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1.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3.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4.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5.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16.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19.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20.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25.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26.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notesSlides/notesSlide27.xml" ContentType="application/vnd.openxmlformats-officedocument.presentationml.notesSlide+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notesSlides/notesSlide28.xml" ContentType="application/vnd.openxmlformats-officedocument.presentationml.notesSlide+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notesSlides/notesSlide29.xml" ContentType="application/vnd.openxmlformats-officedocument.presentationml.notesSlide+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notesSlides/notesSlide30.xml" ContentType="application/vnd.openxmlformats-officedocument.presentationml.notesSlide+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notesSlides/notesSlide31.xml" ContentType="application/vnd.openxmlformats-officedocument.presentationml.notesSlide+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notesSlides/notesSlide34.xml" ContentType="application/vnd.openxmlformats-officedocument.presentationml.notesSlide+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notesSlides/notesSlide35.xml" ContentType="application/vnd.openxmlformats-officedocument.presentationml.notesSlide+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notesSlides/notesSlide40.xml" ContentType="application/vnd.openxmlformats-officedocument.presentationml.notesSlide+xml"/>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notesSlides/notesSlide41.xml" ContentType="application/vnd.openxmlformats-officedocument.presentationml.notesSlide+xml"/>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ppt/diagrams/data74.xml" ContentType="application/vnd.openxmlformats-officedocument.drawingml.diagramData+xml"/>
  <Override PartName="/ppt/diagrams/layout74.xml" ContentType="application/vnd.openxmlformats-officedocument.drawingml.diagramLayout+xml"/>
  <Override PartName="/ppt/diagrams/quickStyle74.xml" ContentType="application/vnd.openxmlformats-officedocument.drawingml.diagramStyle+xml"/>
  <Override PartName="/ppt/diagrams/colors74.xml" ContentType="application/vnd.openxmlformats-officedocument.drawingml.diagramColors+xml"/>
  <Override PartName="/ppt/diagrams/drawing74.xml" ContentType="application/vnd.ms-office.drawingml.diagramDrawing+xml"/>
  <Override PartName="/ppt/diagrams/data75.xml" ContentType="application/vnd.openxmlformats-officedocument.drawingml.diagramData+xml"/>
  <Override PartName="/ppt/diagrams/layout75.xml" ContentType="application/vnd.openxmlformats-officedocument.drawingml.diagramLayout+xml"/>
  <Override PartName="/ppt/diagrams/quickStyle75.xml" ContentType="application/vnd.openxmlformats-officedocument.drawingml.diagramStyle+xml"/>
  <Override PartName="/ppt/diagrams/colors75.xml" ContentType="application/vnd.openxmlformats-officedocument.drawingml.diagramColors+xml"/>
  <Override PartName="/ppt/diagrams/drawing75.xml" ContentType="application/vnd.ms-office.drawingml.diagramDrawing+xml"/>
  <Override PartName="/ppt/notesSlides/notesSlide44.xml" ContentType="application/vnd.openxmlformats-officedocument.presentationml.notesSlide+xml"/>
  <Override PartName="/ppt/diagrams/data76.xml" ContentType="application/vnd.openxmlformats-officedocument.drawingml.diagramData+xml"/>
  <Override PartName="/ppt/diagrams/layout76.xml" ContentType="application/vnd.openxmlformats-officedocument.drawingml.diagramLayout+xml"/>
  <Override PartName="/ppt/diagrams/quickStyle76.xml" ContentType="application/vnd.openxmlformats-officedocument.drawingml.diagramStyle+xml"/>
  <Override PartName="/ppt/diagrams/colors76.xml" ContentType="application/vnd.openxmlformats-officedocument.drawingml.diagramColors+xml"/>
  <Override PartName="/ppt/diagrams/drawing76.xml" ContentType="application/vnd.ms-office.drawingml.diagramDrawing+xml"/>
  <Override PartName="/ppt/notesSlides/notesSlide45.xml" ContentType="application/vnd.openxmlformats-officedocument.presentationml.notesSlide+xml"/>
  <Override PartName="/ppt/diagrams/data77.xml" ContentType="application/vnd.openxmlformats-officedocument.drawingml.diagramData+xml"/>
  <Override PartName="/ppt/diagrams/layout77.xml" ContentType="application/vnd.openxmlformats-officedocument.drawingml.diagramLayout+xml"/>
  <Override PartName="/ppt/diagrams/quickStyle77.xml" ContentType="application/vnd.openxmlformats-officedocument.drawingml.diagramStyle+xml"/>
  <Override PartName="/ppt/diagrams/colors77.xml" ContentType="application/vnd.openxmlformats-officedocument.drawingml.diagramColors+xml"/>
  <Override PartName="/ppt/diagrams/drawing77.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78.xml" ContentType="application/vnd.openxmlformats-officedocument.drawingml.diagramData+xml"/>
  <Override PartName="/ppt/diagrams/layout78.xml" ContentType="application/vnd.openxmlformats-officedocument.drawingml.diagramLayout+xml"/>
  <Override PartName="/ppt/diagrams/quickStyle78.xml" ContentType="application/vnd.openxmlformats-officedocument.drawingml.diagramStyle+xml"/>
  <Override PartName="/ppt/diagrams/colors78.xml" ContentType="application/vnd.openxmlformats-officedocument.drawingml.diagramColors+xml"/>
  <Override PartName="/ppt/diagrams/drawing78.xml" ContentType="application/vnd.ms-office.drawingml.diagramDrawing+xml"/>
  <Override PartName="/ppt/diagrams/data79.xml" ContentType="application/vnd.openxmlformats-officedocument.drawingml.diagramData+xml"/>
  <Override PartName="/ppt/diagrams/layout79.xml" ContentType="application/vnd.openxmlformats-officedocument.drawingml.diagramLayout+xml"/>
  <Override PartName="/ppt/diagrams/quickStyle79.xml" ContentType="application/vnd.openxmlformats-officedocument.drawingml.diagramStyle+xml"/>
  <Override PartName="/ppt/diagrams/colors79.xml" ContentType="application/vnd.openxmlformats-officedocument.drawingml.diagramColors+xml"/>
  <Override PartName="/ppt/diagrams/drawing79.xml" ContentType="application/vnd.ms-office.drawingml.diagramDrawing+xml"/>
  <Override PartName="/ppt/notesSlides/notesSlide48.xml" ContentType="application/vnd.openxmlformats-officedocument.presentationml.notesSlide+xml"/>
  <Override PartName="/ppt/diagrams/data80.xml" ContentType="application/vnd.openxmlformats-officedocument.drawingml.diagramData+xml"/>
  <Override PartName="/ppt/diagrams/layout80.xml" ContentType="application/vnd.openxmlformats-officedocument.drawingml.diagramLayout+xml"/>
  <Override PartName="/ppt/diagrams/quickStyle80.xml" ContentType="application/vnd.openxmlformats-officedocument.drawingml.diagramStyle+xml"/>
  <Override PartName="/ppt/diagrams/colors80.xml" ContentType="application/vnd.openxmlformats-officedocument.drawingml.diagramColors+xml"/>
  <Override PartName="/ppt/diagrams/drawing80.xml" ContentType="application/vnd.ms-office.drawingml.diagramDrawing+xml"/>
  <Override PartName="/ppt/notesSlides/notesSlide49.xml" ContentType="application/vnd.openxmlformats-officedocument.presentationml.notesSlide+xml"/>
  <Override PartName="/ppt/diagrams/data81.xml" ContentType="application/vnd.openxmlformats-officedocument.drawingml.diagramData+xml"/>
  <Override PartName="/ppt/diagrams/layout81.xml" ContentType="application/vnd.openxmlformats-officedocument.drawingml.diagramLayout+xml"/>
  <Override PartName="/ppt/diagrams/quickStyle81.xml" ContentType="application/vnd.openxmlformats-officedocument.drawingml.diagramStyle+xml"/>
  <Override PartName="/ppt/diagrams/colors81.xml" ContentType="application/vnd.openxmlformats-officedocument.drawingml.diagramColors+xml"/>
  <Override PartName="/ppt/diagrams/drawing81.xml" ContentType="application/vnd.ms-office.drawingml.diagramDrawing+xml"/>
  <Override PartName="/ppt/diagrams/data82.xml" ContentType="application/vnd.openxmlformats-officedocument.drawingml.diagramData+xml"/>
  <Override PartName="/ppt/diagrams/layout82.xml" ContentType="application/vnd.openxmlformats-officedocument.drawingml.diagramLayout+xml"/>
  <Override PartName="/ppt/diagrams/quickStyle82.xml" ContentType="application/vnd.openxmlformats-officedocument.drawingml.diagramStyle+xml"/>
  <Override PartName="/ppt/diagrams/colors82.xml" ContentType="application/vnd.openxmlformats-officedocument.drawingml.diagramColors+xml"/>
  <Override PartName="/ppt/diagrams/drawing82.xml" ContentType="application/vnd.ms-office.drawingml.diagramDrawing+xml"/>
  <Override PartName="/ppt/diagrams/data83.xml" ContentType="application/vnd.openxmlformats-officedocument.drawingml.diagramData+xml"/>
  <Override PartName="/ppt/diagrams/layout83.xml" ContentType="application/vnd.openxmlformats-officedocument.drawingml.diagramLayout+xml"/>
  <Override PartName="/ppt/diagrams/quickStyle83.xml" ContentType="application/vnd.openxmlformats-officedocument.drawingml.diagramStyle+xml"/>
  <Override PartName="/ppt/diagrams/colors83.xml" ContentType="application/vnd.openxmlformats-officedocument.drawingml.diagramColors+xml"/>
  <Override PartName="/ppt/diagrams/drawing83.xml" ContentType="application/vnd.ms-office.drawingml.diagramDrawing+xml"/>
  <Override PartName="/ppt/notesSlides/notesSlide50.xml" ContentType="application/vnd.openxmlformats-officedocument.presentationml.notesSlide+xml"/>
  <Override PartName="/ppt/diagrams/data84.xml" ContentType="application/vnd.openxmlformats-officedocument.drawingml.diagramData+xml"/>
  <Override PartName="/ppt/diagrams/layout84.xml" ContentType="application/vnd.openxmlformats-officedocument.drawingml.diagramLayout+xml"/>
  <Override PartName="/ppt/diagrams/quickStyle84.xml" ContentType="application/vnd.openxmlformats-officedocument.drawingml.diagramStyle+xml"/>
  <Override PartName="/ppt/diagrams/colors84.xml" ContentType="application/vnd.openxmlformats-officedocument.drawingml.diagramColors+xml"/>
  <Override PartName="/ppt/diagrams/drawing84.xml" ContentType="application/vnd.ms-office.drawingml.diagramDrawing+xml"/>
  <Override PartName="/ppt/diagrams/data85.xml" ContentType="application/vnd.openxmlformats-officedocument.drawingml.diagramData+xml"/>
  <Override PartName="/ppt/diagrams/layout85.xml" ContentType="application/vnd.openxmlformats-officedocument.drawingml.diagramLayout+xml"/>
  <Override PartName="/ppt/diagrams/quickStyle85.xml" ContentType="application/vnd.openxmlformats-officedocument.drawingml.diagramStyle+xml"/>
  <Override PartName="/ppt/diagrams/colors85.xml" ContentType="application/vnd.openxmlformats-officedocument.drawingml.diagramColors+xml"/>
  <Override PartName="/ppt/diagrams/drawing85.xml" ContentType="application/vnd.ms-office.drawingml.diagramDrawing+xml"/>
  <Override PartName="/ppt/diagrams/data86.xml" ContentType="application/vnd.openxmlformats-officedocument.drawingml.diagramData+xml"/>
  <Override PartName="/ppt/diagrams/layout86.xml" ContentType="application/vnd.openxmlformats-officedocument.drawingml.diagramLayout+xml"/>
  <Override PartName="/ppt/diagrams/quickStyle86.xml" ContentType="application/vnd.openxmlformats-officedocument.drawingml.diagramStyle+xml"/>
  <Override PartName="/ppt/diagrams/colors86.xml" ContentType="application/vnd.openxmlformats-officedocument.drawingml.diagramColors+xml"/>
  <Override PartName="/ppt/diagrams/drawing86.xml" ContentType="application/vnd.ms-office.drawingml.diagramDrawing+xml"/>
  <Override PartName="/ppt/notesSlides/notesSlide51.xml" ContentType="application/vnd.openxmlformats-officedocument.presentationml.notesSlide+xml"/>
  <Override PartName="/ppt/diagrams/data87.xml" ContentType="application/vnd.openxmlformats-officedocument.drawingml.diagramData+xml"/>
  <Override PartName="/ppt/diagrams/layout87.xml" ContentType="application/vnd.openxmlformats-officedocument.drawingml.diagramLayout+xml"/>
  <Override PartName="/ppt/diagrams/quickStyle87.xml" ContentType="application/vnd.openxmlformats-officedocument.drawingml.diagramStyle+xml"/>
  <Override PartName="/ppt/diagrams/colors87.xml" ContentType="application/vnd.openxmlformats-officedocument.drawingml.diagramColors+xml"/>
  <Override PartName="/ppt/diagrams/drawing87.xml" ContentType="application/vnd.ms-office.drawingml.diagramDrawing+xml"/>
  <Override PartName="/ppt/diagrams/data88.xml" ContentType="application/vnd.openxmlformats-officedocument.drawingml.diagramData+xml"/>
  <Override PartName="/ppt/diagrams/layout88.xml" ContentType="application/vnd.openxmlformats-officedocument.drawingml.diagramLayout+xml"/>
  <Override PartName="/ppt/diagrams/quickStyle88.xml" ContentType="application/vnd.openxmlformats-officedocument.drawingml.diagramStyle+xml"/>
  <Override PartName="/ppt/diagrams/colors88.xml" ContentType="application/vnd.openxmlformats-officedocument.drawingml.diagramColors+xml"/>
  <Override PartName="/ppt/diagrams/drawing88.xml" ContentType="application/vnd.ms-office.drawingml.diagramDrawing+xml"/>
  <Override PartName="/ppt/notesSlides/notesSlide52.xml" ContentType="application/vnd.openxmlformats-officedocument.presentationml.notesSlide+xml"/>
  <Override PartName="/ppt/diagrams/data89.xml" ContentType="application/vnd.openxmlformats-officedocument.drawingml.diagramData+xml"/>
  <Override PartName="/ppt/diagrams/layout89.xml" ContentType="application/vnd.openxmlformats-officedocument.drawingml.diagramLayout+xml"/>
  <Override PartName="/ppt/diagrams/quickStyle89.xml" ContentType="application/vnd.openxmlformats-officedocument.drawingml.diagramStyle+xml"/>
  <Override PartName="/ppt/diagrams/colors89.xml" ContentType="application/vnd.openxmlformats-officedocument.drawingml.diagramColors+xml"/>
  <Override PartName="/ppt/diagrams/drawing89.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90.xml" ContentType="application/vnd.openxmlformats-officedocument.drawingml.diagramData+xml"/>
  <Override PartName="/ppt/diagrams/layout90.xml" ContentType="application/vnd.openxmlformats-officedocument.drawingml.diagramLayout+xml"/>
  <Override PartName="/ppt/diagrams/quickStyle90.xml" ContentType="application/vnd.openxmlformats-officedocument.drawingml.diagramStyle+xml"/>
  <Override PartName="/ppt/diagrams/colors90.xml" ContentType="application/vnd.openxmlformats-officedocument.drawingml.diagramColors+xml"/>
  <Override PartName="/ppt/diagrams/drawing90.xml" ContentType="application/vnd.ms-office.drawingml.diagramDrawing+xml"/>
  <Override PartName="/ppt/diagrams/data91.xml" ContentType="application/vnd.openxmlformats-officedocument.drawingml.diagramData+xml"/>
  <Override PartName="/ppt/diagrams/layout91.xml" ContentType="application/vnd.openxmlformats-officedocument.drawingml.diagramLayout+xml"/>
  <Override PartName="/ppt/diagrams/quickStyle91.xml" ContentType="application/vnd.openxmlformats-officedocument.drawingml.diagramStyle+xml"/>
  <Override PartName="/ppt/diagrams/colors91.xml" ContentType="application/vnd.openxmlformats-officedocument.drawingml.diagramColors+xml"/>
  <Override PartName="/ppt/diagrams/drawing91.xml" ContentType="application/vnd.ms-office.drawingml.diagramDrawing+xml"/>
  <Override PartName="/ppt/notesSlides/notesSlide55.xml" ContentType="application/vnd.openxmlformats-officedocument.presentationml.notesSlide+xml"/>
  <Override PartName="/ppt/diagrams/data92.xml" ContentType="application/vnd.openxmlformats-officedocument.drawingml.diagramData+xml"/>
  <Override PartName="/ppt/diagrams/layout92.xml" ContentType="application/vnd.openxmlformats-officedocument.drawingml.diagramLayout+xml"/>
  <Override PartName="/ppt/diagrams/quickStyle92.xml" ContentType="application/vnd.openxmlformats-officedocument.drawingml.diagramStyle+xml"/>
  <Override PartName="/ppt/diagrams/colors92.xml" ContentType="application/vnd.openxmlformats-officedocument.drawingml.diagramColors+xml"/>
  <Override PartName="/ppt/diagrams/drawing92.xml" ContentType="application/vnd.ms-office.drawingml.diagramDrawing+xml"/>
  <Override PartName="/ppt/notesSlides/notesSlide56.xml" ContentType="application/vnd.openxmlformats-officedocument.presentationml.notesSlide+xml"/>
  <Override PartName="/ppt/diagrams/data93.xml" ContentType="application/vnd.openxmlformats-officedocument.drawingml.diagramData+xml"/>
  <Override PartName="/ppt/diagrams/layout93.xml" ContentType="application/vnd.openxmlformats-officedocument.drawingml.diagramLayout+xml"/>
  <Override PartName="/ppt/diagrams/quickStyle93.xml" ContentType="application/vnd.openxmlformats-officedocument.drawingml.diagramStyle+xml"/>
  <Override PartName="/ppt/diagrams/colors93.xml" ContentType="application/vnd.openxmlformats-officedocument.drawingml.diagramColors+xml"/>
  <Override PartName="/ppt/diagrams/drawing93.xml" ContentType="application/vnd.ms-office.drawingml.diagramDrawing+xml"/>
  <Override PartName="/ppt/notesSlides/notesSlide57.xml" ContentType="application/vnd.openxmlformats-officedocument.presentationml.notesSlide+xml"/>
  <Override PartName="/ppt/diagrams/data94.xml" ContentType="application/vnd.openxmlformats-officedocument.drawingml.diagramData+xml"/>
  <Override PartName="/ppt/diagrams/layout94.xml" ContentType="application/vnd.openxmlformats-officedocument.drawingml.diagramLayout+xml"/>
  <Override PartName="/ppt/diagrams/quickStyle94.xml" ContentType="application/vnd.openxmlformats-officedocument.drawingml.diagramStyle+xml"/>
  <Override PartName="/ppt/diagrams/colors94.xml" ContentType="application/vnd.openxmlformats-officedocument.drawingml.diagramColors+xml"/>
  <Override PartName="/ppt/diagrams/drawing94.xml" ContentType="application/vnd.ms-office.drawingml.diagramDrawing+xml"/>
  <Override PartName="/ppt/notesSlides/notesSlide58.xml" ContentType="application/vnd.openxmlformats-officedocument.presentationml.notesSlide+xml"/>
  <Override PartName="/ppt/diagrams/data95.xml" ContentType="application/vnd.openxmlformats-officedocument.drawingml.diagramData+xml"/>
  <Override PartName="/ppt/diagrams/layout95.xml" ContentType="application/vnd.openxmlformats-officedocument.drawingml.diagramLayout+xml"/>
  <Override PartName="/ppt/diagrams/quickStyle95.xml" ContentType="application/vnd.openxmlformats-officedocument.drawingml.diagramStyle+xml"/>
  <Override PartName="/ppt/diagrams/colors95.xml" ContentType="application/vnd.openxmlformats-officedocument.drawingml.diagramColors+xml"/>
  <Override PartName="/ppt/diagrams/drawing95.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96.xml" ContentType="application/vnd.openxmlformats-officedocument.drawingml.diagramData+xml"/>
  <Override PartName="/ppt/diagrams/layout96.xml" ContentType="application/vnd.openxmlformats-officedocument.drawingml.diagramLayout+xml"/>
  <Override PartName="/ppt/diagrams/quickStyle96.xml" ContentType="application/vnd.openxmlformats-officedocument.drawingml.diagramStyle+xml"/>
  <Override PartName="/ppt/diagrams/colors96.xml" ContentType="application/vnd.openxmlformats-officedocument.drawingml.diagramColors+xml"/>
  <Override PartName="/ppt/diagrams/drawing96.xml" ContentType="application/vnd.ms-office.drawingml.diagramDrawing+xml"/>
  <Override PartName="/ppt/diagrams/data97.xml" ContentType="application/vnd.openxmlformats-officedocument.drawingml.diagramData+xml"/>
  <Override PartName="/ppt/diagrams/layout97.xml" ContentType="application/vnd.openxmlformats-officedocument.drawingml.diagramLayout+xml"/>
  <Override PartName="/ppt/diagrams/quickStyle97.xml" ContentType="application/vnd.openxmlformats-officedocument.drawingml.diagramStyle+xml"/>
  <Override PartName="/ppt/diagrams/colors97.xml" ContentType="application/vnd.openxmlformats-officedocument.drawingml.diagramColors+xml"/>
  <Override PartName="/ppt/diagrams/drawing97.xml" ContentType="application/vnd.ms-office.drawingml.diagramDrawing+xml"/>
  <Override PartName="/ppt/notesSlides/notesSlide61.xml" ContentType="application/vnd.openxmlformats-officedocument.presentationml.notesSlide+xml"/>
  <Override PartName="/ppt/diagrams/data98.xml" ContentType="application/vnd.openxmlformats-officedocument.drawingml.diagramData+xml"/>
  <Override PartName="/ppt/diagrams/layout98.xml" ContentType="application/vnd.openxmlformats-officedocument.drawingml.diagramLayout+xml"/>
  <Override PartName="/ppt/diagrams/quickStyle98.xml" ContentType="application/vnd.openxmlformats-officedocument.drawingml.diagramStyle+xml"/>
  <Override PartName="/ppt/diagrams/colors98.xml" ContentType="application/vnd.openxmlformats-officedocument.drawingml.diagramColors+xml"/>
  <Override PartName="/ppt/diagrams/drawing98.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diagrams/data99.xml" ContentType="application/vnd.openxmlformats-officedocument.drawingml.diagramData+xml"/>
  <Override PartName="/ppt/diagrams/layout99.xml" ContentType="application/vnd.openxmlformats-officedocument.drawingml.diagramLayout+xml"/>
  <Override PartName="/ppt/diagrams/quickStyle99.xml" ContentType="application/vnd.openxmlformats-officedocument.drawingml.diagramStyle+xml"/>
  <Override PartName="/ppt/diagrams/colors99.xml" ContentType="application/vnd.openxmlformats-officedocument.drawingml.diagramColors+xml"/>
  <Override PartName="/ppt/diagrams/drawing99.xml" ContentType="application/vnd.ms-office.drawingml.diagramDrawing+xml"/>
  <Override PartName="/ppt/diagrams/data100.xml" ContentType="application/vnd.openxmlformats-officedocument.drawingml.diagramData+xml"/>
  <Override PartName="/ppt/diagrams/layout100.xml" ContentType="application/vnd.openxmlformats-officedocument.drawingml.diagramLayout+xml"/>
  <Override PartName="/ppt/diagrams/quickStyle100.xml" ContentType="application/vnd.openxmlformats-officedocument.drawingml.diagramStyle+xml"/>
  <Override PartName="/ppt/diagrams/colors100.xml" ContentType="application/vnd.openxmlformats-officedocument.drawingml.diagramColors+xml"/>
  <Override PartName="/ppt/diagrams/drawing100.xml" ContentType="application/vnd.ms-office.drawingml.diagramDrawing+xml"/>
  <Override PartName="/ppt/diagrams/data101.xml" ContentType="application/vnd.openxmlformats-officedocument.drawingml.diagramData+xml"/>
  <Override PartName="/ppt/diagrams/layout101.xml" ContentType="application/vnd.openxmlformats-officedocument.drawingml.diagramLayout+xml"/>
  <Override PartName="/ppt/diagrams/quickStyle101.xml" ContentType="application/vnd.openxmlformats-officedocument.drawingml.diagramStyle+xml"/>
  <Override PartName="/ppt/diagrams/colors101.xml" ContentType="application/vnd.openxmlformats-officedocument.drawingml.diagramColors+xml"/>
  <Override PartName="/ppt/diagrams/drawing101.xml" ContentType="application/vnd.ms-office.drawingml.diagramDrawing+xml"/>
  <Override PartName="/ppt/diagrams/data102.xml" ContentType="application/vnd.openxmlformats-officedocument.drawingml.diagramData+xml"/>
  <Override PartName="/ppt/diagrams/layout102.xml" ContentType="application/vnd.openxmlformats-officedocument.drawingml.diagramLayout+xml"/>
  <Override PartName="/ppt/diagrams/quickStyle102.xml" ContentType="application/vnd.openxmlformats-officedocument.drawingml.diagramStyle+xml"/>
  <Override PartName="/ppt/diagrams/colors102.xml" ContentType="application/vnd.openxmlformats-officedocument.drawingml.diagramColors+xml"/>
  <Override PartName="/ppt/diagrams/drawing102.xml" ContentType="application/vnd.ms-office.drawingml.diagramDrawing+xml"/>
  <Override PartName="/ppt/diagrams/data103.xml" ContentType="application/vnd.openxmlformats-officedocument.drawingml.diagramData+xml"/>
  <Override PartName="/ppt/diagrams/layout103.xml" ContentType="application/vnd.openxmlformats-officedocument.drawingml.diagramLayout+xml"/>
  <Override PartName="/ppt/diagrams/quickStyle103.xml" ContentType="application/vnd.openxmlformats-officedocument.drawingml.diagramStyle+xml"/>
  <Override PartName="/ppt/diagrams/colors103.xml" ContentType="application/vnd.openxmlformats-officedocument.drawingml.diagramColors+xml"/>
  <Override PartName="/ppt/diagrams/drawing103.xml" ContentType="application/vnd.ms-office.drawingml.diagramDrawing+xml"/>
  <Override PartName="/ppt/diagrams/data104.xml" ContentType="application/vnd.openxmlformats-officedocument.drawingml.diagramData+xml"/>
  <Override PartName="/ppt/diagrams/layout104.xml" ContentType="application/vnd.openxmlformats-officedocument.drawingml.diagramLayout+xml"/>
  <Override PartName="/ppt/diagrams/quickStyle104.xml" ContentType="application/vnd.openxmlformats-officedocument.drawingml.diagramStyle+xml"/>
  <Override PartName="/ppt/diagrams/colors104.xml" ContentType="application/vnd.openxmlformats-officedocument.drawingml.diagramColors+xml"/>
  <Override PartName="/ppt/diagrams/drawing104.xml" ContentType="application/vnd.ms-office.drawingml.diagramDrawing+xml"/>
  <Override PartName="/ppt/diagrams/data105.xml" ContentType="application/vnd.openxmlformats-officedocument.drawingml.diagramData+xml"/>
  <Override PartName="/ppt/diagrams/layout105.xml" ContentType="application/vnd.openxmlformats-officedocument.drawingml.diagramLayout+xml"/>
  <Override PartName="/ppt/diagrams/quickStyle105.xml" ContentType="application/vnd.openxmlformats-officedocument.drawingml.diagramStyle+xml"/>
  <Override PartName="/ppt/diagrams/colors105.xml" ContentType="application/vnd.openxmlformats-officedocument.drawingml.diagramColors+xml"/>
  <Override PartName="/ppt/diagrams/drawing105.xml" ContentType="application/vnd.ms-office.drawingml.diagramDrawing+xml"/>
  <Override PartName="/ppt/diagrams/data106.xml" ContentType="application/vnd.openxmlformats-officedocument.drawingml.diagramData+xml"/>
  <Override PartName="/ppt/diagrams/layout106.xml" ContentType="application/vnd.openxmlformats-officedocument.drawingml.diagramLayout+xml"/>
  <Override PartName="/ppt/diagrams/quickStyle106.xml" ContentType="application/vnd.openxmlformats-officedocument.drawingml.diagramStyle+xml"/>
  <Override PartName="/ppt/diagrams/colors106.xml" ContentType="application/vnd.openxmlformats-officedocument.drawingml.diagramColors+xml"/>
  <Override PartName="/ppt/diagrams/drawing106.xml" ContentType="application/vnd.ms-office.drawingml.diagramDrawing+xml"/>
  <Override PartName="/ppt/diagrams/data107.xml" ContentType="application/vnd.openxmlformats-officedocument.drawingml.diagramData+xml"/>
  <Override PartName="/ppt/diagrams/layout107.xml" ContentType="application/vnd.openxmlformats-officedocument.drawingml.diagramLayout+xml"/>
  <Override PartName="/ppt/diagrams/quickStyle107.xml" ContentType="application/vnd.openxmlformats-officedocument.drawingml.diagramStyle+xml"/>
  <Override PartName="/ppt/diagrams/colors107.xml" ContentType="application/vnd.openxmlformats-officedocument.drawingml.diagramColors+xml"/>
  <Override PartName="/ppt/diagrams/drawing107.xml" ContentType="application/vnd.ms-office.drawingml.diagramDrawing+xml"/>
  <Override PartName="/ppt/diagrams/data108.xml" ContentType="application/vnd.openxmlformats-officedocument.drawingml.diagramData+xml"/>
  <Override PartName="/ppt/diagrams/layout108.xml" ContentType="application/vnd.openxmlformats-officedocument.drawingml.diagramLayout+xml"/>
  <Override PartName="/ppt/diagrams/quickStyle108.xml" ContentType="application/vnd.openxmlformats-officedocument.drawingml.diagramStyle+xml"/>
  <Override PartName="/ppt/diagrams/colors108.xml" ContentType="application/vnd.openxmlformats-officedocument.drawingml.diagramColors+xml"/>
  <Override PartName="/ppt/diagrams/drawing10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5"/>
  </p:notesMasterIdLst>
  <p:handoutMasterIdLst>
    <p:handoutMasterId r:id="rId186"/>
  </p:handoutMasterIdLst>
  <p:sldIdLst>
    <p:sldId id="263" r:id="rId5"/>
    <p:sldId id="1065" r:id="rId6"/>
    <p:sldId id="1311" r:id="rId7"/>
    <p:sldId id="1175" r:id="rId8"/>
    <p:sldId id="285" r:id="rId9"/>
    <p:sldId id="1161" r:id="rId10"/>
    <p:sldId id="1160" r:id="rId11"/>
    <p:sldId id="1174" r:id="rId12"/>
    <p:sldId id="1351" r:id="rId13"/>
    <p:sldId id="1172" r:id="rId14"/>
    <p:sldId id="1176" r:id="rId15"/>
    <p:sldId id="1177" r:id="rId16"/>
    <p:sldId id="1332" r:id="rId17"/>
    <p:sldId id="1372" r:id="rId18"/>
    <p:sldId id="1315" r:id="rId19"/>
    <p:sldId id="1373" r:id="rId20"/>
    <p:sldId id="1553" r:id="rId21"/>
    <p:sldId id="1554" r:id="rId22"/>
    <p:sldId id="1376" r:id="rId23"/>
    <p:sldId id="1181" r:id="rId24"/>
    <p:sldId id="1157" r:id="rId25"/>
    <p:sldId id="1184" r:id="rId26"/>
    <p:sldId id="1185" r:id="rId27"/>
    <p:sldId id="1346" r:id="rId28"/>
    <p:sldId id="1347" r:id="rId29"/>
    <p:sldId id="1400" r:id="rId30"/>
    <p:sldId id="1317" r:id="rId31"/>
    <p:sldId id="1158" r:id="rId32"/>
    <p:sldId id="1458" r:id="rId33"/>
    <p:sldId id="1525" r:id="rId34"/>
    <p:sldId id="1532" r:id="rId35"/>
    <p:sldId id="1533" r:id="rId36"/>
    <p:sldId id="1534" r:id="rId37"/>
    <p:sldId id="1535" r:id="rId38"/>
    <p:sldId id="1536" r:id="rId39"/>
    <p:sldId id="1537" r:id="rId40"/>
    <p:sldId id="1538" r:id="rId41"/>
    <p:sldId id="1539" r:id="rId42"/>
    <p:sldId id="1529" r:id="rId43"/>
    <p:sldId id="1530" r:id="rId44"/>
    <p:sldId id="1540" r:id="rId45"/>
    <p:sldId id="1541" r:id="rId46"/>
    <p:sldId id="1463" r:id="rId47"/>
    <p:sldId id="1464" r:id="rId48"/>
    <p:sldId id="1465" r:id="rId49"/>
    <p:sldId id="1466" r:id="rId50"/>
    <p:sldId id="1467" r:id="rId51"/>
    <p:sldId id="1468" r:id="rId52"/>
    <p:sldId id="1131" r:id="rId53"/>
    <p:sldId id="1069" r:id="rId54"/>
    <p:sldId id="480" r:id="rId55"/>
    <p:sldId id="1105" r:id="rId56"/>
    <p:sldId id="1071" r:id="rId57"/>
    <p:sldId id="1044" r:id="rId58"/>
    <p:sldId id="1045" r:id="rId59"/>
    <p:sldId id="1046" r:id="rId60"/>
    <p:sldId id="1047" r:id="rId61"/>
    <p:sldId id="1048" r:id="rId62"/>
    <p:sldId id="1050" r:id="rId63"/>
    <p:sldId id="1051" r:id="rId64"/>
    <p:sldId id="1151" r:id="rId65"/>
    <p:sldId id="1078" r:id="rId66"/>
    <p:sldId id="1543" r:id="rId67"/>
    <p:sldId id="1544" r:id="rId68"/>
    <p:sldId id="1545" r:id="rId69"/>
    <p:sldId id="1152" r:id="rId70"/>
    <p:sldId id="1166" r:id="rId71"/>
    <p:sldId id="1547" r:id="rId72"/>
    <p:sldId id="1548" r:id="rId73"/>
    <p:sldId id="1386" r:id="rId74"/>
    <p:sldId id="1549" r:id="rId75"/>
    <p:sldId id="1550" r:id="rId76"/>
    <p:sldId id="1551" r:id="rId77"/>
    <p:sldId id="1170" r:id="rId78"/>
    <p:sldId id="482" r:id="rId79"/>
    <p:sldId id="1076" r:id="rId80"/>
    <p:sldId id="1154" r:id="rId81"/>
    <p:sldId id="1155" r:id="rId82"/>
    <p:sldId id="1156" r:id="rId83"/>
    <p:sldId id="1058" r:id="rId84"/>
    <p:sldId id="1319" r:id="rId85"/>
    <p:sldId id="1218" r:id="rId86"/>
    <p:sldId id="1321" r:id="rId87"/>
    <p:sldId id="1375" r:id="rId88"/>
    <p:sldId id="1383" r:id="rId89"/>
    <p:sldId id="1384" r:id="rId90"/>
    <p:sldId id="1387" r:id="rId91"/>
    <p:sldId id="1391" r:id="rId92"/>
    <p:sldId id="1231" r:id="rId93"/>
    <p:sldId id="1233" r:id="rId94"/>
    <p:sldId id="1234" r:id="rId95"/>
    <p:sldId id="1241" r:id="rId96"/>
    <p:sldId id="1374" r:id="rId97"/>
    <p:sldId id="1378" r:id="rId98"/>
    <p:sldId id="1086" r:id="rId99"/>
    <p:sldId id="427" r:id="rId100"/>
    <p:sldId id="1228" r:id="rId101"/>
    <p:sldId id="1381" r:id="rId102"/>
    <p:sldId id="1279" r:id="rId103"/>
    <p:sldId id="1280" r:id="rId104"/>
    <p:sldId id="1281" r:id="rId105"/>
    <p:sldId id="1294" r:id="rId106"/>
    <p:sldId id="1382" r:id="rId107"/>
    <p:sldId id="1285" r:id="rId108"/>
    <p:sldId id="1353" r:id="rId109"/>
    <p:sldId id="1380" r:id="rId110"/>
    <p:sldId id="1223" r:id="rId111"/>
    <p:sldId id="1224" r:id="rId112"/>
    <p:sldId id="1159" r:id="rId113"/>
    <p:sldId id="1344" r:id="rId114"/>
    <p:sldId id="1225" r:id="rId115"/>
    <p:sldId id="1527" r:id="rId116"/>
    <p:sldId id="1226" r:id="rId117"/>
    <p:sldId id="369" r:id="rId118"/>
    <p:sldId id="1072" r:id="rId119"/>
    <p:sldId id="1032" r:id="rId120"/>
    <p:sldId id="1173" r:id="rId121"/>
    <p:sldId id="1216" r:id="rId122"/>
    <p:sldId id="383" r:id="rId123"/>
    <p:sldId id="1324" r:id="rId124"/>
    <p:sldId id="1326" r:id="rId125"/>
    <p:sldId id="1328" r:id="rId126"/>
    <p:sldId id="1330" r:id="rId127"/>
    <p:sldId id="990" r:id="rId128"/>
    <p:sldId id="1075" r:id="rId129"/>
    <p:sldId id="944" r:id="rId130"/>
    <p:sldId id="945" r:id="rId131"/>
    <p:sldId id="946" r:id="rId132"/>
    <p:sldId id="948" r:id="rId133"/>
    <p:sldId id="991" r:id="rId134"/>
    <p:sldId id="975" r:id="rId135"/>
    <p:sldId id="1077" r:id="rId136"/>
    <p:sldId id="1197" r:id="rId137"/>
    <p:sldId id="488" r:id="rId138"/>
    <p:sldId id="1198" r:id="rId139"/>
    <p:sldId id="982" r:id="rId140"/>
    <p:sldId id="983" r:id="rId141"/>
    <p:sldId id="984" r:id="rId142"/>
    <p:sldId id="985" r:id="rId143"/>
    <p:sldId id="931" r:id="rId144"/>
    <p:sldId id="1205" r:id="rId145"/>
    <p:sldId id="987" r:id="rId146"/>
    <p:sldId id="1031" r:id="rId147"/>
    <p:sldId id="531" r:id="rId148"/>
    <p:sldId id="988" r:id="rId149"/>
    <p:sldId id="1355" r:id="rId150"/>
    <p:sldId id="1356" r:id="rId151"/>
    <p:sldId id="1357" r:id="rId152"/>
    <p:sldId id="464" r:id="rId153"/>
    <p:sldId id="1082" r:id="rId154"/>
    <p:sldId id="1191" r:id="rId155"/>
    <p:sldId id="1143" r:id="rId156"/>
    <p:sldId id="1108" r:id="rId157"/>
    <p:sldId id="1199" r:id="rId158"/>
    <p:sldId id="1102" r:id="rId159"/>
    <p:sldId id="1168" r:id="rId160"/>
    <p:sldId id="1200" r:id="rId161"/>
    <p:sldId id="1201" r:id="rId162"/>
    <p:sldId id="1180" r:id="rId163"/>
    <p:sldId id="1202" r:id="rId164"/>
    <p:sldId id="1203" r:id="rId165"/>
    <p:sldId id="1204" r:id="rId166"/>
    <p:sldId id="471" r:id="rId167"/>
    <p:sldId id="418" r:id="rId168"/>
    <p:sldId id="1123" r:id="rId169"/>
    <p:sldId id="1135" r:id="rId170"/>
    <p:sldId id="1114" r:id="rId171"/>
    <p:sldId id="1336" r:id="rId172"/>
    <p:sldId id="1349" r:id="rId173"/>
    <p:sldId id="1350" r:id="rId174"/>
    <p:sldId id="1313" r:id="rId175"/>
    <p:sldId id="1275" r:id="rId176"/>
    <p:sldId id="1276" r:id="rId177"/>
    <p:sldId id="1277" r:id="rId178"/>
    <p:sldId id="1268" r:id="rId179"/>
    <p:sldId id="1278" r:id="rId180"/>
    <p:sldId id="417" r:id="rId181"/>
    <p:sldId id="435" r:id="rId182"/>
    <p:sldId id="436" r:id="rId183"/>
    <p:sldId id="278" r:id="rId18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456" userDrawn="1">
          <p15:clr>
            <a:srgbClr val="A4A3A4"/>
          </p15:clr>
        </p15:guide>
        <p15:guide id="4" pos="624"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74AB"/>
    <a:srgbClr val="7F7F7F"/>
    <a:srgbClr val="000000"/>
    <a:srgbClr val="00609C"/>
    <a:srgbClr val="355F9A"/>
    <a:srgbClr val="3D3D3D"/>
    <a:srgbClr val="5F5F5F"/>
    <a:srgbClr val="EF4142"/>
    <a:srgbClr val="78797B"/>
    <a:srgbClr val="253B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06" autoAdjust="0"/>
    <p:restoredTop sz="86459" autoAdjust="0"/>
  </p:normalViewPr>
  <p:slideViewPr>
    <p:cSldViewPr snapToGrid="0">
      <p:cViewPr>
        <p:scale>
          <a:sx n="95" d="100"/>
          <a:sy n="95" d="100"/>
        </p:scale>
        <p:origin x="893" y="-139"/>
      </p:cViewPr>
      <p:guideLst>
        <p:guide orient="horz" pos="2160"/>
        <p:guide pos="2880"/>
        <p:guide orient="horz" pos="456"/>
        <p:guide pos="624"/>
      </p:guideLst>
    </p:cSldViewPr>
  </p:slideViewPr>
  <p:outlineViewPr>
    <p:cViewPr>
      <p:scale>
        <a:sx n="33" d="100"/>
        <a:sy n="33" d="100"/>
      </p:scale>
      <p:origin x="0" y="13656"/>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5" d="100"/>
          <a:sy n="95" d="100"/>
        </p:scale>
        <p:origin x="450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theme" Target="theme/theme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0"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handoutMaster" Target="handoutMasters/handoutMaster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presProps" Target="presProps.xml"/><Relationship Id="rId1" Type="http://schemas.openxmlformats.org/officeDocument/2006/relationships/customXml" Target="../customXml/item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ata3.xml.rels><?xml version="1.0" encoding="UTF-8" standalone="yes"?>
<Relationships xmlns="http://schemas.openxmlformats.org/package/2006/relationships"><Relationship Id="rId1" Type="http://schemas.openxmlformats.org/officeDocument/2006/relationships/hyperlink" Target="http://www.gasb.org/" TargetMode="External"/></Relationships>
</file>

<file path=ppt/diagrams/_rels/data6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1" Type="http://schemas.openxmlformats.org/officeDocument/2006/relationships/hyperlink" Target="http://www.gasb.org/" TargetMode="External"/></Relationships>
</file>

<file path=ppt/diagrams/_rels/drawing6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8.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D7E5AE-B97B-4427-9BAE-DECB631E6D24}" type="doc">
      <dgm:prSet loTypeId="urn:microsoft.com/office/officeart/2005/8/layout/vList3" loCatId="list" qsTypeId="urn:microsoft.com/office/officeart/2005/8/quickstyle/simple1" qsCatId="simple" csTypeId="urn:microsoft.com/office/officeart/2005/8/colors/accent2_3" csCatId="accent2" phldr="1"/>
      <dgm:spPr/>
      <dgm:t>
        <a:bodyPr/>
        <a:lstStyle/>
        <a:p>
          <a:endParaRPr lang="en-US"/>
        </a:p>
      </dgm:t>
    </dgm:pt>
    <dgm:pt modelId="{C484BB25-2D25-4EFB-A962-194DDB0455F7}">
      <dgm:prSet/>
      <dgm:spPr>
        <a:scene3d>
          <a:camera prst="orthographicFront"/>
          <a:lightRig rig="threePt" dir="t"/>
        </a:scene3d>
        <a:sp3d>
          <a:bevelT/>
        </a:sp3d>
      </dgm:spPr>
      <dgm:t>
        <a:bodyPr/>
        <a:lstStyle/>
        <a:p>
          <a:r>
            <a:rPr lang="en-US" b="0" dirty="0"/>
            <a:t>Guidance and resources related to coronavirus diseases</a:t>
          </a:r>
          <a:endParaRPr lang="en-US" dirty="0"/>
        </a:p>
      </dgm:t>
    </dgm:pt>
    <dgm:pt modelId="{2C7F08BA-6F9B-4D88-8FF0-CEF774C9C5C9}" type="parTrans" cxnId="{2978D009-E43A-4BA4-AEC6-8F3AB9BED5F6}">
      <dgm:prSet/>
      <dgm:spPr/>
      <dgm:t>
        <a:bodyPr/>
        <a:lstStyle/>
        <a:p>
          <a:endParaRPr lang="en-US"/>
        </a:p>
      </dgm:t>
    </dgm:pt>
    <dgm:pt modelId="{B57D8101-0421-49AD-845C-EE773F7B8F49}" type="sibTrans" cxnId="{2978D009-E43A-4BA4-AEC6-8F3AB9BED5F6}">
      <dgm:prSet/>
      <dgm:spPr/>
      <dgm:t>
        <a:bodyPr/>
        <a:lstStyle/>
        <a:p>
          <a:endParaRPr lang="en-US"/>
        </a:p>
      </dgm:t>
    </dgm:pt>
    <dgm:pt modelId="{4AB9CC3F-4DDB-414F-8CB1-39B20D7400E0}">
      <dgm:prSet/>
      <dgm:spPr>
        <a:scene3d>
          <a:camera prst="orthographicFront"/>
          <a:lightRig rig="threePt" dir="t"/>
        </a:scene3d>
        <a:sp3d>
          <a:bevelT/>
        </a:sp3d>
      </dgm:spPr>
      <dgm:t>
        <a:bodyPr/>
        <a:lstStyle/>
        <a:p>
          <a:r>
            <a:rPr lang="en-US" b="0" dirty="0"/>
            <a:t>Pronouncements being implemented</a:t>
          </a:r>
          <a:endParaRPr lang="en-US" dirty="0"/>
        </a:p>
      </dgm:t>
    </dgm:pt>
    <dgm:pt modelId="{243D4E19-9575-49EC-B53F-DB7ACD935AEE}" type="parTrans" cxnId="{231D232D-B456-4F00-9D3C-5DA323BD09BA}">
      <dgm:prSet/>
      <dgm:spPr/>
      <dgm:t>
        <a:bodyPr/>
        <a:lstStyle/>
        <a:p>
          <a:endParaRPr lang="en-US"/>
        </a:p>
      </dgm:t>
    </dgm:pt>
    <dgm:pt modelId="{2BEE0C8E-1DF9-4637-A61C-DE06D756F91C}" type="sibTrans" cxnId="{231D232D-B456-4F00-9D3C-5DA323BD09BA}">
      <dgm:prSet/>
      <dgm:spPr/>
      <dgm:t>
        <a:bodyPr/>
        <a:lstStyle/>
        <a:p>
          <a:endParaRPr lang="en-US"/>
        </a:p>
      </dgm:t>
    </dgm:pt>
    <dgm:pt modelId="{2641ECAA-4B0B-469F-811B-A1E77948EBD4}">
      <dgm:prSet/>
      <dgm:spPr>
        <a:scene3d>
          <a:camera prst="orthographicFront"/>
          <a:lightRig rig="threePt" dir="t"/>
        </a:scene3d>
        <a:sp3d>
          <a:bevelT/>
        </a:sp3d>
      </dgm:spPr>
      <dgm:t>
        <a:bodyPr/>
        <a:lstStyle/>
        <a:p>
          <a:r>
            <a:rPr lang="en-US" b="0" dirty="0"/>
            <a:t>Projects currently being deliberated by the Board</a:t>
          </a:r>
          <a:endParaRPr lang="en-US" dirty="0"/>
        </a:p>
      </dgm:t>
    </dgm:pt>
    <dgm:pt modelId="{42985F47-346B-4F1F-95DE-EE3AD2BF0C95}" type="parTrans" cxnId="{DFA82212-2E6E-486D-802D-03791BD04C97}">
      <dgm:prSet/>
      <dgm:spPr/>
      <dgm:t>
        <a:bodyPr/>
        <a:lstStyle/>
        <a:p>
          <a:endParaRPr lang="en-US"/>
        </a:p>
      </dgm:t>
    </dgm:pt>
    <dgm:pt modelId="{65C61987-5241-4AAA-941B-F62D73512D17}" type="sibTrans" cxnId="{DFA82212-2E6E-486D-802D-03791BD04C97}">
      <dgm:prSet/>
      <dgm:spPr/>
      <dgm:t>
        <a:bodyPr/>
        <a:lstStyle/>
        <a:p>
          <a:endParaRPr lang="en-US"/>
        </a:p>
      </dgm:t>
    </dgm:pt>
    <dgm:pt modelId="{32FF96C4-97E0-460C-AEF5-ABAA709CFECA}">
      <dgm:prSet/>
      <dgm:spPr>
        <a:scene3d>
          <a:camera prst="orthographicFront"/>
          <a:lightRig rig="threePt" dir="t"/>
        </a:scene3d>
        <a:sp3d>
          <a:bevelT/>
        </a:sp3d>
      </dgm:spPr>
      <dgm:t>
        <a:bodyPr/>
        <a:lstStyle/>
        <a:p>
          <a:r>
            <a:rPr lang="en-US" b="0" dirty="0"/>
            <a:t>Pre-agenda research activities</a:t>
          </a:r>
          <a:endParaRPr lang="en-US" dirty="0"/>
        </a:p>
      </dgm:t>
    </dgm:pt>
    <dgm:pt modelId="{77D49819-82A0-483A-8C88-05C42A3F3972}" type="parTrans" cxnId="{50492CFA-690C-4863-B7DD-43F708E2DCFA}">
      <dgm:prSet/>
      <dgm:spPr/>
      <dgm:t>
        <a:bodyPr/>
        <a:lstStyle/>
        <a:p>
          <a:endParaRPr lang="en-US"/>
        </a:p>
      </dgm:t>
    </dgm:pt>
    <dgm:pt modelId="{CC5964A2-1609-4E20-BEB9-7DEAD438A0EF}" type="sibTrans" cxnId="{50492CFA-690C-4863-B7DD-43F708E2DCFA}">
      <dgm:prSet/>
      <dgm:spPr/>
      <dgm:t>
        <a:bodyPr/>
        <a:lstStyle/>
        <a:p>
          <a:endParaRPr lang="en-US"/>
        </a:p>
      </dgm:t>
    </dgm:pt>
    <dgm:pt modelId="{D55EC917-B876-4D0A-A3CC-7BDE8FEEB144}">
      <dgm:prSet/>
      <dgm:spPr>
        <a:scene3d>
          <a:camera prst="orthographicFront"/>
          <a:lightRig rig="threePt" dir="t"/>
        </a:scene3d>
        <a:sp3d>
          <a:bevelT/>
        </a:sp3d>
      </dgm:spPr>
      <dgm:t>
        <a:bodyPr/>
        <a:lstStyle/>
        <a:p>
          <a:r>
            <a:rPr lang="en-US" b="0" dirty="0"/>
            <a:t>Proposals for public comment</a:t>
          </a:r>
          <a:endParaRPr lang="en-US" dirty="0"/>
        </a:p>
      </dgm:t>
    </dgm:pt>
    <dgm:pt modelId="{EF96318D-0FD8-4AB8-9332-89CE42A44B93}" type="parTrans" cxnId="{8770B9EB-DD8C-472F-B058-F1FD6424C7E4}">
      <dgm:prSet/>
      <dgm:spPr/>
      <dgm:t>
        <a:bodyPr/>
        <a:lstStyle/>
        <a:p>
          <a:endParaRPr lang="en-US"/>
        </a:p>
      </dgm:t>
    </dgm:pt>
    <dgm:pt modelId="{D27ECE34-8F37-42AC-90B0-CB2A647CC126}" type="sibTrans" cxnId="{8770B9EB-DD8C-472F-B058-F1FD6424C7E4}">
      <dgm:prSet/>
      <dgm:spPr/>
      <dgm:t>
        <a:bodyPr/>
        <a:lstStyle/>
        <a:p>
          <a:endParaRPr lang="en-US"/>
        </a:p>
      </dgm:t>
    </dgm:pt>
    <dgm:pt modelId="{31086A32-3AD9-4C5A-9A9A-A5B8DEA428E9}" type="pres">
      <dgm:prSet presAssocID="{4CD7E5AE-B97B-4427-9BAE-DECB631E6D24}" presName="linearFlow" presStyleCnt="0">
        <dgm:presLayoutVars>
          <dgm:dir/>
          <dgm:resizeHandles val="exact"/>
        </dgm:presLayoutVars>
      </dgm:prSet>
      <dgm:spPr/>
    </dgm:pt>
    <dgm:pt modelId="{C5C121E8-3F9B-4AC4-A587-AC2305122619}" type="pres">
      <dgm:prSet presAssocID="{C484BB25-2D25-4EFB-A962-194DDB0455F7}" presName="composite" presStyleCnt="0"/>
      <dgm:spPr>
        <a:scene3d>
          <a:camera prst="orthographicFront"/>
          <a:lightRig rig="threePt" dir="t"/>
        </a:scene3d>
        <a:sp3d>
          <a:bevelT/>
        </a:sp3d>
      </dgm:spPr>
    </dgm:pt>
    <dgm:pt modelId="{60D251FE-E210-4CE7-B2A4-6EA8AAF7F213}" type="pres">
      <dgm:prSet presAssocID="{C484BB25-2D25-4EFB-A962-194DDB0455F7}" presName="imgShp" presStyleLbl="fgImgPlac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scene3d>
          <a:camera prst="orthographicFront"/>
          <a:lightRig rig="threePt" dir="t"/>
        </a:scene3d>
        <a:sp3d>
          <a:bevelT/>
        </a:sp3d>
      </dgm:spPr>
      <dgm:extLst>
        <a:ext uri="{E40237B7-FDA0-4F09-8148-C483321AD2D9}">
          <dgm14:cNvPr xmlns:dgm14="http://schemas.microsoft.com/office/drawing/2010/diagram" id="0" name="" descr="First aid kit"/>
        </a:ext>
      </dgm:extLst>
    </dgm:pt>
    <dgm:pt modelId="{1FB47E66-2D4C-466D-823A-C601E5C01D01}" type="pres">
      <dgm:prSet presAssocID="{C484BB25-2D25-4EFB-A962-194DDB0455F7}" presName="txShp" presStyleLbl="node1" presStyleIdx="0" presStyleCnt="5">
        <dgm:presLayoutVars>
          <dgm:bulletEnabled val="1"/>
        </dgm:presLayoutVars>
      </dgm:prSet>
      <dgm:spPr/>
    </dgm:pt>
    <dgm:pt modelId="{3560E0C2-5968-4767-8816-94AEC1836682}" type="pres">
      <dgm:prSet presAssocID="{B57D8101-0421-49AD-845C-EE773F7B8F49}" presName="spacing" presStyleCnt="0"/>
      <dgm:spPr>
        <a:scene3d>
          <a:camera prst="orthographicFront"/>
          <a:lightRig rig="threePt" dir="t"/>
        </a:scene3d>
        <a:sp3d>
          <a:bevelT/>
        </a:sp3d>
      </dgm:spPr>
    </dgm:pt>
    <dgm:pt modelId="{83650270-0712-4A7B-A8AF-41172C727467}" type="pres">
      <dgm:prSet presAssocID="{D55EC917-B876-4D0A-A3CC-7BDE8FEEB144}" presName="composite" presStyleCnt="0"/>
      <dgm:spPr>
        <a:scene3d>
          <a:camera prst="orthographicFront"/>
          <a:lightRig rig="threePt" dir="t"/>
        </a:scene3d>
        <a:sp3d>
          <a:bevelT/>
        </a:sp3d>
      </dgm:spPr>
    </dgm:pt>
    <dgm:pt modelId="{03D737AB-A87F-4D32-A4AE-C12BAD9E17E3}" type="pres">
      <dgm:prSet presAssocID="{D55EC917-B876-4D0A-A3CC-7BDE8FEEB144}" presName="imgShp" presStyleLbl="fgImgPlace1" presStyleIdx="1" presStyleCnt="5"/>
      <dgm:spPr>
        <a:scene3d>
          <a:camera prst="orthographicFront"/>
          <a:lightRig rig="threePt" dir="t"/>
        </a:scene3d>
        <a:sp3d>
          <a:bevelT/>
        </a:sp3d>
      </dgm:spPr>
    </dgm:pt>
    <dgm:pt modelId="{9E60EE64-A8A0-4FAA-B739-761662873798}" type="pres">
      <dgm:prSet presAssocID="{D55EC917-B876-4D0A-A3CC-7BDE8FEEB144}" presName="txShp" presStyleLbl="node1" presStyleIdx="1" presStyleCnt="5">
        <dgm:presLayoutVars>
          <dgm:bulletEnabled val="1"/>
        </dgm:presLayoutVars>
      </dgm:prSet>
      <dgm:spPr/>
    </dgm:pt>
    <dgm:pt modelId="{27371098-03F5-4E9C-B4FB-F679FE417F9B}" type="pres">
      <dgm:prSet presAssocID="{D27ECE34-8F37-42AC-90B0-CB2A647CC126}" presName="spacing" presStyleCnt="0"/>
      <dgm:spPr>
        <a:scene3d>
          <a:camera prst="orthographicFront"/>
          <a:lightRig rig="threePt" dir="t"/>
        </a:scene3d>
        <a:sp3d>
          <a:bevelT/>
        </a:sp3d>
      </dgm:spPr>
    </dgm:pt>
    <dgm:pt modelId="{D8AF5A99-CAFF-4995-A905-297F27775839}" type="pres">
      <dgm:prSet presAssocID="{4AB9CC3F-4DDB-414F-8CB1-39B20D7400E0}" presName="composite" presStyleCnt="0"/>
      <dgm:spPr>
        <a:scene3d>
          <a:camera prst="orthographicFront"/>
          <a:lightRig rig="threePt" dir="t"/>
        </a:scene3d>
        <a:sp3d>
          <a:bevelT/>
        </a:sp3d>
      </dgm:spPr>
    </dgm:pt>
    <dgm:pt modelId="{45716F4A-564F-4FA4-966F-962F659DE8C8}" type="pres">
      <dgm:prSet presAssocID="{4AB9CC3F-4DDB-414F-8CB1-39B20D7400E0}" presName="imgShp" presStyleLbl="fgImgPlace1" presStyleIdx="2" presStyleCnt="5"/>
      <dgm:spPr>
        <a:scene3d>
          <a:camera prst="orthographicFront"/>
          <a:lightRig rig="threePt" dir="t"/>
        </a:scene3d>
        <a:sp3d>
          <a:bevelT/>
        </a:sp3d>
      </dgm:spPr>
    </dgm:pt>
    <dgm:pt modelId="{64C49BA3-9DA9-40AC-861F-69447E457AA8}" type="pres">
      <dgm:prSet presAssocID="{4AB9CC3F-4DDB-414F-8CB1-39B20D7400E0}" presName="txShp" presStyleLbl="node1" presStyleIdx="2" presStyleCnt="5">
        <dgm:presLayoutVars>
          <dgm:bulletEnabled val="1"/>
        </dgm:presLayoutVars>
      </dgm:prSet>
      <dgm:spPr/>
    </dgm:pt>
    <dgm:pt modelId="{FB120857-55E1-4156-AEDC-5E969692867D}" type="pres">
      <dgm:prSet presAssocID="{2BEE0C8E-1DF9-4637-A61C-DE06D756F91C}" presName="spacing" presStyleCnt="0"/>
      <dgm:spPr>
        <a:scene3d>
          <a:camera prst="orthographicFront"/>
          <a:lightRig rig="threePt" dir="t"/>
        </a:scene3d>
        <a:sp3d>
          <a:bevelT/>
        </a:sp3d>
      </dgm:spPr>
    </dgm:pt>
    <dgm:pt modelId="{EBE178A7-12C5-4315-B0B2-3C7237EA5811}" type="pres">
      <dgm:prSet presAssocID="{2641ECAA-4B0B-469F-811B-A1E77948EBD4}" presName="composite" presStyleCnt="0"/>
      <dgm:spPr>
        <a:scene3d>
          <a:camera prst="orthographicFront"/>
          <a:lightRig rig="threePt" dir="t"/>
        </a:scene3d>
        <a:sp3d>
          <a:bevelT/>
        </a:sp3d>
      </dgm:spPr>
    </dgm:pt>
    <dgm:pt modelId="{04DDF24A-C85C-4D0B-9623-67D2509DFA73}" type="pres">
      <dgm:prSet presAssocID="{2641ECAA-4B0B-469F-811B-A1E77948EBD4}" presName="imgShp" presStyleLbl="fgImgPlace1" presStyleIdx="3"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scene3d>
          <a:camera prst="orthographicFront"/>
          <a:lightRig rig="threePt" dir="t"/>
        </a:scene3d>
        <a:sp3d>
          <a:bevelT/>
        </a:sp3d>
      </dgm:spPr>
      <dgm:extLst>
        <a:ext uri="{E40237B7-FDA0-4F09-8148-C483321AD2D9}">
          <dgm14:cNvPr xmlns:dgm14="http://schemas.microsoft.com/office/drawing/2010/diagram" id="0" name="" descr="Head with gears"/>
        </a:ext>
      </dgm:extLst>
    </dgm:pt>
    <dgm:pt modelId="{0DBF6F94-BBD6-42EB-808C-4EA8CE9F2FE0}" type="pres">
      <dgm:prSet presAssocID="{2641ECAA-4B0B-469F-811B-A1E77948EBD4}" presName="txShp" presStyleLbl="node1" presStyleIdx="3" presStyleCnt="5">
        <dgm:presLayoutVars>
          <dgm:bulletEnabled val="1"/>
        </dgm:presLayoutVars>
      </dgm:prSet>
      <dgm:spPr/>
    </dgm:pt>
    <dgm:pt modelId="{DED88435-E900-4A06-87C3-80A729FE02CD}" type="pres">
      <dgm:prSet presAssocID="{65C61987-5241-4AAA-941B-F62D73512D17}" presName="spacing" presStyleCnt="0"/>
      <dgm:spPr>
        <a:scene3d>
          <a:camera prst="orthographicFront"/>
          <a:lightRig rig="threePt" dir="t"/>
        </a:scene3d>
        <a:sp3d>
          <a:bevelT/>
        </a:sp3d>
      </dgm:spPr>
    </dgm:pt>
    <dgm:pt modelId="{44E84354-CDA2-46C0-B60D-76862C2F1B01}" type="pres">
      <dgm:prSet presAssocID="{32FF96C4-97E0-460C-AEF5-ABAA709CFECA}" presName="composite" presStyleCnt="0"/>
      <dgm:spPr>
        <a:scene3d>
          <a:camera prst="orthographicFront"/>
          <a:lightRig rig="threePt" dir="t"/>
        </a:scene3d>
        <a:sp3d>
          <a:bevelT/>
        </a:sp3d>
      </dgm:spPr>
    </dgm:pt>
    <dgm:pt modelId="{44E79EEC-4B2B-4B2D-A313-935A4C8C91F9}" type="pres">
      <dgm:prSet presAssocID="{32FF96C4-97E0-460C-AEF5-ABAA709CFECA}" presName="imgShp" presStyleLbl="fgImgPlace1" presStyleIdx="4" presStyleCnt="5"/>
      <dgm:spPr>
        <a:scene3d>
          <a:camera prst="orthographicFront"/>
          <a:lightRig rig="threePt" dir="t"/>
        </a:scene3d>
        <a:sp3d>
          <a:bevelT/>
        </a:sp3d>
      </dgm:spPr>
    </dgm:pt>
    <dgm:pt modelId="{649B7C21-10D6-4BA2-81A3-AD3AAC701CD9}" type="pres">
      <dgm:prSet presAssocID="{32FF96C4-97E0-460C-AEF5-ABAA709CFECA}" presName="txShp" presStyleLbl="node1" presStyleIdx="4" presStyleCnt="5">
        <dgm:presLayoutVars>
          <dgm:bulletEnabled val="1"/>
        </dgm:presLayoutVars>
      </dgm:prSet>
      <dgm:spPr/>
    </dgm:pt>
  </dgm:ptLst>
  <dgm:cxnLst>
    <dgm:cxn modelId="{42862709-0618-49CF-A05F-25140D47320B}" type="presOf" srcId="{D55EC917-B876-4D0A-A3CC-7BDE8FEEB144}" destId="{9E60EE64-A8A0-4FAA-B739-761662873798}" srcOrd="0" destOrd="0" presId="urn:microsoft.com/office/officeart/2005/8/layout/vList3"/>
    <dgm:cxn modelId="{2978D009-E43A-4BA4-AEC6-8F3AB9BED5F6}" srcId="{4CD7E5AE-B97B-4427-9BAE-DECB631E6D24}" destId="{C484BB25-2D25-4EFB-A962-194DDB0455F7}" srcOrd="0" destOrd="0" parTransId="{2C7F08BA-6F9B-4D88-8FF0-CEF774C9C5C9}" sibTransId="{B57D8101-0421-49AD-845C-EE773F7B8F49}"/>
    <dgm:cxn modelId="{3339F609-E8EF-4F0C-89D2-048DA0E4CB64}" type="presOf" srcId="{C484BB25-2D25-4EFB-A962-194DDB0455F7}" destId="{1FB47E66-2D4C-466D-823A-C601E5C01D01}" srcOrd="0" destOrd="0" presId="urn:microsoft.com/office/officeart/2005/8/layout/vList3"/>
    <dgm:cxn modelId="{DFA82212-2E6E-486D-802D-03791BD04C97}" srcId="{4CD7E5AE-B97B-4427-9BAE-DECB631E6D24}" destId="{2641ECAA-4B0B-469F-811B-A1E77948EBD4}" srcOrd="3" destOrd="0" parTransId="{42985F47-346B-4F1F-95DE-EE3AD2BF0C95}" sibTransId="{65C61987-5241-4AAA-941B-F62D73512D17}"/>
    <dgm:cxn modelId="{B7B76929-3166-4D29-B7D7-9156AC15A836}" type="presOf" srcId="{4AB9CC3F-4DDB-414F-8CB1-39B20D7400E0}" destId="{64C49BA3-9DA9-40AC-861F-69447E457AA8}" srcOrd="0" destOrd="0" presId="urn:microsoft.com/office/officeart/2005/8/layout/vList3"/>
    <dgm:cxn modelId="{231D232D-B456-4F00-9D3C-5DA323BD09BA}" srcId="{4CD7E5AE-B97B-4427-9BAE-DECB631E6D24}" destId="{4AB9CC3F-4DDB-414F-8CB1-39B20D7400E0}" srcOrd="2" destOrd="0" parTransId="{243D4E19-9575-49EC-B53F-DB7ACD935AEE}" sibTransId="{2BEE0C8E-1DF9-4637-A61C-DE06D756F91C}"/>
    <dgm:cxn modelId="{8055316D-5512-4751-8589-13E46B27648D}" type="presOf" srcId="{2641ECAA-4B0B-469F-811B-A1E77948EBD4}" destId="{0DBF6F94-BBD6-42EB-808C-4EA8CE9F2FE0}" srcOrd="0" destOrd="0" presId="urn:microsoft.com/office/officeart/2005/8/layout/vList3"/>
    <dgm:cxn modelId="{DE51F478-6AAB-4992-BE04-58EB00C26D0D}" type="presOf" srcId="{4CD7E5AE-B97B-4427-9BAE-DECB631E6D24}" destId="{31086A32-3AD9-4C5A-9A9A-A5B8DEA428E9}" srcOrd="0" destOrd="0" presId="urn:microsoft.com/office/officeart/2005/8/layout/vList3"/>
    <dgm:cxn modelId="{05CB44BF-915E-4F53-A1AF-3C5181B0BCC6}" type="presOf" srcId="{32FF96C4-97E0-460C-AEF5-ABAA709CFECA}" destId="{649B7C21-10D6-4BA2-81A3-AD3AAC701CD9}" srcOrd="0" destOrd="0" presId="urn:microsoft.com/office/officeart/2005/8/layout/vList3"/>
    <dgm:cxn modelId="{8770B9EB-DD8C-472F-B058-F1FD6424C7E4}" srcId="{4CD7E5AE-B97B-4427-9BAE-DECB631E6D24}" destId="{D55EC917-B876-4D0A-A3CC-7BDE8FEEB144}" srcOrd="1" destOrd="0" parTransId="{EF96318D-0FD8-4AB8-9332-89CE42A44B93}" sibTransId="{D27ECE34-8F37-42AC-90B0-CB2A647CC126}"/>
    <dgm:cxn modelId="{50492CFA-690C-4863-B7DD-43F708E2DCFA}" srcId="{4CD7E5AE-B97B-4427-9BAE-DECB631E6D24}" destId="{32FF96C4-97E0-460C-AEF5-ABAA709CFECA}" srcOrd="4" destOrd="0" parTransId="{77D49819-82A0-483A-8C88-05C42A3F3972}" sibTransId="{CC5964A2-1609-4E20-BEB9-7DEAD438A0EF}"/>
    <dgm:cxn modelId="{08B531B3-8DD3-40C3-B315-452F6B324A25}" type="presParOf" srcId="{31086A32-3AD9-4C5A-9A9A-A5B8DEA428E9}" destId="{C5C121E8-3F9B-4AC4-A587-AC2305122619}" srcOrd="0" destOrd="0" presId="urn:microsoft.com/office/officeart/2005/8/layout/vList3"/>
    <dgm:cxn modelId="{2CF6F916-D057-4D41-8DD7-4B58D685249E}" type="presParOf" srcId="{C5C121E8-3F9B-4AC4-A587-AC2305122619}" destId="{60D251FE-E210-4CE7-B2A4-6EA8AAF7F213}" srcOrd="0" destOrd="0" presId="urn:microsoft.com/office/officeart/2005/8/layout/vList3"/>
    <dgm:cxn modelId="{6E1679CF-8406-4EC4-BE31-AEE1E27ED1CD}" type="presParOf" srcId="{C5C121E8-3F9B-4AC4-A587-AC2305122619}" destId="{1FB47E66-2D4C-466D-823A-C601E5C01D01}" srcOrd="1" destOrd="0" presId="urn:microsoft.com/office/officeart/2005/8/layout/vList3"/>
    <dgm:cxn modelId="{50BCBFEA-EF9A-4ED4-86D0-FB48CFDE62F3}" type="presParOf" srcId="{31086A32-3AD9-4C5A-9A9A-A5B8DEA428E9}" destId="{3560E0C2-5968-4767-8816-94AEC1836682}" srcOrd="1" destOrd="0" presId="urn:microsoft.com/office/officeart/2005/8/layout/vList3"/>
    <dgm:cxn modelId="{F66C98C4-C0C7-4D1D-8F9B-3C5BACB68CAC}" type="presParOf" srcId="{31086A32-3AD9-4C5A-9A9A-A5B8DEA428E9}" destId="{83650270-0712-4A7B-A8AF-41172C727467}" srcOrd="2" destOrd="0" presId="urn:microsoft.com/office/officeart/2005/8/layout/vList3"/>
    <dgm:cxn modelId="{71E84E45-3D65-4EB2-B89A-29AFDFE13A13}" type="presParOf" srcId="{83650270-0712-4A7B-A8AF-41172C727467}" destId="{03D737AB-A87F-4D32-A4AE-C12BAD9E17E3}" srcOrd="0" destOrd="0" presId="urn:microsoft.com/office/officeart/2005/8/layout/vList3"/>
    <dgm:cxn modelId="{7A26F8B5-3800-4598-8309-D42A02A0B967}" type="presParOf" srcId="{83650270-0712-4A7B-A8AF-41172C727467}" destId="{9E60EE64-A8A0-4FAA-B739-761662873798}" srcOrd="1" destOrd="0" presId="urn:microsoft.com/office/officeart/2005/8/layout/vList3"/>
    <dgm:cxn modelId="{199ACDFF-8512-4C18-8D0C-D990B27DEABC}" type="presParOf" srcId="{31086A32-3AD9-4C5A-9A9A-A5B8DEA428E9}" destId="{27371098-03F5-4E9C-B4FB-F679FE417F9B}" srcOrd="3" destOrd="0" presId="urn:microsoft.com/office/officeart/2005/8/layout/vList3"/>
    <dgm:cxn modelId="{701666DA-EB26-4D6D-854D-8694BE7F6F17}" type="presParOf" srcId="{31086A32-3AD9-4C5A-9A9A-A5B8DEA428E9}" destId="{D8AF5A99-CAFF-4995-A905-297F27775839}" srcOrd="4" destOrd="0" presId="urn:microsoft.com/office/officeart/2005/8/layout/vList3"/>
    <dgm:cxn modelId="{539F944C-41F6-4FA2-BE4A-05AD76D4F25A}" type="presParOf" srcId="{D8AF5A99-CAFF-4995-A905-297F27775839}" destId="{45716F4A-564F-4FA4-966F-962F659DE8C8}" srcOrd="0" destOrd="0" presId="urn:microsoft.com/office/officeart/2005/8/layout/vList3"/>
    <dgm:cxn modelId="{060CD9F3-FD63-49D5-8664-20C64A6CE7FC}" type="presParOf" srcId="{D8AF5A99-CAFF-4995-A905-297F27775839}" destId="{64C49BA3-9DA9-40AC-861F-69447E457AA8}" srcOrd="1" destOrd="0" presId="urn:microsoft.com/office/officeart/2005/8/layout/vList3"/>
    <dgm:cxn modelId="{EDE62FF6-F4AC-42CB-8541-EB62EA49DBE4}" type="presParOf" srcId="{31086A32-3AD9-4C5A-9A9A-A5B8DEA428E9}" destId="{FB120857-55E1-4156-AEDC-5E969692867D}" srcOrd="5" destOrd="0" presId="urn:microsoft.com/office/officeart/2005/8/layout/vList3"/>
    <dgm:cxn modelId="{39357891-6749-4FE5-B563-0349FB1E8805}" type="presParOf" srcId="{31086A32-3AD9-4C5A-9A9A-A5B8DEA428E9}" destId="{EBE178A7-12C5-4315-B0B2-3C7237EA5811}" srcOrd="6" destOrd="0" presId="urn:microsoft.com/office/officeart/2005/8/layout/vList3"/>
    <dgm:cxn modelId="{6FDCE512-9BBA-486D-B63C-7EEDA79DFD62}" type="presParOf" srcId="{EBE178A7-12C5-4315-B0B2-3C7237EA5811}" destId="{04DDF24A-C85C-4D0B-9623-67D2509DFA73}" srcOrd="0" destOrd="0" presId="urn:microsoft.com/office/officeart/2005/8/layout/vList3"/>
    <dgm:cxn modelId="{39EC880A-6DE0-499A-8130-25AD58BB178A}" type="presParOf" srcId="{EBE178A7-12C5-4315-B0B2-3C7237EA5811}" destId="{0DBF6F94-BBD6-42EB-808C-4EA8CE9F2FE0}" srcOrd="1" destOrd="0" presId="urn:microsoft.com/office/officeart/2005/8/layout/vList3"/>
    <dgm:cxn modelId="{DAF32A3A-10AC-4B55-B512-6625AB2C4444}" type="presParOf" srcId="{31086A32-3AD9-4C5A-9A9A-A5B8DEA428E9}" destId="{DED88435-E900-4A06-87C3-80A729FE02CD}" srcOrd="7" destOrd="0" presId="urn:microsoft.com/office/officeart/2005/8/layout/vList3"/>
    <dgm:cxn modelId="{EF44E765-B2C2-4E8E-B983-AD827CD020C7}" type="presParOf" srcId="{31086A32-3AD9-4C5A-9A9A-A5B8DEA428E9}" destId="{44E84354-CDA2-46C0-B60D-76862C2F1B01}" srcOrd="8" destOrd="0" presId="urn:microsoft.com/office/officeart/2005/8/layout/vList3"/>
    <dgm:cxn modelId="{DFD17E3B-0FBA-4600-A849-6B8E411F5F00}" type="presParOf" srcId="{44E84354-CDA2-46C0-B60D-76862C2F1B01}" destId="{44E79EEC-4B2B-4B2D-A313-935A4C8C91F9}" srcOrd="0" destOrd="0" presId="urn:microsoft.com/office/officeart/2005/8/layout/vList3"/>
    <dgm:cxn modelId="{8740776F-5729-46E6-981D-E523BE2DE417}" type="presParOf" srcId="{44E84354-CDA2-46C0-B60D-76862C2F1B01}" destId="{649B7C21-10D6-4BA2-81A3-AD3AAC701CD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C8498A1-71D0-40FC-ADAD-CC02021E1A4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67D1F44-30DE-434D-BB2F-84E43636057D}">
      <dgm:prSet/>
      <dgm:spPr>
        <a:scene3d>
          <a:camera prst="orthographicFront"/>
          <a:lightRig rig="threePt" dir="t"/>
        </a:scene3d>
        <a:sp3d>
          <a:bevelT/>
        </a:sp3d>
      </dgm:spPr>
      <dgm:t>
        <a:bodyPr/>
        <a:lstStyle/>
        <a:p>
          <a:r>
            <a:rPr lang="en-US" b="0" i="0" dirty="0"/>
            <a:t>Current vulnerabilities due to certain concentrations</a:t>
          </a:r>
          <a:endParaRPr lang="en-US" dirty="0"/>
        </a:p>
      </dgm:t>
    </dgm:pt>
    <dgm:pt modelId="{62EDA3CF-1F55-4FAE-BE78-5BE1D60C38A8}" type="parTrans" cxnId="{1B360CB8-2884-46A4-B477-AAC62E338720}">
      <dgm:prSet/>
      <dgm:spPr/>
      <dgm:t>
        <a:bodyPr/>
        <a:lstStyle/>
        <a:p>
          <a:endParaRPr lang="en-US"/>
        </a:p>
      </dgm:t>
    </dgm:pt>
    <dgm:pt modelId="{F7BF7D7A-6FC7-4146-BA67-04EB16C8E52C}" type="sibTrans" cxnId="{1B360CB8-2884-46A4-B477-AAC62E338720}">
      <dgm:prSet/>
      <dgm:spPr/>
      <dgm:t>
        <a:bodyPr/>
        <a:lstStyle/>
        <a:p>
          <a:endParaRPr lang="en-US"/>
        </a:p>
      </dgm:t>
    </dgm:pt>
    <dgm:pt modelId="{C1AA005B-68A6-4BB2-8985-5C8D075FB364}">
      <dgm:prSet/>
      <dgm:spPr>
        <a:scene3d>
          <a:camera prst="orthographicFront"/>
          <a:lightRig rig="threePt" dir="t"/>
        </a:scene3d>
        <a:sp3d>
          <a:bevelT/>
        </a:sp3d>
      </dgm:spPr>
      <dgm:t>
        <a:bodyPr/>
        <a:lstStyle/>
        <a:p>
          <a:r>
            <a:rPr lang="en-US" baseline="0" dirty="0"/>
            <a:t>For example, </a:t>
          </a:r>
          <a:r>
            <a:rPr lang="en-US" b="0" i="0" baseline="0" dirty="0"/>
            <a:t>(1) principal employers, (2) principal industries, (3) principal resource providers, (4) composition of principal inflows of resources, (5) workforce covered by collective bargaining agreements, and (6) suppliers of material, labor, or services</a:t>
          </a:r>
          <a:endParaRPr lang="en-US" dirty="0"/>
        </a:p>
      </dgm:t>
    </dgm:pt>
    <dgm:pt modelId="{DD8AB4FD-AABF-4B79-83CD-8E79C2CC3AF7}" type="parTrans" cxnId="{4AFBA83D-323C-45CF-A31F-2F4A6326BAC9}">
      <dgm:prSet/>
      <dgm:spPr/>
      <dgm:t>
        <a:bodyPr/>
        <a:lstStyle/>
        <a:p>
          <a:endParaRPr lang="en-US"/>
        </a:p>
      </dgm:t>
    </dgm:pt>
    <dgm:pt modelId="{A85A86B6-43CE-4CC1-B45F-C7608624AA8B}" type="sibTrans" cxnId="{4AFBA83D-323C-45CF-A31F-2F4A6326BAC9}">
      <dgm:prSet/>
      <dgm:spPr/>
      <dgm:t>
        <a:bodyPr/>
        <a:lstStyle/>
        <a:p>
          <a:endParaRPr lang="en-US"/>
        </a:p>
      </dgm:t>
    </dgm:pt>
    <dgm:pt modelId="{20457C7A-C311-4B5F-A0B6-3B43CE499703}">
      <dgm:prSet/>
      <dgm:spPr>
        <a:scene3d>
          <a:camera prst="orthographicFront"/>
          <a:lightRig rig="threePt" dir="t"/>
        </a:scene3d>
        <a:sp3d>
          <a:bevelT/>
        </a:sp3d>
      </dgm:spPr>
      <dgm:t>
        <a:bodyPr/>
        <a:lstStyle/>
        <a:p>
          <a:r>
            <a:rPr lang="en-US" b="0" i="0" dirty="0"/>
            <a:t>Current vulnerabilities due to certain constraints common in </a:t>
          </a:r>
          <a:r>
            <a:rPr lang="en-US" b="0" i="0"/>
            <a:t>the government </a:t>
          </a:r>
          <a:r>
            <a:rPr lang="en-US" b="0" i="0" dirty="0"/>
            <a:t>environment</a:t>
          </a:r>
          <a:endParaRPr lang="en-US" dirty="0"/>
        </a:p>
      </dgm:t>
    </dgm:pt>
    <dgm:pt modelId="{1B3DB4CD-A31C-4721-8F3D-2FDEC0248A73}" type="parTrans" cxnId="{011E26A2-38D3-4075-8A62-04D18BED80D7}">
      <dgm:prSet/>
      <dgm:spPr/>
      <dgm:t>
        <a:bodyPr/>
        <a:lstStyle/>
        <a:p>
          <a:endParaRPr lang="en-US"/>
        </a:p>
      </dgm:t>
    </dgm:pt>
    <dgm:pt modelId="{19A4F6E3-3A8C-40DC-AF3C-4A205AB1F2D1}" type="sibTrans" cxnId="{011E26A2-38D3-4075-8A62-04D18BED80D7}">
      <dgm:prSet/>
      <dgm:spPr/>
      <dgm:t>
        <a:bodyPr/>
        <a:lstStyle/>
        <a:p>
          <a:endParaRPr lang="en-US"/>
        </a:p>
      </dgm:t>
    </dgm:pt>
    <dgm:pt modelId="{B884DA11-C6B8-43C7-9D98-5F4E96626495}">
      <dgm:prSet/>
      <dgm:spPr>
        <a:scene3d>
          <a:camera prst="orthographicFront"/>
          <a:lightRig rig="threePt" dir="t"/>
        </a:scene3d>
        <a:sp3d>
          <a:bevelT/>
        </a:sp3d>
      </dgm:spPr>
      <dgm:t>
        <a:bodyPr/>
        <a:lstStyle/>
        <a:p>
          <a:r>
            <a:rPr lang="en-US" baseline="0" dirty="0"/>
            <a:t>For example, </a:t>
          </a:r>
          <a:r>
            <a:rPr lang="en-US" b="0" i="0" baseline="0" dirty="0"/>
            <a:t>(1) limitations on raising revenue, (2) limitations on spending, (3) limitations on the incurrence of debt, and (4) mandated spending</a:t>
          </a:r>
          <a:endParaRPr lang="en-US" dirty="0"/>
        </a:p>
      </dgm:t>
    </dgm:pt>
    <dgm:pt modelId="{27636101-AF58-4467-9221-4D0A22AB4F31}" type="parTrans" cxnId="{187C932A-B1C9-4B10-8B8A-A9F75295E0E7}">
      <dgm:prSet/>
      <dgm:spPr/>
      <dgm:t>
        <a:bodyPr/>
        <a:lstStyle/>
        <a:p>
          <a:endParaRPr lang="en-US"/>
        </a:p>
      </dgm:t>
    </dgm:pt>
    <dgm:pt modelId="{FCEE3CD8-999F-42C1-8FCC-C78BCD4E6C4E}" type="sibTrans" cxnId="{187C932A-B1C9-4B10-8B8A-A9F75295E0E7}">
      <dgm:prSet/>
      <dgm:spPr/>
      <dgm:t>
        <a:bodyPr/>
        <a:lstStyle/>
        <a:p>
          <a:endParaRPr lang="en-US"/>
        </a:p>
      </dgm:t>
    </dgm:pt>
    <dgm:pt modelId="{BE595D58-9601-4257-BBE7-09519FD4929E}">
      <dgm:prSet/>
      <dgm:spPr>
        <a:scene3d>
          <a:camera prst="orthographicFront"/>
          <a:lightRig rig="threePt" dir="t"/>
        </a:scene3d>
        <a:sp3d>
          <a:bevelT/>
        </a:sp3d>
      </dgm:spPr>
      <dgm:t>
        <a:bodyPr/>
        <a:lstStyle/>
        <a:p>
          <a:r>
            <a:rPr lang="en-US" b="0" i="0" baseline="0" dirty="0"/>
            <a:t>Objective: To provide users essential information about risks faced by governments that may impact their ability to continue to provide services and meet their obligations as they come due</a:t>
          </a:r>
          <a:endParaRPr lang="en-US" dirty="0"/>
        </a:p>
      </dgm:t>
    </dgm:pt>
    <dgm:pt modelId="{F620B3CB-E1A2-4862-8186-1AE4366E6BFA}" type="parTrans" cxnId="{651D7ED8-1777-4EEF-87D9-CC0078277041}">
      <dgm:prSet/>
      <dgm:spPr/>
      <dgm:t>
        <a:bodyPr/>
        <a:lstStyle/>
        <a:p>
          <a:endParaRPr lang="en-US"/>
        </a:p>
      </dgm:t>
    </dgm:pt>
    <dgm:pt modelId="{98E7566D-CCA5-41BF-B144-FDE3F43BE1D7}" type="sibTrans" cxnId="{651D7ED8-1777-4EEF-87D9-CC0078277041}">
      <dgm:prSet/>
      <dgm:spPr/>
      <dgm:t>
        <a:bodyPr/>
        <a:lstStyle/>
        <a:p>
          <a:endParaRPr lang="en-US"/>
        </a:p>
      </dgm:t>
    </dgm:pt>
    <dgm:pt modelId="{4C243C9A-8E09-46A4-8C57-0923516D8D85}" type="pres">
      <dgm:prSet presAssocID="{4C8498A1-71D0-40FC-ADAD-CC02021E1A4C}" presName="linear" presStyleCnt="0">
        <dgm:presLayoutVars>
          <dgm:animLvl val="lvl"/>
          <dgm:resizeHandles val="exact"/>
        </dgm:presLayoutVars>
      </dgm:prSet>
      <dgm:spPr/>
    </dgm:pt>
    <dgm:pt modelId="{20A2C677-16B5-4204-ADD6-24666E55B61D}" type="pres">
      <dgm:prSet presAssocID="{B67D1F44-30DE-434D-BB2F-84E43636057D}" presName="parentText" presStyleLbl="node1" presStyleIdx="0" presStyleCnt="3">
        <dgm:presLayoutVars>
          <dgm:chMax val="0"/>
          <dgm:bulletEnabled val="1"/>
        </dgm:presLayoutVars>
      </dgm:prSet>
      <dgm:spPr/>
    </dgm:pt>
    <dgm:pt modelId="{5AD5A1B3-16B3-4A97-AA9C-3F1F59BA55AA}" type="pres">
      <dgm:prSet presAssocID="{B67D1F44-30DE-434D-BB2F-84E43636057D}" presName="childText" presStyleLbl="revTx" presStyleIdx="0" presStyleCnt="2">
        <dgm:presLayoutVars>
          <dgm:bulletEnabled val="1"/>
        </dgm:presLayoutVars>
      </dgm:prSet>
      <dgm:spPr/>
    </dgm:pt>
    <dgm:pt modelId="{95B5AA6F-C07C-43AB-BA65-72AC471D10AA}" type="pres">
      <dgm:prSet presAssocID="{20457C7A-C311-4B5F-A0B6-3B43CE499703}" presName="parentText" presStyleLbl="node1" presStyleIdx="1" presStyleCnt="3">
        <dgm:presLayoutVars>
          <dgm:chMax val="0"/>
          <dgm:bulletEnabled val="1"/>
        </dgm:presLayoutVars>
      </dgm:prSet>
      <dgm:spPr/>
    </dgm:pt>
    <dgm:pt modelId="{79AD4D73-A494-499D-AAD2-95907CF4CC36}" type="pres">
      <dgm:prSet presAssocID="{20457C7A-C311-4B5F-A0B6-3B43CE499703}" presName="childText" presStyleLbl="revTx" presStyleIdx="1" presStyleCnt="2">
        <dgm:presLayoutVars>
          <dgm:bulletEnabled val="1"/>
        </dgm:presLayoutVars>
      </dgm:prSet>
      <dgm:spPr/>
    </dgm:pt>
    <dgm:pt modelId="{C4874CE6-BAD4-4830-83A9-BE8119712F3A}" type="pres">
      <dgm:prSet presAssocID="{BE595D58-9601-4257-BBE7-09519FD4929E}" presName="parentText" presStyleLbl="node1" presStyleIdx="2" presStyleCnt="3">
        <dgm:presLayoutVars>
          <dgm:chMax val="0"/>
          <dgm:bulletEnabled val="1"/>
        </dgm:presLayoutVars>
      </dgm:prSet>
      <dgm:spPr/>
    </dgm:pt>
  </dgm:ptLst>
  <dgm:cxnLst>
    <dgm:cxn modelId="{916B6A04-1A05-4BB7-A283-5E8FBCF3F4FC}" type="presOf" srcId="{BE595D58-9601-4257-BBE7-09519FD4929E}" destId="{C4874CE6-BAD4-4830-83A9-BE8119712F3A}" srcOrd="0" destOrd="0" presId="urn:microsoft.com/office/officeart/2005/8/layout/vList2"/>
    <dgm:cxn modelId="{187C932A-B1C9-4B10-8B8A-A9F75295E0E7}" srcId="{20457C7A-C311-4B5F-A0B6-3B43CE499703}" destId="{B884DA11-C6B8-43C7-9D98-5F4E96626495}" srcOrd="0" destOrd="0" parTransId="{27636101-AF58-4467-9221-4D0A22AB4F31}" sibTransId="{FCEE3CD8-999F-42C1-8FCC-C78BCD4E6C4E}"/>
    <dgm:cxn modelId="{4AFBA83D-323C-45CF-A31F-2F4A6326BAC9}" srcId="{B67D1F44-30DE-434D-BB2F-84E43636057D}" destId="{C1AA005B-68A6-4BB2-8985-5C8D075FB364}" srcOrd="0" destOrd="0" parTransId="{DD8AB4FD-AABF-4B79-83CD-8E79C2CC3AF7}" sibTransId="{A85A86B6-43CE-4CC1-B45F-C7608624AA8B}"/>
    <dgm:cxn modelId="{F37C8F68-246F-4902-9148-A2FA6ADF42E5}" type="presOf" srcId="{B884DA11-C6B8-43C7-9D98-5F4E96626495}" destId="{79AD4D73-A494-499D-AAD2-95907CF4CC36}" srcOrd="0" destOrd="0" presId="urn:microsoft.com/office/officeart/2005/8/layout/vList2"/>
    <dgm:cxn modelId="{9863D993-8345-4C88-8DA4-CEA232E711D2}" type="presOf" srcId="{B67D1F44-30DE-434D-BB2F-84E43636057D}" destId="{20A2C677-16B5-4204-ADD6-24666E55B61D}" srcOrd="0" destOrd="0" presId="urn:microsoft.com/office/officeart/2005/8/layout/vList2"/>
    <dgm:cxn modelId="{011E26A2-38D3-4075-8A62-04D18BED80D7}" srcId="{4C8498A1-71D0-40FC-ADAD-CC02021E1A4C}" destId="{20457C7A-C311-4B5F-A0B6-3B43CE499703}" srcOrd="1" destOrd="0" parTransId="{1B3DB4CD-A31C-4721-8F3D-2FDEC0248A73}" sibTransId="{19A4F6E3-3A8C-40DC-AF3C-4A205AB1F2D1}"/>
    <dgm:cxn modelId="{69A9FEA5-C531-4C22-9028-BB87AFCED4FC}" type="presOf" srcId="{4C8498A1-71D0-40FC-ADAD-CC02021E1A4C}" destId="{4C243C9A-8E09-46A4-8C57-0923516D8D85}" srcOrd="0" destOrd="0" presId="urn:microsoft.com/office/officeart/2005/8/layout/vList2"/>
    <dgm:cxn modelId="{1B360CB8-2884-46A4-B477-AAC62E338720}" srcId="{4C8498A1-71D0-40FC-ADAD-CC02021E1A4C}" destId="{B67D1F44-30DE-434D-BB2F-84E43636057D}" srcOrd="0" destOrd="0" parTransId="{62EDA3CF-1F55-4FAE-BE78-5BE1D60C38A8}" sibTransId="{F7BF7D7A-6FC7-4146-BA67-04EB16C8E52C}"/>
    <dgm:cxn modelId="{A26581C5-DCE0-4781-82B7-D23CD67FEB0C}" type="presOf" srcId="{20457C7A-C311-4B5F-A0B6-3B43CE499703}" destId="{95B5AA6F-C07C-43AB-BA65-72AC471D10AA}" srcOrd="0" destOrd="0" presId="urn:microsoft.com/office/officeart/2005/8/layout/vList2"/>
    <dgm:cxn modelId="{651D7ED8-1777-4EEF-87D9-CC0078277041}" srcId="{4C8498A1-71D0-40FC-ADAD-CC02021E1A4C}" destId="{BE595D58-9601-4257-BBE7-09519FD4929E}" srcOrd="2" destOrd="0" parTransId="{F620B3CB-E1A2-4862-8186-1AE4366E6BFA}" sibTransId="{98E7566D-CCA5-41BF-B144-FDE3F43BE1D7}"/>
    <dgm:cxn modelId="{C6A553E1-BFF2-45D6-96B4-E8620BB632DD}" type="presOf" srcId="{C1AA005B-68A6-4BB2-8985-5C8D075FB364}" destId="{5AD5A1B3-16B3-4A97-AA9C-3F1F59BA55AA}" srcOrd="0" destOrd="0" presId="urn:microsoft.com/office/officeart/2005/8/layout/vList2"/>
    <dgm:cxn modelId="{9E686B51-FEB1-4D2D-A2FB-F367E8AF4CD6}" type="presParOf" srcId="{4C243C9A-8E09-46A4-8C57-0923516D8D85}" destId="{20A2C677-16B5-4204-ADD6-24666E55B61D}" srcOrd="0" destOrd="0" presId="urn:microsoft.com/office/officeart/2005/8/layout/vList2"/>
    <dgm:cxn modelId="{6DB53CC0-D6D7-4381-B85C-EB71896CB77F}" type="presParOf" srcId="{4C243C9A-8E09-46A4-8C57-0923516D8D85}" destId="{5AD5A1B3-16B3-4A97-AA9C-3F1F59BA55AA}" srcOrd="1" destOrd="0" presId="urn:microsoft.com/office/officeart/2005/8/layout/vList2"/>
    <dgm:cxn modelId="{355392DC-FA5E-4C21-9B69-B73091C9460E}" type="presParOf" srcId="{4C243C9A-8E09-46A4-8C57-0923516D8D85}" destId="{95B5AA6F-C07C-43AB-BA65-72AC471D10AA}" srcOrd="2" destOrd="0" presId="urn:microsoft.com/office/officeart/2005/8/layout/vList2"/>
    <dgm:cxn modelId="{BFAAA1BD-8E13-461E-82EF-830BAC97E54D}" type="presParOf" srcId="{4C243C9A-8E09-46A4-8C57-0923516D8D85}" destId="{79AD4D73-A494-499D-AAD2-95907CF4CC36}" srcOrd="3" destOrd="0" presId="urn:microsoft.com/office/officeart/2005/8/layout/vList2"/>
    <dgm:cxn modelId="{0676272D-C593-48CB-BFDE-410DA91B1D0A}" type="presParOf" srcId="{4C243C9A-8E09-46A4-8C57-0923516D8D85}" destId="{C4874CE6-BAD4-4830-83A9-BE8119712F3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0.xml><?xml version="1.0" encoding="utf-8"?>
<dgm:dataModel xmlns:dgm="http://schemas.openxmlformats.org/drawingml/2006/diagram" xmlns:a="http://schemas.openxmlformats.org/drawingml/2006/main">
  <dgm:ptLst>
    <dgm:pt modelId="{F1B32E15-EE71-4479-823C-F2507DA3629C}"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n-US"/>
        </a:p>
      </dgm:t>
    </dgm:pt>
    <dgm:pt modelId="{46988D9E-4C00-47BE-8934-3BA66DB00D3B}">
      <dgm:prSet custT="1"/>
      <dgm:spPr>
        <a:scene3d>
          <a:camera prst="orthographicFront"/>
          <a:lightRig rig="threePt" dir="t"/>
        </a:scene3d>
        <a:sp3d>
          <a:bevelT/>
        </a:sp3d>
      </dgm:spPr>
      <dgm:t>
        <a:bodyPr/>
        <a:lstStyle/>
        <a:p>
          <a:r>
            <a:rPr lang="en-US" sz="1800" b="0"/>
            <a:t>What choices do governments make with respect to their capital asset-related accounting policies? Why do they select those policies?</a:t>
          </a:r>
          <a:endParaRPr lang="en-US" sz="1800"/>
        </a:p>
      </dgm:t>
    </dgm:pt>
    <dgm:pt modelId="{A5C6D016-DF43-4EB8-8C8C-C07EF7AC068D}" type="parTrans" cxnId="{BBCF7364-FA92-4743-AEEB-E5BCF7C125E9}">
      <dgm:prSet/>
      <dgm:spPr/>
      <dgm:t>
        <a:bodyPr/>
        <a:lstStyle/>
        <a:p>
          <a:endParaRPr lang="en-US" sz="1800"/>
        </a:p>
      </dgm:t>
    </dgm:pt>
    <dgm:pt modelId="{BDD30AA6-BD53-47FE-978B-73765B4A5628}" type="sibTrans" cxnId="{BBCF7364-FA92-4743-AEEB-E5BCF7C125E9}">
      <dgm:prSet/>
      <dgm:spPr/>
      <dgm:t>
        <a:bodyPr/>
        <a:lstStyle/>
        <a:p>
          <a:endParaRPr lang="en-US" sz="1800"/>
        </a:p>
      </dgm:t>
    </dgm:pt>
    <dgm:pt modelId="{8DC11D22-1B9E-4C0D-AC01-DB5404EC3173}">
      <dgm:prSet custT="1"/>
      <dgm:spPr>
        <a:scene3d>
          <a:camera prst="orthographicFront"/>
          <a:lightRig rig="threePt" dir="t"/>
        </a:scene3d>
        <a:sp3d>
          <a:bevelT/>
        </a:sp3d>
      </dgm:spPr>
      <dgm:t>
        <a:bodyPr/>
        <a:lstStyle/>
        <a:p>
          <a:r>
            <a:rPr lang="en-US" sz="1800" b="0"/>
            <a:t>How do governments determine when outflows enhance the service capacity or extend the useful life of an asset?</a:t>
          </a:r>
          <a:endParaRPr lang="en-US" sz="1800"/>
        </a:p>
      </dgm:t>
    </dgm:pt>
    <dgm:pt modelId="{7705EDB0-B930-4438-B80F-BF14966B124A}" type="parTrans" cxnId="{A4E6D234-C7B1-473A-AE97-CB30D7B01108}">
      <dgm:prSet/>
      <dgm:spPr/>
      <dgm:t>
        <a:bodyPr/>
        <a:lstStyle/>
        <a:p>
          <a:endParaRPr lang="en-US" sz="1800"/>
        </a:p>
      </dgm:t>
    </dgm:pt>
    <dgm:pt modelId="{4E30ED38-D8D7-4B99-9F15-9F5B830B5701}" type="sibTrans" cxnId="{A4E6D234-C7B1-473A-AE97-CB30D7B01108}">
      <dgm:prSet/>
      <dgm:spPr/>
      <dgm:t>
        <a:bodyPr/>
        <a:lstStyle/>
        <a:p>
          <a:endParaRPr lang="en-US" sz="1800"/>
        </a:p>
      </dgm:t>
    </dgm:pt>
    <dgm:pt modelId="{A659DDC5-C9FA-4F8F-A9B6-D4140CB12057}">
      <dgm:prSet custT="1"/>
      <dgm:spPr>
        <a:scene3d>
          <a:camera prst="orthographicFront"/>
          <a:lightRig rig="threePt" dir="t"/>
        </a:scene3d>
        <a:sp3d>
          <a:bevelT/>
        </a:sp3d>
      </dgm:spPr>
      <dgm:t>
        <a:bodyPr/>
        <a:lstStyle/>
        <a:p>
          <a:r>
            <a:rPr lang="en-US" sz="1800" b="0"/>
            <a:t>How do governments report exchanges of capital assets?</a:t>
          </a:r>
        </a:p>
      </dgm:t>
    </dgm:pt>
    <dgm:pt modelId="{4CA17B2E-25E1-47FA-A0A2-02F7ACA45A8B}" type="parTrans" cxnId="{FADAE4C7-5BAC-43DA-9BBA-CD34B7E945C0}">
      <dgm:prSet/>
      <dgm:spPr/>
      <dgm:t>
        <a:bodyPr/>
        <a:lstStyle/>
        <a:p>
          <a:endParaRPr lang="en-US" sz="1800"/>
        </a:p>
      </dgm:t>
    </dgm:pt>
    <dgm:pt modelId="{3E269FE2-BEE3-49D5-A130-25305A6A38C5}" type="sibTrans" cxnId="{FADAE4C7-5BAC-43DA-9BBA-CD34B7E945C0}">
      <dgm:prSet/>
      <dgm:spPr/>
      <dgm:t>
        <a:bodyPr/>
        <a:lstStyle/>
        <a:p>
          <a:endParaRPr lang="en-US" sz="1800"/>
        </a:p>
      </dgm:t>
    </dgm:pt>
    <dgm:pt modelId="{5D018288-8006-4A33-AD08-4BD60206A390}">
      <dgm:prSet phldrT="[Text]" custT="1"/>
      <dgm:spPr>
        <a:scene3d>
          <a:camera prst="orthographicFront"/>
          <a:lightRig rig="threePt" dir="t"/>
        </a:scene3d>
        <a:sp3d>
          <a:bevelT/>
        </a:sp3d>
      </dgm:spPr>
      <dgm:t>
        <a:bodyPr/>
        <a:lstStyle/>
        <a:p>
          <a:r>
            <a:rPr lang="en-US" sz="1800" b="0"/>
            <a:t>How do depreciation and estimated useful lives compare with the actual diminution of service capacity?</a:t>
          </a:r>
        </a:p>
      </dgm:t>
    </dgm:pt>
    <dgm:pt modelId="{10E85B57-CD4B-48AF-8AF1-59838F1B94F0}" type="parTrans" cxnId="{847D5F6F-51DF-42BF-93D2-434AB22417C3}">
      <dgm:prSet/>
      <dgm:spPr/>
      <dgm:t>
        <a:bodyPr/>
        <a:lstStyle/>
        <a:p>
          <a:endParaRPr lang="en-US" sz="1800"/>
        </a:p>
      </dgm:t>
    </dgm:pt>
    <dgm:pt modelId="{94A0D779-DE14-4053-A9AF-E95A78913CF9}" type="sibTrans" cxnId="{847D5F6F-51DF-42BF-93D2-434AB22417C3}">
      <dgm:prSet/>
      <dgm:spPr/>
      <dgm:t>
        <a:bodyPr/>
        <a:lstStyle/>
        <a:p>
          <a:endParaRPr lang="en-US" sz="1800"/>
        </a:p>
      </dgm:t>
    </dgm:pt>
    <dgm:pt modelId="{935A5E16-B9BE-4EC8-BE3C-57731AAC2E83}">
      <dgm:prSet phldrT="[Text]" custT="1"/>
      <dgm:spPr>
        <a:scene3d>
          <a:camera prst="orthographicFront"/>
          <a:lightRig rig="threePt" dir="t"/>
        </a:scene3d>
        <a:sp3d>
          <a:bevelT/>
        </a:sp3d>
      </dgm:spPr>
      <dgm:t>
        <a:bodyPr/>
        <a:lstStyle/>
        <a:p>
          <a:r>
            <a:rPr lang="en-US" sz="1800" b="0"/>
            <a:t>What has been the experience with the modified approach to reporting infrastructure? How has it affected comparability of statement information?</a:t>
          </a:r>
        </a:p>
      </dgm:t>
    </dgm:pt>
    <dgm:pt modelId="{B9CF8FAB-4E0D-4047-A242-FD032F9154FC}" type="parTrans" cxnId="{2A0E8913-A51D-40C0-BD3D-49A61D730059}">
      <dgm:prSet/>
      <dgm:spPr/>
      <dgm:t>
        <a:bodyPr/>
        <a:lstStyle/>
        <a:p>
          <a:endParaRPr lang="en-US" sz="1800"/>
        </a:p>
      </dgm:t>
    </dgm:pt>
    <dgm:pt modelId="{D819CDE8-D69E-47B7-BF9F-115D37149134}" type="sibTrans" cxnId="{2A0E8913-A51D-40C0-BD3D-49A61D730059}">
      <dgm:prSet/>
      <dgm:spPr/>
      <dgm:t>
        <a:bodyPr/>
        <a:lstStyle/>
        <a:p>
          <a:endParaRPr lang="en-US" sz="1800"/>
        </a:p>
      </dgm:t>
    </dgm:pt>
    <dgm:pt modelId="{B5BB5031-7A9D-456B-A204-52C8EF510270}">
      <dgm:prSet phldrT="[Text]" custT="1"/>
      <dgm:spPr>
        <a:scene3d>
          <a:camera prst="orthographicFront"/>
          <a:lightRig rig="threePt" dir="t"/>
        </a:scene3d>
        <a:sp3d>
          <a:bevelT/>
        </a:sp3d>
      </dgm:spPr>
      <dgm:t>
        <a:bodyPr/>
        <a:lstStyle/>
        <a:p>
          <a:r>
            <a:rPr lang="en-US" sz="1800" b="0"/>
            <a:t>Should changes in the condition of capital assets be reflected as flows of resources in the financial statements? How would it be measured?</a:t>
          </a:r>
        </a:p>
      </dgm:t>
    </dgm:pt>
    <dgm:pt modelId="{9FAC2B2E-4C4A-425C-A3D3-947D05C1256B}" type="parTrans" cxnId="{682D911E-3F3D-4E11-ADBB-D0BABBB54D1D}">
      <dgm:prSet/>
      <dgm:spPr/>
      <dgm:t>
        <a:bodyPr/>
        <a:lstStyle/>
        <a:p>
          <a:endParaRPr lang="en-US" sz="1800"/>
        </a:p>
      </dgm:t>
    </dgm:pt>
    <dgm:pt modelId="{D8DBFDE9-7C8C-43F9-8ECC-A8D1E73C3215}" type="sibTrans" cxnId="{682D911E-3F3D-4E11-ADBB-D0BABBB54D1D}">
      <dgm:prSet/>
      <dgm:spPr/>
      <dgm:t>
        <a:bodyPr/>
        <a:lstStyle/>
        <a:p>
          <a:endParaRPr lang="en-US" sz="1800"/>
        </a:p>
      </dgm:t>
    </dgm:pt>
    <dgm:pt modelId="{6DC49048-5316-4F1A-B361-A7BA54E5912D}">
      <dgm:prSet phldrT="[Text]" custT="1"/>
      <dgm:spPr>
        <a:scene3d>
          <a:camera prst="orthographicFront"/>
          <a:lightRig rig="threePt" dir="t"/>
        </a:scene3d>
        <a:sp3d>
          <a:bevelT/>
        </a:sp3d>
      </dgm:spPr>
      <dgm:t>
        <a:bodyPr/>
        <a:lstStyle/>
        <a:p>
          <a:r>
            <a:rPr lang="en-US" sz="1800" b="0"/>
            <a:t>What information do governments collect and report about deferred maintenance? How is it estimated?</a:t>
          </a:r>
        </a:p>
      </dgm:t>
    </dgm:pt>
    <dgm:pt modelId="{EFF2E541-C2D1-44D3-8BC1-C8F0601A4341}" type="parTrans" cxnId="{D26CF25C-FAF0-40AA-8E22-92C9FB2873B8}">
      <dgm:prSet/>
      <dgm:spPr/>
      <dgm:t>
        <a:bodyPr/>
        <a:lstStyle/>
        <a:p>
          <a:endParaRPr lang="en-US" sz="1800"/>
        </a:p>
      </dgm:t>
    </dgm:pt>
    <dgm:pt modelId="{478AAB29-D248-446B-B55F-E3E507E1E865}" type="sibTrans" cxnId="{D26CF25C-FAF0-40AA-8E22-92C9FB2873B8}">
      <dgm:prSet/>
      <dgm:spPr/>
      <dgm:t>
        <a:bodyPr/>
        <a:lstStyle/>
        <a:p>
          <a:endParaRPr lang="en-US" sz="1800"/>
        </a:p>
      </dgm:t>
    </dgm:pt>
    <dgm:pt modelId="{DB98DE8C-EFBB-4486-9B6D-1BA37E2DC40F}" type="pres">
      <dgm:prSet presAssocID="{F1B32E15-EE71-4479-823C-F2507DA3629C}" presName="linear" presStyleCnt="0">
        <dgm:presLayoutVars>
          <dgm:animLvl val="lvl"/>
          <dgm:resizeHandles val="exact"/>
        </dgm:presLayoutVars>
      </dgm:prSet>
      <dgm:spPr/>
    </dgm:pt>
    <dgm:pt modelId="{D7C41617-BE13-42DB-9E70-7F0B3A7C6289}" type="pres">
      <dgm:prSet presAssocID="{46988D9E-4C00-47BE-8934-3BA66DB00D3B}" presName="parentText" presStyleLbl="node1" presStyleIdx="0" presStyleCnt="7">
        <dgm:presLayoutVars>
          <dgm:chMax val="0"/>
          <dgm:bulletEnabled val="1"/>
        </dgm:presLayoutVars>
      </dgm:prSet>
      <dgm:spPr/>
    </dgm:pt>
    <dgm:pt modelId="{B7C94EA9-1BE8-4806-B47E-62AEA3ED8F58}" type="pres">
      <dgm:prSet presAssocID="{BDD30AA6-BD53-47FE-978B-73765B4A5628}" presName="spacer" presStyleCnt="0"/>
      <dgm:spPr>
        <a:scene3d>
          <a:camera prst="orthographicFront"/>
          <a:lightRig rig="threePt" dir="t"/>
        </a:scene3d>
        <a:sp3d>
          <a:bevelT/>
        </a:sp3d>
      </dgm:spPr>
    </dgm:pt>
    <dgm:pt modelId="{4C6ADBE6-907F-45FA-BA1B-FAE3FAB7C54A}" type="pres">
      <dgm:prSet presAssocID="{8DC11D22-1B9E-4C0D-AC01-DB5404EC3173}" presName="parentText" presStyleLbl="node1" presStyleIdx="1" presStyleCnt="7">
        <dgm:presLayoutVars>
          <dgm:chMax val="0"/>
          <dgm:bulletEnabled val="1"/>
        </dgm:presLayoutVars>
      </dgm:prSet>
      <dgm:spPr/>
    </dgm:pt>
    <dgm:pt modelId="{0FC091A2-C465-4266-B18E-E4C99BAE2BDC}" type="pres">
      <dgm:prSet presAssocID="{4E30ED38-D8D7-4B99-9F15-9F5B830B5701}" presName="spacer" presStyleCnt="0"/>
      <dgm:spPr>
        <a:scene3d>
          <a:camera prst="orthographicFront"/>
          <a:lightRig rig="threePt" dir="t"/>
        </a:scene3d>
        <a:sp3d>
          <a:bevelT/>
        </a:sp3d>
      </dgm:spPr>
    </dgm:pt>
    <dgm:pt modelId="{9620ED08-60CE-455A-8204-AFA9E4654905}" type="pres">
      <dgm:prSet presAssocID="{A659DDC5-C9FA-4F8F-A9B6-D4140CB12057}" presName="parentText" presStyleLbl="node1" presStyleIdx="2" presStyleCnt="7" custLinFactNeighborY="5680">
        <dgm:presLayoutVars>
          <dgm:chMax val="0"/>
          <dgm:bulletEnabled val="1"/>
        </dgm:presLayoutVars>
      </dgm:prSet>
      <dgm:spPr/>
    </dgm:pt>
    <dgm:pt modelId="{8DE0870F-FB1E-49FC-96F0-239DE8037B3F}" type="pres">
      <dgm:prSet presAssocID="{3E269FE2-BEE3-49D5-A130-25305A6A38C5}" presName="spacer" presStyleCnt="0"/>
      <dgm:spPr/>
    </dgm:pt>
    <dgm:pt modelId="{0766819B-CF3A-4E0B-A6F4-94073DFDC8B5}" type="pres">
      <dgm:prSet presAssocID="{5D018288-8006-4A33-AD08-4BD60206A390}" presName="parentText" presStyleLbl="node1" presStyleIdx="3" presStyleCnt="7">
        <dgm:presLayoutVars>
          <dgm:chMax val="0"/>
          <dgm:bulletEnabled val="1"/>
        </dgm:presLayoutVars>
      </dgm:prSet>
      <dgm:spPr/>
    </dgm:pt>
    <dgm:pt modelId="{AE3E56E7-9044-41B1-9347-06CE4F91B42F}" type="pres">
      <dgm:prSet presAssocID="{94A0D779-DE14-4053-A9AF-E95A78913CF9}" presName="spacer" presStyleCnt="0"/>
      <dgm:spPr/>
    </dgm:pt>
    <dgm:pt modelId="{4DAD2FEF-A608-4357-9311-5233B50F50E3}" type="pres">
      <dgm:prSet presAssocID="{935A5E16-B9BE-4EC8-BE3C-57731AAC2E83}" presName="parentText" presStyleLbl="node1" presStyleIdx="4" presStyleCnt="7" custScaleY="121156">
        <dgm:presLayoutVars>
          <dgm:chMax val="0"/>
          <dgm:bulletEnabled val="1"/>
        </dgm:presLayoutVars>
      </dgm:prSet>
      <dgm:spPr/>
    </dgm:pt>
    <dgm:pt modelId="{04F7AE82-1038-4253-A1D7-B8D1024A0277}" type="pres">
      <dgm:prSet presAssocID="{D819CDE8-D69E-47B7-BF9F-115D37149134}" presName="spacer" presStyleCnt="0"/>
      <dgm:spPr/>
    </dgm:pt>
    <dgm:pt modelId="{324B2856-C6DF-4B41-8F3D-916B111ED563}" type="pres">
      <dgm:prSet presAssocID="{B5BB5031-7A9D-456B-A204-52C8EF510270}" presName="parentText" presStyleLbl="node1" presStyleIdx="5" presStyleCnt="7" custScaleY="99021">
        <dgm:presLayoutVars>
          <dgm:chMax val="0"/>
          <dgm:bulletEnabled val="1"/>
        </dgm:presLayoutVars>
      </dgm:prSet>
      <dgm:spPr/>
    </dgm:pt>
    <dgm:pt modelId="{DE030C2D-8ED6-4016-9C60-BF70429B14B6}" type="pres">
      <dgm:prSet presAssocID="{D8DBFDE9-7C8C-43F9-8ECC-A8D1E73C3215}" presName="spacer" presStyleCnt="0"/>
      <dgm:spPr/>
    </dgm:pt>
    <dgm:pt modelId="{EADF8F3A-F56E-42C4-85FD-F7C96979E5A9}" type="pres">
      <dgm:prSet presAssocID="{6DC49048-5316-4F1A-B361-A7BA54E5912D}" presName="parentText" presStyleLbl="node1" presStyleIdx="6" presStyleCnt="7">
        <dgm:presLayoutVars>
          <dgm:chMax val="0"/>
          <dgm:bulletEnabled val="1"/>
        </dgm:presLayoutVars>
      </dgm:prSet>
      <dgm:spPr/>
    </dgm:pt>
  </dgm:ptLst>
  <dgm:cxnLst>
    <dgm:cxn modelId="{D4CBBC03-752B-4666-A320-1030FD560F5A}" type="presOf" srcId="{6DC49048-5316-4F1A-B361-A7BA54E5912D}" destId="{EADF8F3A-F56E-42C4-85FD-F7C96979E5A9}" srcOrd="0" destOrd="0" presId="urn:microsoft.com/office/officeart/2005/8/layout/vList2"/>
    <dgm:cxn modelId="{F9D83B0F-2C41-4317-8FB3-56B60D552511}" type="presOf" srcId="{F1B32E15-EE71-4479-823C-F2507DA3629C}" destId="{DB98DE8C-EFBB-4486-9B6D-1BA37E2DC40F}" srcOrd="0" destOrd="0" presId="urn:microsoft.com/office/officeart/2005/8/layout/vList2"/>
    <dgm:cxn modelId="{A5108813-831A-483F-8F9C-9CA50A6CBF2E}" type="presOf" srcId="{A659DDC5-C9FA-4F8F-A9B6-D4140CB12057}" destId="{9620ED08-60CE-455A-8204-AFA9E4654905}" srcOrd="0" destOrd="0" presId="urn:microsoft.com/office/officeart/2005/8/layout/vList2"/>
    <dgm:cxn modelId="{2A0E8913-A51D-40C0-BD3D-49A61D730059}" srcId="{F1B32E15-EE71-4479-823C-F2507DA3629C}" destId="{935A5E16-B9BE-4EC8-BE3C-57731AAC2E83}" srcOrd="4" destOrd="0" parTransId="{B9CF8FAB-4E0D-4047-A242-FD032F9154FC}" sibTransId="{D819CDE8-D69E-47B7-BF9F-115D37149134}"/>
    <dgm:cxn modelId="{682D911E-3F3D-4E11-ADBB-D0BABBB54D1D}" srcId="{F1B32E15-EE71-4479-823C-F2507DA3629C}" destId="{B5BB5031-7A9D-456B-A204-52C8EF510270}" srcOrd="5" destOrd="0" parTransId="{9FAC2B2E-4C4A-425C-A3D3-947D05C1256B}" sibTransId="{D8DBFDE9-7C8C-43F9-8ECC-A8D1E73C3215}"/>
    <dgm:cxn modelId="{72775D34-3726-4F75-B1E5-25F795B9B081}" type="presOf" srcId="{B5BB5031-7A9D-456B-A204-52C8EF510270}" destId="{324B2856-C6DF-4B41-8F3D-916B111ED563}" srcOrd="0" destOrd="0" presId="urn:microsoft.com/office/officeart/2005/8/layout/vList2"/>
    <dgm:cxn modelId="{A4E6D234-C7B1-473A-AE97-CB30D7B01108}" srcId="{F1B32E15-EE71-4479-823C-F2507DA3629C}" destId="{8DC11D22-1B9E-4C0D-AC01-DB5404EC3173}" srcOrd="1" destOrd="0" parTransId="{7705EDB0-B930-4438-B80F-BF14966B124A}" sibTransId="{4E30ED38-D8D7-4B99-9F15-9F5B830B5701}"/>
    <dgm:cxn modelId="{D26CF25C-FAF0-40AA-8E22-92C9FB2873B8}" srcId="{F1B32E15-EE71-4479-823C-F2507DA3629C}" destId="{6DC49048-5316-4F1A-B361-A7BA54E5912D}" srcOrd="6" destOrd="0" parTransId="{EFF2E541-C2D1-44D3-8BC1-C8F0601A4341}" sibTransId="{478AAB29-D248-446B-B55F-E3E507E1E865}"/>
    <dgm:cxn modelId="{BBCF7364-FA92-4743-AEEB-E5BCF7C125E9}" srcId="{F1B32E15-EE71-4479-823C-F2507DA3629C}" destId="{46988D9E-4C00-47BE-8934-3BA66DB00D3B}" srcOrd="0" destOrd="0" parTransId="{A5C6D016-DF43-4EB8-8C8C-C07EF7AC068D}" sibTransId="{BDD30AA6-BD53-47FE-978B-73765B4A5628}"/>
    <dgm:cxn modelId="{2DE95A6B-8104-4508-B7AE-E6F29E0D482F}" type="presOf" srcId="{8DC11D22-1B9E-4C0D-AC01-DB5404EC3173}" destId="{4C6ADBE6-907F-45FA-BA1B-FAE3FAB7C54A}" srcOrd="0" destOrd="0" presId="urn:microsoft.com/office/officeart/2005/8/layout/vList2"/>
    <dgm:cxn modelId="{847D5F6F-51DF-42BF-93D2-434AB22417C3}" srcId="{F1B32E15-EE71-4479-823C-F2507DA3629C}" destId="{5D018288-8006-4A33-AD08-4BD60206A390}" srcOrd="3" destOrd="0" parTransId="{10E85B57-CD4B-48AF-8AF1-59838F1B94F0}" sibTransId="{94A0D779-DE14-4053-A9AF-E95A78913CF9}"/>
    <dgm:cxn modelId="{7CC2D475-4DD4-44D1-87C6-7C4A9A8B2803}" type="presOf" srcId="{46988D9E-4C00-47BE-8934-3BA66DB00D3B}" destId="{D7C41617-BE13-42DB-9E70-7F0B3A7C6289}" srcOrd="0" destOrd="0" presId="urn:microsoft.com/office/officeart/2005/8/layout/vList2"/>
    <dgm:cxn modelId="{FADAE4C7-5BAC-43DA-9BBA-CD34B7E945C0}" srcId="{F1B32E15-EE71-4479-823C-F2507DA3629C}" destId="{A659DDC5-C9FA-4F8F-A9B6-D4140CB12057}" srcOrd="2" destOrd="0" parTransId="{4CA17B2E-25E1-47FA-A0A2-02F7ACA45A8B}" sibTransId="{3E269FE2-BEE3-49D5-A130-25305A6A38C5}"/>
    <dgm:cxn modelId="{27AE37E5-AF3B-4EF1-BA89-BEF37BB1BE15}" type="presOf" srcId="{5D018288-8006-4A33-AD08-4BD60206A390}" destId="{0766819B-CF3A-4E0B-A6F4-94073DFDC8B5}" srcOrd="0" destOrd="0" presId="urn:microsoft.com/office/officeart/2005/8/layout/vList2"/>
    <dgm:cxn modelId="{AF3128E6-E094-4414-BDF4-801688605517}" type="presOf" srcId="{935A5E16-B9BE-4EC8-BE3C-57731AAC2E83}" destId="{4DAD2FEF-A608-4357-9311-5233B50F50E3}" srcOrd="0" destOrd="0" presId="urn:microsoft.com/office/officeart/2005/8/layout/vList2"/>
    <dgm:cxn modelId="{2995A5F5-2967-4E93-8CF1-F786C44DDD39}" type="presParOf" srcId="{DB98DE8C-EFBB-4486-9B6D-1BA37E2DC40F}" destId="{D7C41617-BE13-42DB-9E70-7F0B3A7C6289}" srcOrd="0" destOrd="0" presId="urn:microsoft.com/office/officeart/2005/8/layout/vList2"/>
    <dgm:cxn modelId="{EF7A2AA5-8F52-4EA0-A7C0-BDF7958E8AE2}" type="presParOf" srcId="{DB98DE8C-EFBB-4486-9B6D-1BA37E2DC40F}" destId="{B7C94EA9-1BE8-4806-B47E-62AEA3ED8F58}" srcOrd="1" destOrd="0" presId="urn:microsoft.com/office/officeart/2005/8/layout/vList2"/>
    <dgm:cxn modelId="{A4411B1B-CA6F-4846-A32C-A7A5E476373B}" type="presParOf" srcId="{DB98DE8C-EFBB-4486-9B6D-1BA37E2DC40F}" destId="{4C6ADBE6-907F-45FA-BA1B-FAE3FAB7C54A}" srcOrd="2" destOrd="0" presId="urn:microsoft.com/office/officeart/2005/8/layout/vList2"/>
    <dgm:cxn modelId="{3D3A72CE-C82A-4A32-AFF6-4B2C82206C56}" type="presParOf" srcId="{DB98DE8C-EFBB-4486-9B6D-1BA37E2DC40F}" destId="{0FC091A2-C465-4266-B18E-E4C99BAE2BDC}" srcOrd="3" destOrd="0" presId="urn:microsoft.com/office/officeart/2005/8/layout/vList2"/>
    <dgm:cxn modelId="{6111D781-5E1F-4D1D-833B-C63364976AF9}" type="presParOf" srcId="{DB98DE8C-EFBB-4486-9B6D-1BA37E2DC40F}" destId="{9620ED08-60CE-455A-8204-AFA9E4654905}" srcOrd="4" destOrd="0" presId="urn:microsoft.com/office/officeart/2005/8/layout/vList2"/>
    <dgm:cxn modelId="{514C8375-972A-42A3-B652-0CCDCA138D83}" type="presParOf" srcId="{DB98DE8C-EFBB-4486-9B6D-1BA37E2DC40F}" destId="{8DE0870F-FB1E-49FC-96F0-239DE8037B3F}" srcOrd="5" destOrd="0" presId="urn:microsoft.com/office/officeart/2005/8/layout/vList2"/>
    <dgm:cxn modelId="{2D68295C-81D0-40EA-8843-0F7A6656BFB2}" type="presParOf" srcId="{DB98DE8C-EFBB-4486-9B6D-1BA37E2DC40F}" destId="{0766819B-CF3A-4E0B-A6F4-94073DFDC8B5}" srcOrd="6" destOrd="0" presId="urn:microsoft.com/office/officeart/2005/8/layout/vList2"/>
    <dgm:cxn modelId="{B742E768-E16F-453B-B313-72B35F723E2D}" type="presParOf" srcId="{DB98DE8C-EFBB-4486-9B6D-1BA37E2DC40F}" destId="{AE3E56E7-9044-41B1-9347-06CE4F91B42F}" srcOrd="7" destOrd="0" presId="urn:microsoft.com/office/officeart/2005/8/layout/vList2"/>
    <dgm:cxn modelId="{1E587824-AA46-4B54-98A1-59ABA851970B}" type="presParOf" srcId="{DB98DE8C-EFBB-4486-9B6D-1BA37E2DC40F}" destId="{4DAD2FEF-A608-4357-9311-5233B50F50E3}" srcOrd="8" destOrd="0" presId="urn:microsoft.com/office/officeart/2005/8/layout/vList2"/>
    <dgm:cxn modelId="{4B903A48-AC30-4DF3-9238-693A00EEB375}" type="presParOf" srcId="{DB98DE8C-EFBB-4486-9B6D-1BA37E2DC40F}" destId="{04F7AE82-1038-4253-A1D7-B8D1024A0277}" srcOrd="9" destOrd="0" presId="urn:microsoft.com/office/officeart/2005/8/layout/vList2"/>
    <dgm:cxn modelId="{9F8A64EE-A57E-453B-8632-E31081C70C23}" type="presParOf" srcId="{DB98DE8C-EFBB-4486-9B6D-1BA37E2DC40F}" destId="{324B2856-C6DF-4B41-8F3D-916B111ED563}" srcOrd="10" destOrd="0" presId="urn:microsoft.com/office/officeart/2005/8/layout/vList2"/>
    <dgm:cxn modelId="{723C33E7-58CD-4A26-9F8F-C99BE5A87D3A}" type="presParOf" srcId="{DB98DE8C-EFBB-4486-9B6D-1BA37E2DC40F}" destId="{DE030C2D-8ED6-4016-9C60-BF70429B14B6}" srcOrd="11" destOrd="0" presId="urn:microsoft.com/office/officeart/2005/8/layout/vList2"/>
    <dgm:cxn modelId="{0C8160A8-AC8A-47D4-9E05-461EE708F9A1}" type="presParOf" srcId="{DB98DE8C-EFBB-4486-9B6D-1BA37E2DC40F}" destId="{EADF8F3A-F56E-42C4-85FD-F7C96979E5A9}"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1.xml><?xml version="1.0" encoding="utf-8"?>
<dgm:dataModel xmlns:dgm="http://schemas.openxmlformats.org/drawingml/2006/diagram" xmlns:a="http://schemas.openxmlformats.org/drawingml/2006/main">
  <dgm:ptLst>
    <dgm:pt modelId="{AA5A3342-C925-4072-AF03-7E1F4C1B6D1E}" type="doc">
      <dgm:prSet loTypeId="urn:microsoft.com/office/officeart/2008/layout/VerticalCurvedList" loCatId="list" qsTypeId="urn:microsoft.com/office/officeart/2005/8/quickstyle/simple1" qsCatId="simple" csTypeId="urn:microsoft.com/office/officeart/2005/8/colors/accent2_3" csCatId="accent2" phldr="1"/>
      <dgm:spPr/>
      <dgm:t>
        <a:bodyPr/>
        <a:lstStyle/>
        <a:p>
          <a:endParaRPr lang="en-US"/>
        </a:p>
      </dgm:t>
    </dgm:pt>
    <dgm:pt modelId="{94C5F4D4-A0ED-4F9B-80D0-4690828DB673}">
      <dgm:prSet custT="1"/>
      <dgm:spPr>
        <a:scene3d>
          <a:camera prst="orthographicFront"/>
          <a:lightRig rig="threePt" dir="t"/>
        </a:scene3d>
        <a:sp3d>
          <a:bevelT/>
        </a:sp3d>
      </dgm:spPr>
      <dgm:t>
        <a:bodyPr/>
        <a:lstStyle/>
        <a:p>
          <a:r>
            <a:rPr lang="en-US" sz="1800" b="0" dirty="0"/>
            <a:t>How prevalent are recognized and unrecognized subsequent events?</a:t>
          </a:r>
          <a:endParaRPr lang="en-US" sz="1800" dirty="0"/>
        </a:p>
      </dgm:t>
    </dgm:pt>
    <dgm:pt modelId="{8CE0CBF9-3ABD-4DC2-846B-A3AF1EDE89ED}" type="parTrans" cxnId="{E7A4A535-346B-4877-B426-D19C23347085}">
      <dgm:prSet/>
      <dgm:spPr/>
      <dgm:t>
        <a:bodyPr/>
        <a:lstStyle/>
        <a:p>
          <a:endParaRPr lang="en-US"/>
        </a:p>
      </dgm:t>
    </dgm:pt>
    <dgm:pt modelId="{444506B6-887D-49CA-B31A-F9642CE8FC9A}" type="sibTrans" cxnId="{E7A4A535-346B-4877-B426-D19C23347085}">
      <dgm:prSet/>
      <dgm:spPr>
        <a:scene3d>
          <a:camera prst="orthographicFront"/>
          <a:lightRig rig="threePt" dir="t"/>
        </a:scene3d>
        <a:sp3d>
          <a:bevelT/>
        </a:sp3d>
      </dgm:spPr>
      <dgm:t>
        <a:bodyPr/>
        <a:lstStyle/>
        <a:p>
          <a:endParaRPr lang="en-US"/>
        </a:p>
      </dgm:t>
    </dgm:pt>
    <dgm:pt modelId="{FAD1B2E5-C2CD-44E3-82D4-E69A0EC53200}">
      <dgm:prSet custT="1"/>
      <dgm:spPr>
        <a:scene3d>
          <a:camera prst="orthographicFront"/>
          <a:lightRig rig="threePt" dir="t"/>
        </a:scene3d>
        <a:sp3d>
          <a:bevelT/>
        </a:sp3d>
      </dgm:spPr>
      <dgm:t>
        <a:bodyPr/>
        <a:lstStyle/>
        <a:p>
          <a:r>
            <a:rPr lang="en-US" sz="1800" b="0" dirty="0"/>
            <a:t>How prevalent are subsequent event disclosures? </a:t>
          </a:r>
          <a:endParaRPr lang="en-US" sz="1800" dirty="0"/>
        </a:p>
      </dgm:t>
    </dgm:pt>
    <dgm:pt modelId="{1D84BAF4-0187-470D-ABCF-83EF71483BED}" type="parTrans" cxnId="{7C57899D-C6AB-41F6-840E-6B0C49A27846}">
      <dgm:prSet/>
      <dgm:spPr/>
      <dgm:t>
        <a:bodyPr/>
        <a:lstStyle/>
        <a:p>
          <a:endParaRPr lang="en-US"/>
        </a:p>
      </dgm:t>
    </dgm:pt>
    <dgm:pt modelId="{4C0EA709-429D-44BB-91E1-AF125B7A41A9}" type="sibTrans" cxnId="{7C57899D-C6AB-41F6-840E-6B0C49A27846}">
      <dgm:prSet/>
      <dgm:spPr/>
      <dgm:t>
        <a:bodyPr/>
        <a:lstStyle/>
        <a:p>
          <a:endParaRPr lang="en-US"/>
        </a:p>
      </dgm:t>
    </dgm:pt>
    <dgm:pt modelId="{F93A21B8-2FC5-49DA-BA69-C9AE871A64B9}">
      <dgm:prSet custT="1"/>
      <dgm:spPr>
        <a:scene3d>
          <a:camera prst="orthographicFront"/>
          <a:lightRig rig="threePt" dir="t"/>
        </a:scene3d>
        <a:sp3d>
          <a:bevelT/>
        </a:sp3d>
      </dgm:spPr>
      <dgm:t>
        <a:bodyPr/>
        <a:lstStyle/>
        <a:p>
          <a:r>
            <a:rPr lang="en-US" sz="1800" b="0" dirty="0"/>
            <a:t>What types of subsequent events are disclosed in practice?</a:t>
          </a:r>
          <a:endParaRPr lang="en-US" sz="1800" dirty="0"/>
        </a:p>
      </dgm:t>
    </dgm:pt>
    <dgm:pt modelId="{76C87119-ECFD-432C-BDEC-6122BA8EF7FA}" type="parTrans" cxnId="{C1BB2B6B-86EB-4FA1-A2E5-090A89971FCA}">
      <dgm:prSet/>
      <dgm:spPr/>
      <dgm:t>
        <a:bodyPr/>
        <a:lstStyle/>
        <a:p>
          <a:endParaRPr lang="en-US"/>
        </a:p>
      </dgm:t>
    </dgm:pt>
    <dgm:pt modelId="{E0F34714-6737-4513-AF21-53C59E28B238}" type="sibTrans" cxnId="{C1BB2B6B-86EB-4FA1-A2E5-090A89971FCA}">
      <dgm:prSet/>
      <dgm:spPr/>
      <dgm:t>
        <a:bodyPr/>
        <a:lstStyle/>
        <a:p>
          <a:endParaRPr lang="en-US"/>
        </a:p>
      </dgm:t>
    </dgm:pt>
    <dgm:pt modelId="{DC922C31-E4B5-4DE9-B308-876FB35842D4}">
      <dgm:prSet custT="1"/>
      <dgm:spPr>
        <a:scene3d>
          <a:camera prst="orthographicFront"/>
          <a:lightRig rig="threePt" dir="t"/>
        </a:scene3d>
        <a:sp3d>
          <a:bevelT/>
        </a:sp3d>
      </dgm:spPr>
      <dgm:t>
        <a:bodyPr/>
        <a:lstStyle/>
        <a:p>
          <a:r>
            <a:rPr lang="en-US" sz="1800" b="0" dirty="0"/>
            <a:t>What difficulties do governments have, if any, distinguishing between subsequent events that require adjustments to the financial statements and those that are limited to disclosure?</a:t>
          </a:r>
          <a:endParaRPr lang="en-US" sz="1800" dirty="0"/>
        </a:p>
      </dgm:t>
    </dgm:pt>
    <dgm:pt modelId="{DF30C634-BB87-4C94-8D63-42934F94CEC3}" type="parTrans" cxnId="{2F7B1D39-3319-476B-972A-18ED96DB1B68}">
      <dgm:prSet/>
      <dgm:spPr/>
      <dgm:t>
        <a:bodyPr/>
        <a:lstStyle/>
        <a:p>
          <a:endParaRPr lang="en-US"/>
        </a:p>
      </dgm:t>
    </dgm:pt>
    <dgm:pt modelId="{1D1EA8D8-90FB-48E0-B101-6885B824331A}" type="sibTrans" cxnId="{2F7B1D39-3319-476B-972A-18ED96DB1B68}">
      <dgm:prSet/>
      <dgm:spPr/>
      <dgm:t>
        <a:bodyPr/>
        <a:lstStyle/>
        <a:p>
          <a:endParaRPr lang="en-US"/>
        </a:p>
      </dgm:t>
    </dgm:pt>
    <dgm:pt modelId="{AC5B8B8A-3F7E-4753-823A-9630A86F6B6F}">
      <dgm:prSet custT="1"/>
      <dgm:spPr>
        <a:scene3d>
          <a:camera prst="orthographicFront"/>
          <a:lightRig rig="threePt" dir="t"/>
        </a:scene3d>
        <a:sp3d>
          <a:bevelT/>
        </a:sp3d>
      </dgm:spPr>
      <dgm:t>
        <a:bodyPr/>
        <a:lstStyle/>
        <a:p>
          <a:r>
            <a:rPr lang="en-US" sz="1800" b="0" dirty="0"/>
            <a:t>What difficulties do governments have, if any, determining whether information that became available prior to the issuance of the financial statements reflects conditions that existed as of the date of the financial statements? </a:t>
          </a:r>
          <a:endParaRPr lang="en-US" sz="1800" dirty="0"/>
        </a:p>
      </dgm:t>
    </dgm:pt>
    <dgm:pt modelId="{8601407E-4608-4E58-A428-2C4D4D4C0A76}" type="parTrans" cxnId="{D38AB18D-EFE7-4E0B-93A1-933D535C65B6}">
      <dgm:prSet/>
      <dgm:spPr/>
      <dgm:t>
        <a:bodyPr/>
        <a:lstStyle/>
        <a:p>
          <a:endParaRPr lang="en-US"/>
        </a:p>
      </dgm:t>
    </dgm:pt>
    <dgm:pt modelId="{473D1DDB-F6D2-4D02-B64D-E2D9E9C1743A}" type="sibTrans" cxnId="{D38AB18D-EFE7-4E0B-93A1-933D535C65B6}">
      <dgm:prSet/>
      <dgm:spPr/>
      <dgm:t>
        <a:bodyPr/>
        <a:lstStyle/>
        <a:p>
          <a:endParaRPr lang="en-US"/>
        </a:p>
      </dgm:t>
    </dgm:pt>
    <dgm:pt modelId="{4782DF16-9E91-4DC6-B1AA-68BD8F5F478E}" type="pres">
      <dgm:prSet presAssocID="{AA5A3342-C925-4072-AF03-7E1F4C1B6D1E}" presName="Name0" presStyleCnt="0">
        <dgm:presLayoutVars>
          <dgm:chMax val="7"/>
          <dgm:chPref val="7"/>
          <dgm:dir/>
        </dgm:presLayoutVars>
      </dgm:prSet>
      <dgm:spPr/>
    </dgm:pt>
    <dgm:pt modelId="{5115D242-16A1-49F1-A803-62A456A8839D}" type="pres">
      <dgm:prSet presAssocID="{AA5A3342-C925-4072-AF03-7E1F4C1B6D1E}" presName="Name1" presStyleCnt="0"/>
      <dgm:spPr>
        <a:scene3d>
          <a:camera prst="orthographicFront"/>
          <a:lightRig rig="threePt" dir="t"/>
        </a:scene3d>
        <a:sp3d>
          <a:bevelT/>
        </a:sp3d>
      </dgm:spPr>
    </dgm:pt>
    <dgm:pt modelId="{B235A132-1736-4C5C-83EC-06E074F6A9BC}" type="pres">
      <dgm:prSet presAssocID="{AA5A3342-C925-4072-AF03-7E1F4C1B6D1E}" presName="cycle" presStyleCnt="0"/>
      <dgm:spPr>
        <a:scene3d>
          <a:camera prst="orthographicFront"/>
          <a:lightRig rig="threePt" dir="t"/>
        </a:scene3d>
        <a:sp3d>
          <a:bevelT/>
        </a:sp3d>
      </dgm:spPr>
    </dgm:pt>
    <dgm:pt modelId="{BB8C0B66-5B5E-4FB5-8B49-FFF9448EE483}" type="pres">
      <dgm:prSet presAssocID="{AA5A3342-C925-4072-AF03-7E1F4C1B6D1E}" presName="srcNode" presStyleLbl="node1" presStyleIdx="0" presStyleCnt="5"/>
      <dgm:spPr>
        <a:scene3d>
          <a:camera prst="orthographicFront"/>
          <a:lightRig rig="threePt" dir="t"/>
        </a:scene3d>
        <a:sp3d>
          <a:bevelT/>
        </a:sp3d>
      </dgm:spPr>
    </dgm:pt>
    <dgm:pt modelId="{DEFEAE9E-9231-400C-88A9-86C9A5C477AE}" type="pres">
      <dgm:prSet presAssocID="{AA5A3342-C925-4072-AF03-7E1F4C1B6D1E}" presName="conn" presStyleLbl="parChTrans1D2" presStyleIdx="0" presStyleCnt="1"/>
      <dgm:spPr/>
    </dgm:pt>
    <dgm:pt modelId="{9D744BD5-C542-4AED-B04D-AA7EBED3BE82}" type="pres">
      <dgm:prSet presAssocID="{AA5A3342-C925-4072-AF03-7E1F4C1B6D1E}" presName="extraNode" presStyleLbl="node1" presStyleIdx="0" presStyleCnt="5"/>
      <dgm:spPr>
        <a:scene3d>
          <a:camera prst="orthographicFront"/>
          <a:lightRig rig="threePt" dir="t"/>
        </a:scene3d>
        <a:sp3d>
          <a:bevelT/>
        </a:sp3d>
      </dgm:spPr>
    </dgm:pt>
    <dgm:pt modelId="{C4D68B92-D42F-4F26-B095-152B9F5B36C8}" type="pres">
      <dgm:prSet presAssocID="{AA5A3342-C925-4072-AF03-7E1F4C1B6D1E}" presName="dstNode" presStyleLbl="node1" presStyleIdx="0" presStyleCnt="5"/>
      <dgm:spPr>
        <a:scene3d>
          <a:camera prst="orthographicFront"/>
          <a:lightRig rig="threePt" dir="t"/>
        </a:scene3d>
        <a:sp3d>
          <a:bevelT/>
        </a:sp3d>
      </dgm:spPr>
    </dgm:pt>
    <dgm:pt modelId="{554CB414-F57C-4346-85ED-352823C48883}" type="pres">
      <dgm:prSet presAssocID="{94C5F4D4-A0ED-4F9B-80D0-4690828DB673}" presName="text_1" presStyleLbl="node1" presStyleIdx="0" presStyleCnt="5">
        <dgm:presLayoutVars>
          <dgm:bulletEnabled val="1"/>
        </dgm:presLayoutVars>
      </dgm:prSet>
      <dgm:spPr/>
    </dgm:pt>
    <dgm:pt modelId="{573C8F18-D7FE-4EE4-A76A-977A02DDAD44}" type="pres">
      <dgm:prSet presAssocID="{94C5F4D4-A0ED-4F9B-80D0-4690828DB673}" presName="accent_1" presStyleCnt="0"/>
      <dgm:spPr>
        <a:scene3d>
          <a:camera prst="orthographicFront"/>
          <a:lightRig rig="threePt" dir="t"/>
        </a:scene3d>
        <a:sp3d>
          <a:bevelT/>
        </a:sp3d>
      </dgm:spPr>
    </dgm:pt>
    <dgm:pt modelId="{22664018-9F4B-404C-9BA0-25BA63EFDA14}" type="pres">
      <dgm:prSet presAssocID="{94C5F4D4-A0ED-4F9B-80D0-4690828DB673}" presName="accentRepeatNode" presStyleLbl="solidFgAcc1" presStyleIdx="0" presStyleCnt="5"/>
      <dgm:spPr>
        <a:scene3d>
          <a:camera prst="orthographicFront"/>
          <a:lightRig rig="threePt" dir="t"/>
        </a:scene3d>
        <a:sp3d>
          <a:bevelT/>
        </a:sp3d>
      </dgm:spPr>
    </dgm:pt>
    <dgm:pt modelId="{E38336B8-FE7B-4693-8EF2-A9745EB63CA3}" type="pres">
      <dgm:prSet presAssocID="{FAD1B2E5-C2CD-44E3-82D4-E69A0EC53200}" presName="text_2" presStyleLbl="node1" presStyleIdx="1" presStyleCnt="5">
        <dgm:presLayoutVars>
          <dgm:bulletEnabled val="1"/>
        </dgm:presLayoutVars>
      </dgm:prSet>
      <dgm:spPr/>
    </dgm:pt>
    <dgm:pt modelId="{5D46FEAE-E7ED-4572-A5BA-58B7CF01B702}" type="pres">
      <dgm:prSet presAssocID="{FAD1B2E5-C2CD-44E3-82D4-E69A0EC53200}" presName="accent_2" presStyleCnt="0"/>
      <dgm:spPr>
        <a:scene3d>
          <a:camera prst="orthographicFront"/>
          <a:lightRig rig="threePt" dir="t"/>
        </a:scene3d>
        <a:sp3d>
          <a:bevelT/>
        </a:sp3d>
      </dgm:spPr>
    </dgm:pt>
    <dgm:pt modelId="{6110F0E2-96CA-4E0E-AF13-3AE282672750}" type="pres">
      <dgm:prSet presAssocID="{FAD1B2E5-C2CD-44E3-82D4-E69A0EC53200}" presName="accentRepeatNode" presStyleLbl="solidFgAcc1" presStyleIdx="1" presStyleCnt="5"/>
      <dgm:spPr>
        <a:scene3d>
          <a:camera prst="orthographicFront"/>
          <a:lightRig rig="threePt" dir="t"/>
        </a:scene3d>
        <a:sp3d>
          <a:bevelT/>
        </a:sp3d>
      </dgm:spPr>
    </dgm:pt>
    <dgm:pt modelId="{FDEFF89A-96B2-4C02-9BF3-20CBC5F249CB}" type="pres">
      <dgm:prSet presAssocID="{F93A21B8-2FC5-49DA-BA69-C9AE871A64B9}" presName="text_3" presStyleLbl="node1" presStyleIdx="2" presStyleCnt="5">
        <dgm:presLayoutVars>
          <dgm:bulletEnabled val="1"/>
        </dgm:presLayoutVars>
      </dgm:prSet>
      <dgm:spPr/>
    </dgm:pt>
    <dgm:pt modelId="{B0F745EA-C554-42D6-9085-4C035A95CE7A}" type="pres">
      <dgm:prSet presAssocID="{F93A21B8-2FC5-49DA-BA69-C9AE871A64B9}" presName="accent_3" presStyleCnt="0"/>
      <dgm:spPr>
        <a:scene3d>
          <a:camera prst="orthographicFront"/>
          <a:lightRig rig="threePt" dir="t"/>
        </a:scene3d>
        <a:sp3d>
          <a:bevelT/>
        </a:sp3d>
      </dgm:spPr>
    </dgm:pt>
    <dgm:pt modelId="{1673A6FA-FE22-4A52-994C-4841684C4B97}" type="pres">
      <dgm:prSet presAssocID="{F93A21B8-2FC5-49DA-BA69-C9AE871A64B9}" presName="accentRepeatNode" presStyleLbl="solidFgAcc1" presStyleIdx="2" presStyleCnt="5"/>
      <dgm:spPr>
        <a:scene3d>
          <a:camera prst="orthographicFront"/>
          <a:lightRig rig="threePt" dir="t"/>
        </a:scene3d>
        <a:sp3d>
          <a:bevelT/>
        </a:sp3d>
      </dgm:spPr>
    </dgm:pt>
    <dgm:pt modelId="{8CDF876F-E75E-4C20-B331-F2DBF2BF6515}" type="pres">
      <dgm:prSet presAssocID="{DC922C31-E4B5-4DE9-B308-876FB35842D4}" presName="text_4" presStyleLbl="node1" presStyleIdx="3" presStyleCnt="5" custScaleY="133707">
        <dgm:presLayoutVars>
          <dgm:bulletEnabled val="1"/>
        </dgm:presLayoutVars>
      </dgm:prSet>
      <dgm:spPr/>
    </dgm:pt>
    <dgm:pt modelId="{0F31D73F-88BD-4DFD-9A8C-6E5797A3DB5A}" type="pres">
      <dgm:prSet presAssocID="{DC922C31-E4B5-4DE9-B308-876FB35842D4}" presName="accent_4" presStyleCnt="0"/>
      <dgm:spPr>
        <a:scene3d>
          <a:camera prst="orthographicFront"/>
          <a:lightRig rig="threePt" dir="t"/>
        </a:scene3d>
        <a:sp3d>
          <a:bevelT/>
        </a:sp3d>
      </dgm:spPr>
    </dgm:pt>
    <dgm:pt modelId="{53E68949-116D-4416-A64F-067135444E11}" type="pres">
      <dgm:prSet presAssocID="{DC922C31-E4B5-4DE9-B308-876FB35842D4}" presName="accentRepeatNode" presStyleLbl="solidFgAcc1" presStyleIdx="3" presStyleCnt="5"/>
      <dgm:spPr>
        <a:scene3d>
          <a:camera prst="orthographicFront"/>
          <a:lightRig rig="threePt" dir="t"/>
        </a:scene3d>
        <a:sp3d>
          <a:bevelT/>
        </a:sp3d>
      </dgm:spPr>
    </dgm:pt>
    <dgm:pt modelId="{DDA8EB01-B1F5-460D-B498-BADA8A0CBBB2}" type="pres">
      <dgm:prSet presAssocID="{AC5B8B8A-3F7E-4753-823A-9630A86F6B6F}" presName="text_5" presStyleLbl="node1" presStyleIdx="4" presStyleCnt="5" custScaleY="153843" custLinFactNeighborX="794" custLinFactNeighborY="37314">
        <dgm:presLayoutVars>
          <dgm:bulletEnabled val="1"/>
        </dgm:presLayoutVars>
      </dgm:prSet>
      <dgm:spPr/>
    </dgm:pt>
    <dgm:pt modelId="{F8DD82F1-925C-4BFB-A2A3-05A3D4EDC017}" type="pres">
      <dgm:prSet presAssocID="{AC5B8B8A-3F7E-4753-823A-9630A86F6B6F}" presName="accent_5" presStyleCnt="0"/>
      <dgm:spPr>
        <a:scene3d>
          <a:camera prst="orthographicFront"/>
          <a:lightRig rig="threePt" dir="t"/>
        </a:scene3d>
        <a:sp3d>
          <a:bevelT/>
        </a:sp3d>
      </dgm:spPr>
    </dgm:pt>
    <dgm:pt modelId="{6C5D9125-8795-4D05-A781-39EFF97F926E}" type="pres">
      <dgm:prSet presAssocID="{AC5B8B8A-3F7E-4753-823A-9630A86F6B6F}" presName="accentRepeatNode" presStyleLbl="solidFgAcc1" presStyleIdx="4" presStyleCnt="5" custScaleY="105233" custLinFactNeighborX="-5686" custLinFactNeighborY="24166"/>
      <dgm:spPr>
        <a:scene3d>
          <a:camera prst="orthographicFront"/>
          <a:lightRig rig="threePt" dir="t"/>
        </a:scene3d>
        <a:sp3d>
          <a:bevelT/>
        </a:sp3d>
      </dgm:spPr>
    </dgm:pt>
  </dgm:ptLst>
  <dgm:cxnLst>
    <dgm:cxn modelId="{E7A4A535-346B-4877-B426-D19C23347085}" srcId="{AA5A3342-C925-4072-AF03-7E1F4C1B6D1E}" destId="{94C5F4D4-A0ED-4F9B-80D0-4690828DB673}" srcOrd="0" destOrd="0" parTransId="{8CE0CBF9-3ABD-4DC2-846B-A3AF1EDE89ED}" sibTransId="{444506B6-887D-49CA-B31A-F9642CE8FC9A}"/>
    <dgm:cxn modelId="{2F7B1D39-3319-476B-972A-18ED96DB1B68}" srcId="{AA5A3342-C925-4072-AF03-7E1F4C1B6D1E}" destId="{DC922C31-E4B5-4DE9-B308-876FB35842D4}" srcOrd="3" destOrd="0" parTransId="{DF30C634-BB87-4C94-8D63-42934F94CEC3}" sibTransId="{1D1EA8D8-90FB-48E0-B101-6885B824331A}"/>
    <dgm:cxn modelId="{C1BB2B6B-86EB-4FA1-A2E5-090A89971FCA}" srcId="{AA5A3342-C925-4072-AF03-7E1F4C1B6D1E}" destId="{F93A21B8-2FC5-49DA-BA69-C9AE871A64B9}" srcOrd="2" destOrd="0" parTransId="{76C87119-ECFD-432C-BDEC-6122BA8EF7FA}" sibTransId="{E0F34714-6737-4513-AF21-53C59E28B238}"/>
    <dgm:cxn modelId="{3C722E6D-C9FF-43D0-90A6-AA92A4E1415A}" type="presOf" srcId="{AA5A3342-C925-4072-AF03-7E1F4C1B6D1E}" destId="{4782DF16-9E91-4DC6-B1AA-68BD8F5F478E}" srcOrd="0" destOrd="0" presId="urn:microsoft.com/office/officeart/2008/layout/VerticalCurvedList"/>
    <dgm:cxn modelId="{D38AB18D-EFE7-4E0B-93A1-933D535C65B6}" srcId="{AA5A3342-C925-4072-AF03-7E1F4C1B6D1E}" destId="{AC5B8B8A-3F7E-4753-823A-9630A86F6B6F}" srcOrd="4" destOrd="0" parTransId="{8601407E-4608-4E58-A428-2C4D4D4C0A76}" sibTransId="{473D1DDB-F6D2-4D02-B64D-E2D9E9C1743A}"/>
    <dgm:cxn modelId="{7C57899D-C6AB-41F6-840E-6B0C49A27846}" srcId="{AA5A3342-C925-4072-AF03-7E1F4C1B6D1E}" destId="{FAD1B2E5-C2CD-44E3-82D4-E69A0EC53200}" srcOrd="1" destOrd="0" parTransId="{1D84BAF4-0187-470D-ABCF-83EF71483BED}" sibTransId="{4C0EA709-429D-44BB-91E1-AF125B7A41A9}"/>
    <dgm:cxn modelId="{A8BF8CB9-E881-4B89-9BDB-1F2C2CCA9765}" type="presOf" srcId="{444506B6-887D-49CA-B31A-F9642CE8FC9A}" destId="{DEFEAE9E-9231-400C-88A9-86C9A5C477AE}" srcOrd="0" destOrd="0" presId="urn:microsoft.com/office/officeart/2008/layout/VerticalCurvedList"/>
    <dgm:cxn modelId="{228C94BB-D499-40A8-8A98-E6AA51104D14}" type="presOf" srcId="{AC5B8B8A-3F7E-4753-823A-9630A86F6B6F}" destId="{DDA8EB01-B1F5-460D-B498-BADA8A0CBBB2}" srcOrd="0" destOrd="0" presId="urn:microsoft.com/office/officeart/2008/layout/VerticalCurvedList"/>
    <dgm:cxn modelId="{9CD235BD-9D23-485D-918E-349EC8383E97}" type="presOf" srcId="{FAD1B2E5-C2CD-44E3-82D4-E69A0EC53200}" destId="{E38336B8-FE7B-4693-8EF2-A9745EB63CA3}" srcOrd="0" destOrd="0" presId="urn:microsoft.com/office/officeart/2008/layout/VerticalCurvedList"/>
    <dgm:cxn modelId="{9C02A9C2-705D-4E26-A406-40CFAD0598C3}" type="presOf" srcId="{94C5F4D4-A0ED-4F9B-80D0-4690828DB673}" destId="{554CB414-F57C-4346-85ED-352823C48883}" srcOrd="0" destOrd="0" presId="urn:microsoft.com/office/officeart/2008/layout/VerticalCurvedList"/>
    <dgm:cxn modelId="{70ED8CDB-6715-4749-BF07-6FF9A49EA6AB}" type="presOf" srcId="{F93A21B8-2FC5-49DA-BA69-C9AE871A64B9}" destId="{FDEFF89A-96B2-4C02-9BF3-20CBC5F249CB}" srcOrd="0" destOrd="0" presId="urn:microsoft.com/office/officeart/2008/layout/VerticalCurvedList"/>
    <dgm:cxn modelId="{CD5DA4EB-886A-44D4-AD51-27752F646F95}" type="presOf" srcId="{DC922C31-E4B5-4DE9-B308-876FB35842D4}" destId="{8CDF876F-E75E-4C20-B331-F2DBF2BF6515}" srcOrd="0" destOrd="0" presId="urn:microsoft.com/office/officeart/2008/layout/VerticalCurvedList"/>
    <dgm:cxn modelId="{2B474426-E24C-4640-9BCB-D91BC43BE93C}" type="presParOf" srcId="{4782DF16-9E91-4DC6-B1AA-68BD8F5F478E}" destId="{5115D242-16A1-49F1-A803-62A456A8839D}" srcOrd="0" destOrd="0" presId="urn:microsoft.com/office/officeart/2008/layout/VerticalCurvedList"/>
    <dgm:cxn modelId="{7B860F8B-E311-420C-A571-4DC257546CBB}" type="presParOf" srcId="{5115D242-16A1-49F1-A803-62A456A8839D}" destId="{B235A132-1736-4C5C-83EC-06E074F6A9BC}" srcOrd="0" destOrd="0" presId="urn:microsoft.com/office/officeart/2008/layout/VerticalCurvedList"/>
    <dgm:cxn modelId="{452AFB73-D588-4129-86EC-A5733B56DC68}" type="presParOf" srcId="{B235A132-1736-4C5C-83EC-06E074F6A9BC}" destId="{BB8C0B66-5B5E-4FB5-8B49-FFF9448EE483}" srcOrd="0" destOrd="0" presId="urn:microsoft.com/office/officeart/2008/layout/VerticalCurvedList"/>
    <dgm:cxn modelId="{1762CFF7-E460-428F-917C-860456424857}" type="presParOf" srcId="{B235A132-1736-4C5C-83EC-06E074F6A9BC}" destId="{DEFEAE9E-9231-400C-88A9-86C9A5C477AE}" srcOrd="1" destOrd="0" presId="urn:microsoft.com/office/officeart/2008/layout/VerticalCurvedList"/>
    <dgm:cxn modelId="{FAD0ECB0-0E0F-4B40-BE54-83AAE1FD9D9F}" type="presParOf" srcId="{B235A132-1736-4C5C-83EC-06E074F6A9BC}" destId="{9D744BD5-C542-4AED-B04D-AA7EBED3BE82}" srcOrd="2" destOrd="0" presId="urn:microsoft.com/office/officeart/2008/layout/VerticalCurvedList"/>
    <dgm:cxn modelId="{7D1BA869-0D8B-4644-9B5F-1BB19266F9CA}" type="presParOf" srcId="{B235A132-1736-4C5C-83EC-06E074F6A9BC}" destId="{C4D68B92-D42F-4F26-B095-152B9F5B36C8}" srcOrd="3" destOrd="0" presId="urn:microsoft.com/office/officeart/2008/layout/VerticalCurvedList"/>
    <dgm:cxn modelId="{E9B0751A-3604-4C33-9A09-0FFD752876DA}" type="presParOf" srcId="{5115D242-16A1-49F1-A803-62A456A8839D}" destId="{554CB414-F57C-4346-85ED-352823C48883}" srcOrd="1" destOrd="0" presId="urn:microsoft.com/office/officeart/2008/layout/VerticalCurvedList"/>
    <dgm:cxn modelId="{9588702F-291F-45CE-A2C0-96C73F8E44CA}" type="presParOf" srcId="{5115D242-16A1-49F1-A803-62A456A8839D}" destId="{573C8F18-D7FE-4EE4-A76A-977A02DDAD44}" srcOrd="2" destOrd="0" presId="urn:microsoft.com/office/officeart/2008/layout/VerticalCurvedList"/>
    <dgm:cxn modelId="{5842ED02-C36B-4C33-AA63-A5F21C010478}" type="presParOf" srcId="{573C8F18-D7FE-4EE4-A76A-977A02DDAD44}" destId="{22664018-9F4B-404C-9BA0-25BA63EFDA14}" srcOrd="0" destOrd="0" presId="urn:microsoft.com/office/officeart/2008/layout/VerticalCurvedList"/>
    <dgm:cxn modelId="{53C8DD7D-4208-41A9-BE5D-8C6F37EC0415}" type="presParOf" srcId="{5115D242-16A1-49F1-A803-62A456A8839D}" destId="{E38336B8-FE7B-4693-8EF2-A9745EB63CA3}" srcOrd="3" destOrd="0" presId="urn:microsoft.com/office/officeart/2008/layout/VerticalCurvedList"/>
    <dgm:cxn modelId="{0F0A9D47-406A-4432-BCF2-D669D231844B}" type="presParOf" srcId="{5115D242-16A1-49F1-A803-62A456A8839D}" destId="{5D46FEAE-E7ED-4572-A5BA-58B7CF01B702}" srcOrd="4" destOrd="0" presId="urn:microsoft.com/office/officeart/2008/layout/VerticalCurvedList"/>
    <dgm:cxn modelId="{0B0676CA-6354-4026-8DCA-037F749724B8}" type="presParOf" srcId="{5D46FEAE-E7ED-4572-A5BA-58B7CF01B702}" destId="{6110F0E2-96CA-4E0E-AF13-3AE282672750}" srcOrd="0" destOrd="0" presId="urn:microsoft.com/office/officeart/2008/layout/VerticalCurvedList"/>
    <dgm:cxn modelId="{C058207C-656A-40FE-B6B3-4CBC15C53931}" type="presParOf" srcId="{5115D242-16A1-49F1-A803-62A456A8839D}" destId="{FDEFF89A-96B2-4C02-9BF3-20CBC5F249CB}" srcOrd="5" destOrd="0" presId="urn:microsoft.com/office/officeart/2008/layout/VerticalCurvedList"/>
    <dgm:cxn modelId="{8EDE3783-6F94-4E33-8CD6-FC1E0EF738F1}" type="presParOf" srcId="{5115D242-16A1-49F1-A803-62A456A8839D}" destId="{B0F745EA-C554-42D6-9085-4C035A95CE7A}" srcOrd="6" destOrd="0" presId="urn:microsoft.com/office/officeart/2008/layout/VerticalCurvedList"/>
    <dgm:cxn modelId="{2940368B-B311-44AA-9901-A40BE2AD05BA}" type="presParOf" srcId="{B0F745EA-C554-42D6-9085-4C035A95CE7A}" destId="{1673A6FA-FE22-4A52-994C-4841684C4B97}" srcOrd="0" destOrd="0" presId="urn:microsoft.com/office/officeart/2008/layout/VerticalCurvedList"/>
    <dgm:cxn modelId="{B6EABF75-8C64-4087-85F8-A67B81537A75}" type="presParOf" srcId="{5115D242-16A1-49F1-A803-62A456A8839D}" destId="{8CDF876F-E75E-4C20-B331-F2DBF2BF6515}" srcOrd="7" destOrd="0" presId="urn:microsoft.com/office/officeart/2008/layout/VerticalCurvedList"/>
    <dgm:cxn modelId="{1C178C6E-41B6-4957-AB0F-3181E8BDED0C}" type="presParOf" srcId="{5115D242-16A1-49F1-A803-62A456A8839D}" destId="{0F31D73F-88BD-4DFD-9A8C-6E5797A3DB5A}" srcOrd="8" destOrd="0" presId="urn:microsoft.com/office/officeart/2008/layout/VerticalCurvedList"/>
    <dgm:cxn modelId="{6CEED0D0-B245-4E75-9937-B7F49C504DC3}" type="presParOf" srcId="{0F31D73F-88BD-4DFD-9A8C-6E5797A3DB5A}" destId="{53E68949-116D-4416-A64F-067135444E11}" srcOrd="0" destOrd="0" presId="urn:microsoft.com/office/officeart/2008/layout/VerticalCurvedList"/>
    <dgm:cxn modelId="{A1DBAC5C-A19D-4A44-9494-25D9454875A8}" type="presParOf" srcId="{5115D242-16A1-49F1-A803-62A456A8839D}" destId="{DDA8EB01-B1F5-460D-B498-BADA8A0CBBB2}" srcOrd="9" destOrd="0" presId="urn:microsoft.com/office/officeart/2008/layout/VerticalCurvedList"/>
    <dgm:cxn modelId="{A9FE19E3-0D73-4C5B-A02B-30FEF3386B4F}" type="presParOf" srcId="{5115D242-16A1-49F1-A803-62A456A8839D}" destId="{F8DD82F1-925C-4BFB-A2A3-05A3D4EDC017}" srcOrd="10" destOrd="0" presId="urn:microsoft.com/office/officeart/2008/layout/VerticalCurvedList"/>
    <dgm:cxn modelId="{164DF990-8D8E-4AB8-B066-480ABF355160}" type="presParOf" srcId="{F8DD82F1-925C-4BFB-A2A3-05A3D4EDC017}" destId="{6C5D9125-8795-4D05-A781-39EFF97F926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2.xml><?xml version="1.0" encoding="utf-8"?>
<dgm:dataModel xmlns:dgm="http://schemas.openxmlformats.org/drawingml/2006/diagram" xmlns:a="http://schemas.openxmlformats.org/drawingml/2006/main">
  <dgm:ptLst>
    <dgm:pt modelId="{1841EEB8-B245-4BA8-BD44-885B58962739}" type="doc">
      <dgm:prSet loTypeId="urn:microsoft.com/office/officeart/2008/layout/VerticalCurvedList" loCatId="list" qsTypeId="urn:microsoft.com/office/officeart/2005/8/quickstyle/simple1" qsCatId="simple" csTypeId="urn:microsoft.com/office/officeart/2005/8/colors/accent2_3" csCatId="accent2" phldr="1"/>
      <dgm:spPr/>
      <dgm:t>
        <a:bodyPr/>
        <a:lstStyle/>
        <a:p>
          <a:endParaRPr lang="en-US"/>
        </a:p>
      </dgm:t>
    </dgm:pt>
    <dgm:pt modelId="{AFC7BDFA-9E0D-41E4-A3CA-BECDA67F2C17}">
      <dgm:prSet custT="1"/>
      <dgm:spPr>
        <a:scene3d>
          <a:camera prst="orthographicFront"/>
          <a:lightRig rig="threePt" dir="t"/>
        </a:scene3d>
        <a:sp3d>
          <a:bevelT/>
        </a:sp3d>
      </dgm:spPr>
      <dgm:t>
        <a:bodyPr/>
        <a:lstStyle/>
        <a:p>
          <a:r>
            <a:rPr lang="en-US" sz="1800" b="0" dirty="0"/>
            <a:t>How are the standards applied to events occurring after the issuance of the financial statement when a government reissues the financial statements? </a:t>
          </a:r>
          <a:endParaRPr lang="en-US" sz="1800" dirty="0"/>
        </a:p>
      </dgm:t>
    </dgm:pt>
    <dgm:pt modelId="{998FFFD3-67A2-49B9-9A9B-9DECB0C068D3}" type="parTrans" cxnId="{4E0F2509-6113-438A-ABB6-FFA6FA287622}">
      <dgm:prSet/>
      <dgm:spPr/>
      <dgm:t>
        <a:bodyPr/>
        <a:lstStyle/>
        <a:p>
          <a:endParaRPr lang="en-US"/>
        </a:p>
      </dgm:t>
    </dgm:pt>
    <dgm:pt modelId="{7EDF00EC-A180-432C-A267-60770B0D8CDF}" type="sibTrans" cxnId="{4E0F2509-6113-438A-ABB6-FFA6FA287622}">
      <dgm:prSet/>
      <dgm:spPr>
        <a:scene3d>
          <a:camera prst="orthographicFront"/>
          <a:lightRig rig="threePt" dir="t"/>
        </a:scene3d>
        <a:sp3d>
          <a:bevelT/>
        </a:sp3d>
      </dgm:spPr>
      <dgm:t>
        <a:bodyPr/>
        <a:lstStyle/>
        <a:p>
          <a:endParaRPr lang="en-US"/>
        </a:p>
      </dgm:t>
    </dgm:pt>
    <dgm:pt modelId="{273B40EF-AB4D-403C-BB32-2D36A2452C77}">
      <dgm:prSet custT="1"/>
      <dgm:spPr>
        <a:scene3d>
          <a:camera prst="orthographicFront"/>
          <a:lightRig rig="threePt" dir="t"/>
        </a:scene3d>
        <a:sp3d>
          <a:bevelT/>
        </a:sp3d>
      </dgm:spPr>
      <dgm:t>
        <a:bodyPr/>
        <a:lstStyle/>
        <a:p>
          <a:r>
            <a:rPr lang="en-US" sz="1800" b="0" dirty="0"/>
            <a:t>What impact might the proposed changes to MD&amp;A in the Financial Reporting Model project have on subsequent events reporting? </a:t>
          </a:r>
          <a:endParaRPr lang="en-US" sz="1800" dirty="0"/>
        </a:p>
      </dgm:t>
    </dgm:pt>
    <dgm:pt modelId="{3C5A6F71-4409-4D3A-9260-DC9518E70B70}" type="parTrans" cxnId="{7E9690AB-1054-43A2-A6C1-AF404CBBF9B9}">
      <dgm:prSet/>
      <dgm:spPr/>
      <dgm:t>
        <a:bodyPr/>
        <a:lstStyle/>
        <a:p>
          <a:endParaRPr lang="en-US"/>
        </a:p>
      </dgm:t>
    </dgm:pt>
    <dgm:pt modelId="{E07423FF-A764-4BDB-8B4A-09C4755E63BD}" type="sibTrans" cxnId="{7E9690AB-1054-43A2-A6C1-AF404CBBF9B9}">
      <dgm:prSet/>
      <dgm:spPr/>
      <dgm:t>
        <a:bodyPr/>
        <a:lstStyle/>
        <a:p>
          <a:endParaRPr lang="en-US"/>
        </a:p>
      </dgm:t>
    </dgm:pt>
    <dgm:pt modelId="{F12585BB-E64F-4410-9198-A10B7AD1BA88}">
      <dgm:prSet custT="1"/>
      <dgm:spPr>
        <a:scene3d>
          <a:camera prst="orthographicFront"/>
          <a:lightRig rig="threePt" dir="t"/>
        </a:scene3d>
        <a:sp3d>
          <a:bevelT/>
        </a:sp3d>
      </dgm:spPr>
      <dgm:t>
        <a:bodyPr/>
        <a:lstStyle/>
        <a:p>
          <a:r>
            <a:rPr lang="en-US" sz="1800" b="0" dirty="0"/>
            <a:t>What information are governments disclosing about subsequent events? Is that information essential to users for making decisions and assessing government accountability? </a:t>
          </a:r>
          <a:endParaRPr lang="en-US" sz="1800" dirty="0"/>
        </a:p>
      </dgm:t>
    </dgm:pt>
    <dgm:pt modelId="{FFD7A523-53C3-43F9-95FC-7CE025387783}" type="parTrans" cxnId="{9806AD8B-AB38-4B66-9FA1-1D0DA9B187C6}">
      <dgm:prSet/>
      <dgm:spPr/>
      <dgm:t>
        <a:bodyPr/>
        <a:lstStyle/>
        <a:p>
          <a:endParaRPr lang="en-US"/>
        </a:p>
      </dgm:t>
    </dgm:pt>
    <dgm:pt modelId="{375994D5-95E2-4272-82D8-1CF3B78D3ECB}" type="sibTrans" cxnId="{9806AD8B-AB38-4B66-9FA1-1D0DA9B187C6}">
      <dgm:prSet/>
      <dgm:spPr/>
      <dgm:t>
        <a:bodyPr/>
        <a:lstStyle/>
        <a:p>
          <a:endParaRPr lang="en-US"/>
        </a:p>
      </dgm:t>
    </dgm:pt>
    <dgm:pt modelId="{3C14E5DC-0430-485F-9105-8A6B9B33937F}">
      <dgm:prSet/>
      <dgm:spPr>
        <a:scene3d>
          <a:camera prst="orthographicFront"/>
          <a:lightRig rig="threePt" dir="t"/>
        </a:scene3d>
        <a:sp3d>
          <a:bevelT/>
        </a:sp3d>
      </dgm:spPr>
      <dgm:t>
        <a:bodyPr/>
        <a:lstStyle/>
        <a:p>
          <a:r>
            <a:rPr lang="en-US" b="0" dirty="0"/>
            <a:t>What disclosures do users need, if any, about subsequent events that they are not currently receiving? How would they use that information? </a:t>
          </a:r>
          <a:endParaRPr lang="en-US" dirty="0"/>
        </a:p>
      </dgm:t>
    </dgm:pt>
    <dgm:pt modelId="{E7046B53-CB26-4460-B83E-150E47EFE649}" type="parTrans" cxnId="{4F0CF7B8-5F70-4718-A6EC-B9D8AEAAC79B}">
      <dgm:prSet/>
      <dgm:spPr/>
      <dgm:t>
        <a:bodyPr/>
        <a:lstStyle/>
        <a:p>
          <a:endParaRPr lang="en-US"/>
        </a:p>
      </dgm:t>
    </dgm:pt>
    <dgm:pt modelId="{5C98479C-BB62-46CD-AAD4-5E9972F1EE7E}" type="sibTrans" cxnId="{4F0CF7B8-5F70-4718-A6EC-B9D8AEAAC79B}">
      <dgm:prSet/>
      <dgm:spPr/>
      <dgm:t>
        <a:bodyPr/>
        <a:lstStyle/>
        <a:p>
          <a:endParaRPr lang="en-US"/>
        </a:p>
      </dgm:t>
    </dgm:pt>
    <dgm:pt modelId="{9623999C-86C7-4171-B1AC-C81F1735E015}">
      <dgm:prSet/>
      <dgm:spPr>
        <a:scene3d>
          <a:camera prst="orthographicFront"/>
          <a:lightRig rig="threePt" dir="t"/>
        </a:scene3d>
        <a:sp3d>
          <a:bevelT/>
        </a:sp3d>
      </dgm:spPr>
      <dgm:t>
        <a:bodyPr/>
        <a:lstStyle/>
        <a:p>
          <a:r>
            <a:rPr lang="en-US" b="0" dirty="0"/>
            <a:t>What essential information, if any, do users need regarding recognized subsequent events?</a:t>
          </a:r>
          <a:endParaRPr lang="en-US" dirty="0"/>
        </a:p>
      </dgm:t>
    </dgm:pt>
    <dgm:pt modelId="{E501BC11-D2D8-4BB2-9520-F503A9E99AD6}" type="parTrans" cxnId="{BA23391B-B080-49E5-BCD0-AAC74ACDE761}">
      <dgm:prSet/>
      <dgm:spPr/>
      <dgm:t>
        <a:bodyPr/>
        <a:lstStyle/>
        <a:p>
          <a:endParaRPr lang="en-US"/>
        </a:p>
      </dgm:t>
    </dgm:pt>
    <dgm:pt modelId="{76005497-4177-4F20-A0BF-122745DCAD38}" type="sibTrans" cxnId="{BA23391B-B080-49E5-BCD0-AAC74ACDE761}">
      <dgm:prSet/>
      <dgm:spPr/>
      <dgm:t>
        <a:bodyPr/>
        <a:lstStyle/>
        <a:p>
          <a:endParaRPr lang="en-US"/>
        </a:p>
      </dgm:t>
    </dgm:pt>
    <dgm:pt modelId="{B956EA91-54FB-4B62-8E18-DCB9C89220DA}" type="pres">
      <dgm:prSet presAssocID="{1841EEB8-B245-4BA8-BD44-885B58962739}" presName="Name0" presStyleCnt="0">
        <dgm:presLayoutVars>
          <dgm:chMax val="7"/>
          <dgm:chPref val="7"/>
          <dgm:dir/>
        </dgm:presLayoutVars>
      </dgm:prSet>
      <dgm:spPr/>
    </dgm:pt>
    <dgm:pt modelId="{413BA335-B105-427B-9AAC-11AA83055F3A}" type="pres">
      <dgm:prSet presAssocID="{1841EEB8-B245-4BA8-BD44-885B58962739}" presName="Name1" presStyleCnt="0"/>
      <dgm:spPr>
        <a:scene3d>
          <a:camera prst="orthographicFront"/>
          <a:lightRig rig="threePt" dir="t"/>
        </a:scene3d>
        <a:sp3d>
          <a:bevelT/>
        </a:sp3d>
      </dgm:spPr>
    </dgm:pt>
    <dgm:pt modelId="{4943ECAF-485C-4674-B0EC-BBA53DBBAC8C}" type="pres">
      <dgm:prSet presAssocID="{1841EEB8-B245-4BA8-BD44-885B58962739}" presName="cycle" presStyleCnt="0"/>
      <dgm:spPr>
        <a:scene3d>
          <a:camera prst="orthographicFront"/>
          <a:lightRig rig="threePt" dir="t"/>
        </a:scene3d>
        <a:sp3d>
          <a:bevelT/>
        </a:sp3d>
      </dgm:spPr>
    </dgm:pt>
    <dgm:pt modelId="{B5ADB954-CAA7-406E-B607-8994330D066F}" type="pres">
      <dgm:prSet presAssocID="{1841EEB8-B245-4BA8-BD44-885B58962739}" presName="srcNode" presStyleLbl="node1" presStyleIdx="0" presStyleCnt="5"/>
      <dgm:spPr>
        <a:scene3d>
          <a:camera prst="orthographicFront"/>
          <a:lightRig rig="threePt" dir="t"/>
        </a:scene3d>
        <a:sp3d>
          <a:bevelT/>
        </a:sp3d>
      </dgm:spPr>
    </dgm:pt>
    <dgm:pt modelId="{365C02E8-1498-4671-BFB5-7A93A6A760BD}" type="pres">
      <dgm:prSet presAssocID="{1841EEB8-B245-4BA8-BD44-885B58962739}" presName="conn" presStyleLbl="parChTrans1D2" presStyleIdx="0" presStyleCnt="1"/>
      <dgm:spPr/>
    </dgm:pt>
    <dgm:pt modelId="{8F129B46-0569-47A3-96D8-B5E19D5305D6}" type="pres">
      <dgm:prSet presAssocID="{1841EEB8-B245-4BA8-BD44-885B58962739}" presName="extraNode" presStyleLbl="node1" presStyleIdx="0" presStyleCnt="5"/>
      <dgm:spPr>
        <a:scene3d>
          <a:camera prst="orthographicFront"/>
          <a:lightRig rig="threePt" dir="t"/>
        </a:scene3d>
        <a:sp3d>
          <a:bevelT/>
        </a:sp3d>
      </dgm:spPr>
    </dgm:pt>
    <dgm:pt modelId="{2CFCA870-A0BF-47C6-BF8E-A9A32C915258}" type="pres">
      <dgm:prSet presAssocID="{1841EEB8-B245-4BA8-BD44-885B58962739}" presName="dstNode" presStyleLbl="node1" presStyleIdx="0" presStyleCnt="5"/>
      <dgm:spPr>
        <a:scene3d>
          <a:camera prst="orthographicFront"/>
          <a:lightRig rig="threePt" dir="t"/>
        </a:scene3d>
        <a:sp3d>
          <a:bevelT/>
        </a:sp3d>
      </dgm:spPr>
    </dgm:pt>
    <dgm:pt modelId="{62300D18-F19C-48C2-83B9-A1CFB5D4E7AD}" type="pres">
      <dgm:prSet presAssocID="{AFC7BDFA-9E0D-41E4-A3CA-BECDA67F2C17}" presName="text_1" presStyleLbl="node1" presStyleIdx="0" presStyleCnt="5" custScaleY="141731">
        <dgm:presLayoutVars>
          <dgm:bulletEnabled val="1"/>
        </dgm:presLayoutVars>
      </dgm:prSet>
      <dgm:spPr/>
    </dgm:pt>
    <dgm:pt modelId="{1E2F87ED-BA6C-4BA3-B557-C2016CE44C6B}" type="pres">
      <dgm:prSet presAssocID="{AFC7BDFA-9E0D-41E4-A3CA-BECDA67F2C17}" presName="accent_1" presStyleCnt="0"/>
      <dgm:spPr>
        <a:scene3d>
          <a:camera prst="orthographicFront"/>
          <a:lightRig rig="threePt" dir="t"/>
        </a:scene3d>
        <a:sp3d>
          <a:bevelT/>
        </a:sp3d>
      </dgm:spPr>
    </dgm:pt>
    <dgm:pt modelId="{3BCFC4BA-4B17-4795-8839-2B01D22306E6}" type="pres">
      <dgm:prSet presAssocID="{AFC7BDFA-9E0D-41E4-A3CA-BECDA67F2C17}" presName="accentRepeatNode" presStyleLbl="solidFgAcc1" presStyleIdx="0" presStyleCnt="5"/>
      <dgm:spPr>
        <a:scene3d>
          <a:camera prst="orthographicFront"/>
          <a:lightRig rig="threePt" dir="t"/>
        </a:scene3d>
        <a:sp3d>
          <a:bevelT/>
        </a:sp3d>
      </dgm:spPr>
    </dgm:pt>
    <dgm:pt modelId="{7B9CB748-731E-4A0A-AE93-D9EE4B611585}" type="pres">
      <dgm:prSet presAssocID="{273B40EF-AB4D-403C-BB32-2D36A2452C77}" presName="text_2" presStyleLbl="node1" presStyleIdx="1" presStyleCnt="5">
        <dgm:presLayoutVars>
          <dgm:bulletEnabled val="1"/>
        </dgm:presLayoutVars>
      </dgm:prSet>
      <dgm:spPr/>
    </dgm:pt>
    <dgm:pt modelId="{4CB26C07-59C6-4FD1-AD8C-9C2E2C712489}" type="pres">
      <dgm:prSet presAssocID="{273B40EF-AB4D-403C-BB32-2D36A2452C77}" presName="accent_2" presStyleCnt="0"/>
      <dgm:spPr>
        <a:scene3d>
          <a:camera prst="orthographicFront"/>
          <a:lightRig rig="threePt" dir="t"/>
        </a:scene3d>
        <a:sp3d>
          <a:bevelT/>
        </a:sp3d>
      </dgm:spPr>
    </dgm:pt>
    <dgm:pt modelId="{84ED1DA2-54D7-48C5-96AD-CFB45476C8FD}" type="pres">
      <dgm:prSet presAssocID="{273B40EF-AB4D-403C-BB32-2D36A2452C77}" presName="accentRepeatNode" presStyleLbl="solidFgAcc1" presStyleIdx="1" presStyleCnt="5"/>
      <dgm:spPr>
        <a:scene3d>
          <a:camera prst="orthographicFront"/>
          <a:lightRig rig="threePt" dir="t"/>
        </a:scene3d>
        <a:sp3d>
          <a:bevelT/>
        </a:sp3d>
      </dgm:spPr>
    </dgm:pt>
    <dgm:pt modelId="{A5648C00-6638-4BE6-857A-9CB6360F1E7F}" type="pres">
      <dgm:prSet presAssocID="{F12585BB-E64F-4410-9198-A10B7AD1BA88}" presName="text_3" presStyleLbl="node1" presStyleIdx="2" presStyleCnt="5" custScaleY="138952">
        <dgm:presLayoutVars>
          <dgm:bulletEnabled val="1"/>
        </dgm:presLayoutVars>
      </dgm:prSet>
      <dgm:spPr/>
    </dgm:pt>
    <dgm:pt modelId="{2D37967B-45E1-42D1-BC40-0B57B7A08185}" type="pres">
      <dgm:prSet presAssocID="{F12585BB-E64F-4410-9198-A10B7AD1BA88}" presName="accent_3" presStyleCnt="0"/>
      <dgm:spPr>
        <a:scene3d>
          <a:camera prst="orthographicFront"/>
          <a:lightRig rig="threePt" dir="t"/>
        </a:scene3d>
        <a:sp3d>
          <a:bevelT/>
        </a:sp3d>
      </dgm:spPr>
    </dgm:pt>
    <dgm:pt modelId="{2EDEA834-A7E3-4B2D-9DEA-3277029B2023}" type="pres">
      <dgm:prSet presAssocID="{F12585BB-E64F-4410-9198-A10B7AD1BA88}" presName="accentRepeatNode" presStyleLbl="solidFgAcc1" presStyleIdx="2" presStyleCnt="5"/>
      <dgm:spPr>
        <a:scene3d>
          <a:camera prst="orthographicFront"/>
          <a:lightRig rig="threePt" dir="t"/>
        </a:scene3d>
        <a:sp3d>
          <a:bevelT/>
        </a:sp3d>
      </dgm:spPr>
    </dgm:pt>
    <dgm:pt modelId="{DC3D1F95-30CB-464A-9F3A-9A2DE616EF18}" type="pres">
      <dgm:prSet presAssocID="{3C14E5DC-0430-485F-9105-8A6B9B33937F}" presName="text_4" presStyleLbl="node1" presStyleIdx="3" presStyleCnt="5">
        <dgm:presLayoutVars>
          <dgm:bulletEnabled val="1"/>
        </dgm:presLayoutVars>
      </dgm:prSet>
      <dgm:spPr/>
    </dgm:pt>
    <dgm:pt modelId="{0F906487-2339-471A-AE1E-8089F36FABDB}" type="pres">
      <dgm:prSet presAssocID="{3C14E5DC-0430-485F-9105-8A6B9B33937F}" presName="accent_4" presStyleCnt="0"/>
      <dgm:spPr>
        <a:scene3d>
          <a:camera prst="orthographicFront"/>
          <a:lightRig rig="threePt" dir="t"/>
        </a:scene3d>
        <a:sp3d>
          <a:bevelT/>
        </a:sp3d>
      </dgm:spPr>
    </dgm:pt>
    <dgm:pt modelId="{21950E32-B5CF-4411-A728-8C01AFA5238D}" type="pres">
      <dgm:prSet presAssocID="{3C14E5DC-0430-485F-9105-8A6B9B33937F}" presName="accentRepeatNode" presStyleLbl="solidFgAcc1" presStyleIdx="3" presStyleCnt="5"/>
      <dgm:spPr>
        <a:scene3d>
          <a:camera prst="orthographicFront"/>
          <a:lightRig rig="threePt" dir="t"/>
        </a:scene3d>
        <a:sp3d>
          <a:bevelT/>
        </a:sp3d>
      </dgm:spPr>
    </dgm:pt>
    <dgm:pt modelId="{FBF578E9-7D79-4457-A5E3-F4584A849AB1}" type="pres">
      <dgm:prSet presAssocID="{9623999C-86C7-4171-B1AC-C81F1735E015}" presName="text_5" presStyleLbl="node1" presStyleIdx="4" presStyleCnt="5">
        <dgm:presLayoutVars>
          <dgm:bulletEnabled val="1"/>
        </dgm:presLayoutVars>
      </dgm:prSet>
      <dgm:spPr/>
    </dgm:pt>
    <dgm:pt modelId="{81A559E2-51C8-45D4-8B23-4CE9D3928418}" type="pres">
      <dgm:prSet presAssocID="{9623999C-86C7-4171-B1AC-C81F1735E015}" presName="accent_5" presStyleCnt="0"/>
      <dgm:spPr>
        <a:scene3d>
          <a:camera prst="orthographicFront"/>
          <a:lightRig rig="threePt" dir="t"/>
        </a:scene3d>
        <a:sp3d>
          <a:bevelT/>
        </a:sp3d>
      </dgm:spPr>
    </dgm:pt>
    <dgm:pt modelId="{A324E143-CB6C-40DE-BDDC-5304F7493879}" type="pres">
      <dgm:prSet presAssocID="{9623999C-86C7-4171-B1AC-C81F1735E015}" presName="accentRepeatNode" presStyleLbl="solidFgAcc1" presStyleIdx="4" presStyleCnt="5"/>
      <dgm:spPr>
        <a:scene3d>
          <a:camera prst="orthographicFront"/>
          <a:lightRig rig="threePt" dir="t"/>
        </a:scene3d>
        <a:sp3d>
          <a:bevelT/>
        </a:sp3d>
      </dgm:spPr>
    </dgm:pt>
  </dgm:ptLst>
  <dgm:cxnLst>
    <dgm:cxn modelId="{4E0F2509-6113-438A-ABB6-FFA6FA287622}" srcId="{1841EEB8-B245-4BA8-BD44-885B58962739}" destId="{AFC7BDFA-9E0D-41E4-A3CA-BECDA67F2C17}" srcOrd="0" destOrd="0" parTransId="{998FFFD3-67A2-49B9-9A9B-9DECB0C068D3}" sibTransId="{7EDF00EC-A180-432C-A267-60770B0D8CDF}"/>
    <dgm:cxn modelId="{BA23391B-B080-49E5-BCD0-AAC74ACDE761}" srcId="{1841EEB8-B245-4BA8-BD44-885B58962739}" destId="{9623999C-86C7-4171-B1AC-C81F1735E015}" srcOrd="4" destOrd="0" parTransId="{E501BC11-D2D8-4BB2-9520-F503A9E99AD6}" sibTransId="{76005497-4177-4F20-A0BF-122745DCAD38}"/>
    <dgm:cxn modelId="{6DD9DC5D-9AB8-45E2-863F-C54C731EF85E}" type="presOf" srcId="{3C14E5DC-0430-485F-9105-8A6B9B33937F}" destId="{DC3D1F95-30CB-464A-9F3A-9A2DE616EF18}" srcOrd="0" destOrd="0" presId="urn:microsoft.com/office/officeart/2008/layout/VerticalCurvedList"/>
    <dgm:cxn modelId="{14224961-3CB7-4D23-9CCC-76EACA344B83}" type="presOf" srcId="{9623999C-86C7-4171-B1AC-C81F1735E015}" destId="{FBF578E9-7D79-4457-A5E3-F4584A849AB1}" srcOrd="0" destOrd="0" presId="urn:microsoft.com/office/officeart/2008/layout/VerticalCurvedList"/>
    <dgm:cxn modelId="{9806AD8B-AB38-4B66-9FA1-1D0DA9B187C6}" srcId="{1841EEB8-B245-4BA8-BD44-885B58962739}" destId="{F12585BB-E64F-4410-9198-A10B7AD1BA88}" srcOrd="2" destOrd="0" parTransId="{FFD7A523-53C3-43F9-95FC-7CE025387783}" sibTransId="{375994D5-95E2-4272-82D8-1CF3B78D3ECB}"/>
    <dgm:cxn modelId="{0925028C-815F-45D8-AFDE-E49B14F59582}" type="presOf" srcId="{273B40EF-AB4D-403C-BB32-2D36A2452C77}" destId="{7B9CB748-731E-4A0A-AE93-D9EE4B611585}" srcOrd="0" destOrd="0" presId="urn:microsoft.com/office/officeart/2008/layout/VerticalCurvedList"/>
    <dgm:cxn modelId="{7E9690AB-1054-43A2-A6C1-AF404CBBF9B9}" srcId="{1841EEB8-B245-4BA8-BD44-885B58962739}" destId="{273B40EF-AB4D-403C-BB32-2D36A2452C77}" srcOrd="1" destOrd="0" parTransId="{3C5A6F71-4409-4D3A-9260-DC9518E70B70}" sibTransId="{E07423FF-A764-4BDB-8B4A-09C4755E63BD}"/>
    <dgm:cxn modelId="{B950E6AB-FBFE-4FD6-B7BF-1132D0D44DE8}" type="presOf" srcId="{7EDF00EC-A180-432C-A267-60770B0D8CDF}" destId="{365C02E8-1498-4671-BFB5-7A93A6A760BD}" srcOrd="0" destOrd="0" presId="urn:microsoft.com/office/officeart/2008/layout/VerticalCurvedList"/>
    <dgm:cxn modelId="{1A6440B1-D788-4324-B550-499A0F4D562C}" type="presOf" srcId="{1841EEB8-B245-4BA8-BD44-885B58962739}" destId="{B956EA91-54FB-4B62-8E18-DCB9C89220DA}" srcOrd="0" destOrd="0" presId="urn:microsoft.com/office/officeart/2008/layout/VerticalCurvedList"/>
    <dgm:cxn modelId="{4F0CF7B8-5F70-4718-A6EC-B9D8AEAAC79B}" srcId="{1841EEB8-B245-4BA8-BD44-885B58962739}" destId="{3C14E5DC-0430-485F-9105-8A6B9B33937F}" srcOrd="3" destOrd="0" parTransId="{E7046B53-CB26-4460-B83E-150E47EFE649}" sibTransId="{5C98479C-BB62-46CD-AAD4-5E9972F1EE7E}"/>
    <dgm:cxn modelId="{8C3096E4-1501-4928-99CC-3743D6224BF6}" type="presOf" srcId="{F12585BB-E64F-4410-9198-A10B7AD1BA88}" destId="{A5648C00-6638-4BE6-857A-9CB6360F1E7F}" srcOrd="0" destOrd="0" presId="urn:microsoft.com/office/officeart/2008/layout/VerticalCurvedList"/>
    <dgm:cxn modelId="{169233E7-C65F-4E53-8B83-A76858DD7050}" type="presOf" srcId="{AFC7BDFA-9E0D-41E4-A3CA-BECDA67F2C17}" destId="{62300D18-F19C-48C2-83B9-A1CFB5D4E7AD}" srcOrd="0" destOrd="0" presId="urn:microsoft.com/office/officeart/2008/layout/VerticalCurvedList"/>
    <dgm:cxn modelId="{C998D418-0CBB-4166-B55E-A47D6C6D56BA}" type="presParOf" srcId="{B956EA91-54FB-4B62-8E18-DCB9C89220DA}" destId="{413BA335-B105-427B-9AAC-11AA83055F3A}" srcOrd="0" destOrd="0" presId="urn:microsoft.com/office/officeart/2008/layout/VerticalCurvedList"/>
    <dgm:cxn modelId="{8AF234AC-1EC9-46AC-94A3-F139E69AD3DC}" type="presParOf" srcId="{413BA335-B105-427B-9AAC-11AA83055F3A}" destId="{4943ECAF-485C-4674-B0EC-BBA53DBBAC8C}" srcOrd="0" destOrd="0" presId="urn:microsoft.com/office/officeart/2008/layout/VerticalCurvedList"/>
    <dgm:cxn modelId="{DDA4EF3C-3BC1-49C2-8EF6-16660284C0E6}" type="presParOf" srcId="{4943ECAF-485C-4674-B0EC-BBA53DBBAC8C}" destId="{B5ADB954-CAA7-406E-B607-8994330D066F}" srcOrd="0" destOrd="0" presId="urn:microsoft.com/office/officeart/2008/layout/VerticalCurvedList"/>
    <dgm:cxn modelId="{EC0F8751-E3CE-48CE-968A-B2F07558B6EA}" type="presParOf" srcId="{4943ECAF-485C-4674-B0EC-BBA53DBBAC8C}" destId="{365C02E8-1498-4671-BFB5-7A93A6A760BD}" srcOrd="1" destOrd="0" presId="urn:microsoft.com/office/officeart/2008/layout/VerticalCurvedList"/>
    <dgm:cxn modelId="{7FAAF7B1-3CBE-4492-82DB-6CEB09E0553B}" type="presParOf" srcId="{4943ECAF-485C-4674-B0EC-BBA53DBBAC8C}" destId="{8F129B46-0569-47A3-96D8-B5E19D5305D6}" srcOrd="2" destOrd="0" presId="urn:microsoft.com/office/officeart/2008/layout/VerticalCurvedList"/>
    <dgm:cxn modelId="{19361EF9-BC5B-4D67-99EB-39DA1A7A9972}" type="presParOf" srcId="{4943ECAF-485C-4674-B0EC-BBA53DBBAC8C}" destId="{2CFCA870-A0BF-47C6-BF8E-A9A32C915258}" srcOrd="3" destOrd="0" presId="urn:microsoft.com/office/officeart/2008/layout/VerticalCurvedList"/>
    <dgm:cxn modelId="{9BC270F0-CE12-46AC-874B-C597801BFFE5}" type="presParOf" srcId="{413BA335-B105-427B-9AAC-11AA83055F3A}" destId="{62300D18-F19C-48C2-83B9-A1CFB5D4E7AD}" srcOrd="1" destOrd="0" presId="urn:microsoft.com/office/officeart/2008/layout/VerticalCurvedList"/>
    <dgm:cxn modelId="{5C21B009-ED63-4664-9064-0EC1D6083E4F}" type="presParOf" srcId="{413BA335-B105-427B-9AAC-11AA83055F3A}" destId="{1E2F87ED-BA6C-4BA3-B557-C2016CE44C6B}" srcOrd="2" destOrd="0" presId="urn:microsoft.com/office/officeart/2008/layout/VerticalCurvedList"/>
    <dgm:cxn modelId="{16A5FCC9-DF87-48B7-8985-01B81871E961}" type="presParOf" srcId="{1E2F87ED-BA6C-4BA3-B557-C2016CE44C6B}" destId="{3BCFC4BA-4B17-4795-8839-2B01D22306E6}" srcOrd="0" destOrd="0" presId="urn:microsoft.com/office/officeart/2008/layout/VerticalCurvedList"/>
    <dgm:cxn modelId="{F3C22AA8-E3CA-4499-9FD2-B0C119A2F290}" type="presParOf" srcId="{413BA335-B105-427B-9AAC-11AA83055F3A}" destId="{7B9CB748-731E-4A0A-AE93-D9EE4B611585}" srcOrd="3" destOrd="0" presId="urn:microsoft.com/office/officeart/2008/layout/VerticalCurvedList"/>
    <dgm:cxn modelId="{0E98C14B-7FAD-48A1-BBD6-913E6D7C8BD8}" type="presParOf" srcId="{413BA335-B105-427B-9AAC-11AA83055F3A}" destId="{4CB26C07-59C6-4FD1-AD8C-9C2E2C712489}" srcOrd="4" destOrd="0" presId="urn:microsoft.com/office/officeart/2008/layout/VerticalCurvedList"/>
    <dgm:cxn modelId="{E2213AAD-BA25-4282-94B6-CF5FF2CF1FAC}" type="presParOf" srcId="{4CB26C07-59C6-4FD1-AD8C-9C2E2C712489}" destId="{84ED1DA2-54D7-48C5-96AD-CFB45476C8FD}" srcOrd="0" destOrd="0" presId="urn:microsoft.com/office/officeart/2008/layout/VerticalCurvedList"/>
    <dgm:cxn modelId="{00673673-4591-48BC-B63A-FFD514ABF765}" type="presParOf" srcId="{413BA335-B105-427B-9AAC-11AA83055F3A}" destId="{A5648C00-6638-4BE6-857A-9CB6360F1E7F}" srcOrd="5" destOrd="0" presId="urn:microsoft.com/office/officeart/2008/layout/VerticalCurvedList"/>
    <dgm:cxn modelId="{3D1E4274-C8B0-4033-A02F-D944906FD9E3}" type="presParOf" srcId="{413BA335-B105-427B-9AAC-11AA83055F3A}" destId="{2D37967B-45E1-42D1-BC40-0B57B7A08185}" srcOrd="6" destOrd="0" presId="urn:microsoft.com/office/officeart/2008/layout/VerticalCurvedList"/>
    <dgm:cxn modelId="{001BCD84-3F8D-4495-9D99-7F4207B3BF02}" type="presParOf" srcId="{2D37967B-45E1-42D1-BC40-0B57B7A08185}" destId="{2EDEA834-A7E3-4B2D-9DEA-3277029B2023}" srcOrd="0" destOrd="0" presId="urn:microsoft.com/office/officeart/2008/layout/VerticalCurvedList"/>
    <dgm:cxn modelId="{507D70D7-C07B-47A3-85F7-6EBB2F73288D}" type="presParOf" srcId="{413BA335-B105-427B-9AAC-11AA83055F3A}" destId="{DC3D1F95-30CB-464A-9F3A-9A2DE616EF18}" srcOrd="7" destOrd="0" presId="urn:microsoft.com/office/officeart/2008/layout/VerticalCurvedList"/>
    <dgm:cxn modelId="{95A97B18-7C52-4FB5-A2A9-449723A572F2}" type="presParOf" srcId="{413BA335-B105-427B-9AAC-11AA83055F3A}" destId="{0F906487-2339-471A-AE1E-8089F36FABDB}" srcOrd="8" destOrd="0" presId="urn:microsoft.com/office/officeart/2008/layout/VerticalCurvedList"/>
    <dgm:cxn modelId="{35E03C89-1D46-4560-B26D-220E393E0E4D}" type="presParOf" srcId="{0F906487-2339-471A-AE1E-8089F36FABDB}" destId="{21950E32-B5CF-4411-A728-8C01AFA5238D}" srcOrd="0" destOrd="0" presId="urn:microsoft.com/office/officeart/2008/layout/VerticalCurvedList"/>
    <dgm:cxn modelId="{968B6192-C150-4C25-8B97-CB0325ABD7B2}" type="presParOf" srcId="{413BA335-B105-427B-9AAC-11AA83055F3A}" destId="{FBF578E9-7D79-4457-A5E3-F4584A849AB1}" srcOrd="9" destOrd="0" presId="urn:microsoft.com/office/officeart/2008/layout/VerticalCurvedList"/>
    <dgm:cxn modelId="{61EF7863-31C8-46A5-B667-17B7DE52AB67}" type="presParOf" srcId="{413BA335-B105-427B-9AAC-11AA83055F3A}" destId="{81A559E2-51C8-45D4-8B23-4CE9D3928418}" srcOrd="10" destOrd="0" presId="urn:microsoft.com/office/officeart/2008/layout/VerticalCurvedList"/>
    <dgm:cxn modelId="{34B2E359-B086-4AC9-B2F0-72835D564545}" type="presParOf" srcId="{81A559E2-51C8-45D4-8B23-4CE9D3928418}" destId="{A324E143-CB6C-40DE-BDDC-5304F749387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3.xml><?xml version="1.0" encoding="utf-8"?>
<dgm:dataModel xmlns:dgm="http://schemas.openxmlformats.org/drawingml/2006/diagram" xmlns:a="http://schemas.openxmlformats.org/drawingml/2006/main">
  <dgm:ptLst>
    <dgm:pt modelId="{0E661CA3-76A5-4CB2-8A73-F05979E947A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39A2CAB-FFE8-4313-866D-4128F528B864}">
      <dgm:prSet/>
      <dgm:spPr>
        <a:scene3d>
          <a:camera prst="orthographicFront"/>
          <a:lightRig rig="threePt" dir="t"/>
        </a:scene3d>
        <a:sp3d>
          <a:bevelT/>
        </a:sp3d>
      </dgm:spPr>
      <dgm:t>
        <a:bodyPr/>
        <a:lstStyle/>
        <a:p>
          <a:r>
            <a:rPr lang="en-US" b="0"/>
            <a:t>The GASB monitors and supports implementation of all of its pronouncements</a:t>
          </a:r>
          <a:endParaRPr lang="en-US"/>
        </a:p>
      </dgm:t>
    </dgm:pt>
    <dgm:pt modelId="{4AB2F815-053D-4BCE-9297-96DE5E7FE38F}" type="parTrans" cxnId="{C76D0C20-7003-4502-B44B-1A44BB995582}">
      <dgm:prSet/>
      <dgm:spPr/>
      <dgm:t>
        <a:bodyPr/>
        <a:lstStyle/>
        <a:p>
          <a:endParaRPr lang="en-US"/>
        </a:p>
      </dgm:t>
    </dgm:pt>
    <dgm:pt modelId="{7DCFAD68-0FDE-4F18-A6FB-3C06A51868C5}" type="sibTrans" cxnId="{C76D0C20-7003-4502-B44B-1A44BB995582}">
      <dgm:prSet/>
      <dgm:spPr/>
      <dgm:t>
        <a:bodyPr/>
        <a:lstStyle/>
        <a:p>
          <a:endParaRPr lang="en-US"/>
        </a:p>
      </dgm:t>
    </dgm:pt>
    <dgm:pt modelId="{C02CEEE7-4FC7-4C52-B106-6654A24CFB77}" type="pres">
      <dgm:prSet presAssocID="{0E661CA3-76A5-4CB2-8A73-F05979E947A8}" presName="linear" presStyleCnt="0">
        <dgm:presLayoutVars>
          <dgm:animLvl val="lvl"/>
          <dgm:resizeHandles val="exact"/>
        </dgm:presLayoutVars>
      </dgm:prSet>
      <dgm:spPr/>
    </dgm:pt>
    <dgm:pt modelId="{94FF2B7D-6705-4C68-AE1F-E4E7C9F865EB}" type="pres">
      <dgm:prSet presAssocID="{239A2CAB-FFE8-4313-866D-4128F528B864}" presName="parentText" presStyleLbl="node1" presStyleIdx="0" presStyleCnt="1">
        <dgm:presLayoutVars>
          <dgm:chMax val="0"/>
          <dgm:bulletEnabled val="1"/>
        </dgm:presLayoutVars>
      </dgm:prSet>
      <dgm:spPr/>
    </dgm:pt>
  </dgm:ptLst>
  <dgm:cxnLst>
    <dgm:cxn modelId="{C76D0C20-7003-4502-B44B-1A44BB995582}" srcId="{0E661CA3-76A5-4CB2-8A73-F05979E947A8}" destId="{239A2CAB-FFE8-4313-866D-4128F528B864}" srcOrd="0" destOrd="0" parTransId="{4AB2F815-053D-4BCE-9297-96DE5E7FE38F}" sibTransId="{7DCFAD68-0FDE-4F18-A6FB-3C06A51868C5}"/>
    <dgm:cxn modelId="{212F6A52-9129-46CE-9430-7358B563A65E}" type="presOf" srcId="{239A2CAB-FFE8-4313-866D-4128F528B864}" destId="{94FF2B7D-6705-4C68-AE1F-E4E7C9F865EB}" srcOrd="0" destOrd="0" presId="urn:microsoft.com/office/officeart/2005/8/layout/vList2"/>
    <dgm:cxn modelId="{8F336691-CB4F-489E-A258-62D26FEDB5CC}" type="presOf" srcId="{0E661CA3-76A5-4CB2-8A73-F05979E947A8}" destId="{C02CEEE7-4FC7-4C52-B106-6654A24CFB77}" srcOrd="0" destOrd="0" presId="urn:microsoft.com/office/officeart/2005/8/layout/vList2"/>
    <dgm:cxn modelId="{E6ADF46C-D20B-4089-AB59-D173289FF86A}" type="presParOf" srcId="{C02CEEE7-4FC7-4C52-B106-6654A24CFB77}" destId="{94FF2B7D-6705-4C68-AE1F-E4E7C9F865E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4.xml><?xml version="1.0" encoding="utf-8"?>
<dgm:dataModel xmlns:dgm="http://schemas.openxmlformats.org/drawingml/2006/diagram" xmlns:a="http://schemas.openxmlformats.org/drawingml/2006/main">
  <dgm:ptLst>
    <dgm:pt modelId="{0E661CA3-76A5-4CB2-8A73-F05979E947A8}" type="doc">
      <dgm:prSet loTypeId="urn:microsoft.com/office/officeart/2005/8/layout/hierarchy4" loCatId="list" qsTypeId="urn:microsoft.com/office/officeart/2005/8/quickstyle/simple1" qsCatId="simple" csTypeId="urn:microsoft.com/office/officeart/2005/8/colors/accent2_3" csCatId="accent2" phldr="1"/>
      <dgm:spPr/>
      <dgm:t>
        <a:bodyPr/>
        <a:lstStyle/>
        <a:p>
          <a:endParaRPr lang="en-US"/>
        </a:p>
      </dgm:t>
    </dgm:pt>
    <dgm:pt modelId="{8E5AC495-971D-4FDE-8A3C-8BE10BD305FB}">
      <dgm:prSet custT="1"/>
      <dgm:spPr>
        <a:scene3d>
          <a:camera prst="orthographicFront"/>
          <a:lightRig rig="threePt" dir="t"/>
        </a:scene3d>
        <a:sp3d>
          <a:bevelT/>
        </a:sp3d>
      </dgm:spPr>
      <dgm:t>
        <a:bodyPr/>
        <a:lstStyle/>
        <a:p>
          <a:r>
            <a:rPr lang="en-US" sz="2400" b="0"/>
            <a:t>For Statements resulting from comprehensive projects and major projects that address a fundamental aspect of the standards, the GASB also:</a:t>
          </a:r>
          <a:endParaRPr lang="en-US" sz="2400"/>
        </a:p>
      </dgm:t>
    </dgm:pt>
    <dgm:pt modelId="{184F4DD5-D99C-4DD3-B9B1-1831F6773234}" type="parTrans" cxnId="{643846EA-5684-46F3-8191-EB9AE546E552}">
      <dgm:prSet/>
      <dgm:spPr/>
      <dgm:t>
        <a:bodyPr/>
        <a:lstStyle/>
        <a:p>
          <a:endParaRPr lang="en-US"/>
        </a:p>
      </dgm:t>
    </dgm:pt>
    <dgm:pt modelId="{123E6FAA-5A4A-4933-9390-74FBDA5257E7}" type="sibTrans" cxnId="{643846EA-5684-46F3-8191-EB9AE546E552}">
      <dgm:prSet/>
      <dgm:spPr/>
      <dgm:t>
        <a:bodyPr/>
        <a:lstStyle/>
        <a:p>
          <a:endParaRPr lang="en-US"/>
        </a:p>
      </dgm:t>
    </dgm:pt>
    <dgm:pt modelId="{27873D41-5895-40F5-96C9-D2BD299C1CFB}">
      <dgm:prSet/>
      <dgm:spPr>
        <a:scene3d>
          <a:camera prst="orthographicFront"/>
          <a:lightRig rig="threePt" dir="t"/>
        </a:scene3d>
        <a:sp3d>
          <a:bevelT/>
        </a:sp3d>
      </dgm:spPr>
      <dgm:t>
        <a:bodyPr/>
        <a:lstStyle/>
        <a:p>
          <a:r>
            <a:rPr lang="en-US" baseline="0"/>
            <a:t>Examines a random some of financial reports for the year prior to, year of, and year after implementation </a:t>
          </a:r>
          <a:endParaRPr lang="en-US"/>
        </a:p>
      </dgm:t>
    </dgm:pt>
    <dgm:pt modelId="{B1DF56EE-0FCF-4078-9956-E18E8998172C}" type="parTrans" cxnId="{F20383A8-AF6A-4B74-99CD-DF29F4047EDE}">
      <dgm:prSet/>
      <dgm:spPr/>
      <dgm:t>
        <a:bodyPr/>
        <a:lstStyle/>
        <a:p>
          <a:endParaRPr lang="en-US"/>
        </a:p>
      </dgm:t>
    </dgm:pt>
    <dgm:pt modelId="{D6F0F600-1C05-49AF-89E1-04C6943077A7}" type="sibTrans" cxnId="{F20383A8-AF6A-4B74-99CD-DF29F4047EDE}">
      <dgm:prSet/>
      <dgm:spPr/>
      <dgm:t>
        <a:bodyPr/>
        <a:lstStyle/>
        <a:p>
          <a:endParaRPr lang="en-US"/>
        </a:p>
      </dgm:t>
    </dgm:pt>
    <dgm:pt modelId="{3FD13F3E-780B-4868-8158-3DCC600BC6A2}">
      <dgm:prSet custT="1"/>
      <dgm:spPr>
        <a:scene3d>
          <a:camera prst="orthographicFront"/>
          <a:lightRig rig="threePt" dir="t"/>
        </a:scene3d>
        <a:sp3d>
          <a:bevelT/>
        </a:sp3d>
      </dgm:spPr>
      <dgm:t>
        <a:bodyPr/>
        <a:lstStyle/>
        <a:p>
          <a:r>
            <a:rPr lang="en-US" sz="1600" baseline="0"/>
            <a:t>Collects information from their preparers regarding staff hours and </a:t>
          </a:r>
          <a:r>
            <a:rPr lang="en-US" sz="1600" baseline="0" err="1"/>
            <a:t>nonstaff</a:t>
          </a:r>
          <a:r>
            <a:rPr lang="en-US" sz="1600" baseline="0"/>
            <a:t> costs for those three years</a:t>
          </a:r>
          <a:endParaRPr lang="en-US" sz="1600"/>
        </a:p>
      </dgm:t>
    </dgm:pt>
    <dgm:pt modelId="{D6445D8C-84C5-4CB3-9BA6-B447CF83ABE2}" type="parTrans" cxnId="{1F53716F-9702-43C3-806D-23B4B746803B}">
      <dgm:prSet/>
      <dgm:spPr/>
      <dgm:t>
        <a:bodyPr/>
        <a:lstStyle/>
        <a:p>
          <a:endParaRPr lang="en-US"/>
        </a:p>
      </dgm:t>
    </dgm:pt>
    <dgm:pt modelId="{06ABDD0D-533E-4EF5-9DE4-F0495782A459}" type="sibTrans" cxnId="{1F53716F-9702-43C3-806D-23B4B746803B}">
      <dgm:prSet/>
      <dgm:spPr/>
      <dgm:t>
        <a:bodyPr/>
        <a:lstStyle/>
        <a:p>
          <a:endParaRPr lang="en-US"/>
        </a:p>
      </dgm:t>
    </dgm:pt>
    <dgm:pt modelId="{2159FE21-CB2A-479B-AB3D-EE06F77629D2}">
      <dgm:prSet/>
      <dgm:spPr>
        <a:scene3d>
          <a:camera prst="orthographicFront"/>
          <a:lightRig rig="threePt" dir="t"/>
        </a:scene3d>
        <a:sp3d>
          <a:bevelT/>
        </a:sp3d>
      </dgm:spPr>
      <dgm:t>
        <a:bodyPr/>
        <a:lstStyle/>
        <a:p>
          <a:r>
            <a:rPr lang="en-US" baseline="0"/>
            <a:t>Examine financial reports for the same random sample in the fifth year of implementation</a:t>
          </a:r>
          <a:endParaRPr lang="en-US"/>
        </a:p>
      </dgm:t>
    </dgm:pt>
    <dgm:pt modelId="{0DADAA42-02B7-4540-8407-14EA8B840F61}" type="parTrans" cxnId="{CCE47E3D-F27F-43D5-8E13-EEBEFF0EDF21}">
      <dgm:prSet/>
      <dgm:spPr/>
      <dgm:t>
        <a:bodyPr/>
        <a:lstStyle/>
        <a:p>
          <a:endParaRPr lang="en-US"/>
        </a:p>
      </dgm:t>
    </dgm:pt>
    <dgm:pt modelId="{92902AF6-29CA-4377-8C74-2EEA57945EB1}" type="sibTrans" cxnId="{CCE47E3D-F27F-43D5-8E13-EEBEFF0EDF21}">
      <dgm:prSet/>
      <dgm:spPr/>
      <dgm:t>
        <a:bodyPr/>
        <a:lstStyle/>
        <a:p>
          <a:endParaRPr lang="en-US"/>
        </a:p>
      </dgm:t>
    </dgm:pt>
    <dgm:pt modelId="{E8BE5016-62DC-4342-9A3B-42BA6C53A109}">
      <dgm:prSet/>
      <dgm:spPr>
        <a:scene3d>
          <a:camera prst="orthographicFront"/>
          <a:lightRig rig="threePt" dir="t"/>
        </a:scene3d>
        <a:sp3d>
          <a:bevelT/>
        </a:sp3d>
      </dgm:spPr>
      <dgm:t>
        <a:bodyPr/>
        <a:lstStyle/>
        <a:p>
          <a:r>
            <a:rPr lang="en-US" baseline="0"/>
            <a:t>Conduct stakeholder roundtables and surveys regarding their experience with the standards</a:t>
          </a:r>
          <a:endParaRPr lang="en-US"/>
        </a:p>
      </dgm:t>
    </dgm:pt>
    <dgm:pt modelId="{31B4E192-D869-4FF1-ADB6-1F25EC4E614A}" type="parTrans" cxnId="{D5BAABFE-C5AE-42BE-9BCD-9504B60D3F4B}">
      <dgm:prSet/>
      <dgm:spPr/>
      <dgm:t>
        <a:bodyPr/>
        <a:lstStyle/>
        <a:p>
          <a:endParaRPr lang="en-US"/>
        </a:p>
      </dgm:t>
    </dgm:pt>
    <dgm:pt modelId="{D7BCE869-E8F9-4AAB-A79B-7ADA8B378E22}" type="sibTrans" cxnId="{D5BAABFE-C5AE-42BE-9BCD-9504B60D3F4B}">
      <dgm:prSet/>
      <dgm:spPr/>
      <dgm:t>
        <a:bodyPr/>
        <a:lstStyle/>
        <a:p>
          <a:endParaRPr lang="en-US"/>
        </a:p>
      </dgm:t>
    </dgm:pt>
    <dgm:pt modelId="{C8F04214-702F-49B4-BB66-FE82DE38986E}">
      <dgm:prSet/>
      <dgm:spPr>
        <a:scene3d>
          <a:camera prst="orthographicFront"/>
          <a:lightRig rig="threePt" dir="t"/>
        </a:scene3d>
        <a:sp3d>
          <a:bevelT/>
        </a:sp3d>
      </dgm:spPr>
      <dgm:t>
        <a:bodyPr/>
        <a:lstStyle/>
        <a:p>
          <a:r>
            <a:rPr lang="en-US"/>
            <a:t>Reports the findings publicly</a:t>
          </a:r>
        </a:p>
      </dgm:t>
    </dgm:pt>
    <dgm:pt modelId="{56426DA9-062A-4378-9E74-5F4D485596A8}" type="parTrans" cxnId="{03E47E3D-5D73-405D-8D59-1EC4195B077E}">
      <dgm:prSet/>
      <dgm:spPr/>
      <dgm:t>
        <a:bodyPr/>
        <a:lstStyle/>
        <a:p>
          <a:endParaRPr lang="en-US"/>
        </a:p>
      </dgm:t>
    </dgm:pt>
    <dgm:pt modelId="{BDAACD57-F51C-478E-AC9F-D955932D8D3C}" type="sibTrans" cxnId="{03E47E3D-5D73-405D-8D59-1EC4195B077E}">
      <dgm:prSet/>
      <dgm:spPr/>
      <dgm:t>
        <a:bodyPr/>
        <a:lstStyle/>
        <a:p>
          <a:endParaRPr lang="en-US"/>
        </a:p>
      </dgm:t>
    </dgm:pt>
    <dgm:pt modelId="{F78B7F6E-B8F4-46EB-AC50-FB31B8A3AC79}" type="pres">
      <dgm:prSet presAssocID="{0E661CA3-76A5-4CB2-8A73-F05979E947A8}" presName="Name0" presStyleCnt="0">
        <dgm:presLayoutVars>
          <dgm:chPref val="1"/>
          <dgm:dir/>
          <dgm:animOne val="branch"/>
          <dgm:animLvl val="lvl"/>
          <dgm:resizeHandles/>
        </dgm:presLayoutVars>
      </dgm:prSet>
      <dgm:spPr/>
    </dgm:pt>
    <dgm:pt modelId="{B0D40D88-C100-4975-A49F-0BE0FB818432}" type="pres">
      <dgm:prSet presAssocID="{8E5AC495-971D-4FDE-8A3C-8BE10BD305FB}" presName="vertOne" presStyleCnt="0"/>
      <dgm:spPr>
        <a:scene3d>
          <a:camera prst="orthographicFront"/>
          <a:lightRig rig="threePt" dir="t"/>
        </a:scene3d>
        <a:sp3d>
          <a:bevelT/>
        </a:sp3d>
      </dgm:spPr>
    </dgm:pt>
    <dgm:pt modelId="{AC5D2064-A3E6-44B3-ADC7-3766444E32D8}" type="pres">
      <dgm:prSet presAssocID="{8E5AC495-971D-4FDE-8A3C-8BE10BD305FB}" presName="txOne" presStyleLbl="node0" presStyleIdx="0" presStyleCnt="1" custScaleY="49708">
        <dgm:presLayoutVars>
          <dgm:chPref val="3"/>
        </dgm:presLayoutVars>
      </dgm:prSet>
      <dgm:spPr/>
    </dgm:pt>
    <dgm:pt modelId="{82802A0D-A4BF-40A2-BFC4-3344B387F4E4}" type="pres">
      <dgm:prSet presAssocID="{8E5AC495-971D-4FDE-8A3C-8BE10BD305FB}" presName="parTransOne" presStyleCnt="0"/>
      <dgm:spPr>
        <a:scene3d>
          <a:camera prst="orthographicFront"/>
          <a:lightRig rig="threePt" dir="t"/>
        </a:scene3d>
        <a:sp3d>
          <a:bevelT/>
        </a:sp3d>
      </dgm:spPr>
    </dgm:pt>
    <dgm:pt modelId="{A0F74E85-2B1C-4B9C-B231-E39D32C997EA}" type="pres">
      <dgm:prSet presAssocID="{8E5AC495-971D-4FDE-8A3C-8BE10BD305FB}" presName="horzOne" presStyleCnt="0"/>
      <dgm:spPr>
        <a:scene3d>
          <a:camera prst="orthographicFront"/>
          <a:lightRig rig="threePt" dir="t"/>
        </a:scene3d>
        <a:sp3d>
          <a:bevelT/>
        </a:sp3d>
      </dgm:spPr>
    </dgm:pt>
    <dgm:pt modelId="{D78942B8-35AC-4B58-9C7D-9799E2972C99}" type="pres">
      <dgm:prSet presAssocID="{27873D41-5895-40F5-96C9-D2BD299C1CFB}" presName="vertTwo" presStyleCnt="0"/>
      <dgm:spPr>
        <a:scene3d>
          <a:camera prst="orthographicFront"/>
          <a:lightRig rig="threePt" dir="t"/>
        </a:scene3d>
        <a:sp3d>
          <a:bevelT/>
        </a:sp3d>
      </dgm:spPr>
    </dgm:pt>
    <dgm:pt modelId="{C7D93C5D-75C1-48CB-952F-CC4956E36B98}" type="pres">
      <dgm:prSet presAssocID="{27873D41-5895-40F5-96C9-D2BD299C1CFB}" presName="txTwo" presStyleLbl="node2" presStyleIdx="0" presStyleCnt="5">
        <dgm:presLayoutVars>
          <dgm:chPref val="3"/>
        </dgm:presLayoutVars>
      </dgm:prSet>
      <dgm:spPr/>
    </dgm:pt>
    <dgm:pt modelId="{55A937F3-F37A-44EB-9054-B33189BA837E}" type="pres">
      <dgm:prSet presAssocID="{27873D41-5895-40F5-96C9-D2BD299C1CFB}" presName="horzTwo" presStyleCnt="0"/>
      <dgm:spPr>
        <a:scene3d>
          <a:camera prst="orthographicFront"/>
          <a:lightRig rig="threePt" dir="t"/>
        </a:scene3d>
        <a:sp3d>
          <a:bevelT/>
        </a:sp3d>
      </dgm:spPr>
    </dgm:pt>
    <dgm:pt modelId="{82E9E8B6-4585-44BD-8CF5-1A4CB196473F}" type="pres">
      <dgm:prSet presAssocID="{D6F0F600-1C05-49AF-89E1-04C6943077A7}" presName="sibSpaceTwo" presStyleCnt="0"/>
      <dgm:spPr>
        <a:scene3d>
          <a:camera prst="orthographicFront"/>
          <a:lightRig rig="threePt" dir="t"/>
        </a:scene3d>
        <a:sp3d>
          <a:bevelT/>
        </a:sp3d>
      </dgm:spPr>
    </dgm:pt>
    <dgm:pt modelId="{A94AD0B6-D795-43E1-94E8-2AC0BA4067FE}" type="pres">
      <dgm:prSet presAssocID="{3FD13F3E-780B-4868-8158-3DCC600BC6A2}" presName="vertTwo" presStyleCnt="0"/>
      <dgm:spPr>
        <a:scene3d>
          <a:camera prst="orthographicFront"/>
          <a:lightRig rig="threePt" dir="t"/>
        </a:scene3d>
        <a:sp3d>
          <a:bevelT/>
        </a:sp3d>
      </dgm:spPr>
    </dgm:pt>
    <dgm:pt modelId="{10C834EF-2EA4-47C7-B1CA-4927438FCD17}" type="pres">
      <dgm:prSet presAssocID="{3FD13F3E-780B-4868-8158-3DCC600BC6A2}" presName="txTwo" presStyleLbl="node2" presStyleIdx="1" presStyleCnt="5">
        <dgm:presLayoutVars>
          <dgm:chPref val="3"/>
        </dgm:presLayoutVars>
      </dgm:prSet>
      <dgm:spPr/>
    </dgm:pt>
    <dgm:pt modelId="{1D6437DB-9A1B-4991-B359-E9A86EDAC073}" type="pres">
      <dgm:prSet presAssocID="{3FD13F3E-780B-4868-8158-3DCC600BC6A2}" presName="horzTwo" presStyleCnt="0"/>
      <dgm:spPr>
        <a:scene3d>
          <a:camera prst="orthographicFront"/>
          <a:lightRig rig="threePt" dir="t"/>
        </a:scene3d>
        <a:sp3d>
          <a:bevelT/>
        </a:sp3d>
      </dgm:spPr>
    </dgm:pt>
    <dgm:pt modelId="{8296A61D-D510-458C-B55D-7BFE8BEE977A}" type="pres">
      <dgm:prSet presAssocID="{06ABDD0D-533E-4EF5-9DE4-F0495782A459}" presName="sibSpaceTwo" presStyleCnt="0"/>
      <dgm:spPr>
        <a:scene3d>
          <a:camera prst="orthographicFront"/>
          <a:lightRig rig="threePt" dir="t"/>
        </a:scene3d>
        <a:sp3d>
          <a:bevelT/>
        </a:sp3d>
      </dgm:spPr>
    </dgm:pt>
    <dgm:pt modelId="{2B19776B-EF99-4021-B5DB-54DA148E4ACE}" type="pres">
      <dgm:prSet presAssocID="{2159FE21-CB2A-479B-AB3D-EE06F77629D2}" presName="vertTwo" presStyleCnt="0"/>
      <dgm:spPr>
        <a:scene3d>
          <a:camera prst="orthographicFront"/>
          <a:lightRig rig="threePt" dir="t"/>
        </a:scene3d>
        <a:sp3d>
          <a:bevelT/>
        </a:sp3d>
      </dgm:spPr>
    </dgm:pt>
    <dgm:pt modelId="{9A5126F6-A120-4810-A160-AF66BB29CCD5}" type="pres">
      <dgm:prSet presAssocID="{2159FE21-CB2A-479B-AB3D-EE06F77629D2}" presName="txTwo" presStyleLbl="node2" presStyleIdx="2" presStyleCnt="5" custLinFactNeighborX="0" custLinFactNeighborY="273">
        <dgm:presLayoutVars>
          <dgm:chPref val="3"/>
        </dgm:presLayoutVars>
      </dgm:prSet>
      <dgm:spPr/>
    </dgm:pt>
    <dgm:pt modelId="{599B03BA-1CD5-476E-BE4C-E1478DB6F99D}" type="pres">
      <dgm:prSet presAssocID="{2159FE21-CB2A-479B-AB3D-EE06F77629D2}" presName="horzTwo" presStyleCnt="0"/>
      <dgm:spPr>
        <a:scene3d>
          <a:camera prst="orthographicFront"/>
          <a:lightRig rig="threePt" dir="t"/>
        </a:scene3d>
        <a:sp3d>
          <a:bevelT/>
        </a:sp3d>
      </dgm:spPr>
    </dgm:pt>
    <dgm:pt modelId="{191442FD-5229-46DB-A1F8-C81E89FC0777}" type="pres">
      <dgm:prSet presAssocID="{92902AF6-29CA-4377-8C74-2EEA57945EB1}" presName="sibSpaceTwo" presStyleCnt="0"/>
      <dgm:spPr>
        <a:scene3d>
          <a:camera prst="orthographicFront"/>
          <a:lightRig rig="threePt" dir="t"/>
        </a:scene3d>
        <a:sp3d>
          <a:bevelT/>
        </a:sp3d>
      </dgm:spPr>
    </dgm:pt>
    <dgm:pt modelId="{754E8757-3780-4490-B2B3-FC116814F656}" type="pres">
      <dgm:prSet presAssocID="{E8BE5016-62DC-4342-9A3B-42BA6C53A109}" presName="vertTwo" presStyleCnt="0"/>
      <dgm:spPr>
        <a:scene3d>
          <a:camera prst="orthographicFront"/>
          <a:lightRig rig="threePt" dir="t"/>
        </a:scene3d>
        <a:sp3d>
          <a:bevelT/>
        </a:sp3d>
      </dgm:spPr>
    </dgm:pt>
    <dgm:pt modelId="{55E7CB99-D83D-4A4A-BF85-2722F7D23FE1}" type="pres">
      <dgm:prSet presAssocID="{E8BE5016-62DC-4342-9A3B-42BA6C53A109}" presName="txTwo" presStyleLbl="node2" presStyleIdx="3" presStyleCnt="5">
        <dgm:presLayoutVars>
          <dgm:chPref val="3"/>
        </dgm:presLayoutVars>
      </dgm:prSet>
      <dgm:spPr/>
    </dgm:pt>
    <dgm:pt modelId="{B0A4FE19-7065-4085-AD90-DB84A7C2A9C6}" type="pres">
      <dgm:prSet presAssocID="{E8BE5016-62DC-4342-9A3B-42BA6C53A109}" presName="horzTwo" presStyleCnt="0"/>
      <dgm:spPr>
        <a:scene3d>
          <a:camera prst="orthographicFront"/>
          <a:lightRig rig="threePt" dir="t"/>
        </a:scene3d>
        <a:sp3d>
          <a:bevelT/>
        </a:sp3d>
      </dgm:spPr>
    </dgm:pt>
    <dgm:pt modelId="{A9FC5086-30D4-4A1B-ABA9-610A96E182EC}" type="pres">
      <dgm:prSet presAssocID="{D7BCE869-E8F9-4AAB-A79B-7ADA8B378E22}" presName="sibSpaceTwo" presStyleCnt="0"/>
      <dgm:spPr>
        <a:scene3d>
          <a:camera prst="orthographicFront"/>
          <a:lightRig rig="threePt" dir="t"/>
        </a:scene3d>
        <a:sp3d>
          <a:bevelT/>
        </a:sp3d>
      </dgm:spPr>
    </dgm:pt>
    <dgm:pt modelId="{29B5ED4D-E8AF-4CF9-813B-2AAC9AA5707B}" type="pres">
      <dgm:prSet presAssocID="{C8F04214-702F-49B4-BB66-FE82DE38986E}" presName="vertTwo" presStyleCnt="0"/>
      <dgm:spPr>
        <a:scene3d>
          <a:camera prst="orthographicFront"/>
          <a:lightRig rig="threePt" dir="t"/>
        </a:scene3d>
        <a:sp3d>
          <a:bevelT/>
        </a:sp3d>
      </dgm:spPr>
    </dgm:pt>
    <dgm:pt modelId="{17733C04-2CCA-4A89-8377-C96E55D3D87B}" type="pres">
      <dgm:prSet presAssocID="{C8F04214-702F-49B4-BB66-FE82DE38986E}" presName="txTwo" presStyleLbl="node2" presStyleIdx="4" presStyleCnt="5">
        <dgm:presLayoutVars>
          <dgm:chPref val="3"/>
        </dgm:presLayoutVars>
      </dgm:prSet>
      <dgm:spPr/>
    </dgm:pt>
    <dgm:pt modelId="{A804B370-5D51-4F82-86DE-4F9FF848814E}" type="pres">
      <dgm:prSet presAssocID="{C8F04214-702F-49B4-BB66-FE82DE38986E}" presName="horzTwo" presStyleCnt="0"/>
      <dgm:spPr>
        <a:scene3d>
          <a:camera prst="orthographicFront"/>
          <a:lightRig rig="threePt" dir="t"/>
        </a:scene3d>
        <a:sp3d>
          <a:bevelT/>
        </a:sp3d>
      </dgm:spPr>
    </dgm:pt>
  </dgm:ptLst>
  <dgm:cxnLst>
    <dgm:cxn modelId="{D41D000A-68C8-4AD9-B0E7-E6E6769D5EBA}" type="presOf" srcId="{E8BE5016-62DC-4342-9A3B-42BA6C53A109}" destId="{55E7CB99-D83D-4A4A-BF85-2722F7D23FE1}" srcOrd="0" destOrd="0" presId="urn:microsoft.com/office/officeart/2005/8/layout/hierarchy4"/>
    <dgm:cxn modelId="{58DA941F-5A3C-4B4F-9488-9D3039A961B6}" type="presOf" srcId="{0E661CA3-76A5-4CB2-8A73-F05979E947A8}" destId="{F78B7F6E-B8F4-46EB-AC50-FB31B8A3AC79}" srcOrd="0" destOrd="0" presId="urn:microsoft.com/office/officeart/2005/8/layout/hierarchy4"/>
    <dgm:cxn modelId="{03E47E3D-5D73-405D-8D59-1EC4195B077E}" srcId="{8E5AC495-971D-4FDE-8A3C-8BE10BD305FB}" destId="{C8F04214-702F-49B4-BB66-FE82DE38986E}" srcOrd="4" destOrd="0" parTransId="{56426DA9-062A-4378-9E74-5F4D485596A8}" sibTransId="{BDAACD57-F51C-478E-AC9F-D955932D8D3C}"/>
    <dgm:cxn modelId="{CCE47E3D-F27F-43D5-8E13-EEBEFF0EDF21}" srcId="{8E5AC495-971D-4FDE-8A3C-8BE10BD305FB}" destId="{2159FE21-CB2A-479B-AB3D-EE06F77629D2}" srcOrd="2" destOrd="0" parTransId="{0DADAA42-02B7-4540-8407-14EA8B840F61}" sibTransId="{92902AF6-29CA-4377-8C74-2EEA57945EB1}"/>
    <dgm:cxn modelId="{BA897547-6876-4D35-9286-5C2E097A7F9B}" type="presOf" srcId="{C8F04214-702F-49B4-BB66-FE82DE38986E}" destId="{17733C04-2CCA-4A89-8377-C96E55D3D87B}" srcOrd="0" destOrd="0" presId="urn:microsoft.com/office/officeart/2005/8/layout/hierarchy4"/>
    <dgm:cxn modelId="{1F53716F-9702-43C3-806D-23B4B746803B}" srcId="{8E5AC495-971D-4FDE-8A3C-8BE10BD305FB}" destId="{3FD13F3E-780B-4868-8158-3DCC600BC6A2}" srcOrd="1" destOrd="0" parTransId="{D6445D8C-84C5-4CB3-9BA6-B447CF83ABE2}" sibTransId="{06ABDD0D-533E-4EF5-9DE4-F0495782A459}"/>
    <dgm:cxn modelId="{AFE1D04F-D3D0-4E5F-9C3A-BC7C4045D48E}" type="presOf" srcId="{27873D41-5895-40F5-96C9-D2BD299C1CFB}" destId="{C7D93C5D-75C1-48CB-952F-CC4956E36B98}" srcOrd="0" destOrd="0" presId="urn:microsoft.com/office/officeart/2005/8/layout/hierarchy4"/>
    <dgm:cxn modelId="{A2459983-A94C-4EE4-8323-6775CBF10B8A}" type="presOf" srcId="{3FD13F3E-780B-4868-8158-3DCC600BC6A2}" destId="{10C834EF-2EA4-47C7-B1CA-4927438FCD17}" srcOrd="0" destOrd="0" presId="urn:microsoft.com/office/officeart/2005/8/layout/hierarchy4"/>
    <dgm:cxn modelId="{F20383A8-AF6A-4B74-99CD-DF29F4047EDE}" srcId="{8E5AC495-971D-4FDE-8A3C-8BE10BD305FB}" destId="{27873D41-5895-40F5-96C9-D2BD299C1CFB}" srcOrd="0" destOrd="0" parTransId="{B1DF56EE-0FCF-4078-9956-E18E8998172C}" sibTransId="{D6F0F600-1C05-49AF-89E1-04C6943077A7}"/>
    <dgm:cxn modelId="{55BA7DBA-A2C0-4D8F-9853-F406837A3F45}" type="presOf" srcId="{8E5AC495-971D-4FDE-8A3C-8BE10BD305FB}" destId="{AC5D2064-A3E6-44B3-ADC7-3766444E32D8}" srcOrd="0" destOrd="0" presId="urn:microsoft.com/office/officeart/2005/8/layout/hierarchy4"/>
    <dgm:cxn modelId="{07A757C6-C9F5-4367-ABFA-A191CDF2659A}" type="presOf" srcId="{2159FE21-CB2A-479B-AB3D-EE06F77629D2}" destId="{9A5126F6-A120-4810-A160-AF66BB29CCD5}" srcOrd="0" destOrd="0" presId="urn:microsoft.com/office/officeart/2005/8/layout/hierarchy4"/>
    <dgm:cxn modelId="{643846EA-5684-46F3-8191-EB9AE546E552}" srcId="{0E661CA3-76A5-4CB2-8A73-F05979E947A8}" destId="{8E5AC495-971D-4FDE-8A3C-8BE10BD305FB}" srcOrd="0" destOrd="0" parTransId="{184F4DD5-D99C-4DD3-B9B1-1831F6773234}" sibTransId="{123E6FAA-5A4A-4933-9390-74FBDA5257E7}"/>
    <dgm:cxn modelId="{D5BAABFE-C5AE-42BE-9BCD-9504B60D3F4B}" srcId="{8E5AC495-971D-4FDE-8A3C-8BE10BD305FB}" destId="{E8BE5016-62DC-4342-9A3B-42BA6C53A109}" srcOrd="3" destOrd="0" parTransId="{31B4E192-D869-4FF1-ADB6-1F25EC4E614A}" sibTransId="{D7BCE869-E8F9-4AAB-A79B-7ADA8B378E22}"/>
    <dgm:cxn modelId="{ED75CFF4-D9BF-4971-B018-CA46723550A5}" type="presParOf" srcId="{F78B7F6E-B8F4-46EB-AC50-FB31B8A3AC79}" destId="{B0D40D88-C100-4975-A49F-0BE0FB818432}" srcOrd="0" destOrd="0" presId="urn:microsoft.com/office/officeart/2005/8/layout/hierarchy4"/>
    <dgm:cxn modelId="{6B1D9311-3191-4144-B59E-0AB1DB4474F0}" type="presParOf" srcId="{B0D40D88-C100-4975-A49F-0BE0FB818432}" destId="{AC5D2064-A3E6-44B3-ADC7-3766444E32D8}" srcOrd="0" destOrd="0" presId="urn:microsoft.com/office/officeart/2005/8/layout/hierarchy4"/>
    <dgm:cxn modelId="{D8C5D08C-7856-40B7-BBF5-30DB6CF4A910}" type="presParOf" srcId="{B0D40D88-C100-4975-A49F-0BE0FB818432}" destId="{82802A0D-A4BF-40A2-BFC4-3344B387F4E4}" srcOrd="1" destOrd="0" presId="urn:microsoft.com/office/officeart/2005/8/layout/hierarchy4"/>
    <dgm:cxn modelId="{AEC47443-9F18-4EEB-A956-9B13F70C0DAA}" type="presParOf" srcId="{B0D40D88-C100-4975-A49F-0BE0FB818432}" destId="{A0F74E85-2B1C-4B9C-B231-E39D32C997EA}" srcOrd="2" destOrd="0" presId="urn:microsoft.com/office/officeart/2005/8/layout/hierarchy4"/>
    <dgm:cxn modelId="{D8FA0B84-0DF1-484B-AAA5-E3C0873C0AE0}" type="presParOf" srcId="{A0F74E85-2B1C-4B9C-B231-E39D32C997EA}" destId="{D78942B8-35AC-4B58-9C7D-9799E2972C99}" srcOrd="0" destOrd="0" presId="urn:microsoft.com/office/officeart/2005/8/layout/hierarchy4"/>
    <dgm:cxn modelId="{4CFE9AFB-245C-4945-AB25-9A84735C9020}" type="presParOf" srcId="{D78942B8-35AC-4B58-9C7D-9799E2972C99}" destId="{C7D93C5D-75C1-48CB-952F-CC4956E36B98}" srcOrd="0" destOrd="0" presId="urn:microsoft.com/office/officeart/2005/8/layout/hierarchy4"/>
    <dgm:cxn modelId="{0302636B-DB1D-44B9-AA2E-F3908D3392F0}" type="presParOf" srcId="{D78942B8-35AC-4B58-9C7D-9799E2972C99}" destId="{55A937F3-F37A-44EB-9054-B33189BA837E}" srcOrd="1" destOrd="0" presId="urn:microsoft.com/office/officeart/2005/8/layout/hierarchy4"/>
    <dgm:cxn modelId="{6DDC4493-A81E-447D-89A4-A7D3F0AD50FD}" type="presParOf" srcId="{A0F74E85-2B1C-4B9C-B231-E39D32C997EA}" destId="{82E9E8B6-4585-44BD-8CF5-1A4CB196473F}" srcOrd="1" destOrd="0" presId="urn:microsoft.com/office/officeart/2005/8/layout/hierarchy4"/>
    <dgm:cxn modelId="{8E50472A-3A37-4849-98C6-A2E4D59A7AC5}" type="presParOf" srcId="{A0F74E85-2B1C-4B9C-B231-E39D32C997EA}" destId="{A94AD0B6-D795-43E1-94E8-2AC0BA4067FE}" srcOrd="2" destOrd="0" presId="urn:microsoft.com/office/officeart/2005/8/layout/hierarchy4"/>
    <dgm:cxn modelId="{F50459B2-DEF9-4270-8116-E4DC8EE94F17}" type="presParOf" srcId="{A94AD0B6-D795-43E1-94E8-2AC0BA4067FE}" destId="{10C834EF-2EA4-47C7-B1CA-4927438FCD17}" srcOrd="0" destOrd="0" presId="urn:microsoft.com/office/officeart/2005/8/layout/hierarchy4"/>
    <dgm:cxn modelId="{5A8D998D-E7FE-4EDE-B987-4738E93D1256}" type="presParOf" srcId="{A94AD0B6-D795-43E1-94E8-2AC0BA4067FE}" destId="{1D6437DB-9A1B-4991-B359-E9A86EDAC073}" srcOrd="1" destOrd="0" presId="urn:microsoft.com/office/officeart/2005/8/layout/hierarchy4"/>
    <dgm:cxn modelId="{5D9B0992-8CB6-49A8-AAFE-8ADFC290D532}" type="presParOf" srcId="{A0F74E85-2B1C-4B9C-B231-E39D32C997EA}" destId="{8296A61D-D510-458C-B55D-7BFE8BEE977A}" srcOrd="3" destOrd="0" presId="urn:microsoft.com/office/officeart/2005/8/layout/hierarchy4"/>
    <dgm:cxn modelId="{74E64192-E9DE-4D9B-B488-51FA611DE257}" type="presParOf" srcId="{A0F74E85-2B1C-4B9C-B231-E39D32C997EA}" destId="{2B19776B-EF99-4021-B5DB-54DA148E4ACE}" srcOrd="4" destOrd="0" presId="urn:microsoft.com/office/officeart/2005/8/layout/hierarchy4"/>
    <dgm:cxn modelId="{2F4F5597-CFC8-47F2-8390-E787BFFC272B}" type="presParOf" srcId="{2B19776B-EF99-4021-B5DB-54DA148E4ACE}" destId="{9A5126F6-A120-4810-A160-AF66BB29CCD5}" srcOrd="0" destOrd="0" presId="urn:microsoft.com/office/officeart/2005/8/layout/hierarchy4"/>
    <dgm:cxn modelId="{881FF3DB-F7FC-402B-9E52-0C31CAF2AF72}" type="presParOf" srcId="{2B19776B-EF99-4021-B5DB-54DA148E4ACE}" destId="{599B03BA-1CD5-476E-BE4C-E1478DB6F99D}" srcOrd="1" destOrd="0" presId="urn:microsoft.com/office/officeart/2005/8/layout/hierarchy4"/>
    <dgm:cxn modelId="{5DDE0A4D-C5FE-44CC-A1DC-C02DD67CDB53}" type="presParOf" srcId="{A0F74E85-2B1C-4B9C-B231-E39D32C997EA}" destId="{191442FD-5229-46DB-A1F8-C81E89FC0777}" srcOrd="5" destOrd="0" presId="urn:microsoft.com/office/officeart/2005/8/layout/hierarchy4"/>
    <dgm:cxn modelId="{C3808095-D719-48EA-86DD-49A841C7DED8}" type="presParOf" srcId="{A0F74E85-2B1C-4B9C-B231-E39D32C997EA}" destId="{754E8757-3780-4490-B2B3-FC116814F656}" srcOrd="6" destOrd="0" presId="urn:microsoft.com/office/officeart/2005/8/layout/hierarchy4"/>
    <dgm:cxn modelId="{FE3A38FB-0346-415A-BD59-45C468F9AD63}" type="presParOf" srcId="{754E8757-3780-4490-B2B3-FC116814F656}" destId="{55E7CB99-D83D-4A4A-BF85-2722F7D23FE1}" srcOrd="0" destOrd="0" presId="urn:microsoft.com/office/officeart/2005/8/layout/hierarchy4"/>
    <dgm:cxn modelId="{7EE9DF7D-679C-46C4-90EF-38D07D33EC41}" type="presParOf" srcId="{754E8757-3780-4490-B2B3-FC116814F656}" destId="{B0A4FE19-7065-4085-AD90-DB84A7C2A9C6}" srcOrd="1" destOrd="0" presId="urn:microsoft.com/office/officeart/2005/8/layout/hierarchy4"/>
    <dgm:cxn modelId="{38BAE2C1-60C5-4F26-8504-DC21AD01998B}" type="presParOf" srcId="{A0F74E85-2B1C-4B9C-B231-E39D32C997EA}" destId="{A9FC5086-30D4-4A1B-ABA9-610A96E182EC}" srcOrd="7" destOrd="0" presId="urn:microsoft.com/office/officeart/2005/8/layout/hierarchy4"/>
    <dgm:cxn modelId="{77CCEEB9-0519-4F2D-942A-FD8DFEFD68D7}" type="presParOf" srcId="{A0F74E85-2B1C-4B9C-B231-E39D32C997EA}" destId="{29B5ED4D-E8AF-4CF9-813B-2AAC9AA5707B}" srcOrd="8" destOrd="0" presId="urn:microsoft.com/office/officeart/2005/8/layout/hierarchy4"/>
    <dgm:cxn modelId="{20AFA298-3288-4BA1-8D28-9ACCB7117566}" type="presParOf" srcId="{29B5ED4D-E8AF-4CF9-813B-2AAC9AA5707B}" destId="{17733C04-2CCA-4A89-8377-C96E55D3D87B}" srcOrd="0" destOrd="0" presId="urn:microsoft.com/office/officeart/2005/8/layout/hierarchy4"/>
    <dgm:cxn modelId="{BC41D8D2-1F33-4B79-B2AA-06EA97419DB8}" type="presParOf" srcId="{29B5ED4D-E8AF-4CF9-813B-2AAC9AA5707B}" destId="{A804B370-5D51-4F82-86DE-4F9FF848814E}" srcOrd="1" destOrd="0" presId="urn:microsoft.com/office/officeart/2005/8/layout/hierarchy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05.xml><?xml version="1.0" encoding="utf-8"?>
<dgm:dataModel xmlns:dgm="http://schemas.openxmlformats.org/drawingml/2006/diagram" xmlns:a="http://schemas.openxmlformats.org/drawingml/2006/main">
  <dgm:ptLst>
    <dgm:pt modelId="{784D45A8-C000-4830-BD15-4BE8E4B42BBC}"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1A2F8640-3025-4F97-BE02-971AF5EFEA15}">
      <dgm:prSet/>
      <dgm:spPr>
        <a:scene3d>
          <a:camera prst="orthographicFront"/>
          <a:lightRig rig="threePt" dir="t"/>
        </a:scene3d>
        <a:sp3d>
          <a:bevelT/>
        </a:sp3d>
      </dgm:spPr>
      <dgm:t>
        <a:bodyPr/>
        <a:lstStyle/>
        <a:p>
          <a:r>
            <a:rPr lang="en-US" b="0"/>
            <a:t>To provide general support to stakeholders when implementing significant new pronouncements</a:t>
          </a:r>
          <a:endParaRPr lang="en-US"/>
        </a:p>
      </dgm:t>
    </dgm:pt>
    <dgm:pt modelId="{A7BF5A0B-51AE-4A77-B1C2-074D25FC512B}" type="parTrans" cxnId="{7E66300E-4EC6-4044-A991-B20420B9258D}">
      <dgm:prSet/>
      <dgm:spPr/>
      <dgm:t>
        <a:bodyPr/>
        <a:lstStyle/>
        <a:p>
          <a:endParaRPr lang="en-US"/>
        </a:p>
      </dgm:t>
    </dgm:pt>
    <dgm:pt modelId="{1615D28A-962C-4BC3-8264-65FE5759DCA8}" type="sibTrans" cxnId="{7E66300E-4EC6-4044-A991-B20420B9258D}">
      <dgm:prSet/>
      <dgm:spPr/>
      <dgm:t>
        <a:bodyPr/>
        <a:lstStyle/>
        <a:p>
          <a:endParaRPr lang="en-US"/>
        </a:p>
      </dgm:t>
    </dgm:pt>
    <dgm:pt modelId="{0091EB5E-B149-4ECF-8DFA-DCF58A0BB677}">
      <dgm:prSet/>
      <dgm:spPr>
        <a:scene3d>
          <a:camera prst="orthographicFront"/>
          <a:lightRig rig="threePt" dir="t"/>
        </a:scene3d>
        <a:sp3d>
          <a:bevelT/>
        </a:sp3d>
      </dgm:spPr>
      <dgm:t>
        <a:bodyPr/>
        <a:lstStyle/>
        <a:p>
          <a:r>
            <a:rPr lang="en-US" b="0"/>
            <a:t>To identify and address practice issues that arise</a:t>
          </a:r>
          <a:endParaRPr lang="en-US"/>
        </a:p>
      </dgm:t>
    </dgm:pt>
    <dgm:pt modelId="{8BBA589B-D266-48A3-96D5-02E94F72ACA9}" type="parTrans" cxnId="{E7FDBD03-5852-48B7-A9FC-B8E806D3AAD6}">
      <dgm:prSet/>
      <dgm:spPr/>
      <dgm:t>
        <a:bodyPr/>
        <a:lstStyle/>
        <a:p>
          <a:endParaRPr lang="en-US"/>
        </a:p>
      </dgm:t>
    </dgm:pt>
    <dgm:pt modelId="{73197B99-3F33-412E-A156-4B2C8729BB7A}" type="sibTrans" cxnId="{E7FDBD03-5852-48B7-A9FC-B8E806D3AAD6}">
      <dgm:prSet/>
      <dgm:spPr/>
      <dgm:t>
        <a:bodyPr/>
        <a:lstStyle/>
        <a:p>
          <a:endParaRPr lang="en-US"/>
        </a:p>
      </dgm:t>
    </dgm:pt>
    <dgm:pt modelId="{E13A19C6-2DFC-465F-A1CF-4B52AFCA8E7B}">
      <dgm:prSet/>
      <dgm:spPr>
        <a:scene3d>
          <a:camera prst="orthographicFront"/>
          <a:lightRig rig="threePt" dir="t"/>
        </a:scene3d>
        <a:sp3d>
          <a:bevelT/>
        </a:sp3d>
      </dgm:spPr>
      <dgm:t>
        <a:bodyPr/>
        <a:lstStyle/>
        <a:p>
          <a:r>
            <a:rPr lang="en-US" b="0"/>
            <a:t>To collect timely information that the Board can use to evaluate cost-benefit considerations as it develops other pronouncements and when it reexamines the standards in the future</a:t>
          </a:r>
          <a:endParaRPr lang="en-US"/>
        </a:p>
      </dgm:t>
    </dgm:pt>
    <dgm:pt modelId="{5215B37D-E093-42E6-BFA7-BF25AB2837BA}" type="parTrans" cxnId="{FD4E7218-0A7B-4526-B433-AE66E83F3114}">
      <dgm:prSet/>
      <dgm:spPr/>
      <dgm:t>
        <a:bodyPr/>
        <a:lstStyle/>
        <a:p>
          <a:endParaRPr lang="en-US"/>
        </a:p>
      </dgm:t>
    </dgm:pt>
    <dgm:pt modelId="{1BB9F14B-D5AD-4BBB-BFB5-89B53F3C732A}" type="sibTrans" cxnId="{FD4E7218-0A7B-4526-B433-AE66E83F3114}">
      <dgm:prSet/>
      <dgm:spPr/>
      <dgm:t>
        <a:bodyPr/>
        <a:lstStyle/>
        <a:p>
          <a:endParaRPr lang="en-US"/>
        </a:p>
      </dgm:t>
    </dgm:pt>
    <dgm:pt modelId="{3A815BA7-6934-423F-944B-0613C7505C77}">
      <dgm:prSet/>
      <dgm:spPr>
        <a:scene3d>
          <a:camera prst="orthographicFront"/>
          <a:lightRig rig="threePt" dir="t"/>
        </a:scene3d>
        <a:sp3d>
          <a:bevelT/>
        </a:sp3d>
      </dgm:spPr>
      <dgm:t>
        <a:bodyPr/>
        <a:lstStyle/>
        <a:p>
          <a:r>
            <a:rPr lang="en-US"/>
            <a:t>To answer technical inquiries from stakeholders and develop and publish Q&amp;A implementation guidance</a:t>
          </a:r>
        </a:p>
      </dgm:t>
    </dgm:pt>
    <dgm:pt modelId="{3526281D-AF16-4F96-B9BA-2F2FB2B9E609}" type="parTrans" cxnId="{ABB3DE6F-12A0-439B-8244-0C3F0D751839}">
      <dgm:prSet/>
      <dgm:spPr/>
      <dgm:t>
        <a:bodyPr/>
        <a:lstStyle/>
        <a:p>
          <a:endParaRPr lang="en-US"/>
        </a:p>
      </dgm:t>
    </dgm:pt>
    <dgm:pt modelId="{D79478C1-2AE3-4E69-905A-111487CA44DE}" type="sibTrans" cxnId="{ABB3DE6F-12A0-439B-8244-0C3F0D751839}">
      <dgm:prSet/>
      <dgm:spPr/>
      <dgm:t>
        <a:bodyPr/>
        <a:lstStyle/>
        <a:p>
          <a:endParaRPr lang="en-US"/>
        </a:p>
      </dgm:t>
    </dgm:pt>
    <dgm:pt modelId="{61385C7B-42CC-4668-8594-DDA2A2DC8B13}" type="pres">
      <dgm:prSet presAssocID="{784D45A8-C000-4830-BD15-4BE8E4B42BBC}" presName="linear" presStyleCnt="0">
        <dgm:presLayoutVars>
          <dgm:animLvl val="lvl"/>
          <dgm:resizeHandles val="exact"/>
        </dgm:presLayoutVars>
      </dgm:prSet>
      <dgm:spPr/>
    </dgm:pt>
    <dgm:pt modelId="{6285A4AF-93C7-4485-A2DF-2F75873345AB}" type="pres">
      <dgm:prSet presAssocID="{1A2F8640-3025-4F97-BE02-971AF5EFEA15}" presName="parentText" presStyleLbl="node1" presStyleIdx="0" presStyleCnt="4">
        <dgm:presLayoutVars>
          <dgm:chMax val="0"/>
          <dgm:bulletEnabled val="1"/>
        </dgm:presLayoutVars>
      </dgm:prSet>
      <dgm:spPr/>
    </dgm:pt>
    <dgm:pt modelId="{86CBC509-E83F-40F0-AD1F-E8E596EFF155}" type="pres">
      <dgm:prSet presAssocID="{1615D28A-962C-4BC3-8264-65FE5759DCA8}" presName="spacer" presStyleCnt="0"/>
      <dgm:spPr>
        <a:scene3d>
          <a:camera prst="orthographicFront"/>
          <a:lightRig rig="threePt" dir="t"/>
        </a:scene3d>
        <a:sp3d>
          <a:bevelT/>
        </a:sp3d>
      </dgm:spPr>
    </dgm:pt>
    <dgm:pt modelId="{37F1A8E4-BD04-4F06-A1B6-8416C61D99BA}" type="pres">
      <dgm:prSet presAssocID="{0091EB5E-B149-4ECF-8DFA-DCF58A0BB677}" presName="parentText" presStyleLbl="node1" presStyleIdx="1" presStyleCnt="4">
        <dgm:presLayoutVars>
          <dgm:chMax val="0"/>
          <dgm:bulletEnabled val="1"/>
        </dgm:presLayoutVars>
      </dgm:prSet>
      <dgm:spPr/>
    </dgm:pt>
    <dgm:pt modelId="{259731BE-6D97-4A55-A291-5250926BF693}" type="pres">
      <dgm:prSet presAssocID="{73197B99-3F33-412E-A156-4B2C8729BB7A}" presName="spacer" presStyleCnt="0"/>
      <dgm:spPr>
        <a:scene3d>
          <a:camera prst="orthographicFront"/>
          <a:lightRig rig="threePt" dir="t"/>
        </a:scene3d>
        <a:sp3d>
          <a:bevelT/>
        </a:sp3d>
      </dgm:spPr>
    </dgm:pt>
    <dgm:pt modelId="{CEA7DC39-C426-479F-BDCA-6BBB643EC7B6}" type="pres">
      <dgm:prSet presAssocID="{3A815BA7-6934-423F-944B-0613C7505C77}" presName="parentText" presStyleLbl="node1" presStyleIdx="2" presStyleCnt="4">
        <dgm:presLayoutVars>
          <dgm:chMax val="0"/>
          <dgm:bulletEnabled val="1"/>
        </dgm:presLayoutVars>
      </dgm:prSet>
      <dgm:spPr/>
    </dgm:pt>
    <dgm:pt modelId="{C835D9B7-73D3-415C-B03D-F4BB53C63B72}" type="pres">
      <dgm:prSet presAssocID="{D79478C1-2AE3-4E69-905A-111487CA44DE}" presName="spacer" presStyleCnt="0"/>
      <dgm:spPr/>
    </dgm:pt>
    <dgm:pt modelId="{5C3A854D-625B-4E35-9413-47933248003E}" type="pres">
      <dgm:prSet presAssocID="{E13A19C6-2DFC-465F-A1CF-4B52AFCA8E7B}" presName="parentText" presStyleLbl="node1" presStyleIdx="3" presStyleCnt="4">
        <dgm:presLayoutVars>
          <dgm:chMax val="0"/>
          <dgm:bulletEnabled val="1"/>
        </dgm:presLayoutVars>
      </dgm:prSet>
      <dgm:spPr/>
    </dgm:pt>
  </dgm:ptLst>
  <dgm:cxnLst>
    <dgm:cxn modelId="{E7FDBD03-5852-48B7-A9FC-B8E806D3AAD6}" srcId="{784D45A8-C000-4830-BD15-4BE8E4B42BBC}" destId="{0091EB5E-B149-4ECF-8DFA-DCF58A0BB677}" srcOrd="1" destOrd="0" parTransId="{8BBA589B-D266-48A3-96D5-02E94F72ACA9}" sibTransId="{73197B99-3F33-412E-A156-4B2C8729BB7A}"/>
    <dgm:cxn modelId="{7E66300E-4EC6-4044-A991-B20420B9258D}" srcId="{784D45A8-C000-4830-BD15-4BE8E4B42BBC}" destId="{1A2F8640-3025-4F97-BE02-971AF5EFEA15}" srcOrd="0" destOrd="0" parTransId="{A7BF5A0B-51AE-4A77-B1C2-074D25FC512B}" sibTransId="{1615D28A-962C-4BC3-8264-65FE5759DCA8}"/>
    <dgm:cxn modelId="{FD4E7218-0A7B-4526-B433-AE66E83F3114}" srcId="{784D45A8-C000-4830-BD15-4BE8E4B42BBC}" destId="{E13A19C6-2DFC-465F-A1CF-4B52AFCA8E7B}" srcOrd="3" destOrd="0" parTransId="{5215B37D-E093-42E6-BFA7-BF25AB2837BA}" sibTransId="{1BB9F14B-D5AD-4BBB-BFB5-89B53F3C732A}"/>
    <dgm:cxn modelId="{B0C46A2E-E925-437C-845B-F9FF6CF495BE}" type="presOf" srcId="{E13A19C6-2DFC-465F-A1CF-4B52AFCA8E7B}" destId="{5C3A854D-625B-4E35-9413-47933248003E}" srcOrd="0" destOrd="0" presId="urn:microsoft.com/office/officeart/2005/8/layout/vList2"/>
    <dgm:cxn modelId="{2DCD243E-8273-4258-9C2D-8BE571926D5D}" type="presOf" srcId="{0091EB5E-B149-4ECF-8DFA-DCF58A0BB677}" destId="{37F1A8E4-BD04-4F06-A1B6-8416C61D99BA}" srcOrd="0" destOrd="0" presId="urn:microsoft.com/office/officeart/2005/8/layout/vList2"/>
    <dgm:cxn modelId="{ABB3DE6F-12A0-439B-8244-0C3F0D751839}" srcId="{784D45A8-C000-4830-BD15-4BE8E4B42BBC}" destId="{3A815BA7-6934-423F-944B-0613C7505C77}" srcOrd="2" destOrd="0" parTransId="{3526281D-AF16-4F96-B9BA-2F2FB2B9E609}" sibTransId="{D79478C1-2AE3-4E69-905A-111487CA44DE}"/>
    <dgm:cxn modelId="{0DB66AA2-9BD4-4F29-B5CF-FA400264288A}" type="presOf" srcId="{3A815BA7-6934-423F-944B-0613C7505C77}" destId="{CEA7DC39-C426-479F-BDCA-6BBB643EC7B6}" srcOrd="0" destOrd="0" presId="urn:microsoft.com/office/officeart/2005/8/layout/vList2"/>
    <dgm:cxn modelId="{C9DD68CC-01EA-4F50-A6CF-AE94C7C39BEC}" type="presOf" srcId="{1A2F8640-3025-4F97-BE02-971AF5EFEA15}" destId="{6285A4AF-93C7-4485-A2DF-2F75873345AB}" srcOrd="0" destOrd="0" presId="urn:microsoft.com/office/officeart/2005/8/layout/vList2"/>
    <dgm:cxn modelId="{CD7BDBF5-FDD7-410E-ABF2-620120DBF9F0}" type="presOf" srcId="{784D45A8-C000-4830-BD15-4BE8E4B42BBC}" destId="{61385C7B-42CC-4668-8594-DDA2A2DC8B13}" srcOrd="0" destOrd="0" presId="urn:microsoft.com/office/officeart/2005/8/layout/vList2"/>
    <dgm:cxn modelId="{6F365049-8ADC-4CEF-8034-69238BB19144}" type="presParOf" srcId="{61385C7B-42CC-4668-8594-DDA2A2DC8B13}" destId="{6285A4AF-93C7-4485-A2DF-2F75873345AB}" srcOrd="0" destOrd="0" presId="urn:microsoft.com/office/officeart/2005/8/layout/vList2"/>
    <dgm:cxn modelId="{BA7268F8-CCD5-45CA-BAE4-256935593401}" type="presParOf" srcId="{61385C7B-42CC-4668-8594-DDA2A2DC8B13}" destId="{86CBC509-E83F-40F0-AD1F-E8E596EFF155}" srcOrd="1" destOrd="0" presId="urn:microsoft.com/office/officeart/2005/8/layout/vList2"/>
    <dgm:cxn modelId="{13F8B380-AC91-46CB-859D-772307B16849}" type="presParOf" srcId="{61385C7B-42CC-4668-8594-DDA2A2DC8B13}" destId="{37F1A8E4-BD04-4F06-A1B6-8416C61D99BA}" srcOrd="2" destOrd="0" presId="urn:microsoft.com/office/officeart/2005/8/layout/vList2"/>
    <dgm:cxn modelId="{66600A73-0FF9-4254-82FC-FBA20C85C914}" type="presParOf" srcId="{61385C7B-42CC-4668-8594-DDA2A2DC8B13}" destId="{259731BE-6D97-4A55-A291-5250926BF693}" srcOrd="3" destOrd="0" presId="urn:microsoft.com/office/officeart/2005/8/layout/vList2"/>
    <dgm:cxn modelId="{7179AED3-423B-4A88-98A1-5A2ADEF18C1F}" type="presParOf" srcId="{61385C7B-42CC-4668-8594-DDA2A2DC8B13}" destId="{CEA7DC39-C426-479F-BDCA-6BBB643EC7B6}" srcOrd="4" destOrd="0" presId="urn:microsoft.com/office/officeart/2005/8/layout/vList2"/>
    <dgm:cxn modelId="{04E41D4E-001F-4FF9-934C-7B407F3910FF}" type="presParOf" srcId="{61385C7B-42CC-4668-8594-DDA2A2DC8B13}" destId="{C835D9B7-73D3-415C-B03D-F4BB53C63B72}" srcOrd="5" destOrd="0" presId="urn:microsoft.com/office/officeart/2005/8/layout/vList2"/>
    <dgm:cxn modelId="{E19F1B7C-AB73-4D30-B0E8-D2AA5AE89EEB}" type="presParOf" srcId="{61385C7B-42CC-4668-8594-DDA2A2DC8B13}" destId="{5C3A854D-625B-4E35-9413-47933248003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6.xml><?xml version="1.0" encoding="utf-8"?>
<dgm:dataModel xmlns:dgm="http://schemas.openxmlformats.org/drawingml/2006/diagram" xmlns:a="http://schemas.openxmlformats.org/drawingml/2006/main">
  <dgm:ptLst>
    <dgm:pt modelId="{8804FCB8-AF52-4ACA-917F-CA6DF9A8F093}" type="doc">
      <dgm:prSet loTypeId="urn:microsoft.com/office/officeart/2005/8/layout/process1" loCatId="process" qsTypeId="urn:microsoft.com/office/officeart/2005/8/quickstyle/simple1" qsCatId="simple" csTypeId="urn:microsoft.com/office/officeart/2005/8/colors/accent2_3" csCatId="accent2" phldr="1"/>
      <dgm:spPr/>
      <dgm:t>
        <a:bodyPr/>
        <a:lstStyle/>
        <a:p>
          <a:endParaRPr lang="en-US"/>
        </a:p>
      </dgm:t>
    </dgm:pt>
    <dgm:pt modelId="{3AAD7299-4694-4E45-84D0-F5B64FBC3B7E}">
      <dgm:prSet/>
      <dgm:spPr>
        <a:scene3d>
          <a:camera prst="orthographicFront"/>
          <a:lightRig rig="threePt" dir="t"/>
        </a:scene3d>
        <a:sp3d>
          <a:bevelT/>
        </a:sp3d>
      </dgm:spPr>
      <dgm:t>
        <a:bodyPr/>
        <a:lstStyle/>
        <a:p>
          <a:r>
            <a:rPr lang="en-US" b="0"/>
            <a:t>Stakeholders bring potential implementation issues to the GASB’s attention</a:t>
          </a:r>
          <a:endParaRPr lang="en-US"/>
        </a:p>
      </dgm:t>
    </dgm:pt>
    <dgm:pt modelId="{F6D88ADC-45B7-49B1-8D41-30F01F2651FC}" type="parTrans" cxnId="{16CFA757-3A3E-45FB-A71B-588BBC5BEB9C}">
      <dgm:prSet/>
      <dgm:spPr/>
      <dgm:t>
        <a:bodyPr/>
        <a:lstStyle/>
        <a:p>
          <a:endParaRPr lang="en-US"/>
        </a:p>
      </dgm:t>
    </dgm:pt>
    <dgm:pt modelId="{26A6709E-C916-4DD3-9B9B-987C47200B24}" type="sibTrans" cxnId="{16CFA757-3A3E-45FB-A71B-588BBC5BEB9C}">
      <dgm:prSet/>
      <dgm:spPr>
        <a:scene3d>
          <a:camera prst="orthographicFront"/>
          <a:lightRig rig="threePt" dir="t"/>
        </a:scene3d>
        <a:sp3d>
          <a:bevelT/>
        </a:sp3d>
      </dgm:spPr>
      <dgm:t>
        <a:bodyPr/>
        <a:lstStyle/>
        <a:p>
          <a:endParaRPr lang="en-US"/>
        </a:p>
      </dgm:t>
    </dgm:pt>
    <dgm:pt modelId="{344A6A70-9911-47AD-97A8-E064D93DBE99}">
      <dgm:prSet/>
      <dgm:spPr>
        <a:scene3d>
          <a:camera prst="orthographicFront"/>
          <a:lightRig rig="threePt" dir="t"/>
        </a:scene3d>
        <a:sp3d>
          <a:bevelT/>
        </a:sp3d>
      </dgm:spPr>
      <dgm:t>
        <a:bodyPr/>
        <a:lstStyle/>
        <a:p>
          <a:r>
            <a:rPr lang="en-US" b="0"/>
            <a:t>Governments are recruited to keep track of their staff hours and nonstaff costs related to the pronouncement and provide that information for the year prior to implementation and the first and second years of implementation</a:t>
          </a:r>
          <a:endParaRPr lang="en-US"/>
        </a:p>
      </dgm:t>
    </dgm:pt>
    <dgm:pt modelId="{2AD35623-7F76-4210-90EC-78A8313C2730}" type="parTrans" cxnId="{3066DCC4-7CF9-43D0-B4DE-C09C0597F441}">
      <dgm:prSet/>
      <dgm:spPr/>
      <dgm:t>
        <a:bodyPr/>
        <a:lstStyle/>
        <a:p>
          <a:endParaRPr lang="en-US"/>
        </a:p>
      </dgm:t>
    </dgm:pt>
    <dgm:pt modelId="{55CBB472-96FE-4678-86D0-8C937DA0D604}" type="sibTrans" cxnId="{3066DCC4-7CF9-43D0-B4DE-C09C0597F441}">
      <dgm:prSet/>
      <dgm:spPr>
        <a:scene3d>
          <a:camera prst="orthographicFront"/>
          <a:lightRig rig="threePt" dir="t"/>
        </a:scene3d>
        <a:sp3d>
          <a:bevelT/>
        </a:sp3d>
      </dgm:spPr>
      <dgm:t>
        <a:bodyPr/>
        <a:lstStyle/>
        <a:p>
          <a:endParaRPr lang="en-US"/>
        </a:p>
      </dgm:t>
    </dgm:pt>
    <dgm:pt modelId="{62676E3F-2A48-48B4-9153-829990F0EA6B}">
      <dgm:prSet/>
      <dgm:spPr>
        <a:scene3d>
          <a:camera prst="orthographicFront"/>
          <a:lightRig rig="threePt" dir="t"/>
        </a:scene3d>
        <a:sp3d>
          <a:bevelT/>
        </a:sp3d>
      </dgm:spPr>
      <dgm:t>
        <a:bodyPr/>
        <a:lstStyle/>
        <a:p>
          <a:r>
            <a:rPr lang="en-US" b="0"/>
            <a:t>Stakeholders of all types are invited to participate in roundtable discussions and to respond to surveys regarding their experience with the standards in practice</a:t>
          </a:r>
          <a:endParaRPr lang="en-US"/>
        </a:p>
      </dgm:t>
    </dgm:pt>
    <dgm:pt modelId="{C3F1A241-8BA7-40B8-85F7-1F537FBDF885}" type="parTrans" cxnId="{9CA5A506-6251-437A-BC2B-68C394556C74}">
      <dgm:prSet/>
      <dgm:spPr/>
      <dgm:t>
        <a:bodyPr/>
        <a:lstStyle/>
        <a:p>
          <a:endParaRPr lang="en-US"/>
        </a:p>
      </dgm:t>
    </dgm:pt>
    <dgm:pt modelId="{14D7B5D7-0199-42D7-856C-CCF7D0434D6A}" type="sibTrans" cxnId="{9CA5A506-6251-437A-BC2B-68C394556C74}">
      <dgm:prSet/>
      <dgm:spPr/>
      <dgm:t>
        <a:bodyPr/>
        <a:lstStyle/>
        <a:p>
          <a:endParaRPr lang="en-US"/>
        </a:p>
      </dgm:t>
    </dgm:pt>
    <dgm:pt modelId="{70DDFDAC-2952-49F5-A159-BDA75DF756F3}" type="pres">
      <dgm:prSet presAssocID="{8804FCB8-AF52-4ACA-917F-CA6DF9A8F093}" presName="Name0" presStyleCnt="0">
        <dgm:presLayoutVars>
          <dgm:dir/>
          <dgm:resizeHandles val="exact"/>
        </dgm:presLayoutVars>
      </dgm:prSet>
      <dgm:spPr/>
    </dgm:pt>
    <dgm:pt modelId="{6AB16E40-0582-4403-B4EB-C12ADF46179B}" type="pres">
      <dgm:prSet presAssocID="{3AAD7299-4694-4E45-84D0-F5B64FBC3B7E}" presName="node" presStyleLbl="node1" presStyleIdx="0" presStyleCnt="3">
        <dgm:presLayoutVars>
          <dgm:bulletEnabled val="1"/>
        </dgm:presLayoutVars>
      </dgm:prSet>
      <dgm:spPr/>
    </dgm:pt>
    <dgm:pt modelId="{776E540A-F56D-4918-9104-9C04382A2757}" type="pres">
      <dgm:prSet presAssocID="{26A6709E-C916-4DD3-9B9B-987C47200B24}" presName="sibTrans" presStyleLbl="sibTrans2D1" presStyleIdx="0" presStyleCnt="2"/>
      <dgm:spPr/>
    </dgm:pt>
    <dgm:pt modelId="{8A7D78D4-0537-4D2A-8DAF-93FAD48CA0F0}" type="pres">
      <dgm:prSet presAssocID="{26A6709E-C916-4DD3-9B9B-987C47200B24}" presName="connectorText" presStyleLbl="sibTrans2D1" presStyleIdx="0" presStyleCnt="2"/>
      <dgm:spPr/>
    </dgm:pt>
    <dgm:pt modelId="{F257E7EA-3745-49B5-90E2-1B61CE35B3DF}" type="pres">
      <dgm:prSet presAssocID="{344A6A70-9911-47AD-97A8-E064D93DBE99}" presName="node" presStyleLbl="node1" presStyleIdx="1" presStyleCnt="3">
        <dgm:presLayoutVars>
          <dgm:bulletEnabled val="1"/>
        </dgm:presLayoutVars>
      </dgm:prSet>
      <dgm:spPr/>
    </dgm:pt>
    <dgm:pt modelId="{E9C0A308-07B9-4EA2-85ED-A5F1B8F9E3F1}" type="pres">
      <dgm:prSet presAssocID="{55CBB472-96FE-4678-86D0-8C937DA0D604}" presName="sibTrans" presStyleLbl="sibTrans2D1" presStyleIdx="1" presStyleCnt="2"/>
      <dgm:spPr/>
    </dgm:pt>
    <dgm:pt modelId="{27F186C5-16D3-46D0-8F87-4A3D1B54717F}" type="pres">
      <dgm:prSet presAssocID="{55CBB472-96FE-4678-86D0-8C937DA0D604}" presName="connectorText" presStyleLbl="sibTrans2D1" presStyleIdx="1" presStyleCnt="2"/>
      <dgm:spPr/>
    </dgm:pt>
    <dgm:pt modelId="{D8FBE5C5-FF9C-4F71-9685-AF56E0A4D8E8}" type="pres">
      <dgm:prSet presAssocID="{62676E3F-2A48-48B4-9153-829990F0EA6B}" presName="node" presStyleLbl="node1" presStyleIdx="2" presStyleCnt="3">
        <dgm:presLayoutVars>
          <dgm:bulletEnabled val="1"/>
        </dgm:presLayoutVars>
      </dgm:prSet>
      <dgm:spPr/>
    </dgm:pt>
  </dgm:ptLst>
  <dgm:cxnLst>
    <dgm:cxn modelId="{0AAA6305-4A7F-4869-B7F7-30BF5233CF38}" type="presOf" srcId="{344A6A70-9911-47AD-97A8-E064D93DBE99}" destId="{F257E7EA-3745-49B5-90E2-1B61CE35B3DF}" srcOrd="0" destOrd="0" presId="urn:microsoft.com/office/officeart/2005/8/layout/process1"/>
    <dgm:cxn modelId="{9CA5A506-6251-437A-BC2B-68C394556C74}" srcId="{8804FCB8-AF52-4ACA-917F-CA6DF9A8F093}" destId="{62676E3F-2A48-48B4-9153-829990F0EA6B}" srcOrd="2" destOrd="0" parTransId="{C3F1A241-8BA7-40B8-85F7-1F537FBDF885}" sibTransId="{14D7B5D7-0199-42D7-856C-CCF7D0434D6A}"/>
    <dgm:cxn modelId="{1C7F2F2B-0233-4FA3-B6A6-0F05C7E25579}" type="presOf" srcId="{26A6709E-C916-4DD3-9B9B-987C47200B24}" destId="{8A7D78D4-0537-4D2A-8DAF-93FAD48CA0F0}" srcOrd="1" destOrd="0" presId="urn:microsoft.com/office/officeart/2005/8/layout/process1"/>
    <dgm:cxn modelId="{629F6264-4471-4CC8-A354-C66B436F2C9B}" type="presOf" srcId="{8804FCB8-AF52-4ACA-917F-CA6DF9A8F093}" destId="{70DDFDAC-2952-49F5-A159-BDA75DF756F3}" srcOrd="0" destOrd="0" presId="urn:microsoft.com/office/officeart/2005/8/layout/process1"/>
    <dgm:cxn modelId="{C270BF6F-1655-47DF-A6AB-BAB675666AAA}" type="presOf" srcId="{26A6709E-C916-4DD3-9B9B-987C47200B24}" destId="{776E540A-F56D-4918-9104-9C04382A2757}" srcOrd="0" destOrd="0" presId="urn:microsoft.com/office/officeart/2005/8/layout/process1"/>
    <dgm:cxn modelId="{CCEB2A50-A7B3-4161-BC51-C4D02041F987}" type="presOf" srcId="{62676E3F-2A48-48B4-9153-829990F0EA6B}" destId="{D8FBE5C5-FF9C-4F71-9685-AF56E0A4D8E8}" srcOrd="0" destOrd="0" presId="urn:microsoft.com/office/officeart/2005/8/layout/process1"/>
    <dgm:cxn modelId="{16CFA757-3A3E-45FB-A71B-588BBC5BEB9C}" srcId="{8804FCB8-AF52-4ACA-917F-CA6DF9A8F093}" destId="{3AAD7299-4694-4E45-84D0-F5B64FBC3B7E}" srcOrd="0" destOrd="0" parTransId="{F6D88ADC-45B7-49B1-8D41-30F01F2651FC}" sibTransId="{26A6709E-C916-4DD3-9B9B-987C47200B24}"/>
    <dgm:cxn modelId="{3066DCC4-7CF9-43D0-B4DE-C09C0597F441}" srcId="{8804FCB8-AF52-4ACA-917F-CA6DF9A8F093}" destId="{344A6A70-9911-47AD-97A8-E064D93DBE99}" srcOrd="1" destOrd="0" parTransId="{2AD35623-7F76-4210-90EC-78A8313C2730}" sibTransId="{55CBB472-96FE-4678-86D0-8C937DA0D604}"/>
    <dgm:cxn modelId="{CBA5B6CB-603A-4865-A9AF-663BCAE2A952}" type="presOf" srcId="{55CBB472-96FE-4678-86D0-8C937DA0D604}" destId="{27F186C5-16D3-46D0-8F87-4A3D1B54717F}" srcOrd="1" destOrd="0" presId="urn:microsoft.com/office/officeart/2005/8/layout/process1"/>
    <dgm:cxn modelId="{567D82CE-F3AE-4DAB-94FC-5E5F63A8E2D8}" type="presOf" srcId="{3AAD7299-4694-4E45-84D0-F5B64FBC3B7E}" destId="{6AB16E40-0582-4403-B4EB-C12ADF46179B}" srcOrd="0" destOrd="0" presId="urn:microsoft.com/office/officeart/2005/8/layout/process1"/>
    <dgm:cxn modelId="{2A0521D7-3713-4F11-8D45-E46C85A77B8D}" type="presOf" srcId="{55CBB472-96FE-4678-86D0-8C937DA0D604}" destId="{E9C0A308-07B9-4EA2-85ED-A5F1B8F9E3F1}" srcOrd="0" destOrd="0" presId="urn:microsoft.com/office/officeart/2005/8/layout/process1"/>
    <dgm:cxn modelId="{F57025FB-21B3-49DD-AE77-1F3A47FC8C1F}" type="presParOf" srcId="{70DDFDAC-2952-49F5-A159-BDA75DF756F3}" destId="{6AB16E40-0582-4403-B4EB-C12ADF46179B}" srcOrd="0" destOrd="0" presId="urn:microsoft.com/office/officeart/2005/8/layout/process1"/>
    <dgm:cxn modelId="{FCEDED95-F8E3-4B92-8C43-75EA15F76AD3}" type="presParOf" srcId="{70DDFDAC-2952-49F5-A159-BDA75DF756F3}" destId="{776E540A-F56D-4918-9104-9C04382A2757}" srcOrd="1" destOrd="0" presId="urn:microsoft.com/office/officeart/2005/8/layout/process1"/>
    <dgm:cxn modelId="{BEAA622E-E55B-4F5F-8788-E9B15EAB1E01}" type="presParOf" srcId="{776E540A-F56D-4918-9104-9C04382A2757}" destId="{8A7D78D4-0537-4D2A-8DAF-93FAD48CA0F0}" srcOrd="0" destOrd="0" presId="urn:microsoft.com/office/officeart/2005/8/layout/process1"/>
    <dgm:cxn modelId="{690AA6A6-9ECC-45FA-8249-1A0011BC156B}" type="presParOf" srcId="{70DDFDAC-2952-49F5-A159-BDA75DF756F3}" destId="{F257E7EA-3745-49B5-90E2-1B61CE35B3DF}" srcOrd="2" destOrd="0" presId="urn:microsoft.com/office/officeart/2005/8/layout/process1"/>
    <dgm:cxn modelId="{9401411B-58CD-4581-BDEA-151D9AE2BD78}" type="presParOf" srcId="{70DDFDAC-2952-49F5-A159-BDA75DF756F3}" destId="{E9C0A308-07B9-4EA2-85ED-A5F1B8F9E3F1}" srcOrd="3" destOrd="0" presId="urn:microsoft.com/office/officeart/2005/8/layout/process1"/>
    <dgm:cxn modelId="{3F5B53EA-4596-4320-B126-3BBE10C646C6}" type="presParOf" srcId="{E9C0A308-07B9-4EA2-85ED-A5F1B8F9E3F1}" destId="{27F186C5-16D3-46D0-8F87-4A3D1B54717F}" srcOrd="0" destOrd="0" presId="urn:microsoft.com/office/officeart/2005/8/layout/process1"/>
    <dgm:cxn modelId="{EE3E5082-FD1F-436D-AC9D-7246E44B0FEB}" type="presParOf" srcId="{70DDFDAC-2952-49F5-A159-BDA75DF756F3}" destId="{D8FBE5C5-FF9C-4F71-9685-AF56E0A4D8E8}"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7.xml><?xml version="1.0" encoding="utf-8"?>
<dgm:dataModel xmlns:dgm="http://schemas.openxmlformats.org/drawingml/2006/diagram" xmlns:a="http://schemas.openxmlformats.org/drawingml/2006/main">
  <dgm:ptLst>
    <dgm:pt modelId="{415FB1B9-28C5-474A-BE86-B6C2775718C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0B270D5-C52E-4D41-8A3C-A6D0A34B9F8C}">
      <dgm:prSet custT="1"/>
      <dgm:spPr/>
      <dgm:t>
        <a:bodyPr/>
        <a:lstStyle/>
        <a:p>
          <a:r>
            <a:rPr lang="en-US" sz="2400" b="0" i="0"/>
            <a:t>Statement 67—Pension plan reporting</a:t>
          </a:r>
          <a:endParaRPr lang="en-US" sz="2400"/>
        </a:p>
      </dgm:t>
    </dgm:pt>
    <dgm:pt modelId="{A178A803-C4A7-49CE-A495-4CBF4419C841}" type="parTrans" cxnId="{D3D49EF0-1E57-41EB-BFAE-250C606B8105}">
      <dgm:prSet/>
      <dgm:spPr/>
      <dgm:t>
        <a:bodyPr/>
        <a:lstStyle/>
        <a:p>
          <a:endParaRPr lang="en-US" sz="2400"/>
        </a:p>
      </dgm:t>
    </dgm:pt>
    <dgm:pt modelId="{534D7C43-FD29-4A47-9A3B-EA041BF405BF}" type="sibTrans" cxnId="{D3D49EF0-1E57-41EB-BFAE-250C606B8105}">
      <dgm:prSet/>
      <dgm:spPr/>
      <dgm:t>
        <a:bodyPr/>
        <a:lstStyle/>
        <a:p>
          <a:endParaRPr lang="en-US" sz="2400"/>
        </a:p>
      </dgm:t>
    </dgm:pt>
    <dgm:pt modelId="{2D6CACB6-2380-4229-B5F4-20859E89DE8C}">
      <dgm:prSet custT="1"/>
      <dgm:spPr/>
      <dgm:t>
        <a:bodyPr/>
        <a:lstStyle/>
        <a:p>
          <a:r>
            <a:rPr lang="en-US" sz="2400" b="0" i="0"/>
            <a:t>Statement 68—Employer reporting for pensions</a:t>
          </a:r>
          <a:endParaRPr lang="en-US" sz="2400"/>
        </a:p>
      </dgm:t>
    </dgm:pt>
    <dgm:pt modelId="{7914E648-67EB-4B34-9053-7A41C543C49B}" type="parTrans" cxnId="{FE725FFD-58B4-4522-A912-A7D821114A97}">
      <dgm:prSet/>
      <dgm:spPr/>
      <dgm:t>
        <a:bodyPr/>
        <a:lstStyle/>
        <a:p>
          <a:endParaRPr lang="en-US" sz="2400"/>
        </a:p>
      </dgm:t>
    </dgm:pt>
    <dgm:pt modelId="{9B167916-1473-4A88-8557-48B2E3471937}" type="sibTrans" cxnId="{FE725FFD-58B4-4522-A912-A7D821114A97}">
      <dgm:prSet/>
      <dgm:spPr/>
      <dgm:t>
        <a:bodyPr/>
        <a:lstStyle/>
        <a:p>
          <a:endParaRPr lang="en-US" sz="2400"/>
        </a:p>
      </dgm:t>
    </dgm:pt>
    <dgm:pt modelId="{AF0B486C-0F36-472A-A387-735E474C991B}">
      <dgm:prSet custT="1"/>
      <dgm:spPr/>
      <dgm:t>
        <a:bodyPr/>
        <a:lstStyle/>
        <a:p>
          <a:r>
            <a:rPr lang="en-US" sz="2400" b="0" i="0"/>
            <a:t>Statement 72—Fair Value measurement &amp; reporting</a:t>
          </a:r>
          <a:endParaRPr lang="en-US" sz="2400"/>
        </a:p>
      </dgm:t>
    </dgm:pt>
    <dgm:pt modelId="{E7A5A5F5-6356-423E-84AB-D5089072A6D1}" type="parTrans" cxnId="{4A1E3F43-21E2-4399-8291-2A22D9713370}">
      <dgm:prSet/>
      <dgm:spPr/>
      <dgm:t>
        <a:bodyPr/>
        <a:lstStyle/>
        <a:p>
          <a:endParaRPr lang="en-US" sz="2400"/>
        </a:p>
      </dgm:t>
    </dgm:pt>
    <dgm:pt modelId="{D0C5476B-BCDE-453E-B734-94B287C2E645}" type="sibTrans" cxnId="{4A1E3F43-21E2-4399-8291-2A22D9713370}">
      <dgm:prSet/>
      <dgm:spPr/>
      <dgm:t>
        <a:bodyPr/>
        <a:lstStyle/>
        <a:p>
          <a:endParaRPr lang="en-US" sz="2400"/>
        </a:p>
      </dgm:t>
    </dgm:pt>
    <dgm:pt modelId="{3CA7D8F9-4F5D-44F6-A60D-73424925F617}">
      <dgm:prSet custT="1"/>
      <dgm:spPr/>
      <dgm:t>
        <a:bodyPr/>
        <a:lstStyle/>
        <a:p>
          <a:pPr marL="2109788" indent="-2109788"/>
          <a:r>
            <a:rPr lang="en-US" sz="2400" b="0" i="0"/>
            <a:t>Statement 75—Employer reporting for other postemployment benefits (OPEB)</a:t>
          </a:r>
          <a:endParaRPr lang="en-US" sz="2400"/>
        </a:p>
      </dgm:t>
    </dgm:pt>
    <dgm:pt modelId="{1DF12087-BACC-436B-97FC-67B062E4AF91}" type="parTrans" cxnId="{97D93597-F04B-4C71-B133-6CBD413D8064}">
      <dgm:prSet/>
      <dgm:spPr/>
      <dgm:t>
        <a:bodyPr/>
        <a:lstStyle/>
        <a:p>
          <a:endParaRPr lang="en-US" sz="2400"/>
        </a:p>
      </dgm:t>
    </dgm:pt>
    <dgm:pt modelId="{6C3A5316-1C9E-4034-A9DE-94EF50614330}" type="sibTrans" cxnId="{97D93597-F04B-4C71-B133-6CBD413D8064}">
      <dgm:prSet/>
      <dgm:spPr/>
      <dgm:t>
        <a:bodyPr/>
        <a:lstStyle/>
        <a:p>
          <a:endParaRPr lang="en-US" sz="2400"/>
        </a:p>
      </dgm:t>
    </dgm:pt>
    <dgm:pt modelId="{38FBA91E-DDB0-4E89-816C-ACC4C703B259}">
      <dgm:prSet custT="1"/>
      <dgm:spPr/>
      <dgm:t>
        <a:bodyPr/>
        <a:lstStyle/>
        <a:p>
          <a:r>
            <a:rPr lang="en-US" sz="2400" b="0" i="0"/>
            <a:t>Statement 84—Fiduciary activities </a:t>
          </a:r>
          <a:endParaRPr lang="en-US" sz="2400"/>
        </a:p>
      </dgm:t>
    </dgm:pt>
    <dgm:pt modelId="{8B4BA964-8261-4AB1-9A9E-3AAC8332C59D}" type="parTrans" cxnId="{2D83A604-73BD-47EC-8D26-0ED3E90D64BD}">
      <dgm:prSet/>
      <dgm:spPr/>
      <dgm:t>
        <a:bodyPr/>
        <a:lstStyle/>
        <a:p>
          <a:endParaRPr lang="en-US" sz="2400"/>
        </a:p>
      </dgm:t>
    </dgm:pt>
    <dgm:pt modelId="{6D84FAA5-B4AB-4C85-8109-01E0FAEE1F94}" type="sibTrans" cxnId="{2D83A604-73BD-47EC-8D26-0ED3E90D64BD}">
      <dgm:prSet/>
      <dgm:spPr/>
      <dgm:t>
        <a:bodyPr/>
        <a:lstStyle/>
        <a:p>
          <a:endParaRPr lang="en-US" sz="2400"/>
        </a:p>
      </dgm:t>
    </dgm:pt>
    <dgm:pt modelId="{73A8408B-B54D-4449-9046-53ABD284E55A}">
      <dgm:prSet custT="1"/>
      <dgm:spPr/>
      <dgm:t>
        <a:bodyPr/>
        <a:lstStyle/>
        <a:p>
          <a:r>
            <a:rPr lang="en-US" sz="2400" b="0" i="0"/>
            <a:t>Statement 87—Leases</a:t>
          </a:r>
          <a:endParaRPr lang="en-US" sz="2400"/>
        </a:p>
      </dgm:t>
    </dgm:pt>
    <dgm:pt modelId="{A4C245B6-C5ED-40D8-8A6E-7C400FD423EA}" type="parTrans" cxnId="{D1CEC537-415C-42B3-80CF-0C7F79547008}">
      <dgm:prSet/>
      <dgm:spPr/>
      <dgm:t>
        <a:bodyPr/>
        <a:lstStyle/>
        <a:p>
          <a:endParaRPr lang="en-US" sz="2400"/>
        </a:p>
      </dgm:t>
    </dgm:pt>
    <dgm:pt modelId="{0C8A1935-9B17-4050-BB4B-76ADA6B4985D}" type="sibTrans" cxnId="{D1CEC537-415C-42B3-80CF-0C7F79547008}">
      <dgm:prSet/>
      <dgm:spPr/>
      <dgm:t>
        <a:bodyPr/>
        <a:lstStyle/>
        <a:p>
          <a:endParaRPr lang="en-US" sz="2400"/>
        </a:p>
      </dgm:t>
    </dgm:pt>
    <dgm:pt modelId="{6DFB95D1-08D5-4201-8266-D0566C72C0FE}" type="pres">
      <dgm:prSet presAssocID="{415FB1B9-28C5-474A-BE86-B6C2775718C6}" presName="vert0" presStyleCnt="0">
        <dgm:presLayoutVars>
          <dgm:dir/>
          <dgm:animOne val="branch"/>
          <dgm:animLvl val="lvl"/>
        </dgm:presLayoutVars>
      </dgm:prSet>
      <dgm:spPr/>
    </dgm:pt>
    <dgm:pt modelId="{190E6DD2-8CF7-42BE-8D81-0D2D2492B13B}" type="pres">
      <dgm:prSet presAssocID="{60B270D5-C52E-4D41-8A3C-A6D0A34B9F8C}" presName="thickLine" presStyleLbl="alignNode1" presStyleIdx="0" presStyleCnt="6"/>
      <dgm:spPr/>
    </dgm:pt>
    <dgm:pt modelId="{7F0E589D-3F23-46CF-88E5-A519F24D852E}" type="pres">
      <dgm:prSet presAssocID="{60B270D5-C52E-4D41-8A3C-A6D0A34B9F8C}" presName="horz1" presStyleCnt="0"/>
      <dgm:spPr/>
    </dgm:pt>
    <dgm:pt modelId="{9EC317C8-B4B0-4010-A73C-5DC6D3CAFEAE}" type="pres">
      <dgm:prSet presAssocID="{60B270D5-C52E-4D41-8A3C-A6D0A34B9F8C}" presName="tx1" presStyleLbl="revTx" presStyleIdx="0" presStyleCnt="6"/>
      <dgm:spPr/>
    </dgm:pt>
    <dgm:pt modelId="{6D305F82-BEB8-40B0-802F-9E2AFF25DC1C}" type="pres">
      <dgm:prSet presAssocID="{60B270D5-C52E-4D41-8A3C-A6D0A34B9F8C}" presName="vert1" presStyleCnt="0"/>
      <dgm:spPr/>
    </dgm:pt>
    <dgm:pt modelId="{DD9FC95E-10FB-44F6-91A8-87D87A5F3EA7}" type="pres">
      <dgm:prSet presAssocID="{2D6CACB6-2380-4229-B5F4-20859E89DE8C}" presName="thickLine" presStyleLbl="alignNode1" presStyleIdx="1" presStyleCnt="6"/>
      <dgm:spPr/>
    </dgm:pt>
    <dgm:pt modelId="{F132A54B-F26D-4E85-9F6F-D623F1E890A1}" type="pres">
      <dgm:prSet presAssocID="{2D6CACB6-2380-4229-B5F4-20859E89DE8C}" presName="horz1" presStyleCnt="0"/>
      <dgm:spPr/>
    </dgm:pt>
    <dgm:pt modelId="{B81AEF4C-914C-4171-A4D4-5C4486C37494}" type="pres">
      <dgm:prSet presAssocID="{2D6CACB6-2380-4229-B5F4-20859E89DE8C}" presName="tx1" presStyleLbl="revTx" presStyleIdx="1" presStyleCnt="6"/>
      <dgm:spPr/>
    </dgm:pt>
    <dgm:pt modelId="{439EDECD-0A96-46D0-A387-E93B712F173B}" type="pres">
      <dgm:prSet presAssocID="{2D6CACB6-2380-4229-B5F4-20859E89DE8C}" presName="vert1" presStyleCnt="0"/>
      <dgm:spPr/>
    </dgm:pt>
    <dgm:pt modelId="{501C815D-BE89-4595-874E-F1CF54579BBC}" type="pres">
      <dgm:prSet presAssocID="{AF0B486C-0F36-472A-A387-735E474C991B}" presName="thickLine" presStyleLbl="alignNode1" presStyleIdx="2" presStyleCnt="6"/>
      <dgm:spPr/>
    </dgm:pt>
    <dgm:pt modelId="{E1C673E1-1364-490D-91AF-CF930347ADE8}" type="pres">
      <dgm:prSet presAssocID="{AF0B486C-0F36-472A-A387-735E474C991B}" presName="horz1" presStyleCnt="0"/>
      <dgm:spPr/>
    </dgm:pt>
    <dgm:pt modelId="{FDB9D752-2492-4F6E-8FAA-8D4D6F731207}" type="pres">
      <dgm:prSet presAssocID="{AF0B486C-0F36-472A-A387-735E474C991B}" presName="tx1" presStyleLbl="revTx" presStyleIdx="2" presStyleCnt="6"/>
      <dgm:spPr/>
    </dgm:pt>
    <dgm:pt modelId="{C36B1AD7-FC22-45A5-A858-284617E8B890}" type="pres">
      <dgm:prSet presAssocID="{AF0B486C-0F36-472A-A387-735E474C991B}" presName="vert1" presStyleCnt="0"/>
      <dgm:spPr/>
    </dgm:pt>
    <dgm:pt modelId="{71747363-4B36-4047-BA07-889D4ACF11EB}" type="pres">
      <dgm:prSet presAssocID="{3CA7D8F9-4F5D-44F6-A60D-73424925F617}" presName="thickLine" presStyleLbl="alignNode1" presStyleIdx="3" presStyleCnt="6"/>
      <dgm:spPr/>
    </dgm:pt>
    <dgm:pt modelId="{F56F5BD5-5EE9-4688-9F25-0AE056A222D0}" type="pres">
      <dgm:prSet presAssocID="{3CA7D8F9-4F5D-44F6-A60D-73424925F617}" presName="horz1" presStyleCnt="0"/>
      <dgm:spPr/>
    </dgm:pt>
    <dgm:pt modelId="{63A80252-1F9C-42C3-8FE7-16730436F244}" type="pres">
      <dgm:prSet presAssocID="{3CA7D8F9-4F5D-44F6-A60D-73424925F617}" presName="tx1" presStyleLbl="revTx" presStyleIdx="3" presStyleCnt="6" custScaleY="126000"/>
      <dgm:spPr/>
    </dgm:pt>
    <dgm:pt modelId="{D09FDCA3-0138-4A5A-A1BC-CD3DC5D80651}" type="pres">
      <dgm:prSet presAssocID="{3CA7D8F9-4F5D-44F6-A60D-73424925F617}" presName="vert1" presStyleCnt="0"/>
      <dgm:spPr/>
    </dgm:pt>
    <dgm:pt modelId="{9E7A82D0-D164-4EF5-9FCE-56732B2B48E6}" type="pres">
      <dgm:prSet presAssocID="{38FBA91E-DDB0-4E89-816C-ACC4C703B259}" presName="thickLine" presStyleLbl="alignNode1" presStyleIdx="4" presStyleCnt="6"/>
      <dgm:spPr/>
    </dgm:pt>
    <dgm:pt modelId="{78B308DC-B591-48C0-B786-FACB016D8FD4}" type="pres">
      <dgm:prSet presAssocID="{38FBA91E-DDB0-4E89-816C-ACC4C703B259}" presName="horz1" presStyleCnt="0"/>
      <dgm:spPr/>
    </dgm:pt>
    <dgm:pt modelId="{E13A6404-2395-4C62-8794-BC552A7C2633}" type="pres">
      <dgm:prSet presAssocID="{38FBA91E-DDB0-4E89-816C-ACC4C703B259}" presName="tx1" presStyleLbl="revTx" presStyleIdx="4" presStyleCnt="6"/>
      <dgm:spPr/>
    </dgm:pt>
    <dgm:pt modelId="{249717D9-DE86-487B-8E20-5A061843D9EB}" type="pres">
      <dgm:prSet presAssocID="{38FBA91E-DDB0-4E89-816C-ACC4C703B259}" presName="vert1" presStyleCnt="0"/>
      <dgm:spPr/>
    </dgm:pt>
    <dgm:pt modelId="{3C155F03-C47A-4C9F-86FC-61EBCBD2BC87}" type="pres">
      <dgm:prSet presAssocID="{73A8408B-B54D-4449-9046-53ABD284E55A}" presName="thickLine" presStyleLbl="alignNode1" presStyleIdx="5" presStyleCnt="6"/>
      <dgm:spPr/>
    </dgm:pt>
    <dgm:pt modelId="{F1DDE62D-80AA-40CA-9530-651F98D010B7}" type="pres">
      <dgm:prSet presAssocID="{73A8408B-B54D-4449-9046-53ABD284E55A}" presName="horz1" presStyleCnt="0"/>
      <dgm:spPr/>
    </dgm:pt>
    <dgm:pt modelId="{C3C7AFA0-4F9A-4898-9181-288018134C50}" type="pres">
      <dgm:prSet presAssocID="{73A8408B-B54D-4449-9046-53ABD284E55A}" presName="tx1" presStyleLbl="revTx" presStyleIdx="5" presStyleCnt="6"/>
      <dgm:spPr/>
    </dgm:pt>
    <dgm:pt modelId="{35288596-A770-4728-A823-B8E8703E748B}" type="pres">
      <dgm:prSet presAssocID="{73A8408B-B54D-4449-9046-53ABD284E55A}" presName="vert1" presStyleCnt="0"/>
      <dgm:spPr/>
    </dgm:pt>
  </dgm:ptLst>
  <dgm:cxnLst>
    <dgm:cxn modelId="{2D83A604-73BD-47EC-8D26-0ED3E90D64BD}" srcId="{415FB1B9-28C5-474A-BE86-B6C2775718C6}" destId="{38FBA91E-DDB0-4E89-816C-ACC4C703B259}" srcOrd="4" destOrd="0" parTransId="{8B4BA964-8261-4AB1-9A9E-3AAC8332C59D}" sibTransId="{6D84FAA5-B4AB-4C85-8109-01E0FAEE1F94}"/>
    <dgm:cxn modelId="{FDED8018-35CC-47A3-B330-F661B36AC153}" type="presOf" srcId="{60B270D5-C52E-4D41-8A3C-A6D0A34B9F8C}" destId="{9EC317C8-B4B0-4010-A73C-5DC6D3CAFEAE}" srcOrd="0" destOrd="0" presId="urn:microsoft.com/office/officeart/2008/layout/LinedList"/>
    <dgm:cxn modelId="{C3AC4F23-B9E1-4EDF-9E04-6FE0D946D3D0}" type="presOf" srcId="{73A8408B-B54D-4449-9046-53ABD284E55A}" destId="{C3C7AFA0-4F9A-4898-9181-288018134C50}" srcOrd="0" destOrd="0" presId="urn:microsoft.com/office/officeart/2008/layout/LinedList"/>
    <dgm:cxn modelId="{D1CEC537-415C-42B3-80CF-0C7F79547008}" srcId="{415FB1B9-28C5-474A-BE86-B6C2775718C6}" destId="{73A8408B-B54D-4449-9046-53ABD284E55A}" srcOrd="5" destOrd="0" parTransId="{A4C245B6-C5ED-40D8-8A6E-7C400FD423EA}" sibTransId="{0C8A1935-9B17-4050-BB4B-76ADA6B4985D}"/>
    <dgm:cxn modelId="{4A1E3F43-21E2-4399-8291-2A22D9713370}" srcId="{415FB1B9-28C5-474A-BE86-B6C2775718C6}" destId="{AF0B486C-0F36-472A-A387-735E474C991B}" srcOrd="2" destOrd="0" parTransId="{E7A5A5F5-6356-423E-84AB-D5089072A6D1}" sibTransId="{D0C5476B-BCDE-453E-B734-94B287C2E645}"/>
    <dgm:cxn modelId="{97D93597-F04B-4C71-B133-6CBD413D8064}" srcId="{415FB1B9-28C5-474A-BE86-B6C2775718C6}" destId="{3CA7D8F9-4F5D-44F6-A60D-73424925F617}" srcOrd="3" destOrd="0" parTransId="{1DF12087-BACC-436B-97FC-67B062E4AF91}" sibTransId="{6C3A5316-1C9E-4034-A9DE-94EF50614330}"/>
    <dgm:cxn modelId="{D216BFA0-CC4A-4705-B2E1-67E63F38865E}" type="presOf" srcId="{2D6CACB6-2380-4229-B5F4-20859E89DE8C}" destId="{B81AEF4C-914C-4171-A4D4-5C4486C37494}" srcOrd="0" destOrd="0" presId="urn:microsoft.com/office/officeart/2008/layout/LinedList"/>
    <dgm:cxn modelId="{0E95ABAE-B877-4DAC-AB54-6B0FD4F30856}" type="presOf" srcId="{AF0B486C-0F36-472A-A387-735E474C991B}" destId="{FDB9D752-2492-4F6E-8FAA-8D4D6F731207}" srcOrd="0" destOrd="0" presId="urn:microsoft.com/office/officeart/2008/layout/LinedList"/>
    <dgm:cxn modelId="{57BD8EC3-8BAD-4FFE-949E-F3EE74B001B3}" type="presOf" srcId="{3CA7D8F9-4F5D-44F6-A60D-73424925F617}" destId="{63A80252-1F9C-42C3-8FE7-16730436F244}" srcOrd="0" destOrd="0" presId="urn:microsoft.com/office/officeart/2008/layout/LinedList"/>
    <dgm:cxn modelId="{93F3C7DA-39B7-42F7-9DD4-41B086591A6C}" type="presOf" srcId="{415FB1B9-28C5-474A-BE86-B6C2775718C6}" destId="{6DFB95D1-08D5-4201-8266-D0566C72C0FE}" srcOrd="0" destOrd="0" presId="urn:microsoft.com/office/officeart/2008/layout/LinedList"/>
    <dgm:cxn modelId="{D3D49EF0-1E57-41EB-BFAE-250C606B8105}" srcId="{415FB1B9-28C5-474A-BE86-B6C2775718C6}" destId="{60B270D5-C52E-4D41-8A3C-A6D0A34B9F8C}" srcOrd="0" destOrd="0" parTransId="{A178A803-C4A7-49CE-A495-4CBF4419C841}" sibTransId="{534D7C43-FD29-4A47-9A3B-EA041BF405BF}"/>
    <dgm:cxn modelId="{FE725FFD-58B4-4522-A912-A7D821114A97}" srcId="{415FB1B9-28C5-474A-BE86-B6C2775718C6}" destId="{2D6CACB6-2380-4229-B5F4-20859E89DE8C}" srcOrd="1" destOrd="0" parTransId="{7914E648-67EB-4B34-9053-7A41C543C49B}" sibTransId="{9B167916-1473-4A88-8557-48B2E3471937}"/>
    <dgm:cxn modelId="{4172A2FF-8B8F-4294-812C-3EDEE47C69F8}" type="presOf" srcId="{38FBA91E-DDB0-4E89-816C-ACC4C703B259}" destId="{E13A6404-2395-4C62-8794-BC552A7C2633}" srcOrd="0" destOrd="0" presId="urn:microsoft.com/office/officeart/2008/layout/LinedList"/>
    <dgm:cxn modelId="{CE154120-8777-48B5-8AB4-423B0C1C4FAC}" type="presParOf" srcId="{6DFB95D1-08D5-4201-8266-D0566C72C0FE}" destId="{190E6DD2-8CF7-42BE-8D81-0D2D2492B13B}" srcOrd="0" destOrd="0" presId="urn:microsoft.com/office/officeart/2008/layout/LinedList"/>
    <dgm:cxn modelId="{04456BF7-C506-4033-A678-C59D2552F9D2}" type="presParOf" srcId="{6DFB95D1-08D5-4201-8266-D0566C72C0FE}" destId="{7F0E589D-3F23-46CF-88E5-A519F24D852E}" srcOrd="1" destOrd="0" presId="urn:microsoft.com/office/officeart/2008/layout/LinedList"/>
    <dgm:cxn modelId="{0525E1F6-BA7A-469C-B14C-0B29AE8770F7}" type="presParOf" srcId="{7F0E589D-3F23-46CF-88E5-A519F24D852E}" destId="{9EC317C8-B4B0-4010-A73C-5DC6D3CAFEAE}" srcOrd="0" destOrd="0" presId="urn:microsoft.com/office/officeart/2008/layout/LinedList"/>
    <dgm:cxn modelId="{B854C5F8-69E2-4993-8266-249636D4E7EE}" type="presParOf" srcId="{7F0E589D-3F23-46CF-88E5-A519F24D852E}" destId="{6D305F82-BEB8-40B0-802F-9E2AFF25DC1C}" srcOrd="1" destOrd="0" presId="urn:microsoft.com/office/officeart/2008/layout/LinedList"/>
    <dgm:cxn modelId="{5FC0F747-E261-4719-B6B1-64B399C5399E}" type="presParOf" srcId="{6DFB95D1-08D5-4201-8266-D0566C72C0FE}" destId="{DD9FC95E-10FB-44F6-91A8-87D87A5F3EA7}" srcOrd="2" destOrd="0" presId="urn:microsoft.com/office/officeart/2008/layout/LinedList"/>
    <dgm:cxn modelId="{77473EC9-E1A2-47ED-9B05-1642EBABE70E}" type="presParOf" srcId="{6DFB95D1-08D5-4201-8266-D0566C72C0FE}" destId="{F132A54B-F26D-4E85-9F6F-D623F1E890A1}" srcOrd="3" destOrd="0" presId="urn:microsoft.com/office/officeart/2008/layout/LinedList"/>
    <dgm:cxn modelId="{5E3BCD1E-E8E5-4FCB-9C2C-2B647A68401B}" type="presParOf" srcId="{F132A54B-F26D-4E85-9F6F-D623F1E890A1}" destId="{B81AEF4C-914C-4171-A4D4-5C4486C37494}" srcOrd="0" destOrd="0" presId="urn:microsoft.com/office/officeart/2008/layout/LinedList"/>
    <dgm:cxn modelId="{ABC05E29-FE25-429D-AE21-19AE8ABA7064}" type="presParOf" srcId="{F132A54B-F26D-4E85-9F6F-D623F1E890A1}" destId="{439EDECD-0A96-46D0-A387-E93B712F173B}" srcOrd="1" destOrd="0" presId="urn:microsoft.com/office/officeart/2008/layout/LinedList"/>
    <dgm:cxn modelId="{F95675C0-F3B4-4097-BD9D-7D22358D2995}" type="presParOf" srcId="{6DFB95D1-08D5-4201-8266-D0566C72C0FE}" destId="{501C815D-BE89-4595-874E-F1CF54579BBC}" srcOrd="4" destOrd="0" presId="urn:microsoft.com/office/officeart/2008/layout/LinedList"/>
    <dgm:cxn modelId="{1690A0E1-6D67-4D38-8D59-CDD18BB2EA54}" type="presParOf" srcId="{6DFB95D1-08D5-4201-8266-D0566C72C0FE}" destId="{E1C673E1-1364-490D-91AF-CF930347ADE8}" srcOrd="5" destOrd="0" presId="urn:microsoft.com/office/officeart/2008/layout/LinedList"/>
    <dgm:cxn modelId="{954BC400-ED14-4B75-B20B-B0416E4F5FF2}" type="presParOf" srcId="{E1C673E1-1364-490D-91AF-CF930347ADE8}" destId="{FDB9D752-2492-4F6E-8FAA-8D4D6F731207}" srcOrd="0" destOrd="0" presId="urn:microsoft.com/office/officeart/2008/layout/LinedList"/>
    <dgm:cxn modelId="{75537FDB-A2E2-4C4B-AC11-6D25C005B4F8}" type="presParOf" srcId="{E1C673E1-1364-490D-91AF-CF930347ADE8}" destId="{C36B1AD7-FC22-45A5-A858-284617E8B890}" srcOrd="1" destOrd="0" presId="urn:microsoft.com/office/officeart/2008/layout/LinedList"/>
    <dgm:cxn modelId="{AFE99F2A-50D9-48D7-9862-6E576971BCCE}" type="presParOf" srcId="{6DFB95D1-08D5-4201-8266-D0566C72C0FE}" destId="{71747363-4B36-4047-BA07-889D4ACF11EB}" srcOrd="6" destOrd="0" presId="urn:microsoft.com/office/officeart/2008/layout/LinedList"/>
    <dgm:cxn modelId="{62A86601-140B-4C7B-8D49-AA5736D27A7D}" type="presParOf" srcId="{6DFB95D1-08D5-4201-8266-D0566C72C0FE}" destId="{F56F5BD5-5EE9-4688-9F25-0AE056A222D0}" srcOrd="7" destOrd="0" presId="urn:microsoft.com/office/officeart/2008/layout/LinedList"/>
    <dgm:cxn modelId="{6B347A49-6B9E-4043-A808-55D989C245AA}" type="presParOf" srcId="{F56F5BD5-5EE9-4688-9F25-0AE056A222D0}" destId="{63A80252-1F9C-42C3-8FE7-16730436F244}" srcOrd="0" destOrd="0" presId="urn:microsoft.com/office/officeart/2008/layout/LinedList"/>
    <dgm:cxn modelId="{A22E3CF0-AA10-4259-86E1-8B2CB0A54998}" type="presParOf" srcId="{F56F5BD5-5EE9-4688-9F25-0AE056A222D0}" destId="{D09FDCA3-0138-4A5A-A1BC-CD3DC5D80651}" srcOrd="1" destOrd="0" presId="urn:microsoft.com/office/officeart/2008/layout/LinedList"/>
    <dgm:cxn modelId="{F3FF3F8E-EC0B-4115-9853-D7CC6A2F0E4A}" type="presParOf" srcId="{6DFB95D1-08D5-4201-8266-D0566C72C0FE}" destId="{9E7A82D0-D164-4EF5-9FCE-56732B2B48E6}" srcOrd="8" destOrd="0" presId="urn:microsoft.com/office/officeart/2008/layout/LinedList"/>
    <dgm:cxn modelId="{E6643029-0275-4273-BFFB-9CE1D9E3031A}" type="presParOf" srcId="{6DFB95D1-08D5-4201-8266-D0566C72C0FE}" destId="{78B308DC-B591-48C0-B786-FACB016D8FD4}" srcOrd="9" destOrd="0" presId="urn:microsoft.com/office/officeart/2008/layout/LinedList"/>
    <dgm:cxn modelId="{C62E615B-AEDF-4CC9-A802-16FCCE6546AC}" type="presParOf" srcId="{78B308DC-B591-48C0-B786-FACB016D8FD4}" destId="{E13A6404-2395-4C62-8794-BC552A7C2633}" srcOrd="0" destOrd="0" presId="urn:microsoft.com/office/officeart/2008/layout/LinedList"/>
    <dgm:cxn modelId="{936300B1-18F0-4FE2-A5EE-E6B8A54B5F86}" type="presParOf" srcId="{78B308DC-B591-48C0-B786-FACB016D8FD4}" destId="{249717D9-DE86-487B-8E20-5A061843D9EB}" srcOrd="1" destOrd="0" presId="urn:microsoft.com/office/officeart/2008/layout/LinedList"/>
    <dgm:cxn modelId="{AE02452B-C0AC-4B06-A2D8-121165474646}" type="presParOf" srcId="{6DFB95D1-08D5-4201-8266-D0566C72C0FE}" destId="{3C155F03-C47A-4C9F-86FC-61EBCBD2BC87}" srcOrd="10" destOrd="0" presId="urn:microsoft.com/office/officeart/2008/layout/LinedList"/>
    <dgm:cxn modelId="{4344E0B5-9237-4EC3-9D1A-8D4DCBD41C09}" type="presParOf" srcId="{6DFB95D1-08D5-4201-8266-D0566C72C0FE}" destId="{F1DDE62D-80AA-40CA-9530-651F98D010B7}" srcOrd="11" destOrd="0" presId="urn:microsoft.com/office/officeart/2008/layout/LinedList"/>
    <dgm:cxn modelId="{6E2E90ED-A69E-403D-8CB1-73DD3BB4BAFA}" type="presParOf" srcId="{F1DDE62D-80AA-40CA-9530-651F98D010B7}" destId="{C3C7AFA0-4F9A-4898-9181-288018134C50}" srcOrd="0" destOrd="0" presId="urn:microsoft.com/office/officeart/2008/layout/LinedList"/>
    <dgm:cxn modelId="{58DD3163-1F7E-4DFD-B6F9-D915CC83211D}" type="presParOf" srcId="{F1DDE62D-80AA-40CA-9530-651F98D010B7}" destId="{35288596-A770-4728-A823-B8E8703E748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8.xml><?xml version="1.0" encoding="utf-8"?>
<dgm:dataModel xmlns:dgm="http://schemas.openxmlformats.org/drawingml/2006/diagram" xmlns:a="http://schemas.openxmlformats.org/drawingml/2006/main">
  <dgm:ptLst>
    <dgm:pt modelId="{611D1988-4BA5-41F4-BDC7-E67D11B08369}" type="doc">
      <dgm:prSet loTypeId="urn:microsoft.com/office/officeart/2008/layout/VerticalCurvedList" loCatId="list" qsTypeId="urn:microsoft.com/office/officeart/2005/8/quickstyle/simple1" qsCatId="simple" csTypeId="urn:microsoft.com/office/officeart/2005/8/colors/accent3_3" csCatId="accent3" phldr="1"/>
      <dgm:spPr/>
      <dgm:t>
        <a:bodyPr/>
        <a:lstStyle/>
        <a:p>
          <a:endParaRPr lang="en-US"/>
        </a:p>
      </dgm:t>
    </dgm:pt>
    <dgm:pt modelId="{D34C1001-0C2F-4481-A781-5F07DD614621}">
      <dgm:prSet/>
      <dgm:spPr>
        <a:scene3d>
          <a:camera prst="orthographicFront"/>
          <a:lightRig rig="threePt" dir="t"/>
        </a:scene3d>
        <a:sp3d>
          <a:bevelT/>
        </a:sp3d>
      </dgm:spPr>
      <dgm:t>
        <a:bodyPr/>
        <a:lstStyle/>
        <a:p>
          <a:r>
            <a:rPr lang="en-US" b="0"/>
            <a:t>Free download of Statements, Implementation Guides, Concepts Statements and other pronouncements</a:t>
          </a:r>
          <a:endParaRPr lang="en-US"/>
        </a:p>
      </dgm:t>
    </dgm:pt>
    <dgm:pt modelId="{8C6D5CA4-D3DE-4E5F-812D-A4BEEDD0F63F}" type="parTrans" cxnId="{315C0B02-38B1-4DD7-BA2D-EEDE318E335D}">
      <dgm:prSet/>
      <dgm:spPr/>
      <dgm:t>
        <a:bodyPr/>
        <a:lstStyle/>
        <a:p>
          <a:endParaRPr lang="en-US"/>
        </a:p>
      </dgm:t>
    </dgm:pt>
    <dgm:pt modelId="{5130B14A-1016-42C4-B6C8-C1B0C79E3CF8}" type="sibTrans" cxnId="{315C0B02-38B1-4DD7-BA2D-EEDE318E335D}">
      <dgm:prSet/>
      <dgm:spPr>
        <a:scene3d>
          <a:camera prst="orthographicFront"/>
          <a:lightRig rig="threePt" dir="t"/>
        </a:scene3d>
        <a:sp3d>
          <a:bevelT/>
        </a:sp3d>
      </dgm:spPr>
      <dgm:t>
        <a:bodyPr/>
        <a:lstStyle/>
        <a:p>
          <a:endParaRPr lang="en-US"/>
        </a:p>
      </dgm:t>
    </dgm:pt>
    <dgm:pt modelId="{B78D953A-97BC-47D0-84CC-34DECCA3EBAF}">
      <dgm:prSet/>
      <dgm:spPr>
        <a:scene3d>
          <a:camera prst="orthographicFront"/>
          <a:lightRig rig="threePt" dir="t"/>
        </a:scene3d>
        <a:sp3d>
          <a:bevelT/>
        </a:sp3d>
      </dgm:spPr>
      <dgm:t>
        <a:bodyPr/>
        <a:lstStyle/>
        <a:p>
          <a:r>
            <a:rPr lang="en-US" b="0"/>
            <a:t>Free access to the basic view of Governmental Accounting Research System (GARS)</a:t>
          </a:r>
          <a:endParaRPr lang="en-US"/>
        </a:p>
      </dgm:t>
    </dgm:pt>
    <dgm:pt modelId="{2A083992-6424-4887-B119-90B47C3CC532}" type="parTrans" cxnId="{D28894CE-1332-4C10-B9AE-FADE6505046E}">
      <dgm:prSet/>
      <dgm:spPr/>
      <dgm:t>
        <a:bodyPr/>
        <a:lstStyle/>
        <a:p>
          <a:endParaRPr lang="en-US"/>
        </a:p>
      </dgm:t>
    </dgm:pt>
    <dgm:pt modelId="{BF005824-550D-4B52-B58A-B4C70DB043F1}" type="sibTrans" cxnId="{D28894CE-1332-4C10-B9AE-FADE6505046E}">
      <dgm:prSet/>
      <dgm:spPr/>
      <dgm:t>
        <a:bodyPr/>
        <a:lstStyle/>
        <a:p>
          <a:endParaRPr lang="en-US"/>
        </a:p>
      </dgm:t>
    </dgm:pt>
    <dgm:pt modelId="{C8E5ED37-F945-419E-904E-BAFB97DA7EA9}">
      <dgm:prSet/>
      <dgm:spPr>
        <a:scene3d>
          <a:camera prst="orthographicFront"/>
          <a:lightRig rig="threePt" dir="t"/>
        </a:scene3d>
        <a:sp3d>
          <a:bevelT/>
        </a:sp3d>
      </dgm:spPr>
      <dgm:t>
        <a:bodyPr/>
        <a:lstStyle/>
        <a:p>
          <a:r>
            <a:rPr lang="en-US" b="0"/>
            <a:t>Free copies of proposals </a:t>
          </a:r>
          <a:endParaRPr lang="en-US"/>
        </a:p>
      </dgm:t>
    </dgm:pt>
    <dgm:pt modelId="{F98D6EF6-EA3F-461C-8D02-922908D18740}" type="parTrans" cxnId="{D463CD1D-3508-4E4E-8026-F5E71E5B9248}">
      <dgm:prSet/>
      <dgm:spPr/>
      <dgm:t>
        <a:bodyPr/>
        <a:lstStyle/>
        <a:p>
          <a:endParaRPr lang="en-US"/>
        </a:p>
      </dgm:t>
    </dgm:pt>
    <dgm:pt modelId="{7A57532E-D7BC-4736-9E25-6F8B3F7A0714}" type="sibTrans" cxnId="{D463CD1D-3508-4E4E-8026-F5E71E5B9248}">
      <dgm:prSet/>
      <dgm:spPr/>
      <dgm:t>
        <a:bodyPr/>
        <a:lstStyle/>
        <a:p>
          <a:endParaRPr lang="en-US"/>
        </a:p>
      </dgm:t>
    </dgm:pt>
    <dgm:pt modelId="{6739F8AE-EF4F-4E13-96C3-A9ECEBCE5653}">
      <dgm:prSet/>
      <dgm:spPr>
        <a:scene3d>
          <a:camera prst="orthographicFront"/>
          <a:lightRig rig="threePt" dir="t"/>
        </a:scene3d>
        <a:sp3d>
          <a:bevelT/>
        </a:sp3d>
      </dgm:spPr>
      <dgm:t>
        <a:bodyPr/>
        <a:lstStyle/>
        <a:p>
          <a:r>
            <a:rPr lang="en-US" b="0"/>
            <a:t>Up-to-date information on current projects </a:t>
          </a:r>
          <a:endParaRPr lang="en-US"/>
        </a:p>
      </dgm:t>
    </dgm:pt>
    <dgm:pt modelId="{E22DF3B4-7FEA-49A2-BC15-48648B88FE21}" type="parTrans" cxnId="{C9A04449-150C-4A83-B5CA-ABB42A724958}">
      <dgm:prSet/>
      <dgm:spPr/>
      <dgm:t>
        <a:bodyPr/>
        <a:lstStyle/>
        <a:p>
          <a:endParaRPr lang="en-US"/>
        </a:p>
      </dgm:t>
    </dgm:pt>
    <dgm:pt modelId="{5DB33D81-F60D-4AED-A032-8EABFA15A360}" type="sibTrans" cxnId="{C9A04449-150C-4A83-B5CA-ABB42A724958}">
      <dgm:prSet/>
      <dgm:spPr/>
      <dgm:t>
        <a:bodyPr/>
        <a:lstStyle/>
        <a:p>
          <a:endParaRPr lang="en-US"/>
        </a:p>
      </dgm:t>
    </dgm:pt>
    <dgm:pt modelId="{A3B19B40-07DA-4E7E-B6B8-E73F55C4192A}">
      <dgm:prSet/>
      <dgm:spPr>
        <a:scene3d>
          <a:camera prst="orthographicFront"/>
          <a:lightRig rig="threePt" dir="t"/>
        </a:scene3d>
        <a:sp3d>
          <a:bevelT/>
        </a:sp3d>
      </dgm:spPr>
      <dgm:t>
        <a:bodyPr/>
        <a:lstStyle/>
        <a:p>
          <a:r>
            <a:rPr lang="en-US" b="0"/>
            <a:t>Form for submitting technical questions</a:t>
          </a:r>
          <a:endParaRPr lang="en-US"/>
        </a:p>
      </dgm:t>
    </dgm:pt>
    <dgm:pt modelId="{F545B3D2-C1E3-44A5-904D-DF5156CAE63F}" type="parTrans" cxnId="{D081AC97-5C12-4196-B289-9AD40CA2B13C}">
      <dgm:prSet/>
      <dgm:spPr/>
      <dgm:t>
        <a:bodyPr/>
        <a:lstStyle/>
        <a:p>
          <a:endParaRPr lang="en-US"/>
        </a:p>
      </dgm:t>
    </dgm:pt>
    <dgm:pt modelId="{D9A3941A-557A-4DEA-8802-B5F9D7D1FFDA}" type="sibTrans" cxnId="{D081AC97-5C12-4196-B289-9AD40CA2B13C}">
      <dgm:prSet/>
      <dgm:spPr/>
      <dgm:t>
        <a:bodyPr/>
        <a:lstStyle/>
        <a:p>
          <a:endParaRPr lang="en-US"/>
        </a:p>
      </dgm:t>
    </dgm:pt>
    <dgm:pt modelId="{EE069F69-E015-4410-8A5C-A57DBBD71F87}">
      <dgm:prSet/>
      <dgm:spPr>
        <a:scene3d>
          <a:camera prst="orthographicFront"/>
          <a:lightRig rig="threePt" dir="t"/>
        </a:scene3d>
        <a:sp3d>
          <a:bevelT/>
        </a:sp3d>
      </dgm:spPr>
      <dgm:t>
        <a:bodyPr/>
        <a:lstStyle/>
        <a:p>
          <a:r>
            <a:rPr lang="en-US" b="0"/>
            <a:t>Educational materials, including podcasts</a:t>
          </a:r>
          <a:endParaRPr lang="en-US"/>
        </a:p>
      </dgm:t>
    </dgm:pt>
    <dgm:pt modelId="{0D77688C-95AB-4F3C-B3D4-A965BFE2050F}" type="parTrans" cxnId="{D0E2845F-62ED-4609-88F2-5986C80B2230}">
      <dgm:prSet/>
      <dgm:spPr/>
      <dgm:t>
        <a:bodyPr/>
        <a:lstStyle/>
        <a:p>
          <a:endParaRPr lang="en-US"/>
        </a:p>
      </dgm:t>
    </dgm:pt>
    <dgm:pt modelId="{5D73E77D-5C28-460E-A482-52FCEE2DB08B}" type="sibTrans" cxnId="{D0E2845F-62ED-4609-88F2-5986C80B2230}">
      <dgm:prSet/>
      <dgm:spPr/>
      <dgm:t>
        <a:bodyPr/>
        <a:lstStyle/>
        <a:p>
          <a:endParaRPr lang="en-US"/>
        </a:p>
      </dgm:t>
    </dgm:pt>
    <dgm:pt modelId="{7917B7AB-BCB9-449B-8AA9-3CD0F7F6FF90}" type="pres">
      <dgm:prSet presAssocID="{611D1988-4BA5-41F4-BDC7-E67D11B08369}" presName="Name0" presStyleCnt="0">
        <dgm:presLayoutVars>
          <dgm:chMax val="7"/>
          <dgm:chPref val="7"/>
          <dgm:dir/>
        </dgm:presLayoutVars>
      </dgm:prSet>
      <dgm:spPr/>
    </dgm:pt>
    <dgm:pt modelId="{05423B41-DFAB-4F52-9972-A75C5707EF5D}" type="pres">
      <dgm:prSet presAssocID="{611D1988-4BA5-41F4-BDC7-E67D11B08369}" presName="Name1" presStyleCnt="0"/>
      <dgm:spPr>
        <a:scene3d>
          <a:camera prst="orthographicFront"/>
          <a:lightRig rig="threePt" dir="t"/>
        </a:scene3d>
        <a:sp3d>
          <a:bevelT/>
        </a:sp3d>
      </dgm:spPr>
    </dgm:pt>
    <dgm:pt modelId="{56B8C58A-9CDD-4422-81F1-546EB1B32608}" type="pres">
      <dgm:prSet presAssocID="{611D1988-4BA5-41F4-BDC7-E67D11B08369}" presName="cycle" presStyleCnt="0"/>
      <dgm:spPr>
        <a:scene3d>
          <a:camera prst="orthographicFront"/>
          <a:lightRig rig="threePt" dir="t"/>
        </a:scene3d>
        <a:sp3d>
          <a:bevelT/>
        </a:sp3d>
      </dgm:spPr>
    </dgm:pt>
    <dgm:pt modelId="{8754746A-9694-40F2-9077-F2C1768C1D03}" type="pres">
      <dgm:prSet presAssocID="{611D1988-4BA5-41F4-BDC7-E67D11B08369}" presName="srcNode" presStyleLbl="node1" presStyleIdx="0" presStyleCnt="6"/>
      <dgm:spPr>
        <a:scene3d>
          <a:camera prst="orthographicFront"/>
          <a:lightRig rig="threePt" dir="t"/>
        </a:scene3d>
        <a:sp3d>
          <a:bevelT/>
        </a:sp3d>
      </dgm:spPr>
    </dgm:pt>
    <dgm:pt modelId="{72C81BFB-182F-45E4-90E1-83052134EB05}" type="pres">
      <dgm:prSet presAssocID="{611D1988-4BA5-41F4-BDC7-E67D11B08369}" presName="conn" presStyleLbl="parChTrans1D2" presStyleIdx="0" presStyleCnt="1"/>
      <dgm:spPr/>
    </dgm:pt>
    <dgm:pt modelId="{EB246D1D-8D69-498C-ADBE-9FF93D5A61D8}" type="pres">
      <dgm:prSet presAssocID="{611D1988-4BA5-41F4-BDC7-E67D11B08369}" presName="extraNode" presStyleLbl="node1" presStyleIdx="0" presStyleCnt="6"/>
      <dgm:spPr>
        <a:scene3d>
          <a:camera prst="orthographicFront"/>
          <a:lightRig rig="threePt" dir="t"/>
        </a:scene3d>
        <a:sp3d>
          <a:bevelT/>
        </a:sp3d>
      </dgm:spPr>
    </dgm:pt>
    <dgm:pt modelId="{6943625F-855F-4EC3-A8F5-7B299E5B9A7E}" type="pres">
      <dgm:prSet presAssocID="{611D1988-4BA5-41F4-BDC7-E67D11B08369}" presName="dstNode" presStyleLbl="node1" presStyleIdx="0" presStyleCnt="6"/>
      <dgm:spPr>
        <a:scene3d>
          <a:camera prst="orthographicFront"/>
          <a:lightRig rig="threePt" dir="t"/>
        </a:scene3d>
        <a:sp3d>
          <a:bevelT/>
        </a:sp3d>
      </dgm:spPr>
    </dgm:pt>
    <dgm:pt modelId="{1B1C707F-A776-41CB-833B-1CA947F0BB73}" type="pres">
      <dgm:prSet presAssocID="{D34C1001-0C2F-4481-A781-5F07DD614621}" presName="text_1" presStyleLbl="node1" presStyleIdx="0" presStyleCnt="6">
        <dgm:presLayoutVars>
          <dgm:bulletEnabled val="1"/>
        </dgm:presLayoutVars>
      </dgm:prSet>
      <dgm:spPr/>
    </dgm:pt>
    <dgm:pt modelId="{586749AD-7161-4851-9E81-D8F9FEA4778B}" type="pres">
      <dgm:prSet presAssocID="{D34C1001-0C2F-4481-A781-5F07DD614621}" presName="accent_1" presStyleCnt="0"/>
      <dgm:spPr>
        <a:scene3d>
          <a:camera prst="orthographicFront"/>
          <a:lightRig rig="threePt" dir="t"/>
        </a:scene3d>
        <a:sp3d>
          <a:bevelT/>
        </a:sp3d>
      </dgm:spPr>
    </dgm:pt>
    <dgm:pt modelId="{4CD94B80-D8E5-40DF-8556-B2E9A7EE408B}" type="pres">
      <dgm:prSet presAssocID="{D34C1001-0C2F-4481-A781-5F07DD614621}" presName="accentRepeatNode" presStyleLbl="solidFgAcc1" presStyleIdx="0" presStyleCnt="6"/>
      <dgm:spPr>
        <a:scene3d>
          <a:camera prst="orthographicFront"/>
          <a:lightRig rig="threePt" dir="t"/>
        </a:scene3d>
        <a:sp3d>
          <a:bevelT/>
        </a:sp3d>
      </dgm:spPr>
    </dgm:pt>
    <dgm:pt modelId="{BD80BA2F-01C6-471C-9E5F-0C1CDB1A244B}" type="pres">
      <dgm:prSet presAssocID="{B78D953A-97BC-47D0-84CC-34DECCA3EBAF}" presName="text_2" presStyleLbl="node1" presStyleIdx="1" presStyleCnt="6">
        <dgm:presLayoutVars>
          <dgm:bulletEnabled val="1"/>
        </dgm:presLayoutVars>
      </dgm:prSet>
      <dgm:spPr/>
    </dgm:pt>
    <dgm:pt modelId="{D00C881D-6885-4410-87A6-203922C9AF8D}" type="pres">
      <dgm:prSet presAssocID="{B78D953A-97BC-47D0-84CC-34DECCA3EBAF}" presName="accent_2" presStyleCnt="0"/>
      <dgm:spPr>
        <a:scene3d>
          <a:camera prst="orthographicFront"/>
          <a:lightRig rig="threePt" dir="t"/>
        </a:scene3d>
        <a:sp3d>
          <a:bevelT/>
        </a:sp3d>
      </dgm:spPr>
    </dgm:pt>
    <dgm:pt modelId="{39749F75-79E6-4618-B842-03F8C2072557}" type="pres">
      <dgm:prSet presAssocID="{B78D953A-97BC-47D0-84CC-34DECCA3EBAF}" presName="accentRepeatNode" presStyleLbl="solidFgAcc1" presStyleIdx="1" presStyleCnt="6"/>
      <dgm:spPr>
        <a:scene3d>
          <a:camera prst="orthographicFront"/>
          <a:lightRig rig="threePt" dir="t"/>
        </a:scene3d>
        <a:sp3d>
          <a:bevelT/>
        </a:sp3d>
      </dgm:spPr>
    </dgm:pt>
    <dgm:pt modelId="{D0956565-75A6-49C8-9B1F-22FDA5527754}" type="pres">
      <dgm:prSet presAssocID="{C8E5ED37-F945-419E-904E-BAFB97DA7EA9}" presName="text_3" presStyleLbl="node1" presStyleIdx="2" presStyleCnt="6">
        <dgm:presLayoutVars>
          <dgm:bulletEnabled val="1"/>
        </dgm:presLayoutVars>
      </dgm:prSet>
      <dgm:spPr/>
    </dgm:pt>
    <dgm:pt modelId="{8362B0AC-0158-42F0-9A1A-7AD93C103B6E}" type="pres">
      <dgm:prSet presAssocID="{C8E5ED37-F945-419E-904E-BAFB97DA7EA9}" presName="accent_3" presStyleCnt="0"/>
      <dgm:spPr>
        <a:scene3d>
          <a:camera prst="orthographicFront"/>
          <a:lightRig rig="threePt" dir="t"/>
        </a:scene3d>
        <a:sp3d>
          <a:bevelT/>
        </a:sp3d>
      </dgm:spPr>
    </dgm:pt>
    <dgm:pt modelId="{C5AE16B0-CC4C-430E-86D7-D05F08361DB9}" type="pres">
      <dgm:prSet presAssocID="{C8E5ED37-F945-419E-904E-BAFB97DA7EA9}" presName="accentRepeatNode" presStyleLbl="solidFgAcc1" presStyleIdx="2" presStyleCnt="6"/>
      <dgm:spPr>
        <a:scene3d>
          <a:camera prst="orthographicFront"/>
          <a:lightRig rig="threePt" dir="t"/>
        </a:scene3d>
        <a:sp3d>
          <a:bevelT/>
        </a:sp3d>
      </dgm:spPr>
    </dgm:pt>
    <dgm:pt modelId="{B5EEACF2-7900-492B-A73F-9AA92C9772CD}" type="pres">
      <dgm:prSet presAssocID="{6739F8AE-EF4F-4E13-96C3-A9ECEBCE5653}" presName="text_4" presStyleLbl="node1" presStyleIdx="3" presStyleCnt="6">
        <dgm:presLayoutVars>
          <dgm:bulletEnabled val="1"/>
        </dgm:presLayoutVars>
      </dgm:prSet>
      <dgm:spPr/>
    </dgm:pt>
    <dgm:pt modelId="{CB92A65A-1FFE-406D-98EB-0AD378072CB6}" type="pres">
      <dgm:prSet presAssocID="{6739F8AE-EF4F-4E13-96C3-A9ECEBCE5653}" presName="accent_4" presStyleCnt="0"/>
      <dgm:spPr>
        <a:scene3d>
          <a:camera prst="orthographicFront"/>
          <a:lightRig rig="threePt" dir="t"/>
        </a:scene3d>
        <a:sp3d>
          <a:bevelT/>
        </a:sp3d>
      </dgm:spPr>
    </dgm:pt>
    <dgm:pt modelId="{7B680C23-0B1E-4832-80CB-9E788DBA9B15}" type="pres">
      <dgm:prSet presAssocID="{6739F8AE-EF4F-4E13-96C3-A9ECEBCE5653}" presName="accentRepeatNode" presStyleLbl="solidFgAcc1" presStyleIdx="3" presStyleCnt="6"/>
      <dgm:spPr>
        <a:scene3d>
          <a:camera prst="orthographicFront"/>
          <a:lightRig rig="threePt" dir="t"/>
        </a:scene3d>
        <a:sp3d>
          <a:bevelT/>
        </a:sp3d>
      </dgm:spPr>
    </dgm:pt>
    <dgm:pt modelId="{AB851922-E24C-407B-B296-7DD1DED6B119}" type="pres">
      <dgm:prSet presAssocID="{A3B19B40-07DA-4E7E-B6B8-E73F55C4192A}" presName="text_5" presStyleLbl="node1" presStyleIdx="4" presStyleCnt="6">
        <dgm:presLayoutVars>
          <dgm:bulletEnabled val="1"/>
        </dgm:presLayoutVars>
      </dgm:prSet>
      <dgm:spPr/>
    </dgm:pt>
    <dgm:pt modelId="{E9CCAE59-31C4-46A2-929B-8BC6F5FAA0D2}" type="pres">
      <dgm:prSet presAssocID="{A3B19B40-07DA-4E7E-B6B8-E73F55C4192A}" presName="accent_5" presStyleCnt="0"/>
      <dgm:spPr/>
    </dgm:pt>
    <dgm:pt modelId="{9C3E9CF7-7E0E-4974-B8AE-1C36BCEF3FF5}" type="pres">
      <dgm:prSet presAssocID="{A3B19B40-07DA-4E7E-B6B8-E73F55C4192A}" presName="accentRepeatNode" presStyleLbl="solidFgAcc1" presStyleIdx="4" presStyleCnt="6"/>
      <dgm:spPr>
        <a:scene3d>
          <a:camera prst="orthographicFront"/>
          <a:lightRig rig="threePt" dir="t"/>
        </a:scene3d>
        <a:sp3d>
          <a:bevelT/>
        </a:sp3d>
      </dgm:spPr>
    </dgm:pt>
    <dgm:pt modelId="{1F86E244-9794-4A44-B769-A85BBC606C11}" type="pres">
      <dgm:prSet presAssocID="{EE069F69-E015-4410-8A5C-A57DBBD71F87}" presName="text_6" presStyleLbl="node1" presStyleIdx="5" presStyleCnt="6">
        <dgm:presLayoutVars>
          <dgm:bulletEnabled val="1"/>
        </dgm:presLayoutVars>
      </dgm:prSet>
      <dgm:spPr/>
    </dgm:pt>
    <dgm:pt modelId="{B2C1DB90-DFE9-43CA-8BF3-9C7137E8D6A2}" type="pres">
      <dgm:prSet presAssocID="{EE069F69-E015-4410-8A5C-A57DBBD71F87}" presName="accent_6" presStyleCnt="0"/>
      <dgm:spPr/>
    </dgm:pt>
    <dgm:pt modelId="{56E2BBC9-49F6-4453-BA73-551A63307747}" type="pres">
      <dgm:prSet presAssocID="{EE069F69-E015-4410-8A5C-A57DBBD71F87}" presName="accentRepeatNode" presStyleLbl="solidFgAcc1" presStyleIdx="5" presStyleCnt="6"/>
      <dgm:spPr>
        <a:scene3d>
          <a:camera prst="orthographicFront"/>
          <a:lightRig rig="threePt" dir="t"/>
        </a:scene3d>
        <a:sp3d>
          <a:bevelT/>
        </a:sp3d>
      </dgm:spPr>
    </dgm:pt>
  </dgm:ptLst>
  <dgm:cxnLst>
    <dgm:cxn modelId="{315C0B02-38B1-4DD7-BA2D-EEDE318E335D}" srcId="{611D1988-4BA5-41F4-BDC7-E67D11B08369}" destId="{D34C1001-0C2F-4481-A781-5F07DD614621}" srcOrd="0" destOrd="0" parTransId="{8C6D5CA4-D3DE-4E5F-812D-A4BEEDD0F63F}" sibTransId="{5130B14A-1016-42C4-B6C8-C1B0C79E3CF8}"/>
    <dgm:cxn modelId="{1FEBB20F-0B80-4A41-9351-7014E8DC8429}" type="presOf" srcId="{C8E5ED37-F945-419E-904E-BAFB97DA7EA9}" destId="{D0956565-75A6-49C8-9B1F-22FDA5527754}" srcOrd="0" destOrd="0" presId="urn:microsoft.com/office/officeart/2008/layout/VerticalCurvedList"/>
    <dgm:cxn modelId="{D463CD1D-3508-4E4E-8026-F5E71E5B9248}" srcId="{611D1988-4BA5-41F4-BDC7-E67D11B08369}" destId="{C8E5ED37-F945-419E-904E-BAFB97DA7EA9}" srcOrd="2" destOrd="0" parTransId="{F98D6EF6-EA3F-461C-8D02-922908D18740}" sibTransId="{7A57532E-D7BC-4736-9E25-6F8B3F7A0714}"/>
    <dgm:cxn modelId="{2E8CF435-6916-4FF2-881B-B17533A549D2}" type="presOf" srcId="{611D1988-4BA5-41F4-BDC7-E67D11B08369}" destId="{7917B7AB-BCB9-449B-8AA9-3CD0F7F6FF90}" srcOrd="0" destOrd="0" presId="urn:microsoft.com/office/officeart/2008/layout/VerticalCurvedList"/>
    <dgm:cxn modelId="{5DF9AC40-2D49-46B7-A0D6-2603CB191E13}" type="presOf" srcId="{EE069F69-E015-4410-8A5C-A57DBBD71F87}" destId="{1F86E244-9794-4A44-B769-A85BBC606C11}" srcOrd="0" destOrd="0" presId="urn:microsoft.com/office/officeart/2008/layout/VerticalCurvedList"/>
    <dgm:cxn modelId="{D0E2845F-62ED-4609-88F2-5986C80B2230}" srcId="{611D1988-4BA5-41F4-BDC7-E67D11B08369}" destId="{EE069F69-E015-4410-8A5C-A57DBBD71F87}" srcOrd="5" destOrd="0" parTransId="{0D77688C-95AB-4F3C-B3D4-A965BFE2050F}" sibTransId="{5D73E77D-5C28-460E-A482-52FCEE2DB08B}"/>
    <dgm:cxn modelId="{47C4D75F-6317-4FAD-9710-99525AB8378E}" type="presOf" srcId="{A3B19B40-07DA-4E7E-B6B8-E73F55C4192A}" destId="{AB851922-E24C-407B-B296-7DD1DED6B119}" srcOrd="0" destOrd="0" presId="urn:microsoft.com/office/officeart/2008/layout/VerticalCurvedList"/>
    <dgm:cxn modelId="{C9A04449-150C-4A83-B5CA-ABB42A724958}" srcId="{611D1988-4BA5-41F4-BDC7-E67D11B08369}" destId="{6739F8AE-EF4F-4E13-96C3-A9ECEBCE5653}" srcOrd="3" destOrd="0" parTransId="{E22DF3B4-7FEA-49A2-BC15-48648B88FE21}" sibTransId="{5DB33D81-F60D-4AED-A032-8EABFA15A360}"/>
    <dgm:cxn modelId="{D99E224B-14C2-4D2E-A847-B39B855074B7}" type="presOf" srcId="{D34C1001-0C2F-4481-A781-5F07DD614621}" destId="{1B1C707F-A776-41CB-833B-1CA947F0BB73}" srcOrd="0" destOrd="0" presId="urn:microsoft.com/office/officeart/2008/layout/VerticalCurvedList"/>
    <dgm:cxn modelId="{997D316F-B1B5-4CE0-914A-77748CCAF83D}" type="presOf" srcId="{B78D953A-97BC-47D0-84CC-34DECCA3EBAF}" destId="{BD80BA2F-01C6-471C-9E5F-0C1CDB1A244B}" srcOrd="0" destOrd="0" presId="urn:microsoft.com/office/officeart/2008/layout/VerticalCurvedList"/>
    <dgm:cxn modelId="{D081AC97-5C12-4196-B289-9AD40CA2B13C}" srcId="{611D1988-4BA5-41F4-BDC7-E67D11B08369}" destId="{A3B19B40-07DA-4E7E-B6B8-E73F55C4192A}" srcOrd="4" destOrd="0" parTransId="{F545B3D2-C1E3-44A5-904D-DF5156CAE63F}" sibTransId="{D9A3941A-557A-4DEA-8802-B5F9D7D1FFDA}"/>
    <dgm:cxn modelId="{A59B1BB6-B489-4D83-8CBE-7B132313DFB2}" type="presOf" srcId="{6739F8AE-EF4F-4E13-96C3-A9ECEBCE5653}" destId="{B5EEACF2-7900-492B-A73F-9AA92C9772CD}" srcOrd="0" destOrd="0" presId="urn:microsoft.com/office/officeart/2008/layout/VerticalCurvedList"/>
    <dgm:cxn modelId="{D28894CE-1332-4C10-B9AE-FADE6505046E}" srcId="{611D1988-4BA5-41F4-BDC7-E67D11B08369}" destId="{B78D953A-97BC-47D0-84CC-34DECCA3EBAF}" srcOrd="1" destOrd="0" parTransId="{2A083992-6424-4887-B119-90B47C3CC532}" sibTransId="{BF005824-550D-4B52-B58A-B4C70DB043F1}"/>
    <dgm:cxn modelId="{1FD515ED-DD0D-4D36-8D92-7734B9DBC1D5}" type="presOf" srcId="{5130B14A-1016-42C4-B6C8-C1B0C79E3CF8}" destId="{72C81BFB-182F-45E4-90E1-83052134EB05}" srcOrd="0" destOrd="0" presId="urn:microsoft.com/office/officeart/2008/layout/VerticalCurvedList"/>
    <dgm:cxn modelId="{F40770B2-8B55-4A9F-BE0D-E115A899C996}" type="presParOf" srcId="{7917B7AB-BCB9-449B-8AA9-3CD0F7F6FF90}" destId="{05423B41-DFAB-4F52-9972-A75C5707EF5D}" srcOrd="0" destOrd="0" presId="urn:microsoft.com/office/officeart/2008/layout/VerticalCurvedList"/>
    <dgm:cxn modelId="{B7E8266A-50BD-4D9C-BAF1-7E745C23DAFF}" type="presParOf" srcId="{05423B41-DFAB-4F52-9972-A75C5707EF5D}" destId="{56B8C58A-9CDD-4422-81F1-546EB1B32608}" srcOrd="0" destOrd="0" presId="urn:microsoft.com/office/officeart/2008/layout/VerticalCurvedList"/>
    <dgm:cxn modelId="{E5CFDBD9-ECCE-4210-ABDF-E2233ED2AFE4}" type="presParOf" srcId="{56B8C58A-9CDD-4422-81F1-546EB1B32608}" destId="{8754746A-9694-40F2-9077-F2C1768C1D03}" srcOrd="0" destOrd="0" presId="urn:microsoft.com/office/officeart/2008/layout/VerticalCurvedList"/>
    <dgm:cxn modelId="{81830000-8F63-4010-8891-41699C2456B5}" type="presParOf" srcId="{56B8C58A-9CDD-4422-81F1-546EB1B32608}" destId="{72C81BFB-182F-45E4-90E1-83052134EB05}" srcOrd="1" destOrd="0" presId="urn:microsoft.com/office/officeart/2008/layout/VerticalCurvedList"/>
    <dgm:cxn modelId="{7D9E12BF-ACE7-4C69-A00F-35EE2556D9D0}" type="presParOf" srcId="{56B8C58A-9CDD-4422-81F1-546EB1B32608}" destId="{EB246D1D-8D69-498C-ADBE-9FF93D5A61D8}" srcOrd="2" destOrd="0" presId="urn:microsoft.com/office/officeart/2008/layout/VerticalCurvedList"/>
    <dgm:cxn modelId="{C69AD245-C686-40B0-933C-C7E9BA254561}" type="presParOf" srcId="{56B8C58A-9CDD-4422-81F1-546EB1B32608}" destId="{6943625F-855F-4EC3-A8F5-7B299E5B9A7E}" srcOrd="3" destOrd="0" presId="urn:microsoft.com/office/officeart/2008/layout/VerticalCurvedList"/>
    <dgm:cxn modelId="{EB9353F6-A7DD-448F-879D-80685E7D0401}" type="presParOf" srcId="{05423B41-DFAB-4F52-9972-A75C5707EF5D}" destId="{1B1C707F-A776-41CB-833B-1CA947F0BB73}" srcOrd="1" destOrd="0" presId="urn:microsoft.com/office/officeart/2008/layout/VerticalCurvedList"/>
    <dgm:cxn modelId="{63A0EA6A-8D5D-4022-AC3A-CBF42AB535CC}" type="presParOf" srcId="{05423B41-DFAB-4F52-9972-A75C5707EF5D}" destId="{586749AD-7161-4851-9E81-D8F9FEA4778B}" srcOrd="2" destOrd="0" presId="urn:microsoft.com/office/officeart/2008/layout/VerticalCurvedList"/>
    <dgm:cxn modelId="{748AE2F6-F3AB-4163-A5FD-3F6F93C3C56D}" type="presParOf" srcId="{586749AD-7161-4851-9E81-D8F9FEA4778B}" destId="{4CD94B80-D8E5-40DF-8556-B2E9A7EE408B}" srcOrd="0" destOrd="0" presId="urn:microsoft.com/office/officeart/2008/layout/VerticalCurvedList"/>
    <dgm:cxn modelId="{DB12AC07-F638-41A7-8C2B-42F8050A4746}" type="presParOf" srcId="{05423B41-DFAB-4F52-9972-A75C5707EF5D}" destId="{BD80BA2F-01C6-471C-9E5F-0C1CDB1A244B}" srcOrd="3" destOrd="0" presId="urn:microsoft.com/office/officeart/2008/layout/VerticalCurvedList"/>
    <dgm:cxn modelId="{CCD9A8FD-6AB5-4DAD-B531-EF466DA40A1E}" type="presParOf" srcId="{05423B41-DFAB-4F52-9972-A75C5707EF5D}" destId="{D00C881D-6885-4410-87A6-203922C9AF8D}" srcOrd="4" destOrd="0" presId="urn:microsoft.com/office/officeart/2008/layout/VerticalCurvedList"/>
    <dgm:cxn modelId="{9C14530A-F788-4B43-ADD6-B9A0DED51791}" type="presParOf" srcId="{D00C881D-6885-4410-87A6-203922C9AF8D}" destId="{39749F75-79E6-4618-B842-03F8C2072557}" srcOrd="0" destOrd="0" presId="urn:microsoft.com/office/officeart/2008/layout/VerticalCurvedList"/>
    <dgm:cxn modelId="{4CCDF4B8-48FF-405A-9613-8BDF3392AD69}" type="presParOf" srcId="{05423B41-DFAB-4F52-9972-A75C5707EF5D}" destId="{D0956565-75A6-49C8-9B1F-22FDA5527754}" srcOrd="5" destOrd="0" presId="urn:microsoft.com/office/officeart/2008/layout/VerticalCurvedList"/>
    <dgm:cxn modelId="{2F377F89-67FD-4675-AB0A-E71B002E1F35}" type="presParOf" srcId="{05423B41-DFAB-4F52-9972-A75C5707EF5D}" destId="{8362B0AC-0158-42F0-9A1A-7AD93C103B6E}" srcOrd="6" destOrd="0" presId="urn:microsoft.com/office/officeart/2008/layout/VerticalCurvedList"/>
    <dgm:cxn modelId="{61C29E0B-63FC-4A59-BD6A-4C4D57E5E8A7}" type="presParOf" srcId="{8362B0AC-0158-42F0-9A1A-7AD93C103B6E}" destId="{C5AE16B0-CC4C-430E-86D7-D05F08361DB9}" srcOrd="0" destOrd="0" presId="urn:microsoft.com/office/officeart/2008/layout/VerticalCurvedList"/>
    <dgm:cxn modelId="{49ED6E93-6F6A-40EA-9176-2CE9D6FFD4B6}" type="presParOf" srcId="{05423B41-DFAB-4F52-9972-A75C5707EF5D}" destId="{B5EEACF2-7900-492B-A73F-9AA92C9772CD}" srcOrd="7" destOrd="0" presId="urn:microsoft.com/office/officeart/2008/layout/VerticalCurvedList"/>
    <dgm:cxn modelId="{EA4B06C3-1EA7-4EAD-8E91-A8C93D9C5484}" type="presParOf" srcId="{05423B41-DFAB-4F52-9972-A75C5707EF5D}" destId="{CB92A65A-1FFE-406D-98EB-0AD378072CB6}" srcOrd="8" destOrd="0" presId="urn:microsoft.com/office/officeart/2008/layout/VerticalCurvedList"/>
    <dgm:cxn modelId="{1C7AEA4B-D227-41A2-9B00-C70F0A7464EA}" type="presParOf" srcId="{CB92A65A-1FFE-406D-98EB-0AD378072CB6}" destId="{7B680C23-0B1E-4832-80CB-9E788DBA9B15}" srcOrd="0" destOrd="0" presId="urn:microsoft.com/office/officeart/2008/layout/VerticalCurvedList"/>
    <dgm:cxn modelId="{2307C5A2-9177-4913-B319-7393DFB0BFEC}" type="presParOf" srcId="{05423B41-DFAB-4F52-9972-A75C5707EF5D}" destId="{AB851922-E24C-407B-B296-7DD1DED6B119}" srcOrd="9" destOrd="0" presId="urn:microsoft.com/office/officeart/2008/layout/VerticalCurvedList"/>
    <dgm:cxn modelId="{0BAC40C0-4294-4DD3-ACBA-80BC3510DEB7}" type="presParOf" srcId="{05423B41-DFAB-4F52-9972-A75C5707EF5D}" destId="{E9CCAE59-31C4-46A2-929B-8BC6F5FAA0D2}" srcOrd="10" destOrd="0" presId="urn:microsoft.com/office/officeart/2008/layout/VerticalCurvedList"/>
    <dgm:cxn modelId="{109DADDE-7C5A-46E1-BE01-2790EE21A687}" type="presParOf" srcId="{E9CCAE59-31C4-46A2-929B-8BC6F5FAA0D2}" destId="{9C3E9CF7-7E0E-4974-B8AE-1C36BCEF3FF5}" srcOrd="0" destOrd="0" presId="urn:microsoft.com/office/officeart/2008/layout/VerticalCurvedList"/>
    <dgm:cxn modelId="{D1091B14-1505-4F36-981D-FAA08D3C4DC8}" type="presParOf" srcId="{05423B41-DFAB-4F52-9972-A75C5707EF5D}" destId="{1F86E244-9794-4A44-B769-A85BBC606C11}" srcOrd="11" destOrd="0" presId="urn:microsoft.com/office/officeart/2008/layout/VerticalCurvedList"/>
    <dgm:cxn modelId="{76E645A9-CF49-4745-B8C8-91B0536A4D96}" type="presParOf" srcId="{05423B41-DFAB-4F52-9972-A75C5707EF5D}" destId="{B2C1DB90-DFE9-43CA-8BF3-9C7137E8D6A2}" srcOrd="12" destOrd="0" presId="urn:microsoft.com/office/officeart/2008/layout/VerticalCurvedList"/>
    <dgm:cxn modelId="{08428817-7043-4212-9292-88C909123DBD}" type="presParOf" srcId="{B2C1DB90-DFE9-43CA-8BF3-9C7137E8D6A2}" destId="{56E2BBC9-49F6-4453-BA73-551A6330774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688E52F-4A9F-4C8C-999F-DC8278EA7EA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FDAB5DAC-5C55-49BE-9CB6-68C1FCC12C32}">
      <dgm:prSet/>
      <dgm:spPr>
        <a:scene3d>
          <a:camera prst="orthographicFront"/>
          <a:lightRig rig="threePt" dir="t"/>
        </a:scene3d>
        <a:sp3d>
          <a:bevelT/>
        </a:sp3d>
      </dgm:spPr>
      <dgm:t>
        <a:bodyPr/>
        <a:lstStyle/>
        <a:p>
          <a:r>
            <a:rPr lang="en-US" b="0" i="0"/>
            <a:t>Disclosures should be required when the government determines that:</a:t>
          </a:r>
          <a:endParaRPr lang="en-US"/>
        </a:p>
      </dgm:t>
    </dgm:pt>
    <dgm:pt modelId="{D499A8BC-CB3E-4130-BB53-F41A83D23ED3}" type="parTrans" cxnId="{DD1D92C1-EC29-4B22-BD28-166C36A310B3}">
      <dgm:prSet/>
      <dgm:spPr/>
      <dgm:t>
        <a:bodyPr/>
        <a:lstStyle/>
        <a:p>
          <a:endParaRPr lang="en-US"/>
        </a:p>
      </dgm:t>
    </dgm:pt>
    <dgm:pt modelId="{357ECBCD-C3E1-4268-B272-163544AA3974}" type="sibTrans" cxnId="{DD1D92C1-EC29-4B22-BD28-166C36A310B3}">
      <dgm:prSet/>
      <dgm:spPr/>
      <dgm:t>
        <a:bodyPr/>
        <a:lstStyle/>
        <a:p>
          <a:endParaRPr lang="en-US"/>
        </a:p>
      </dgm:t>
    </dgm:pt>
    <dgm:pt modelId="{B2ADB8A1-34AA-41A6-A17A-259CDD3CFB4F}">
      <dgm:prSet/>
      <dgm:spPr>
        <a:scene3d>
          <a:camera prst="orthographicFront"/>
          <a:lightRig rig="threePt" dir="t"/>
        </a:scene3d>
        <a:sp3d>
          <a:bevelT/>
        </a:sp3d>
      </dgm:spPr>
      <dgm:t>
        <a:bodyPr/>
        <a:lstStyle/>
        <a:p>
          <a:r>
            <a:rPr lang="en-US" b="0" i="0" baseline="0" dirty="0"/>
            <a:t>An event associated with a concentration or constraint either has occurred or is more likely than not to begin to occur within 12 months of the financial statement date or shortly thereafter (3 months)</a:t>
          </a:r>
          <a:endParaRPr lang="en-US" dirty="0"/>
        </a:p>
      </dgm:t>
    </dgm:pt>
    <dgm:pt modelId="{CB0F259B-78EE-463D-A19A-B86651E7A636}" type="parTrans" cxnId="{B0DC8511-34BB-4123-AAB7-8C4C998D024A}">
      <dgm:prSet/>
      <dgm:spPr/>
      <dgm:t>
        <a:bodyPr/>
        <a:lstStyle/>
        <a:p>
          <a:endParaRPr lang="en-US"/>
        </a:p>
      </dgm:t>
    </dgm:pt>
    <dgm:pt modelId="{4E061BDE-B207-459E-A85B-F5DC45C0593E}" type="sibTrans" cxnId="{B0DC8511-34BB-4123-AAB7-8C4C998D024A}">
      <dgm:prSet/>
      <dgm:spPr/>
      <dgm:t>
        <a:bodyPr/>
        <a:lstStyle/>
        <a:p>
          <a:endParaRPr lang="en-US"/>
        </a:p>
      </dgm:t>
    </dgm:pt>
    <dgm:pt modelId="{E7EFD249-0C69-44DE-9463-833B65C78D3C}">
      <dgm:prSet/>
      <dgm:spPr>
        <a:scene3d>
          <a:camera prst="orthographicFront"/>
          <a:lightRig rig="threePt" dir="t"/>
        </a:scene3d>
        <a:sp3d>
          <a:bevelT/>
        </a:sp3d>
      </dgm:spPr>
      <dgm:t>
        <a:bodyPr/>
        <a:lstStyle/>
        <a:p>
          <a:r>
            <a:rPr lang="en-US" b="0" i="0" baseline="0" dirty="0"/>
            <a:t>It is at least reasonably possible that the event will cause there to be a substantial effect within 3 years of the date of the financial statement</a:t>
          </a:r>
          <a:endParaRPr lang="en-US" dirty="0"/>
        </a:p>
      </dgm:t>
    </dgm:pt>
    <dgm:pt modelId="{E7A91FCC-9CB0-480D-B3FF-66840601341C}" type="parTrans" cxnId="{4F3F34BE-AB36-4A60-A56B-648BE483FF30}">
      <dgm:prSet/>
      <dgm:spPr/>
      <dgm:t>
        <a:bodyPr/>
        <a:lstStyle/>
        <a:p>
          <a:endParaRPr lang="en-US"/>
        </a:p>
      </dgm:t>
    </dgm:pt>
    <dgm:pt modelId="{FFEAF832-29A8-4279-BBB5-CCF6E29A193F}" type="sibTrans" cxnId="{4F3F34BE-AB36-4A60-A56B-648BE483FF30}">
      <dgm:prSet/>
      <dgm:spPr/>
      <dgm:t>
        <a:bodyPr/>
        <a:lstStyle/>
        <a:p>
          <a:endParaRPr lang="en-US"/>
        </a:p>
      </dgm:t>
    </dgm:pt>
    <dgm:pt modelId="{0CECFE09-5DA1-499B-A896-62D88F54EE98}">
      <dgm:prSet/>
      <dgm:spPr>
        <a:scene3d>
          <a:camera prst="orthographicFront"/>
          <a:lightRig rig="threePt" dir="t"/>
        </a:scene3d>
        <a:sp3d>
          <a:bevelT/>
        </a:sp3d>
      </dgm:spPr>
      <dgm:t>
        <a:bodyPr/>
        <a:lstStyle/>
        <a:p>
          <a:r>
            <a:rPr lang="en-US" b="0" i="1" dirty="0"/>
            <a:t>Substantial effect</a:t>
          </a:r>
          <a:r>
            <a:rPr lang="en-US" b="0" i="0" dirty="0"/>
            <a:t> is one that affects the government’s ability (1) to continue to provide services at the level provided in the current reporting period or (2) to meet its obligations as they come due</a:t>
          </a:r>
          <a:endParaRPr lang="en-US" dirty="0"/>
        </a:p>
      </dgm:t>
    </dgm:pt>
    <dgm:pt modelId="{D7C7C666-B453-4DE6-9AC7-86CCEE75879E}" type="parTrans" cxnId="{EDC4C315-3B17-4544-9370-2C8901646FD3}">
      <dgm:prSet/>
      <dgm:spPr/>
      <dgm:t>
        <a:bodyPr/>
        <a:lstStyle/>
        <a:p>
          <a:endParaRPr lang="en-US"/>
        </a:p>
      </dgm:t>
    </dgm:pt>
    <dgm:pt modelId="{E7B34356-950D-4CDF-9904-610160B17DFA}" type="sibTrans" cxnId="{EDC4C315-3B17-4544-9370-2C8901646FD3}">
      <dgm:prSet/>
      <dgm:spPr/>
      <dgm:t>
        <a:bodyPr/>
        <a:lstStyle/>
        <a:p>
          <a:endParaRPr lang="en-US"/>
        </a:p>
      </dgm:t>
    </dgm:pt>
    <dgm:pt modelId="{EBF1C4AA-CA32-411F-A867-32E9837DBF7C}" type="pres">
      <dgm:prSet presAssocID="{5688E52F-4A9F-4C8C-999F-DC8278EA7EA6}" presName="linear" presStyleCnt="0">
        <dgm:presLayoutVars>
          <dgm:animLvl val="lvl"/>
          <dgm:resizeHandles val="exact"/>
        </dgm:presLayoutVars>
      </dgm:prSet>
      <dgm:spPr/>
    </dgm:pt>
    <dgm:pt modelId="{F5DAC147-545B-438E-AC45-F4701FBEB17E}" type="pres">
      <dgm:prSet presAssocID="{FDAB5DAC-5C55-49BE-9CB6-68C1FCC12C32}" presName="parentText" presStyleLbl="node1" presStyleIdx="0" presStyleCnt="2" custLinFactNeighborX="0" custLinFactNeighborY="-20259">
        <dgm:presLayoutVars>
          <dgm:chMax val="0"/>
          <dgm:bulletEnabled val="1"/>
        </dgm:presLayoutVars>
      </dgm:prSet>
      <dgm:spPr/>
    </dgm:pt>
    <dgm:pt modelId="{87ADEA95-7F99-4FC4-9B85-B442EBCCCC96}" type="pres">
      <dgm:prSet presAssocID="{FDAB5DAC-5C55-49BE-9CB6-68C1FCC12C32}" presName="childText" presStyleLbl="revTx" presStyleIdx="0" presStyleCnt="1">
        <dgm:presLayoutVars>
          <dgm:bulletEnabled val="1"/>
        </dgm:presLayoutVars>
      </dgm:prSet>
      <dgm:spPr/>
    </dgm:pt>
    <dgm:pt modelId="{1AE14598-82FE-4769-91BB-BE459138E006}" type="pres">
      <dgm:prSet presAssocID="{0CECFE09-5DA1-499B-A896-62D88F54EE98}" presName="parentText" presStyleLbl="node1" presStyleIdx="1" presStyleCnt="2">
        <dgm:presLayoutVars>
          <dgm:chMax val="0"/>
          <dgm:bulletEnabled val="1"/>
        </dgm:presLayoutVars>
      </dgm:prSet>
      <dgm:spPr/>
    </dgm:pt>
  </dgm:ptLst>
  <dgm:cxnLst>
    <dgm:cxn modelId="{B0DC8511-34BB-4123-AAB7-8C4C998D024A}" srcId="{FDAB5DAC-5C55-49BE-9CB6-68C1FCC12C32}" destId="{B2ADB8A1-34AA-41A6-A17A-259CDD3CFB4F}" srcOrd="0" destOrd="0" parTransId="{CB0F259B-78EE-463D-A19A-B86651E7A636}" sibTransId="{4E061BDE-B207-459E-A85B-F5DC45C0593E}"/>
    <dgm:cxn modelId="{EDC4C315-3B17-4544-9370-2C8901646FD3}" srcId="{5688E52F-4A9F-4C8C-999F-DC8278EA7EA6}" destId="{0CECFE09-5DA1-499B-A896-62D88F54EE98}" srcOrd="1" destOrd="0" parTransId="{D7C7C666-B453-4DE6-9AC7-86CCEE75879E}" sibTransId="{E7B34356-950D-4CDF-9904-610160B17DFA}"/>
    <dgm:cxn modelId="{A4E84267-5E30-4768-82AE-76931079FABE}" type="presOf" srcId="{B2ADB8A1-34AA-41A6-A17A-259CDD3CFB4F}" destId="{87ADEA95-7F99-4FC4-9B85-B442EBCCCC96}" srcOrd="0" destOrd="0" presId="urn:microsoft.com/office/officeart/2005/8/layout/vList2"/>
    <dgm:cxn modelId="{87517B48-70DA-47EE-A78B-955262DD4786}" type="presOf" srcId="{E7EFD249-0C69-44DE-9463-833B65C78D3C}" destId="{87ADEA95-7F99-4FC4-9B85-B442EBCCCC96}" srcOrd="0" destOrd="1" presId="urn:microsoft.com/office/officeart/2005/8/layout/vList2"/>
    <dgm:cxn modelId="{4F3F34BE-AB36-4A60-A56B-648BE483FF30}" srcId="{FDAB5DAC-5C55-49BE-9CB6-68C1FCC12C32}" destId="{E7EFD249-0C69-44DE-9463-833B65C78D3C}" srcOrd="1" destOrd="0" parTransId="{E7A91FCC-9CB0-480D-B3FF-66840601341C}" sibTransId="{FFEAF832-29A8-4279-BBB5-CCF6E29A193F}"/>
    <dgm:cxn modelId="{DD1D92C1-EC29-4B22-BD28-166C36A310B3}" srcId="{5688E52F-4A9F-4C8C-999F-DC8278EA7EA6}" destId="{FDAB5DAC-5C55-49BE-9CB6-68C1FCC12C32}" srcOrd="0" destOrd="0" parTransId="{D499A8BC-CB3E-4130-BB53-F41A83D23ED3}" sibTransId="{357ECBCD-C3E1-4268-B272-163544AA3974}"/>
    <dgm:cxn modelId="{777018D0-7D29-4FD8-8EB9-92C608C7E899}" type="presOf" srcId="{0CECFE09-5DA1-499B-A896-62D88F54EE98}" destId="{1AE14598-82FE-4769-91BB-BE459138E006}" srcOrd="0" destOrd="0" presId="urn:microsoft.com/office/officeart/2005/8/layout/vList2"/>
    <dgm:cxn modelId="{5F6E1AE5-0B46-41BC-9193-599336599FE1}" type="presOf" srcId="{FDAB5DAC-5C55-49BE-9CB6-68C1FCC12C32}" destId="{F5DAC147-545B-438E-AC45-F4701FBEB17E}" srcOrd="0" destOrd="0" presId="urn:microsoft.com/office/officeart/2005/8/layout/vList2"/>
    <dgm:cxn modelId="{1F8A5FEA-6FFB-43E1-8E36-10BD4DA8B322}" type="presOf" srcId="{5688E52F-4A9F-4C8C-999F-DC8278EA7EA6}" destId="{EBF1C4AA-CA32-411F-A867-32E9837DBF7C}" srcOrd="0" destOrd="0" presId="urn:microsoft.com/office/officeart/2005/8/layout/vList2"/>
    <dgm:cxn modelId="{CFC0ED16-48CB-4FCF-B4CE-2C8FF084B7CA}" type="presParOf" srcId="{EBF1C4AA-CA32-411F-A867-32E9837DBF7C}" destId="{F5DAC147-545B-438E-AC45-F4701FBEB17E}" srcOrd="0" destOrd="0" presId="urn:microsoft.com/office/officeart/2005/8/layout/vList2"/>
    <dgm:cxn modelId="{00487276-AFB3-45EA-8E85-143F71E70539}" type="presParOf" srcId="{EBF1C4AA-CA32-411F-A867-32E9837DBF7C}" destId="{87ADEA95-7F99-4FC4-9B85-B442EBCCCC96}" srcOrd="1" destOrd="0" presId="urn:microsoft.com/office/officeart/2005/8/layout/vList2"/>
    <dgm:cxn modelId="{05641D9B-7646-43F7-BA88-D8B9E5B6CFC2}" type="presParOf" srcId="{EBF1C4AA-CA32-411F-A867-32E9837DBF7C}" destId="{1AE14598-82FE-4769-91BB-BE459138E00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C8498A1-71D0-40FC-ADAD-CC02021E1A4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67D1F44-30DE-434D-BB2F-84E43636057D}">
      <dgm:prSet/>
      <dgm:spPr>
        <a:scene3d>
          <a:camera prst="orthographicFront"/>
          <a:lightRig rig="threePt" dir="t"/>
        </a:scene3d>
        <a:sp3d>
          <a:bevelT/>
        </a:sp3d>
      </dgm:spPr>
      <dgm:t>
        <a:bodyPr/>
        <a:lstStyle/>
        <a:p>
          <a:r>
            <a:rPr lang="en-US" dirty="0"/>
            <a:t>Disclose sufficient detail to enable users to understand the general nature of the risks and their potential effect on the government’s ability to provide services or meet its obligation.</a:t>
          </a:r>
        </a:p>
      </dgm:t>
    </dgm:pt>
    <dgm:pt modelId="{62EDA3CF-1F55-4FAE-BE78-5BE1D60C38A8}" type="parTrans" cxnId="{1B360CB8-2884-46A4-B477-AAC62E338720}">
      <dgm:prSet/>
      <dgm:spPr/>
      <dgm:t>
        <a:bodyPr/>
        <a:lstStyle/>
        <a:p>
          <a:endParaRPr lang="en-US"/>
        </a:p>
      </dgm:t>
    </dgm:pt>
    <dgm:pt modelId="{F7BF7D7A-6FC7-4146-BA67-04EB16C8E52C}" type="sibTrans" cxnId="{1B360CB8-2884-46A4-B477-AAC62E338720}">
      <dgm:prSet/>
      <dgm:spPr/>
      <dgm:t>
        <a:bodyPr/>
        <a:lstStyle/>
        <a:p>
          <a:endParaRPr lang="en-US"/>
        </a:p>
      </dgm:t>
    </dgm:pt>
    <dgm:pt modelId="{C1AA005B-68A6-4BB2-8985-5C8D075FB364}">
      <dgm:prSet/>
      <dgm:spPr>
        <a:scene3d>
          <a:camera prst="orthographicFront"/>
          <a:lightRig rig="threePt" dir="t"/>
        </a:scene3d>
        <a:sp3d>
          <a:bevelT/>
        </a:sp3d>
      </dgm:spPr>
      <dgm:t>
        <a:bodyPr/>
        <a:lstStyle/>
        <a:p>
          <a:r>
            <a:rPr lang="en-US" baseline="0" dirty="0"/>
            <a:t>Description of concentration or constraint</a:t>
          </a:r>
          <a:endParaRPr lang="en-US" dirty="0"/>
        </a:p>
      </dgm:t>
    </dgm:pt>
    <dgm:pt modelId="{DD8AB4FD-AABF-4B79-83CD-8E79C2CC3AF7}" type="parTrans" cxnId="{4AFBA83D-323C-45CF-A31F-2F4A6326BAC9}">
      <dgm:prSet/>
      <dgm:spPr/>
      <dgm:t>
        <a:bodyPr/>
        <a:lstStyle/>
        <a:p>
          <a:endParaRPr lang="en-US"/>
        </a:p>
      </dgm:t>
    </dgm:pt>
    <dgm:pt modelId="{A85A86B6-43CE-4CC1-B45F-C7608624AA8B}" type="sibTrans" cxnId="{4AFBA83D-323C-45CF-A31F-2F4A6326BAC9}">
      <dgm:prSet/>
      <dgm:spPr/>
      <dgm:t>
        <a:bodyPr/>
        <a:lstStyle/>
        <a:p>
          <a:endParaRPr lang="en-US"/>
        </a:p>
      </dgm:t>
    </dgm:pt>
    <dgm:pt modelId="{20457C7A-C311-4B5F-A0B6-3B43CE499703}">
      <dgm:prSet/>
      <dgm:spPr>
        <a:scene3d>
          <a:camera prst="orthographicFront"/>
          <a:lightRig rig="threePt" dir="t"/>
        </a:scene3d>
        <a:sp3d>
          <a:bevelT/>
        </a:sp3d>
      </dgm:spPr>
      <dgm:t>
        <a:bodyPr/>
        <a:lstStyle/>
        <a:p>
          <a:r>
            <a:rPr lang="en-US" b="0" i="0" dirty="0"/>
            <a:t>Disclosure not required if mitigating actions cause any of the disclosure criteria to no longer be met.</a:t>
          </a:r>
          <a:endParaRPr lang="en-US" dirty="0"/>
        </a:p>
      </dgm:t>
    </dgm:pt>
    <dgm:pt modelId="{1B3DB4CD-A31C-4721-8F3D-2FDEC0248A73}" type="parTrans" cxnId="{011E26A2-38D3-4075-8A62-04D18BED80D7}">
      <dgm:prSet/>
      <dgm:spPr/>
      <dgm:t>
        <a:bodyPr/>
        <a:lstStyle/>
        <a:p>
          <a:endParaRPr lang="en-US"/>
        </a:p>
      </dgm:t>
    </dgm:pt>
    <dgm:pt modelId="{19A4F6E3-3A8C-40DC-AF3C-4A205AB1F2D1}" type="sibTrans" cxnId="{011E26A2-38D3-4075-8A62-04D18BED80D7}">
      <dgm:prSet/>
      <dgm:spPr/>
      <dgm:t>
        <a:bodyPr/>
        <a:lstStyle/>
        <a:p>
          <a:endParaRPr lang="en-US"/>
        </a:p>
      </dgm:t>
    </dgm:pt>
    <dgm:pt modelId="{B884DA11-C6B8-43C7-9D98-5F4E96626495}">
      <dgm:prSet/>
      <dgm:spPr>
        <a:scene3d>
          <a:camera prst="orthographicFront"/>
          <a:lightRig rig="threePt" dir="t"/>
        </a:scene3d>
        <a:sp3d>
          <a:bevelT/>
        </a:sp3d>
      </dgm:spPr>
      <dgm:t>
        <a:bodyPr/>
        <a:lstStyle/>
        <a:p>
          <a:endParaRPr lang="en-US" dirty="0"/>
        </a:p>
      </dgm:t>
    </dgm:pt>
    <dgm:pt modelId="{27636101-AF58-4467-9221-4D0A22AB4F31}" type="parTrans" cxnId="{187C932A-B1C9-4B10-8B8A-A9F75295E0E7}">
      <dgm:prSet/>
      <dgm:spPr/>
      <dgm:t>
        <a:bodyPr/>
        <a:lstStyle/>
        <a:p>
          <a:endParaRPr lang="en-US"/>
        </a:p>
      </dgm:t>
    </dgm:pt>
    <dgm:pt modelId="{FCEE3CD8-999F-42C1-8FCC-C78BCD4E6C4E}" type="sibTrans" cxnId="{187C932A-B1C9-4B10-8B8A-A9F75295E0E7}">
      <dgm:prSet/>
      <dgm:spPr/>
      <dgm:t>
        <a:bodyPr/>
        <a:lstStyle/>
        <a:p>
          <a:endParaRPr lang="en-US"/>
        </a:p>
      </dgm:t>
    </dgm:pt>
    <dgm:pt modelId="{BE595D58-9601-4257-BBE7-09519FD4929E}">
      <dgm:prSet/>
      <dgm:spPr>
        <a:scene3d>
          <a:camera prst="orthographicFront"/>
          <a:lightRig rig="threePt" dir="t"/>
        </a:scene3d>
        <a:sp3d>
          <a:bevelT/>
        </a:sp3d>
      </dgm:spPr>
      <dgm:t>
        <a:bodyPr/>
        <a:lstStyle/>
        <a:p>
          <a:r>
            <a:rPr lang="en-US" b="0" i="0" baseline="0" dirty="0"/>
            <a:t>Disclosures should be made at the primary government level unless a risk is specific to a reporting unit relative to other reporting units and has a substantial effect on that reporting unit but not on the primary government. In that case the disclosure should be made for </a:t>
          </a:r>
          <a:r>
            <a:rPr lang="en-US" b="0" i="0" baseline="0"/>
            <a:t>the reporting unit.</a:t>
          </a:r>
          <a:endParaRPr lang="en-US" dirty="0"/>
        </a:p>
      </dgm:t>
    </dgm:pt>
    <dgm:pt modelId="{F620B3CB-E1A2-4862-8186-1AE4366E6BFA}" type="parTrans" cxnId="{651D7ED8-1777-4EEF-87D9-CC0078277041}">
      <dgm:prSet/>
      <dgm:spPr/>
      <dgm:t>
        <a:bodyPr/>
        <a:lstStyle/>
        <a:p>
          <a:endParaRPr lang="en-US"/>
        </a:p>
      </dgm:t>
    </dgm:pt>
    <dgm:pt modelId="{98E7566D-CCA5-41BF-B144-FDE3F43BE1D7}" type="sibTrans" cxnId="{651D7ED8-1777-4EEF-87D9-CC0078277041}">
      <dgm:prSet/>
      <dgm:spPr/>
      <dgm:t>
        <a:bodyPr/>
        <a:lstStyle/>
        <a:p>
          <a:endParaRPr lang="en-US"/>
        </a:p>
      </dgm:t>
    </dgm:pt>
    <dgm:pt modelId="{A330BF09-3A55-48A4-9B56-D79CB32E283E}">
      <dgm:prSet/>
      <dgm:spPr>
        <a:scene3d>
          <a:camera prst="orthographicFront"/>
          <a:lightRig rig="threePt" dir="t"/>
        </a:scene3d>
        <a:sp3d>
          <a:bevelT/>
        </a:sp3d>
      </dgm:spPr>
      <dgm:t>
        <a:bodyPr/>
        <a:lstStyle/>
        <a:p>
          <a:r>
            <a:rPr lang="en-US" dirty="0"/>
            <a:t>Description of each event associated with the concentration or constraint, including the criteria that were met</a:t>
          </a:r>
        </a:p>
      </dgm:t>
    </dgm:pt>
    <dgm:pt modelId="{6003D937-4123-43D2-BD73-C711D202F9C8}" type="parTrans" cxnId="{C3E32BD3-7561-4A48-BB4A-4908448E0008}">
      <dgm:prSet/>
      <dgm:spPr/>
      <dgm:t>
        <a:bodyPr/>
        <a:lstStyle/>
        <a:p>
          <a:endParaRPr lang="en-US"/>
        </a:p>
      </dgm:t>
    </dgm:pt>
    <dgm:pt modelId="{FB1EA7B1-3121-44D3-921F-9FDA31227453}" type="sibTrans" cxnId="{C3E32BD3-7561-4A48-BB4A-4908448E0008}">
      <dgm:prSet/>
      <dgm:spPr/>
      <dgm:t>
        <a:bodyPr/>
        <a:lstStyle/>
        <a:p>
          <a:endParaRPr lang="en-US"/>
        </a:p>
      </dgm:t>
    </dgm:pt>
    <dgm:pt modelId="{BE9B1978-811A-4470-AD3C-94178A91CAF4}">
      <dgm:prSet/>
      <dgm:spPr>
        <a:scene3d>
          <a:camera prst="orthographicFront"/>
          <a:lightRig rig="threePt" dir="t"/>
        </a:scene3d>
        <a:sp3d>
          <a:bevelT/>
        </a:sp3d>
      </dgm:spPr>
      <dgm:t>
        <a:bodyPr/>
        <a:lstStyle/>
        <a:p>
          <a:r>
            <a:rPr lang="en-US" dirty="0"/>
            <a:t>Description of actions taken to mitigation the substantial effect.</a:t>
          </a:r>
        </a:p>
      </dgm:t>
    </dgm:pt>
    <dgm:pt modelId="{B7BDC8E1-27FA-4789-8581-CCB7A58C9A9A}" type="parTrans" cxnId="{89E5D8EC-4026-4A90-A2FE-4378F16A242D}">
      <dgm:prSet/>
      <dgm:spPr/>
      <dgm:t>
        <a:bodyPr/>
        <a:lstStyle/>
        <a:p>
          <a:endParaRPr lang="en-US"/>
        </a:p>
      </dgm:t>
    </dgm:pt>
    <dgm:pt modelId="{3042243E-7C6A-4EA1-9B7C-24A052C455B4}" type="sibTrans" cxnId="{89E5D8EC-4026-4A90-A2FE-4378F16A242D}">
      <dgm:prSet/>
      <dgm:spPr/>
      <dgm:t>
        <a:bodyPr/>
        <a:lstStyle/>
        <a:p>
          <a:endParaRPr lang="en-US"/>
        </a:p>
      </dgm:t>
    </dgm:pt>
    <dgm:pt modelId="{4C243C9A-8E09-46A4-8C57-0923516D8D85}" type="pres">
      <dgm:prSet presAssocID="{4C8498A1-71D0-40FC-ADAD-CC02021E1A4C}" presName="linear" presStyleCnt="0">
        <dgm:presLayoutVars>
          <dgm:animLvl val="lvl"/>
          <dgm:resizeHandles val="exact"/>
        </dgm:presLayoutVars>
      </dgm:prSet>
      <dgm:spPr/>
    </dgm:pt>
    <dgm:pt modelId="{20A2C677-16B5-4204-ADD6-24666E55B61D}" type="pres">
      <dgm:prSet presAssocID="{B67D1F44-30DE-434D-BB2F-84E43636057D}" presName="parentText" presStyleLbl="node1" presStyleIdx="0" presStyleCnt="3">
        <dgm:presLayoutVars>
          <dgm:chMax val="0"/>
          <dgm:bulletEnabled val="1"/>
        </dgm:presLayoutVars>
      </dgm:prSet>
      <dgm:spPr/>
    </dgm:pt>
    <dgm:pt modelId="{5AD5A1B3-16B3-4A97-AA9C-3F1F59BA55AA}" type="pres">
      <dgm:prSet presAssocID="{B67D1F44-30DE-434D-BB2F-84E43636057D}" presName="childText" presStyleLbl="revTx" presStyleIdx="0" presStyleCnt="2">
        <dgm:presLayoutVars>
          <dgm:bulletEnabled val="1"/>
        </dgm:presLayoutVars>
      </dgm:prSet>
      <dgm:spPr/>
    </dgm:pt>
    <dgm:pt modelId="{95B5AA6F-C07C-43AB-BA65-72AC471D10AA}" type="pres">
      <dgm:prSet presAssocID="{20457C7A-C311-4B5F-A0B6-3B43CE499703}" presName="parentText" presStyleLbl="node1" presStyleIdx="1" presStyleCnt="3">
        <dgm:presLayoutVars>
          <dgm:chMax val="0"/>
          <dgm:bulletEnabled val="1"/>
        </dgm:presLayoutVars>
      </dgm:prSet>
      <dgm:spPr/>
    </dgm:pt>
    <dgm:pt modelId="{79AD4D73-A494-499D-AAD2-95907CF4CC36}" type="pres">
      <dgm:prSet presAssocID="{20457C7A-C311-4B5F-A0B6-3B43CE499703}" presName="childText" presStyleLbl="revTx" presStyleIdx="1" presStyleCnt="2">
        <dgm:presLayoutVars>
          <dgm:bulletEnabled val="1"/>
        </dgm:presLayoutVars>
      </dgm:prSet>
      <dgm:spPr/>
    </dgm:pt>
    <dgm:pt modelId="{C4874CE6-BAD4-4830-83A9-BE8119712F3A}" type="pres">
      <dgm:prSet presAssocID="{BE595D58-9601-4257-BBE7-09519FD4929E}" presName="parentText" presStyleLbl="node1" presStyleIdx="2" presStyleCnt="3">
        <dgm:presLayoutVars>
          <dgm:chMax val="0"/>
          <dgm:bulletEnabled val="1"/>
        </dgm:presLayoutVars>
      </dgm:prSet>
      <dgm:spPr/>
    </dgm:pt>
  </dgm:ptLst>
  <dgm:cxnLst>
    <dgm:cxn modelId="{916B6A04-1A05-4BB7-A283-5E8FBCF3F4FC}" type="presOf" srcId="{BE595D58-9601-4257-BBE7-09519FD4929E}" destId="{C4874CE6-BAD4-4830-83A9-BE8119712F3A}" srcOrd="0" destOrd="0" presId="urn:microsoft.com/office/officeart/2005/8/layout/vList2"/>
    <dgm:cxn modelId="{187C932A-B1C9-4B10-8B8A-A9F75295E0E7}" srcId="{20457C7A-C311-4B5F-A0B6-3B43CE499703}" destId="{B884DA11-C6B8-43C7-9D98-5F4E96626495}" srcOrd="0" destOrd="0" parTransId="{27636101-AF58-4467-9221-4D0A22AB4F31}" sibTransId="{FCEE3CD8-999F-42C1-8FCC-C78BCD4E6C4E}"/>
    <dgm:cxn modelId="{4AFBA83D-323C-45CF-A31F-2F4A6326BAC9}" srcId="{B67D1F44-30DE-434D-BB2F-84E43636057D}" destId="{C1AA005B-68A6-4BB2-8985-5C8D075FB364}" srcOrd="0" destOrd="0" parTransId="{DD8AB4FD-AABF-4B79-83CD-8E79C2CC3AF7}" sibTransId="{A85A86B6-43CE-4CC1-B45F-C7608624AA8B}"/>
    <dgm:cxn modelId="{F37C8F68-246F-4902-9148-A2FA6ADF42E5}" type="presOf" srcId="{B884DA11-C6B8-43C7-9D98-5F4E96626495}" destId="{79AD4D73-A494-499D-AAD2-95907CF4CC36}" srcOrd="0" destOrd="0" presId="urn:microsoft.com/office/officeart/2005/8/layout/vList2"/>
    <dgm:cxn modelId="{9863D993-8345-4C88-8DA4-CEA232E711D2}" type="presOf" srcId="{B67D1F44-30DE-434D-BB2F-84E43636057D}" destId="{20A2C677-16B5-4204-ADD6-24666E55B61D}" srcOrd="0" destOrd="0" presId="urn:microsoft.com/office/officeart/2005/8/layout/vList2"/>
    <dgm:cxn modelId="{011E26A2-38D3-4075-8A62-04D18BED80D7}" srcId="{4C8498A1-71D0-40FC-ADAD-CC02021E1A4C}" destId="{20457C7A-C311-4B5F-A0B6-3B43CE499703}" srcOrd="1" destOrd="0" parTransId="{1B3DB4CD-A31C-4721-8F3D-2FDEC0248A73}" sibTransId="{19A4F6E3-3A8C-40DC-AF3C-4A205AB1F2D1}"/>
    <dgm:cxn modelId="{69A9FEA5-C531-4C22-9028-BB87AFCED4FC}" type="presOf" srcId="{4C8498A1-71D0-40FC-ADAD-CC02021E1A4C}" destId="{4C243C9A-8E09-46A4-8C57-0923516D8D85}" srcOrd="0" destOrd="0" presId="urn:microsoft.com/office/officeart/2005/8/layout/vList2"/>
    <dgm:cxn modelId="{1B360CB8-2884-46A4-B477-AAC62E338720}" srcId="{4C8498A1-71D0-40FC-ADAD-CC02021E1A4C}" destId="{B67D1F44-30DE-434D-BB2F-84E43636057D}" srcOrd="0" destOrd="0" parTransId="{62EDA3CF-1F55-4FAE-BE78-5BE1D60C38A8}" sibTransId="{F7BF7D7A-6FC7-4146-BA67-04EB16C8E52C}"/>
    <dgm:cxn modelId="{A26581C5-DCE0-4781-82B7-D23CD67FEB0C}" type="presOf" srcId="{20457C7A-C311-4B5F-A0B6-3B43CE499703}" destId="{95B5AA6F-C07C-43AB-BA65-72AC471D10AA}" srcOrd="0" destOrd="0" presId="urn:microsoft.com/office/officeart/2005/8/layout/vList2"/>
    <dgm:cxn modelId="{2B914FCD-B1D4-4A37-93D7-DCF3BE30C0BE}" type="presOf" srcId="{BE9B1978-811A-4470-AD3C-94178A91CAF4}" destId="{5AD5A1B3-16B3-4A97-AA9C-3F1F59BA55AA}" srcOrd="0" destOrd="2" presId="urn:microsoft.com/office/officeart/2005/8/layout/vList2"/>
    <dgm:cxn modelId="{C3E32BD3-7561-4A48-BB4A-4908448E0008}" srcId="{B67D1F44-30DE-434D-BB2F-84E43636057D}" destId="{A330BF09-3A55-48A4-9B56-D79CB32E283E}" srcOrd="1" destOrd="0" parTransId="{6003D937-4123-43D2-BD73-C711D202F9C8}" sibTransId="{FB1EA7B1-3121-44D3-921F-9FDA31227453}"/>
    <dgm:cxn modelId="{651D7ED8-1777-4EEF-87D9-CC0078277041}" srcId="{4C8498A1-71D0-40FC-ADAD-CC02021E1A4C}" destId="{BE595D58-9601-4257-BBE7-09519FD4929E}" srcOrd="2" destOrd="0" parTransId="{F620B3CB-E1A2-4862-8186-1AE4366E6BFA}" sibTransId="{98E7566D-CCA5-41BF-B144-FDE3F43BE1D7}"/>
    <dgm:cxn modelId="{1A5DE6DF-921F-449A-894B-6DF20C04ACA3}" type="presOf" srcId="{A330BF09-3A55-48A4-9B56-D79CB32E283E}" destId="{5AD5A1B3-16B3-4A97-AA9C-3F1F59BA55AA}" srcOrd="0" destOrd="1" presId="urn:microsoft.com/office/officeart/2005/8/layout/vList2"/>
    <dgm:cxn modelId="{C6A553E1-BFF2-45D6-96B4-E8620BB632DD}" type="presOf" srcId="{C1AA005B-68A6-4BB2-8985-5C8D075FB364}" destId="{5AD5A1B3-16B3-4A97-AA9C-3F1F59BA55AA}" srcOrd="0" destOrd="0" presId="urn:microsoft.com/office/officeart/2005/8/layout/vList2"/>
    <dgm:cxn modelId="{89E5D8EC-4026-4A90-A2FE-4378F16A242D}" srcId="{B67D1F44-30DE-434D-BB2F-84E43636057D}" destId="{BE9B1978-811A-4470-AD3C-94178A91CAF4}" srcOrd="2" destOrd="0" parTransId="{B7BDC8E1-27FA-4789-8581-CCB7A58C9A9A}" sibTransId="{3042243E-7C6A-4EA1-9B7C-24A052C455B4}"/>
    <dgm:cxn modelId="{9E686B51-FEB1-4D2D-A2FB-F367E8AF4CD6}" type="presParOf" srcId="{4C243C9A-8E09-46A4-8C57-0923516D8D85}" destId="{20A2C677-16B5-4204-ADD6-24666E55B61D}" srcOrd="0" destOrd="0" presId="urn:microsoft.com/office/officeart/2005/8/layout/vList2"/>
    <dgm:cxn modelId="{6DB53CC0-D6D7-4381-B85C-EB71896CB77F}" type="presParOf" srcId="{4C243C9A-8E09-46A4-8C57-0923516D8D85}" destId="{5AD5A1B3-16B3-4A97-AA9C-3F1F59BA55AA}" srcOrd="1" destOrd="0" presId="urn:microsoft.com/office/officeart/2005/8/layout/vList2"/>
    <dgm:cxn modelId="{355392DC-FA5E-4C21-9B69-B73091C9460E}" type="presParOf" srcId="{4C243C9A-8E09-46A4-8C57-0923516D8D85}" destId="{95B5AA6F-C07C-43AB-BA65-72AC471D10AA}" srcOrd="2" destOrd="0" presId="urn:microsoft.com/office/officeart/2005/8/layout/vList2"/>
    <dgm:cxn modelId="{BFAAA1BD-8E13-461E-82EF-830BAC97E54D}" type="presParOf" srcId="{4C243C9A-8E09-46A4-8C57-0923516D8D85}" destId="{79AD4D73-A494-499D-AAD2-95907CF4CC36}" srcOrd="3" destOrd="0" presId="urn:microsoft.com/office/officeart/2005/8/layout/vList2"/>
    <dgm:cxn modelId="{0676272D-C593-48CB-BFDE-410DA91B1D0A}" type="presParOf" srcId="{4C243C9A-8E09-46A4-8C57-0923516D8D85}" destId="{C4874CE6-BAD4-4830-83A9-BE8119712F3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C547735-BEF9-4A22-B61D-E6B100FA02F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2E1F4C28-B208-4465-B27C-11920B42DD92}">
      <dgm:prSet phldrT="[Text]" custT="1"/>
      <dgm:spPr/>
      <dgm:t>
        <a:bodyPr/>
        <a:lstStyle/>
        <a:p>
          <a:r>
            <a:rPr lang="en-US" sz="1200" dirty="0"/>
            <a:t>Meets both lease and P3 definitions</a:t>
          </a:r>
        </a:p>
      </dgm:t>
    </dgm:pt>
    <dgm:pt modelId="{C06DF9C7-159A-4E76-8BC4-11C414EAB402}" type="parTrans" cxnId="{AEFBB3EB-C628-4329-90EC-2A5BC9C1E135}">
      <dgm:prSet/>
      <dgm:spPr/>
      <dgm:t>
        <a:bodyPr/>
        <a:lstStyle/>
        <a:p>
          <a:endParaRPr lang="en-US"/>
        </a:p>
      </dgm:t>
    </dgm:pt>
    <dgm:pt modelId="{22741013-E103-49E7-9EE1-26FB09F93EDD}" type="sibTrans" cxnId="{AEFBB3EB-C628-4329-90EC-2A5BC9C1E135}">
      <dgm:prSet/>
      <dgm:spPr/>
      <dgm:t>
        <a:bodyPr/>
        <a:lstStyle/>
        <a:p>
          <a:endParaRPr lang="en-US"/>
        </a:p>
      </dgm:t>
    </dgm:pt>
    <dgm:pt modelId="{552264F2-B3B0-40E4-B0D3-EE1C42CD62B0}">
      <dgm:prSet phldrT="[Text]" custT="1"/>
      <dgm:spPr/>
      <dgm:t>
        <a:bodyPr/>
        <a:lstStyle/>
        <a:p>
          <a:r>
            <a:rPr lang="en-US" sz="1200" dirty="0"/>
            <a:t>Underlying PPP assets existing assets of transferor</a:t>
          </a:r>
        </a:p>
      </dgm:t>
    </dgm:pt>
    <dgm:pt modelId="{5F981853-7502-498D-AA7D-BEDE01E49A34}" type="parTrans" cxnId="{F53A76E9-0C52-4E86-BC97-D96B696137E2}">
      <dgm:prSet/>
      <dgm:spPr/>
      <dgm:t>
        <a:bodyPr/>
        <a:lstStyle/>
        <a:p>
          <a:endParaRPr lang="en-US"/>
        </a:p>
      </dgm:t>
    </dgm:pt>
    <dgm:pt modelId="{A59C1121-1FAC-4DD7-89EF-29DE28F8C612}" type="sibTrans" cxnId="{F53A76E9-0C52-4E86-BC97-D96B696137E2}">
      <dgm:prSet/>
      <dgm:spPr/>
      <dgm:t>
        <a:bodyPr/>
        <a:lstStyle/>
        <a:p>
          <a:endParaRPr lang="en-US"/>
        </a:p>
      </dgm:t>
    </dgm:pt>
    <dgm:pt modelId="{864AA017-7E82-456C-AB02-290EF01CEA3D}">
      <dgm:prSet phldrT="[Text]" custT="1"/>
      <dgm:spPr/>
      <dgm:t>
        <a:bodyPr/>
        <a:lstStyle/>
        <a:p>
          <a:r>
            <a:rPr lang="en-US" sz="1200" dirty="0"/>
            <a:t>Improvements required to be made by operator</a:t>
          </a:r>
          <a:endParaRPr lang="en-US" sz="1100" dirty="0"/>
        </a:p>
      </dgm:t>
    </dgm:pt>
    <dgm:pt modelId="{2E671C56-3D3F-4314-9DB5-80820BA9F821}" type="parTrans" cxnId="{844B9418-A266-44F0-80A6-F5FF83329E5B}">
      <dgm:prSet/>
      <dgm:spPr/>
      <dgm:t>
        <a:bodyPr/>
        <a:lstStyle/>
        <a:p>
          <a:endParaRPr lang="en-US"/>
        </a:p>
      </dgm:t>
    </dgm:pt>
    <dgm:pt modelId="{301AF8FD-9AEA-43BA-9F6E-A0B1D2D28F8E}" type="sibTrans" cxnId="{844B9418-A266-44F0-80A6-F5FF83329E5B}">
      <dgm:prSet/>
      <dgm:spPr/>
      <dgm:t>
        <a:bodyPr/>
        <a:lstStyle/>
        <a:p>
          <a:endParaRPr lang="en-US"/>
        </a:p>
      </dgm:t>
    </dgm:pt>
    <dgm:pt modelId="{DA4B9D3E-66A5-461E-8D24-95FBA04A9FA3}">
      <dgm:prSet phldrT="[Text]"/>
      <dgm:spPr/>
      <dgm:t>
        <a:bodyPr/>
        <a:lstStyle/>
        <a:p>
          <a:r>
            <a:rPr lang="en-US" dirty="0"/>
            <a:t>Underlying PPP assets not existing assets of transferor</a:t>
          </a:r>
        </a:p>
      </dgm:t>
    </dgm:pt>
    <dgm:pt modelId="{24F3C2B9-BD05-47B7-BABB-161B9B237B56}" type="parTrans" cxnId="{CCD2CA20-55DF-4903-A757-F9E79B322C48}">
      <dgm:prSet/>
      <dgm:spPr/>
      <dgm:t>
        <a:bodyPr/>
        <a:lstStyle/>
        <a:p>
          <a:endParaRPr lang="en-US"/>
        </a:p>
      </dgm:t>
    </dgm:pt>
    <dgm:pt modelId="{E8C409EB-A86D-4787-9FF3-6C83CDFD18F3}" type="sibTrans" cxnId="{CCD2CA20-55DF-4903-A757-F9E79B322C48}">
      <dgm:prSet/>
      <dgm:spPr/>
      <dgm:t>
        <a:bodyPr/>
        <a:lstStyle/>
        <a:p>
          <a:endParaRPr lang="en-US"/>
        </a:p>
      </dgm:t>
    </dgm:pt>
    <dgm:pt modelId="{52906260-8777-4541-8214-EF176365BB64}">
      <dgm:prSet phldrT="[Text]" custT="1"/>
      <dgm:spPr/>
      <dgm:t>
        <a:bodyPr/>
        <a:lstStyle/>
        <a:p>
          <a:r>
            <a:rPr lang="en-US" sz="1100" dirty="0"/>
            <a:t>Meets SCA definition</a:t>
          </a:r>
        </a:p>
      </dgm:t>
    </dgm:pt>
    <dgm:pt modelId="{D09105DD-69B2-4BA8-9442-7782555F0C83}" type="parTrans" cxnId="{E3E332A6-3798-4E05-9A87-E9577B9927BB}">
      <dgm:prSet/>
      <dgm:spPr/>
      <dgm:t>
        <a:bodyPr/>
        <a:lstStyle/>
        <a:p>
          <a:endParaRPr lang="en-US"/>
        </a:p>
      </dgm:t>
    </dgm:pt>
    <dgm:pt modelId="{4BC8C67C-7B87-40EF-AD31-02A190B98A52}" type="sibTrans" cxnId="{E3E332A6-3798-4E05-9A87-E9577B9927BB}">
      <dgm:prSet/>
      <dgm:spPr/>
      <dgm:t>
        <a:bodyPr/>
        <a:lstStyle/>
        <a:p>
          <a:endParaRPr lang="en-US"/>
        </a:p>
      </dgm:t>
    </dgm:pt>
    <dgm:pt modelId="{8FB837EC-8BBE-4CAF-AA9A-80111CA1DB48}">
      <dgm:prSet/>
      <dgm:spPr/>
      <dgm:t>
        <a:bodyPr/>
        <a:lstStyle/>
        <a:p>
          <a:r>
            <a:rPr lang="en-US" dirty="0"/>
            <a:t>Does not meet SCA definition</a:t>
          </a:r>
        </a:p>
      </dgm:t>
    </dgm:pt>
    <dgm:pt modelId="{9BBAA3D4-09B6-42F2-8308-F8606F300B75}" type="parTrans" cxnId="{028BCBF8-D90A-43AA-8D09-61A92F7F733C}">
      <dgm:prSet/>
      <dgm:spPr/>
      <dgm:t>
        <a:bodyPr/>
        <a:lstStyle/>
        <a:p>
          <a:endParaRPr lang="en-US"/>
        </a:p>
      </dgm:t>
    </dgm:pt>
    <dgm:pt modelId="{8261640B-C793-4A00-AA91-7DBDD7E0825D}" type="sibTrans" cxnId="{028BCBF8-D90A-43AA-8D09-61A92F7F733C}">
      <dgm:prSet/>
      <dgm:spPr/>
      <dgm:t>
        <a:bodyPr/>
        <a:lstStyle/>
        <a:p>
          <a:endParaRPr lang="en-US"/>
        </a:p>
      </dgm:t>
    </dgm:pt>
    <dgm:pt modelId="{9E1EB763-F54D-49CE-BC1A-322F01912383}">
      <dgm:prSet custT="1"/>
      <dgm:spPr/>
      <dgm:t>
        <a:bodyPr/>
        <a:lstStyle/>
        <a:p>
          <a:r>
            <a:rPr lang="en-US" sz="1200" dirty="0"/>
            <a:t>Statement</a:t>
          </a:r>
          <a:r>
            <a:rPr lang="en-US" sz="1100" dirty="0"/>
            <a:t> 94 para. 15 and 38</a:t>
          </a:r>
        </a:p>
      </dgm:t>
    </dgm:pt>
    <dgm:pt modelId="{90CE1DE6-1C93-498E-9C4B-FB16B1AA959B}" type="parTrans" cxnId="{85D70191-3BC8-4950-B968-75E9BEDEA8B1}">
      <dgm:prSet/>
      <dgm:spPr/>
      <dgm:t>
        <a:bodyPr/>
        <a:lstStyle/>
        <a:p>
          <a:endParaRPr lang="en-US"/>
        </a:p>
      </dgm:t>
    </dgm:pt>
    <dgm:pt modelId="{FB13CB3F-5C93-4164-A775-020932C6B916}" type="sibTrans" cxnId="{85D70191-3BC8-4950-B968-75E9BEDEA8B1}">
      <dgm:prSet/>
      <dgm:spPr/>
      <dgm:t>
        <a:bodyPr/>
        <a:lstStyle/>
        <a:p>
          <a:endParaRPr lang="en-US"/>
        </a:p>
      </dgm:t>
    </dgm:pt>
    <dgm:pt modelId="{35B2BB52-ED50-4F06-A3A3-539C8C596982}">
      <dgm:prSet custT="1"/>
      <dgm:spPr/>
      <dgm:t>
        <a:bodyPr/>
        <a:lstStyle/>
        <a:p>
          <a:r>
            <a:rPr lang="en-US" sz="1100" dirty="0"/>
            <a:t>Statement 94 para. 16 and 39</a:t>
          </a:r>
        </a:p>
      </dgm:t>
    </dgm:pt>
    <dgm:pt modelId="{79BE7857-B9F8-4D0E-BDE2-520F0F5911BE}" type="parTrans" cxnId="{1789D78E-82BB-4826-8199-BCB66C760DF1}">
      <dgm:prSet/>
      <dgm:spPr/>
      <dgm:t>
        <a:bodyPr/>
        <a:lstStyle/>
        <a:p>
          <a:endParaRPr lang="en-US"/>
        </a:p>
      </dgm:t>
    </dgm:pt>
    <dgm:pt modelId="{A59512E9-1F95-43CA-BB43-B416EEDE55F9}" type="sibTrans" cxnId="{1789D78E-82BB-4826-8199-BCB66C760DF1}">
      <dgm:prSet/>
      <dgm:spPr/>
      <dgm:t>
        <a:bodyPr/>
        <a:lstStyle/>
        <a:p>
          <a:endParaRPr lang="en-US"/>
        </a:p>
      </dgm:t>
    </dgm:pt>
    <dgm:pt modelId="{54AC44A7-966C-4AC4-863D-65B96DC62E97}">
      <dgm:prSet/>
      <dgm:spPr/>
      <dgm:t>
        <a:bodyPr/>
        <a:lstStyle/>
        <a:p>
          <a:r>
            <a:rPr lang="en-US" dirty="0"/>
            <a:t>Improvements not required to be made by operator</a:t>
          </a:r>
        </a:p>
      </dgm:t>
    </dgm:pt>
    <dgm:pt modelId="{7512A3A5-6232-44B4-B8B9-9FE0FE62F780}" type="parTrans" cxnId="{C10A307C-5A5E-4526-85EA-4FE14A7D4C16}">
      <dgm:prSet/>
      <dgm:spPr/>
      <dgm:t>
        <a:bodyPr/>
        <a:lstStyle/>
        <a:p>
          <a:endParaRPr lang="en-US"/>
        </a:p>
      </dgm:t>
    </dgm:pt>
    <dgm:pt modelId="{86415BB2-6467-439A-A422-9AF73B446E04}" type="sibTrans" cxnId="{C10A307C-5A5E-4526-85EA-4FE14A7D4C16}">
      <dgm:prSet/>
      <dgm:spPr/>
      <dgm:t>
        <a:bodyPr/>
        <a:lstStyle/>
        <a:p>
          <a:endParaRPr lang="en-US"/>
        </a:p>
      </dgm:t>
    </dgm:pt>
    <dgm:pt modelId="{88D05E00-FA5B-4FEE-8781-ADC5C53F19E2}">
      <dgm:prSet/>
      <dgm:spPr/>
      <dgm:t>
        <a:bodyPr/>
        <a:lstStyle/>
        <a:p>
          <a:r>
            <a:rPr lang="en-US" dirty="0"/>
            <a:t>Statement 94, para. </a:t>
          </a:r>
          <a:r>
            <a:rPr lang="en-US"/>
            <a:t>14 and 37</a:t>
          </a:r>
          <a:endParaRPr lang="en-US" dirty="0"/>
        </a:p>
      </dgm:t>
    </dgm:pt>
    <dgm:pt modelId="{FB37EAC2-EE91-4996-9737-821782E13053}" type="parTrans" cxnId="{10445581-963F-4EF1-8F17-418308DE1D70}">
      <dgm:prSet/>
      <dgm:spPr/>
      <dgm:t>
        <a:bodyPr/>
        <a:lstStyle/>
        <a:p>
          <a:endParaRPr lang="en-US"/>
        </a:p>
      </dgm:t>
    </dgm:pt>
    <dgm:pt modelId="{880BE2C3-B935-4137-BAE4-8E3948D1E47E}" type="sibTrans" cxnId="{10445581-963F-4EF1-8F17-418308DE1D70}">
      <dgm:prSet/>
      <dgm:spPr/>
      <dgm:t>
        <a:bodyPr/>
        <a:lstStyle/>
        <a:p>
          <a:endParaRPr lang="en-US"/>
        </a:p>
      </dgm:t>
    </dgm:pt>
    <dgm:pt modelId="{C72A0883-80A5-4591-A1B0-D299967F68F9}">
      <dgm:prSet/>
      <dgm:spPr/>
      <dgm:t>
        <a:bodyPr/>
        <a:lstStyle/>
        <a:p>
          <a:r>
            <a:rPr lang="en-US" dirty="0"/>
            <a:t>Meets SCA definition</a:t>
          </a:r>
        </a:p>
      </dgm:t>
    </dgm:pt>
    <dgm:pt modelId="{231AF532-BE62-42B0-A694-9FB97AAC7ADA}" type="parTrans" cxnId="{A91653DA-E5DA-4C62-BDCB-2038253FD7AF}">
      <dgm:prSet/>
      <dgm:spPr/>
      <dgm:t>
        <a:bodyPr/>
        <a:lstStyle/>
        <a:p>
          <a:endParaRPr lang="en-US"/>
        </a:p>
      </dgm:t>
    </dgm:pt>
    <dgm:pt modelId="{41B1D8C0-9EBC-426C-874F-36C235D2B265}" type="sibTrans" cxnId="{A91653DA-E5DA-4C62-BDCB-2038253FD7AF}">
      <dgm:prSet/>
      <dgm:spPr/>
      <dgm:t>
        <a:bodyPr/>
        <a:lstStyle/>
        <a:p>
          <a:endParaRPr lang="en-US"/>
        </a:p>
      </dgm:t>
    </dgm:pt>
    <dgm:pt modelId="{40FAA8B7-4BFF-49A6-B870-B14B3479347D}">
      <dgm:prSet/>
      <dgm:spPr/>
      <dgm:t>
        <a:bodyPr/>
        <a:lstStyle/>
        <a:p>
          <a:r>
            <a:rPr lang="en-US" dirty="0"/>
            <a:t>Does not meet SCA definition</a:t>
          </a:r>
        </a:p>
      </dgm:t>
    </dgm:pt>
    <dgm:pt modelId="{3825E303-D6D4-4061-861F-8E82A7A383AC}" type="parTrans" cxnId="{6EF4927C-26DD-4446-8ED0-9C6DAD98ADCE}">
      <dgm:prSet/>
      <dgm:spPr/>
      <dgm:t>
        <a:bodyPr/>
        <a:lstStyle/>
        <a:p>
          <a:endParaRPr lang="en-US"/>
        </a:p>
      </dgm:t>
    </dgm:pt>
    <dgm:pt modelId="{067059A6-B6DF-40FE-997A-9746599CD198}" type="sibTrans" cxnId="{6EF4927C-26DD-4446-8ED0-9C6DAD98ADCE}">
      <dgm:prSet/>
      <dgm:spPr/>
      <dgm:t>
        <a:bodyPr/>
        <a:lstStyle/>
        <a:p>
          <a:endParaRPr lang="en-US"/>
        </a:p>
      </dgm:t>
    </dgm:pt>
    <dgm:pt modelId="{E19AFA3F-3BBB-496C-931E-DECFC291E733}">
      <dgm:prSet/>
      <dgm:spPr/>
      <dgm:t>
        <a:bodyPr/>
        <a:lstStyle/>
        <a:p>
          <a:r>
            <a:rPr lang="en-US" dirty="0"/>
            <a:t>Statement 94 para. 15 and 38</a:t>
          </a:r>
        </a:p>
      </dgm:t>
    </dgm:pt>
    <dgm:pt modelId="{E710EE4A-7C98-4735-9C8B-424233590F47}" type="parTrans" cxnId="{FDDCBF07-D2C3-4E73-852D-1437EFABE76C}">
      <dgm:prSet/>
      <dgm:spPr/>
      <dgm:t>
        <a:bodyPr/>
        <a:lstStyle/>
        <a:p>
          <a:endParaRPr lang="en-US"/>
        </a:p>
      </dgm:t>
    </dgm:pt>
    <dgm:pt modelId="{86CC1DB8-E756-4138-84D6-4AE658C81A67}" type="sibTrans" cxnId="{FDDCBF07-D2C3-4E73-852D-1437EFABE76C}">
      <dgm:prSet/>
      <dgm:spPr/>
      <dgm:t>
        <a:bodyPr/>
        <a:lstStyle/>
        <a:p>
          <a:endParaRPr lang="en-US"/>
        </a:p>
      </dgm:t>
    </dgm:pt>
    <dgm:pt modelId="{C5D97867-96A9-43B4-A88C-F5BFFB94058D}">
      <dgm:prSet/>
      <dgm:spPr/>
      <dgm:t>
        <a:bodyPr/>
        <a:lstStyle/>
        <a:p>
          <a:r>
            <a:rPr lang="en-US" dirty="0"/>
            <a:t>Statement 87</a:t>
          </a:r>
        </a:p>
      </dgm:t>
    </dgm:pt>
    <dgm:pt modelId="{A1ED548D-E461-4898-B75E-ED4C2CED35E0}" type="parTrans" cxnId="{638B5E45-411C-4701-86E1-209B38185CEE}">
      <dgm:prSet/>
      <dgm:spPr/>
      <dgm:t>
        <a:bodyPr/>
        <a:lstStyle/>
        <a:p>
          <a:endParaRPr lang="en-US"/>
        </a:p>
      </dgm:t>
    </dgm:pt>
    <dgm:pt modelId="{D8570C31-967A-416B-8FF3-4CE645E93DD7}" type="sibTrans" cxnId="{638B5E45-411C-4701-86E1-209B38185CEE}">
      <dgm:prSet/>
      <dgm:spPr/>
      <dgm:t>
        <a:bodyPr/>
        <a:lstStyle/>
        <a:p>
          <a:endParaRPr lang="en-US"/>
        </a:p>
      </dgm:t>
    </dgm:pt>
    <dgm:pt modelId="{DE42F72B-8915-4E23-9F11-F61F99DC3324}" type="pres">
      <dgm:prSet presAssocID="{FC547735-BEF9-4A22-B61D-E6B100FA02F7}" presName="hierChild1" presStyleCnt="0">
        <dgm:presLayoutVars>
          <dgm:chPref val="1"/>
          <dgm:dir/>
          <dgm:animOne val="branch"/>
          <dgm:animLvl val="lvl"/>
          <dgm:resizeHandles/>
        </dgm:presLayoutVars>
      </dgm:prSet>
      <dgm:spPr/>
    </dgm:pt>
    <dgm:pt modelId="{F6643541-F1DD-4BA6-8E78-AF4BB25EFC99}" type="pres">
      <dgm:prSet presAssocID="{2E1F4C28-B208-4465-B27C-11920B42DD92}" presName="hierRoot1" presStyleCnt="0"/>
      <dgm:spPr/>
    </dgm:pt>
    <dgm:pt modelId="{150EC3FA-C886-488B-AF62-C7A899F55172}" type="pres">
      <dgm:prSet presAssocID="{2E1F4C28-B208-4465-B27C-11920B42DD92}" presName="composite" presStyleCnt="0"/>
      <dgm:spPr/>
    </dgm:pt>
    <dgm:pt modelId="{114815F5-6E6A-4220-B1F2-976318E29E3B}" type="pres">
      <dgm:prSet presAssocID="{2E1F4C28-B208-4465-B27C-11920B42DD92}" presName="background" presStyleLbl="node0" presStyleIdx="0" presStyleCnt="1"/>
      <dgm:spPr/>
    </dgm:pt>
    <dgm:pt modelId="{CBA239BD-6C9E-4371-B59D-C34085E376D5}" type="pres">
      <dgm:prSet presAssocID="{2E1F4C28-B208-4465-B27C-11920B42DD92}" presName="text" presStyleLbl="fgAcc0" presStyleIdx="0" presStyleCnt="1">
        <dgm:presLayoutVars>
          <dgm:chPref val="3"/>
        </dgm:presLayoutVars>
      </dgm:prSet>
      <dgm:spPr/>
    </dgm:pt>
    <dgm:pt modelId="{D03197BB-3184-45DC-9CC1-D964D6FBD6AF}" type="pres">
      <dgm:prSet presAssocID="{2E1F4C28-B208-4465-B27C-11920B42DD92}" presName="hierChild2" presStyleCnt="0"/>
      <dgm:spPr/>
    </dgm:pt>
    <dgm:pt modelId="{9B7A3156-34CC-43CE-BD73-F7D39F7F3BE0}" type="pres">
      <dgm:prSet presAssocID="{5F981853-7502-498D-AA7D-BEDE01E49A34}" presName="Name10" presStyleLbl="parChTrans1D2" presStyleIdx="0" presStyleCnt="2"/>
      <dgm:spPr/>
    </dgm:pt>
    <dgm:pt modelId="{9401175F-9136-46F3-846B-D0493FE404E1}" type="pres">
      <dgm:prSet presAssocID="{552264F2-B3B0-40E4-B0D3-EE1C42CD62B0}" presName="hierRoot2" presStyleCnt="0"/>
      <dgm:spPr/>
    </dgm:pt>
    <dgm:pt modelId="{DBFBE9CC-67B4-40AC-94BC-A4F0D8A639AD}" type="pres">
      <dgm:prSet presAssocID="{552264F2-B3B0-40E4-B0D3-EE1C42CD62B0}" presName="composite2" presStyleCnt="0"/>
      <dgm:spPr/>
    </dgm:pt>
    <dgm:pt modelId="{38368347-AA20-4C37-B20A-561D1AEB898A}" type="pres">
      <dgm:prSet presAssocID="{552264F2-B3B0-40E4-B0D3-EE1C42CD62B0}" presName="background2" presStyleLbl="node2" presStyleIdx="0" presStyleCnt="2"/>
      <dgm:spPr/>
    </dgm:pt>
    <dgm:pt modelId="{DD756142-01DB-4CE9-BB21-F83A7CD8D12D}" type="pres">
      <dgm:prSet presAssocID="{552264F2-B3B0-40E4-B0D3-EE1C42CD62B0}" presName="text2" presStyleLbl="fgAcc2" presStyleIdx="0" presStyleCnt="2" custScaleX="122156" custScaleY="137919" custLinFactX="147426" custLinFactNeighborX="200000" custLinFactNeighborY="231">
        <dgm:presLayoutVars>
          <dgm:chPref val="3"/>
        </dgm:presLayoutVars>
      </dgm:prSet>
      <dgm:spPr/>
    </dgm:pt>
    <dgm:pt modelId="{267ADE72-CD14-45A6-A00F-F1F77F4995E9}" type="pres">
      <dgm:prSet presAssocID="{552264F2-B3B0-40E4-B0D3-EE1C42CD62B0}" presName="hierChild3" presStyleCnt="0"/>
      <dgm:spPr/>
    </dgm:pt>
    <dgm:pt modelId="{D4F1CFDC-B675-46AE-A036-7DDD6C542A21}" type="pres">
      <dgm:prSet presAssocID="{2E671C56-3D3F-4314-9DB5-80820BA9F821}" presName="Name17" presStyleLbl="parChTrans1D3" presStyleIdx="0" presStyleCnt="4"/>
      <dgm:spPr/>
    </dgm:pt>
    <dgm:pt modelId="{4DADBD98-B3DB-44B1-9C17-14A8E572F8C3}" type="pres">
      <dgm:prSet presAssocID="{864AA017-7E82-456C-AB02-290EF01CEA3D}" presName="hierRoot3" presStyleCnt="0"/>
      <dgm:spPr/>
    </dgm:pt>
    <dgm:pt modelId="{DA120F7D-E523-48E8-84A8-1C710529728F}" type="pres">
      <dgm:prSet presAssocID="{864AA017-7E82-456C-AB02-290EF01CEA3D}" presName="composite3" presStyleCnt="0"/>
      <dgm:spPr/>
    </dgm:pt>
    <dgm:pt modelId="{BE57DCA8-2D5B-4E1A-8A8B-8DDC6460E604}" type="pres">
      <dgm:prSet presAssocID="{864AA017-7E82-456C-AB02-290EF01CEA3D}" presName="background3" presStyleLbl="node3" presStyleIdx="0" presStyleCnt="4"/>
      <dgm:spPr/>
    </dgm:pt>
    <dgm:pt modelId="{FFE65D8E-06E3-4F6F-9FBE-A21A8B4A95E0}" type="pres">
      <dgm:prSet presAssocID="{864AA017-7E82-456C-AB02-290EF01CEA3D}" presName="text3" presStyleLbl="fgAcc3" presStyleIdx="0" presStyleCnt="4" custScaleX="117329" custScaleY="121004" custLinFactX="124196" custLinFactNeighborX="200000" custLinFactNeighborY="-10672">
        <dgm:presLayoutVars>
          <dgm:chPref val="3"/>
        </dgm:presLayoutVars>
      </dgm:prSet>
      <dgm:spPr/>
    </dgm:pt>
    <dgm:pt modelId="{EEB55DC0-C8BA-487B-8A27-828A204866DF}" type="pres">
      <dgm:prSet presAssocID="{864AA017-7E82-456C-AB02-290EF01CEA3D}" presName="hierChild4" presStyleCnt="0"/>
      <dgm:spPr/>
    </dgm:pt>
    <dgm:pt modelId="{BA30FD1C-60D4-4581-8F85-DE5BFCA120D0}" type="pres">
      <dgm:prSet presAssocID="{FB37EAC2-EE91-4996-9737-821782E13053}" presName="Name23" presStyleLbl="parChTrans1D4" presStyleIdx="0" presStyleCnt="7"/>
      <dgm:spPr/>
    </dgm:pt>
    <dgm:pt modelId="{3F778B32-0773-4191-B27E-1CD53EF6D56E}" type="pres">
      <dgm:prSet presAssocID="{88D05E00-FA5B-4FEE-8781-ADC5C53F19E2}" presName="hierRoot4" presStyleCnt="0"/>
      <dgm:spPr/>
    </dgm:pt>
    <dgm:pt modelId="{9FFBE774-3617-424B-96D4-1A3404E73ADD}" type="pres">
      <dgm:prSet presAssocID="{88D05E00-FA5B-4FEE-8781-ADC5C53F19E2}" presName="composite4" presStyleCnt="0"/>
      <dgm:spPr/>
    </dgm:pt>
    <dgm:pt modelId="{58727A5A-39FC-4985-895A-4D249B3BE185}" type="pres">
      <dgm:prSet presAssocID="{88D05E00-FA5B-4FEE-8781-ADC5C53F19E2}" presName="background4" presStyleLbl="node4" presStyleIdx="0" presStyleCnt="7"/>
      <dgm:spPr/>
    </dgm:pt>
    <dgm:pt modelId="{46DAB7FD-0E12-43A4-935B-77AD5A5AFF1C}" type="pres">
      <dgm:prSet presAssocID="{88D05E00-FA5B-4FEE-8781-ADC5C53F19E2}" presName="text4" presStyleLbl="fgAcc4" presStyleIdx="0" presStyleCnt="7" custLinFactX="123823" custLinFactNeighborX="200000" custLinFactNeighborY="-21519">
        <dgm:presLayoutVars>
          <dgm:chPref val="3"/>
        </dgm:presLayoutVars>
      </dgm:prSet>
      <dgm:spPr/>
    </dgm:pt>
    <dgm:pt modelId="{67A8799A-69E3-440A-A174-073F6860B421}" type="pres">
      <dgm:prSet presAssocID="{88D05E00-FA5B-4FEE-8781-ADC5C53F19E2}" presName="hierChild5" presStyleCnt="0"/>
      <dgm:spPr/>
    </dgm:pt>
    <dgm:pt modelId="{2DEDA74A-CB82-4A43-A791-589D78C2A9E1}" type="pres">
      <dgm:prSet presAssocID="{7512A3A5-6232-44B4-B8B9-9FE0FE62F780}" presName="Name17" presStyleLbl="parChTrans1D3" presStyleIdx="1" presStyleCnt="4"/>
      <dgm:spPr/>
    </dgm:pt>
    <dgm:pt modelId="{C06A9F9C-1070-4049-96AC-9A602837C3C0}" type="pres">
      <dgm:prSet presAssocID="{54AC44A7-966C-4AC4-863D-65B96DC62E97}" presName="hierRoot3" presStyleCnt="0"/>
      <dgm:spPr/>
    </dgm:pt>
    <dgm:pt modelId="{01B231E3-1B3E-467C-9F0A-2D89CC5E4595}" type="pres">
      <dgm:prSet presAssocID="{54AC44A7-966C-4AC4-863D-65B96DC62E97}" presName="composite3" presStyleCnt="0"/>
      <dgm:spPr/>
    </dgm:pt>
    <dgm:pt modelId="{FBC5DD2F-6074-437D-A34F-797D2CAA4080}" type="pres">
      <dgm:prSet presAssocID="{54AC44A7-966C-4AC4-863D-65B96DC62E97}" presName="background3" presStyleLbl="node3" presStyleIdx="1" presStyleCnt="4"/>
      <dgm:spPr/>
    </dgm:pt>
    <dgm:pt modelId="{7DA896A1-DE2A-4C3E-8D0C-7F893AEDCC89}" type="pres">
      <dgm:prSet presAssocID="{54AC44A7-966C-4AC4-863D-65B96DC62E97}" presName="text3" presStyleLbl="fgAcc3" presStyleIdx="1" presStyleCnt="4" custScaleX="107398" custScaleY="112372" custLinFactX="145953" custLinFactNeighborX="200000" custLinFactNeighborY="-10672">
        <dgm:presLayoutVars>
          <dgm:chPref val="3"/>
        </dgm:presLayoutVars>
      </dgm:prSet>
      <dgm:spPr/>
    </dgm:pt>
    <dgm:pt modelId="{FF352E4E-A789-41F5-BA3B-F634426A3CB0}" type="pres">
      <dgm:prSet presAssocID="{54AC44A7-966C-4AC4-863D-65B96DC62E97}" presName="hierChild4" presStyleCnt="0"/>
      <dgm:spPr/>
    </dgm:pt>
    <dgm:pt modelId="{9FB8DBF1-003D-4830-A17D-90F4B85AB0F6}" type="pres">
      <dgm:prSet presAssocID="{231AF532-BE62-42B0-A694-9FB97AAC7ADA}" presName="Name23" presStyleLbl="parChTrans1D4" presStyleIdx="1" presStyleCnt="7"/>
      <dgm:spPr/>
    </dgm:pt>
    <dgm:pt modelId="{4372ACB8-C37E-4561-8082-E06F286D65E5}" type="pres">
      <dgm:prSet presAssocID="{C72A0883-80A5-4591-A1B0-D299967F68F9}" presName="hierRoot4" presStyleCnt="0"/>
      <dgm:spPr/>
    </dgm:pt>
    <dgm:pt modelId="{298B0C2D-40BE-40B5-8A21-73537EBBE821}" type="pres">
      <dgm:prSet presAssocID="{C72A0883-80A5-4591-A1B0-D299967F68F9}" presName="composite4" presStyleCnt="0"/>
      <dgm:spPr/>
    </dgm:pt>
    <dgm:pt modelId="{CD83A901-7743-458D-9EAA-009C79E5B9B6}" type="pres">
      <dgm:prSet presAssocID="{C72A0883-80A5-4591-A1B0-D299967F68F9}" presName="background4" presStyleLbl="node4" presStyleIdx="1" presStyleCnt="7"/>
      <dgm:spPr/>
    </dgm:pt>
    <dgm:pt modelId="{6A51A984-7459-4713-9D75-477939974CDF}" type="pres">
      <dgm:prSet presAssocID="{C72A0883-80A5-4591-A1B0-D299967F68F9}" presName="text4" presStyleLbl="fgAcc4" presStyleIdx="1" presStyleCnt="7" custLinFactX="129923" custLinFactNeighborX="200000" custLinFactNeighborY="-13005">
        <dgm:presLayoutVars>
          <dgm:chPref val="3"/>
        </dgm:presLayoutVars>
      </dgm:prSet>
      <dgm:spPr/>
    </dgm:pt>
    <dgm:pt modelId="{9CA3D779-BB69-4433-A3E1-5762C7207044}" type="pres">
      <dgm:prSet presAssocID="{C72A0883-80A5-4591-A1B0-D299967F68F9}" presName="hierChild5" presStyleCnt="0"/>
      <dgm:spPr/>
    </dgm:pt>
    <dgm:pt modelId="{5951B28C-0899-4D87-9701-7E6D73DD8637}" type="pres">
      <dgm:prSet presAssocID="{E710EE4A-7C98-4735-9C8B-424233590F47}" presName="Name23" presStyleLbl="parChTrans1D4" presStyleIdx="2" presStyleCnt="7"/>
      <dgm:spPr/>
    </dgm:pt>
    <dgm:pt modelId="{4A94A24A-F93A-4251-95C6-91FE7AA7626A}" type="pres">
      <dgm:prSet presAssocID="{E19AFA3F-3BBB-496C-931E-DECFC291E733}" presName="hierRoot4" presStyleCnt="0"/>
      <dgm:spPr/>
    </dgm:pt>
    <dgm:pt modelId="{284622AE-0341-4E9E-93B4-DEA57C5E0104}" type="pres">
      <dgm:prSet presAssocID="{E19AFA3F-3BBB-496C-931E-DECFC291E733}" presName="composite4" presStyleCnt="0"/>
      <dgm:spPr/>
    </dgm:pt>
    <dgm:pt modelId="{21E5D09B-0DD9-4841-8FE2-8709139908F7}" type="pres">
      <dgm:prSet presAssocID="{E19AFA3F-3BBB-496C-931E-DECFC291E733}" presName="background4" presStyleLbl="node4" presStyleIdx="2" presStyleCnt="7"/>
      <dgm:spPr/>
    </dgm:pt>
    <dgm:pt modelId="{499A652F-09A3-4856-8581-7F24CBC73108}" type="pres">
      <dgm:prSet presAssocID="{E19AFA3F-3BBB-496C-931E-DECFC291E733}" presName="text4" presStyleLbl="fgAcc4" presStyleIdx="2" presStyleCnt="7" custLinFactX="130075" custLinFactNeighborX="200000" custLinFactNeighborY="-6396">
        <dgm:presLayoutVars>
          <dgm:chPref val="3"/>
        </dgm:presLayoutVars>
      </dgm:prSet>
      <dgm:spPr/>
    </dgm:pt>
    <dgm:pt modelId="{B8A893ED-3BE1-4EFE-875A-42C8CD5EA78A}" type="pres">
      <dgm:prSet presAssocID="{E19AFA3F-3BBB-496C-931E-DECFC291E733}" presName="hierChild5" presStyleCnt="0"/>
      <dgm:spPr/>
    </dgm:pt>
    <dgm:pt modelId="{37094E95-112E-4F22-89B2-427B0C004220}" type="pres">
      <dgm:prSet presAssocID="{3825E303-D6D4-4061-861F-8E82A7A383AC}" presName="Name23" presStyleLbl="parChTrans1D4" presStyleIdx="3" presStyleCnt="7"/>
      <dgm:spPr/>
    </dgm:pt>
    <dgm:pt modelId="{AC2BE709-1E84-476C-8657-7A9BA038DA62}" type="pres">
      <dgm:prSet presAssocID="{40FAA8B7-4BFF-49A6-B870-B14B3479347D}" presName="hierRoot4" presStyleCnt="0"/>
      <dgm:spPr/>
    </dgm:pt>
    <dgm:pt modelId="{B46FEACD-D445-4C1A-BB01-98D97841AAD5}" type="pres">
      <dgm:prSet presAssocID="{40FAA8B7-4BFF-49A6-B870-B14B3479347D}" presName="composite4" presStyleCnt="0"/>
      <dgm:spPr/>
    </dgm:pt>
    <dgm:pt modelId="{1F3E0FAD-EC98-45E0-9E34-0C8ABFC5B54C}" type="pres">
      <dgm:prSet presAssocID="{40FAA8B7-4BFF-49A6-B870-B14B3479347D}" presName="background4" presStyleLbl="node4" presStyleIdx="3" presStyleCnt="7"/>
      <dgm:spPr/>
    </dgm:pt>
    <dgm:pt modelId="{8C166556-77B4-434B-B672-B4E0152C3F76}" type="pres">
      <dgm:prSet presAssocID="{40FAA8B7-4BFF-49A6-B870-B14B3479347D}" presName="text4" presStyleLbl="fgAcc4" presStyleIdx="3" presStyleCnt="7" custLinFactX="138541" custLinFactNeighborX="200000" custLinFactNeighborY="-12887">
        <dgm:presLayoutVars>
          <dgm:chPref val="3"/>
        </dgm:presLayoutVars>
      </dgm:prSet>
      <dgm:spPr/>
    </dgm:pt>
    <dgm:pt modelId="{09E23D0E-C333-4F24-83F5-4670BD33F109}" type="pres">
      <dgm:prSet presAssocID="{40FAA8B7-4BFF-49A6-B870-B14B3479347D}" presName="hierChild5" presStyleCnt="0"/>
      <dgm:spPr/>
    </dgm:pt>
    <dgm:pt modelId="{7FC561BF-9FED-4C04-A5BA-98195E65116A}" type="pres">
      <dgm:prSet presAssocID="{A1ED548D-E461-4898-B75E-ED4C2CED35E0}" presName="Name23" presStyleLbl="parChTrans1D4" presStyleIdx="4" presStyleCnt="7"/>
      <dgm:spPr/>
    </dgm:pt>
    <dgm:pt modelId="{8E605C10-CC1A-4D6C-823E-222CF7644D07}" type="pres">
      <dgm:prSet presAssocID="{C5D97867-96A9-43B4-A88C-F5BFFB94058D}" presName="hierRoot4" presStyleCnt="0"/>
      <dgm:spPr/>
    </dgm:pt>
    <dgm:pt modelId="{8CE5A138-6B98-4BE3-A763-D067088246CB}" type="pres">
      <dgm:prSet presAssocID="{C5D97867-96A9-43B4-A88C-F5BFFB94058D}" presName="composite4" presStyleCnt="0"/>
      <dgm:spPr/>
    </dgm:pt>
    <dgm:pt modelId="{ED3DFAFF-1123-4A2A-A1AB-CEF8C920FCAA}" type="pres">
      <dgm:prSet presAssocID="{C5D97867-96A9-43B4-A88C-F5BFFB94058D}" presName="background4" presStyleLbl="node4" presStyleIdx="4" presStyleCnt="7"/>
      <dgm:spPr/>
    </dgm:pt>
    <dgm:pt modelId="{3ECFB874-2B71-4327-B9A6-88152CE295D5}" type="pres">
      <dgm:prSet presAssocID="{C5D97867-96A9-43B4-A88C-F5BFFB94058D}" presName="text4" presStyleLbl="fgAcc4" presStyleIdx="4" presStyleCnt="7" custLinFactX="135436" custLinFactNeighborX="200000" custLinFactNeighborY="-6396">
        <dgm:presLayoutVars>
          <dgm:chPref val="3"/>
        </dgm:presLayoutVars>
      </dgm:prSet>
      <dgm:spPr/>
    </dgm:pt>
    <dgm:pt modelId="{481D90D1-AB92-4FBF-B8A3-A6C7983DFA65}" type="pres">
      <dgm:prSet presAssocID="{C5D97867-96A9-43B4-A88C-F5BFFB94058D}" presName="hierChild5" presStyleCnt="0"/>
      <dgm:spPr/>
    </dgm:pt>
    <dgm:pt modelId="{A0684AD6-FBE9-40FB-BA07-6B45974C043D}" type="pres">
      <dgm:prSet presAssocID="{24F3C2B9-BD05-47B7-BABB-161B9B237B56}" presName="Name10" presStyleLbl="parChTrans1D2" presStyleIdx="1" presStyleCnt="2"/>
      <dgm:spPr/>
    </dgm:pt>
    <dgm:pt modelId="{6B01CD75-53EE-4E80-AE5E-96393887316D}" type="pres">
      <dgm:prSet presAssocID="{DA4B9D3E-66A5-461E-8D24-95FBA04A9FA3}" presName="hierRoot2" presStyleCnt="0"/>
      <dgm:spPr/>
    </dgm:pt>
    <dgm:pt modelId="{0A7B143E-9004-422D-8045-C86E013EE6BE}" type="pres">
      <dgm:prSet presAssocID="{DA4B9D3E-66A5-461E-8D24-95FBA04A9FA3}" presName="composite2" presStyleCnt="0"/>
      <dgm:spPr/>
    </dgm:pt>
    <dgm:pt modelId="{7886C5B6-9D31-4C11-A0E1-42771788ADFD}" type="pres">
      <dgm:prSet presAssocID="{DA4B9D3E-66A5-461E-8D24-95FBA04A9FA3}" presName="background2" presStyleLbl="node2" presStyleIdx="1" presStyleCnt="2"/>
      <dgm:spPr/>
    </dgm:pt>
    <dgm:pt modelId="{34D2C4F8-02B5-4EFF-B2BC-4E49143E4157}" type="pres">
      <dgm:prSet presAssocID="{DA4B9D3E-66A5-461E-8D24-95FBA04A9FA3}" presName="text2" presStyleLbl="fgAcc2" presStyleIdx="1" presStyleCnt="2" custScaleX="104022" custScaleY="103751" custLinFactX="-147853" custLinFactNeighborX="-200000" custLinFactNeighborY="231">
        <dgm:presLayoutVars>
          <dgm:chPref val="3"/>
        </dgm:presLayoutVars>
      </dgm:prSet>
      <dgm:spPr/>
    </dgm:pt>
    <dgm:pt modelId="{5A95210C-B415-4FBB-B921-80CF615DEACD}" type="pres">
      <dgm:prSet presAssocID="{DA4B9D3E-66A5-461E-8D24-95FBA04A9FA3}" presName="hierChild3" presStyleCnt="0"/>
      <dgm:spPr/>
    </dgm:pt>
    <dgm:pt modelId="{15D43546-FBA5-4F73-A22B-9ECDF40DDB02}" type="pres">
      <dgm:prSet presAssocID="{D09105DD-69B2-4BA8-9442-7782555F0C83}" presName="Name17" presStyleLbl="parChTrans1D3" presStyleIdx="2" presStyleCnt="4"/>
      <dgm:spPr/>
    </dgm:pt>
    <dgm:pt modelId="{F843F7B9-E52C-4197-B8F8-8044474B3C5C}" type="pres">
      <dgm:prSet presAssocID="{52906260-8777-4541-8214-EF176365BB64}" presName="hierRoot3" presStyleCnt="0"/>
      <dgm:spPr/>
    </dgm:pt>
    <dgm:pt modelId="{65304F36-7AE1-4AC9-88EF-B55ADBAA80EE}" type="pres">
      <dgm:prSet presAssocID="{52906260-8777-4541-8214-EF176365BB64}" presName="composite3" presStyleCnt="0"/>
      <dgm:spPr/>
    </dgm:pt>
    <dgm:pt modelId="{C8A4C1F2-C51D-4F7C-9AD5-23F5889CA10A}" type="pres">
      <dgm:prSet presAssocID="{52906260-8777-4541-8214-EF176365BB64}" presName="background3" presStyleLbl="node3" presStyleIdx="2" presStyleCnt="4"/>
      <dgm:spPr/>
    </dgm:pt>
    <dgm:pt modelId="{54193654-35EB-4821-8C20-36C0D00EE164}" type="pres">
      <dgm:prSet presAssocID="{52906260-8777-4541-8214-EF176365BB64}" presName="text3" presStyleLbl="fgAcc3" presStyleIdx="2" presStyleCnt="4" custLinFactX="-157636" custLinFactNeighborX="-200000" custLinFactNeighborY="-5850">
        <dgm:presLayoutVars>
          <dgm:chPref val="3"/>
        </dgm:presLayoutVars>
      </dgm:prSet>
      <dgm:spPr/>
    </dgm:pt>
    <dgm:pt modelId="{19443639-4B05-4D15-B43E-C03E5B77A20A}" type="pres">
      <dgm:prSet presAssocID="{52906260-8777-4541-8214-EF176365BB64}" presName="hierChild4" presStyleCnt="0"/>
      <dgm:spPr/>
    </dgm:pt>
    <dgm:pt modelId="{87BDB583-DF4D-47AC-830F-37288070B708}" type="pres">
      <dgm:prSet presAssocID="{90CE1DE6-1C93-498E-9C4B-FB16B1AA959B}" presName="Name23" presStyleLbl="parChTrans1D4" presStyleIdx="5" presStyleCnt="7"/>
      <dgm:spPr/>
    </dgm:pt>
    <dgm:pt modelId="{2524FA7D-BE2D-4222-B80A-DDF0E593DF4E}" type="pres">
      <dgm:prSet presAssocID="{9E1EB763-F54D-49CE-BC1A-322F01912383}" presName="hierRoot4" presStyleCnt="0"/>
      <dgm:spPr/>
    </dgm:pt>
    <dgm:pt modelId="{9EEAF761-C97F-41D8-8C64-C92143B96BAE}" type="pres">
      <dgm:prSet presAssocID="{9E1EB763-F54D-49CE-BC1A-322F01912383}" presName="composite4" presStyleCnt="0"/>
      <dgm:spPr/>
    </dgm:pt>
    <dgm:pt modelId="{5B8122CB-B4D3-48EA-82F1-39D1819178D6}" type="pres">
      <dgm:prSet presAssocID="{9E1EB763-F54D-49CE-BC1A-322F01912383}" presName="background4" presStyleLbl="node4" presStyleIdx="5" presStyleCnt="7"/>
      <dgm:spPr/>
    </dgm:pt>
    <dgm:pt modelId="{63811CB9-C787-474B-8280-BFB47EA83437}" type="pres">
      <dgm:prSet presAssocID="{9E1EB763-F54D-49CE-BC1A-322F01912383}" presName="text4" presStyleLbl="fgAcc4" presStyleIdx="5" presStyleCnt="7" custScaleX="105425" custLinFactX="-157786" custLinFactNeighborX="-200000" custLinFactNeighborY="-1472">
        <dgm:presLayoutVars>
          <dgm:chPref val="3"/>
        </dgm:presLayoutVars>
      </dgm:prSet>
      <dgm:spPr/>
    </dgm:pt>
    <dgm:pt modelId="{6598C621-E6B0-4E9A-A5BB-EE72BE165B6D}" type="pres">
      <dgm:prSet presAssocID="{9E1EB763-F54D-49CE-BC1A-322F01912383}" presName="hierChild5" presStyleCnt="0"/>
      <dgm:spPr/>
    </dgm:pt>
    <dgm:pt modelId="{1237F7D6-EF04-48AB-A228-16C5C175A20F}" type="pres">
      <dgm:prSet presAssocID="{9BBAA3D4-09B6-42F2-8308-F8606F300B75}" presName="Name17" presStyleLbl="parChTrans1D3" presStyleIdx="3" presStyleCnt="4"/>
      <dgm:spPr/>
    </dgm:pt>
    <dgm:pt modelId="{42797672-60EF-4089-A392-2014136E46F7}" type="pres">
      <dgm:prSet presAssocID="{8FB837EC-8BBE-4CAF-AA9A-80111CA1DB48}" presName="hierRoot3" presStyleCnt="0"/>
      <dgm:spPr/>
    </dgm:pt>
    <dgm:pt modelId="{E39CFD53-1703-4678-930E-1FEAA1CC19F7}" type="pres">
      <dgm:prSet presAssocID="{8FB837EC-8BBE-4CAF-AA9A-80111CA1DB48}" presName="composite3" presStyleCnt="0"/>
      <dgm:spPr/>
    </dgm:pt>
    <dgm:pt modelId="{3C2E7093-C204-4BA1-98E9-C872A919B479}" type="pres">
      <dgm:prSet presAssocID="{8FB837EC-8BBE-4CAF-AA9A-80111CA1DB48}" presName="background3" presStyleLbl="node3" presStyleIdx="3" presStyleCnt="4"/>
      <dgm:spPr/>
    </dgm:pt>
    <dgm:pt modelId="{8EE000CB-AA21-4142-B028-BDD92803A619}" type="pres">
      <dgm:prSet presAssocID="{8FB837EC-8BBE-4CAF-AA9A-80111CA1DB48}" presName="text3" presStyleLbl="fgAcc3" presStyleIdx="3" presStyleCnt="4" custLinFactX="-144582" custLinFactNeighborX="-200000" custLinFactNeighborY="-5850">
        <dgm:presLayoutVars>
          <dgm:chPref val="3"/>
        </dgm:presLayoutVars>
      </dgm:prSet>
      <dgm:spPr/>
    </dgm:pt>
    <dgm:pt modelId="{99E61638-E60D-4A3D-B801-BE9525938647}" type="pres">
      <dgm:prSet presAssocID="{8FB837EC-8BBE-4CAF-AA9A-80111CA1DB48}" presName="hierChild4" presStyleCnt="0"/>
      <dgm:spPr/>
    </dgm:pt>
    <dgm:pt modelId="{9626BF8B-9A0F-4318-A3BF-DB3D61A15C56}" type="pres">
      <dgm:prSet presAssocID="{79BE7857-B9F8-4D0E-BDE2-520F0F5911BE}" presName="Name23" presStyleLbl="parChTrans1D4" presStyleIdx="6" presStyleCnt="7"/>
      <dgm:spPr/>
    </dgm:pt>
    <dgm:pt modelId="{A8FC6D3F-F7A6-46B7-B07B-37E9B7F0502D}" type="pres">
      <dgm:prSet presAssocID="{35B2BB52-ED50-4F06-A3A3-539C8C596982}" presName="hierRoot4" presStyleCnt="0"/>
      <dgm:spPr/>
    </dgm:pt>
    <dgm:pt modelId="{46E1BEF6-202C-4D0D-B664-7BE3AC48BF22}" type="pres">
      <dgm:prSet presAssocID="{35B2BB52-ED50-4F06-A3A3-539C8C596982}" presName="composite4" presStyleCnt="0"/>
      <dgm:spPr/>
    </dgm:pt>
    <dgm:pt modelId="{56467324-8DB8-4B97-9A96-4435BC900111}" type="pres">
      <dgm:prSet presAssocID="{35B2BB52-ED50-4F06-A3A3-539C8C596982}" presName="background4" presStyleLbl="node4" presStyleIdx="6" presStyleCnt="7"/>
      <dgm:spPr/>
    </dgm:pt>
    <dgm:pt modelId="{B654E799-3E92-4011-BA00-A79EDE721BC9}" type="pres">
      <dgm:prSet presAssocID="{35B2BB52-ED50-4F06-A3A3-539C8C596982}" presName="text4" presStyleLbl="fgAcc4" presStyleIdx="6" presStyleCnt="7" custLinFactX="-144954" custLinFactNeighborX="-200000" custLinFactNeighborY="-1473">
        <dgm:presLayoutVars>
          <dgm:chPref val="3"/>
        </dgm:presLayoutVars>
      </dgm:prSet>
      <dgm:spPr/>
    </dgm:pt>
    <dgm:pt modelId="{F92CB0A5-BD80-45B1-9716-072BB6AE169B}" type="pres">
      <dgm:prSet presAssocID="{35B2BB52-ED50-4F06-A3A3-539C8C596982}" presName="hierChild5" presStyleCnt="0"/>
      <dgm:spPr/>
    </dgm:pt>
  </dgm:ptLst>
  <dgm:cxnLst>
    <dgm:cxn modelId="{DA360000-C41E-4E96-A8A0-9FED79FB623C}" type="presOf" srcId="{40FAA8B7-4BFF-49A6-B870-B14B3479347D}" destId="{8C166556-77B4-434B-B672-B4E0152C3F76}" srcOrd="0" destOrd="0" presId="urn:microsoft.com/office/officeart/2005/8/layout/hierarchy1"/>
    <dgm:cxn modelId="{FDDCBF07-D2C3-4E73-852D-1437EFABE76C}" srcId="{C72A0883-80A5-4591-A1B0-D299967F68F9}" destId="{E19AFA3F-3BBB-496C-931E-DECFC291E733}" srcOrd="0" destOrd="0" parTransId="{E710EE4A-7C98-4735-9C8B-424233590F47}" sibTransId="{86CC1DB8-E756-4138-84D6-4AE658C81A67}"/>
    <dgm:cxn modelId="{70D19D15-C19B-4423-81AC-5442C270B348}" type="presOf" srcId="{2E1F4C28-B208-4465-B27C-11920B42DD92}" destId="{CBA239BD-6C9E-4371-B59D-C34085E376D5}" srcOrd="0" destOrd="0" presId="urn:microsoft.com/office/officeart/2005/8/layout/hierarchy1"/>
    <dgm:cxn modelId="{844B9418-A266-44F0-80A6-F5FF83329E5B}" srcId="{552264F2-B3B0-40E4-B0D3-EE1C42CD62B0}" destId="{864AA017-7E82-456C-AB02-290EF01CEA3D}" srcOrd="0" destOrd="0" parTransId="{2E671C56-3D3F-4314-9DB5-80820BA9F821}" sibTransId="{301AF8FD-9AEA-43BA-9F6E-A0B1D2D28F8E}"/>
    <dgm:cxn modelId="{6C4B3B1A-C685-4EDE-B6C7-E2E1C9201AAD}" type="presOf" srcId="{E19AFA3F-3BBB-496C-931E-DECFC291E733}" destId="{499A652F-09A3-4856-8581-7F24CBC73108}" srcOrd="0" destOrd="0" presId="urn:microsoft.com/office/officeart/2005/8/layout/hierarchy1"/>
    <dgm:cxn modelId="{7600721C-CD7D-4C7F-90B4-1FA3CE47020F}" type="presOf" srcId="{52906260-8777-4541-8214-EF176365BB64}" destId="{54193654-35EB-4821-8C20-36C0D00EE164}" srcOrd="0" destOrd="0" presId="urn:microsoft.com/office/officeart/2005/8/layout/hierarchy1"/>
    <dgm:cxn modelId="{CCD2CA20-55DF-4903-A757-F9E79B322C48}" srcId="{2E1F4C28-B208-4465-B27C-11920B42DD92}" destId="{DA4B9D3E-66A5-461E-8D24-95FBA04A9FA3}" srcOrd="1" destOrd="0" parTransId="{24F3C2B9-BD05-47B7-BABB-161B9B237B56}" sibTransId="{E8C409EB-A86D-4787-9FF3-6C83CDFD18F3}"/>
    <dgm:cxn modelId="{6C086127-93B0-401A-AB4B-50CF16D9CB97}" type="presOf" srcId="{7512A3A5-6232-44B4-B8B9-9FE0FE62F780}" destId="{2DEDA74A-CB82-4A43-A791-589D78C2A9E1}" srcOrd="0" destOrd="0" presId="urn:microsoft.com/office/officeart/2005/8/layout/hierarchy1"/>
    <dgm:cxn modelId="{950CB130-B29B-4D14-9BC4-3A6F36D79EAD}" type="presOf" srcId="{A1ED548D-E461-4898-B75E-ED4C2CED35E0}" destId="{7FC561BF-9FED-4C04-A5BA-98195E65116A}" srcOrd="0" destOrd="0" presId="urn:microsoft.com/office/officeart/2005/8/layout/hierarchy1"/>
    <dgm:cxn modelId="{93C8E838-9A32-462C-8F50-EBB23ACC8BAA}" type="presOf" srcId="{2E671C56-3D3F-4314-9DB5-80820BA9F821}" destId="{D4F1CFDC-B675-46AE-A036-7DDD6C542A21}" srcOrd="0" destOrd="0" presId="urn:microsoft.com/office/officeart/2005/8/layout/hierarchy1"/>
    <dgm:cxn modelId="{2E40C53F-ABBE-490D-A137-BB6AA762A105}" type="presOf" srcId="{231AF532-BE62-42B0-A694-9FB97AAC7ADA}" destId="{9FB8DBF1-003D-4830-A17D-90F4B85AB0F6}" srcOrd="0" destOrd="0" presId="urn:microsoft.com/office/officeart/2005/8/layout/hierarchy1"/>
    <dgm:cxn modelId="{0DA9B35B-B785-4A20-B2A4-1E4355508A6C}" type="presOf" srcId="{88D05E00-FA5B-4FEE-8781-ADC5C53F19E2}" destId="{46DAB7FD-0E12-43A4-935B-77AD5A5AFF1C}" srcOrd="0" destOrd="0" presId="urn:microsoft.com/office/officeart/2005/8/layout/hierarchy1"/>
    <dgm:cxn modelId="{638B5E45-411C-4701-86E1-209B38185CEE}" srcId="{40FAA8B7-4BFF-49A6-B870-B14B3479347D}" destId="{C5D97867-96A9-43B4-A88C-F5BFFB94058D}" srcOrd="0" destOrd="0" parTransId="{A1ED548D-E461-4898-B75E-ED4C2CED35E0}" sibTransId="{D8570C31-967A-416B-8FF3-4CE645E93DD7}"/>
    <dgm:cxn modelId="{122F6B4B-247B-4814-9401-747E561F3957}" type="presOf" srcId="{FB37EAC2-EE91-4996-9737-821782E13053}" destId="{BA30FD1C-60D4-4581-8F85-DE5BFCA120D0}" srcOrd="0" destOrd="0" presId="urn:microsoft.com/office/officeart/2005/8/layout/hierarchy1"/>
    <dgm:cxn modelId="{2C38A554-87E6-47BD-B102-AD8749C3315B}" type="presOf" srcId="{3825E303-D6D4-4061-861F-8E82A7A383AC}" destId="{37094E95-112E-4F22-89B2-427B0C004220}" srcOrd="0" destOrd="0" presId="urn:microsoft.com/office/officeart/2005/8/layout/hierarchy1"/>
    <dgm:cxn modelId="{DF78D258-564B-41FD-B1A2-14EF3FB84439}" type="presOf" srcId="{9BBAA3D4-09B6-42F2-8308-F8606F300B75}" destId="{1237F7D6-EF04-48AB-A228-16C5C175A20F}" srcOrd="0" destOrd="0" presId="urn:microsoft.com/office/officeart/2005/8/layout/hierarchy1"/>
    <dgm:cxn modelId="{C10A307C-5A5E-4526-85EA-4FE14A7D4C16}" srcId="{552264F2-B3B0-40E4-B0D3-EE1C42CD62B0}" destId="{54AC44A7-966C-4AC4-863D-65B96DC62E97}" srcOrd="1" destOrd="0" parTransId="{7512A3A5-6232-44B4-B8B9-9FE0FE62F780}" sibTransId="{86415BB2-6467-439A-A422-9AF73B446E04}"/>
    <dgm:cxn modelId="{6EF4927C-26DD-4446-8ED0-9C6DAD98ADCE}" srcId="{54AC44A7-966C-4AC4-863D-65B96DC62E97}" destId="{40FAA8B7-4BFF-49A6-B870-B14B3479347D}" srcOrd="1" destOrd="0" parTransId="{3825E303-D6D4-4061-861F-8E82A7A383AC}" sibTransId="{067059A6-B6DF-40FE-997A-9746599CD198}"/>
    <dgm:cxn modelId="{10445581-963F-4EF1-8F17-418308DE1D70}" srcId="{864AA017-7E82-456C-AB02-290EF01CEA3D}" destId="{88D05E00-FA5B-4FEE-8781-ADC5C53F19E2}" srcOrd="0" destOrd="0" parTransId="{FB37EAC2-EE91-4996-9737-821782E13053}" sibTransId="{880BE2C3-B935-4137-BAE4-8E3948D1E47E}"/>
    <dgm:cxn modelId="{BB194388-C04A-4077-A5AE-5FA5EFFF5DB3}" type="presOf" srcId="{79BE7857-B9F8-4D0E-BDE2-520F0F5911BE}" destId="{9626BF8B-9A0F-4318-A3BF-DB3D61A15C56}" srcOrd="0" destOrd="0" presId="urn:microsoft.com/office/officeart/2005/8/layout/hierarchy1"/>
    <dgm:cxn modelId="{5859758C-6A3C-4686-8AE7-DD8AA0A0C226}" type="presOf" srcId="{552264F2-B3B0-40E4-B0D3-EE1C42CD62B0}" destId="{DD756142-01DB-4CE9-BB21-F83A7CD8D12D}" srcOrd="0" destOrd="0" presId="urn:microsoft.com/office/officeart/2005/8/layout/hierarchy1"/>
    <dgm:cxn modelId="{1789D78E-82BB-4826-8199-BCB66C760DF1}" srcId="{8FB837EC-8BBE-4CAF-AA9A-80111CA1DB48}" destId="{35B2BB52-ED50-4F06-A3A3-539C8C596982}" srcOrd="0" destOrd="0" parTransId="{79BE7857-B9F8-4D0E-BDE2-520F0F5911BE}" sibTransId="{A59512E9-1F95-43CA-BB43-B416EEDE55F9}"/>
    <dgm:cxn modelId="{85D70191-3BC8-4950-B968-75E9BEDEA8B1}" srcId="{52906260-8777-4541-8214-EF176365BB64}" destId="{9E1EB763-F54D-49CE-BC1A-322F01912383}" srcOrd="0" destOrd="0" parTransId="{90CE1DE6-1C93-498E-9C4B-FB16B1AA959B}" sibTransId="{FB13CB3F-5C93-4164-A775-020932C6B916}"/>
    <dgm:cxn modelId="{70703F9D-D55C-4A87-85F9-E9B2DFD84793}" type="presOf" srcId="{5F981853-7502-498D-AA7D-BEDE01E49A34}" destId="{9B7A3156-34CC-43CE-BD73-F7D39F7F3BE0}" srcOrd="0" destOrd="0" presId="urn:microsoft.com/office/officeart/2005/8/layout/hierarchy1"/>
    <dgm:cxn modelId="{E3E332A6-3798-4E05-9A87-E9577B9927BB}" srcId="{DA4B9D3E-66A5-461E-8D24-95FBA04A9FA3}" destId="{52906260-8777-4541-8214-EF176365BB64}" srcOrd="0" destOrd="0" parTransId="{D09105DD-69B2-4BA8-9442-7782555F0C83}" sibTransId="{4BC8C67C-7B87-40EF-AD31-02A190B98A52}"/>
    <dgm:cxn modelId="{922CE8AD-CDA6-415B-A6B7-57AE4B87EC96}" type="presOf" srcId="{9E1EB763-F54D-49CE-BC1A-322F01912383}" destId="{63811CB9-C787-474B-8280-BFB47EA83437}" srcOrd="0" destOrd="0" presId="urn:microsoft.com/office/officeart/2005/8/layout/hierarchy1"/>
    <dgm:cxn modelId="{07D8A5B5-616D-482A-B8AC-6DB29E3764C5}" type="presOf" srcId="{90CE1DE6-1C93-498E-9C4B-FB16B1AA959B}" destId="{87BDB583-DF4D-47AC-830F-37288070B708}" srcOrd="0" destOrd="0" presId="urn:microsoft.com/office/officeart/2005/8/layout/hierarchy1"/>
    <dgm:cxn modelId="{B3687ABC-BB34-4B3E-AD05-0BD9ABCDB033}" type="presOf" srcId="{DA4B9D3E-66A5-461E-8D24-95FBA04A9FA3}" destId="{34D2C4F8-02B5-4EFF-B2BC-4E49143E4157}" srcOrd="0" destOrd="0" presId="urn:microsoft.com/office/officeart/2005/8/layout/hierarchy1"/>
    <dgm:cxn modelId="{57879BBE-C81E-4B00-B646-9C46C325B047}" type="presOf" srcId="{FC547735-BEF9-4A22-B61D-E6B100FA02F7}" destId="{DE42F72B-8915-4E23-9F11-F61F99DC3324}" srcOrd="0" destOrd="0" presId="urn:microsoft.com/office/officeart/2005/8/layout/hierarchy1"/>
    <dgm:cxn modelId="{E88E89D3-D81A-471B-AB43-C0F2178292AD}" type="presOf" srcId="{8FB837EC-8BBE-4CAF-AA9A-80111CA1DB48}" destId="{8EE000CB-AA21-4142-B028-BDD92803A619}" srcOrd="0" destOrd="0" presId="urn:microsoft.com/office/officeart/2005/8/layout/hierarchy1"/>
    <dgm:cxn modelId="{89F990D3-8A98-4746-9B0D-0B9CBAB0F66B}" type="presOf" srcId="{E710EE4A-7C98-4735-9C8B-424233590F47}" destId="{5951B28C-0899-4D87-9701-7E6D73DD8637}" srcOrd="0" destOrd="0" presId="urn:microsoft.com/office/officeart/2005/8/layout/hierarchy1"/>
    <dgm:cxn modelId="{9F7E0ED8-F8EE-42AD-88E9-4E309C1F5DF2}" type="presOf" srcId="{54AC44A7-966C-4AC4-863D-65B96DC62E97}" destId="{7DA896A1-DE2A-4C3E-8D0C-7F893AEDCC89}" srcOrd="0" destOrd="0" presId="urn:microsoft.com/office/officeart/2005/8/layout/hierarchy1"/>
    <dgm:cxn modelId="{A91653DA-E5DA-4C62-BDCB-2038253FD7AF}" srcId="{54AC44A7-966C-4AC4-863D-65B96DC62E97}" destId="{C72A0883-80A5-4591-A1B0-D299967F68F9}" srcOrd="0" destOrd="0" parTransId="{231AF532-BE62-42B0-A694-9FB97AAC7ADA}" sibTransId="{41B1D8C0-9EBC-426C-874F-36C235D2B265}"/>
    <dgm:cxn modelId="{A47202DD-CAD7-44CA-AD04-958170111ECE}" type="presOf" srcId="{24F3C2B9-BD05-47B7-BABB-161B9B237B56}" destId="{A0684AD6-FBE9-40FB-BA07-6B45974C043D}" srcOrd="0" destOrd="0" presId="urn:microsoft.com/office/officeart/2005/8/layout/hierarchy1"/>
    <dgm:cxn modelId="{493462E3-B338-42E5-9CC9-5862F8055BE4}" type="presOf" srcId="{D09105DD-69B2-4BA8-9442-7782555F0C83}" destId="{15D43546-FBA5-4F73-A22B-9ECDF40DDB02}" srcOrd="0" destOrd="0" presId="urn:microsoft.com/office/officeart/2005/8/layout/hierarchy1"/>
    <dgm:cxn modelId="{FAAE09E5-A9A9-48C2-A4F9-359AC3F658A3}" type="presOf" srcId="{35B2BB52-ED50-4F06-A3A3-539C8C596982}" destId="{B654E799-3E92-4011-BA00-A79EDE721BC9}" srcOrd="0" destOrd="0" presId="urn:microsoft.com/office/officeart/2005/8/layout/hierarchy1"/>
    <dgm:cxn modelId="{F53A76E9-0C52-4E86-BC97-D96B696137E2}" srcId="{2E1F4C28-B208-4465-B27C-11920B42DD92}" destId="{552264F2-B3B0-40E4-B0D3-EE1C42CD62B0}" srcOrd="0" destOrd="0" parTransId="{5F981853-7502-498D-AA7D-BEDE01E49A34}" sibTransId="{A59C1121-1FAC-4DD7-89EF-29DE28F8C612}"/>
    <dgm:cxn modelId="{AEFBB3EB-C628-4329-90EC-2A5BC9C1E135}" srcId="{FC547735-BEF9-4A22-B61D-E6B100FA02F7}" destId="{2E1F4C28-B208-4465-B27C-11920B42DD92}" srcOrd="0" destOrd="0" parTransId="{C06DF9C7-159A-4E76-8BC4-11C414EAB402}" sibTransId="{22741013-E103-49E7-9EE1-26FB09F93EDD}"/>
    <dgm:cxn modelId="{5AC1B1ED-2FBF-4780-9EF8-E07F23F246D6}" type="presOf" srcId="{C5D97867-96A9-43B4-A88C-F5BFFB94058D}" destId="{3ECFB874-2B71-4327-B9A6-88152CE295D5}" srcOrd="0" destOrd="0" presId="urn:microsoft.com/office/officeart/2005/8/layout/hierarchy1"/>
    <dgm:cxn modelId="{4060D2F2-604E-46BD-B078-EFDADADF29E1}" type="presOf" srcId="{C72A0883-80A5-4591-A1B0-D299967F68F9}" destId="{6A51A984-7459-4713-9D75-477939974CDF}" srcOrd="0" destOrd="0" presId="urn:microsoft.com/office/officeart/2005/8/layout/hierarchy1"/>
    <dgm:cxn modelId="{D77DB8F5-8867-4942-925B-C9E784F9D46E}" type="presOf" srcId="{864AA017-7E82-456C-AB02-290EF01CEA3D}" destId="{FFE65D8E-06E3-4F6F-9FBE-A21A8B4A95E0}" srcOrd="0" destOrd="0" presId="urn:microsoft.com/office/officeart/2005/8/layout/hierarchy1"/>
    <dgm:cxn modelId="{028BCBF8-D90A-43AA-8D09-61A92F7F733C}" srcId="{DA4B9D3E-66A5-461E-8D24-95FBA04A9FA3}" destId="{8FB837EC-8BBE-4CAF-AA9A-80111CA1DB48}" srcOrd="1" destOrd="0" parTransId="{9BBAA3D4-09B6-42F2-8308-F8606F300B75}" sibTransId="{8261640B-C793-4A00-AA91-7DBDD7E0825D}"/>
    <dgm:cxn modelId="{68F55402-E930-4174-BBDA-128ECA7B6973}" type="presParOf" srcId="{DE42F72B-8915-4E23-9F11-F61F99DC3324}" destId="{F6643541-F1DD-4BA6-8E78-AF4BB25EFC99}" srcOrd="0" destOrd="0" presId="urn:microsoft.com/office/officeart/2005/8/layout/hierarchy1"/>
    <dgm:cxn modelId="{2B7032F0-F893-44C4-B0ED-419CC32C0E33}" type="presParOf" srcId="{F6643541-F1DD-4BA6-8E78-AF4BB25EFC99}" destId="{150EC3FA-C886-488B-AF62-C7A899F55172}" srcOrd="0" destOrd="0" presId="urn:microsoft.com/office/officeart/2005/8/layout/hierarchy1"/>
    <dgm:cxn modelId="{222A5B69-4BAB-4FC8-BF5C-98008CEFD057}" type="presParOf" srcId="{150EC3FA-C886-488B-AF62-C7A899F55172}" destId="{114815F5-6E6A-4220-B1F2-976318E29E3B}" srcOrd="0" destOrd="0" presId="urn:microsoft.com/office/officeart/2005/8/layout/hierarchy1"/>
    <dgm:cxn modelId="{6EC752F9-374D-4875-B584-85F454080109}" type="presParOf" srcId="{150EC3FA-C886-488B-AF62-C7A899F55172}" destId="{CBA239BD-6C9E-4371-B59D-C34085E376D5}" srcOrd="1" destOrd="0" presId="urn:microsoft.com/office/officeart/2005/8/layout/hierarchy1"/>
    <dgm:cxn modelId="{49258A84-627E-42C9-AE0C-CC85B26F796B}" type="presParOf" srcId="{F6643541-F1DD-4BA6-8E78-AF4BB25EFC99}" destId="{D03197BB-3184-45DC-9CC1-D964D6FBD6AF}" srcOrd="1" destOrd="0" presId="urn:microsoft.com/office/officeart/2005/8/layout/hierarchy1"/>
    <dgm:cxn modelId="{AA43042B-4BFC-4A79-BF54-76BB2EF89EA7}" type="presParOf" srcId="{D03197BB-3184-45DC-9CC1-D964D6FBD6AF}" destId="{9B7A3156-34CC-43CE-BD73-F7D39F7F3BE0}" srcOrd="0" destOrd="0" presId="urn:microsoft.com/office/officeart/2005/8/layout/hierarchy1"/>
    <dgm:cxn modelId="{3437B12E-EE20-4F40-A95B-99FCA4769741}" type="presParOf" srcId="{D03197BB-3184-45DC-9CC1-D964D6FBD6AF}" destId="{9401175F-9136-46F3-846B-D0493FE404E1}" srcOrd="1" destOrd="0" presId="urn:microsoft.com/office/officeart/2005/8/layout/hierarchy1"/>
    <dgm:cxn modelId="{974E309F-4514-4DF4-AA18-C831FF69A3A5}" type="presParOf" srcId="{9401175F-9136-46F3-846B-D0493FE404E1}" destId="{DBFBE9CC-67B4-40AC-94BC-A4F0D8A639AD}" srcOrd="0" destOrd="0" presId="urn:microsoft.com/office/officeart/2005/8/layout/hierarchy1"/>
    <dgm:cxn modelId="{516E0408-19BA-40E7-8214-253429210BC8}" type="presParOf" srcId="{DBFBE9CC-67B4-40AC-94BC-A4F0D8A639AD}" destId="{38368347-AA20-4C37-B20A-561D1AEB898A}" srcOrd="0" destOrd="0" presId="urn:microsoft.com/office/officeart/2005/8/layout/hierarchy1"/>
    <dgm:cxn modelId="{94732A9B-3825-4D8B-AE13-86CC3D51820E}" type="presParOf" srcId="{DBFBE9CC-67B4-40AC-94BC-A4F0D8A639AD}" destId="{DD756142-01DB-4CE9-BB21-F83A7CD8D12D}" srcOrd="1" destOrd="0" presId="urn:microsoft.com/office/officeart/2005/8/layout/hierarchy1"/>
    <dgm:cxn modelId="{FCC2B9B4-852C-4B60-B9E8-A9AA4492AA79}" type="presParOf" srcId="{9401175F-9136-46F3-846B-D0493FE404E1}" destId="{267ADE72-CD14-45A6-A00F-F1F77F4995E9}" srcOrd="1" destOrd="0" presId="urn:microsoft.com/office/officeart/2005/8/layout/hierarchy1"/>
    <dgm:cxn modelId="{34BA9852-067C-4A39-A3F5-61960B167550}" type="presParOf" srcId="{267ADE72-CD14-45A6-A00F-F1F77F4995E9}" destId="{D4F1CFDC-B675-46AE-A036-7DDD6C542A21}" srcOrd="0" destOrd="0" presId="urn:microsoft.com/office/officeart/2005/8/layout/hierarchy1"/>
    <dgm:cxn modelId="{B0B13193-DE5A-4AA8-88FF-766A18BEB472}" type="presParOf" srcId="{267ADE72-CD14-45A6-A00F-F1F77F4995E9}" destId="{4DADBD98-B3DB-44B1-9C17-14A8E572F8C3}" srcOrd="1" destOrd="0" presId="urn:microsoft.com/office/officeart/2005/8/layout/hierarchy1"/>
    <dgm:cxn modelId="{225CCBE0-BDF9-4A09-8CBC-67D0A5DDB411}" type="presParOf" srcId="{4DADBD98-B3DB-44B1-9C17-14A8E572F8C3}" destId="{DA120F7D-E523-48E8-84A8-1C710529728F}" srcOrd="0" destOrd="0" presId="urn:microsoft.com/office/officeart/2005/8/layout/hierarchy1"/>
    <dgm:cxn modelId="{2451DF78-8043-4D07-AFE2-A64B7390D38D}" type="presParOf" srcId="{DA120F7D-E523-48E8-84A8-1C710529728F}" destId="{BE57DCA8-2D5B-4E1A-8A8B-8DDC6460E604}" srcOrd="0" destOrd="0" presId="urn:microsoft.com/office/officeart/2005/8/layout/hierarchy1"/>
    <dgm:cxn modelId="{9D042477-F5C1-4C4E-99F9-DA2A3552AE4F}" type="presParOf" srcId="{DA120F7D-E523-48E8-84A8-1C710529728F}" destId="{FFE65D8E-06E3-4F6F-9FBE-A21A8B4A95E0}" srcOrd="1" destOrd="0" presId="urn:microsoft.com/office/officeart/2005/8/layout/hierarchy1"/>
    <dgm:cxn modelId="{BBEAEFA1-1234-4372-B22B-1009CA14887E}" type="presParOf" srcId="{4DADBD98-B3DB-44B1-9C17-14A8E572F8C3}" destId="{EEB55DC0-C8BA-487B-8A27-828A204866DF}" srcOrd="1" destOrd="0" presId="urn:microsoft.com/office/officeart/2005/8/layout/hierarchy1"/>
    <dgm:cxn modelId="{EAC97A45-95C5-46FB-9C6B-371BCD46C293}" type="presParOf" srcId="{EEB55DC0-C8BA-487B-8A27-828A204866DF}" destId="{BA30FD1C-60D4-4581-8F85-DE5BFCA120D0}" srcOrd="0" destOrd="0" presId="urn:microsoft.com/office/officeart/2005/8/layout/hierarchy1"/>
    <dgm:cxn modelId="{47892960-7DAA-44D0-B226-0CA8819B9EA4}" type="presParOf" srcId="{EEB55DC0-C8BA-487B-8A27-828A204866DF}" destId="{3F778B32-0773-4191-B27E-1CD53EF6D56E}" srcOrd="1" destOrd="0" presId="urn:microsoft.com/office/officeart/2005/8/layout/hierarchy1"/>
    <dgm:cxn modelId="{FCEA93BC-7DDC-487C-8785-786587D86397}" type="presParOf" srcId="{3F778B32-0773-4191-B27E-1CD53EF6D56E}" destId="{9FFBE774-3617-424B-96D4-1A3404E73ADD}" srcOrd="0" destOrd="0" presId="urn:microsoft.com/office/officeart/2005/8/layout/hierarchy1"/>
    <dgm:cxn modelId="{13B9AF8F-D66A-44AA-B591-2608FCC8AC7E}" type="presParOf" srcId="{9FFBE774-3617-424B-96D4-1A3404E73ADD}" destId="{58727A5A-39FC-4985-895A-4D249B3BE185}" srcOrd="0" destOrd="0" presId="urn:microsoft.com/office/officeart/2005/8/layout/hierarchy1"/>
    <dgm:cxn modelId="{BA015D2B-90B3-4861-96E6-16E9FA037EB7}" type="presParOf" srcId="{9FFBE774-3617-424B-96D4-1A3404E73ADD}" destId="{46DAB7FD-0E12-43A4-935B-77AD5A5AFF1C}" srcOrd="1" destOrd="0" presId="urn:microsoft.com/office/officeart/2005/8/layout/hierarchy1"/>
    <dgm:cxn modelId="{EF45C8AC-16BE-4C9A-BF55-65E3C6D5CE00}" type="presParOf" srcId="{3F778B32-0773-4191-B27E-1CD53EF6D56E}" destId="{67A8799A-69E3-440A-A174-073F6860B421}" srcOrd="1" destOrd="0" presId="urn:microsoft.com/office/officeart/2005/8/layout/hierarchy1"/>
    <dgm:cxn modelId="{4BDD1909-E7E7-4CB0-B9CD-D0F24120E604}" type="presParOf" srcId="{267ADE72-CD14-45A6-A00F-F1F77F4995E9}" destId="{2DEDA74A-CB82-4A43-A791-589D78C2A9E1}" srcOrd="2" destOrd="0" presId="urn:microsoft.com/office/officeart/2005/8/layout/hierarchy1"/>
    <dgm:cxn modelId="{C37919D7-343D-498C-ADEC-F2508066F1B5}" type="presParOf" srcId="{267ADE72-CD14-45A6-A00F-F1F77F4995E9}" destId="{C06A9F9C-1070-4049-96AC-9A602837C3C0}" srcOrd="3" destOrd="0" presId="urn:microsoft.com/office/officeart/2005/8/layout/hierarchy1"/>
    <dgm:cxn modelId="{63D6A815-2F49-4E4C-9ED7-B30EA324DA72}" type="presParOf" srcId="{C06A9F9C-1070-4049-96AC-9A602837C3C0}" destId="{01B231E3-1B3E-467C-9F0A-2D89CC5E4595}" srcOrd="0" destOrd="0" presId="urn:microsoft.com/office/officeart/2005/8/layout/hierarchy1"/>
    <dgm:cxn modelId="{07896510-D996-4915-8694-EA7C5CC61AC3}" type="presParOf" srcId="{01B231E3-1B3E-467C-9F0A-2D89CC5E4595}" destId="{FBC5DD2F-6074-437D-A34F-797D2CAA4080}" srcOrd="0" destOrd="0" presId="urn:microsoft.com/office/officeart/2005/8/layout/hierarchy1"/>
    <dgm:cxn modelId="{F708DF65-3505-43EE-8662-2F447A5F4825}" type="presParOf" srcId="{01B231E3-1B3E-467C-9F0A-2D89CC5E4595}" destId="{7DA896A1-DE2A-4C3E-8D0C-7F893AEDCC89}" srcOrd="1" destOrd="0" presId="urn:microsoft.com/office/officeart/2005/8/layout/hierarchy1"/>
    <dgm:cxn modelId="{EA11F4ED-F855-4D5E-ACD6-E5D2D964C2B5}" type="presParOf" srcId="{C06A9F9C-1070-4049-96AC-9A602837C3C0}" destId="{FF352E4E-A789-41F5-BA3B-F634426A3CB0}" srcOrd="1" destOrd="0" presId="urn:microsoft.com/office/officeart/2005/8/layout/hierarchy1"/>
    <dgm:cxn modelId="{F940AAC1-F3BF-42A4-A770-35097E859871}" type="presParOf" srcId="{FF352E4E-A789-41F5-BA3B-F634426A3CB0}" destId="{9FB8DBF1-003D-4830-A17D-90F4B85AB0F6}" srcOrd="0" destOrd="0" presId="urn:microsoft.com/office/officeart/2005/8/layout/hierarchy1"/>
    <dgm:cxn modelId="{55B99415-2F85-4C33-991E-9610B085BEE9}" type="presParOf" srcId="{FF352E4E-A789-41F5-BA3B-F634426A3CB0}" destId="{4372ACB8-C37E-4561-8082-E06F286D65E5}" srcOrd="1" destOrd="0" presId="urn:microsoft.com/office/officeart/2005/8/layout/hierarchy1"/>
    <dgm:cxn modelId="{E8A5DCA6-8553-4697-B3C6-7125B0F76D1B}" type="presParOf" srcId="{4372ACB8-C37E-4561-8082-E06F286D65E5}" destId="{298B0C2D-40BE-40B5-8A21-73537EBBE821}" srcOrd="0" destOrd="0" presId="urn:microsoft.com/office/officeart/2005/8/layout/hierarchy1"/>
    <dgm:cxn modelId="{A2B29CC7-7BF8-4F8F-B95A-D41D2205F9A5}" type="presParOf" srcId="{298B0C2D-40BE-40B5-8A21-73537EBBE821}" destId="{CD83A901-7743-458D-9EAA-009C79E5B9B6}" srcOrd="0" destOrd="0" presId="urn:microsoft.com/office/officeart/2005/8/layout/hierarchy1"/>
    <dgm:cxn modelId="{4C437536-F212-4718-BB28-832FDF215367}" type="presParOf" srcId="{298B0C2D-40BE-40B5-8A21-73537EBBE821}" destId="{6A51A984-7459-4713-9D75-477939974CDF}" srcOrd="1" destOrd="0" presId="urn:microsoft.com/office/officeart/2005/8/layout/hierarchy1"/>
    <dgm:cxn modelId="{D1FE2457-1D69-421A-A509-760287D1C5B1}" type="presParOf" srcId="{4372ACB8-C37E-4561-8082-E06F286D65E5}" destId="{9CA3D779-BB69-4433-A3E1-5762C7207044}" srcOrd="1" destOrd="0" presId="urn:microsoft.com/office/officeart/2005/8/layout/hierarchy1"/>
    <dgm:cxn modelId="{F8962678-9AE5-446C-AE7D-64007F196081}" type="presParOf" srcId="{9CA3D779-BB69-4433-A3E1-5762C7207044}" destId="{5951B28C-0899-4D87-9701-7E6D73DD8637}" srcOrd="0" destOrd="0" presId="urn:microsoft.com/office/officeart/2005/8/layout/hierarchy1"/>
    <dgm:cxn modelId="{91A0B2DD-0BC8-4F7A-818F-7E48B7079A35}" type="presParOf" srcId="{9CA3D779-BB69-4433-A3E1-5762C7207044}" destId="{4A94A24A-F93A-4251-95C6-91FE7AA7626A}" srcOrd="1" destOrd="0" presId="urn:microsoft.com/office/officeart/2005/8/layout/hierarchy1"/>
    <dgm:cxn modelId="{CA4DB397-8FFA-4C8D-8DFF-B807C1A63EC7}" type="presParOf" srcId="{4A94A24A-F93A-4251-95C6-91FE7AA7626A}" destId="{284622AE-0341-4E9E-93B4-DEA57C5E0104}" srcOrd="0" destOrd="0" presId="urn:microsoft.com/office/officeart/2005/8/layout/hierarchy1"/>
    <dgm:cxn modelId="{44E5820C-AA8A-4382-A787-72F8FAD17AD6}" type="presParOf" srcId="{284622AE-0341-4E9E-93B4-DEA57C5E0104}" destId="{21E5D09B-0DD9-4841-8FE2-8709139908F7}" srcOrd="0" destOrd="0" presId="urn:microsoft.com/office/officeart/2005/8/layout/hierarchy1"/>
    <dgm:cxn modelId="{5EA447D7-F289-47A5-89F9-2DB8F47E5C88}" type="presParOf" srcId="{284622AE-0341-4E9E-93B4-DEA57C5E0104}" destId="{499A652F-09A3-4856-8581-7F24CBC73108}" srcOrd="1" destOrd="0" presId="urn:microsoft.com/office/officeart/2005/8/layout/hierarchy1"/>
    <dgm:cxn modelId="{43F82B73-F31F-4354-B1E5-AF0149CD71D8}" type="presParOf" srcId="{4A94A24A-F93A-4251-95C6-91FE7AA7626A}" destId="{B8A893ED-3BE1-4EFE-875A-42C8CD5EA78A}" srcOrd="1" destOrd="0" presId="urn:microsoft.com/office/officeart/2005/8/layout/hierarchy1"/>
    <dgm:cxn modelId="{B4EB73C2-CD38-4E7E-AF6A-386DFB847094}" type="presParOf" srcId="{FF352E4E-A789-41F5-BA3B-F634426A3CB0}" destId="{37094E95-112E-4F22-89B2-427B0C004220}" srcOrd="2" destOrd="0" presId="urn:microsoft.com/office/officeart/2005/8/layout/hierarchy1"/>
    <dgm:cxn modelId="{DA014214-5450-47A0-B06F-320EC504EF6C}" type="presParOf" srcId="{FF352E4E-A789-41F5-BA3B-F634426A3CB0}" destId="{AC2BE709-1E84-476C-8657-7A9BA038DA62}" srcOrd="3" destOrd="0" presId="urn:microsoft.com/office/officeart/2005/8/layout/hierarchy1"/>
    <dgm:cxn modelId="{B9B5F186-3995-4434-88D4-F1B203644330}" type="presParOf" srcId="{AC2BE709-1E84-476C-8657-7A9BA038DA62}" destId="{B46FEACD-D445-4C1A-BB01-98D97841AAD5}" srcOrd="0" destOrd="0" presId="urn:microsoft.com/office/officeart/2005/8/layout/hierarchy1"/>
    <dgm:cxn modelId="{00D2BE17-F68C-4430-AB2C-CC81FA779D58}" type="presParOf" srcId="{B46FEACD-D445-4C1A-BB01-98D97841AAD5}" destId="{1F3E0FAD-EC98-45E0-9E34-0C8ABFC5B54C}" srcOrd="0" destOrd="0" presId="urn:microsoft.com/office/officeart/2005/8/layout/hierarchy1"/>
    <dgm:cxn modelId="{F434FFED-DE3E-46DD-B7AB-82CC52208E4D}" type="presParOf" srcId="{B46FEACD-D445-4C1A-BB01-98D97841AAD5}" destId="{8C166556-77B4-434B-B672-B4E0152C3F76}" srcOrd="1" destOrd="0" presId="urn:microsoft.com/office/officeart/2005/8/layout/hierarchy1"/>
    <dgm:cxn modelId="{EA3DD1A8-22DD-4274-A0DE-5DB640147005}" type="presParOf" srcId="{AC2BE709-1E84-476C-8657-7A9BA038DA62}" destId="{09E23D0E-C333-4F24-83F5-4670BD33F109}" srcOrd="1" destOrd="0" presId="urn:microsoft.com/office/officeart/2005/8/layout/hierarchy1"/>
    <dgm:cxn modelId="{254F6CAC-6C28-4250-BAC8-A634A89E4919}" type="presParOf" srcId="{09E23D0E-C333-4F24-83F5-4670BD33F109}" destId="{7FC561BF-9FED-4C04-A5BA-98195E65116A}" srcOrd="0" destOrd="0" presId="urn:microsoft.com/office/officeart/2005/8/layout/hierarchy1"/>
    <dgm:cxn modelId="{640C9FED-A594-4B32-B6A8-436EBE31E214}" type="presParOf" srcId="{09E23D0E-C333-4F24-83F5-4670BD33F109}" destId="{8E605C10-CC1A-4D6C-823E-222CF7644D07}" srcOrd="1" destOrd="0" presId="urn:microsoft.com/office/officeart/2005/8/layout/hierarchy1"/>
    <dgm:cxn modelId="{298DA3A9-2FAE-4B44-B09D-AFFCD0872C63}" type="presParOf" srcId="{8E605C10-CC1A-4D6C-823E-222CF7644D07}" destId="{8CE5A138-6B98-4BE3-A763-D067088246CB}" srcOrd="0" destOrd="0" presId="urn:microsoft.com/office/officeart/2005/8/layout/hierarchy1"/>
    <dgm:cxn modelId="{AF254392-4738-4A05-BBA1-C0AAE7689199}" type="presParOf" srcId="{8CE5A138-6B98-4BE3-A763-D067088246CB}" destId="{ED3DFAFF-1123-4A2A-A1AB-CEF8C920FCAA}" srcOrd="0" destOrd="0" presId="urn:microsoft.com/office/officeart/2005/8/layout/hierarchy1"/>
    <dgm:cxn modelId="{6B462EE1-5723-4ECD-8979-22AA94A75F6B}" type="presParOf" srcId="{8CE5A138-6B98-4BE3-A763-D067088246CB}" destId="{3ECFB874-2B71-4327-B9A6-88152CE295D5}" srcOrd="1" destOrd="0" presId="urn:microsoft.com/office/officeart/2005/8/layout/hierarchy1"/>
    <dgm:cxn modelId="{F8102B4A-D54B-4BC2-90A4-D9332378003A}" type="presParOf" srcId="{8E605C10-CC1A-4D6C-823E-222CF7644D07}" destId="{481D90D1-AB92-4FBF-B8A3-A6C7983DFA65}" srcOrd="1" destOrd="0" presId="urn:microsoft.com/office/officeart/2005/8/layout/hierarchy1"/>
    <dgm:cxn modelId="{89535F9A-DB06-45C8-B723-C9FEE9874AE9}" type="presParOf" srcId="{D03197BB-3184-45DC-9CC1-D964D6FBD6AF}" destId="{A0684AD6-FBE9-40FB-BA07-6B45974C043D}" srcOrd="2" destOrd="0" presId="urn:microsoft.com/office/officeart/2005/8/layout/hierarchy1"/>
    <dgm:cxn modelId="{A6D4829D-C4C5-488B-BB4E-6F91FD008BC8}" type="presParOf" srcId="{D03197BB-3184-45DC-9CC1-D964D6FBD6AF}" destId="{6B01CD75-53EE-4E80-AE5E-96393887316D}" srcOrd="3" destOrd="0" presId="urn:microsoft.com/office/officeart/2005/8/layout/hierarchy1"/>
    <dgm:cxn modelId="{145A900B-92C6-4D75-B109-776A80D791E5}" type="presParOf" srcId="{6B01CD75-53EE-4E80-AE5E-96393887316D}" destId="{0A7B143E-9004-422D-8045-C86E013EE6BE}" srcOrd="0" destOrd="0" presId="urn:microsoft.com/office/officeart/2005/8/layout/hierarchy1"/>
    <dgm:cxn modelId="{F650E8FA-2E19-4DE0-8BBD-BF18CB53E7D9}" type="presParOf" srcId="{0A7B143E-9004-422D-8045-C86E013EE6BE}" destId="{7886C5B6-9D31-4C11-A0E1-42771788ADFD}" srcOrd="0" destOrd="0" presId="urn:microsoft.com/office/officeart/2005/8/layout/hierarchy1"/>
    <dgm:cxn modelId="{BA3A75B6-EA28-4CFC-BA2B-D1E486CB3E1D}" type="presParOf" srcId="{0A7B143E-9004-422D-8045-C86E013EE6BE}" destId="{34D2C4F8-02B5-4EFF-B2BC-4E49143E4157}" srcOrd="1" destOrd="0" presId="urn:microsoft.com/office/officeart/2005/8/layout/hierarchy1"/>
    <dgm:cxn modelId="{5EE7FDF2-EDB3-4650-A112-2B9C43C45B1F}" type="presParOf" srcId="{6B01CD75-53EE-4E80-AE5E-96393887316D}" destId="{5A95210C-B415-4FBB-B921-80CF615DEACD}" srcOrd="1" destOrd="0" presId="urn:microsoft.com/office/officeart/2005/8/layout/hierarchy1"/>
    <dgm:cxn modelId="{15CC7FDE-7F3E-47B7-B68D-DA573B600ABC}" type="presParOf" srcId="{5A95210C-B415-4FBB-B921-80CF615DEACD}" destId="{15D43546-FBA5-4F73-A22B-9ECDF40DDB02}" srcOrd="0" destOrd="0" presId="urn:microsoft.com/office/officeart/2005/8/layout/hierarchy1"/>
    <dgm:cxn modelId="{7F76EE19-F97C-449B-8F24-C12FECE3B9B7}" type="presParOf" srcId="{5A95210C-B415-4FBB-B921-80CF615DEACD}" destId="{F843F7B9-E52C-4197-B8F8-8044474B3C5C}" srcOrd="1" destOrd="0" presId="urn:microsoft.com/office/officeart/2005/8/layout/hierarchy1"/>
    <dgm:cxn modelId="{0DF8FFD3-AB4E-47BF-8969-A97955E3D764}" type="presParOf" srcId="{F843F7B9-E52C-4197-B8F8-8044474B3C5C}" destId="{65304F36-7AE1-4AC9-88EF-B55ADBAA80EE}" srcOrd="0" destOrd="0" presId="urn:microsoft.com/office/officeart/2005/8/layout/hierarchy1"/>
    <dgm:cxn modelId="{9F56FB9B-D028-4ACF-BE4C-91F1137AE99A}" type="presParOf" srcId="{65304F36-7AE1-4AC9-88EF-B55ADBAA80EE}" destId="{C8A4C1F2-C51D-4F7C-9AD5-23F5889CA10A}" srcOrd="0" destOrd="0" presId="urn:microsoft.com/office/officeart/2005/8/layout/hierarchy1"/>
    <dgm:cxn modelId="{B2512F04-4CEB-4223-8A53-6363CA05EFDB}" type="presParOf" srcId="{65304F36-7AE1-4AC9-88EF-B55ADBAA80EE}" destId="{54193654-35EB-4821-8C20-36C0D00EE164}" srcOrd="1" destOrd="0" presId="urn:microsoft.com/office/officeart/2005/8/layout/hierarchy1"/>
    <dgm:cxn modelId="{EC090EDD-85DC-4DBE-98AA-3856DED602AD}" type="presParOf" srcId="{F843F7B9-E52C-4197-B8F8-8044474B3C5C}" destId="{19443639-4B05-4D15-B43E-C03E5B77A20A}" srcOrd="1" destOrd="0" presId="urn:microsoft.com/office/officeart/2005/8/layout/hierarchy1"/>
    <dgm:cxn modelId="{01E5135C-DBFA-44FB-A68A-F05008630580}" type="presParOf" srcId="{19443639-4B05-4D15-B43E-C03E5B77A20A}" destId="{87BDB583-DF4D-47AC-830F-37288070B708}" srcOrd="0" destOrd="0" presId="urn:microsoft.com/office/officeart/2005/8/layout/hierarchy1"/>
    <dgm:cxn modelId="{57C590DD-5D55-44D1-8124-2BB9E962D988}" type="presParOf" srcId="{19443639-4B05-4D15-B43E-C03E5B77A20A}" destId="{2524FA7D-BE2D-4222-B80A-DDF0E593DF4E}" srcOrd="1" destOrd="0" presId="urn:microsoft.com/office/officeart/2005/8/layout/hierarchy1"/>
    <dgm:cxn modelId="{73BE3D25-1EE4-497E-B313-6358B2179F5E}" type="presParOf" srcId="{2524FA7D-BE2D-4222-B80A-DDF0E593DF4E}" destId="{9EEAF761-C97F-41D8-8C64-C92143B96BAE}" srcOrd="0" destOrd="0" presId="urn:microsoft.com/office/officeart/2005/8/layout/hierarchy1"/>
    <dgm:cxn modelId="{9F8F2F31-DA77-4013-9F01-781F91224786}" type="presParOf" srcId="{9EEAF761-C97F-41D8-8C64-C92143B96BAE}" destId="{5B8122CB-B4D3-48EA-82F1-39D1819178D6}" srcOrd="0" destOrd="0" presId="urn:microsoft.com/office/officeart/2005/8/layout/hierarchy1"/>
    <dgm:cxn modelId="{A5017FDB-8267-4FBC-B5DD-5C3A3A59AC2E}" type="presParOf" srcId="{9EEAF761-C97F-41D8-8C64-C92143B96BAE}" destId="{63811CB9-C787-474B-8280-BFB47EA83437}" srcOrd="1" destOrd="0" presId="urn:microsoft.com/office/officeart/2005/8/layout/hierarchy1"/>
    <dgm:cxn modelId="{8237E934-3BA4-4EF0-8659-3850A3718138}" type="presParOf" srcId="{2524FA7D-BE2D-4222-B80A-DDF0E593DF4E}" destId="{6598C621-E6B0-4E9A-A5BB-EE72BE165B6D}" srcOrd="1" destOrd="0" presId="urn:microsoft.com/office/officeart/2005/8/layout/hierarchy1"/>
    <dgm:cxn modelId="{DABE2159-B7B2-4C6C-93AE-6E0996576580}" type="presParOf" srcId="{5A95210C-B415-4FBB-B921-80CF615DEACD}" destId="{1237F7D6-EF04-48AB-A228-16C5C175A20F}" srcOrd="2" destOrd="0" presId="urn:microsoft.com/office/officeart/2005/8/layout/hierarchy1"/>
    <dgm:cxn modelId="{ABCB0793-B0BD-4C05-86B1-1C770AB87DE8}" type="presParOf" srcId="{5A95210C-B415-4FBB-B921-80CF615DEACD}" destId="{42797672-60EF-4089-A392-2014136E46F7}" srcOrd="3" destOrd="0" presId="urn:microsoft.com/office/officeart/2005/8/layout/hierarchy1"/>
    <dgm:cxn modelId="{256FD778-2E6F-4DCB-982A-FB4409A3C97D}" type="presParOf" srcId="{42797672-60EF-4089-A392-2014136E46F7}" destId="{E39CFD53-1703-4678-930E-1FEAA1CC19F7}" srcOrd="0" destOrd="0" presId="urn:microsoft.com/office/officeart/2005/8/layout/hierarchy1"/>
    <dgm:cxn modelId="{D788BCEA-DBB2-46CD-8DF1-83A3B6B3A50D}" type="presParOf" srcId="{E39CFD53-1703-4678-930E-1FEAA1CC19F7}" destId="{3C2E7093-C204-4BA1-98E9-C872A919B479}" srcOrd="0" destOrd="0" presId="urn:microsoft.com/office/officeart/2005/8/layout/hierarchy1"/>
    <dgm:cxn modelId="{D11905D8-9077-48E0-9214-9B7FA9169F99}" type="presParOf" srcId="{E39CFD53-1703-4678-930E-1FEAA1CC19F7}" destId="{8EE000CB-AA21-4142-B028-BDD92803A619}" srcOrd="1" destOrd="0" presId="urn:microsoft.com/office/officeart/2005/8/layout/hierarchy1"/>
    <dgm:cxn modelId="{FA2E77E8-427A-4845-A2D5-F4AE603C983D}" type="presParOf" srcId="{42797672-60EF-4089-A392-2014136E46F7}" destId="{99E61638-E60D-4A3D-B801-BE9525938647}" srcOrd="1" destOrd="0" presId="urn:microsoft.com/office/officeart/2005/8/layout/hierarchy1"/>
    <dgm:cxn modelId="{5F788F42-9134-4994-A052-A88CA62CC566}" type="presParOf" srcId="{99E61638-E60D-4A3D-B801-BE9525938647}" destId="{9626BF8B-9A0F-4318-A3BF-DB3D61A15C56}" srcOrd="0" destOrd="0" presId="urn:microsoft.com/office/officeart/2005/8/layout/hierarchy1"/>
    <dgm:cxn modelId="{A9853CE4-E59B-43C2-BEDA-36E6A5623085}" type="presParOf" srcId="{99E61638-E60D-4A3D-B801-BE9525938647}" destId="{A8FC6D3F-F7A6-46B7-B07B-37E9B7F0502D}" srcOrd="1" destOrd="0" presId="urn:microsoft.com/office/officeart/2005/8/layout/hierarchy1"/>
    <dgm:cxn modelId="{5EBC3E3E-AA35-437A-8DBD-6219B4893772}" type="presParOf" srcId="{A8FC6D3F-F7A6-46B7-B07B-37E9B7F0502D}" destId="{46E1BEF6-202C-4D0D-B664-7BE3AC48BF22}" srcOrd="0" destOrd="0" presId="urn:microsoft.com/office/officeart/2005/8/layout/hierarchy1"/>
    <dgm:cxn modelId="{70CBAEAB-E08E-4E5D-98EE-D5B600EB7686}" type="presParOf" srcId="{46E1BEF6-202C-4D0D-B664-7BE3AC48BF22}" destId="{56467324-8DB8-4B97-9A96-4435BC900111}" srcOrd="0" destOrd="0" presId="urn:microsoft.com/office/officeart/2005/8/layout/hierarchy1"/>
    <dgm:cxn modelId="{B0257582-FE5F-4EFE-B6BF-8B37A31A5C4A}" type="presParOf" srcId="{46E1BEF6-202C-4D0D-B664-7BE3AC48BF22}" destId="{B654E799-3E92-4011-BA00-A79EDE721BC9}" srcOrd="1" destOrd="0" presId="urn:microsoft.com/office/officeart/2005/8/layout/hierarchy1"/>
    <dgm:cxn modelId="{932888C5-457B-4F87-B609-C1919677A6D2}" type="presParOf" srcId="{A8FC6D3F-F7A6-46B7-B07B-37E9B7F0502D}" destId="{F92CB0A5-BD80-45B1-9716-072BB6AE169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699947D-FDF0-4403-8929-CD1337E2854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D7841BA-9738-40C9-B35A-42757EFB72A1}">
      <dgm:prSet custT="1"/>
      <dgm:spPr>
        <a:scene3d>
          <a:camera prst="orthographicFront"/>
          <a:lightRig rig="threePt" dir="t"/>
        </a:scene3d>
        <a:sp3d>
          <a:bevelT/>
        </a:sp3d>
      </dgm:spPr>
      <dgm:t>
        <a:bodyPr/>
        <a:lstStyle/>
        <a:p>
          <a:r>
            <a:rPr lang="en-US" sz="2000" dirty="0"/>
            <a:t>Much of GASB 87 is driven by the legal form of the contract</a:t>
          </a:r>
        </a:p>
      </dgm:t>
    </dgm:pt>
    <dgm:pt modelId="{154208A1-B251-4FC8-9D89-9A9AA424CB3C}" type="parTrans" cxnId="{C57F888F-102E-4C2D-800C-D0216CAB63DD}">
      <dgm:prSet/>
      <dgm:spPr/>
      <dgm:t>
        <a:bodyPr/>
        <a:lstStyle/>
        <a:p>
          <a:endParaRPr lang="en-US"/>
        </a:p>
      </dgm:t>
    </dgm:pt>
    <dgm:pt modelId="{31A441FA-97AF-46E2-96D3-A6592E436BBA}" type="sibTrans" cxnId="{C57F888F-102E-4C2D-800C-D0216CAB63DD}">
      <dgm:prSet/>
      <dgm:spPr/>
      <dgm:t>
        <a:bodyPr/>
        <a:lstStyle/>
        <a:p>
          <a:endParaRPr lang="en-US"/>
        </a:p>
      </dgm:t>
    </dgm:pt>
    <dgm:pt modelId="{04E07458-D6B0-453C-BC86-7923BE8B12F3}">
      <dgm:prSet custT="1"/>
      <dgm:spPr>
        <a:scene3d>
          <a:camera prst="orthographicFront"/>
          <a:lightRig rig="threePt" dir="t"/>
        </a:scene3d>
        <a:sp3d>
          <a:bevelT/>
        </a:sp3d>
      </dgm:spPr>
      <dgm:t>
        <a:bodyPr/>
        <a:lstStyle/>
        <a:p>
          <a:r>
            <a:rPr lang="en-US" sz="1600" baseline="0" dirty="0"/>
            <a:t>If contract gives either party the option to cancel, even if it is highly unlikely that they wont, it is a cancellable period (Q4.15 in IG 2019-3)</a:t>
          </a:r>
          <a:endParaRPr lang="en-US" sz="1600" dirty="0"/>
        </a:p>
      </dgm:t>
    </dgm:pt>
    <dgm:pt modelId="{8255563F-D336-4F94-B91D-4EC432F2BDA9}" type="parTrans" cxnId="{192F6E8F-F2DA-4ACE-A28D-1B08334B27C2}">
      <dgm:prSet/>
      <dgm:spPr/>
      <dgm:t>
        <a:bodyPr/>
        <a:lstStyle/>
        <a:p>
          <a:endParaRPr lang="en-US"/>
        </a:p>
      </dgm:t>
    </dgm:pt>
    <dgm:pt modelId="{A54FD59D-1CDA-4AD7-B4F4-7EE53735AF4A}" type="sibTrans" cxnId="{192F6E8F-F2DA-4ACE-A28D-1B08334B27C2}">
      <dgm:prSet/>
      <dgm:spPr/>
      <dgm:t>
        <a:bodyPr/>
        <a:lstStyle/>
        <a:p>
          <a:endParaRPr lang="en-US"/>
        </a:p>
      </dgm:t>
    </dgm:pt>
    <dgm:pt modelId="{72A90757-A302-4621-85A4-193B05FF6017}">
      <dgm:prSet custT="1"/>
      <dgm:spPr>
        <a:scene3d>
          <a:camera prst="orthographicFront"/>
          <a:lightRig rig="threePt" dir="t"/>
        </a:scene3d>
        <a:sp3d>
          <a:bevelT/>
        </a:sp3d>
      </dgm:spPr>
      <dgm:t>
        <a:bodyPr/>
        <a:lstStyle/>
        <a:p>
          <a:r>
            <a:rPr lang="en-US" sz="1600" baseline="0" dirty="0"/>
            <a:t>If renewal is an option within the contract versus there being a new contract:</a:t>
          </a:r>
          <a:endParaRPr lang="en-US" sz="1600" dirty="0"/>
        </a:p>
      </dgm:t>
    </dgm:pt>
    <dgm:pt modelId="{E02317D9-E25B-4073-A90B-94A42DD9F016}" type="parTrans" cxnId="{565F7F90-0502-4DE5-878D-BC9E6F02DFD6}">
      <dgm:prSet/>
      <dgm:spPr/>
      <dgm:t>
        <a:bodyPr/>
        <a:lstStyle/>
        <a:p>
          <a:endParaRPr lang="en-US"/>
        </a:p>
      </dgm:t>
    </dgm:pt>
    <dgm:pt modelId="{EBD7D7C7-D8E7-43FC-9D19-291D53272649}" type="sibTrans" cxnId="{565F7F90-0502-4DE5-878D-BC9E6F02DFD6}">
      <dgm:prSet/>
      <dgm:spPr/>
      <dgm:t>
        <a:bodyPr/>
        <a:lstStyle/>
        <a:p>
          <a:endParaRPr lang="en-US"/>
        </a:p>
      </dgm:t>
    </dgm:pt>
    <dgm:pt modelId="{6225FD67-8950-45D9-A16D-0F02AB98C23F}">
      <dgm:prSet custT="1"/>
      <dgm:spPr>
        <a:scene3d>
          <a:camera prst="orthographicFront"/>
          <a:lightRig rig="threePt" dir="t"/>
        </a:scene3d>
        <a:sp3d>
          <a:bevelT/>
        </a:sp3d>
      </dgm:spPr>
      <dgm:t>
        <a:bodyPr/>
        <a:lstStyle/>
        <a:p>
          <a:r>
            <a:rPr lang="en-US" sz="2000" b="0" dirty="0"/>
            <a:t>Need to exercise professional judgment </a:t>
          </a:r>
          <a:endParaRPr lang="en-US" sz="2000" dirty="0"/>
        </a:p>
      </dgm:t>
    </dgm:pt>
    <dgm:pt modelId="{8A09B10D-B4FB-4C37-B997-70AA18A0B27D}" type="parTrans" cxnId="{410035CF-40F0-4716-98C5-B74853C4CBC5}">
      <dgm:prSet/>
      <dgm:spPr/>
      <dgm:t>
        <a:bodyPr/>
        <a:lstStyle/>
        <a:p>
          <a:endParaRPr lang="en-US"/>
        </a:p>
      </dgm:t>
    </dgm:pt>
    <dgm:pt modelId="{E30BABC0-606F-493A-AC05-10FB5A1A1BEA}" type="sibTrans" cxnId="{410035CF-40F0-4716-98C5-B74853C4CBC5}">
      <dgm:prSet/>
      <dgm:spPr/>
      <dgm:t>
        <a:bodyPr/>
        <a:lstStyle/>
        <a:p>
          <a:endParaRPr lang="en-US"/>
        </a:p>
      </dgm:t>
    </dgm:pt>
    <dgm:pt modelId="{6141E92A-A331-49DB-9CBC-D25B585BFAD6}">
      <dgm:prSet custT="1"/>
      <dgm:spPr>
        <a:scene3d>
          <a:camera prst="orthographicFront"/>
          <a:lightRig rig="threePt" dir="t"/>
        </a:scene3d>
        <a:sp3d>
          <a:bevelT/>
        </a:sp3d>
      </dgm:spPr>
      <dgm:t>
        <a:bodyPr/>
        <a:lstStyle/>
        <a:p>
          <a:r>
            <a:rPr lang="en-US" sz="1600" baseline="0" dirty="0"/>
            <a:t>Is it an exchange or an exchange-like transaction</a:t>
          </a:r>
          <a:r>
            <a:rPr lang="en-US" sz="1600" baseline="0" dirty="0">
              <a:latin typeface="Arial" panose="020B0604020202020204" pitchFamily="34" charset="0"/>
              <a:cs typeface="Arial" panose="020B0604020202020204" pitchFamily="34" charset="0"/>
            </a:rPr>
            <a:t>—definition of a lease</a:t>
          </a:r>
          <a:endParaRPr lang="en-US" sz="1600" dirty="0"/>
        </a:p>
      </dgm:t>
    </dgm:pt>
    <dgm:pt modelId="{F39B6E9E-C941-403D-85D9-AC249E93E718}" type="parTrans" cxnId="{78BC8FC7-7A12-4C48-990D-4185EF9CCFA8}">
      <dgm:prSet/>
      <dgm:spPr/>
      <dgm:t>
        <a:bodyPr/>
        <a:lstStyle/>
        <a:p>
          <a:endParaRPr lang="en-US"/>
        </a:p>
      </dgm:t>
    </dgm:pt>
    <dgm:pt modelId="{B84F30BE-5FD4-44CF-A7BD-D27E1DE70DF7}" type="sibTrans" cxnId="{78BC8FC7-7A12-4C48-990D-4185EF9CCFA8}">
      <dgm:prSet/>
      <dgm:spPr/>
      <dgm:t>
        <a:bodyPr/>
        <a:lstStyle/>
        <a:p>
          <a:endParaRPr lang="en-US"/>
        </a:p>
      </dgm:t>
    </dgm:pt>
    <dgm:pt modelId="{7EA9F55F-9881-432F-97DD-DC9D36D2D75F}">
      <dgm:prSet custT="1"/>
      <dgm:spPr>
        <a:scene3d>
          <a:camera prst="orthographicFront"/>
          <a:lightRig rig="threePt" dir="t"/>
        </a:scene3d>
        <a:sp3d>
          <a:bevelT/>
        </a:sp3d>
      </dgm:spPr>
      <dgm:t>
        <a:bodyPr/>
        <a:lstStyle/>
        <a:p>
          <a:r>
            <a:rPr lang="en-US" sz="1600" baseline="0" dirty="0"/>
            <a:t>Whether payments are fixed in substance</a:t>
          </a:r>
          <a:endParaRPr lang="en-US" sz="1600" dirty="0"/>
        </a:p>
      </dgm:t>
    </dgm:pt>
    <dgm:pt modelId="{0B9D0023-31B5-4C46-B5D2-C6BABC1FFD92}" type="parTrans" cxnId="{FE06F258-9799-4DAB-AAE6-5178A7B17D70}">
      <dgm:prSet/>
      <dgm:spPr/>
      <dgm:t>
        <a:bodyPr/>
        <a:lstStyle/>
        <a:p>
          <a:endParaRPr lang="en-US"/>
        </a:p>
      </dgm:t>
    </dgm:pt>
    <dgm:pt modelId="{F6201501-D499-4EAB-817B-D91BA20DB828}" type="sibTrans" cxnId="{FE06F258-9799-4DAB-AAE6-5178A7B17D70}">
      <dgm:prSet/>
      <dgm:spPr/>
      <dgm:t>
        <a:bodyPr/>
        <a:lstStyle/>
        <a:p>
          <a:endParaRPr lang="en-US"/>
        </a:p>
      </dgm:t>
    </dgm:pt>
    <dgm:pt modelId="{849394DD-99ED-42A8-8E92-55F3CAB0AA38}">
      <dgm:prSet custT="1"/>
      <dgm:spPr>
        <a:scene3d>
          <a:camera prst="orthographicFront"/>
          <a:lightRig rig="threePt" dir="t"/>
        </a:scene3d>
        <a:sp3d>
          <a:bevelT/>
        </a:sp3d>
      </dgm:spPr>
      <dgm:t>
        <a:bodyPr/>
        <a:lstStyle/>
        <a:p>
          <a:r>
            <a:rPr lang="en-US" sz="1600" baseline="0" dirty="0">
              <a:latin typeface="Arial" panose="020B0604020202020204" pitchFamily="34" charset="0"/>
              <a:cs typeface="Arial" panose="020B0604020202020204" pitchFamily="34" charset="0"/>
            </a:rPr>
            <a:t>It determines whether renewal history matters—it matters if there is a renewal option and it does not matter if it is a new contract (Q4.11 in IG 2020-1)</a:t>
          </a:r>
          <a:endParaRPr lang="en-US" sz="1600" dirty="0"/>
        </a:p>
      </dgm:t>
    </dgm:pt>
    <dgm:pt modelId="{6EA8C5F4-1807-42A0-8773-2D0447A83F18}" type="parTrans" cxnId="{FCF1684D-2DB1-4F48-8C79-2EDECE998F02}">
      <dgm:prSet/>
      <dgm:spPr/>
      <dgm:t>
        <a:bodyPr/>
        <a:lstStyle/>
        <a:p>
          <a:endParaRPr lang="en-US"/>
        </a:p>
      </dgm:t>
    </dgm:pt>
    <dgm:pt modelId="{466FEE0C-8079-4AC7-8241-F9DC0C685D94}" type="sibTrans" cxnId="{FCF1684D-2DB1-4F48-8C79-2EDECE998F02}">
      <dgm:prSet/>
      <dgm:spPr/>
      <dgm:t>
        <a:bodyPr/>
        <a:lstStyle/>
        <a:p>
          <a:endParaRPr lang="en-US"/>
        </a:p>
      </dgm:t>
    </dgm:pt>
    <dgm:pt modelId="{B16FE9B5-AC17-4B57-B963-30DCECA29174}">
      <dgm:prSet custT="1"/>
      <dgm:spPr>
        <a:scene3d>
          <a:camera prst="orthographicFront"/>
          <a:lightRig rig="threePt" dir="t"/>
        </a:scene3d>
        <a:sp3d>
          <a:bevelT/>
        </a:sp3d>
      </dgm:spPr>
      <dgm:t>
        <a:bodyPr/>
        <a:lstStyle/>
        <a:p>
          <a:r>
            <a:rPr lang="en-US" sz="1600" baseline="0" dirty="0">
              <a:latin typeface="Arial" panose="020B0604020202020204" pitchFamily="34" charset="0"/>
              <a:cs typeface="Arial" panose="020B0604020202020204" pitchFamily="34" charset="0"/>
            </a:rPr>
            <a:t>Could change the short-term lease evaluation (Q4.10 in IG 2020-1)</a:t>
          </a:r>
          <a:endParaRPr lang="en-US" sz="1600" dirty="0"/>
        </a:p>
      </dgm:t>
    </dgm:pt>
    <dgm:pt modelId="{5E98644C-6C50-49BC-846C-5142BE163BF7}" type="parTrans" cxnId="{996DEC1A-0FC9-429A-A369-9C9D631509DA}">
      <dgm:prSet/>
      <dgm:spPr/>
      <dgm:t>
        <a:bodyPr/>
        <a:lstStyle/>
        <a:p>
          <a:endParaRPr lang="en-US"/>
        </a:p>
      </dgm:t>
    </dgm:pt>
    <dgm:pt modelId="{915A0A8C-8EE6-4DF0-830F-558E0C23504E}" type="sibTrans" cxnId="{996DEC1A-0FC9-429A-A369-9C9D631509DA}">
      <dgm:prSet/>
      <dgm:spPr/>
      <dgm:t>
        <a:bodyPr/>
        <a:lstStyle/>
        <a:p>
          <a:endParaRPr lang="en-US"/>
        </a:p>
      </dgm:t>
    </dgm:pt>
    <dgm:pt modelId="{09E22B95-F77D-42C8-8C7F-CCAB42D7C6D6}">
      <dgm:prSet custT="1"/>
      <dgm:spPr>
        <a:scene3d>
          <a:camera prst="orthographicFront"/>
          <a:lightRig rig="threePt" dir="t"/>
        </a:scene3d>
        <a:sp3d>
          <a:bevelT/>
        </a:sp3d>
      </dgm:spPr>
      <dgm:t>
        <a:bodyPr/>
        <a:lstStyle/>
        <a:p>
          <a:r>
            <a:rPr lang="en-US" sz="1600" baseline="0" dirty="0"/>
            <a:t>Estimating the incremental borrowing rate (</a:t>
          </a:r>
          <a:r>
            <a:rPr lang="en-US" sz="1600" baseline="0" dirty="0">
              <a:latin typeface="Arial" panose="020B0604020202020204" pitchFamily="34" charset="0"/>
              <a:cs typeface="Arial" panose="020B0604020202020204" pitchFamily="34" charset="0"/>
            </a:rPr>
            <a:t>discount rate) if no similar debt has been issued</a:t>
          </a:r>
          <a:endParaRPr lang="en-US" sz="1600" dirty="0"/>
        </a:p>
      </dgm:t>
    </dgm:pt>
    <dgm:pt modelId="{1BD42F88-2ECB-4D07-9646-30F1D61B9942}" type="parTrans" cxnId="{95A22B78-1912-4584-A5C4-2DC0ABC21CFB}">
      <dgm:prSet/>
      <dgm:spPr/>
      <dgm:t>
        <a:bodyPr/>
        <a:lstStyle/>
        <a:p>
          <a:endParaRPr lang="en-US"/>
        </a:p>
      </dgm:t>
    </dgm:pt>
    <dgm:pt modelId="{A4A78B2D-C7F2-49D5-82F2-9E780609C528}" type="sibTrans" cxnId="{95A22B78-1912-4584-A5C4-2DC0ABC21CFB}">
      <dgm:prSet/>
      <dgm:spPr/>
      <dgm:t>
        <a:bodyPr/>
        <a:lstStyle/>
        <a:p>
          <a:endParaRPr lang="en-US"/>
        </a:p>
      </dgm:t>
    </dgm:pt>
    <dgm:pt modelId="{464AF251-9D4B-42BE-A949-6A78244AFABA}" type="pres">
      <dgm:prSet presAssocID="{2699947D-FDF0-4403-8929-CD1337E2854D}" presName="Name0" presStyleCnt="0">
        <dgm:presLayoutVars>
          <dgm:dir/>
          <dgm:animLvl val="lvl"/>
          <dgm:resizeHandles val="exact"/>
        </dgm:presLayoutVars>
      </dgm:prSet>
      <dgm:spPr/>
    </dgm:pt>
    <dgm:pt modelId="{2FD967CA-6CC8-4ECE-ABDC-7DFA0F6A3387}" type="pres">
      <dgm:prSet presAssocID="{AD7841BA-9738-40C9-B35A-42757EFB72A1}" presName="linNode" presStyleCnt="0"/>
      <dgm:spPr>
        <a:scene3d>
          <a:camera prst="orthographicFront"/>
          <a:lightRig rig="threePt" dir="t"/>
        </a:scene3d>
        <a:sp3d>
          <a:bevelT/>
        </a:sp3d>
      </dgm:spPr>
    </dgm:pt>
    <dgm:pt modelId="{AEBF61BA-1056-4C32-9811-32CF590A9F48}" type="pres">
      <dgm:prSet presAssocID="{AD7841BA-9738-40C9-B35A-42757EFB72A1}" presName="parentText" presStyleLbl="node1" presStyleIdx="0" presStyleCnt="2" custScaleX="74450">
        <dgm:presLayoutVars>
          <dgm:chMax val="1"/>
          <dgm:bulletEnabled val="1"/>
        </dgm:presLayoutVars>
      </dgm:prSet>
      <dgm:spPr/>
    </dgm:pt>
    <dgm:pt modelId="{CFD7A283-537D-4F06-9DB6-8FA60BDF27BB}" type="pres">
      <dgm:prSet presAssocID="{AD7841BA-9738-40C9-B35A-42757EFB72A1}" presName="descendantText" presStyleLbl="alignAccFollowNode1" presStyleIdx="0" presStyleCnt="2" custScaleX="110175" custScaleY="114212">
        <dgm:presLayoutVars>
          <dgm:bulletEnabled val="1"/>
        </dgm:presLayoutVars>
      </dgm:prSet>
      <dgm:spPr/>
    </dgm:pt>
    <dgm:pt modelId="{2DADFBA8-87FB-4607-9414-BC1B63FB3760}" type="pres">
      <dgm:prSet presAssocID="{31A441FA-97AF-46E2-96D3-A6592E436BBA}" presName="sp" presStyleCnt="0"/>
      <dgm:spPr>
        <a:scene3d>
          <a:camera prst="orthographicFront"/>
          <a:lightRig rig="threePt" dir="t"/>
        </a:scene3d>
        <a:sp3d>
          <a:bevelT/>
        </a:sp3d>
      </dgm:spPr>
    </dgm:pt>
    <dgm:pt modelId="{5F69C886-5AB6-48A5-B0D2-EC36D2E4E99A}" type="pres">
      <dgm:prSet presAssocID="{6225FD67-8950-45D9-A16D-0F02AB98C23F}" presName="linNode" presStyleCnt="0"/>
      <dgm:spPr>
        <a:scene3d>
          <a:camera prst="orthographicFront"/>
          <a:lightRig rig="threePt" dir="t"/>
        </a:scene3d>
        <a:sp3d>
          <a:bevelT/>
        </a:sp3d>
      </dgm:spPr>
    </dgm:pt>
    <dgm:pt modelId="{D88B2DF1-9F7C-4179-B5B1-81C892EDA250}" type="pres">
      <dgm:prSet presAssocID="{6225FD67-8950-45D9-A16D-0F02AB98C23F}" presName="parentText" presStyleLbl="node1" presStyleIdx="1" presStyleCnt="2" custScaleX="75048" custScaleY="81671">
        <dgm:presLayoutVars>
          <dgm:chMax val="1"/>
          <dgm:bulletEnabled val="1"/>
        </dgm:presLayoutVars>
      </dgm:prSet>
      <dgm:spPr/>
    </dgm:pt>
    <dgm:pt modelId="{B1784264-6983-49CF-BA2E-0308BD33C943}" type="pres">
      <dgm:prSet presAssocID="{6225FD67-8950-45D9-A16D-0F02AB98C23F}" presName="descendantText" presStyleLbl="alignAccFollowNode1" presStyleIdx="1" presStyleCnt="2" custScaleX="109839" custScaleY="80104">
        <dgm:presLayoutVars>
          <dgm:bulletEnabled val="1"/>
        </dgm:presLayoutVars>
      </dgm:prSet>
      <dgm:spPr/>
    </dgm:pt>
  </dgm:ptLst>
  <dgm:cxnLst>
    <dgm:cxn modelId="{996DEC1A-0FC9-429A-A369-9C9D631509DA}" srcId="{72A90757-A302-4621-85A4-193B05FF6017}" destId="{B16FE9B5-AC17-4B57-B963-30DCECA29174}" srcOrd="0" destOrd="0" parTransId="{5E98644C-6C50-49BC-846C-5142BE163BF7}" sibTransId="{915A0A8C-8EE6-4DF0-830F-558E0C23504E}"/>
    <dgm:cxn modelId="{AAEA8337-87D3-4877-9EDF-A9BC321646B7}" type="presOf" srcId="{849394DD-99ED-42A8-8E92-55F3CAB0AA38}" destId="{CFD7A283-537D-4F06-9DB6-8FA60BDF27BB}" srcOrd="0" destOrd="3" presId="urn:microsoft.com/office/officeart/2005/8/layout/vList5"/>
    <dgm:cxn modelId="{4E1E7D5B-81BA-4FF5-84B9-4716CB771C1D}" type="presOf" srcId="{7EA9F55F-9881-432F-97DD-DC9D36D2D75F}" destId="{B1784264-6983-49CF-BA2E-0308BD33C943}" srcOrd="0" destOrd="2" presId="urn:microsoft.com/office/officeart/2005/8/layout/vList5"/>
    <dgm:cxn modelId="{D9BD6743-6456-4F55-A792-629428B33E6D}" type="presOf" srcId="{2699947D-FDF0-4403-8929-CD1337E2854D}" destId="{464AF251-9D4B-42BE-A949-6A78244AFABA}" srcOrd="0" destOrd="0" presId="urn:microsoft.com/office/officeart/2005/8/layout/vList5"/>
    <dgm:cxn modelId="{E6D04E6C-681C-426A-9221-C5736112F382}" type="presOf" srcId="{04E07458-D6B0-453C-BC86-7923BE8B12F3}" destId="{CFD7A283-537D-4F06-9DB6-8FA60BDF27BB}" srcOrd="0" destOrd="0" presId="urn:microsoft.com/office/officeart/2005/8/layout/vList5"/>
    <dgm:cxn modelId="{FCF1684D-2DB1-4F48-8C79-2EDECE998F02}" srcId="{72A90757-A302-4621-85A4-193B05FF6017}" destId="{849394DD-99ED-42A8-8E92-55F3CAB0AA38}" srcOrd="1" destOrd="0" parTransId="{6EA8C5F4-1807-42A0-8773-2D0447A83F18}" sibTransId="{466FEE0C-8079-4AC7-8241-F9DC0C685D94}"/>
    <dgm:cxn modelId="{95A22B78-1912-4584-A5C4-2DC0ABC21CFB}" srcId="{6225FD67-8950-45D9-A16D-0F02AB98C23F}" destId="{09E22B95-F77D-42C8-8C7F-CCAB42D7C6D6}" srcOrd="1" destOrd="0" parTransId="{1BD42F88-2ECB-4D07-9646-30F1D61B9942}" sibTransId="{A4A78B2D-C7F2-49D5-82F2-9E780609C528}"/>
    <dgm:cxn modelId="{FE06F258-9799-4DAB-AAE6-5178A7B17D70}" srcId="{6225FD67-8950-45D9-A16D-0F02AB98C23F}" destId="{7EA9F55F-9881-432F-97DD-DC9D36D2D75F}" srcOrd="2" destOrd="0" parTransId="{0B9D0023-31B5-4C46-B5D2-C6BABC1FFD92}" sibTransId="{F6201501-D499-4EAB-817B-D91BA20DB828}"/>
    <dgm:cxn modelId="{7E29D989-497A-433E-BA73-4C82B18FBE27}" type="presOf" srcId="{09E22B95-F77D-42C8-8C7F-CCAB42D7C6D6}" destId="{B1784264-6983-49CF-BA2E-0308BD33C943}" srcOrd="0" destOrd="1" presId="urn:microsoft.com/office/officeart/2005/8/layout/vList5"/>
    <dgm:cxn modelId="{9F93038A-804F-44A5-9C39-1BDA3917B860}" type="presOf" srcId="{6225FD67-8950-45D9-A16D-0F02AB98C23F}" destId="{D88B2DF1-9F7C-4179-B5B1-81C892EDA250}" srcOrd="0" destOrd="0" presId="urn:microsoft.com/office/officeart/2005/8/layout/vList5"/>
    <dgm:cxn modelId="{192F6E8F-F2DA-4ACE-A28D-1B08334B27C2}" srcId="{AD7841BA-9738-40C9-B35A-42757EFB72A1}" destId="{04E07458-D6B0-453C-BC86-7923BE8B12F3}" srcOrd="0" destOrd="0" parTransId="{8255563F-D336-4F94-B91D-4EC432F2BDA9}" sibTransId="{A54FD59D-1CDA-4AD7-B4F4-7EE53735AF4A}"/>
    <dgm:cxn modelId="{C57F888F-102E-4C2D-800C-D0216CAB63DD}" srcId="{2699947D-FDF0-4403-8929-CD1337E2854D}" destId="{AD7841BA-9738-40C9-B35A-42757EFB72A1}" srcOrd="0" destOrd="0" parTransId="{154208A1-B251-4FC8-9D89-9A9AA424CB3C}" sibTransId="{31A441FA-97AF-46E2-96D3-A6592E436BBA}"/>
    <dgm:cxn modelId="{565F7F90-0502-4DE5-878D-BC9E6F02DFD6}" srcId="{AD7841BA-9738-40C9-B35A-42757EFB72A1}" destId="{72A90757-A302-4621-85A4-193B05FF6017}" srcOrd="1" destOrd="0" parTransId="{E02317D9-E25B-4073-A90B-94A42DD9F016}" sibTransId="{EBD7D7C7-D8E7-43FC-9D19-291D53272649}"/>
    <dgm:cxn modelId="{C89DBA9C-9620-4246-BDEC-1396A46413FA}" type="presOf" srcId="{AD7841BA-9738-40C9-B35A-42757EFB72A1}" destId="{AEBF61BA-1056-4C32-9811-32CF590A9F48}" srcOrd="0" destOrd="0" presId="urn:microsoft.com/office/officeart/2005/8/layout/vList5"/>
    <dgm:cxn modelId="{AE60D7AC-F24B-4E05-9F51-6B5C5BDEBD2E}" type="presOf" srcId="{B16FE9B5-AC17-4B57-B963-30DCECA29174}" destId="{CFD7A283-537D-4F06-9DB6-8FA60BDF27BB}" srcOrd="0" destOrd="2" presId="urn:microsoft.com/office/officeart/2005/8/layout/vList5"/>
    <dgm:cxn modelId="{78BC8FC7-7A12-4C48-990D-4185EF9CCFA8}" srcId="{6225FD67-8950-45D9-A16D-0F02AB98C23F}" destId="{6141E92A-A331-49DB-9CBC-D25B585BFAD6}" srcOrd="0" destOrd="0" parTransId="{F39B6E9E-C941-403D-85D9-AC249E93E718}" sibTransId="{B84F30BE-5FD4-44CF-A7BD-D27E1DE70DF7}"/>
    <dgm:cxn modelId="{410035CF-40F0-4716-98C5-B74853C4CBC5}" srcId="{2699947D-FDF0-4403-8929-CD1337E2854D}" destId="{6225FD67-8950-45D9-A16D-0F02AB98C23F}" srcOrd="1" destOrd="0" parTransId="{8A09B10D-B4FB-4C37-B997-70AA18A0B27D}" sibTransId="{E30BABC0-606F-493A-AC05-10FB5A1A1BEA}"/>
    <dgm:cxn modelId="{AED538E3-8E49-4043-9824-E686CE47777B}" type="presOf" srcId="{72A90757-A302-4621-85A4-193B05FF6017}" destId="{CFD7A283-537D-4F06-9DB6-8FA60BDF27BB}" srcOrd="0" destOrd="1" presId="urn:microsoft.com/office/officeart/2005/8/layout/vList5"/>
    <dgm:cxn modelId="{D7BC2CF1-C6D2-47FE-B53E-76AEC340081A}" type="presOf" srcId="{6141E92A-A331-49DB-9CBC-D25B585BFAD6}" destId="{B1784264-6983-49CF-BA2E-0308BD33C943}" srcOrd="0" destOrd="0" presId="urn:microsoft.com/office/officeart/2005/8/layout/vList5"/>
    <dgm:cxn modelId="{45581947-2E1E-405B-836A-102EA7441938}" type="presParOf" srcId="{464AF251-9D4B-42BE-A949-6A78244AFABA}" destId="{2FD967CA-6CC8-4ECE-ABDC-7DFA0F6A3387}" srcOrd="0" destOrd="0" presId="urn:microsoft.com/office/officeart/2005/8/layout/vList5"/>
    <dgm:cxn modelId="{60C2E0A8-350D-4DFA-AD88-2F6DD42187C1}" type="presParOf" srcId="{2FD967CA-6CC8-4ECE-ABDC-7DFA0F6A3387}" destId="{AEBF61BA-1056-4C32-9811-32CF590A9F48}" srcOrd="0" destOrd="0" presId="urn:microsoft.com/office/officeart/2005/8/layout/vList5"/>
    <dgm:cxn modelId="{CC26A44E-9B20-4492-B196-920C29B22FB6}" type="presParOf" srcId="{2FD967CA-6CC8-4ECE-ABDC-7DFA0F6A3387}" destId="{CFD7A283-537D-4F06-9DB6-8FA60BDF27BB}" srcOrd="1" destOrd="0" presId="urn:microsoft.com/office/officeart/2005/8/layout/vList5"/>
    <dgm:cxn modelId="{95043474-263B-4728-A3C9-0F34BF83C043}" type="presParOf" srcId="{464AF251-9D4B-42BE-A949-6A78244AFABA}" destId="{2DADFBA8-87FB-4607-9414-BC1B63FB3760}" srcOrd="1" destOrd="0" presId="urn:microsoft.com/office/officeart/2005/8/layout/vList5"/>
    <dgm:cxn modelId="{564790ED-0750-4BDF-B5D0-A9269F689402}" type="presParOf" srcId="{464AF251-9D4B-42BE-A949-6A78244AFABA}" destId="{5F69C886-5AB6-48A5-B0D2-EC36D2E4E99A}" srcOrd="2" destOrd="0" presId="urn:microsoft.com/office/officeart/2005/8/layout/vList5"/>
    <dgm:cxn modelId="{23186747-C611-4839-85D7-7AFFB24F6CA8}" type="presParOf" srcId="{5F69C886-5AB6-48A5-B0D2-EC36D2E4E99A}" destId="{D88B2DF1-9F7C-4179-B5B1-81C892EDA250}" srcOrd="0" destOrd="0" presId="urn:microsoft.com/office/officeart/2005/8/layout/vList5"/>
    <dgm:cxn modelId="{CF25EF32-CE9C-44F3-95A8-7249FB7682AA}" type="presParOf" srcId="{5F69C886-5AB6-48A5-B0D2-EC36D2E4E99A}" destId="{B1784264-6983-49CF-BA2E-0308BD33C94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699947D-FDF0-4403-8929-CD1337E2854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1D8F34A-C3F0-451D-84BF-548D2753790B}">
      <dgm:prSet custT="1"/>
      <dgm:spPr>
        <a:scene3d>
          <a:camera prst="orthographicFront"/>
          <a:lightRig rig="threePt" dir="t"/>
        </a:scene3d>
        <a:sp3d>
          <a:bevelT/>
        </a:sp3d>
      </dgm:spPr>
      <dgm:t>
        <a:bodyPr/>
        <a:lstStyle/>
        <a:p>
          <a:r>
            <a:rPr lang="en-US" sz="2000" b="0" dirty="0"/>
            <a:t>Transition provisions</a:t>
          </a:r>
          <a:endParaRPr lang="en-US" sz="2000" dirty="0"/>
        </a:p>
      </dgm:t>
    </dgm:pt>
    <dgm:pt modelId="{654D47C3-9533-40E1-A5BE-F64FD1824FEA}" type="parTrans" cxnId="{2FC0FCB2-7326-49E6-86E1-772770314826}">
      <dgm:prSet/>
      <dgm:spPr/>
      <dgm:t>
        <a:bodyPr/>
        <a:lstStyle/>
        <a:p>
          <a:endParaRPr lang="en-US"/>
        </a:p>
      </dgm:t>
    </dgm:pt>
    <dgm:pt modelId="{A347421F-1BC4-451A-8B2F-4C10B26A5C6D}" type="sibTrans" cxnId="{2FC0FCB2-7326-49E6-86E1-772770314826}">
      <dgm:prSet/>
      <dgm:spPr/>
      <dgm:t>
        <a:bodyPr/>
        <a:lstStyle/>
        <a:p>
          <a:endParaRPr lang="en-US"/>
        </a:p>
      </dgm:t>
    </dgm:pt>
    <dgm:pt modelId="{BFACC30A-1FEA-4703-8A53-EFC0D538A393}">
      <dgm:prSet custT="1"/>
      <dgm:spPr>
        <a:scene3d>
          <a:camera prst="orthographicFront"/>
          <a:lightRig rig="threePt" dir="t"/>
        </a:scene3d>
        <a:sp3d>
          <a:bevelT/>
        </a:sp3d>
      </dgm:spPr>
      <dgm:t>
        <a:bodyPr/>
        <a:lstStyle/>
        <a:p>
          <a:r>
            <a:rPr lang="en-US" sz="1600" baseline="0" dirty="0"/>
            <a:t>Statement 87 requires that leases be recognized and measured using the facts and circumstances as of the beginning of the period of implementation</a:t>
          </a:r>
          <a:endParaRPr lang="en-US" sz="1600" dirty="0"/>
        </a:p>
      </dgm:t>
    </dgm:pt>
    <dgm:pt modelId="{07797D02-A528-412A-812A-0CC52D3FA0A4}" type="parTrans" cxnId="{2B68AAA6-0E61-4D1B-994D-62091CD2AB2F}">
      <dgm:prSet/>
      <dgm:spPr/>
      <dgm:t>
        <a:bodyPr/>
        <a:lstStyle/>
        <a:p>
          <a:endParaRPr lang="en-US"/>
        </a:p>
      </dgm:t>
    </dgm:pt>
    <dgm:pt modelId="{27DC2B28-A81F-4A80-B624-3DE6F99C060A}" type="sibTrans" cxnId="{2B68AAA6-0E61-4D1B-994D-62091CD2AB2F}">
      <dgm:prSet/>
      <dgm:spPr/>
      <dgm:t>
        <a:bodyPr/>
        <a:lstStyle/>
        <a:p>
          <a:endParaRPr lang="en-US"/>
        </a:p>
      </dgm:t>
    </dgm:pt>
    <dgm:pt modelId="{D0CAF625-98F5-4763-A62A-CC42D3CA7475}">
      <dgm:prSet custT="1"/>
      <dgm:spPr>
        <a:scene3d>
          <a:camera prst="orthographicFront"/>
          <a:lightRig rig="threePt" dir="t"/>
        </a:scene3d>
        <a:sp3d>
          <a:bevelT/>
        </a:sp3d>
      </dgm:spPr>
      <dgm:t>
        <a:bodyPr/>
        <a:lstStyle/>
        <a:p>
          <a:r>
            <a:rPr lang="en-US" sz="1600" baseline="0" dirty="0"/>
            <a:t>For example:</a:t>
          </a:r>
          <a:endParaRPr lang="en-US" sz="1600" dirty="0"/>
        </a:p>
      </dgm:t>
    </dgm:pt>
    <dgm:pt modelId="{E90FF7CC-20F9-4E29-9A4C-424D45BBEE71}" type="parTrans" cxnId="{89DA1CF7-1873-480C-9E42-877D5903327E}">
      <dgm:prSet/>
      <dgm:spPr/>
      <dgm:t>
        <a:bodyPr/>
        <a:lstStyle/>
        <a:p>
          <a:endParaRPr lang="en-US"/>
        </a:p>
      </dgm:t>
    </dgm:pt>
    <dgm:pt modelId="{A08FB8AA-8EDC-4AD5-AEB8-C0DD3D13A8C3}" type="sibTrans" cxnId="{89DA1CF7-1873-480C-9E42-877D5903327E}">
      <dgm:prSet/>
      <dgm:spPr/>
      <dgm:t>
        <a:bodyPr/>
        <a:lstStyle/>
        <a:p>
          <a:endParaRPr lang="en-US"/>
        </a:p>
      </dgm:t>
    </dgm:pt>
    <dgm:pt modelId="{8817B6D5-5143-43E4-80CD-3D47E24D9DB6}">
      <dgm:prSet custT="1"/>
      <dgm:spPr>
        <a:scene3d>
          <a:camera prst="orthographicFront"/>
          <a:lightRig rig="threePt" dir="t"/>
        </a:scene3d>
        <a:sp3d>
          <a:bevelT/>
        </a:sp3d>
      </dgm:spPr>
      <dgm:t>
        <a:bodyPr/>
        <a:lstStyle/>
        <a:p>
          <a:r>
            <a:rPr lang="en-US" sz="1600" baseline="0" dirty="0"/>
            <a:t>As of January 1, 2022 for FYE December 31, 2022</a:t>
          </a:r>
          <a:endParaRPr lang="en-US" sz="1600" dirty="0"/>
        </a:p>
      </dgm:t>
    </dgm:pt>
    <dgm:pt modelId="{3049AED8-7BDC-4FEB-8608-50B7BFACBE6E}" type="parTrans" cxnId="{4B7DAAEC-1F3E-4F50-B9C6-954746DC9E23}">
      <dgm:prSet/>
      <dgm:spPr/>
      <dgm:t>
        <a:bodyPr/>
        <a:lstStyle/>
        <a:p>
          <a:endParaRPr lang="en-US"/>
        </a:p>
      </dgm:t>
    </dgm:pt>
    <dgm:pt modelId="{E17BF8E4-A9F7-408B-9198-0C35041D7F85}" type="sibTrans" cxnId="{4B7DAAEC-1F3E-4F50-B9C6-954746DC9E23}">
      <dgm:prSet/>
      <dgm:spPr/>
      <dgm:t>
        <a:bodyPr/>
        <a:lstStyle/>
        <a:p>
          <a:endParaRPr lang="en-US"/>
        </a:p>
      </dgm:t>
    </dgm:pt>
    <dgm:pt modelId="{B6C80DD3-2F23-4713-8204-D6E572FB7D27}">
      <dgm:prSet custT="1"/>
      <dgm:spPr>
        <a:scene3d>
          <a:camera prst="orthographicFront"/>
          <a:lightRig rig="threePt" dir="t"/>
        </a:scene3d>
        <a:sp3d>
          <a:bevelT/>
        </a:sp3d>
      </dgm:spPr>
      <dgm:t>
        <a:bodyPr/>
        <a:lstStyle/>
        <a:p>
          <a:r>
            <a:rPr lang="en-US" sz="1600" baseline="0" dirty="0"/>
            <a:t>As of July 1, 2021 for FYE June 30, 2022</a:t>
          </a:r>
          <a:endParaRPr lang="en-US" sz="1600" dirty="0"/>
        </a:p>
      </dgm:t>
    </dgm:pt>
    <dgm:pt modelId="{D16F3EFE-9E26-463B-93F5-285EC58E0808}" type="parTrans" cxnId="{08D630A3-D079-4B0D-BBEE-621834B17B6C}">
      <dgm:prSet/>
      <dgm:spPr/>
      <dgm:t>
        <a:bodyPr/>
        <a:lstStyle/>
        <a:p>
          <a:endParaRPr lang="en-US"/>
        </a:p>
      </dgm:t>
    </dgm:pt>
    <dgm:pt modelId="{FC647A14-A98B-44F9-A18F-A6837D2DF414}" type="sibTrans" cxnId="{08D630A3-D079-4B0D-BBEE-621834B17B6C}">
      <dgm:prSet/>
      <dgm:spPr/>
      <dgm:t>
        <a:bodyPr/>
        <a:lstStyle/>
        <a:p>
          <a:endParaRPr lang="en-US"/>
        </a:p>
      </dgm:t>
    </dgm:pt>
    <dgm:pt modelId="{FCDFE824-48F9-49E4-A45A-A1C50B5ED9AB}">
      <dgm:prSet custT="1"/>
      <dgm:spPr>
        <a:scene3d>
          <a:camera prst="orthographicFront"/>
          <a:lightRig rig="threePt" dir="t"/>
        </a:scene3d>
        <a:sp3d>
          <a:bevelT/>
        </a:sp3d>
      </dgm:spPr>
      <dgm:t>
        <a:bodyPr/>
        <a:lstStyle/>
        <a:p>
          <a:r>
            <a:rPr lang="en-US" sz="1600" dirty="0"/>
            <a:t>Not allowed to go back to the actual beginning of the lease</a:t>
          </a:r>
        </a:p>
      </dgm:t>
    </dgm:pt>
    <dgm:pt modelId="{080578E6-7CE7-4C60-B3D4-C674CB59D498}" type="parTrans" cxnId="{1525A88B-D7BE-4A01-84F3-5205AC88D6B5}">
      <dgm:prSet/>
      <dgm:spPr/>
      <dgm:t>
        <a:bodyPr/>
        <a:lstStyle/>
        <a:p>
          <a:endParaRPr lang="en-US"/>
        </a:p>
      </dgm:t>
    </dgm:pt>
    <dgm:pt modelId="{AB87D8DC-EB9B-41A3-966B-9BC4F7ED2D83}" type="sibTrans" cxnId="{1525A88B-D7BE-4A01-84F3-5205AC88D6B5}">
      <dgm:prSet/>
      <dgm:spPr/>
      <dgm:t>
        <a:bodyPr/>
        <a:lstStyle/>
        <a:p>
          <a:endParaRPr lang="en-US"/>
        </a:p>
      </dgm:t>
    </dgm:pt>
    <dgm:pt modelId="{464AF251-9D4B-42BE-A949-6A78244AFABA}" type="pres">
      <dgm:prSet presAssocID="{2699947D-FDF0-4403-8929-CD1337E2854D}" presName="Name0" presStyleCnt="0">
        <dgm:presLayoutVars>
          <dgm:dir/>
          <dgm:animLvl val="lvl"/>
          <dgm:resizeHandles val="exact"/>
        </dgm:presLayoutVars>
      </dgm:prSet>
      <dgm:spPr/>
    </dgm:pt>
    <dgm:pt modelId="{C66FCABE-2465-45D9-A925-89AAFFD4812A}" type="pres">
      <dgm:prSet presAssocID="{61D8F34A-C3F0-451D-84BF-548D2753790B}" presName="linNode" presStyleCnt="0"/>
      <dgm:spPr>
        <a:scene3d>
          <a:camera prst="orthographicFront"/>
          <a:lightRig rig="threePt" dir="t"/>
        </a:scene3d>
        <a:sp3d>
          <a:bevelT/>
        </a:sp3d>
      </dgm:spPr>
    </dgm:pt>
    <dgm:pt modelId="{6E6CB893-F33D-45F2-9332-88025A909806}" type="pres">
      <dgm:prSet presAssocID="{61D8F34A-C3F0-451D-84BF-548D2753790B}" presName="parentText" presStyleLbl="node1" presStyleIdx="0" presStyleCnt="1" custScaleX="75048" custScaleY="89832" custLinFactNeighborX="1185" custLinFactNeighborY="2772">
        <dgm:presLayoutVars>
          <dgm:chMax val="1"/>
          <dgm:bulletEnabled val="1"/>
        </dgm:presLayoutVars>
      </dgm:prSet>
      <dgm:spPr/>
    </dgm:pt>
    <dgm:pt modelId="{389B5A01-1390-4CC9-BA50-88BAAE11FCBC}" type="pres">
      <dgm:prSet presAssocID="{61D8F34A-C3F0-451D-84BF-548D2753790B}" presName="descendantText" presStyleLbl="alignAccFollowNode1" presStyleIdx="0" presStyleCnt="1" custScaleX="113222" custScaleY="112173">
        <dgm:presLayoutVars>
          <dgm:bulletEnabled val="1"/>
        </dgm:presLayoutVars>
      </dgm:prSet>
      <dgm:spPr/>
    </dgm:pt>
  </dgm:ptLst>
  <dgm:cxnLst>
    <dgm:cxn modelId="{EEC23140-5BC0-4086-A8C4-C650A1AA9083}" type="presOf" srcId="{8817B6D5-5143-43E4-80CD-3D47E24D9DB6}" destId="{389B5A01-1390-4CC9-BA50-88BAAE11FCBC}" srcOrd="0" destOrd="2" presId="urn:microsoft.com/office/officeart/2005/8/layout/vList5"/>
    <dgm:cxn modelId="{D9BD6743-6456-4F55-A792-629428B33E6D}" type="presOf" srcId="{2699947D-FDF0-4403-8929-CD1337E2854D}" destId="{464AF251-9D4B-42BE-A949-6A78244AFABA}" srcOrd="0" destOrd="0" presId="urn:microsoft.com/office/officeart/2005/8/layout/vList5"/>
    <dgm:cxn modelId="{60E34567-2192-487A-8FBA-9163F6AB40BE}" type="presOf" srcId="{D0CAF625-98F5-4763-A62A-CC42D3CA7475}" destId="{389B5A01-1390-4CC9-BA50-88BAAE11FCBC}" srcOrd="0" destOrd="1" presId="urn:microsoft.com/office/officeart/2005/8/layout/vList5"/>
    <dgm:cxn modelId="{15C9A079-D157-4BDF-82FC-84147D509D18}" type="presOf" srcId="{61D8F34A-C3F0-451D-84BF-548D2753790B}" destId="{6E6CB893-F33D-45F2-9332-88025A909806}" srcOrd="0" destOrd="0" presId="urn:microsoft.com/office/officeart/2005/8/layout/vList5"/>
    <dgm:cxn modelId="{1525A88B-D7BE-4A01-84F3-5205AC88D6B5}" srcId="{61D8F34A-C3F0-451D-84BF-548D2753790B}" destId="{FCDFE824-48F9-49E4-A45A-A1C50B5ED9AB}" srcOrd="2" destOrd="0" parTransId="{080578E6-7CE7-4C60-B3D4-C674CB59D498}" sibTransId="{AB87D8DC-EB9B-41A3-966B-9BC4F7ED2D83}"/>
    <dgm:cxn modelId="{B7DDEC8B-3E8E-4685-813C-496E85F6262A}" type="presOf" srcId="{B6C80DD3-2F23-4713-8204-D6E572FB7D27}" destId="{389B5A01-1390-4CC9-BA50-88BAAE11FCBC}" srcOrd="0" destOrd="3" presId="urn:microsoft.com/office/officeart/2005/8/layout/vList5"/>
    <dgm:cxn modelId="{A8A4AF9D-D09D-4F16-A9E3-6BA848B0F0E0}" type="presOf" srcId="{FCDFE824-48F9-49E4-A45A-A1C50B5ED9AB}" destId="{389B5A01-1390-4CC9-BA50-88BAAE11FCBC}" srcOrd="0" destOrd="4" presId="urn:microsoft.com/office/officeart/2005/8/layout/vList5"/>
    <dgm:cxn modelId="{08D630A3-D079-4B0D-BBEE-621834B17B6C}" srcId="{D0CAF625-98F5-4763-A62A-CC42D3CA7475}" destId="{B6C80DD3-2F23-4713-8204-D6E572FB7D27}" srcOrd="1" destOrd="0" parTransId="{D16F3EFE-9E26-463B-93F5-285EC58E0808}" sibTransId="{FC647A14-A98B-44F9-A18F-A6837D2DF414}"/>
    <dgm:cxn modelId="{2B68AAA6-0E61-4D1B-994D-62091CD2AB2F}" srcId="{61D8F34A-C3F0-451D-84BF-548D2753790B}" destId="{BFACC30A-1FEA-4703-8A53-EFC0D538A393}" srcOrd="0" destOrd="0" parTransId="{07797D02-A528-412A-812A-0CC52D3FA0A4}" sibTransId="{27DC2B28-A81F-4A80-B624-3DE6F99C060A}"/>
    <dgm:cxn modelId="{2FC0FCB2-7326-49E6-86E1-772770314826}" srcId="{2699947D-FDF0-4403-8929-CD1337E2854D}" destId="{61D8F34A-C3F0-451D-84BF-548D2753790B}" srcOrd="0" destOrd="0" parTransId="{654D47C3-9533-40E1-A5BE-F64FD1824FEA}" sibTransId="{A347421F-1BC4-451A-8B2F-4C10B26A5C6D}"/>
    <dgm:cxn modelId="{B9F000D1-67CF-4FD5-8613-4C884D6650E7}" type="presOf" srcId="{BFACC30A-1FEA-4703-8A53-EFC0D538A393}" destId="{389B5A01-1390-4CC9-BA50-88BAAE11FCBC}" srcOrd="0" destOrd="0" presId="urn:microsoft.com/office/officeart/2005/8/layout/vList5"/>
    <dgm:cxn modelId="{4B7DAAEC-1F3E-4F50-B9C6-954746DC9E23}" srcId="{D0CAF625-98F5-4763-A62A-CC42D3CA7475}" destId="{8817B6D5-5143-43E4-80CD-3D47E24D9DB6}" srcOrd="0" destOrd="0" parTransId="{3049AED8-7BDC-4FEB-8608-50B7BFACBE6E}" sibTransId="{E17BF8E4-A9F7-408B-9198-0C35041D7F85}"/>
    <dgm:cxn modelId="{89DA1CF7-1873-480C-9E42-877D5903327E}" srcId="{61D8F34A-C3F0-451D-84BF-548D2753790B}" destId="{D0CAF625-98F5-4763-A62A-CC42D3CA7475}" srcOrd="1" destOrd="0" parTransId="{E90FF7CC-20F9-4E29-9A4C-424D45BBEE71}" sibTransId="{A08FB8AA-8EDC-4AD5-AEB8-C0DD3D13A8C3}"/>
    <dgm:cxn modelId="{D05D81F5-6705-4269-A458-DC629DB3590E}" type="presParOf" srcId="{464AF251-9D4B-42BE-A949-6A78244AFABA}" destId="{C66FCABE-2465-45D9-A925-89AAFFD4812A}" srcOrd="0" destOrd="0" presId="urn:microsoft.com/office/officeart/2005/8/layout/vList5"/>
    <dgm:cxn modelId="{7287FAB0-1CB6-413D-95C4-18AAB4B6EC46}" type="presParOf" srcId="{C66FCABE-2465-45D9-A925-89AAFFD4812A}" destId="{6E6CB893-F33D-45F2-9332-88025A909806}" srcOrd="0" destOrd="0" presId="urn:microsoft.com/office/officeart/2005/8/layout/vList5"/>
    <dgm:cxn modelId="{BC19CA92-6416-48B4-B15C-1821F93CADAB}" type="presParOf" srcId="{C66FCABE-2465-45D9-A925-89AAFFD4812A}" destId="{389B5A01-1390-4CC9-BA50-88BAAE11FCBC}"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699947D-FDF0-4403-8929-CD1337E2854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1D8F34A-C3F0-451D-84BF-548D2753790B}">
      <dgm:prSet custT="1"/>
      <dgm:spPr>
        <a:scene3d>
          <a:camera prst="orthographicFront"/>
          <a:lightRig rig="threePt" dir="t"/>
        </a:scene3d>
        <a:sp3d>
          <a:bevelT/>
        </a:sp3d>
      </dgm:spPr>
      <dgm:t>
        <a:bodyPr/>
        <a:lstStyle/>
        <a:p>
          <a:r>
            <a:rPr lang="en-US" sz="2000" b="0" dirty="0"/>
            <a:t>Materiality</a:t>
          </a:r>
          <a:endParaRPr lang="en-US" sz="2000" dirty="0"/>
        </a:p>
      </dgm:t>
    </dgm:pt>
    <dgm:pt modelId="{654D47C3-9533-40E1-A5BE-F64FD1824FEA}" type="parTrans" cxnId="{2FC0FCB2-7326-49E6-86E1-772770314826}">
      <dgm:prSet/>
      <dgm:spPr/>
      <dgm:t>
        <a:bodyPr/>
        <a:lstStyle/>
        <a:p>
          <a:endParaRPr lang="en-US"/>
        </a:p>
      </dgm:t>
    </dgm:pt>
    <dgm:pt modelId="{A347421F-1BC4-451A-8B2F-4C10B26A5C6D}" type="sibTrans" cxnId="{2FC0FCB2-7326-49E6-86E1-772770314826}">
      <dgm:prSet/>
      <dgm:spPr/>
      <dgm:t>
        <a:bodyPr/>
        <a:lstStyle/>
        <a:p>
          <a:endParaRPr lang="en-US"/>
        </a:p>
      </dgm:t>
    </dgm:pt>
    <dgm:pt modelId="{BFACC30A-1FEA-4703-8A53-EFC0D538A393}">
      <dgm:prSet custT="1"/>
      <dgm:spPr>
        <a:scene3d>
          <a:camera prst="orthographicFront"/>
          <a:lightRig rig="threePt" dir="t"/>
        </a:scene3d>
        <a:sp3d>
          <a:bevelT/>
        </a:sp3d>
      </dgm:spPr>
      <dgm:t>
        <a:bodyPr/>
        <a:lstStyle/>
        <a:p>
          <a:r>
            <a:rPr lang="en-US" sz="1600" baseline="0" dirty="0"/>
            <a:t>Materiality is always a consideration</a:t>
          </a:r>
          <a:endParaRPr lang="en-US" sz="1600" dirty="0"/>
        </a:p>
      </dgm:t>
    </dgm:pt>
    <dgm:pt modelId="{07797D02-A528-412A-812A-0CC52D3FA0A4}" type="parTrans" cxnId="{2B68AAA6-0E61-4D1B-994D-62091CD2AB2F}">
      <dgm:prSet/>
      <dgm:spPr/>
      <dgm:t>
        <a:bodyPr/>
        <a:lstStyle/>
        <a:p>
          <a:endParaRPr lang="en-US"/>
        </a:p>
      </dgm:t>
    </dgm:pt>
    <dgm:pt modelId="{27DC2B28-A81F-4A80-B624-3DE6F99C060A}" type="sibTrans" cxnId="{2B68AAA6-0E61-4D1B-994D-62091CD2AB2F}">
      <dgm:prSet/>
      <dgm:spPr/>
      <dgm:t>
        <a:bodyPr/>
        <a:lstStyle/>
        <a:p>
          <a:endParaRPr lang="en-US"/>
        </a:p>
      </dgm:t>
    </dgm:pt>
    <dgm:pt modelId="{464AF251-9D4B-42BE-A949-6A78244AFABA}" type="pres">
      <dgm:prSet presAssocID="{2699947D-FDF0-4403-8929-CD1337E2854D}" presName="Name0" presStyleCnt="0">
        <dgm:presLayoutVars>
          <dgm:dir/>
          <dgm:animLvl val="lvl"/>
          <dgm:resizeHandles val="exact"/>
        </dgm:presLayoutVars>
      </dgm:prSet>
      <dgm:spPr/>
    </dgm:pt>
    <dgm:pt modelId="{C66FCABE-2465-45D9-A925-89AAFFD4812A}" type="pres">
      <dgm:prSet presAssocID="{61D8F34A-C3F0-451D-84BF-548D2753790B}" presName="linNode" presStyleCnt="0"/>
      <dgm:spPr>
        <a:scene3d>
          <a:camera prst="orthographicFront"/>
          <a:lightRig rig="threePt" dir="t"/>
        </a:scene3d>
        <a:sp3d>
          <a:bevelT/>
        </a:sp3d>
      </dgm:spPr>
    </dgm:pt>
    <dgm:pt modelId="{6E6CB893-F33D-45F2-9332-88025A909806}" type="pres">
      <dgm:prSet presAssocID="{61D8F34A-C3F0-451D-84BF-548D2753790B}" presName="parentText" presStyleLbl="node1" presStyleIdx="0" presStyleCnt="1" custScaleX="75048" custScaleY="57512" custLinFactNeighborX="1185" custLinFactNeighborY="2772">
        <dgm:presLayoutVars>
          <dgm:chMax val="1"/>
          <dgm:bulletEnabled val="1"/>
        </dgm:presLayoutVars>
      </dgm:prSet>
      <dgm:spPr/>
    </dgm:pt>
    <dgm:pt modelId="{389B5A01-1390-4CC9-BA50-88BAAE11FCBC}" type="pres">
      <dgm:prSet presAssocID="{61D8F34A-C3F0-451D-84BF-548D2753790B}" presName="descendantText" presStyleLbl="alignAccFollowNode1" presStyleIdx="0" presStyleCnt="1" custScaleX="113222" custScaleY="68361">
        <dgm:presLayoutVars>
          <dgm:bulletEnabled val="1"/>
        </dgm:presLayoutVars>
      </dgm:prSet>
      <dgm:spPr/>
    </dgm:pt>
  </dgm:ptLst>
  <dgm:cxnLst>
    <dgm:cxn modelId="{D9BD6743-6456-4F55-A792-629428B33E6D}" type="presOf" srcId="{2699947D-FDF0-4403-8929-CD1337E2854D}" destId="{464AF251-9D4B-42BE-A949-6A78244AFABA}" srcOrd="0" destOrd="0" presId="urn:microsoft.com/office/officeart/2005/8/layout/vList5"/>
    <dgm:cxn modelId="{15C9A079-D157-4BDF-82FC-84147D509D18}" type="presOf" srcId="{61D8F34A-C3F0-451D-84BF-548D2753790B}" destId="{6E6CB893-F33D-45F2-9332-88025A909806}" srcOrd="0" destOrd="0" presId="urn:microsoft.com/office/officeart/2005/8/layout/vList5"/>
    <dgm:cxn modelId="{2B68AAA6-0E61-4D1B-994D-62091CD2AB2F}" srcId="{61D8F34A-C3F0-451D-84BF-548D2753790B}" destId="{BFACC30A-1FEA-4703-8A53-EFC0D538A393}" srcOrd="0" destOrd="0" parTransId="{07797D02-A528-412A-812A-0CC52D3FA0A4}" sibTransId="{27DC2B28-A81F-4A80-B624-3DE6F99C060A}"/>
    <dgm:cxn modelId="{2FC0FCB2-7326-49E6-86E1-772770314826}" srcId="{2699947D-FDF0-4403-8929-CD1337E2854D}" destId="{61D8F34A-C3F0-451D-84BF-548D2753790B}" srcOrd="0" destOrd="0" parTransId="{654D47C3-9533-40E1-A5BE-F64FD1824FEA}" sibTransId="{A347421F-1BC4-451A-8B2F-4C10B26A5C6D}"/>
    <dgm:cxn modelId="{B9F000D1-67CF-4FD5-8613-4C884D6650E7}" type="presOf" srcId="{BFACC30A-1FEA-4703-8A53-EFC0D538A393}" destId="{389B5A01-1390-4CC9-BA50-88BAAE11FCBC}" srcOrd="0" destOrd="0" presId="urn:microsoft.com/office/officeart/2005/8/layout/vList5"/>
    <dgm:cxn modelId="{D05D81F5-6705-4269-A458-DC629DB3590E}" type="presParOf" srcId="{464AF251-9D4B-42BE-A949-6A78244AFABA}" destId="{C66FCABE-2465-45D9-A925-89AAFFD4812A}" srcOrd="0" destOrd="0" presId="urn:microsoft.com/office/officeart/2005/8/layout/vList5"/>
    <dgm:cxn modelId="{7287FAB0-1CB6-413D-95C4-18AAB4B6EC46}" type="presParOf" srcId="{C66FCABE-2465-45D9-A925-89AAFFD4812A}" destId="{6E6CB893-F33D-45F2-9332-88025A909806}" srcOrd="0" destOrd="0" presId="urn:microsoft.com/office/officeart/2005/8/layout/vList5"/>
    <dgm:cxn modelId="{BC19CA92-6416-48B4-B15C-1821F93CADAB}" type="presParOf" srcId="{C66FCABE-2465-45D9-A925-89AAFFD4812A}" destId="{389B5A01-1390-4CC9-BA50-88BAAE11FCBC}"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28665C54-B8D6-4C98-B17E-4F0FC89317F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3039AA0-6881-457C-9F81-171E5F2CFF04}">
      <dgm:prSet custT="1"/>
      <dgm:spPr>
        <a:scene3d>
          <a:camera prst="orthographicFront"/>
          <a:lightRig rig="threePt" dir="t"/>
        </a:scene3d>
        <a:sp3d>
          <a:bevelT/>
        </a:sp3d>
      </dgm:spPr>
      <dgm:t>
        <a:bodyPr/>
        <a:lstStyle/>
        <a:p>
          <a:pPr algn="ctr"/>
          <a:r>
            <a:rPr lang="en-US" sz="3600" b="1">
              <a:solidFill>
                <a:schemeClr val="accent3"/>
              </a:solidFill>
            </a:rPr>
            <a:t>What?</a:t>
          </a:r>
          <a:endParaRPr lang="en-US" sz="3600">
            <a:solidFill>
              <a:schemeClr val="accent3"/>
            </a:solidFill>
          </a:endParaRPr>
        </a:p>
      </dgm:t>
    </dgm:pt>
    <dgm:pt modelId="{9040F565-1AC8-4852-A794-212830E00DA4}" type="parTrans" cxnId="{5DAF0EC9-58E7-44B2-AD2F-7FC185E5F8CB}">
      <dgm:prSet/>
      <dgm:spPr/>
      <dgm:t>
        <a:bodyPr/>
        <a:lstStyle/>
        <a:p>
          <a:endParaRPr lang="en-US"/>
        </a:p>
      </dgm:t>
    </dgm:pt>
    <dgm:pt modelId="{E92AFB24-8C3A-47F1-A122-652674A63C9F}" type="sibTrans" cxnId="{5DAF0EC9-58E7-44B2-AD2F-7FC185E5F8CB}">
      <dgm:prSet/>
      <dgm:spPr/>
      <dgm:t>
        <a:bodyPr/>
        <a:lstStyle/>
        <a:p>
          <a:endParaRPr lang="en-US"/>
        </a:p>
      </dgm:t>
    </dgm:pt>
    <dgm:pt modelId="{D6F88643-1ED1-4199-885E-37C9169DBDB1}">
      <dgm:prSet custT="1"/>
      <dgm:spPr>
        <a:scene3d>
          <a:camera prst="orthographicFront"/>
          <a:lightRig rig="threePt" dir="t"/>
        </a:scene3d>
        <a:sp3d>
          <a:bevelT/>
        </a:sp3d>
      </dgm:spPr>
      <dgm:t>
        <a:bodyPr/>
        <a:lstStyle/>
        <a:p>
          <a:pPr algn="ctr"/>
          <a:r>
            <a:rPr lang="en-US" sz="3600" b="1">
              <a:solidFill>
                <a:schemeClr val="accent3"/>
              </a:solidFill>
            </a:rPr>
            <a:t>Why?</a:t>
          </a:r>
          <a:endParaRPr lang="en-US" sz="3600">
            <a:solidFill>
              <a:schemeClr val="accent3"/>
            </a:solidFill>
          </a:endParaRPr>
        </a:p>
      </dgm:t>
    </dgm:pt>
    <dgm:pt modelId="{A9D82CD7-E580-4A50-A1C3-7BD1B61A183A}" type="parTrans" cxnId="{31F93BD5-AF28-418A-A1CB-7FB529996CEF}">
      <dgm:prSet/>
      <dgm:spPr/>
      <dgm:t>
        <a:bodyPr/>
        <a:lstStyle/>
        <a:p>
          <a:endParaRPr lang="en-US"/>
        </a:p>
      </dgm:t>
    </dgm:pt>
    <dgm:pt modelId="{196BD2F8-364B-444F-949E-E8FFDAF4B1A5}" type="sibTrans" cxnId="{31F93BD5-AF28-418A-A1CB-7FB529996CEF}">
      <dgm:prSet/>
      <dgm:spPr/>
      <dgm:t>
        <a:bodyPr/>
        <a:lstStyle/>
        <a:p>
          <a:endParaRPr lang="en-US"/>
        </a:p>
      </dgm:t>
    </dgm:pt>
    <dgm:pt modelId="{D2CE865E-8CCF-429A-A803-B44CA7484537}">
      <dgm:prSet custT="1"/>
      <dgm:spPr>
        <a:scene3d>
          <a:camera prst="orthographicFront"/>
          <a:lightRig rig="threePt" dir="t"/>
        </a:scene3d>
        <a:sp3d>
          <a:bevelT/>
        </a:sp3d>
      </dgm:spPr>
      <dgm:t>
        <a:bodyPr/>
        <a:lstStyle/>
        <a:p>
          <a:pPr algn="ctr"/>
          <a:r>
            <a:rPr lang="en-US" sz="3600" b="1">
              <a:solidFill>
                <a:schemeClr val="accent3"/>
              </a:solidFill>
            </a:rPr>
            <a:t>When?</a:t>
          </a:r>
          <a:endParaRPr lang="en-US" sz="3600">
            <a:solidFill>
              <a:schemeClr val="accent3"/>
            </a:solidFill>
          </a:endParaRPr>
        </a:p>
      </dgm:t>
    </dgm:pt>
    <dgm:pt modelId="{3CD7E4D3-8EE5-4666-976F-139B12271040}" type="parTrans" cxnId="{D944E4E7-3ABA-4931-AA77-91628A4283E1}">
      <dgm:prSet/>
      <dgm:spPr/>
      <dgm:t>
        <a:bodyPr/>
        <a:lstStyle/>
        <a:p>
          <a:endParaRPr lang="en-US"/>
        </a:p>
      </dgm:t>
    </dgm:pt>
    <dgm:pt modelId="{922CE52F-424A-40CD-85FC-BA00496F69AC}" type="sibTrans" cxnId="{D944E4E7-3ABA-4931-AA77-91628A4283E1}">
      <dgm:prSet/>
      <dgm:spPr/>
      <dgm:t>
        <a:bodyPr/>
        <a:lstStyle/>
        <a:p>
          <a:endParaRPr lang="en-US"/>
        </a:p>
      </dgm:t>
    </dgm:pt>
    <dgm:pt modelId="{6775BADE-2DBC-4062-8A6A-29B70745DE9B}">
      <dgm:prSet/>
      <dgm:spPr>
        <a:scene3d>
          <a:camera prst="orthographicFront"/>
          <a:lightRig rig="threePt" dir="t"/>
        </a:scene3d>
        <a:sp3d>
          <a:bevelT/>
        </a:sp3d>
      </dgm:spPr>
      <dgm:t>
        <a:bodyPr anchor="t"/>
        <a:lstStyle/>
        <a:p>
          <a:pPr marL="60325" indent="0" algn="l">
            <a:buNone/>
          </a:pPr>
          <a:r>
            <a:rPr lang="en-US"/>
            <a:t>The Board issued Statement 89 to enhance the relevance of capital asset information and simplify financial reporting</a:t>
          </a:r>
        </a:p>
      </dgm:t>
    </dgm:pt>
    <dgm:pt modelId="{6955D45D-1ED3-4B92-A3AE-D83A3C7BB624}" type="parTrans" cxnId="{B9A31E4E-B4F3-47C2-AF9B-0F60D8F5DAF0}">
      <dgm:prSet/>
      <dgm:spPr/>
      <dgm:t>
        <a:bodyPr/>
        <a:lstStyle/>
        <a:p>
          <a:endParaRPr lang="en-US"/>
        </a:p>
      </dgm:t>
    </dgm:pt>
    <dgm:pt modelId="{73EA357E-D4D6-4204-B5B8-626BEA8B2B80}" type="sibTrans" cxnId="{B9A31E4E-B4F3-47C2-AF9B-0F60D8F5DAF0}">
      <dgm:prSet/>
      <dgm:spPr/>
      <dgm:t>
        <a:bodyPr/>
        <a:lstStyle/>
        <a:p>
          <a:endParaRPr lang="en-US"/>
        </a:p>
      </dgm:t>
    </dgm:pt>
    <dgm:pt modelId="{1E254595-00D2-4076-96CE-DD530D44D2A7}">
      <dgm:prSet/>
      <dgm:spPr>
        <a:scene3d>
          <a:camera prst="orthographicFront"/>
          <a:lightRig rig="threePt" dir="t"/>
        </a:scene3d>
        <a:sp3d>
          <a:bevelT/>
        </a:sp3d>
      </dgm:spPr>
      <dgm:t>
        <a:bodyPr anchor="t"/>
        <a:lstStyle/>
        <a:p>
          <a:pPr marL="60325" indent="0" algn="l">
            <a:buNone/>
          </a:pPr>
          <a:r>
            <a:rPr lang="en-US" dirty="0"/>
            <a:t>Accounting guidance was based on FASB Statements 34 and 62, which were incorporated into the GASB literature by GASB Statement 62 but were not reconsidered in light of GASB’s Concepts Statements</a:t>
          </a:r>
        </a:p>
      </dgm:t>
    </dgm:pt>
    <dgm:pt modelId="{94D9DD3C-650A-4BD7-A364-3859670481C3}" type="parTrans" cxnId="{F0D6F8A9-4190-456C-9E18-4E031F9CDB8B}">
      <dgm:prSet/>
      <dgm:spPr/>
      <dgm:t>
        <a:bodyPr/>
        <a:lstStyle/>
        <a:p>
          <a:endParaRPr lang="en-US"/>
        </a:p>
      </dgm:t>
    </dgm:pt>
    <dgm:pt modelId="{017E11F1-056F-4233-BF04-EE9BF3D9781E}" type="sibTrans" cxnId="{F0D6F8A9-4190-456C-9E18-4E031F9CDB8B}">
      <dgm:prSet/>
      <dgm:spPr/>
      <dgm:t>
        <a:bodyPr/>
        <a:lstStyle/>
        <a:p>
          <a:endParaRPr lang="en-US"/>
        </a:p>
      </dgm:t>
    </dgm:pt>
    <dgm:pt modelId="{48C5D5F6-5D9E-41D5-8208-B4107643344B}">
      <dgm:prSet/>
      <dgm:spPr>
        <a:scene3d>
          <a:camera prst="orthographicFront"/>
          <a:lightRig rig="threePt" dir="t"/>
        </a:scene3d>
        <a:sp3d>
          <a:bevelT/>
        </a:sp3d>
      </dgm:spPr>
      <dgm:t>
        <a:bodyPr/>
        <a:lstStyle/>
        <a:p>
          <a:pPr marL="60325" indent="0">
            <a:buNone/>
          </a:pPr>
          <a:r>
            <a:rPr lang="en-US"/>
            <a:t>Effective for periods beginning after December 15, 2020</a:t>
          </a:r>
        </a:p>
      </dgm:t>
    </dgm:pt>
    <dgm:pt modelId="{3745AC4D-B2B2-4E17-AC5F-FF376B6A0E77}" type="parTrans" cxnId="{FBD04BB3-56B4-4E2E-9CCE-B1FBA0B92A0A}">
      <dgm:prSet/>
      <dgm:spPr/>
      <dgm:t>
        <a:bodyPr/>
        <a:lstStyle/>
        <a:p>
          <a:endParaRPr lang="en-US"/>
        </a:p>
      </dgm:t>
    </dgm:pt>
    <dgm:pt modelId="{2406F0BC-6BCD-4AEA-9A11-A7CE8E46EBE6}" type="sibTrans" cxnId="{FBD04BB3-56B4-4E2E-9CCE-B1FBA0B92A0A}">
      <dgm:prSet/>
      <dgm:spPr/>
      <dgm:t>
        <a:bodyPr/>
        <a:lstStyle/>
        <a:p>
          <a:endParaRPr lang="en-US"/>
        </a:p>
      </dgm:t>
    </dgm:pt>
    <dgm:pt modelId="{1FCE91D1-630D-45A7-B18D-4F9DC077E062}">
      <dgm:prSet/>
      <dgm:spPr>
        <a:scene3d>
          <a:camera prst="orthographicFront"/>
          <a:lightRig rig="threePt" dir="t"/>
        </a:scene3d>
        <a:sp3d>
          <a:bevelT/>
        </a:sp3d>
      </dgm:spPr>
      <dgm:t>
        <a:bodyPr/>
        <a:lstStyle/>
        <a:p>
          <a:pPr marL="60325" indent="0">
            <a:buNone/>
          </a:pPr>
          <a:r>
            <a:rPr lang="en-US"/>
            <a:t>Earlier application is encouraged</a:t>
          </a:r>
        </a:p>
      </dgm:t>
    </dgm:pt>
    <dgm:pt modelId="{16693CA5-2661-452C-BB4A-430D59FCCE5D}" type="parTrans" cxnId="{375B992B-D56A-443A-9FF0-285BA6A2EF08}">
      <dgm:prSet/>
      <dgm:spPr/>
      <dgm:t>
        <a:bodyPr/>
        <a:lstStyle/>
        <a:p>
          <a:endParaRPr lang="en-US"/>
        </a:p>
      </dgm:t>
    </dgm:pt>
    <dgm:pt modelId="{3B65FE50-B3D2-4F29-9839-1D1A2854D602}" type="sibTrans" cxnId="{375B992B-D56A-443A-9FF0-285BA6A2EF08}">
      <dgm:prSet/>
      <dgm:spPr/>
      <dgm:t>
        <a:bodyPr/>
        <a:lstStyle/>
        <a:p>
          <a:endParaRPr lang="en-US"/>
        </a:p>
      </dgm:t>
    </dgm:pt>
    <dgm:pt modelId="{50B92D80-702F-4183-BEF9-709958B0644E}" type="pres">
      <dgm:prSet presAssocID="{28665C54-B8D6-4C98-B17E-4F0FC89317F0}" presName="theList" presStyleCnt="0">
        <dgm:presLayoutVars>
          <dgm:dir/>
          <dgm:animLvl val="lvl"/>
          <dgm:resizeHandles val="exact"/>
        </dgm:presLayoutVars>
      </dgm:prSet>
      <dgm:spPr/>
    </dgm:pt>
    <dgm:pt modelId="{4CABD9DC-6CFB-477A-8FB7-CF6BC9122911}" type="pres">
      <dgm:prSet presAssocID="{A3039AA0-6881-457C-9F81-171E5F2CFF04}" presName="compNode" presStyleCnt="0"/>
      <dgm:spPr/>
    </dgm:pt>
    <dgm:pt modelId="{D5C0F6D0-67F0-4C45-B475-C7CEC51C18BE}" type="pres">
      <dgm:prSet presAssocID="{A3039AA0-6881-457C-9F81-171E5F2CFF04}" presName="aNode" presStyleLbl="bgShp" presStyleIdx="0" presStyleCnt="3"/>
      <dgm:spPr/>
    </dgm:pt>
    <dgm:pt modelId="{AE5878B9-527B-414D-A7C0-251FE06F94F4}" type="pres">
      <dgm:prSet presAssocID="{A3039AA0-6881-457C-9F81-171E5F2CFF04}" presName="textNode" presStyleLbl="bgShp" presStyleIdx="0" presStyleCnt="3"/>
      <dgm:spPr/>
    </dgm:pt>
    <dgm:pt modelId="{A549A1A2-07D0-44E6-99B0-05CFAB5470AC}" type="pres">
      <dgm:prSet presAssocID="{A3039AA0-6881-457C-9F81-171E5F2CFF04}" presName="compChildNode" presStyleCnt="0"/>
      <dgm:spPr/>
    </dgm:pt>
    <dgm:pt modelId="{ACB72E77-417F-43BD-A9E5-A8C357FF8639}" type="pres">
      <dgm:prSet presAssocID="{A3039AA0-6881-457C-9F81-171E5F2CFF04}" presName="theInnerList" presStyleCnt="0"/>
      <dgm:spPr/>
    </dgm:pt>
    <dgm:pt modelId="{0D50CC20-32FF-4B06-97FC-92D35B4FB189}" type="pres">
      <dgm:prSet presAssocID="{6775BADE-2DBC-4062-8A6A-29B70745DE9B}" presName="childNode" presStyleLbl="node1" presStyleIdx="0" presStyleCnt="4">
        <dgm:presLayoutVars>
          <dgm:bulletEnabled val="1"/>
        </dgm:presLayoutVars>
      </dgm:prSet>
      <dgm:spPr/>
    </dgm:pt>
    <dgm:pt modelId="{B9D680BF-05FF-49BD-A69C-A73AF20B198E}" type="pres">
      <dgm:prSet presAssocID="{A3039AA0-6881-457C-9F81-171E5F2CFF04}" presName="aSpace" presStyleCnt="0"/>
      <dgm:spPr/>
    </dgm:pt>
    <dgm:pt modelId="{6B87EAA6-01FF-4AE7-945E-D033B9FF74AD}" type="pres">
      <dgm:prSet presAssocID="{D6F88643-1ED1-4199-885E-37C9169DBDB1}" presName="compNode" presStyleCnt="0"/>
      <dgm:spPr/>
    </dgm:pt>
    <dgm:pt modelId="{D07AB29A-E23C-4CB7-9C40-376C4ADD80A1}" type="pres">
      <dgm:prSet presAssocID="{D6F88643-1ED1-4199-885E-37C9169DBDB1}" presName="aNode" presStyleLbl="bgShp" presStyleIdx="1" presStyleCnt="3"/>
      <dgm:spPr/>
    </dgm:pt>
    <dgm:pt modelId="{91CE30DE-C8A9-419C-BE57-0A0BBF279991}" type="pres">
      <dgm:prSet presAssocID="{D6F88643-1ED1-4199-885E-37C9169DBDB1}" presName="textNode" presStyleLbl="bgShp" presStyleIdx="1" presStyleCnt="3"/>
      <dgm:spPr/>
    </dgm:pt>
    <dgm:pt modelId="{80DD0C96-0CD1-4A83-8727-59CC5463A60E}" type="pres">
      <dgm:prSet presAssocID="{D6F88643-1ED1-4199-885E-37C9169DBDB1}" presName="compChildNode" presStyleCnt="0"/>
      <dgm:spPr/>
    </dgm:pt>
    <dgm:pt modelId="{AEF9D8F1-C744-4CB3-9191-2DB1C9BFCC00}" type="pres">
      <dgm:prSet presAssocID="{D6F88643-1ED1-4199-885E-37C9169DBDB1}" presName="theInnerList" presStyleCnt="0"/>
      <dgm:spPr/>
    </dgm:pt>
    <dgm:pt modelId="{2E34079D-27D5-48C7-A62C-2E8AAB1D3AF4}" type="pres">
      <dgm:prSet presAssocID="{1E254595-00D2-4076-96CE-DD530D44D2A7}" presName="childNode" presStyleLbl="node1" presStyleIdx="1" presStyleCnt="4">
        <dgm:presLayoutVars>
          <dgm:bulletEnabled val="1"/>
        </dgm:presLayoutVars>
      </dgm:prSet>
      <dgm:spPr/>
    </dgm:pt>
    <dgm:pt modelId="{DE341089-C725-4D71-868B-CAAE52E50BC1}" type="pres">
      <dgm:prSet presAssocID="{D6F88643-1ED1-4199-885E-37C9169DBDB1}" presName="aSpace" presStyleCnt="0"/>
      <dgm:spPr/>
    </dgm:pt>
    <dgm:pt modelId="{421DDABC-2BC3-406B-AB4D-F4E3D99D03D0}" type="pres">
      <dgm:prSet presAssocID="{D2CE865E-8CCF-429A-A803-B44CA7484537}" presName="compNode" presStyleCnt="0"/>
      <dgm:spPr/>
    </dgm:pt>
    <dgm:pt modelId="{B8E80059-7753-4292-BEE2-00EF08B957DE}" type="pres">
      <dgm:prSet presAssocID="{D2CE865E-8CCF-429A-A803-B44CA7484537}" presName="aNode" presStyleLbl="bgShp" presStyleIdx="2" presStyleCnt="3"/>
      <dgm:spPr/>
    </dgm:pt>
    <dgm:pt modelId="{4E57346A-1FB9-40EE-B8DB-1BAB3E0AE87C}" type="pres">
      <dgm:prSet presAssocID="{D2CE865E-8CCF-429A-A803-B44CA7484537}" presName="textNode" presStyleLbl="bgShp" presStyleIdx="2" presStyleCnt="3"/>
      <dgm:spPr/>
    </dgm:pt>
    <dgm:pt modelId="{F7495AFA-787A-4175-A0AA-BC5892A72ED2}" type="pres">
      <dgm:prSet presAssocID="{D2CE865E-8CCF-429A-A803-B44CA7484537}" presName="compChildNode" presStyleCnt="0"/>
      <dgm:spPr/>
    </dgm:pt>
    <dgm:pt modelId="{FC096CE5-CE6D-4F0A-9F6C-69B277E9172F}" type="pres">
      <dgm:prSet presAssocID="{D2CE865E-8CCF-429A-A803-B44CA7484537}" presName="theInnerList" presStyleCnt="0"/>
      <dgm:spPr/>
    </dgm:pt>
    <dgm:pt modelId="{E1B05951-EF31-4758-BA25-1797B6A2E274}" type="pres">
      <dgm:prSet presAssocID="{48C5D5F6-5D9E-41D5-8208-B4107643344B}" presName="childNode" presStyleLbl="node1" presStyleIdx="2" presStyleCnt="4">
        <dgm:presLayoutVars>
          <dgm:bulletEnabled val="1"/>
        </dgm:presLayoutVars>
      </dgm:prSet>
      <dgm:spPr/>
    </dgm:pt>
    <dgm:pt modelId="{6FE80EAB-0F5F-4B7C-847E-D3636BC7CFB5}" type="pres">
      <dgm:prSet presAssocID="{48C5D5F6-5D9E-41D5-8208-B4107643344B}" presName="aSpace2" presStyleCnt="0"/>
      <dgm:spPr/>
    </dgm:pt>
    <dgm:pt modelId="{040950A5-55C3-41CD-984F-738A8F565B1D}" type="pres">
      <dgm:prSet presAssocID="{1FCE91D1-630D-45A7-B18D-4F9DC077E062}" presName="childNode" presStyleLbl="node1" presStyleIdx="3" presStyleCnt="4">
        <dgm:presLayoutVars>
          <dgm:bulletEnabled val="1"/>
        </dgm:presLayoutVars>
      </dgm:prSet>
      <dgm:spPr/>
    </dgm:pt>
  </dgm:ptLst>
  <dgm:cxnLst>
    <dgm:cxn modelId="{146DC31E-ECBD-487D-A595-F12BE66DA4B0}" type="presOf" srcId="{28665C54-B8D6-4C98-B17E-4F0FC89317F0}" destId="{50B92D80-702F-4183-BEF9-709958B0644E}" srcOrd="0" destOrd="0" presId="urn:microsoft.com/office/officeart/2005/8/layout/lProcess2"/>
    <dgm:cxn modelId="{375B992B-D56A-443A-9FF0-285BA6A2EF08}" srcId="{D2CE865E-8CCF-429A-A803-B44CA7484537}" destId="{1FCE91D1-630D-45A7-B18D-4F9DC077E062}" srcOrd="1" destOrd="0" parTransId="{16693CA5-2661-452C-BB4A-430D59FCCE5D}" sibTransId="{3B65FE50-B3D2-4F29-9839-1D1A2854D602}"/>
    <dgm:cxn modelId="{AFBD845D-4328-4252-8462-5BD284D6EAD8}" type="presOf" srcId="{D2CE865E-8CCF-429A-A803-B44CA7484537}" destId="{4E57346A-1FB9-40EE-B8DB-1BAB3E0AE87C}" srcOrd="1" destOrd="0" presId="urn:microsoft.com/office/officeart/2005/8/layout/lProcess2"/>
    <dgm:cxn modelId="{833DD261-DFC5-4F4E-B76E-D2C86C745C33}" type="presOf" srcId="{D6F88643-1ED1-4199-885E-37C9169DBDB1}" destId="{D07AB29A-E23C-4CB7-9C40-376C4ADD80A1}" srcOrd="0" destOrd="0" presId="urn:microsoft.com/office/officeart/2005/8/layout/lProcess2"/>
    <dgm:cxn modelId="{B9A31E4E-B4F3-47C2-AF9B-0F60D8F5DAF0}" srcId="{A3039AA0-6881-457C-9F81-171E5F2CFF04}" destId="{6775BADE-2DBC-4062-8A6A-29B70745DE9B}" srcOrd="0" destOrd="0" parTransId="{6955D45D-1ED3-4B92-A3AE-D83A3C7BB624}" sibTransId="{73EA357E-D4D6-4204-B5B8-626BEA8B2B80}"/>
    <dgm:cxn modelId="{24D10A9A-FBB2-4AB8-94DF-388D73394489}" type="presOf" srcId="{D6F88643-1ED1-4199-885E-37C9169DBDB1}" destId="{91CE30DE-C8A9-419C-BE57-0A0BBF279991}" srcOrd="1" destOrd="0" presId="urn:microsoft.com/office/officeart/2005/8/layout/lProcess2"/>
    <dgm:cxn modelId="{7ACE89A3-7F0C-4D9B-9B76-61131A74190B}" type="presOf" srcId="{48C5D5F6-5D9E-41D5-8208-B4107643344B}" destId="{E1B05951-EF31-4758-BA25-1797B6A2E274}" srcOrd="0" destOrd="0" presId="urn:microsoft.com/office/officeart/2005/8/layout/lProcess2"/>
    <dgm:cxn modelId="{F0D6F8A9-4190-456C-9E18-4E031F9CDB8B}" srcId="{D6F88643-1ED1-4199-885E-37C9169DBDB1}" destId="{1E254595-00D2-4076-96CE-DD530D44D2A7}" srcOrd="0" destOrd="0" parTransId="{94D9DD3C-650A-4BD7-A364-3859670481C3}" sibTransId="{017E11F1-056F-4233-BF04-EE9BF3D9781E}"/>
    <dgm:cxn modelId="{B13235AB-0C4E-40B3-8F40-2585D3231E51}" type="presOf" srcId="{A3039AA0-6881-457C-9F81-171E5F2CFF04}" destId="{D5C0F6D0-67F0-4C45-B475-C7CEC51C18BE}" srcOrd="0" destOrd="0" presId="urn:microsoft.com/office/officeart/2005/8/layout/lProcess2"/>
    <dgm:cxn modelId="{FBD04BB3-56B4-4E2E-9CCE-B1FBA0B92A0A}" srcId="{D2CE865E-8CCF-429A-A803-B44CA7484537}" destId="{48C5D5F6-5D9E-41D5-8208-B4107643344B}" srcOrd="0" destOrd="0" parTransId="{3745AC4D-B2B2-4E17-AC5F-FF376B6A0E77}" sibTransId="{2406F0BC-6BCD-4AEA-9A11-A7CE8E46EBE6}"/>
    <dgm:cxn modelId="{D0453BB6-8CA7-41DA-AEEE-0A85852A811B}" type="presOf" srcId="{D2CE865E-8CCF-429A-A803-B44CA7484537}" destId="{B8E80059-7753-4292-BEE2-00EF08B957DE}" srcOrd="0" destOrd="0" presId="urn:microsoft.com/office/officeart/2005/8/layout/lProcess2"/>
    <dgm:cxn modelId="{584F4BB8-FC7F-4D4B-B10E-1CEE9F9BC5DB}" type="presOf" srcId="{1FCE91D1-630D-45A7-B18D-4F9DC077E062}" destId="{040950A5-55C3-41CD-984F-738A8F565B1D}" srcOrd="0" destOrd="0" presId="urn:microsoft.com/office/officeart/2005/8/layout/lProcess2"/>
    <dgm:cxn modelId="{5DAF0EC9-58E7-44B2-AD2F-7FC185E5F8CB}" srcId="{28665C54-B8D6-4C98-B17E-4F0FC89317F0}" destId="{A3039AA0-6881-457C-9F81-171E5F2CFF04}" srcOrd="0" destOrd="0" parTransId="{9040F565-1AC8-4852-A794-212830E00DA4}" sibTransId="{E92AFB24-8C3A-47F1-A122-652674A63C9F}"/>
    <dgm:cxn modelId="{13CDC5C9-E7FF-460C-B649-7E54EE66F78A}" type="presOf" srcId="{1E254595-00D2-4076-96CE-DD530D44D2A7}" destId="{2E34079D-27D5-48C7-A62C-2E8AAB1D3AF4}" srcOrd="0" destOrd="0" presId="urn:microsoft.com/office/officeart/2005/8/layout/lProcess2"/>
    <dgm:cxn modelId="{00DE06D3-A5C0-465F-AA38-869CAA9A4E7D}" type="presOf" srcId="{A3039AA0-6881-457C-9F81-171E5F2CFF04}" destId="{AE5878B9-527B-414D-A7C0-251FE06F94F4}" srcOrd="1" destOrd="0" presId="urn:microsoft.com/office/officeart/2005/8/layout/lProcess2"/>
    <dgm:cxn modelId="{31F93BD5-AF28-418A-A1CB-7FB529996CEF}" srcId="{28665C54-B8D6-4C98-B17E-4F0FC89317F0}" destId="{D6F88643-1ED1-4199-885E-37C9169DBDB1}" srcOrd="1" destOrd="0" parTransId="{A9D82CD7-E580-4A50-A1C3-7BD1B61A183A}" sibTransId="{196BD2F8-364B-444F-949E-E8FFDAF4B1A5}"/>
    <dgm:cxn modelId="{076EDDD6-53AA-4109-B28D-614CF3AF3FEF}" type="presOf" srcId="{6775BADE-2DBC-4062-8A6A-29B70745DE9B}" destId="{0D50CC20-32FF-4B06-97FC-92D35B4FB189}" srcOrd="0" destOrd="0" presId="urn:microsoft.com/office/officeart/2005/8/layout/lProcess2"/>
    <dgm:cxn modelId="{D944E4E7-3ABA-4931-AA77-91628A4283E1}" srcId="{28665C54-B8D6-4C98-B17E-4F0FC89317F0}" destId="{D2CE865E-8CCF-429A-A803-B44CA7484537}" srcOrd="2" destOrd="0" parTransId="{3CD7E4D3-8EE5-4666-976F-139B12271040}" sibTransId="{922CE52F-424A-40CD-85FC-BA00496F69AC}"/>
    <dgm:cxn modelId="{B90A0146-1A30-4535-AFBB-0A036BCCBB65}" type="presParOf" srcId="{50B92D80-702F-4183-BEF9-709958B0644E}" destId="{4CABD9DC-6CFB-477A-8FB7-CF6BC9122911}" srcOrd="0" destOrd="0" presId="urn:microsoft.com/office/officeart/2005/8/layout/lProcess2"/>
    <dgm:cxn modelId="{56F653FC-F000-40A1-BE7D-343AA4D6C559}" type="presParOf" srcId="{4CABD9DC-6CFB-477A-8FB7-CF6BC9122911}" destId="{D5C0F6D0-67F0-4C45-B475-C7CEC51C18BE}" srcOrd="0" destOrd="0" presId="urn:microsoft.com/office/officeart/2005/8/layout/lProcess2"/>
    <dgm:cxn modelId="{7729903E-6713-4709-BFA3-20469D26853F}" type="presParOf" srcId="{4CABD9DC-6CFB-477A-8FB7-CF6BC9122911}" destId="{AE5878B9-527B-414D-A7C0-251FE06F94F4}" srcOrd="1" destOrd="0" presId="urn:microsoft.com/office/officeart/2005/8/layout/lProcess2"/>
    <dgm:cxn modelId="{D0F3BBF2-BAB3-43F1-A224-897F5CA89EE8}" type="presParOf" srcId="{4CABD9DC-6CFB-477A-8FB7-CF6BC9122911}" destId="{A549A1A2-07D0-44E6-99B0-05CFAB5470AC}" srcOrd="2" destOrd="0" presId="urn:microsoft.com/office/officeart/2005/8/layout/lProcess2"/>
    <dgm:cxn modelId="{B777C912-83C4-412D-872C-A8B444EDF98C}" type="presParOf" srcId="{A549A1A2-07D0-44E6-99B0-05CFAB5470AC}" destId="{ACB72E77-417F-43BD-A9E5-A8C357FF8639}" srcOrd="0" destOrd="0" presId="urn:microsoft.com/office/officeart/2005/8/layout/lProcess2"/>
    <dgm:cxn modelId="{61E2FFD6-5ECB-4CE4-AF98-26C1769DBE88}" type="presParOf" srcId="{ACB72E77-417F-43BD-A9E5-A8C357FF8639}" destId="{0D50CC20-32FF-4B06-97FC-92D35B4FB189}" srcOrd="0" destOrd="0" presId="urn:microsoft.com/office/officeart/2005/8/layout/lProcess2"/>
    <dgm:cxn modelId="{F7E734A5-A78E-4002-9E81-655AA58296BE}" type="presParOf" srcId="{50B92D80-702F-4183-BEF9-709958B0644E}" destId="{B9D680BF-05FF-49BD-A69C-A73AF20B198E}" srcOrd="1" destOrd="0" presId="urn:microsoft.com/office/officeart/2005/8/layout/lProcess2"/>
    <dgm:cxn modelId="{3F490AAB-FD0E-4639-9550-C5B4D7CA3CF5}" type="presParOf" srcId="{50B92D80-702F-4183-BEF9-709958B0644E}" destId="{6B87EAA6-01FF-4AE7-945E-D033B9FF74AD}" srcOrd="2" destOrd="0" presId="urn:microsoft.com/office/officeart/2005/8/layout/lProcess2"/>
    <dgm:cxn modelId="{AF03A84D-54A8-4F1C-A269-597298990083}" type="presParOf" srcId="{6B87EAA6-01FF-4AE7-945E-D033B9FF74AD}" destId="{D07AB29A-E23C-4CB7-9C40-376C4ADD80A1}" srcOrd="0" destOrd="0" presId="urn:microsoft.com/office/officeart/2005/8/layout/lProcess2"/>
    <dgm:cxn modelId="{9E7EEF19-1058-404F-A06D-20297D689C87}" type="presParOf" srcId="{6B87EAA6-01FF-4AE7-945E-D033B9FF74AD}" destId="{91CE30DE-C8A9-419C-BE57-0A0BBF279991}" srcOrd="1" destOrd="0" presId="urn:microsoft.com/office/officeart/2005/8/layout/lProcess2"/>
    <dgm:cxn modelId="{3C6D8161-515D-4AC3-AB75-4048B02D61BF}" type="presParOf" srcId="{6B87EAA6-01FF-4AE7-945E-D033B9FF74AD}" destId="{80DD0C96-0CD1-4A83-8727-59CC5463A60E}" srcOrd="2" destOrd="0" presId="urn:microsoft.com/office/officeart/2005/8/layout/lProcess2"/>
    <dgm:cxn modelId="{E8919511-EA0D-4ABF-96F2-C9EAA0F9EBC1}" type="presParOf" srcId="{80DD0C96-0CD1-4A83-8727-59CC5463A60E}" destId="{AEF9D8F1-C744-4CB3-9191-2DB1C9BFCC00}" srcOrd="0" destOrd="0" presId="urn:microsoft.com/office/officeart/2005/8/layout/lProcess2"/>
    <dgm:cxn modelId="{D4C28402-DD65-411C-B840-0521828E5A23}" type="presParOf" srcId="{AEF9D8F1-C744-4CB3-9191-2DB1C9BFCC00}" destId="{2E34079D-27D5-48C7-A62C-2E8AAB1D3AF4}" srcOrd="0" destOrd="0" presId="urn:microsoft.com/office/officeart/2005/8/layout/lProcess2"/>
    <dgm:cxn modelId="{C96B4965-6A46-41AD-8586-B5DDA56A6F31}" type="presParOf" srcId="{50B92D80-702F-4183-BEF9-709958B0644E}" destId="{DE341089-C725-4D71-868B-CAAE52E50BC1}" srcOrd="3" destOrd="0" presId="urn:microsoft.com/office/officeart/2005/8/layout/lProcess2"/>
    <dgm:cxn modelId="{EB5ABA2E-50C2-4C30-82A5-2B10AB7CAA0D}" type="presParOf" srcId="{50B92D80-702F-4183-BEF9-709958B0644E}" destId="{421DDABC-2BC3-406B-AB4D-F4E3D99D03D0}" srcOrd="4" destOrd="0" presId="urn:microsoft.com/office/officeart/2005/8/layout/lProcess2"/>
    <dgm:cxn modelId="{A2A7957C-E495-474E-A7D6-4C929CDF0D09}" type="presParOf" srcId="{421DDABC-2BC3-406B-AB4D-F4E3D99D03D0}" destId="{B8E80059-7753-4292-BEE2-00EF08B957DE}" srcOrd="0" destOrd="0" presId="urn:microsoft.com/office/officeart/2005/8/layout/lProcess2"/>
    <dgm:cxn modelId="{FF46A8A8-5020-4F83-8623-AF9EB59C5351}" type="presParOf" srcId="{421DDABC-2BC3-406B-AB4D-F4E3D99D03D0}" destId="{4E57346A-1FB9-40EE-B8DB-1BAB3E0AE87C}" srcOrd="1" destOrd="0" presId="urn:microsoft.com/office/officeart/2005/8/layout/lProcess2"/>
    <dgm:cxn modelId="{A9C3D32F-B978-4260-A170-B4CD2F199AF9}" type="presParOf" srcId="{421DDABC-2BC3-406B-AB4D-F4E3D99D03D0}" destId="{F7495AFA-787A-4175-A0AA-BC5892A72ED2}" srcOrd="2" destOrd="0" presId="urn:microsoft.com/office/officeart/2005/8/layout/lProcess2"/>
    <dgm:cxn modelId="{45BB1E52-4F9D-4752-A96C-26C150CDA9CA}" type="presParOf" srcId="{F7495AFA-787A-4175-A0AA-BC5892A72ED2}" destId="{FC096CE5-CE6D-4F0A-9F6C-69B277E9172F}" srcOrd="0" destOrd="0" presId="urn:microsoft.com/office/officeart/2005/8/layout/lProcess2"/>
    <dgm:cxn modelId="{C43959A3-4294-4D4B-BB39-B4DABB321600}" type="presParOf" srcId="{FC096CE5-CE6D-4F0A-9F6C-69B277E9172F}" destId="{E1B05951-EF31-4758-BA25-1797B6A2E274}" srcOrd="0" destOrd="0" presId="urn:microsoft.com/office/officeart/2005/8/layout/lProcess2"/>
    <dgm:cxn modelId="{7FC1AE9F-1671-4595-BFDD-C6770623B427}" type="presParOf" srcId="{FC096CE5-CE6D-4F0A-9F6C-69B277E9172F}" destId="{6FE80EAB-0F5F-4B7C-847E-D3636BC7CFB5}" srcOrd="1" destOrd="0" presId="urn:microsoft.com/office/officeart/2005/8/layout/lProcess2"/>
    <dgm:cxn modelId="{2A604614-D173-4CD5-8C2B-7889C123E7BA}" type="presParOf" srcId="{FC096CE5-CE6D-4F0A-9F6C-69B277E9172F}" destId="{040950A5-55C3-41CD-984F-738A8F565B1D}"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61A4713-4318-4D3C-BBF1-1540A554F59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05C79C6-0C3D-4233-81CE-76684124E292}">
      <dgm:prSet/>
      <dgm:spPr>
        <a:scene3d>
          <a:camera prst="orthographicFront"/>
          <a:lightRig rig="threePt" dir="t"/>
        </a:scene3d>
        <a:sp3d>
          <a:bevelT/>
        </a:sp3d>
      </dgm:spPr>
      <dgm:t>
        <a:bodyPr/>
        <a:lstStyle/>
        <a:p>
          <a:r>
            <a:rPr lang="en-US" b="0"/>
            <a:t>Financial statements prepared using the economic resources measurement focus:</a:t>
          </a:r>
          <a:endParaRPr lang="en-US"/>
        </a:p>
      </dgm:t>
    </dgm:pt>
    <dgm:pt modelId="{A357B113-17FE-417A-AEFC-9A56FC759311}" type="parTrans" cxnId="{9AF064D3-A6DA-4604-8868-77C483C45E83}">
      <dgm:prSet/>
      <dgm:spPr/>
      <dgm:t>
        <a:bodyPr/>
        <a:lstStyle/>
        <a:p>
          <a:endParaRPr lang="en-US"/>
        </a:p>
      </dgm:t>
    </dgm:pt>
    <dgm:pt modelId="{3EE7DC1B-95CA-4ACD-8C9A-C6961E78B035}" type="sibTrans" cxnId="{9AF064D3-A6DA-4604-8868-77C483C45E83}">
      <dgm:prSet/>
      <dgm:spPr/>
      <dgm:t>
        <a:bodyPr/>
        <a:lstStyle/>
        <a:p>
          <a:endParaRPr lang="en-US"/>
        </a:p>
      </dgm:t>
    </dgm:pt>
    <dgm:pt modelId="{2865AD34-F2CC-447F-BA83-24074692928A}">
      <dgm:prSet/>
      <dgm:spPr>
        <a:scene3d>
          <a:camera prst="orthographicFront"/>
          <a:lightRig rig="threePt" dir="t"/>
        </a:scene3d>
        <a:sp3d>
          <a:bevelT/>
        </a:sp3d>
      </dgm:spPr>
      <dgm:t>
        <a:bodyPr/>
        <a:lstStyle/>
        <a:p>
          <a:r>
            <a:rPr lang="en-US" baseline="0"/>
            <a:t>Interest cost incurred before the end of a construction period should be recognized as an expense in the period incurred.</a:t>
          </a:r>
          <a:endParaRPr lang="en-US"/>
        </a:p>
      </dgm:t>
    </dgm:pt>
    <dgm:pt modelId="{BF9BBF97-A9CE-4610-8EE7-19B376C5AC8D}" type="parTrans" cxnId="{360C4AE9-A123-47CE-95CF-E16FF7F127C3}">
      <dgm:prSet/>
      <dgm:spPr/>
      <dgm:t>
        <a:bodyPr/>
        <a:lstStyle/>
        <a:p>
          <a:endParaRPr lang="en-US"/>
        </a:p>
      </dgm:t>
    </dgm:pt>
    <dgm:pt modelId="{B0F6C303-8AB4-4AE9-AF51-7384B747D3C2}" type="sibTrans" cxnId="{360C4AE9-A123-47CE-95CF-E16FF7F127C3}">
      <dgm:prSet/>
      <dgm:spPr/>
      <dgm:t>
        <a:bodyPr/>
        <a:lstStyle/>
        <a:p>
          <a:endParaRPr lang="en-US"/>
        </a:p>
      </dgm:t>
    </dgm:pt>
    <dgm:pt modelId="{E80A4EB6-219C-4AA5-B11A-AD8350391E06}">
      <dgm:prSet/>
      <dgm:spPr>
        <a:solidFill>
          <a:schemeClr val="tx2">
            <a:lumMod val="60000"/>
            <a:lumOff val="40000"/>
          </a:schemeClr>
        </a:solidFill>
        <a:scene3d>
          <a:camera prst="orthographicFront"/>
          <a:lightRig rig="threePt" dir="t"/>
        </a:scene3d>
        <a:sp3d>
          <a:bevelT/>
        </a:sp3d>
      </dgm:spPr>
      <dgm:t>
        <a:bodyPr/>
        <a:lstStyle/>
        <a:p>
          <a:r>
            <a:rPr lang="en-US" b="0">
              <a:solidFill>
                <a:schemeClr val="tx1"/>
              </a:solidFill>
            </a:rPr>
            <a:t>Financial statements prepared using the current financial resources measurement focus:</a:t>
          </a:r>
          <a:endParaRPr lang="en-US">
            <a:solidFill>
              <a:schemeClr val="tx1"/>
            </a:solidFill>
          </a:endParaRPr>
        </a:p>
      </dgm:t>
    </dgm:pt>
    <dgm:pt modelId="{D269A28F-91CA-476D-85A5-F2FD99AD20F3}" type="parTrans" cxnId="{AF0E41E9-E027-47BC-BA42-27F1AE0D6F40}">
      <dgm:prSet/>
      <dgm:spPr/>
      <dgm:t>
        <a:bodyPr/>
        <a:lstStyle/>
        <a:p>
          <a:endParaRPr lang="en-US"/>
        </a:p>
      </dgm:t>
    </dgm:pt>
    <dgm:pt modelId="{38C472DF-0904-4310-8621-5F2427E81064}" type="sibTrans" cxnId="{AF0E41E9-E027-47BC-BA42-27F1AE0D6F40}">
      <dgm:prSet/>
      <dgm:spPr/>
      <dgm:t>
        <a:bodyPr/>
        <a:lstStyle/>
        <a:p>
          <a:endParaRPr lang="en-US"/>
        </a:p>
      </dgm:t>
    </dgm:pt>
    <dgm:pt modelId="{7148B0AD-95A6-459A-936D-1C51AFD2A776}">
      <dgm:prSet/>
      <dgm:spPr>
        <a:scene3d>
          <a:camera prst="orthographicFront"/>
          <a:lightRig rig="threePt" dir="t"/>
        </a:scene3d>
        <a:sp3d>
          <a:bevelT/>
        </a:sp3d>
      </dgm:spPr>
      <dgm:t>
        <a:bodyPr/>
        <a:lstStyle/>
        <a:p>
          <a:r>
            <a:rPr lang="en-US" baseline="0"/>
            <a:t>Interest cost incurred before the end of a construction period should be recognized as an expenditure consistent with governmental fund accounting principles.</a:t>
          </a:r>
          <a:endParaRPr lang="en-US"/>
        </a:p>
      </dgm:t>
    </dgm:pt>
    <dgm:pt modelId="{CCF2BC83-60E8-438D-9BFB-852202A4F7C4}" type="parTrans" cxnId="{5BDC1170-60D1-45C0-A156-A95A375410C0}">
      <dgm:prSet/>
      <dgm:spPr/>
      <dgm:t>
        <a:bodyPr/>
        <a:lstStyle/>
        <a:p>
          <a:endParaRPr lang="en-US"/>
        </a:p>
      </dgm:t>
    </dgm:pt>
    <dgm:pt modelId="{49CBC36A-2089-4738-A066-D0BB54CAABA6}" type="sibTrans" cxnId="{5BDC1170-60D1-45C0-A156-A95A375410C0}">
      <dgm:prSet/>
      <dgm:spPr/>
      <dgm:t>
        <a:bodyPr/>
        <a:lstStyle/>
        <a:p>
          <a:endParaRPr lang="en-US"/>
        </a:p>
      </dgm:t>
    </dgm:pt>
    <dgm:pt modelId="{A88892C1-D807-44F6-977D-7EC44CCAD264}">
      <dgm:prSet/>
      <dgm:spPr>
        <a:solidFill>
          <a:schemeClr val="accent5">
            <a:lumMod val="60000"/>
            <a:lumOff val="40000"/>
          </a:schemeClr>
        </a:solidFill>
        <a:scene3d>
          <a:camera prst="orthographicFront"/>
          <a:lightRig rig="threePt" dir="t"/>
        </a:scene3d>
        <a:sp3d>
          <a:bevelT/>
        </a:sp3d>
      </dgm:spPr>
      <dgm:t>
        <a:bodyPr/>
        <a:lstStyle/>
        <a:p>
          <a:r>
            <a:rPr lang="en-US" b="0">
              <a:solidFill>
                <a:schemeClr val="tx1"/>
              </a:solidFill>
            </a:rPr>
            <a:t>Prospective application at transition</a:t>
          </a:r>
          <a:endParaRPr lang="en-US">
            <a:solidFill>
              <a:schemeClr val="tx1"/>
            </a:solidFill>
          </a:endParaRPr>
        </a:p>
      </dgm:t>
    </dgm:pt>
    <dgm:pt modelId="{7F3E58F3-E0BF-495B-85A2-AC88E1FB373F}" type="parTrans" cxnId="{1ABCF531-F0C5-4AEC-93C5-C4340750AA42}">
      <dgm:prSet/>
      <dgm:spPr/>
      <dgm:t>
        <a:bodyPr/>
        <a:lstStyle/>
        <a:p>
          <a:endParaRPr lang="en-US"/>
        </a:p>
      </dgm:t>
    </dgm:pt>
    <dgm:pt modelId="{4DABB8C6-7861-44FB-8B3C-47AEF72E968C}" type="sibTrans" cxnId="{1ABCF531-F0C5-4AEC-93C5-C4340750AA42}">
      <dgm:prSet/>
      <dgm:spPr/>
      <dgm:t>
        <a:bodyPr/>
        <a:lstStyle/>
        <a:p>
          <a:endParaRPr lang="en-US"/>
        </a:p>
      </dgm:t>
    </dgm:pt>
    <dgm:pt modelId="{8A6BEE76-809D-4F64-9A8E-C1E5C841323B}" type="pres">
      <dgm:prSet presAssocID="{961A4713-4318-4D3C-BBF1-1540A554F593}" presName="linear" presStyleCnt="0">
        <dgm:presLayoutVars>
          <dgm:animLvl val="lvl"/>
          <dgm:resizeHandles val="exact"/>
        </dgm:presLayoutVars>
      </dgm:prSet>
      <dgm:spPr/>
    </dgm:pt>
    <dgm:pt modelId="{8D2BB1E6-EF9D-4CCF-9E43-9008BB4F581F}" type="pres">
      <dgm:prSet presAssocID="{F05C79C6-0C3D-4233-81CE-76684124E292}" presName="parentText" presStyleLbl="node1" presStyleIdx="0" presStyleCnt="3">
        <dgm:presLayoutVars>
          <dgm:chMax val="0"/>
          <dgm:bulletEnabled val="1"/>
        </dgm:presLayoutVars>
      </dgm:prSet>
      <dgm:spPr/>
    </dgm:pt>
    <dgm:pt modelId="{B7A093B6-C687-47D9-83B7-141635447E6D}" type="pres">
      <dgm:prSet presAssocID="{F05C79C6-0C3D-4233-81CE-76684124E292}" presName="childText" presStyleLbl="revTx" presStyleIdx="0" presStyleCnt="2">
        <dgm:presLayoutVars>
          <dgm:bulletEnabled val="1"/>
        </dgm:presLayoutVars>
      </dgm:prSet>
      <dgm:spPr/>
    </dgm:pt>
    <dgm:pt modelId="{099D2C94-3C1C-415F-B6BD-2AFACBF762FE}" type="pres">
      <dgm:prSet presAssocID="{E80A4EB6-219C-4AA5-B11A-AD8350391E06}" presName="parentText" presStyleLbl="node1" presStyleIdx="1" presStyleCnt="3">
        <dgm:presLayoutVars>
          <dgm:chMax val="0"/>
          <dgm:bulletEnabled val="1"/>
        </dgm:presLayoutVars>
      </dgm:prSet>
      <dgm:spPr/>
    </dgm:pt>
    <dgm:pt modelId="{8B6ADAA7-BB38-4F3E-A8E0-9D49E899EBE0}" type="pres">
      <dgm:prSet presAssocID="{E80A4EB6-219C-4AA5-B11A-AD8350391E06}" presName="childText" presStyleLbl="revTx" presStyleIdx="1" presStyleCnt="2">
        <dgm:presLayoutVars>
          <dgm:bulletEnabled val="1"/>
        </dgm:presLayoutVars>
      </dgm:prSet>
      <dgm:spPr/>
    </dgm:pt>
    <dgm:pt modelId="{4F45049E-61A2-41FC-B146-7A99936B3714}" type="pres">
      <dgm:prSet presAssocID="{A88892C1-D807-44F6-977D-7EC44CCAD264}" presName="parentText" presStyleLbl="node1" presStyleIdx="2" presStyleCnt="3">
        <dgm:presLayoutVars>
          <dgm:chMax val="0"/>
          <dgm:bulletEnabled val="1"/>
        </dgm:presLayoutVars>
      </dgm:prSet>
      <dgm:spPr/>
    </dgm:pt>
  </dgm:ptLst>
  <dgm:cxnLst>
    <dgm:cxn modelId="{8F687C02-1EA0-4B35-8A8F-DB383EE648C6}" type="presOf" srcId="{E80A4EB6-219C-4AA5-B11A-AD8350391E06}" destId="{099D2C94-3C1C-415F-B6BD-2AFACBF762FE}" srcOrd="0" destOrd="0" presId="urn:microsoft.com/office/officeart/2005/8/layout/vList2"/>
    <dgm:cxn modelId="{19F33F0C-7A61-4977-A627-653A3BD0BB8D}" type="presOf" srcId="{7148B0AD-95A6-459A-936D-1C51AFD2A776}" destId="{8B6ADAA7-BB38-4F3E-A8E0-9D49E899EBE0}" srcOrd="0" destOrd="0" presId="urn:microsoft.com/office/officeart/2005/8/layout/vList2"/>
    <dgm:cxn modelId="{1ABCF531-F0C5-4AEC-93C5-C4340750AA42}" srcId="{961A4713-4318-4D3C-BBF1-1540A554F593}" destId="{A88892C1-D807-44F6-977D-7EC44CCAD264}" srcOrd="2" destOrd="0" parTransId="{7F3E58F3-E0BF-495B-85A2-AC88E1FB373F}" sibTransId="{4DABB8C6-7861-44FB-8B3C-47AEF72E968C}"/>
    <dgm:cxn modelId="{5BDC1170-60D1-45C0-A156-A95A375410C0}" srcId="{E80A4EB6-219C-4AA5-B11A-AD8350391E06}" destId="{7148B0AD-95A6-459A-936D-1C51AFD2A776}" srcOrd="0" destOrd="0" parTransId="{CCF2BC83-60E8-438D-9BFB-852202A4F7C4}" sibTransId="{49CBC36A-2089-4738-A066-D0BB54CAABA6}"/>
    <dgm:cxn modelId="{37DBFD80-D089-4674-94F5-263317F9DAAD}" type="presOf" srcId="{F05C79C6-0C3D-4233-81CE-76684124E292}" destId="{8D2BB1E6-EF9D-4CCF-9E43-9008BB4F581F}" srcOrd="0" destOrd="0" presId="urn:microsoft.com/office/officeart/2005/8/layout/vList2"/>
    <dgm:cxn modelId="{A43FE695-4BBB-45BD-AEB8-BAB01D81E32A}" type="presOf" srcId="{961A4713-4318-4D3C-BBF1-1540A554F593}" destId="{8A6BEE76-809D-4F64-9A8E-C1E5C841323B}" srcOrd="0" destOrd="0" presId="urn:microsoft.com/office/officeart/2005/8/layout/vList2"/>
    <dgm:cxn modelId="{B43ED99D-2EFA-4190-A2B5-6C742A6369AD}" type="presOf" srcId="{2865AD34-F2CC-447F-BA83-24074692928A}" destId="{B7A093B6-C687-47D9-83B7-141635447E6D}" srcOrd="0" destOrd="0" presId="urn:microsoft.com/office/officeart/2005/8/layout/vList2"/>
    <dgm:cxn modelId="{EB4DFAA4-97FD-41F9-AE5E-EB6BF641FF6F}" type="presOf" srcId="{A88892C1-D807-44F6-977D-7EC44CCAD264}" destId="{4F45049E-61A2-41FC-B146-7A99936B3714}" srcOrd="0" destOrd="0" presId="urn:microsoft.com/office/officeart/2005/8/layout/vList2"/>
    <dgm:cxn modelId="{9AF064D3-A6DA-4604-8868-77C483C45E83}" srcId="{961A4713-4318-4D3C-BBF1-1540A554F593}" destId="{F05C79C6-0C3D-4233-81CE-76684124E292}" srcOrd="0" destOrd="0" parTransId="{A357B113-17FE-417A-AEFC-9A56FC759311}" sibTransId="{3EE7DC1B-95CA-4ACD-8C9A-C6961E78B035}"/>
    <dgm:cxn modelId="{AF0E41E9-E027-47BC-BA42-27F1AE0D6F40}" srcId="{961A4713-4318-4D3C-BBF1-1540A554F593}" destId="{E80A4EB6-219C-4AA5-B11A-AD8350391E06}" srcOrd="1" destOrd="0" parTransId="{D269A28F-91CA-476D-85A5-F2FD99AD20F3}" sibTransId="{38C472DF-0904-4310-8621-5F2427E81064}"/>
    <dgm:cxn modelId="{360C4AE9-A123-47CE-95CF-E16FF7F127C3}" srcId="{F05C79C6-0C3D-4233-81CE-76684124E292}" destId="{2865AD34-F2CC-447F-BA83-24074692928A}" srcOrd="0" destOrd="0" parTransId="{BF9BBF97-A9CE-4610-8EE7-19B376C5AC8D}" sibTransId="{B0F6C303-8AB4-4AE9-AF51-7384B747D3C2}"/>
    <dgm:cxn modelId="{A05E789E-75E0-4D40-91E4-D3C90BEB02F6}" type="presParOf" srcId="{8A6BEE76-809D-4F64-9A8E-C1E5C841323B}" destId="{8D2BB1E6-EF9D-4CCF-9E43-9008BB4F581F}" srcOrd="0" destOrd="0" presId="urn:microsoft.com/office/officeart/2005/8/layout/vList2"/>
    <dgm:cxn modelId="{40161014-B7BD-4297-8FBC-AAD4A6649910}" type="presParOf" srcId="{8A6BEE76-809D-4F64-9A8E-C1E5C841323B}" destId="{B7A093B6-C687-47D9-83B7-141635447E6D}" srcOrd="1" destOrd="0" presId="urn:microsoft.com/office/officeart/2005/8/layout/vList2"/>
    <dgm:cxn modelId="{D2279521-D22E-4464-A244-F2F3DE76C7FD}" type="presParOf" srcId="{8A6BEE76-809D-4F64-9A8E-C1E5C841323B}" destId="{099D2C94-3C1C-415F-B6BD-2AFACBF762FE}" srcOrd="2" destOrd="0" presId="urn:microsoft.com/office/officeart/2005/8/layout/vList2"/>
    <dgm:cxn modelId="{59865E4D-F3D1-4BEF-BA03-5E1F1292B5E3}" type="presParOf" srcId="{8A6BEE76-809D-4F64-9A8E-C1E5C841323B}" destId="{8B6ADAA7-BB38-4F3E-A8E0-9D49E899EBE0}" srcOrd="3" destOrd="0" presId="urn:microsoft.com/office/officeart/2005/8/layout/vList2"/>
    <dgm:cxn modelId="{471BF075-C259-457A-8B65-8834673B56F3}" type="presParOf" srcId="{8A6BEE76-809D-4F64-9A8E-C1E5C841323B}" destId="{4F45049E-61A2-41FC-B146-7A99936B371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8665C54-B8D6-4C98-B17E-4F0FC89317F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3039AA0-6881-457C-9F81-171E5F2CFF04}">
      <dgm:prSet custT="1"/>
      <dgm:spPr>
        <a:scene3d>
          <a:camera prst="orthographicFront"/>
          <a:lightRig rig="threePt" dir="t"/>
        </a:scene3d>
        <a:sp3d>
          <a:bevelT/>
        </a:sp3d>
      </dgm:spPr>
      <dgm:t>
        <a:bodyPr/>
        <a:lstStyle/>
        <a:p>
          <a:pPr algn="ctr"/>
          <a:r>
            <a:rPr lang="en-US" sz="3600" b="1">
              <a:solidFill>
                <a:schemeClr val="accent3"/>
              </a:solidFill>
            </a:rPr>
            <a:t>What?</a:t>
          </a:r>
          <a:endParaRPr lang="en-US" sz="3600">
            <a:solidFill>
              <a:schemeClr val="accent3"/>
            </a:solidFill>
          </a:endParaRPr>
        </a:p>
      </dgm:t>
    </dgm:pt>
    <dgm:pt modelId="{9040F565-1AC8-4852-A794-212830E00DA4}" type="parTrans" cxnId="{5DAF0EC9-58E7-44B2-AD2F-7FC185E5F8CB}">
      <dgm:prSet/>
      <dgm:spPr/>
      <dgm:t>
        <a:bodyPr/>
        <a:lstStyle/>
        <a:p>
          <a:endParaRPr lang="en-US"/>
        </a:p>
      </dgm:t>
    </dgm:pt>
    <dgm:pt modelId="{E92AFB24-8C3A-47F1-A122-652674A63C9F}" type="sibTrans" cxnId="{5DAF0EC9-58E7-44B2-AD2F-7FC185E5F8CB}">
      <dgm:prSet/>
      <dgm:spPr/>
      <dgm:t>
        <a:bodyPr/>
        <a:lstStyle/>
        <a:p>
          <a:endParaRPr lang="en-US"/>
        </a:p>
      </dgm:t>
    </dgm:pt>
    <dgm:pt modelId="{D6F88643-1ED1-4199-885E-37C9169DBDB1}">
      <dgm:prSet custT="1"/>
      <dgm:spPr>
        <a:scene3d>
          <a:camera prst="orthographicFront"/>
          <a:lightRig rig="threePt" dir="t"/>
        </a:scene3d>
        <a:sp3d>
          <a:bevelT/>
        </a:sp3d>
      </dgm:spPr>
      <dgm:t>
        <a:bodyPr/>
        <a:lstStyle/>
        <a:p>
          <a:pPr algn="ctr"/>
          <a:r>
            <a:rPr lang="en-US" sz="3600" b="1">
              <a:solidFill>
                <a:schemeClr val="accent3"/>
              </a:solidFill>
            </a:rPr>
            <a:t>Why?</a:t>
          </a:r>
          <a:endParaRPr lang="en-US" sz="3600">
            <a:solidFill>
              <a:schemeClr val="accent3"/>
            </a:solidFill>
          </a:endParaRPr>
        </a:p>
      </dgm:t>
    </dgm:pt>
    <dgm:pt modelId="{A9D82CD7-E580-4A50-A1C3-7BD1B61A183A}" type="parTrans" cxnId="{31F93BD5-AF28-418A-A1CB-7FB529996CEF}">
      <dgm:prSet/>
      <dgm:spPr/>
      <dgm:t>
        <a:bodyPr/>
        <a:lstStyle/>
        <a:p>
          <a:endParaRPr lang="en-US"/>
        </a:p>
      </dgm:t>
    </dgm:pt>
    <dgm:pt modelId="{196BD2F8-364B-444F-949E-E8FFDAF4B1A5}" type="sibTrans" cxnId="{31F93BD5-AF28-418A-A1CB-7FB529996CEF}">
      <dgm:prSet/>
      <dgm:spPr/>
      <dgm:t>
        <a:bodyPr/>
        <a:lstStyle/>
        <a:p>
          <a:endParaRPr lang="en-US"/>
        </a:p>
      </dgm:t>
    </dgm:pt>
    <dgm:pt modelId="{D2CE865E-8CCF-429A-A803-B44CA7484537}">
      <dgm:prSet custT="1"/>
      <dgm:spPr>
        <a:scene3d>
          <a:camera prst="orthographicFront"/>
          <a:lightRig rig="threePt" dir="t"/>
        </a:scene3d>
        <a:sp3d>
          <a:bevelT/>
        </a:sp3d>
      </dgm:spPr>
      <dgm:t>
        <a:bodyPr/>
        <a:lstStyle/>
        <a:p>
          <a:pPr algn="ctr"/>
          <a:r>
            <a:rPr lang="en-US" sz="3600" b="1">
              <a:solidFill>
                <a:schemeClr val="accent3"/>
              </a:solidFill>
            </a:rPr>
            <a:t>When?</a:t>
          </a:r>
          <a:endParaRPr lang="en-US" sz="3600">
            <a:solidFill>
              <a:schemeClr val="accent3"/>
            </a:solidFill>
          </a:endParaRPr>
        </a:p>
      </dgm:t>
    </dgm:pt>
    <dgm:pt modelId="{3CD7E4D3-8EE5-4666-976F-139B12271040}" type="parTrans" cxnId="{D944E4E7-3ABA-4931-AA77-91628A4283E1}">
      <dgm:prSet/>
      <dgm:spPr/>
      <dgm:t>
        <a:bodyPr/>
        <a:lstStyle/>
        <a:p>
          <a:endParaRPr lang="en-US"/>
        </a:p>
      </dgm:t>
    </dgm:pt>
    <dgm:pt modelId="{922CE52F-424A-40CD-85FC-BA00496F69AC}" type="sibTrans" cxnId="{D944E4E7-3ABA-4931-AA77-91628A4283E1}">
      <dgm:prSet/>
      <dgm:spPr/>
      <dgm:t>
        <a:bodyPr/>
        <a:lstStyle/>
        <a:p>
          <a:endParaRPr lang="en-US"/>
        </a:p>
      </dgm:t>
    </dgm:pt>
    <dgm:pt modelId="{6775BADE-2DBC-4062-8A6A-29B70745DE9B}">
      <dgm:prSet/>
      <dgm:spPr>
        <a:scene3d>
          <a:camera prst="orthographicFront"/>
          <a:lightRig rig="threePt" dir="t"/>
        </a:scene3d>
        <a:sp3d>
          <a:bevelT/>
        </a:sp3d>
      </dgm:spPr>
      <dgm:t>
        <a:bodyPr anchor="t"/>
        <a:lstStyle/>
        <a:p>
          <a:pPr marL="60325" indent="0" algn="l">
            <a:buNone/>
          </a:pPr>
          <a:r>
            <a:rPr lang="en-US" dirty="0"/>
            <a:t>The Board improved the standards related to conduit debt obligations by providing a single reporting method for government issuers</a:t>
          </a:r>
        </a:p>
      </dgm:t>
    </dgm:pt>
    <dgm:pt modelId="{6955D45D-1ED3-4B92-A3AE-D83A3C7BB624}" type="parTrans" cxnId="{B9A31E4E-B4F3-47C2-AF9B-0F60D8F5DAF0}">
      <dgm:prSet/>
      <dgm:spPr/>
      <dgm:t>
        <a:bodyPr/>
        <a:lstStyle/>
        <a:p>
          <a:endParaRPr lang="en-US"/>
        </a:p>
      </dgm:t>
    </dgm:pt>
    <dgm:pt modelId="{73EA357E-D4D6-4204-B5B8-626BEA8B2B80}" type="sibTrans" cxnId="{B9A31E4E-B4F3-47C2-AF9B-0F60D8F5DAF0}">
      <dgm:prSet/>
      <dgm:spPr/>
      <dgm:t>
        <a:bodyPr/>
        <a:lstStyle/>
        <a:p>
          <a:endParaRPr lang="en-US"/>
        </a:p>
      </dgm:t>
    </dgm:pt>
    <dgm:pt modelId="{1E254595-00D2-4076-96CE-DD530D44D2A7}">
      <dgm:prSet/>
      <dgm:spPr>
        <a:scene3d>
          <a:camera prst="orthographicFront"/>
          <a:lightRig rig="threePt" dir="t"/>
        </a:scene3d>
        <a:sp3d>
          <a:bevelT/>
        </a:sp3d>
      </dgm:spPr>
      <dgm:t>
        <a:bodyPr anchor="t"/>
        <a:lstStyle/>
        <a:p>
          <a:pPr marL="60325" indent="0" algn="l">
            <a:buNone/>
          </a:pPr>
          <a:r>
            <a:rPr lang="en-US"/>
            <a:t>Interpretation 2 had been in effect for 20 years before its effectiveness was evaluated; based on GASB research, improvements were needed to eliminate diversity in practice</a:t>
          </a:r>
        </a:p>
      </dgm:t>
    </dgm:pt>
    <dgm:pt modelId="{94D9DD3C-650A-4BD7-A364-3859670481C3}" type="parTrans" cxnId="{F0D6F8A9-4190-456C-9E18-4E031F9CDB8B}">
      <dgm:prSet/>
      <dgm:spPr/>
      <dgm:t>
        <a:bodyPr/>
        <a:lstStyle/>
        <a:p>
          <a:endParaRPr lang="en-US"/>
        </a:p>
      </dgm:t>
    </dgm:pt>
    <dgm:pt modelId="{017E11F1-056F-4233-BF04-EE9BF3D9781E}" type="sibTrans" cxnId="{F0D6F8A9-4190-456C-9E18-4E031F9CDB8B}">
      <dgm:prSet/>
      <dgm:spPr/>
      <dgm:t>
        <a:bodyPr/>
        <a:lstStyle/>
        <a:p>
          <a:endParaRPr lang="en-US"/>
        </a:p>
      </dgm:t>
    </dgm:pt>
    <dgm:pt modelId="{48C5D5F6-5D9E-41D5-8208-B4107643344B}">
      <dgm:prSet/>
      <dgm:spPr>
        <a:scene3d>
          <a:camera prst="orthographicFront"/>
          <a:lightRig rig="threePt" dir="t"/>
        </a:scene3d>
        <a:sp3d>
          <a:bevelT/>
        </a:sp3d>
      </dgm:spPr>
      <dgm:t>
        <a:bodyPr/>
        <a:lstStyle/>
        <a:p>
          <a:pPr marL="60325" indent="0">
            <a:buNone/>
          </a:pPr>
          <a:r>
            <a:rPr lang="en-US"/>
            <a:t>Effective for periods beginning after December 15, 2021</a:t>
          </a:r>
        </a:p>
      </dgm:t>
    </dgm:pt>
    <dgm:pt modelId="{3745AC4D-B2B2-4E17-AC5F-FF376B6A0E77}" type="parTrans" cxnId="{FBD04BB3-56B4-4E2E-9CCE-B1FBA0B92A0A}">
      <dgm:prSet/>
      <dgm:spPr/>
      <dgm:t>
        <a:bodyPr/>
        <a:lstStyle/>
        <a:p>
          <a:endParaRPr lang="en-US"/>
        </a:p>
      </dgm:t>
    </dgm:pt>
    <dgm:pt modelId="{2406F0BC-6BCD-4AEA-9A11-A7CE8E46EBE6}" type="sibTrans" cxnId="{FBD04BB3-56B4-4E2E-9CCE-B1FBA0B92A0A}">
      <dgm:prSet/>
      <dgm:spPr/>
      <dgm:t>
        <a:bodyPr/>
        <a:lstStyle/>
        <a:p>
          <a:endParaRPr lang="en-US"/>
        </a:p>
      </dgm:t>
    </dgm:pt>
    <dgm:pt modelId="{1FCE91D1-630D-45A7-B18D-4F9DC077E062}">
      <dgm:prSet/>
      <dgm:spPr>
        <a:scene3d>
          <a:camera prst="orthographicFront"/>
          <a:lightRig rig="threePt" dir="t"/>
        </a:scene3d>
        <a:sp3d>
          <a:bevelT/>
        </a:sp3d>
      </dgm:spPr>
      <dgm:t>
        <a:bodyPr/>
        <a:lstStyle/>
        <a:p>
          <a:pPr marL="60325" indent="0">
            <a:buNone/>
          </a:pPr>
          <a:r>
            <a:rPr lang="en-US"/>
            <a:t>Earlier application is encouraged</a:t>
          </a:r>
        </a:p>
      </dgm:t>
    </dgm:pt>
    <dgm:pt modelId="{16693CA5-2661-452C-BB4A-430D59FCCE5D}" type="parTrans" cxnId="{375B992B-D56A-443A-9FF0-285BA6A2EF08}">
      <dgm:prSet/>
      <dgm:spPr/>
      <dgm:t>
        <a:bodyPr/>
        <a:lstStyle/>
        <a:p>
          <a:endParaRPr lang="en-US"/>
        </a:p>
      </dgm:t>
    </dgm:pt>
    <dgm:pt modelId="{3B65FE50-B3D2-4F29-9839-1D1A2854D602}" type="sibTrans" cxnId="{375B992B-D56A-443A-9FF0-285BA6A2EF08}">
      <dgm:prSet/>
      <dgm:spPr/>
      <dgm:t>
        <a:bodyPr/>
        <a:lstStyle/>
        <a:p>
          <a:endParaRPr lang="en-US"/>
        </a:p>
      </dgm:t>
    </dgm:pt>
    <dgm:pt modelId="{50B92D80-702F-4183-BEF9-709958B0644E}" type="pres">
      <dgm:prSet presAssocID="{28665C54-B8D6-4C98-B17E-4F0FC89317F0}" presName="theList" presStyleCnt="0">
        <dgm:presLayoutVars>
          <dgm:dir/>
          <dgm:animLvl val="lvl"/>
          <dgm:resizeHandles val="exact"/>
        </dgm:presLayoutVars>
      </dgm:prSet>
      <dgm:spPr/>
    </dgm:pt>
    <dgm:pt modelId="{4CABD9DC-6CFB-477A-8FB7-CF6BC9122911}" type="pres">
      <dgm:prSet presAssocID="{A3039AA0-6881-457C-9F81-171E5F2CFF04}" presName="compNode" presStyleCnt="0"/>
      <dgm:spPr/>
    </dgm:pt>
    <dgm:pt modelId="{D5C0F6D0-67F0-4C45-B475-C7CEC51C18BE}" type="pres">
      <dgm:prSet presAssocID="{A3039AA0-6881-457C-9F81-171E5F2CFF04}" presName="aNode" presStyleLbl="bgShp" presStyleIdx="0" presStyleCnt="3"/>
      <dgm:spPr/>
    </dgm:pt>
    <dgm:pt modelId="{AE5878B9-527B-414D-A7C0-251FE06F94F4}" type="pres">
      <dgm:prSet presAssocID="{A3039AA0-6881-457C-9F81-171E5F2CFF04}" presName="textNode" presStyleLbl="bgShp" presStyleIdx="0" presStyleCnt="3"/>
      <dgm:spPr/>
    </dgm:pt>
    <dgm:pt modelId="{A549A1A2-07D0-44E6-99B0-05CFAB5470AC}" type="pres">
      <dgm:prSet presAssocID="{A3039AA0-6881-457C-9F81-171E5F2CFF04}" presName="compChildNode" presStyleCnt="0"/>
      <dgm:spPr/>
    </dgm:pt>
    <dgm:pt modelId="{ACB72E77-417F-43BD-A9E5-A8C357FF8639}" type="pres">
      <dgm:prSet presAssocID="{A3039AA0-6881-457C-9F81-171E5F2CFF04}" presName="theInnerList" presStyleCnt="0"/>
      <dgm:spPr/>
    </dgm:pt>
    <dgm:pt modelId="{0D50CC20-32FF-4B06-97FC-92D35B4FB189}" type="pres">
      <dgm:prSet presAssocID="{6775BADE-2DBC-4062-8A6A-29B70745DE9B}" presName="childNode" presStyleLbl="node1" presStyleIdx="0" presStyleCnt="4">
        <dgm:presLayoutVars>
          <dgm:bulletEnabled val="1"/>
        </dgm:presLayoutVars>
      </dgm:prSet>
      <dgm:spPr/>
    </dgm:pt>
    <dgm:pt modelId="{B9D680BF-05FF-49BD-A69C-A73AF20B198E}" type="pres">
      <dgm:prSet presAssocID="{A3039AA0-6881-457C-9F81-171E5F2CFF04}" presName="aSpace" presStyleCnt="0"/>
      <dgm:spPr/>
    </dgm:pt>
    <dgm:pt modelId="{6B87EAA6-01FF-4AE7-945E-D033B9FF74AD}" type="pres">
      <dgm:prSet presAssocID="{D6F88643-1ED1-4199-885E-37C9169DBDB1}" presName="compNode" presStyleCnt="0"/>
      <dgm:spPr/>
    </dgm:pt>
    <dgm:pt modelId="{D07AB29A-E23C-4CB7-9C40-376C4ADD80A1}" type="pres">
      <dgm:prSet presAssocID="{D6F88643-1ED1-4199-885E-37C9169DBDB1}" presName="aNode" presStyleLbl="bgShp" presStyleIdx="1" presStyleCnt="3"/>
      <dgm:spPr/>
    </dgm:pt>
    <dgm:pt modelId="{91CE30DE-C8A9-419C-BE57-0A0BBF279991}" type="pres">
      <dgm:prSet presAssocID="{D6F88643-1ED1-4199-885E-37C9169DBDB1}" presName="textNode" presStyleLbl="bgShp" presStyleIdx="1" presStyleCnt="3"/>
      <dgm:spPr/>
    </dgm:pt>
    <dgm:pt modelId="{80DD0C96-0CD1-4A83-8727-59CC5463A60E}" type="pres">
      <dgm:prSet presAssocID="{D6F88643-1ED1-4199-885E-37C9169DBDB1}" presName="compChildNode" presStyleCnt="0"/>
      <dgm:spPr/>
    </dgm:pt>
    <dgm:pt modelId="{AEF9D8F1-C744-4CB3-9191-2DB1C9BFCC00}" type="pres">
      <dgm:prSet presAssocID="{D6F88643-1ED1-4199-885E-37C9169DBDB1}" presName="theInnerList" presStyleCnt="0"/>
      <dgm:spPr/>
    </dgm:pt>
    <dgm:pt modelId="{2E34079D-27D5-48C7-A62C-2E8AAB1D3AF4}" type="pres">
      <dgm:prSet presAssocID="{1E254595-00D2-4076-96CE-DD530D44D2A7}" presName="childNode" presStyleLbl="node1" presStyleIdx="1" presStyleCnt="4">
        <dgm:presLayoutVars>
          <dgm:bulletEnabled val="1"/>
        </dgm:presLayoutVars>
      </dgm:prSet>
      <dgm:spPr/>
    </dgm:pt>
    <dgm:pt modelId="{DE341089-C725-4D71-868B-CAAE52E50BC1}" type="pres">
      <dgm:prSet presAssocID="{D6F88643-1ED1-4199-885E-37C9169DBDB1}" presName="aSpace" presStyleCnt="0"/>
      <dgm:spPr/>
    </dgm:pt>
    <dgm:pt modelId="{421DDABC-2BC3-406B-AB4D-F4E3D99D03D0}" type="pres">
      <dgm:prSet presAssocID="{D2CE865E-8CCF-429A-A803-B44CA7484537}" presName="compNode" presStyleCnt="0"/>
      <dgm:spPr/>
    </dgm:pt>
    <dgm:pt modelId="{B8E80059-7753-4292-BEE2-00EF08B957DE}" type="pres">
      <dgm:prSet presAssocID="{D2CE865E-8CCF-429A-A803-B44CA7484537}" presName="aNode" presStyleLbl="bgShp" presStyleIdx="2" presStyleCnt="3"/>
      <dgm:spPr/>
    </dgm:pt>
    <dgm:pt modelId="{4E57346A-1FB9-40EE-B8DB-1BAB3E0AE87C}" type="pres">
      <dgm:prSet presAssocID="{D2CE865E-8CCF-429A-A803-B44CA7484537}" presName="textNode" presStyleLbl="bgShp" presStyleIdx="2" presStyleCnt="3"/>
      <dgm:spPr/>
    </dgm:pt>
    <dgm:pt modelId="{F7495AFA-787A-4175-A0AA-BC5892A72ED2}" type="pres">
      <dgm:prSet presAssocID="{D2CE865E-8CCF-429A-A803-B44CA7484537}" presName="compChildNode" presStyleCnt="0"/>
      <dgm:spPr/>
    </dgm:pt>
    <dgm:pt modelId="{FC096CE5-CE6D-4F0A-9F6C-69B277E9172F}" type="pres">
      <dgm:prSet presAssocID="{D2CE865E-8CCF-429A-A803-B44CA7484537}" presName="theInnerList" presStyleCnt="0"/>
      <dgm:spPr/>
    </dgm:pt>
    <dgm:pt modelId="{E1B05951-EF31-4758-BA25-1797B6A2E274}" type="pres">
      <dgm:prSet presAssocID="{48C5D5F6-5D9E-41D5-8208-B4107643344B}" presName="childNode" presStyleLbl="node1" presStyleIdx="2" presStyleCnt="4">
        <dgm:presLayoutVars>
          <dgm:bulletEnabled val="1"/>
        </dgm:presLayoutVars>
      </dgm:prSet>
      <dgm:spPr/>
    </dgm:pt>
    <dgm:pt modelId="{6FE80EAB-0F5F-4B7C-847E-D3636BC7CFB5}" type="pres">
      <dgm:prSet presAssocID="{48C5D5F6-5D9E-41D5-8208-B4107643344B}" presName="aSpace2" presStyleCnt="0"/>
      <dgm:spPr/>
    </dgm:pt>
    <dgm:pt modelId="{040950A5-55C3-41CD-984F-738A8F565B1D}" type="pres">
      <dgm:prSet presAssocID="{1FCE91D1-630D-45A7-B18D-4F9DC077E062}" presName="childNode" presStyleLbl="node1" presStyleIdx="3" presStyleCnt="4">
        <dgm:presLayoutVars>
          <dgm:bulletEnabled val="1"/>
        </dgm:presLayoutVars>
      </dgm:prSet>
      <dgm:spPr/>
    </dgm:pt>
  </dgm:ptLst>
  <dgm:cxnLst>
    <dgm:cxn modelId="{146DC31E-ECBD-487D-A595-F12BE66DA4B0}" type="presOf" srcId="{28665C54-B8D6-4C98-B17E-4F0FC89317F0}" destId="{50B92D80-702F-4183-BEF9-709958B0644E}" srcOrd="0" destOrd="0" presId="urn:microsoft.com/office/officeart/2005/8/layout/lProcess2"/>
    <dgm:cxn modelId="{375B992B-D56A-443A-9FF0-285BA6A2EF08}" srcId="{D2CE865E-8CCF-429A-A803-B44CA7484537}" destId="{1FCE91D1-630D-45A7-B18D-4F9DC077E062}" srcOrd="1" destOrd="0" parTransId="{16693CA5-2661-452C-BB4A-430D59FCCE5D}" sibTransId="{3B65FE50-B3D2-4F29-9839-1D1A2854D602}"/>
    <dgm:cxn modelId="{AFBD845D-4328-4252-8462-5BD284D6EAD8}" type="presOf" srcId="{D2CE865E-8CCF-429A-A803-B44CA7484537}" destId="{4E57346A-1FB9-40EE-B8DB-1BAB3E0AE87C}" srcOrd="1" destOrd="0" presId="urn:microsoft.com/office/officeart/2005/8/layout/lProcess2"/>
    <dgm:cxn modelId="{833DD261-DFC5-4F4E-B76E-D2C86C745C33}" type="presOf" srcId="{D6F88643-1ED1-4199-885E-37C9169DBDB1}" destId="{D07AB29A-E23C-4CB7-9C40-376C4ADD80A1}" srcOrd="0" destOrd="0" presId="urn:microsoft.com/office/officeart/2005/8/layout/lProcess2"/>
    <dgm:cxn modelId="{B9A31E4E-B4F3-47C2-AF9B-0F60D8F5DAF0}" srcId="{A3039AA0-6881-457C-9F81-171E5F2CFF04}" destId="{6775BADE-2DBC-4062-8A6A-29B70745DE9B}" srcOrd="0" destOrd="0" parTransId="{6955D45D-1ED3-4B92-A3AE-D83A3C7BB624}" sibTransId="{73EA357E-D4D6-4204-B5B8-626BEA8B2B80}"/>
    <dgm:cxn modelId="{24D10A9A-FBB2-4AB8-94DF-388D73394489}" type="presOf" srcId="{D6F88643-1ED1-4199-885E-37C9169DBDB1}" destId="{91CE30DE-C8A9-419C-BE57-0A0BBF279991}" srcOrd="1" destOrd="0" presId="urn:microsoft.com/office/officeart/2005/8/layout/lProcess2"/>
    <dgm:cxn modelId="{7ACE89A3-7F0C-4D9B-9B76-61131A74190B}" type="presOf" srcId="{48C5D5F6-5D9E-41D5-8208-B4107643344B}" destId="{E1B05951-EF31-4758-BA25-1797B6A2E274}" srcOrd="0" destOrd="0" presId="urn:microsoft.com/office/officeart/2005/8/layout/lProcess2"/>
    <dgm:cxn modelId="{F0D6F8A9-4190-456C-9E18-4E031F9CDB8B}" srcId="{D6F88643-1ED1-4199-885E-37C9169DBDB1}" destId="{1E254595-00D2-4076-96CE-DD530D44D2A7}" srcOrd="0" destOrd="0" parTransId="{94D9DD3C-650A-4BD7-A364-3859670481C3}" sibTransId="{017E11F1-056F-4233-BF04-EE9BF3D9781E}"/>
    <dgm:cxn modelId="{B13235AB-0C4E-40B3-8F40-2585D3231E51}" type="presOf" srcId="{A3039AA0-6881-457C-9F81-171E5F2CFF04}" destId="{D5C0F6D0-67F0-4C45-B475-C7CEC51C18BE}" srcOrd="0" destOrd="0" presId="urn:microsoft.com/office/officeart/2005/8/layout/lProcess2"/>
    <dgm:cxn modelId="{FBD04BB3-56B4-4E2E-9CCE-B1FBA0B92A0A}" srcId="{D2CE865E-8CCF-429A-A803-B44CA7484537}" destId="{48C5D5F6-5D9E-41D5-8208-B4107643344B}" srcOrd="0" destOrd="0" parTransId="{3745AC4D-B2B2-4E17-AC5F-FF376B6A0E77}" sibTransId="{2406F0BC-6BCD-4AEA-9A11-A7CE8E46EBE6}"/>
    <dgm:cxn modelId="{D0453BB6-8CA7-41DA-AEEE-0A85852A811B}" type="presOf" srcId="{D2CE865E-8CCF-429A-A803-B44CA7484537}" destId="{B8E80059-7753-4292-BEE2-00EF08B957DE}" srcOrd="0" destOrd="0" presId="urn:microsoft.com/office/officeart/2005/8/layout/lProcess2"/>
    <dgm:cxn modelId="{584F4BB8-FC7F-4D4B-B10E-1CEE9F9BC5DB}" type="presOf" srcId="{1FCE91D1-630D-45A7-B18D-4F9DC077E062}" destId="{040950A5-55C3-41CD-984F-738A8F565B1D}" srcOrd="0" destOrd="0" presId="urn:microsoft.com/office/officeart/2005/8/layout/lProcess2"/>
    <dgm:cxn modelId="{5DAF0EC9-58E7-44B2-AD2F-7FC185E5F8CB}" srcId="{28665C54-B8D6-4C98-B17E-4F0FC89317F0}" destId="{A3039AA0-6881-457C-9F81-171E5F2CFF04}" srcOrd="0" destOrd="0" parTransId="{9040F565-1AC8-4852-A794-212830E00DA4}" sibTransId="{E92AFB24-8C3A-47F1-A122-652674A63C9F}"/>
    <dgm:cxn modelId="{13CDC5C9-E7FF-460C-B649-7E54EE66F78A}" type="presOf" srcId="{1E254595-00D2-4076-96CE-DD530D44D2A7}" destId="{2E34079D-27D5-48C7-A62C-2E8AAB1D3AF4}" srcOrd="0" destOrd="0" presId="urn:microsoft.com/office/officeart/2005/8/layout/lProcess2"/>
    <dgm:cxn modelId="{00DE06D3-A5C0-465F-AA38-869CAA9A4E7D}" type="presOf" srcId="{A3039AA0-6881-457C-9F81-171E5F2CFF04}" destId="{AE5878B9-527B-414D-A7C0-251FE06F94F4}" srcOrd="1" destOrd="0" presId="urn:microsoft.com/office/officeart/2005/8/layout/lProcess2"/>
    <dgm:cxn modelId="{31F93BD5-AF28-418A-A1CB-7FB529996CEF}" srcId="{28665C54-B8D6-4C98-B17E-4F0FC89317F0}" destId="{D6F88643-1ED1-4199-885E-37C9169DBDB1}" srcOrd="1" destOrd="0" parTransId="{A9D82CD7-E580-4A50-A1C3-7BD1B61A183A}" sibTransId="{196BD2F8-364B-444F-949E-E8FFDAF4B1A5}"/>
    <dgm:cxn modelId="{076EDDD6-53AA-4109-B28D-614CF3AF3FEF}" type="presOf" srcId="{6775BADE-2DBC-4062-8A6A-29B70745DE9B}" destId="{0D50CC20-32FF-4B06-97FC-92D35B4FB189}" srcOrd="0" destOrd="0" presId="urn:microsoft.com/office/officeart/2005/8/layout/lProcess2"/>
    <dgm:cxn modelId="{D944E4E7-3ABA-4931-AA77-91628A4283E1}" srcId="{28665C54-B8D6-4C98-B17E-4F0FC89317F0}" destId="{D2CE865E-8CCF-429A-A803-B44CA7484537}" srcOrd="2" destOrd="0" parTransId="{3CD7E4D3-8EE5-4666-976F-139B12271040}" sibTransId="{922CE52F-424A-40CD-85FC-BA00496F69AC}"/>
    <dgm:cxn modelId="{B90A0146-1A30-4535-AFBB-0A036BCCBB65}" type="presParOf" srcId="{50B92D80-702F-4183-BEF9-709958B0644E}" destId="{4CABD9DC-6CFB-477A-8FB7-CF6BC9122911}" srcOrd="0" destOrd="0" presId="urn:microsoft.com/office/officeart/2005/8/layout/lProcess2"/>
    <dgm:cxn modelId="{56F653FC-F000-40A1-BE7D-343AA4D6C559}" type="presParOf" srcId="{4CABD9DC-6CFB-477A-8FB7-CF6BC9122911}" destId="{D5C0F6D0-67F0-4C45-B475-C7CEC51C18BE}" srcOrd="0" destOrd="0" presId="urn:microsoft.com/office/officeart/2005/8/layout/lProcess2"/>
    <dgm:cxn modelId="{7729903E-6713-4709-BFA3-20469D26853F}" type="presParOf" srcId="{4CABD9DC-6CFB-477A-8FB7-CF6BC9122911}" destId="{AE5878B9-527B-414D-A7C0-251FE06F94F4}" srcOrd="1" destOrd="0" presId="urn:microsoft.com/office/officeart/2005/8/layout/lProcess2"/>
    <dgm:cxn modelId="{D0F3BBF2-BAB3-43F1-A224-897F5CA89EE8}" type="presParOf" srcId="{4CABD9DC-6CFB-477A-8FB7-CF6BC9122911}" destId="{A549A1A2-07D0-44E6-99B0-05CFAB5470AC}" srcOrd="2" destOrd="0" presId="urn:microsoft.com/office/officeart/2005/8/layout/lProcess2"/>
    <dgm:cxn modelId="{B777C912-83C4-412D-872C-A8B444EDF98C}" type="presParOf" srcId="{A549A1A2-07D0-44E6-99B0-05CFAB5470AC}" destId="{ACB72E77-417F-43BD-A9E5-A8C357FF8639}" srcOrd="0" destOrd="0" presId="urn:microsoft.com/office/officeart/2005/8/layout/lProcess2"/>
    <dgm:cxn modelId="{61E2FFD6-5ECB-4CE4-AF98-26C1769DBE88}" type="presParOf" srcId="{ACB72E77-417F-43BD-A9E5-A8C357FF8639}" destId="{0D50CC20-32FF-4B06-97FC-92D35B4FB189}" srcOrd="0" destOrd="0" presId="urn:microsoft.com/office/officeart/2005/8/layout/lProcess2"/>
    <dgm:cxn modelId="{F7E734A5-A78E-4002-9E81-655AA58296BE}" type="presParOf" srcId="{50B92D80-702F-4183-BEF9-709958B0644E}" destId="{B9D680BF-05FF-49BD-A69C-A73AF20B198E}" srcOrd="1" destOrd="0" presId="urn:microsoft.com/office/officeart/2005/8/layout/lProcess2"/>
    <dgm:cxn modelId="{3F490AAB-FD0E-4639-9550-C5B4D7CA3CF5}" type="presParOf" srcId="{50B92D80-702F-4183-BEF9-709958B0644E}" destId="{6B87EAA6-01FF-4AE7-945E-D033B9FF74AD}" srcOrd="2" destOrd="0" presId="urn:microsoft.com/office/officeart/2005/8/layout/lProcess2"/>
    <dgm:cxn modelId="{AF03A84D-54A8-4F1C-A269-597298990083}" type="presParOf" srcId="{6B87EAA6-01FF-4AE7-945E-D033B9FF74AD}" destId="{D07AB29A-E23C-4CB7-9C40-376C4ADD80A1}" srcOrd="0" destOrd="0" presId="urn:microsoft.com/office/officeart/2005/8/layout/lProcess2"/>
    <dgm:cxn modelId="{9E7EEF19-1058-404F-A06D-20297D689C87}" type="presParOf" srcId="{6B87EAA6-01FF-4AE7-945E-D033B9FF74AD}" destId="{91CE30DE-C8A9-419C-BE57-0A0BBF279991}" srcOrd="1" destOrd="0" presId="urn:microsoft.com/office/officeart/2005/8/layout/lProcess2"/>
    <dgm:cxn modelId="{3C6D8161-515D-4AC3-AB75-4048B02D61BF}" type="presParOf" srcId="{6B87EAA6-01FF-4AE7-945E-D033B9FF74AD}" destId="{80DD0C96-0CD1-4A83-8727-59CC5463A60E}" srcOrd="2" destOrd="0" presId="urn:microsoft.com/office/officeart/2005/8/layout/lProcess2"/>
    <dgm:cxn modelId="{E8919511-EA0D-4ABF-96F2-C9EAA0F9EBC1}" type="presParOf" srcId="{80DD0C96-0CD1-4A83-8727-59CC5463A60E}" destId="{AEF9D8F1-C744-4CB3-9191-2DB1C9BFCC00}" srcOrd="0" destOrd="0" presId="urn:microsoft.com/office/officeart/2005/8/layout/lProcess2"/>
    <dgm:cxn modelId="{D4C28402-DD65-411C-B840-0521828E5A23}" type="presParOf" srcId="{AEF9D8F1-C744-4CB3-9191-2DB1C9BFCC00}" destId="{2E34079D-27D5-48C7-A62C-2E8AAB1D3AF4}" srcOrd="0" destOrd="0" presId="urn:microsoft.com/office/officeart/2005/8/layout/lProcess2"/>
    <dgm:cxn modelId="{C96B4965-6A46-41AD-8586-B5DDA56A6F31}" type="presParOf" srcId="{50B92D80-702F-4183-BEF9-709958B0644E}" destId="{DE341089-C725-4D71-868B-CAAE52E50BC1}" srcOrd="3" destOrd="0" presId="urn:microsoft.com/office/officeart/2005/8/layout/lProcess2"/>
    <dgm:cxn modelId="{EB5ABA2E-50C2-4C30-82A5-2B10AB7CAA0D}" type="presParOf" srcId="{50B92D80-702F-4183-BEF9-709958B0644E}" destId="{421DDABC-2BC3-406B-AB4D-F4E3D99D03D0}" srcOrd="4" destOrd="0" presId="urn:microsoft.com/office/officeart/2005/8/layout/lProcess2"/>
    <dgm:cxn modelId="{A2A7957C-E495-474E-A7D6-4C929CDF0D09}" type="presParOf" srcId="{421DDABC-2BC3-406B-AB4D-F4E3D99D03D0}" destId="{B8E80059-7753-4292-BEE2-00EF08B957DE}" srcOrd="0" destOrd="0" presId="urn:microsoft.com/office/officeart/2005/8/layout/lProcess2"/>
    <dgm:cxn modelId="{FF46A8A8-5020-4F83-8623-AF9EB59C5351}" type="presParOf" srcId="{421DDABC-2BC3-406B-AB4D-F4E3D99D03D0}" destId="{4E57346A-1FB9-40EE-B8DB-1BAB3E0AE87C}" srcOrd="1" destOrd="0" presId="urn:microsoft.com/office/officeart/2005/8/layout/lProcess2"/>
    <dgm:cxn modelId="{A9C3D32F-B978-4260-A170-B4CD2F199AF9}" type="presParOf" srcId="{421DDABC-2BC3-406B-AB4D-F4E3D99D03D0}" destId="{F7495AFA-787A-4175-A0AA-BC5892A72ED2}" srcOrd="2" destOrd="0" presId="urn:microsoft.com/office/officeart/2005/8/layout/lProcess2"/>
    <dgm:cxn modelId="{45BB1E52-4F9D-4752-A96C-26C150CDA9CA}" type="presParOf" srcId="{F7495AFA-787A-4175-A0AA-BC5892A72ED2}" destId="{FC096CE5-CE6D-4F0A-9F6C-69B277E9172F}" srcOrd="0" destOrd="0" presId="urn:microsoft.com/office/officeart/2005/8/layout/lProcess2"/>
    <dgm:cxn modelId="{C43959A3-4294-4D4B-BB39-B4DABB321600}" type="presParOf" srcId="{FC096CE5-CE6D-4F0A-9F6C-69B277E9172F}" destId="{E1B05951-EF31-4758-BA25-1797B6A2E274}" srcOrd="0" destOrd="0" presId="urn:microsoft.com/office/officeart/2005/8/layout/lProcess2"/>
    <dgm:cxn modelId="{7FC1AE9F-1671-4595-BFDD-C6770623B427}" type="presParOf" srcId="{FC096CE5-CE6D-4F0A-9F6C-69B277E9172F}" destId="{6FE80EAB-0F5F-4B7C-847E-D3636BC7CFB5}" srcOrd="1" destOrd="0" presId="urn:microsoft.com/office/officeart/2005/8/layout/lProcess2"/>
    <dgm:cxn modelId="{2A604614-D173-4CD5-8C2B-7889C123E7BA}" type="presParOf" srcId="{FC096CE5-CE6D-4F0A-9F6C-69B277E9172F}" destId="{040950A5-55C3-41CD-984F-738A8F565B1D}"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EB9727-C857-4F45-8BAE-922AA780C36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98446E9-BB3B-4389-8FDF-24D6D885E05C}">
      <dgm:prSet custT="1"/>
      <dgm:spPr>
        <a:scene3d>
          <a:camera prst="orthographicFront"/>
          <a:lightRig rig="threePt" dir="t"/>
        </a:scene3d>
        <a:sp3d>
          <a:bevelT/>
        </a:sp3d>
      </dgm:spPr>
      <dgm:t>
        <a:bodyPr/>
        <a:lstStyle/>
        <a:p>
          <a:r>
            <a:rPr lang="en-US" sz="2400" b="0"/>
            <a:t>Minimum 10 years of experience, including at least 5 in government finance or auditing, public accounting, finance or accounting academia, or standards setting</a:t>
          </a:r>
          <a:endParaRPr lang="en-US" sz="2400"/>
        </a:p>
      </dgm:t>
    </dgm:pt>
    <dgm:pt modelId="{5FF9096B-8028-4725-A18B-AC641B9302C1}" type="parTrans" cxnId="{1BE6A459-54C0-40ED-BB6A-5A8AC2F2EED8}">
      <dgm:prSet/>
      <dgm:spPr/>
      <dgm:t>
        <a:bodyPr/>
        <a:lstStyle/>
        <a:p>
          <a:endParaRPr lang="en-US" sz="2400"/>
        </a:p>
      </dgm:t>
    </dgm:pt>
    <dgm:pt modelId="{2CAE21FE-E0E8-4BEA-AB6F-7F9FF493CB78}" type="sibTrans" cxnId="{1BE6A459-54C0-40ED-BB6A-5A8AC2F2EED8}">
      <dgm:prSet/>
      <dgm:spPr/>
      <dgm:t>
        <a:bodyPr/>
        <a:lstStyle/>
        <a:p>
          <a:endParaRPr lang="en-US" sz="2400"/>
        </a:p>
      </dgm:t>
    </dgm:pt>
    <dgm:pt modelId="{DB491ADB-7E47-474E-B450-6935D23AD0BD}">
      <dgm:prSet custT="1"/>
      <dgm:spPr>
        <a:scene3d>
          <a:camera prst="orthographicFront"/>
          <a:lightRig rig="threePt" dir="t"/>
        </a:scene3d>
        <a:sp3d>
          <a:bevelT/>
        </a:sp3d>
      </dgm:spPr>
      <dgm:t>
        <a:bodyPr/>
        <a:lstStyle/>
        <a:p>
          <a:r>
            <a:rPr lang="en-US" sz="2400" b="0"/>
            <a:t>Interested?</a:t>
          </a:r>
          <a:endParaRPr lang="en-US" sz="2400"/>
        </a:p>
      </dgm:t>
    </dgm:pt>
    <dgm:pt modelId="{0B9F13E9-A794-495B-816E-F15837189FE5}" type="parTrans" cxnId="{2BE5F024-8471-407D-8232-7DD5946A0769}">
      <dgm:prSet/>
      <dgm:spPr/>
      <dgm:t>
        <a:bodyPr/>
        <a:lstStyle/>
        <a:p>
          <a:endParaRPr lang="en-US" sz="2400"/>
        </a:p>
      </dgm:t>
    </dgm:pt>
    <dgm:pt modelId="{320142A5-3758-4542-9515-0556FD50BA2E}" type="sibTrans" cxnId="{2BE5F024-8471-407D-8232-7DD5946A0769}">
      <dgm:prSet/>
      <dgm:spPr/>
      <dgm:t>
        <a:bodyPr/>
        <a:lstStyle/>
        <a:p>
          <a:endParaRPr lang="en-US" sz="2400"/>
        </a:p>
      </dgm:t>
    </dgm:pt>
    <dgm:pt modelId="{CD88F88C-16EB-487B-A90A-9646EE8A03E6}" type="pres">
      <dgm:prSet presAssocID="{ECEB9727-C857-4F45-8BAE-922AA780C360}" presName="linear" presStyleCnt="0">
        <dgm:presLayoutVars>
          <dgm:animLvl val="lvl"/>
          <dgm:resizeHandles val="exact"/>
        </dgm:presLayoutVars>
      </dgm:prSet>
      <dgm:spPr/>
    </dgm:pt>
    <dgm:pt modelId="{678BC4F1-0810-419C-A835-4C44E3F6F382}" type="pres">
      <dgm:prSet presAssocID="{998446E9-BB3B-4389-8FDF-24D6D885E05C}" presName="parentText" presStyleLbl="node1" presStyleIdx="0" presStyleCnt="2">
        <dgm:presLayoutVars>
          <dgm:chMax val="0"/>
          <dgm:bulletEnabled val="1"/>
        </dgm:presLayoutVars>
      </dgm:prSet>
      <dgm:spPr/>
    </dgm:pt>
    <dgm:pt modelId="{9CEE849F-7B26-411D-A177-3E14348744CA}" type="pres">
      <dgm:prSet presAssocID="{2CAE21FE-E0E8-4BEA-AB6F-7F9FF493CB78}" presName="spacer" presStyleCnt="0"/>
      <dgm:spPr>
        <a:scene3d>
          <a:camera prst="orthographicFront"/>
          <a:lightRig rig="threePt" dir="t"/>
        </a:scene3d>
        <a:sp3d>
          <a:bevelT/>
        </a:sp3d>
      </dgm:spPr>
    </dgm:pt>
    <dgm:pt modelId="{BE7F1A12-6353-4872-89D2-4590A6A5F995}" type="pres">
      <dgm:prSet presAssocID="{DB491ADB-7E47-474E-B450-6935D23AD0BD}" presName="parentText" presStyleLbl="node1" presStyleIdx="1" presStyleCnt="2" custScaleY="94365">
        <dgm:presLayoutVars>
          <dgm:chMax val="0"/>
          <dgm:bulletEnabled val="1"/>
        </dgm:presLayoutVars>
      </dgm:prSet>
      <dgm:spPr/>
    </dgm:pt>
  </dgm:ptLst>
  <dgm:cxnLst>
    <dgm:cxn modelId="{2BE5F024-8471-407D-8232-7DD5946A0769}" srcId="{ECEB9727-C857-4F45-8BAE-922AA780C360}" destId="{DB491ADB-7E47-474E-B450-6935D23AD0BD}" srcOrd="1" destOrd="0" parTransId="{0B9F13E9-A794-495B-816E-F15837189FE5}" sibTransId="{320142A5-3758-4542-9515-0556FD50BA2E}"/>
    <dgm:cxn modelId="{1BE6A459-54C0-40ED-BB6A-5A8AC2F2EED8}" srcId="{ECEB9727-C857-4F45-8BAE-922AA780C360}" destId="{998446E9-BB3B-4389-8FDF-24D6D885E05C}" srcOrd="0" destOrd="0" parTransId="{5FF9096B-8028-4725-A18B-AC641B9302C1}" sibTransId="{2CAE21FE-E0E8-4BEA-AB6F-7F9FF493CB78}"/>
    <dgm:cxn modelId="{3493EB7A-6156-4563-B124-7CF774FECC90}" type="presOf" srcId="{ECEB9727-C857-4F45-8BAE-922AA780C360}" destId="{CD88F88C-16EB-487B-A90A-9646EE8A03E6}" srcOrd="0" destOrd="0" presId="urn:microsoft.com/office/officeart/2005/8/layout/vList2"/>
    <dgm:cxn modelId="{1DAB89F0-ECC0-4498-B6A7-6EEE38FA0667}" type="presOf" srcId="{DB491ADB-7E47-474E-B450-6935D23AD0BD}" destId="{BE7F1A12-6353-4872-89D2-4590A6A5F995}" srcOrd="0" destOrd="0" presId="urn:microsoft.com/office/officeart/2005/8/layout/vList2"/>
    <dgm:cxn modelId="{EAD838FC-4D50-4683-90E6-4F8E2F3C6588}" type="presOf" srcId="{998446E9-BB3B-4389-8FDF-24D6D885E05C}" destId="{678BC4F1-0810-419C-A835-4C44E3F6F382}" srcOrd="0" destOrd="0" presId="urn:microsoft.com/office/officeart/2005/8/layout/vList2"/>
    <dgm:cxn modelId="{A70D5D8A-6BDA-46A7-A914-7AC8BBD14AC3}" type="presParOf" srcId="{CD88F88C-16EB-487B-A90A-9646EE8A03E6}" destId="{678BC4F1-0810-419C-A835-4C44E3F6F382}" srcOrd="0" destOrd="0" presId="urn:microsoft.com/office/officeart/2005/8/layout/vList2"/>
    <dgm:cxn modelId="{8762F69C-1D67-470D-B366-CD2EABE03DE2}" type="presParOf" srcId="{CD88F88C-16EB-487B-A90A-9646EE8A03E6}" destId="{9CEE849F-7B26-411D-A177-3E14348744CA}" srcOrd="1" destOrd="0" presId="urn:microsoft.com/office/officeart/2005/8/layout/vList2"/>
    <dgm:cxn modelId="{5E08ADDD-CE30-432B-B11A-DE61582BE893}" type="presParOf" srcId="{CD88F88C-16EB-487B-A90A-9646EE8A03E6}" destId="{BE7F1A12-6353-4872-89D2-4590A6A5F99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7AF1E68-3D10-46FF-9013-6770A1222B3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F8A4A7A-25D7-4901-9234-CAA94AC88451}">
      <dgm:prSet custT="1"/>
      <dgm:spPr>
        <a:scene3d>
          <a:camera prst="orthographicFront"/>
          <a:lightRig rig="threePt" dir="t"/>
        </a:scene3d>
        <a:sp3d>
          <a:bevelT/>
        </a:sp3d>
      </dgm:spPr>
      <dgm:t>
        <a:bodyPr/>
        <a:lstStyle/>
        <a:p>
          <a:r>
            <a:rPr lang="en-US" sz="2400" b="0"/>
            <a:t>Generally, issuers’ commitments are </a:t>
          </a:r>
          <a:r>
            <a:rPr lang="en-US" sz="2400" b="1" i="0">
              <a:solidFill>
                <a:schemeClr val="accent3">
                  <a:lumMod val="60000"/>
                  <a:lumOff val="40000"/>
                </a:schemeClr>
              </a:solidFill>
            </a:rPr>
            <a:t>limited</a:t>
          </a:r>
          <a:r>
            <a:rPr lang="en-US" sz="2400" b="0"/>
            <a:t> to the resources provided by the third-party obligor.</a:t>
          </a:r>
          <a:endParaRPr lang="en-US" sz="2400"/>
        </a:p>
      </dgm:t>
    </dgm:pt>
    <dgm:pt modelId="{10DA4A01-A370-4F32-AFE5-97181B40C298}" type="parTrans" cxnId="{6398FC46-6A22-4C6C-93EF-1C07FA6D386C}">
      <dgm:prSet/>
      <dgm:spPr/>
      <dgm:t>
        <a:bodyPr/>
        <a:lstStyle/>
        <a:p>
          <a:endParaRPr lang="en-US"/>
        </a:p>
      </dgm:t>
    </dgm:pt>
    <dgm:pt modelId="{E0AD51E6-662D-4068-ABF0-D38DB8162B7F}" type="sibTrans" cxnId="{6398FC46-6A22-4C6C-93EF-1C07FA6D386C}">
      <dgm:prSet/>
      <dgm:spPr/>
      <dgm:t>
        <a:bodyPr/>
        <a:lstStyle/>
        <a:p>
          <a:endParaRPr lang="en-US"/>
        </a:p>
      </dgm:t>
    </dgm:pt>
    <dgm:pt modelId="{C10EE294-763B-4BDF-8D75-80EE84ED0DFE}">
      <dgm:prSet custT="1"/>
      <dgm:spPr>
        <a:scene3d>
          <a:camera prst="orthographicFront"/>
          <a:lightRig rig="threePt" dir="t"/>
        </a:scene3d>
        <a:sp3d>
          <a:bevelT/>
        </a:sp3d>
      </dgm:spPr>
      <dgm:t>
        <a:bodyPr/>
        <a:lstStyle/>
        <a:p>
          <a:pPr>
            <a:spcAft>
              <a:spcPts val="0"/>
            </a:spcAft>
          </a:pPr>
          <a:r>
            <a:rPr lang="en-US" sz="2400" b="0"/>
            <a:t>Occasionally, an issuer may extend an</a:t>
          </a:r>
        </a:p>
        <a:p>
          <a:pPr>
            <a:spcAft>
              <a:spcPts val="0"/>
            </a:spcAft>
          </a:pPr>
          <a:r>
            <a:rPr lang="en-US" sz="2400" b="1">
              <a:solidFill>
                <a:schemeClr val="accent3">
                  <a:lumMod val="60000"/>
                  <a:lumOff val="40000"/>
                </a:schemeClr>
              </a:solidFill>
            </a:rPr>
            <a:t>additional commitment</a:t>
          </a:r>
        </a:p>
        <a:p>
          <a:pPr>
            <a:spcAft>
              <a:spcPts val="0"/>
            </a:spcAft>
          </a:pPr>
          <a:r>
            <a:rPr lang="en-US" sz="2400" b="0"/>
            <a:t>to support debt service in the event of the third-party obligor’s default. </a:t>
          </a:r>
          <a:endParaRPr lang="en-US" sz="2400"/>
        </a:p>
      </dgm:t>
    </dgm:pt>
    <dgm:pt modelId="{E73F58FC-C0E1-4BB8-BA78-1397DD258DEB}" type="parTrans" cxnId="{73229F50-BBF7-4631-9543-73357BE7BEA6}">
      <dgm:prSet/>
      <dgm:spPr/>
      <dgm:t>
        <a:bodyPr/>
        <a:lstStyle/>
        <a:p>
          <a:endParaRPr lang="en-US"/>
        </a:p>
      </dgm:t>
    </dgm:pt>
    <dgm:pt modelId="{69428890-2754-42E1-8293-F41393B20D48}" type="sibTrans" cxnId="{73229F50-BBF7-4631-9543-73357BE7BEA6}">
      <dgm:prSet/>
      <dgm:spPr/>
      <dgm:t>
        <a:bodyPr/>
        <a:lstStyle/>
        <a:p>
          <a:endParaRPr lang="en-US"/>
        </a:p>
      </dgm:t>
    </dgm:pt>
    <dgm:pt modelId="{7209143A-212E-44A5-8078-E5637D57D4B9}">
      <dgm:prSet custT="1"/>
      <dgm:spPr>
        <a:scene3d>
          <a:camera prst="orthographicFront"/>
          <a:lightRig rig="threePt" dir="t"/>
        </a:scene3d>
        <a:sp3d>
          <a:bevelT/>
        </a:sp3d>
      </dgm:spPr>
      <dgm:t>
        <a:bodyPr/>
        <a:lstStyle/>
        <a:p>
          <a:pPr>
            <a:spcAft>
              <a:spcPts val="0"/>
            </a:spcAft>
            <a:buNone/>
          </a:pPr>
          <a:r>
            <a:rPr lang="en-US" sz="1800" baseline="0"/>
            <a:t>For example:</a:t>
          </a:r>
          <a:endParaRPr lang="en-US" sz="1800"/>
        </a:p>
      </dgm:t>
    </dgm:pt>
    <dgm:pt modelId="{48C29138-F35F-403E-8120-933033E575CC}" type="parTrans" cxnId="{55BA1C78-015D-421D-B39E-A8F2131BDB8D}">
      <dgm:prSet/>
      <dgm:spPr/>
      <dgm:t>
        <a:bodyPr/>
        <a:lstStyle/>
        <a:p>
          <a:endParaRPr lang="en-US"/>
        </a:p>
      </dgm:t>
    </dgm:pt>
    <dgm:pt modelId="{008AC88C-4655-4DB1-9B07-7FD15D785AA7}" type="sibTrans" cxnId="{55BA1C78-015D-421D-B39E-A8F2131BDB8D}">
      <dgm:prSet/>
      <dgm:spPr/>
      <dgm:t>
        <a:bodyPr/>
        <a:lstStyle/>
        <a:p>
          <a:endParaRPr lang="en-US"/>
        </a:p>
      </dgm:t>
    </dgm:pt>
    <dgm:pt modelId="{8550A75E-A516-4F38-8E7A-747CA44F9FC8}">
      <dgm:prSet custT="1"/>
      <dgm:spPr>
        <a:scene3d>
          <a:camera prst="orthographicFront"/>
          <a:lightRig rig="threePt" dir="t"/>
        </a:scene3d>
        <a:sp3d>
          <a:bevelT/>
        </a:sp3d>
      </dgm:spPr>
      <dgm:t>
        <a:bodyPr/>
        <a:lstStyle/>
        <a:p>
          <a:pPr>
            <a:spcAft>
              <a:spcPts val="0"/>
            </a:spcAft>
          </a:pPr>
          <a:r>
            <a:rPr lang="en-US" sz="1800" baseline="0"/>
            <a:t>Extending an appropriation pledge</a:t>
          </a:r>
          <a:endParaRPr lang="en-US" sz="1800"/>
        </a:p>
      </dgm:t>
    </dgm:pt>
    <dgm:pt modelId="{5FB1A910-EEB0-49F0-B91B-BF99C2C504C0}" type="parTrans" cxnId="{9B6954B3-A9D7-4FDC-BC76-2E4E56544C89}">
      <dgm:prSet/>
      <dgm:spPr/>
      <dgm:t>
        <a:bodyPr/>
        <a:lstStyle/>
        <a:p>
          <a:endParaRPr lang="en-US"/>
        </a:p>
      </dgm:t>
    </dgm:pt>
    <dgm:pt modelId="{F781A50F-78DB-4F68-9BEA-2DC274BF8AE5}" type="sibTrans" cxnId="{9B6954B3-A9D7-4FDC-BC76-2E4E56544C89}">
      <dgm:prSet/>
      <dgm:spPr/>
      <dgm:t>
        <a:bodyPr/>
        <a:lstStyle/>
        <a:p>
          <a:endParaRPr lang="en-US"/>
        </a:p>
      </dgm:t>
    </dgm:pt>
    <dgm:pt modelId="{DE75927B-6891-425B-B8C2-8956F68D2D92}">
      <dgm:prSet custT="1"/>
      <dgm:spPr>
        <a:scene3d>
          <a:camera prst="orthographicFront"/>
          <a:lightRig rig="threePt" dir="t"/>
        </a:scene3d>
        <a:sp3d>
          <a:bevelT/>
        </a:sp3d>
      </dgm:spPr>
      <dgm:t>
        <a:bodyPr/>
        <a:lstStyle/>
        <a:p>
          <a:pPr>
            <a:spcAft>
              <a:spcPts val="0"/>
            </a:spcAft>
          </a:pPr>
          <a:r>
            <a:rPr lang="en-US" sz="1800" baseline="0"/>
            <a:t>Extending a financial guarantee </a:t>
          </a:r>
          <a:endParaRPr lang="en-US" sz="1800"/>
        </a:p>
      </dgm:t>
    </dgm:pt>
    <dgm:pt modelId="{749FB787-4CFF-46AB-876B-CC1F2298BD82}" type="parTrans" cxnId="{2FFDDD99-2EB4-4C42-9297-B7355D83F4BA}">
      <dgm:prSet/>
      <dgm:spPr/>
      <dgm:t>
        <a:bodyPr/>
        <a:lstStyle/>
        <a:p>
          <a:endParaRPr lang="en-US"/>
        </a:p>
      </dgm:t>
    </dgm:pt>
    <dgm:pt modelId="{0A3909D9-9A11-4D92-995A-8DE345E128B7}" type="sibTrans" cxnId="{2FFDDD99-2EB4-4C42-9297-B7355D83F4BA}">
      <dgm:prSet/>
      <dgm:spPr/>
      <dgm:t>
        <a:bodyPr/>
        <a:lstStyle/>
        <a:p>
          <a:endParaRPr lang="en-US"/>
        </a:p>
      </dgm:t>
    </dgm:pt>
    <dgm:pt modelId="{E5728901-000C-4097-BDD6-8DCC1A81C82C}">
      <dgm:prSet custT="1"/>
      <dgm:spPr>
        <a:scene3d>
          <a:camera prst="orthographicFront"/>
          <a:lightRig rig="threePt" dir="t"/>
        </a:scene3d>
        <a:sp3d>
          <a:bevelT/>
        </a:sp3d>
      </dgm:spPr>
      <dgm:t>
        <a:bodyPr/>
        <a:lstStyle/>
        <a:p>
          <a:pPr>
            <a:spcAft>
              <a:spcPts val="0"/>
            </a:spcAft>
          </a:pPr>
          <a:r>
            <a:rPr lang="en-US" sz="1800" baseline="0"/>
            <a:t>Pledging its own property, revenue, or other assets as security</a:t>
          </a:r>
          <a:endParaRPr lang="en-US" sz="1800"/>
        </a:p>
      </dgm:t>
    </dgm:pt>
    <dgm:pt modelId="{14FC1182-D6DD-4087-AD8D-397367DE77FD}" type="parTrans" cxnId="{1D8CC813-EF9C-452F-AAB5-397BED207184}">
      <dgm:prSet/>
      <dgm:spPr/>
      <dgm:t>
        <a:bodyPr/>
        <a:lstStyle/>
        <a:p>
          <a:endParaRPr lang="en-US"/>
        </a:p>
      </dgm:t>
    </dgm:pt>
    <dgm:pt modelId="{51D57C71-38B2-4E47-BF79-D74A609E3418}" type="sibTrans" cxnId="{1D8CC813-EF9C-452F-AAB5-397BED207184}">
      <dgm:prSet/>
      <dgm:spPr/>
      <dgm:t>
        <a:bodyPr/>
        <a:lstStyle/>
        <a:p>
          <a:endParaRPr lang="en-US"/>
        </a:p>
      </dgm:t>
    </dgm:pt>
    <dgm:pt modelId="{04A796F7-68F4-4313-A27F-628AF69C518A}">
      <dgm:prSet custT="1"/>
      <dgm:spPr>
        <a:scene3d>
          <a:camera prst="orthographicFront"/>
          <a:lightRig rig="threePt" dir="t"/>
        </a:scene3d>
        <a:sp3d>
          <a:bevelT/>
        </a:sp3d>
      </dgm:spPr>
      <dgm:t>
        <a:bodyPr/>
        <a:lstStyle/>
        <a:p>
          <a:pPr>
            <a:spcAft>
              <a:spcPts val="0"/>
            </a:spcAft>
          </a:pPr>
          <a:r>
            <a:rPr lang="en-US" sz="1800" baseline="0"/>
            <a:t>Extending a moral obligation pledge</a:t>
          </a:r>
          <a:endParaRPr lang="en-US" sz="1800"/>
        </a:p>
      </dgm:t>
    </dgm:pt>
    <dgm:pt modelId="{20C42D67-29A9-4BE5-8263-663272501059}" type="parTrans" cxnId="{49AD7C46-F06D-4759-AB52-8DCF1659BA96}">
      <dgm:prSet/>
      <dgm:spPr/>
      <dgm:t>
        <a:bodyPr/>
        <a:lstStyle/>
        <a:p>
          <a:endParaRPr lang="en-US"/>
        </a:p>
      </dgm:t>
    </dgm:pt>
    <dgm:pt modelId="{D21CEF57-00DD-4F16-9735-1C0EB5461800}" type="sibTrans" cxnId="{49AD7C46-F06D-4759-AB52-8DCF1659BA96}">
      <dgm:prSet/>
      <dgm:spPr/>
      <dgm:t>
        <a:bodyPr/>
        <a:lstStyle/>
        <a:p>
          <a:endParaRPr lang="en-US"/>
        </a:p>
      </dgm:t>
    </dgm:pt>
    <dgm:pt modelId="{D8505E05-A474-4826-ADBC-47B3C7EE1464}">
      <dgm:prSet custT="1"/>
      <dgm:spPr>
        <a:scene3d>
          <a:camera prst="orthographicFront"/>
          <a:lightRig rig="threePt" dir="t"/>
        </a:scene3d>
        <a:sp3d>
          <a:bevelT/>
        </a:sp3d>
      </dgm:spPr>
      <dgm:t>
        <a:bodyPr/>
        <a:lstStyle/>
        <a:p>
          <a:r>
            <a:rPr lang="en-US" sz="2400" u="none"/>
            <a:t>Under a </a:t>
          </a:r>
          <a:r>
            <a:rPr lang="en-US" sz="2400" b="1" u="none">
              <a:solidFill>
                <a:schemeClr val="accent3">
                  <a:lumMod val="60000"/>
                  <a:lumOff val="40000"/>
                </a:schemeClr>
              </a:solidFill>
            </a:rPr>
            <a:t>voluntary commitment</a:t>
          </a:r>
          <a:r>
            <a:rPr lang="en-US" sz="2400" u="none"/>
            <a:t>, issuer voluntarily decides to make a debt service payment or request an appropriation for a payment in the event that the third-party is, or will be, unable to pay.</a:t>
          </a:r>
        </a:p>
      </dgm:t>
    </dgm:pt>
    <dgm:pt modelId="{7CA672F3-C82B-4113-9C4C-D6C9935F478A}" type="parTrans" cxnId="{61345294-6668-4D0C-9597-CA7A6FF2BCEB}">
      <dgm:prSet/>
      <dgm:spPr/>
      <dgm:t>
        <a:bodyPr/>
        <a:lstStyle/>
        <a:p>
          <a:endParaRPr lang="en-US"/>
        </a:p>
      </dgm:t>
    </dgm:pt>
    <dgm:pt modelId="{BA92733E-5C37-4E03-A8CB-DE8F21593782}" type="sibTrans" cxnId="{61345294-6668-4D0C-9597-CA7A6FF2BCEB}">
      <dgm:prSet/>
      <dgm:spPr/>
      <dgm:t>
        <a:bodyPr/>
        <a:lstStyle/>
        <a:p>
          <a:endParaRPr lang="en-US"/>
        </a:p>
      </dgm:t>
    </dgm:pt>
    <dgm:pt modelId="{44790D67-7AD9-4700-A724-AA789B4E2643}" type="pres">
      <dgm:prSet presAssocID="{37AF1E68-3D10-46FF-9013-6770A1222B38}" presName="Name0" presStyleCnt="0">
        <dgm:presLayoutVars>
          <dgm:dir/>
          <dgm:animLvl val="lvl"/>
          <dgm:resizeHandles val="exact"/>
        </dgm:presLayoutVars>
      </dgm:prSet>
      <dgm:spPr/>
    </dgm:pt>
    <dgm:pt modelId="{E4FD0FB3-E8D9-44DD-836C-8173ABC5A790}" type="pres">
      <dgm:prSet presAssocID="{FF8A4A7A-25D7-4901-9234-CAA94AC88451}" presName="linNode" presStyleCnt="0"/>
      <dgm:spPr>
        <a:scene3d>
          <a:camera prst="orthographicFront"/>
          <a:lightRig rig="threePt" dir="t"/>
        </a:scene3d>
        <a:sp3d>
          <a:bevelT/>
        </a:sp3d>
      </dgm:spPr>
    </dgm:pt>
    <dgm:pt modelId="{B2A41E2F-697E-4433-8B2F-5753C6A27B86}" type="pres">
      <dgm:prSet presAssocID="{FF8A4A7A-25D7-4901-9234-CAA94AC88451}" presName="parentText" presStyleLbl="node1" presStyleIdx="0" presStyleCnt="3" custScaleX="277778" custScaleY="27853">
        <dgm:presLayoutVars>
          <dgm:chMax val="1"/>
          <dgm:bulletEnabled val="1"/>
        </dgm:presLayoutVars>
      </dgm:prSet>
      <dgm:spPr/>
    </dgm:pt>
    <dgm:pt modelId="{8DBCD84A-5BC5-42CD-914C-AF6036DCF0AA}" type="pres">
      <dgm:prSet presAssocID="{E0AD51E6-662D-4068-ABF0-D38DB8162B7F}" presName="sp" presStyleCnt="0"/>
      <dgm:spPr>
        <a:scene3d>
          <a:camera prst="orthographicFront"/>
          <a:lightRig rig="threePt" dir="t"/>
        </a:scene3d>
        <a:sp3d>
          <a:bevelT/>
        </a:sp3d>
      </dgm:spPr>
    </dgm:pt>
    <dgm:pt modelId="{1CBA3755-315E-4BF5-9E93-6BC530654084}" type="pres">
      <dgm:prSet presAssocID="{C10EE294-763B-4BDF-8D75-80EE84ED0DFE}" presName="linNode" presStyleCnt="0"/>
      <dgm:spPr>
        <a:scene3d>
          <a:camera prst="orthographicFront"/>
          <a:lightRig rig="threePt" dir="t"/>
        </a:scene3d>
        <a:sp3d>
          <a:bevelT/>
        </a:sp3d>
      </dgm:spPr>
    </dgm:pt>
    <dgm:pt modelId="{E9E01FBE-8278-4A4D-9750-CCA72D9B06DB}" type="pres">
      <dgm:prSet presAssocID="{C10EE294-763B-4BDF-8D75-80EE84ED0DFE}" presName="parentText" presStyleLbl="node1" presStyleIdx="1" presStyleCnt="3" custScaleX="169384" custScaleY="58717">
        <dgm:presLayoutVars>
          <dgm:chMax val="1"/>
          <dgm:bulletEnabled val="1"/>
        </dgm:presLayoutVars>
      </dgm:prSet>
      <dgm:spPr/>
    </dgm:pt>
    <dgm:pt modelId="{2B4A7807-EB43-4EFC-99E5-30CAD19355F4}" type="pres">
      <dgm:prSet presAssocID="{C10EE294-763B-4BDF-8D75-80EE84ED0DFE}" presName="descendantText" presStyleLbl="alignAccFollowNode1" presStyleIdx="0" presStyleCnt="1" custScaleY="61943">
        <dgm:presLayoutVars>
          <dgm:bulletEnabled val="1"/>
        </dgm:presLayoutVars>
      </dgm:prSet>
      <dgm:spPr/>
    </dgm:pt>
    <dgm:pt modelId="{37F28D48-FB6F-4132-8F14-BF70843D4786}" type="pres">
      <dgm:prSet presAssocID="{69428890-2754-42E1-8293-F41393B20D48}" presName="sp" presStyleCnt="0"/>
      <dgm:spPr/>
    </dgm:pt>
    <dgm:pt modelId="{A74431C5-06AB-431F-8DED-8FDB24D358AA}" type="pres">
      <dgm:prSet presAssocID="{D8505E05-A474-4826-ADBC-47B3C7EE1464}" presName="linNode" presStyleCnt="0"/>
      <dgm:spPr/>
    </dgm:pt>
    <dgm:pt modelId="{A121580E-A6D0-4A79-BFD8-EFEA55DD0F99}" type="pres">
      <dgm:prSet presAssocID="{D8505E05-A474-4826-ADBC-47B3C7EE1464}" presName="parentText" presStyleLbl="node1" presStyleIdx="2" presStyleCnt="3" custScaleX="277778" custScaleY="45327">
        <dgm:presLayoutVars>
          <dgm:chMax val="1"/>
          <dgm:bulletEnabled val="1"/>
        </dgm:presLayoutVars>
      </dgm:prSet>
      <dgm:spPr/>
    </dgm:pt>
  </dgm:ptLst>
  <dgm:cxnLst>
    <dgm:cxn modelId="{1D8CC813-EF9C-452F-AAB5-397BED207184}" srcId="{C10EE294-763B-4BDF-8D75-80EE84ED0DFE}" destId="{E5728901-000C-4097-BDD6-8DCC1A81C82C}" srcOrd="4" destOrd="0" parTransId="{14FC1182-D6DD-4087-AD8D-397367DE77FD}" sibTransId="{51D57C71-38B2-4E47-BF79-D74A609E3418}"/>
    <dgm:cxn modelId="{98D3565B-8EC6-4FD4-BECD-CDE04259E242}" type="presOf" srcId="{E5728901-000C-4097-BDD6-8DCC1A81C82C}" destId="{2B4A7807-EB43-4EFC-99E5-30CAD19355F4}" srcOrd="0" destOrd="4" presId="urn:microsoft.com/office/officeart/2005/8/layout/vList5"/>
    <dgm:cxn modelId="{A304AD5E-AEC3-4BA5-8842-1C70D369498D}" type="presOf" srcId="{FF8A4A7A-25D7-4901-9234-CAA94AC88451}" destId="{B2A41E2F-697E-4433-8B2F-5753C6A27B86}" srcOrd="0" destOrd="0" presId="urn:microsoft.com/office/officeart/2005/8/layout/vList5"/>
    <dgm:cxn modelId="{98285E64-9B81-4CB6-9AFF-03FA4E4AADCE}" type="presOf" srcId="{7209143A-212E-44A5-8078-E5637D57D4B9}" destId="{2B4A7807-EB43-4EFC-99E5-30CAD19355F4}" srcOrd="0" destOrd="0" presId="urn:microsoft.com/office/officeart/2005/8/layout/vList5"/>
    <dgm:cxn modelId="{49AD7C46-F06D-4759-AB52-8DCF1659BA96}" srcId="{C10EE294-763B-4BDF-8D75-80EE84ED0DFE}" destId="{04A796F7-68F4-4313-A27F-628AF69C518A}" srcOrd="1" destOrd="0" parTransId="{20C42D67-29A9-4BE5-8263-663272501059}" sibTransId="{D21CEF57-00DD-4F16-9735-1C0EB5461800}"/>
    <dgm:cxn modelId="{6398FC46-6A22-4C6C-93EF-1C07FA6D386C}" srcId="{37AF1E68-3D10-46FF-9013-6770A1222B38}" destId="{FF8A4A7A-25D7-4901-9234-CAA94AC88451}" srcOrd="0" destOrd="0" parTransId="{10DA4A01-A370-4F32-AFE5-97181B40C298}" sibTransId="{E0AD51E6-662D-4068-ABF0-D38DB8162B7F}"/>
    <dgm:cxn modelId="{6B88396B-2F69-4A16-B8D7-2CCFC2ACBAF7}" type="presOf" srcId="{DE75927B-6891-425B-B8C2-8956F68D2D92}" destId="{2B4A7807-EB43-4EFC-99E5-30CAD19355F4}" srcOrd="0" destOrd="3" presId="urn:microsoft.com/office/officeart/2005/8/layout/vList5"/>
    <dgm:cxn modelId="{73229F50-BBF7-4631-9543-73357BE7BEA6}" srcId="{37AF1E68-3D10-46FF-9013-6770A1222B38}" destId="{C10EE294-763B-4BDF-8D75-80EE84ED0DFE}" srcOrd="1" destOrd="0" parTransId="{E73F58FC-C0E1-4BB8-BA78-1397DD258DEB}" sibTransId="{69428890-2754-42E1-8293-F41393B20D48}"/>
    <dgm:cxn modelId="{55BA1C78-015D-421D-B39E-A8F2131BDB8D}" srcId="{C10EE294-763B-4BDF-8D75-80EE84ED0DFE}" destId="{7209143A-212E-44A5-8078-E5637D57D4B9}" srcOrd="0" destOrd="0" parTransId="{48C29138-F35F-403E-8120-933033E575CC}" sibTransId="{008AC88C-4655-4DB1-9B07-7FD15D785AA7}"/>
    <dgm:cxn modelId="{965F3A7D-BCA7-4301-BA50-6FB78061FA56}" type="presOf" srcId="{37AF1E68-3D10-46FF-9013-6770A1222B38}" destId="{44790D67-7AD9-4700-A724-AA789B4E2643}" srcOrd="0" destOrd="0" presId="urn:microsoft.com/office/officeart/2005/8/layout/vList5"/>
    <dgm:cxn modelId="{61345294-6668-4D0C-9597-CA7A6FF2BCEB}" srcId="{37AF1E68-3D10-46FF-9013-6770A1222B38}" destId="{D8505E05-A474-4826-ADBC-47B3C7EE1464}" srcOrd="2" destOrd="0" parTransId="{7CA672F3-C82B-4113-9C4C-D6C9935F478A}" sibTransId="{BA92733E-5C37-4E03-A8CB-DE8F21593782}"/>
    <dgm:cxn modelId="{2FFDDD99-2EB4-4C42-9297-B7355D83F4BA}" srcId="{C10EE294-763B-4BDF-8D75-80EE84ED0DFE}" destId="{DE75927B-6891-425B-B8C2-8956F68D2D92}" srcOrd="3" destOrd="0" parTransId="{749FB787-4CFF-46AB-876B-CC1F2298BD82}" sibTransId="{0A3909D9-9A11-4D92-995A-8DE345E128B7}"/>
    <dgm:cxn modelId="{9B6954B3-A9D7-4FDC-BC76-2E4E56544C89}" srcId="{C10EE294-763B-4BDF-8D75-80EE84ED0DFE}" destId="{8550A75E-A516-4F38-8E7A-747CA44F9FC8}" srcOrd="2" destOrd="0" parTransId="{5FB1A910-EEB0-49F0-B91B-BF99C2C504C0}" sibTransId="{F781A50F-78DB-4F68-9BEA-2DC274BF8AE5}"/>
    <dgm:cxn modelId="{7E9ABEC1-3632-457F-A94A-AC2BA7162DEC}" type="presOf" srcId="{04A796F7-68F4-4313-A27F-628AF69C518A}" destId="{2B4A7807-EB43-4EFC-99E5-30CAD19355F4}" srcOrd="0" destOrd="1" presId="urn:microsoft.com/office/officeart/2005/8/layout/vList5"/>
    <dgm:cxn modelId="{8A8FE9D0-74CD-426B-BB08-03C58BE8D249}" type="presOf" srcId="{8550A75E-A516-4F38-8E7A-747CA44F9FC8}" destId="{2B4A7807-EB43-4EFC-99E5-30CAD19355F4}" srcOrd="0" destOrd="2" presId="urn:microsoft.com/office/officeart/2005/8/layout/vList5"/>
    <dgm:cxn modelId="{DE5A0BEF-FF4A-4514-91D0-DA0C9FDB3CDC}" type="presOf" srcId="{D8505E05-A474-4826-ADBC-47B3C7EE1464}" destId="{A121580E-A6D0-4A79-BFD8-EFEA55DD0F99}" srcOrd="0" destOrd="0" presId="urn:microsoft.com/office/officeart/2005/8/layout/vList5"/>
    <dgm:cxn modelId="{C8D509FD-1D5E-4EB7-AEAB-F76A64A518D5}" type="presOf" srcId="{C10EE294-763B-4BDF-8D75-80EE84ED0DFE}" destId="{E9E01FBE-8278-4A4D-9750-CCA72D9B06DB}" srcOrd="0" destOrd="0" presId="urn:microsoft.com/office/officeart/2005/8/layout/vList5"/>
    <dgm:cxn modelId="{A5151F4C-672B-403A-94FD-92A58EC3C569}" type="presParOf" srcId="{44790D67-7AD9-4700-A724-AA789B4E2643}" destId="{E4FD0FB3-E8D9-44DD-836C-8173ABC5A790}" srcOrd="0" destOrd="0" presId="urn:microsoft.com/office/officeart/2005/8/layout/vList5"/>
    <dgm:cxn modelId="{786474AC-4B91-413A-A45D-D3216FA252B2}" type="presParOf" srcId="{E4FD0FB3-E8D9-44DD-836C-8173ABC5A790}" destId="{B2A41E2F-697E-4433-8B2F-5753C6A27B86}" srcOrd="0" destOrd="0" presId="urn:microsoft.com/office/officeart/2005/8/layout/vList5"/>
    <dgm:cxn modelId="{31D5FEFE-A832-4F1D-B93F-1673C70B7C71}" type="presParOf" srcId="{44790D67-7AD9-4700-A724-AA789B4E2643}" destId="{8DBCD84A-5BC5-42CD-914C-AF6036DCF0AA}" srcOrd="1" destOrd="0" presId="urn:microsoft.com/office/officeart/2005/8/layout/vList5"/>
    <dgm:cxn modelId="{E82BC81C-0C45-4C3B-9FDE-DC5252568F32}" type="presParOf" srcId="{44790D67-7AD9-4700-A724-AA789B4E2643}" destId="{1CBA3755-315E-4BF5-9E93-6BC530654084}" srcOrd="2" destOrd="0" presId="urn:microsoft.com/office/officeart/2005/8/layout/vList5"/>
    <dgm:cxn modelId="{2BDEEB5F-FFCE-4303-83D9-41EEB9262FE6}" type="presParOf" srcId="{1CBA3755-315E-4BF5-9E93-6BC530654084}" destId="{E9E01FBE-8278-4A4D-9750-CCA72D9B06DB}" srcOrd="0" destOrd="0" presId="urn:microsoft.com/office/officeart/2005/8/layout/vList5"/>
    <dgm:cxn modelId="{EAF7F19D-34A3-48DC-9865-B51E0F475E62}" type="presParOf" srcId="{1CBA3755-315E-4BF5-9E93-6BC530654084}" destId="{2B4A7807-EB43-4EFC-99E5-30CAD19355F4}" srcOrd="1" destOrd="0" presId="urn:microsoft.com/office/officeart/2005/8/layout/vList5"/>
    <dgm:cxn modelId="{ABA3AA58-A519-4370-B2A6-84510684C8D9}" type="presParOf" srcId="{44790D67-7AD9-4700-A724-AA789B4E2643}" destId="{37F28D48-FB6F-4132-8F14-BF70843D4786}" srcOrd="3" destOrd="0" presId="urn:microsoft.com/office/officeart/2005/8/layout/vList5"/>
    <dgm:cxn modelId="{759D79DE-D2D8-4D83-9E08-FF4B12F95859}" type="presParOf" srcId="{44790D67-7AD9-4700-A724-AA789B4E2643}" destId="{A74431C5-06AB-431F-8DED-8FDB24D358AA}" srcOrd="4" destOrd="0" presId="urn:microsoft.com/office/officeart/2005/8/layout/vList5"/>
    <dgm:cxn modelId="{714E366D-CE24-4C3F-B850-8F8FD1780CC4}" type="presParOf" srcId="{A74431C5-06AB-431F-8DED-8FDB24D358AA}" destId="{A121580E-A6D0-4A79-BFD8-EFEA55DD0F9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D1E3B5C-5E33-482B-AEF9-E42A3C8A3B3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0A02823-9F47-4042-9F84-E410C3CC99D0}">
      <dgm:prSet phldrT="[Text]" custT="1"/>
      <dgm:spPr>
        <a:scene3d>
          <a:camera prst="orthographicFront"/>
          <a:lightRig rig="threePt" dir="t"/>
        </a:scene3d>
        <a:sp3d>
          <a:bevelT/>
        </a:sp3d>
      </dgm:spPr>
      <dgm:t>
        <a:bodyPr/>
        <a:lstStyle/>
        <a:p>
          <a:r>
            <a:rPr lang="en-US" sz="1800">
              <a:solidFill>
                <a:schemeClr val="bg1"/>
              </a:solidFill>
            </a:rPr>
            <a:t>Do </a:t>
          </a:r>
          <a:r>
            <a:rPr lang="en-US" sz="1800" i="1">
              <a:solidFill>
                <a:schemeClr val="bg1"/>
              </a:solidFill>
            </a:rPr>
            <a:t>not</a:t>
          </a:r>
          <a:r>
            <a:rPr lang="en-US" sz="1800">
              <a:solidFill>
                <a:schemeClr val="bg1"/>
              </a:solidFill>
            </a:rPr>
            <a:t> recognize a conduit debt obligation as a liability</a:t>
          </a:r>
        </a:p>
      </dgm:t>
    </dgm:pt>
    <dgm:pt modelId="{E97ED4CA-5C80-45D2-A5B5-C6B021894F96}" type="parTrans" cxnId="{D1C816F3-A3C3-4062-BAEA-10AB394BAE02}">
      <dgm:prSet/>
      <dgm:spPr/>
      <dgm:t>
        <a:bodyPr/>
        <a:lstStyle/>
        <a:p>
          <a:endParaRPr lang="en-US" sz="2800"/>
        </a:p>
      </dgm:t>
    </dgm:pt>
    <dgm:pt modelId="{767C4F31-A236-49E3-906D-F7C8557D8D27}" type="sibTrans" cxnId="{D1C816F3-A3C3-4062-BAEA-10AB394BAE02}">
      <dgm:prSet/>
      <dgm:spPr/>
      <dgm:t>
        <a:bodyPr/>
        <a:lstStyle/>
        <a:p>
          <a:endParaRPr lang="en-US" sz="2800"/>
        </a:p>
      </dgm:t>
    </dgm:pt>
    <dgm:pt modelId="{600BCD65-B6EA-4629-9FAA-68D456A08D6E}">
      <dgm:prSet phldrT="[Text]" custT="1"/>
      <dgm:spPr>
        <a:scene3d>
          <a:camera prst="orthographicFront"/>
          <a:lightRig rig="threePt" dir="t"/>
        </a:scene3d>
        <a:sp3d>
          <a:bevelT/>
        </a:sp3d>
      </dgm:spPr>
      <dgm:t>
        <a:bodyPr/>
        <a:lstStyle/>
        <a:p>
          <a:r>
            <a:rPr lang="en-US" sz="1800">
              <a:solidFill>
                <a:schemeClr val="bg1"/>
              </a:solidFill>
            </a:rPr>
            <a:t>May have a related liability arising out of an additional or voluntary commitment</a:t>
          </a:r>
        </a:p>
      </dgm:t>
    </dgm:pt>
    <dgm:pt modelId="{659B81C5-9B7F-4009-9585-F3EEAADCABB4}" type="parTrans" cxnId="{E15EFD84-771D-47AA-A697-7E3254943E2B}">
      <dgm:prSet/>
      <dgm:spPr/>
      <dgm:t>
        <a:bodyPr/>
        <a:lstStyle/>
        <a:p>
          <a:endParaRPr lang="en-US" sz="2800"/>
        </a:p>
      </dgm:t>
    </dgm:pt>
    <dgm:pt modelId="{1DCC45AE-41AA-488D-9637-A67F8964DC11}" type="sibTrans" cxnId="{E15EFD84-771D-47AA-A697-7E3254943E2B}">
      <dgm:prSet/>
      <dgm:spPr/>
      <dgm:t>
        <a:bodyPr/>
        <a:lstStyle/>
        <a:p>
          <a:endParaRPr lang="en-US" sz="2800"/>
        </a:p>
      </dgm:t>
    </dgm:pt>
    <dgm:pt modelId="{B59D2DC9-48AD-4B4E-B34A-7E2C836F3E0C}">
      <dgm:prSet phldrT="[Text]" custT="1"/>
      <dgm:spPr>
        <a:scene3d>
          <a:camera prst="orthographicFront"/>
          <a:lightRig rig="threePt" dir="t"/>
        </a:scene3d>
        <a:sp3d>
          <a:bevelT/>
        </a:sp3d>
      </dgm:spPr>
      <dgm:t>
        <a:bodyPr/>
        <a:lstStyle/>
        <a:p>
          <a:r>
            <a:rPr lang="en-US" sz="1800" b="1">
              <a:solidFill>
                <a:schemeClr val="accent3">
                  <a:lumMod val="60000"/>
                  <a:lumOff val="40000"/>
                </a:schemeClr>
              </a:solidFill>
            </a:rPr>
            <a:t>Additional commitment</a:t>
          </a:r>
          <a:r>
            <a:rPr lang="en-US" sz="1800">
              <a:solidFill>
                <a:schemeClr val="bg1"/>
              </a:solidFill>
            </a:rPr>
            <a:t>: report a liability when qualitative factors indicate it is </a:t>
          </a:r>
          <a:r>
            <a:rPr lang="en-US" sz="1800" i="1">
              <a:solidFill>
                <a:schemeClr val="bg1"/>
              </a:solidFill>
            </a:rPr>
            <a:t>more likely than not </a:t>
          </a:r>
          <a:r>
            <a:rPr lang="en-US" sz="1800">
              <a:solidFill>
                <a:schemeClr val="bg1"/>
              </a:solidFill>
            </a:rPr>
            <a:t>that the issuer will support debt service payments for a conduit debt obligation</a:t>
          </a:r>
        </a:p>
      </dgm:t>
    </dgm:pt>
    <dgm:pt modelId="{5A9914D6-66B1-44B0-AB58-8F7EA7BAD176}" type="parTrans" cxnId="{2ABA8D6F-89BA-407C-8EF6-710C1B2FB301}">
      <dgm:prSet/>
      <dgm:spPr/>
      <dgm:t>
        <a:bodyPr/>
        <a:lstStyle/>
        <a:p>
          <a:endParaRPr lang="en-US" sz="2800"/>
        </a:p>
      </dgm:t>
    </dgm:pt>
    <dgm:pt modelId="{027FEDF2-3AA4-4207-A238-998541FE055F}" type="sibTrans" cxnId="{2ABA8D6F-89BA-407C-8EF6-710C1B2FB301}">
      <dgm:prSet/>
      <dgm:spPr/>
      <dgm:t>
        <a:bodyPr/>
        <a:lstStyle/>
        <a:p>
          <a:endParaRPr lang="en-US" sz="2800"/>
        </a:p>
      </dgm:t>
    </dgm:pt>
    <dgm:pt modelId="{85A5C913-A35C-4D23-80FF-716048228E5E}">
      <dgm:prSet phldrT="[Text]" custT="1"/>
      <dgm:spPr>
        <a:scene3d>
          <a:camera prst="orthographicFront"/>
          <a:lightRig rig="threePt" dir="t"/>
        </a:scene3d>
        <a:sp3d>
          <a:bevelT/>
        </a:sp3d>
      </dgm:spPr>
      <dgm:t>
        <a:bodyPr/>
        <a:lstStyle/>
        <a:p>
          <a:pPr>
            <a:buNone/>
          </a:pPr>
          <a:r>
            <a:rPr lang="en-US" sz="1800" b="1">
              <a:solidFill>
                <a:schemeClr val="accent3">
                  <a:lumMod val="60000"/>
                  <a:lumOff val="40000"/>
                </a:schemeClr>
              </a:solidFill>
            </a:rPr>
            <a:t>Voluntary commitment</a:t>
          </a:r>
          <a:r>
            <a:rPr lang="en-US" sz="1800">
              <a:solidFill>
                <a:schemeClr val="bg1"/>
              </a:solidFill>
            </a:rPr>
            <a:t>: </a:t>
          </a:r>
          <a:r>
            <a:rPr lang="en-US" sz="1800"/>
            <a:t>if a certain event or circumstance has occurred, evaluate likelihood, then </a:t>
          </a:r>
          <a:r>
            <a:rPr lang="en-US" sz="1800">
              <a:solidFill>
                <a:schemeClr val="bg1"/>
              </a:solidFill>
            </a:rPr>
            <a:t>report a liability if it is </a:t>
          </a:r>
          <a:r>
            <a:rPr lang="en-US" sz="1800" i="1">
              <a:solidFill>
                <a:schemeClr val="bg1"/>
              </a:solidFill>
            </a:rPr>
            <a:t>more likely than not </a:t>
          </a:r>
          <a:r>
            <a:rPr lang="en-US" sz="1800">
              <a:solidFill>
                <a:schemeClr val="bg1"/>
              </a:solidFill>
            </a:rPr>
            <a:t>that the issuer will support debt service payments</a:t>
          </a:r>
        </a:p>
      </dgm:t>
    </dgm:pt>
    <dgm:pt modelId="{BAFCE0DC-D54D-4DB0-BB34-FB2571F2A03F}" type="parTrans" cxnId="{04E5E35D-CD9D-42B8-BD65-8681D39C9C1C}">
      <dgm:prSet/>
      <dgm:spPr/>
      <dgm:t>
        <a:bodyPr/>
        <a:lstStyle/>
        <a:p>
          <a:endParaRPr lang="en-US"/>
        </a:p>
      </dgm:t>
    </dgm:pt>
    <dgm:pt modelId="{63ED6784-AA59-45C7-9C2C-346D640326FA}" type="sibTrans" cxnId="{04E5E35D-CD9D-42B8-BD65-8681D39C9C1C}">
      <dgm:prSet/>
      <dgm:spPr/>
      <dgm:t>
        <a:bodyPr/>
        <a:lstStyle/>
        <a:p>
          <a:endParaRPr lang="en-US"/>
        </a:p>
      </dgm:t>
    </dgm:pt>
    <dgm:pt modelId="{D99FAE1A-0B96-4FE2-AE7E-8EC8BECEF1CD}">
      <dgm:prSet phldrT="[Text]" custT="1"/>
      <dgm:spPr>
        <a:scene3d>
          <a:camera prst="orthographicFront"/>
          <a:lightRig rig="threePt" dir="t"/>
        </a:scene3d>
        <a:sp3d>
          <a:bevelT/>
        </a:sp3d>
      </dgm:spPr>
      <dgm:t>
        <a:bodyPr/>
        <a:lstStyle/>
        <a:p>
          <a:pPr>
            <a:buNone/>
          </a:pPr>
          <a:r>
            <a:rPr lang="en-US" sz="1800">
              <a:solidFill>
                <a:schemeClr val="bg1"/>
              </a:solidFill>
            </a:rPr>
            <a:t>Voluntary commitments for which a liability is recognized and all additional commitments: At least annually reevaluate whether recognition criteria are met while conduit debt is outstanding</a:t>
          </a:r>
        </a:p>
      </dgm:t>
    </dgm:pt>
    <dgm:pt modelId="{939D6E40-AC65-47D4-BAD9-CD950D58E99C}" type="parTrans" cxnId="{D03C061C-000E-484F-B597-B9E7C557AD74}">
      <dgm:prSet/>
      <dgm:spPr/>
      <dgm:t>
        <a:bodyPr/>
        <a:lstStyle/>
        <a:p>
          <a:endParaRPr lang="en-US"/>
        </a:p>
      </dgm:t>
    </dgm:pt>
    <dgm:pt modelId="{03DEC410-FF82-4B24-BE42-AF4C71625105}" type="sibTrans" cxnId="{D03C061C-000E-484F-B597-B9E7C557AD74}">
      <dgm:prSet/>
      <dgm:spPr/>
      <dgm:t>
        <a:bodyPr/>
        <a:lstStyle/>
        <a:p>
          <a:endParaRPr lang="en-US"/>
        </a:p>
      </dgm:t>
    </dgm:pt>
    <dgm:pt modelId="{9B9B98F4-F5AC-493F-A7E7-0413BE645241}" type="pres">
      <dgm:prSet presAssocID="{1D1E3B5C-5E33-482B-AEF9-E42A3C8A3B39}" presName="linear" presStyleCnt="0">
        <dgm:presLayoutVars>
          <dgm:dir/>
          <dgm:animLvl val="lvl"/>
          <dgm:resizeHandles val="exact"/>
        </dgm:presLayoutVars>
      </dgm:prSet>
      <dgm:spPr/>
    </dgm:pt>
    <dgm:pt modelId="{9D9D9916-3674-4F48-9536-99C937F1F89A}" type="pres">
      <dgm:prSet presAssocID="{70A02823-9F47-4042-9F84-E410C3CC99D0}" presName="parentLin" presStyleCnt="0"/>
      <dgm:spPr>
        <a:scene3d>
          <a:camera prst="orthographicFront"/>
          <a:lightRig rig="threePt" dir="t"/>
        </a:scene3d>
        <a:sp3d>
          <a:bevelT/>
        </a:sp3d>
      </dgm:spPr>
    </dgm:pt>
    <dgm:pt modelId="{E44F19BA-C426-4F8E-AC8C-4B06E1AE66B5}" type="pres">
      <dgm:prSet presAssocID="{70A02823-9F47-4042-9F84-E410C3CC99D0}" presName="parentLeftMargin" presStyleLbl="node1" presStyleIdx="0" presStyleCnt="5"/>
      <dgm:spPr/>
    </dgm:pt>
    <dgm:pt modelId="{B59CA9BE-A530-42A4-BA16-CAB95F6A4C7B}" type="pres">
      <dgm:prSet presAssocID="{70A02823-9F47-4042-9F84-E410C3CC99D0}" presName="parentText" presStyleLbl="node1" presStyleIdx="0" presStyleCnt="5" custScaleX="117439">
        <dgm:presLayoutVars>
          <dgm:chMax val="0"/>
          <dgm:bulletEnabled val="1"/>
        </dgm:presLayoutVars>
      </dgm:prSet>
      <dgm:spPr/>
    </dgm:pt>
    <dgm:pt modelId="{23D0AE25-9EFC-422F-862A-2CC0FEAF15EB}" type="pres">
      <dgm:prSet presAssocID="{70A02823-9F47-4042-9F84-E410C3CC99D0}" presName="negativeSpace" presStyleCnt="0"/>
      <dgm:spPr>
        <a:scene3d>
          <a:camera prst="orthographicFront"/>
          <a:lightRig rig="threePt" dir="t"/>
        </a:scene3d>
        <a:sp3d>
          <a:bevelT/>
        </a:sp3d>
      </dgm:spPr>
    </dgm:pt>
    <dgm:pt modelId="{644D065D-CFE4-4E58-AEBF-E591828EE965}" type="pres">
      <dgm:prSet presAssocID="{70A02823-9F47-4042-9F84-E410C3CC99D0}" presName="childText" presStyleLbl="conFgAcc1" presStyleIdx="0" presStyleCnt="5">
        <dgm:presLayoutVars>
          <dgm:bulletEnabled val="1"/>
        </dgm:presLayoutVars>
      </dgm:prSet>
      <dgm:spPr>
        <a:scene3d>
          <a:camera prst="orthographicFront"/>
          <a:lightRig rig="threePt" dir="t"/>
        </a:scene3d>
        <a:sp3d>
          <a:bevelT/>
        </a:sp3d>
      </dgm:spPr>
    </dgm:pt>
    <dgm:pt modelId="{3E5461B1-804D-4534-BFFA-7C1D786D002B}" type="pres">
      <dgm:prSet presAssocID="{767C4F31-A236-49E3-906D-F7C8557D8D27}" presName="spaceBetweenRectangles" presStyleCnt="0"/>
      <dgm:spPr>
        <a:scene3d>
          <a:camera prst="orthographicFront"/>
          <a:lightRig rig="threePt" dir="t"/>
        </a:scene3d>
        <a:sp3d>
          <a:bevelT/>
        </a:sp3d>
      </dgm:spPr>
    </dgm:pt>
    <dgm:pt modelId="{D8633827-A709-473F-A4A6-3A6E1F9BFE26}" type="pres">
      <dgm:prSet presAssocID="{600BCD65-B6EA-4629-9FAA-68D456A08D6E}" presName="parentLin" presStyleCnt="0"/>
      <dgm:spPr>
        <a:scene3d>
          <a:camera prst="orthographicFront"/>
          <a:lightRig rig="threePt" dir="t"/>
        </a:scene3d>
        <a:sp3d>
          <a:bevelT/>
        </a:sp3d>
      </dgm:spPr>
    </dgm:pt>
    <dgm:pt modelId="{CA6218B0-1F87-4009-9EE5-3609398D0087}" type="pres">
      <dgm:prSet presAssocID="{600BCD65-B6EA-4629-9FAA-68D456A08D6E}" presName="parentLeftMargin" presStyleLbl="node1" presStyleIdx="0" presStyleCnt="5"/>
      <dgm:spPr/>
    </dgm:pt>
    <dgm:pt modelId="{CC54F930-8EF1-4728-87AC-388663179F9F}" type="pres">
      <dgm:prSet presAssocID="{600BCD65-B6EA-4629-9FAA-68D456A08D6E}" presName="parentText" presStyleLbl="node1" presStyleIdx="1" presStyleCnt="5" custScaleX="117729">
        <dgm:presLayoutVars>
          <dgm:chMax val="0"/>
          <dgm:bulletEnabled val="1"/>
        </dgm:presLayoutVars>
      </dgm:prSet>
      <dgm:spPr/>
    </dgm:pt>
    <dgm:pt modelId="{58A41379-30D1-486B-9A3F-5BF13BC80DA8}" type="pres">
      <dgm:prSet presAssocID="{600BCD65-B6EA-4629-9FAA-68D456A08D6E}" presName="negativeSpace" presStyleCnt="0"/>
      <dgm:spPr>
        <a:scene3d>
          <a:camera prst="orthographicFront"/>
          <a:lightRig rig="threePt" dir="t"/>
        </a:scene3d>
        <a:sp3d>
          <a:bevelT/>
        </a:sp3d>
      </dgm:spPr>
    </dgm:pt>
    <dgm:pt modelId="{C0642AD9-E944-43CB-8CBB-40EFB348510C}" type="pres">
      <dgm:prSet presAssocID="{600BCD65-B6EA-4629-9FAA-68D456A08D6E}" presName="childText" presStyleLbl="conFgAcc1" presStyleIdx="1" presStyleCnt="5">
        <dgm:presLayoutVars>
          <dgm:bulletEnabled val="1"/>
        </dgm:presLayoutVars>
      </dgm:prSet>
      <dgm:spPr>
        <a:scene3d>
          <a:camera prst="orthographicFront"/>
          <a:lightRig rig="threePt" dir="t"/>
        </a:scene3d>
        <a:sp3d>
          <a:bevelT/>
        </a:sp3d>
      </dgm:spPr>
    </dgm:pt>
    <dgm:pt modelId="{03DF07BE-B679-4F2F-A187-E52DD79CE031}" type="pres">
      <dgm:prSet presAssocID="{1DCC45AE-41AA-488D-9637-A67F8964DC11}" presName="spaceBetweenRectangles" presStyleCnt="0"/>
      <dgm:spPr>
        <a:scene3d>
          <a:camera prst="orthographicFront"/>
          <a:lightRig rig="threePt" dir="t"/>
        </a:scene3d>
        <a:sp3d>
          <a:bevelT/>
        </a:sp3d>
      </dgm:spPr>
    </dgm:pt>
    <dgm:pt modelId="{F2889ECD-63C7-4F5D-8103-6E7B605CA568}" type="pres">
      <dgm:prSet presAssocID="{B59D2DC9-48AD-4B4E-B34A-7E2C836F3E0C}" presName="parentLin" presStyleCnt="0"/>
      <dgm:spPr>
        <a:scene3d>
          <a:camera prst="orthographicFront"/>
          <a:lightRig rig="threePt" dir="t"/>
        </a:scene3d>
        <a:sp3d>
          <a:bevelT/>
        </a:sp3d>
      </dgm:spPr>
    </dgm:pt>
    <dgm:pt modelId="{0C667B26-DE23-4B78-A850-FDD48831AD2F}" type="pres">
      <dgm:prSet presAssocID="{B59D2DC9-48AD-4B4E-B34A-7E2C836F3E0C}" presName="parentLeftMargin" presStyleLbl="node1" presStyleIdx="1" presStyleCnt="5"/>
      <dgm:spPr/>
    </dgm:pt>
    <dgm:pt modelId="{DFFE27DC-35D0-4CDC-864A-54A27D951366}" type="pres">
      <dgm:prSet presAssocID="{B59D2DC9-48AD-4B4E-B34A-7E2C836F3E0C}" presName="parentText" presStyleLbl="node1" presStyleIdx="2" presStyleCnt="5" custScaleX="118019" custScaleY="150169">
        <dgm:presLayoutVars>
          <dgm:chMax val="0"/>
          <dgm:bulletEnabled val="1"/>
        </dgm:presLayoutVars>
      </dgm:prSet>
      <dgm:spPr/>
    </dgm:pt>
    <dgm:pt modelId="{355DF98B-8654-42F9-9A81-14039467E4C6}" type="pres">
      <dgm:prSet presAssocID="{B59D2DC9-48AD-4B4E-B34A-7E2C836F3E0C}" presName="negativeSpace" presStyleCnt="0"/>
      <dgm:spPr>
        <a:scene3d>
          <a:camera prst="orthographicFront"/>
          <a:lightRig rig="threePt" dir="t"/>
        </a:scene3d>
        <a:sp3d>
          <a:bevelT/>
        </a:sp3d>
      </dgm:spPr>
    </dgm:pt>
    <dgm:pt modelId="{6DF1576B-8DC8-410C-A08C-8F733AA4E091}" type="pres">
      <dgm:prSet presAssocID="{B59D2DC9-48AD-4B4E-B34A-7E2C836F3E0C}" presName="childText" presStyleLbl="conFgAcc1" presStyleIdx="2" presStyleCnt="5">
        <dgm:presLayoutVars>
          <dgm:bulletEnabled val="1"/>
        </dgm:presLayoutVars>
      </dgm:prSet>
      <dgm:spPr>
        <a:scene3d>
          <a:camera prst="orthographicFront"/>
          <a:lightRig rig="threePt" dir="t"/>
        </a:scene3d>
        <a:sp3d>
          <a:bevelT/>
        </a:sp3d>
      </dgm:spPr>
    </dgm:pt>
    <dgm:pt modelId="{09A71C10-606D-43FB-A392-518D7797C1E2}" type="pres">
      <dgm:prSet presAssocID="{027FEDF2-3AA4-4207-A238-998541FE055F}" presName="spaceBetweenRectangles" presStyleCnt="0"/>
      <dgm:spPr/>
    </dgm:pt>
    <dgm:pt modelId="{E9C5C751-1459-4878-9402-ED836F0AF2AE}" type="pres">
      <dgm:prSet presAssocID="{85A5C913-A35C-4D23-80FF-716048228E5E}" presName="parentLin" presStyleCnt="0"/>
      <dgm:spPr/>
    </dgm:pt>
    <dgm:pt modelId="{77B3C92C-6FDC-4827-A09C-69A6CE8ADB87}" type="pres">
      <dgm:prSet presAssocID="{85A5C913-A35C-4D23-80FF-716048228E5E}" presName="parentLeftMargin" presStyleLbl="node1" presStyleIdx="2" presStyleCnt="5"/>
      <dgm:spPr/>
    </dgm:pt>
    <dgm:pt modelId="{7B4A6EB5-9334-41C7-9375-21B3D9C7F2FD}" type="pres">
      <dgm:prSet presAssocID="{85A5C913-A35C-4D23-80FF-716048228E5E}" presName="parentText" presStyleLbl="node1" presStyleIdx="3" presStyleCnt="5" custScaleX="118238" custScaleY="153213">
        <dgm:presLayoutVars>
          <dgm:chMax val="0"/>
          <dgm:bulletEnabled val="1"/>
        </dgm:presLayoutVars>
      </dgm:prSet>
      <dgm:spPr/>
    </dgm:pt>
    <dgm:pt modelId="{C6288ACA-242E-4FC2-8DBE-68EFFD6EA1B9}" type="pres">
      <dgm:prSet presAssocID="{85A5C913-A35C-4D23-80FF-716048228E5E}" presName="negativeSpace" presStyleCnt="0"/>
      <dgm:spPr/>
    </dgm:pt>
    <dgm:pt modelId="{7E866FB5-874B-4CDA-B36E-04643D8C9AF6}" type="pres">
      <dgm:prSet presAssocID="{85A5C913-A35C-4D23-80FF-716048228E5E}" presName="childText" presStyleLbl="conFgAcc1" presStyleIdx="3" presStyleCnt="5">
        <dgm:presLayoutVars>
          <dgm:bulletEnabled val="1"/>
        </dgm:presLayoutVars>
      </dgm:prSet>
      <dgm:spPr/>
    </dgm:pt>
    <dgm:pt modelId="{6D4A7BA1-1350-4347-BA22-BCBB1ADC89A4}" type="pres">
      <dgm:prSet presAssocID="{63ED6784-AA59-45C7-9C2C-346D640326FA}" presName="spaceBetweenRectangles" presStyleCnt="0"/>
      <dgm:spPr/>
    </dgm:pt>
    <dgm:pt modelId="{6433B867-4C76-4FE6-9465-1F174BBC1FB8}" type="pres">
      <dgm:prSet presAssocID="{D99FAE1A-0B96-4FE2-AE7E-8EC8BECEF1CD}" presName="parentLin" presStyleCnt="0"/>
      <dgm:spPr/>
    </dgm:pt>
    <dgm:pt modelId="{1E8B1E4C-0007-41BA-B2D5-FD13500C8A2B}" type="pres">
      <dgm:prSet presAssocID="{D99FAE1A-0B96-4FE2-AE7E-8EC8BECEF1CD}" presName="parentLeftMargin" presStyleLbl="node1" presStyleIdx="3" presStyleCnt="5"/>
      <dgm:spPr/>
    </dgm:pt>
    <dgm:pt modelId="{2BA72A51-18E2-4B19-AFED-9DC33DFD2180}" type="pres">
      <dgm:prSet presAssocID="{D99FAE1A-0B96-4FE2-AE7E-8EC8BECEF1CD}" presName="parentText" presStyleLbl="node1" presStyleIdx="4" presStyleCnt="5" custScaleX="118824" custScaleY="153165">
        <dgm:presLayoutVars>
          <dgm:chMax val="0"/>
          <dgm:bulletEnabled val="1"/>
        </dgm:presLayoutVars>
      </dgm:prSet>
      <dgm:spPr/>
    </dgm:pt>
    <dgm:pt modelId="{A42F3F60-C68E-44C1-B107-A174F14D0549}" type="pres">
      <dgm:prSet presAssocID="{D99FAE1A-0B96-4FE2-AE7E-8EC8BECEF1CD}" presName="negativeSpace" presStyleCnt="0"/>
      <dgm:spPr/>
    </dgm:pt>
    <dgm:pt modelId="{1F97856C-7C15-4D66-8916-C7DD87B3CEF0}" type="pres">
      <dgm:prSet presAssocID="{D99FAE1A-0B96-4FE2-AE7E-8EC8BECEF1CD}" presName="childText" presStyleLbl="conFgAcc1" presStyleIdx="4" presStyleCnt="5">
        <dgm:presLayoutVars>
          <dgm:bulletEnabled val="1"/>
        </dgm:presLayoutVars>
      </dgm:prSet>
      <dgm:spPr/>
    </dgm:pt>
  </dgm:ptLst>
  <dgm:cxnLst>
    <dgm:cxn modelId="{996C3E03-1C69-4E43-A0A9-C94FF29DF0A1}" type="presOf" srcId="{B59D2DC9-48AD-4B4E-B34A-7E2C836F3E0C}" destId="{0C667B26-DE23-4B78-A850-FDD48831AD2F}" srcOrd="0" destOrd="0" presId="urn:microsoft.com/office/officeart/2005/8/layout/list1"/>
    <dgm:cxn modelId="{F4C57A0E-CE63-4767-ACE1-956F4DADBAB4}" type="presOf" srcId="{85A5C913-A35C-4D23-80FF-716048228E5E}" destId="{77B3C92C-6FDC-4827-A09C-69A6CE8ADB87}" srcOrd="0" destOrd="0" presId="urn:microsoft.com/office/officeart/2005/8/layout/list1"/>
    <dgm:cxn modelId="{D03C061C-000E-484F-B597-B9E7C557AD74}" srcId="{1D1E3B5C-5E33-482B-AEF9-E42A3C8A3B39}" destId="{D99FAE1A-0B96-4FE2-AE7E-8EC8BECEF1CD}" srcOrd="4" destOrd="0" parTransId="{939D6E40-AC65-47D4-BAD9-CD950D58E99C}" sibTransId="{03DEC410-FF82-4B24-BE42-AF4C71625105}"/>
    <dgm:cxn modelId="{04E5E35D-CD9D-42B8-BD65-8681D39C9C1C}" srcId="{1D1E3B5C-5E33-482B-AEF9-E42A3C8A3B39}" destId="{85A5C913-A35C-4D23-80FF-716048228E5E}" srcOrd="3" destOrd="0" parTransId="{BAFCE0DC-D54D-4DB0-BB34-FB2571F2A03F}" sibTransId="{63ED6784-AA59-45C7-9C2C-346D640326FA}"/>
    <dgm:cxn modelId="{FF67B049-2885-4EFD-9AA4-661CFF44497A}" type="presOf" srcId="{B59D2DC9-48AD-4B4E-B34A-7E2C836F3E0C}" destId="{DFFE27DC-35D0-4CDC-864A-54A27D951366}" srcOrd="1" destOrd="0" presId="urn:microsoft.com/office/officeart/2005/8/layout/list1"/>
    <dgm:cxn modelId="{BC99E96D-16E7-4610-8C2F-39C0F2DA6821}" type="presOf" srcId="{1D1E3B5C-5E33-482B-AEF9-E42A3C8A3B39}" destId="{9B9B98F4-F5AC-493F-A7E7-0413BE645241}" srcOrd="0" destOrd="0" presId="urn:microsoft.com/office/officeart/2005/8/layout/list1"/>
    <dgm:cxn modelId="{BDFFC16E-988E-48F3-9CAF-982A41ED2A96}" type="presOf" srcId="{600BCD65-B6EA-4629-9FAA-68D456A08D6E}" destId="{CA6218B0-1F87-4009-9EE5-3609398D0087}" srcOrd="0" destOrd="0" presId="urn:microsoft.com/office/officeart/2005/8/layout/list1"/>
    <dgm:cxn modelId="{2ABA8D6F-89BA-407C-8EF6-710C1B2FB301}" srcId="{1D1E3B5C-5E33-482B-AEF9-E42A3C8A3B39}" destId="{B59D2DC9-48AD-4B4E-B34A-7E2C836F3E0C}" srcOrd="2" destOrd="0" parTransId="{5A9914D6-66B1-44B0-AB58-8F7EA7BAD176}" sibTransId="{027FEDF2-3AA4-4207-A238-998541FE055F}"/>
    <dgm:cxn modelId="{70256A7D-ABA0-43F0-BEA3-69DA9DE4E3EF}" type="presOf" srcId="{D99FAE1A-0B96-4FE2-AE7E-8EC8BECEF1CD}" destId="{1E8B1E4C-0007-41BA-B2D5-FD13500C8A2B}" srcOrd="0" destOrd="0" presId="urn:microsoft.com/office/officeart/2005/8/layout/list1"/>
    <dgm:cxn modelId="{802AF07F-FA98-42A0-AB26-19CB8D7CDA33}" type="presOf" srcId="{600BCD65-B6EA-4629-9FAA-68D456A08D6E}" destId="{CC54F930-8EF1-4728-87AC-388663179F9F}" srcOrd="1" destOrd="0" presId="urn:microsoft.com/office/officeart/2005/8/layout/list1"/>
    <dgm:cxn modelId="{E15EFD84-771D-47AA-A697-7E3254943E2B}" srcId="{1D1E3B5C-5E33-482B-AEF9-E42A3C8A3B39}" destId="{600BCD65-B6EA-4629-9FAA-68D456A08D6E}" srcOrd="1" destOrd="0" parTransId="{659B81C5-9B7F-4009-9585-F3EEAADCABB4}" sibTransId="{1DCC45AE-41AA-488D-9637-A67F8964DC11}"/>
    <dgm:cxn modelId="{EEBBF0BD-7852-4A31-9674-F43384195899}" type="presOf" srcId="{D99FAE1A-0B96-4FE2-AE7E-8EC8BECEF1CD}" destId="{2BA72A51-18E2-4B19-AFED-9DC33DFD2180}" srcOrd="1" destOrd="0" presId="urn:microsoft.com/office/officeart/2005/8/layout/list1"/>
    <dgm:cxn modelId="{8418C0C1-1966-45F7-B19A-C7D4537ED30F}" type="presOf" srcId="{70A02823-9F47-4042-9F84-E410C3CC99D0}" destId="{B59CA9BE-A530-42A4-BA16-CAB95F6A4C7B}" srcOrd="1" destOrd="0" presId="urn:microsoft.com/office/officeart/2005/8/layout/list1"/>
    <dgm:cxn modelId="{36398CC9-1012-46CB-B86A-593E6FC06442}" type="presOf" srcId="{70A02823-9F47-4042-9F84-E410C3CC99D0}" destId="{E44F19BA-C426-4F8E-AC8C-4B06E1AE66B5}" srcOrd="0" destOrd="0" presId="urn:microsoft.com/office/officeart/2005/8/layout/list1"/>
    <dgm:cxn modelId="{D1C816F3-A3C3-4062-BAEA-10AB394BAE02}" srcId="{1D1E3B5C-5E33-482B-AEF9-E42A3C8A3B39}" destId="{70A02823-9F47-4042-9F84-E410C3CC99D0}" srcOrd="0" destOrd="0" parTransId="{E97ED4CA-5C80-45D2-A5B5-C6B021894F96}" sibTransId="{767C4F31-A236-49E3-906D-F7C8557D8D27}"/>
    <dgm:cxn modelId="{F82951F6-C39D-4C5F-9C94-54579DF2F735}" type="presOf" srcId="{85A5C913-A35C-4D23-80FF-716048228E5E}" destId="{7B4A6EB5-9334-41C7-9375-21B3D9C7F2FD}" srcOrd="1" destOrd="0" presId="urn:microsoft.com/office/officeart/2005/8/layout/list1"/>
    <dgm:cxn modelId="{8D3A0A15-0B8E-4B01-9A43-7B8605413C23}" type="presParOf" srcId="{9B9B98F4-F5AC-493F-A7E7-0413BE645241}" destId="{9D9D9916-3674-4F48-9536-99C937F1F89A}" srcOrd="0" destOrd="0" presId="urn:microsoft.com/office/officeart/2005/8/layout/list1"/>
    <dgm:cxn modelId="{C14575D5-9F6B-474F-BFF3-6CD5E129C566}" type="presParOf" srcId="{9D9D9916-3674-4F48-9536-99C937F1F89A}" destId="{E44F19BA-C426-4F8E-AC8C-4B06E1AE66B5}" srcOrd="0" destOrd="0" presId="urn:microsoft.com/office/officeart/2005/8/layout/list1"/>
    <dgm:cxn modelId="{BE3CD1FF-CDAD-4989-8B74-84F451E9933B}" type="presParOf" srcId="{9D9D9916-3674-4F48-9536-99C937F1F89A}" destId="{B59CA9BE-A530-42A4-BA16-CAB95F6A4C7B}" srcOrd="1" destOrd="0" presId="urn:microsoft.com/office/officeart/2005/8/layout/list1"/>
    <dgm:cxn modelId="{D92E807F-1263-4DF8-B15C-2DA7111DB4F4}" type="presParOf" srcId="{9B9B98F4-F5AC-493F-A7E7-0413BE645241}" destId="{23D0AE25-9EFC-422F-862A-2CC0FEAF15EB}" srcOrd="1" destOrd="0" presId="urn:microsoft.com/office/officeart/2005/8/layout/list1"/>
    <dgm:cxn modelId="{75BAFF7C-AC72-4564-BE78-DC5B8B6400E2}" type="presParOf" srcId="{9B9B98F4-F5AC-493F-A7E7-0413BE645241}" destId="{644D065D-CFE4-4E58-AEBF-E591828EE965}" srcOrd="2" destOrd="0" presId="urn:microsoft.com/office/officeart/2005/8/layout/list1"/>
    <dgm:cxn modelId="{9A2DADCB-AEF2-4DF7-9DB0-283913454B5F}" type="presParOf" srcId="{9B9B98F4-F5AC-493F-A7E7-0413BE645241}" destId="{3E5461B1-804D-4534-BFFA-7C1D786D002B}" srcOrd="3" destOrd="0" presId="urn:microsoft.com/office/officeart/2005/8/layout/list1"/>
    <dgm:cxn modelId="{4599874F-5D9C-4DC7-9A90-66BAD3067D3E}" type="presParOf" srcId="{9B9B98F4-F5AC-493F-A7E7-0413BE645241}" destId="{D8633827-A709-473F-A4A6-3A6E1F9BFE26}" srcOrd="4" destOrd="0" presId="urn:microsoft.com/office/officeart/2005/8/layout/list1"/>
    <dgm:cxn modelId="{09903311-59C1-4D78-8092-A2DAACE4B828}" type="presParOf" srcId="{D8633827-A709-473F-A4A6-3A6E1F9BFE26}" destId="{CA6218B0-1F87-4009-9EE5-3609398D0087}" srcOrd="0" destOrd="0" presId="urn:microsoft.com/office/officeart/2005/8/layout/list1"/>
    <dgm:cxn modelId="{5E6A4232-997E-47C1-88D3-5CC8CA7F8FFE}" type="presParOf" srcId="{D8633827-A709-473F-A4A6-3A6E1F9BFE26}" destId="{CC54F930-8EF1-4728-87AC-388663179F9F}" srcOrd="1" destOrd="0" presId="urn:microsoft.com/office/officeart/2005/8/layout/list1"/>
    <dgm:cxn modelId="{CAD68E3E-735E-447C-9452-4E39C67CC13F}" type="presParOf" srcId="{9B9B98F4-F5AC-493F-A7E7-0413BE645241}" destId="{58A41379-30D1-486B-9A3F-5BF13BC80DA8}" srcOrd="5" destOrd="0" presId="urn:microsoft.com/office/officeart/2005/8/layout/list1"/>
    <dgm:cxn modelId="{303EB637-BBB7-4F3E-B6E2-3F59AF88A585}" type="presParOf" srcId="{9B9B98F4-F5AC-493F-A7E7-0413BE645241}" destId="{C0642AD9-E944-43CB-8CBB-40EFB348510C}" srcOrd="6" destOrd="0" presId="urn:microsoft.com/office/officeart/2005/8/layout/list1"/>
    <dgm:cxn modelId="{6DA76E29-1F86-4F1F-8DFC-BF7D9546EEF3}" type="presParOf" srcId="{9B9B98F4-F5AC-493F-A7E7-0413BE645241}" destId="{03DF07BE-B679-4F2F-A187-E52DD79CE031}" srcOrd="7" destOrd="0" presId="urn:microsoft.com/office/officeart/2005/8/layout/list1"/>
    <dgm:cxn modelId="{775AFAA7-029C-4E9F-8293-12B9375D0381}" type="presParOf" srcId="{9B9B98F4-F5AC-493F-A7E7-0413BE645241}" destId="{F2889ECD-63C7-4F5D-8103-6E7B605CA568}" srcOrd="8" destOrd="0" presId="urn:microsoft.com/office/officeart/2005/8/layout/list1"/>
    <dgm:cxn modelId="{18FF24D0-9968-4342-B8BA-C3F129A57CA9}" type="presParOf" srcId="{F2889ECD-63C7-4F5D-8103-6E7B605CA568}" destId="{0C667B26-DE23-4B78-A850-FDD48831AD2F}" srcOrd="0" destOrd="0" presId="urn:microsoft.com/office/officeart/2005/8/layout/list1"/>
    <dgm:cxn modelId="{5956C5F9-79D6-4618-AED1-9AA6BD54FCAD}" type="presParOf" srcId="{F2889ECD-63C7-4F5D-8103-6E7B605CA568}" destId="{DFFE27DC-35D0-4CDC-864A-54A27D951366}" srcOrd="1" destOrd="0" presId="urn:microsoft.com/office/officeart/2005/8/layout/list1"/>
    <dgm:cxn modelId="{8E38DE23-4437-4493-894A-116E5E81714E}" type="presParOf" srcId="{9B9B98F4-F5AC-493F-A7E7-0413BE645241}" destId="{355DF98B-8654-42F9-9A81-14039467E4C6}" srcOrd="9" destOrd="0" presId="urn:microsoft.com/office/officeart/2005/8/layout/list1"/>
    <dgm:cxn modelId="{D105ABD9-620C-42F7-80EB-A91A4D318A24}" type="presParOf" srcId="{9B9B98F4-F5AC-493F-A7E7-0413BE645241}" destId="{6DF1576B-8DC8-410C-A08C-8F733AA4E091}" srcOrd="10" destOrd="0" presId="urn:microsoft.com/office/officeart/2005/8/layout/list1"/>
    <dgm:cxn modelId="{98409A49-6FF4-40E1-894C-8E9F84C65F1C}" type="presParOf" srcId="{9B9B98F4-F5AC-493F-A7E7-0413BE645241}" destId="{09A71C10-606D-43FB-A392-518D7797C1E2}" srcOrd="11" destOrd="0" presId="urn:microsoft.com/office/officeart/2005/8/layout/list1"/>
    <dgm:cxn modelId="{6166FA76-804F-45DB-A318-927E65E3B0FB}" type="presParOf" srcId="{9B9B98F4-F5AC-493F-A7E7-0413BE645241}" destId="{E9C5C751-1459-4878-9402-ED836F0AF2AE}" srcOrd="12" destOrd="0" presId="urn:microsoft.com/office/officeart/2005/8/layout/list1"/>
    <dgm:cxn modelId="{77F70412-F2FC-4345-BFE5-1396524A9645}" type="presParOf" srcId="{E9C5C751-1459-4878-9402-ED836F0AF2AE}" destId="{77B3C92C-6FDC-4827-A09C-69A6CE8ADB87}" srcOrd="0" destOrd="0" presId="urn:microsoft.com/office/officeart/2005/8/layout/list1"/>
    <dgm:cxn modelId="{546DA9B2-5B01-4ADC-8109-8EF9F3CE58A6}" type="presParOf" srcId="{E9C5C751-1459-4878-9402-ED836F0AF2AE}" destId="{7B4A6EB5-9334-41C7-9375-21B3D9C7F2FD}" srcOrd="1" destOrd="0" presId="urn:microsoft.com/office/officeart/2005/8/layout/list1"/>
    <dgm:cxn modelId="{FADECDB6-1993-4A5C-8C7F-AA29C244B5A6}" type="presParOf" srcId="{9B9B98F4-F5AC-493F-A7E7-0413BE645241}" destId="{C6288ACA-242E-4FC2-8DBE-68EFFD6EA1B9}" srcOrd="13" destOrd="0" presId="urn:microsoft.com/office/officeart/2005/8/layout/list1"/>
    <dgm:cxn modelId="{35C6D933-F0F4-47BB-A640-DD3FBA3FB7A7}" type="presParOf" srcId="{9B9B98F4-F5AC-493F-A7E7-0413BE645241}" destId="{7E866FB5-874B-4CDA-B36E-04643D8C9AF6}" srcOrd="14" destOrd="0" presId="urn:microsoft.com/office/officeart/2005/8/layout/list1"/>
    <dgm:cxn modelId="{3397689D-66CD-4C3A-A0A9-9B7A08DD8DED}" type="presParOf" srcId="{9B9B98F4-F5AC-493F-A7E7-0413BE645241}" destId="{6D4A7BA1-1350-4347-BA22-BCBB1ADC89A4}" srcOrd="15" destOrd="0" presId="urn:microsoft.com/office/officeart/2005/8/layout/list1"/>
    <dgm:cxn modelId="{31E7A71F-839F-406F-8E77-5875A70A4FE7}" type="presParOf" srcId="{9B9B98F4-F5AC-493F-A7E7-0413BE645241}" destId="{6433B867-4C76-4FE6-9465-1F174BBC1FB8}" srcOrd="16" destOrd="0" presId="urn:microsoft.com/office/officeart/2005/8/layout/list1"/>
    <dgm:cxn modelId="{6637316E-5504-4640-B444-B9E10806AE56}" type="presParOf" srcId="{6433B867-4C76-4FE6-9465-1F174BBC1FB8}" destId="{1E8B1E4C-0007-41BA-B2D5-FD13500C8A2B}" srcOrd="0" destOrd="0" presId="urn:microsoft.com/office/officeart/2005/8/layout/list1"/>
    <dgm:cxn modelId="{FF516FF0-DBA3-4D2F-B817-8D2F7C24B6B8}" type="presParOf" srcId="{6433B867-4C76-4FE6-9465-1F174BBC1FB8}" destId="{2BA72A51-18E2-4B19-AFED-9DC33DFD2180}" srcOrd="1" destOrd="0" presId="urn:microsoft.com/office/officeart/2005/8/layout/list1"/>
    <dgm:cxn modelId="{9AAA3030-AA79-4982-A0F0-E2136ED3448D}" type="presParOf" srcId="{9B9B98F4-F5AC-493F-A7E7-0413BE645241}" destId="{A42F3F60-C68E-44C1-B107-A174F14D0549}" srcOrd="17" destOrd="0" presId="urn:microsoft.com/office/officeart/2005/8/layout/list1"/>
    <dgm:cxn modelId="{F6D29E93-CA66-4455-A9E5-3F828577734D}" type="presParOf" srcId="{9B9B98F4-F5AC-493F-A7E7-0413BE645241}" destId="{1F97856C-7C15-4D66-8916-C7DD87B3CEF0}"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C5E7D56-8DEA-4B5F-9D88-F6507FAACC8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2E3FC84-EF38-4A59-9388-F41769686DE6}">
      <dgm:prSet custT="1"/>
      <dgm:spPr>
        <a:scene3d>
          <a:camera prst="orthographicFront"/>
          <a:lightRig rig="threePt" dir="t"/>
        </a:scene3d>
        <a:sp3d>
          <a:bevelT/>
        </a:sp3d>
      </dgm:spPr>
      <dgm:t>
        <a:bodyPr/>
        <a:lstStyle/>
        <a:p>
          <a:pPr>
            <a:lnSpc>
              <a:spcPct val="100000"/>
            </a:lnSpc>
            <a:spcAft>
              <a:spcPts val="0"/>
            </a:spcAft>
          </a:pPr>
          <a:r>
            <a:rPr lang="en-US" sz="2400" b="0"/>
            <a:t>Some conduit debt obligations include </a:t>
          </a:r>
        </a:p>
        <a:p>
          <a:pPr>
            <a:lnSpc>
              <a:spcPct val="100000"/>
            </a:lnSpc>
            <a:spcAft>
              <a:spcPts val="0"/>
            </a:spcAft>
          </a:pPr>
          <a:r>
            <a:rPr lang="en-US" sz="2400" b="0"/>
            <a:t>arrangements</a:t>
          </a:r>
          <a:r>
            <a:rPr lang="en-US" sz="2400" b="1">
              <a:solidFill>
                <a:srgbClr val="FF0000"/>
              </a:solidFill>
            </a:rPr>
            <a:t>*</a:t>
          </a:r>
          <a:r>
            <a:rPr lang="en-US" sz="2400" b="0"/>
            <a:t> that involve capital assets to be used by the third-party obligor but owned by the issuer. </a:t>
          </a:r>
          <a:endParaRPr lang="en-US" sz="2400"/>
        </a:p>
      </dgm:t>
    </dgm:pt>
    <dgm:pt modelId="{39BD13DB-F738-4951-805B-2C6BF9149BFA}" type="parTrans" cxnId="{242D8D08-0688-4D48-9694-FFD2F5243A67}">
      <dgm:prSet/>
      <dgm:spPr/>
      <dgm:t>
        <a:bodyPr/>
        <a:lstStyle/>
        <a:p>
          <a:endParaRPr lang="en-US"/>
        </a:p>
      </dgm:t>
    </dgm:pt>
    <dgm:pt modelId="{5AFDBD7F-2E4D-4295-92C5-E42A099F261A}" type="sibTrans" cxnId="{242D8D08-0688-4D48-9694-FFD2F5243A67}">
      <dgm:prSet/>
      <dgm:spPr/>
      <dgm:t>
        <a:bodyPr/>
        <a:lstStyle/>
        <a:p>
          <a:endParaRPr lang="en-US"/>
        </a:p>
      </dgm:t>
    </dgm:pt>
    <dgm:pt modelId="{7101DA11-911B-41E6-A25B-889B9D1F805F}">
      <dgm:prSet custT="1"/>
      <dgm:spPr>
        <a:scene3d>
          <a:camera prst="orthographicFront"/>
          <a:lightRig rig="threePt" dir="t"/>
        </a:scene3d>
        <a:sp3d>
          <a:bevelT/>
        </a:sp3d>
      </dgm:spPr>
      <dgm:t>
        <a:bodyPr/>
        <a:lstStyle/>
        <a:p>
          <a:pPr>
            <a:spcAft>
              <a:spcPts val="1200"/>
            </a:spcAft>
          </a:pPr>
          <a:r>
            <a:rPr lang="en-US" sz="2000" baseline="0"/>
            <a:t>Payment schedule of the arrangement coincides with the debt service repayment schedule. </a:t>
          </a:r>
          <a:endParaRPr lang="en-US" sz="2000"/>
        </a:p>
      </dgm:t>
    </dgm:pt>
    <dgm:pt modelId="{84BFF83A-C97C-4CB6-8BFF-BFDD14BFD725}" type="parTrans" cxnId="{2693D172-CFD1-493B-8992-A6203D6F1199}">
      <dgm:prSet/>
      <dgm:spPr/>
      <dgm:t>
        <a:bodyPr/>
        <a:lstStyle/>
        <a:p>
          <a:endParaRPr lang="en-US"/>
        </a:p>
      </dgm:t>
    </dgm:pt>
    <dgm:pt modelId="{84BCBD41-6961-44ED-A320-E337EB912492}" type="sibTrans" cxnId="{2693D172-CFD1-493B-8992-A6203D6F1199}">
      <dgm:prSet/>
      <dgm:spPr/>
      <dgm:t>
        <a:bodyPr/>
        <a:lstStyle/>
        <a:p>
          <a:endParaRPr lang="en-US"/>
        </a:p>
      </dgm:t>
    </dgm:pt>
    <dgm:pt modelId="{DD53D9D5-B140-4EEB-B71D-4A69D21AEE62}">
      <dgm:prSet custT="1"/>
      <dgm:spPr>
        <a:scene3d>
          <a:camera prst="orthographicFront"/>
          <a:lightRig rig="threePt" dir="t"/>
        </a:scene3d>
        <a:sp3d>
          <a:bevelT/>
        </a:sp3d>
      </dgm:spPr>
      <dgm:t>
        <a:bodyPr/>
        <a:lstStyle/>
        <a:p>
          <a:pPr>
            <a:spcAft>
              <a:spcPts val="1200"/>
            </a:spcAft>
          </a:pPr>
          <a:r>
            <a:rPr lang="en-US" sz="2000" baseline="0"/>
            <a:t>Capital asset is built or acquired with proceeds of the conduit debt obligation.</a:t>
          </a:r>
          <a:endParaRPr lang="en-US" sz="2000"/>
        </a:p>
      </dgm:t>
    </dgm:pt>
    <dgm:pt modelId="{1230FAD1-A150-4A9D-8E1A-4FCB9389FB4C}" type="parTrans" cxnId="{6878A22A-609F-4206-B905-F3A37F88A444}">
      <dgm:prSet/>
      <dgm:spPr/>
      <dgm:t>
        <a:bodyPr/>
        <a:lstStyle/>
        <a:p>
          <a:endParaRPr lang="en-US"/>
        </a:p>
      </dgm:t>
    </dgm:pt>
    <dgm:pt modelId="{2D80413C-03A2-4AE2-A319-956481F28889}" type="sibTrans" cxnId="{6878A22A-609F-4206-B905-F3A37F88A444}">
      <dgm:prSet/>
      <dgm:spPr/>
      <dgm:t>
        <a:bodyPr/>
        <a:lstStyle/>
        <a:p>
          <a:endParaRPr lang="en-US"/>
        </a:p>
      </dgm:t>
    </dgm:pt>
    <dgm:pt modelId="{7D3B32ED-5EF4-417D-A91D-1AF5B5B01984}">
      <dgm:prSet custT="1"/>
      <dgm:spPr>
        <a:scene3d>
          <a:camera prst="orthographicFront"/>
          <a:lightRig rig="threePt" dir="t"/>
        </a:scene3d>
        <a:sp3d>
          <a:bevelT/>
        </a:sp3d>
      </dgm:spPr>
      <dgm:t>
        <a:bodyPr/>
        <a:lstStyle/>
        <a:p>
          <a:pPr>
            <a:spcAft>
              <a:spcPts val="1200"/>
            </a:spcAft>
          </a:pPr>
          <a:r>
            <a:rPr lang="en-US" sz="2000" baseline="0"/>
            <a:t>Payments from the third-party obligor are to cover debt service payments.</a:t>
          </a:r>
          <a:endParaRPr lang="en-US" sz="2000"/>
        </a:p>
      </dgm:t>
    </dgm:pt>
    <dgm:pt modelId="{EF8F45FD-0DCA-4A97-B9A3-CB6EAB74E853}" type="parTrans" cxnId="{FCF3A956-AA84-444E-BF6D-EC778D292B85}">
      <dgm:prSet/>
      <dgm:spPr/>
      <dgm:t>
        <a:bodyPr/>
        <a:lstStyle/>
        <a:p>
          <a:endParaRPr lang="en-US"/>
        </a:p>
      </dgm:t>
    </dgm:pt>
    <dgm:pt modelId="{B11271D7-38E5-49B6-80C5-0533B7D7D356}" type="sibTrans" cxnId="{FCF3A956-AA84-444E-BF6D-EC778D292B85}">
      <dgm:prSet/>
      <dgm:spPr/>
      <dgm:t>
        <a:bodyPr/>
        <a:lstStyle/>
        <a:p>
          <a:endParaRPr lang="en-US"/>
        </a:p>
      </dgm:t>
    </dgm:pt>
    <dgm:pt modelId="{869312F9-A7AD-4171-ADD2-CBC7F1587B8E}">
      <dgm:prSet custT="1"/>
      <dgm:spPr>
        <a:scene3d>
          <a:camera prst="orthographicFront"/>
          <a:lightRig rig="threePt" dir="t"/>
        </a:scene3d>
        <a:sp3d>
          <a:bevelT/>
        </a:sp3d>
      </dgm:spPr>
      <dgm:t>
        <a:bodyPr/>
        <a:lstStyle/>
        <a:p>
          <a:pPr>
            <a:spcAft>
              <a:spcPts val="1200"/>
            </a:spcAft>
          </a:pPr>
          <a:r>
            <a:rPr lang="en-US" sz="2000" baseline="0"/>
            <a:t>Issuer retains title to the capital asset from the beginning of the arrangement.</a:t>
          </a:r>
          <a:endParaRPr lang="en-US" sz="2000"/>
        </a:p>
      </dgm:t>
    </dgm:pt>
    <dgm:pt modelId="{364EDED4-6348-4F24-9D5C-FB4B766CD4DC}" type="parTrans" cxnId="{6147FBA6-F2FD-4C55-947C-0B0E9209D327}">
      <dgm:prSet/>
      <dgm:spPr/>
      <dgm:t>
        <a:bodyPr/>
        <a:lstStyle/>
        <a:p>
          <a:endParaRPr lang="en-US"/>
        </a:p>
      </dgm:t>
    </dgm:pt>
    <dgm:pt modelId="{BEB4F7AA-AC9D-4EEC-9902-83423AE87D35}" type="sibTrans" cxnId="{6147FBA6-F2FD-4C55-947C-0B0E9209D327}">
      <dgm:prSet/>
      <dgm:spPr/>
      <dgm:t>
        <a:bodyPr/>
        <a:lstStyle/>
        <a:p>
          <a:endParaRPr lang="en-US"/>
        </a:p>
      </dgm:t>
    </dgm:pt>
    <dgm:pt modelId="{5461A886-BD68-42F9-B8AD-51D23751F3B8}" type="pres">
      <dgm:prSet presAssocID="{9C5E7D56-8DEA-4B5F-9D88-F6507FAACC84}" presName="Name0" presStyleCnt="0">
        <dgm:presLayoutVars>
          <dgm:dir/>
          <dgm:animLvl val="lvl"/>
          <dgm:resizeHandles val="exact"/>
        </dgm:presLayoutVars>
      </dgm:prSet>
      <dgm:spPr/>
    </dgm:pt>
    <dgm:pt modelId="{2A4F044D-0841-4C2C-A49B-55AEE92295E2}" type="pres">
      <dgm:prSet presAssocID="{82E3FC84-EF38-4A59-9388-F41769686DE6}" presName="linNode" presStyleCnt="0"/>
      <dgm:spPr>
        <a:scene3d>
          <a:camera prst="orthographicFront"/>
          <a:lightRig rig="threePt" dir="t"/>
        </a:scene3d>
        <a:sp3d>
          <a:bevelT/>
        </a:sp3d>
      </dgm:spPr>
    </dgm:pt>
    <dgm:pt modelId="{B9BD8346-5422-4C4B-9807-7007DFB62C91}" type="pres">
      <dgm:prSet presAssocID="{82E3FC84-EF38-4A59-9388-F41769686DE6}" presName="parentText" presStyleLbl="node1" presStyleIdx="0" presStyleCnt="1" custScaleY="81356">
        <dgm:presLayoutVars>
          <dgm:chMax val="1"/>
          <dgm:bulletEnabled val="1"/>
        </dgm:presLayoutVars>
      </dgm:prSet>
      <dgm:spPr/>
    </dgm:pt>
    <dgm:pt modelId="{021B24A8-8669-4E45-A2D3-FD8307929218}" type="pres">
      <dgm:prSet presAssocID="{82E3FC84-EF38-4A59-9388-F41769686DE6}" presName="descendantText" presStyleLbl="alignAccFollowNode1" presStyleIdx="0" presStyleCnt="1" custScaleY="85022">
        <dgm:presLayoutVars>
          <dgm:bulletEnabled val="1"/>
        </dgm:presLayoutVars>
      </dgm:prSet>
      <dgm:spPr/>
    </dgm:pt>
  </dgm:ptLst>
  <dgm:cxnLst>
    <dgm:cxn modelId="{242D8D08-0688-4D48-9694-FFD2F5243A67}" srcId="{9C5E7D56-8DEA-4B5F-9D88-F6507FAACC84}" destId="{82E3FC84-EF38-4A59-9388-F41769686DE6}" srcOrd="0" destOrd="0" parTransId="{39BD13DB-F738-4951-805B-2C6BF9149BFA}" sibTransId="{5AFDBD7F-2E4D-4295-92C5-E42A099F261A}"/>
    <dgm:cxn modelId="{6878A22A-609F-4206-B905-F3A37F88A444}" srcId="{82E3FC84-EF38-4A59-9388-F41769686DE6}" destId="{DD53D9D5-B140-4EEB-B71D-4A69D21AEE62}" srcOrd="0" destOrd="0" parTransId="{1230FAD1-A150-4A9D-8E1A-4FCB9389FB4C}" sibTransId="{2D80413C-03A2-4AE2-A319-956481F28889}"/>
    <dgm:cxn modelId="{1E15733B-51E8-402F-A7B6-01E708643A37}" type="presOf" srcId="{7101DA11-911B-41E6-A25B-889B9D1F805F}" destId="{021B24A8-8669-4E45-A2D3-FD8307929218}" srcOrd="0" destOrd="3" presId="urn:microsoft.com/office/officeart/2005/8/layout/vList5"/>
    <dgm:cxn modelId="{CD1E4E5E-A1B4-462D-9F3A-96DA1DDBF751}" type="presOf" srcId="{9C5E7D56-8DEA-4B5F-9D88-F6507FAACC84}" destId="{5461A886-BD68-42F9-B8AD-51D23751F3B8}" srcOrd="0" destOrd="0" presId="urn:microsoft.com/office/officeart/2005/8/layout/vList5"/>
    <dgm:cxn modelId="{2693D172-CFD1-493B-8992-A6203D6F1199}" srcId="{82E3FC84-EF38-4A59-9388-F41769686DE6}" destId="{7101DA11-911B-41E6-A25B-889B9D1F805F}" srcOrd="3" destOrd="0" parTransId="{84BFF83A-C97C-4CB6-8BFF-BFDD14BFD725}" sibTransId="{84BCBD41-6961-44ED-A320-E337EB912492}"/>
    <dgm:cxn modelId="{FCF3A956-AA84-444E-BF6D-EC778D292B85}" srcId="{82E3FC84-EF38-4A59-9388-F41769686DE6}" destId="{7D3B32ED-5EF4-417D-A91D-1AF5B5B01984}" srcOrd="2" destOrd="0" parTransId="{EF8F45FD-0DCA-4A97-B9A3-CB6EAB74E853}" sibTransId="{B11271D7-38E5-49B6-80C5-0533B7D7D356}"/>
    <dgm:cxn modelId="{35CEC785-8446-4A5B-936A-729827852F7D}" type="presOf" srcId="{82E3FC84-EF38-4A59-9388-F41769686DE6}" destId="{B9BD8346-5422-4C4B-9807-7007DFB62C91}" srcOrd="0" destOrd="0" presId="urn:microsoft.com/office/officeart/2005/8/layout/vList5"/>
    <dgm:cxn modelId="{6147FBA6-F2FD-4C55-947C-0B0E9209D327}" srcId="{82E3FC84-EF38-4A59-9388-F41769686DE6}" destId="{869312F9-A7AD-4171-ADD2-CBC7F1587B8E}" srcOrd="1" destOrd="0" parTransId="{364EDED4-6348-4F24-9D5C-FB4B766CD4DC}" sibTransId="{BEB4F7AA-AC9D-4EEC-9902-83423AE87D35}"/>
    <dgm:cxn modelId="{1F05ADAD-BB51-47E2-94DC-E409678BC454}" type="presOf" srcId="{7D3B32ED-5EF4-417D-A91D-1AF5B5B01984}" destId="{021B24A8-8669-4E45-A2D3-FD8307929218}" srcOrd="0" destOrd="2" presId="urn:microsoft.com/office/officeart/2005/8/layout/vList5"/>
    <dgm:cxn modelId="{D1BED1E1-9839-42AB-97A5-EDCFF6C73C11}" type="presOf" srcId="{DD53D9D5-B140-4EEB-B71D-4A69D21AEE62}" destId="{021B24A8-8669-4E45-A2D3-FD8307929218}" srcOrd="0" destOrd="0" presId="urn:microsoft.com/office/officeart/2005/8/layout/vList5"/>
    <dgm:cxn modelId="{335DD4E3-0C45-479C-8D83-7CB4235960C1}" type="presOf" srcId="{869312F9-A7AD-4171-ADD2-CBC7F1587B8E}" destId="{021B24A8-8669-4E45-A2D3-FD8307929218}" srcOrd="0" destOrd="1" presId="urn:microsoft.com/office/officeart/2005/8/layout/vList5"/>
    <dgm:cxn modelId="{BB5D5E29-D4DC-48D8-BB4A-E54DBBAEB75C}" type="presParOf" srcId="{5461A886-BD68-42F9-B8AD-51D23751F3B8}" destId="{2A4F044D-0841-4C2C-A49B-55AEE92295E2}" srcOrd="0" destOrd="0" presId="urn:microsoft.com/office/officeart/2005/8/layout/vList5"/>
    <dgm:cxn modelId="{665CADB9-C1F5-41C2-9162-242DCFF8BB65}" type="presParOf" srcId="{2A4F044D-0841-4C2C-A49B-55AEE92295E2}" destId="{B9BD8346-5422-4C4B-9807-7007DFB62C91}" srcOrd="0" destOrd="0" presId="urn:microsoft.com/office/officeart/2005/8/layout/vList5"/>
    <dgm:cxn modelId="{4C032D20-B0FC-44FA-BA47-704EC50EC5C6}" type="presParOf" srcId="{2A4F044D-0841-4C2C-A49B-55AEE92295E2}" destId="{021B24A8-8669-4E45-A2D3-FD830792921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76EEC50D-CA15-4EAA-87BF-F354A9691E38}" type="doc">
      <dgm:prSet loTypeId="urn:microsoft.com/office/officeart/2005/8/layout/list1" loCatId="list" qsTypeId="urn:microsoft.com/office/officeart/2005/8/quickstyle/simple1" qsCatId="simple" csTypeId="urn:microsoft.com/office/officeart/2005/8/colors/accent2_3" csCatId="accent2" phldr="1"/>
      <dgm:spPr/>
      <dgm:t>
        <a:bodyPr/>
        <a:lstStyle/>
        <a:p>
          <a:endParaRPr lang="en-US"/>
        </a:p>
      </dgm:t>
    </dgm:pt>
    <dgm:pt modelId="{4165B159-F038-4F55-B4C1-23765963EEEA}">
      <dgm:prSet phldrT="[Text]" custT="1"/>
      <dgm:spPr>
        <a:scene3d>
          <a:camera prst="orthographicFront"/>
          <a:lightRig rig="threePt" dir="t"/>
        </a:scene3d>
        <a:sp3d>
          <a:bevelT/>
        </a:sp3d>
      </dgm:spPr>
      <dgm:t>
        <a:bodyPr/>
        <a:lstStyle/>
        <a:p>
          <a:r>
            <a:rPr lang="en-US" sz="2000"/>
            <a:t>Do </a:t>
          </a:r>
          <a:r>
            <a:rPr lang="en-US" sz="2000" i="1"/>
            <a:t>not</a:t>
          </a:r>
          <a:r>
            <a:rPr lang="en-US" sz="2000"/>
            <a:t> report those arrangements as leases</a:t>
          </a:r>
        </a:p>
      </dgm:t>
    </dgm:pt>
    <dgm:pt modelId="{ABD64736-B743-4FEC-BCED-974212912B9E}" type="parTrans" cxnId="{7ACA4D69-E143-4F86-A47C-6142E8E125BF}">
      <dgm:prSet/>
      <dgm:spPr/>
      <dgm:t>
        <a:bodyPr/>
        <a:lstStyle/>
        <a:p>
          <a:endParaRPr lang="en-US" sz="2000">
            <a:solidFill>
              <a:schemeClr val="bg1"/>
            </a:solidFill>
          </a:endParaRPr>
        </a:p>
      </dgm:t>
    </dgm:pt>
    <dgm:pt modelId="{252A3685-20D2-4B84-BBA4-4793792F3652}" type="sibTrans" cxnId="{7ACA4D69-E143-4F86-A47C-6142E8E125BF}">
      <dgm:prSet/>
      <dgm:spPr/>
      <dgm:t>
        <a:bodyPr/>
        <a:lstStyle/>
        <a:p>
          <a:endParaRPr lang="en-US" sz="2000">
            <a:solidFill>
              <a:schemeClr val="bg1"/>
            </a:solidFill>
          </a:endParaRPr>
        </a:p>
      </dgm:t>
    </dgm:pt>
    <dgm:pt modelId="{CE70B5B8-BCFB-4724-8FD5-427444D4CC3F}">
      <dgm:prSet phldrT="[Text]" custT="1"/>
      <dgm:spPr>
        <a:scene3d>
          <a:camera prst="orthographicFront"/>
          <a:lightRig rig="threePt" dir="t"/>
        </a:scene3d>
        <a:sp3d>
          <a:bevelT/>
        </a:sp3d>
      </dgm:spPr>
      <dgm:t>
        <a:bodyPr/>
        <a:lstStyle/>
        <a:p>
          <a:r>
            <a:rPr lang="en-US" sz="2000"/>
            <a:t>Do </a:t>
          </a:r>
          <a:r>
            <a:rPr lang="en-US" sz="2000" i="1"/>
            <a:t>not</a:t>
          </a:r>
          <a:r>
            <a:rPr lang="en-US" sz="2000"/>
            <a:t> recognize a liability for the related conduit debt obligations</a:t>
          </a:r>
        </a:p>
      </dgm:t>
    </dgm:pt>
    <dgm:pt modelId="{1601D055-2D2D-45C3-922E-2B75ABA5150D}" type="parTrans" cxnId="{FF5DCCE4-CBDA-4348-9562-E0695AC91932}">
      <dgm:prSet/>
      <dgm:spPr/>
      <dgm:t>
        <a:bodyPr/>
        <a:lstStyle/>
        <a:p>
          <a:endParaRPr lang="en-US" sz="2000">
            <a:solidFill>
              <a:schemeClr val="bg1"/>
            </a:solidFill>
          </a:endParaRPr>
        </a:p>
      </dgm:t>
    </dgm:pt>
    <dgm:pt modelId="{CDA03EDD-3719-403F-9115-0630DA9F4F5E}" type="sibTrans" cxnId="{FF5DCCE4-CBDA-4348-9562-E0695AC91932}">
      <dgm:prSet/>
      <dgm:spPr/>
      <dgm:t>
        <a:bodyPr/>
        <a:lstStyle/>
        <a:p>
          <a:endParaRPr lang="en-US" sz="2000">
            <a:solidFill>
              <a:schemeClr val="bg1"/>
            </a:solidFill>
          </a:endParaRPr>
        </a:p>
      </dgm:t>
    </dgm:pt>
    <dgm:pt modelId="{97A4C04F-C759-413D-A392-25FC99430FD9}">
      <dgm:prSet phldrT="[Text]" custT="1"/>
      <dgm:spPr>
        <a:scene3d>
          <a:camera prst="orthographicFront"/>
          <a:lightRig rig="threePt" dir="t"/>
        </a:scene3d>
        <a:sp3d>
          <a:bevelT/>
        </a:sp3d>
      </dgm:spPr>
      <dgm:t>
        <a:bodyPr/>
        <a:lstStyle/>
        <a:p>
          <a:r>
            <a:rPr lang="en-US" sz="2000"/>
            <a:t>Do </a:t>
          </a:r>
          <a:r>
            <a:rPr lang="en-US" sz="2000" i="1"/>
            <a:t>not</a:t>
          </a:r>
          <a:r>
            <a:rPr lang="en-US" sz="2000"/>
            <a:t> recognize a receivable for the payments related to those arrangements</a:t>
          </a:r>
        </a:p>
      </dgm:t>
    </dgm:pt>
    <dgm:pt modelId="{F370B2B6-54B1-4FB7-9ABC-0506E48761CB}" type="parTrans" cxnId="{74F0EDAC-3A55-4BD8-A350-841AF2E71FEB}">
      <dgm:prSet/>
      <dgm:spPr/>
      <dgm:t>
        <a:bodyPr/>
        <a:lstStyle/>
        <a:p>
          <a:endParaRPr lang="en-US" sz="2000">
            <a:solidFill>
              <a:schemeClr val="bg1"/>
            </a:solidFill>
          </a:endParaRPr>
        </a:p>
      </dgm:t>
    </dgm:pt>
    <dgm:pt modelId="{71DC3E40-C1C9-4BF1-9B6D-9804E008B4E5}" type="sibTrans" cxnId="{74F0EDAC-3A55-4BD8-A350-841AF2E71FEB}">
      <dgm:prSet/>
      <dgm:spPr/>
      <dgm:t>
        <a:bodyPr/>
        <a:lstStyle/>
        <a:p>
          <a:endParaRPr lang="en-US" sz="2000">
            <a:solidFill>
              <a:schemeClr val="bg1"/>
            </a:solidFill>
          </a:endParaRPr>
        </a:p>
      </dgm:t>
    </dgm:pt>
    <dgm:pt modelId="{D0954E15-55C8-443D-B00E-7FAD26FB8C43}">
      <dgm:prSet phldrT="[Text]" custT="1"/>
      <dgm:spPr>
        <a:scene3d>
          <a:camera prst="orthographicFront"/>
          <a:lightRig rig="threePt" dir="t"/>
        </a:scene3d>
        <a:sp3d>
          <a:bevelT/>
        </a:sp3d>
      </dgm:spPr>
      <dgm:t>
        <a:bodyPr/>
        <a:lstStyle/>
        <a:p>
          <a:r>
            <a:rPr lang="en-US" sz="2000"/>
            <a:t>If the arrangement meets the definition of a service concession arrangement, follow Statement 60</a:t>
          </a:r>
        </a:p>
      </dgm:t>
    </dgm:pt>
    <dgm:pt modelId="{099378B6-04EF-4C94-BEA3-129D1B480E13}" type="parTrans" cxnId="{16450A16-F596-415E-941F-7BA72FE729BF}">
      <dgm:prSet/>
      <dgm:spPr/>
      <dgm:t>
        <a:bodyPr/>
        <a:lstStyle/>
        <a:p>
          <a:endParaRPr lang="en-US"/>
        </a:p>
      </dgm:t>
    </dgm:pt>
    <dgm:pt modelId="{45FE02C7-0CFC-4840-BEB1-EB43F9C0D554}" type="sibTrans" cxnId="{16450A16-F596-415E-941F-7BA72FE729BF}">
      <dgm:prSet/>
      <dgm:spPr/>
      <dgm:t>
        <a:bodyPr/>
        <a:lstStyle/>
        <a:p>
          <a:endParaRPr lang="en-US"/>
        </a:p>
      </dgm:t>
    </dgm:pt>
    <dgm:pt modelId="{F7B6F479-852E-4385-9821-8BF185DD9378}" type="pres">
      <dgm:prSet presAssocID="{76EEC50D-CA15-4EAA-87BF-F354A9691E38}" presName="linear" presStyleCnt="0">
        <dgm:presLayoutVars>
          <dgm:dir/>
          <dgm:animLvl val="lvl"/>
          <dgm:resizeHandles val="exact"/>
        </dgm:presLayoutVars>
      </dgm:prSet>
      <dgm:spPr/>
    </dgm:pt>
    <dgm:pt modelId="{A6F336A4-5CB9-49CB-B366-99BFBF9E6446}" type="pres">
      <dgm:prSet presAssocID="{4165B159-F038-4F55-B4C1-23765963EEEA}" presName="parentLin" presStyleCnt="0"/>
      <dgm:spPr>
        <a:scene3d>
          <a:camera prst="orthographicFront"/>
          <a:lightRig rig="threePt" dir="t"/>
        </a:scene3d>
        <a:sp3d>
          <a:bevelT/>
        </a:sp3d>
      </dgm:spPr>
    </dgm:pt>
    <dgm:pt modelId="{0882EB12-556E-4F2A-A70F-6751FF5F4D18}" type="pres">
      <dgm:prSet presAssocID="{4165B159-F038-4F55-B4C1-23765963EEEA}" presName="parentLeftMargin" presStyleLbl="node1" presStyleIdx="0" presStyleCnt="4"/>
      <dgm:spPr/>
    </dgm:pt>
    <dgm:pt modelId="{614E43F3-D1B3-4652-ABBF-85E9B1ABD765}" type="pres">
      <dgm:prSet presAssocID="{4165B159-F038-4F55-B4C1-23765963EEEA}" presName="parentText" presStyleLbl="node1" presStyleIdx="0" presStyleCnt="4" custScaleX="118641">
        <dgm:presLayoutVars>
          <dgm:chMax val="0"/>
          <dgm:bulletEnabled val="1"/>
        </dgm:presLayoutVars>
      </dgm:prSet>
      <dgm:spPr/>
    </dgm:pt>
    <dgm:pt modelId="{8786DF17-B232-4139-86AF-DDC56D754CBF}" type="pres">
      <dgm:prSet presAssocID="{4165B159-F038-4F55-B4C1-23765963EEEA}" presName="negativeSpace" presStyleCnt="0"/>
      <dgm:spPr>
        <a:scene3d>
          <a:camera prst="orthographicFront"/>
          <a:lightRig rig="threePt" dir="t"/>
        </a:scene3d>
        <a:sp3d>
          <a:bevelT/>
        </a:sp3d>
      </dgm:spPr>
    </dgm:pt>
    <dgm:pt modelId="{21D1CA5B-A1B5-4289-947A-3F77BD4A78E8}" type="pres">
      <dgm:prSet presAssocID="{4165B159-F038-4F55-B4C1-23765963EEEA}" presName="childText" presStyleLbl="conFgAcc1" presStyleIdx="0" presStyleCnt="4">
        <dgm:presLayoutVars>
          <dgm:bulletEnabled val="1"/>
        </dgm:presLayoutVars>
      </dgm:prSet>
      <dgm:spPr>
        <a:scene3d>
          <a:camera prst="orthographicFront"/>
          <a:lightRig rig="threePt" dir="t"/>
        </a:scene3d>
        <a:sp3d>
          <a:bevelT/>
        </a:sp3d>
      </dgm:spPr>
    </dgm:pt>
    <dgm:pt modelId="{4331556E-ABD1-4FCD-81B9-D19E39838B93}" type="pres">
      <dgm:prSet presAssocID="{252A3685-20D2-4B84-BBA4-4793792F3652}" presName="spaceBetweenRectangles" presStyleCnt="0"/>
      <dgm:spPr>
        <a:scene3d>
          <a:camera prst="orthographicFront"/>
          <a:lightRig rig="threePt" dir="t"/>
        </a:scene3d>
        <a:sp3d>
          <a:bevelT/>
        </a:sp3d>
      </dgm:spPr>
    </dgm:pt>
    <dgm:pt modelId="{A5ED2EB2-B7A8-4F44-9C51-90FE09ED3479}" type="pres">
      <dgm:prSet presAssocID="{CE70B5B8-BCFB-4724-8FD5-427444D4CC3F}" presName="parentLin" presStyleCnt="0"/>
      <dgm:spPr>
        <a:scene3d>
          <a:camera prst="orthographicFront"/>
          <a:lightRig rig="threePt" dir="t"/>
        </a:scene3d>
        <a:sp3d>
          <a:bevelT/>
        </a:sp3d>
      </dgm:spPr>
    </dgm:pt>
    <dgm:pt modelId="{29BE3BBD-BCC6-4844-9F1F-7D87AE8B6BD9}" type="pres">
      <dgm:prSet presAssocID="{CE70B5B8-BCFB-4724-8FD5-427444D4CC3F}" presName="parentLeftMargin" presStyleLbl="node1" presStyleIdx="0" presStyleCnt="4"/>
      <dgm:spPr/>
    </dgm:pt>
    <dgm:pt modelId="{B9165680-6590-4205-BEE3-7BAABE703941}" type="pres">
      <dgm:prSet presAssocID="{CE70B5B8-BCFB-4724-8FD5-427444D4CC3F}" presName="parentText" presStyleLbl="node1" presStyleIdx="1" presStyleCnt="4" custScaleX="118642">
        <dgm:presLayoutVars>
          <dgm:chMax val="0"/>
          <dgm:bulletEnabled val="1"/>
        </dgm:presLayoutVars>
      </dgm:prSet>
      <dgm:spPr/>
    </dgm:pt>
    <dgm:pt modelId="{316F664A-4348-4B32-83AC-F2EFFD4644ED}" type="pres">
      <dgm:prSet presAssocID="{CE70B5B8-BCFB-4724-8FD5-427444D4CC3F}" presName="negativeSpace" presStyleCnt="0"/>
      <dgm:spPr>
        <a:scene3d>
          <a:camera prst="orthographicFront"/>
          <a:lightRig rig="threePt" dir="t"/>
        </a:scene3d>
        <a:sp3d>
          <a:bevelT/>
        </a:sp3d>
      </dgm:spPr>
    </dgm:pt>
    <dgm:pt modelId="{95BD6757-FBBC-4987-BE89-C3EB77E6B694}" type="pres">
      <dgm:prSet presAssocID="{CE70B5B8-BCFB-4724-8FD5-427444D4CC3F}" presName="childText" presStyleLbl="conFgAcc1" presStyleIdx="1" presStyleCnt="4">
        <dgm:presLayoutVars>
          <dgm:bulletEnabled val="1"/>
        </dgm:presLayoutVars>
      </dgm:prSet>
      <dgm:spPr>
        <a:scene3d>
          <a:camera prst="orthographicFront"/>
          <a:lightRig rig="threePt" dir="t"/>
        </a:scene3d>
        <a:sp3d>
          <a:bevelT/>
        </a:sp3d>
      </dgm:spPr>
    </dgm:pt>
    <dgm:pt modelId="{080DEAB1-A9DF-4693-AF76-85A7B48D635E}" type="pres">
      <dgm:prSet presAssocID="{CDA03EDD-3719-403F-9115-0630DA9F4F5E}" presName="spaceBetweenRectangles" presStyleCnt="0"/>
      <dgm:spPr>
        <a:scene3d>
          <a:camera prst="orthographicFront"/>
          <a:lightRig rig="threePt" dir="t"/>
        </a:scene3d>
        <a:sp3d>
          <a:bevelT/>
        </a:sp3d>
      </dgm:spPr>
    </dgm:pt>
    <dgm:pt modelId="{D311F67F-E883-4A5A-9BAA-0B99FC088E02}" type="pres">
      <dgm:prSet presAssocID="{97A4C04F-C759-413D-A392-25FC99430FD9}" presName="parentLin" presStyleCnt="0"/>
      <dgm:spPr>
        <a:scene3d>
          <a:camera prst="orthographicFront"/>
          <a:lightRig rig="threePt" dir="t"/>
        </a:scene3d>
        <a:sp3d>
          <a:bevelT/>
        </a:sp3d>
      </dgm:spPr>
    </dgm:pt>
    <dgm:pt modelId="{6DB1FE41-9E47-435D-9A64-C864BBA66644}" type="pres">
      <dgm:prSet presAssocID="{97A4C04F-C759-413D-A392-25FC99430FD9}" presName="parentLeftMargin" presStyleLbl="node1" presStyleIdx="1" presStyleCnt="4"/>
      <dgm:spPr/>
    </dgm:pt>
    <dgm:pt modelId="{0DC94C83-F97D-402B-B0C8-45F7F29BB3A1}" type="pres">
      <dgm:prSet presAssocID="{97A4C04F-C759-413D-A392-25FC99430FD9}" presName="parentText" presStyleLbl="node1" presStyleIdx="2" presStyleCnt="4" custScaleX="119370">
        <dgm:presLayoutVars>
          <dgm:chMax val="0"/>
          <dgm:bulletEnabled val="1"/>
        </dgm:presLayoutVars>
      </dgm:prSet>
      <dgm:spPr/>
    </dgm:pt>
    <dgm:pt modelId="{15C1FA6A-0D2B-42BD-BF0B-1EA378DD82A4}" type="pres">
      <dgm:prSet presAssocID="{97A4C04F-C759-413D-A392-25FC99430FD9}" presName="negativeSpace" presStyleCnt="0"/>
      <dgm:spPr>
        <a:scene3d>
          <a:camera prst="orthographicFront"/>
          <a:lightRig rig="threePt" dir="t"/>
        </a:scene3d>
        <a:sp3d>
          <a:bevelT/>
        </a:sp3d>
      </dgm:spPr>
    </dgm:pt>
    <dgm:pt modelId="{063C0E61-DD4E-410B-BEFD-B8C9F3297D00}" type="pres">
      <dgm:prSet presAssocID="{97A4C04F-C759-413D-A392-25FC99430FD9}" presName="childText" presStyleLbl="conFgAcc1" presStyleIdx="2" presStyleCnt="4">
        <dgm:presLayoutVars>
          <dgm:bulletEnabled val="1"/>
        </dgm:presLayoutVars>
      </dgm:prSet>
      <dgm:spPr>
        <a:scene3d>
          <a:camera prst="orthographicFront"/>
          <a:lightRig rig="threePt" dir="t"/>
        </a:scene3d>
        <a:sp3d>
          <a:bevelT/>
        </a:sp3d>
      </dgm:spPr>
    </dgm:pt>
    <dgm:pt modelId="{7423268E-20CA-4C32-8058-503E5461574F}" type="pres">
      <dgm:prSet presAssocID="{71DC3E40-C1C9-4BF1-9B6D-9804E008B4E5}" presName="spaceBetweenRectangles" presStyleCnt="0"/>
      <dgm:spPr/>
    </dgm:pt>
    <dgm:pt modelId="{62763CD3-5EC4-461F-B444-8F413FB6E516}" type="pres">
      <dgm:prSet presAssocID="{D0954E15-55C8-443D-B00E-7FAD26FB8C43}" presName="parentLin" presStyleCnt="0"/>
      <dgm:spPr/>
    </dgm:pt>
    <dgm:pt modelId="{6BD7ED94-BF95-47A6-BA35-20C62B2B4585}" type="pres">
      <dgm:prSet presAssocID="{D0954E15-55C8-443D-B00E-7FAD26FB8C43}" presName="parentLeftMargin" presStyleLbl="node1" presStyleIdx="2" presStyleCnt="4"/>
      <dgm:spPr/>
    </dgm:pt>
    <dgm:pt modelId="{9ED4593D-B608-450D-938A-FD8FD5656F52}" type="pres">
      <dgm:prSet presAssocID="{D0954E15-55C8-443D-B00E-7FAD26FB8C43}" presName="parentText" presStyleLbl="node1" presStyleIdx="3" presStyleCnt="4" custScaleX="119229">
        <dgm:presLayoutVars>
          <dgm:chMax val="0"/>
          <dgm:bulletEnabled val="1"/>
        </dgm:presLayoutVars>
      </dgm:prSet>
      <dgm:spPr/>
    </dgm:pt>
    <dgm:pt modelId="{A8D7B698-E9DD-4539-BA2D-B916DEB635F6}" type="pres">
      <dgm:prSet presAssocID="{D0954E15-55C8-443D-B00E-7FAD26FB8C43}" presName="negativeSpace" presStyleCnt="0"/>
      <dgm:spPr/>
    </dgm:pt>
    <dgm:pt modelId="{04EE9915-7D84-4E2F-8E30-5D02EE9504E3}" type="pres">
      <dgm:prSet presAssocID="{D0954E15-55C8-443D-B00E-7FAD26FB8C43}" presName="childText" presStyleLbl="conFgAcc1" presStyleIdx="3" presStyleCnt="4">
        <dgm:presLayoutVars>
          <dgm:bulletEnabled val="1"/>
        </dgm:presLayoutVars>
      </dgm:prSet>
      <dgm:spPr/>
    </dgm:pt>
  </dgm:ptLst>
  <dgm:cxnLst>
    <dgm:cxn modelId="{C463C80E-342D-4EDF-AAEA-F2B587AC0A39}" type="presOf" srcId="{76EEC50D-CA15-4EAA-87BF-F354A9691E38}" destId="{F7B6F479-852E-4385-9821-8BF185DD9378}" srcOrd="0" destOrd="0" presId="urn:microsoft.com/office/officeart/2005/8/layout/list1"/>
    <dgm:cxn modelId="{EA854014-691A-4466-B455-AE72467193F4}" type="presOf" srcId="{97A4C04F-C759-413D-A392-25FC99430FD9}" destId="{6DB1FE41-9E47-435D-9A64-C864BBA66644}" srcOrd="0" destOrd="0" presId="urn:microsoft.com/office/officeart/2005/8/layout/list1"/>
    <dgm:cxn modelId="{16450A16-F596-415E-941F-7BA72FE729BF}" srcId="{76EEC50D-CA15-4EAA-87BF-F354A9691E38}" destId="{D0954E15-55C8-443D-B00E-7FAD26FB8C43}" srcOrd="3" destOrd="0" parTransId="{099378B6-04EF-4C94-BEA3-129D1B480E13}" sibTransId="{45FE02C7-0CFC-4840-BEB1-EB43F9C0D554}"/>
    <dgm:cxn modelId="{01D7F91E-0F8C-4ED1-94CD-B487ADC699A3}" type="presOf" srcId="{D0954E15-55C8-443D-B00E-7FAD26FB8C43}" destId="{6BD7ED94-BF95-47A6-BA35-20C62B2B4585}" srcOrd="0" destOrd="0" presId="urn:microsoft.com/office/officeart/2005/8/layout/list1"/>
    <dgm:cxn modelId="{3BD11838-48FE-4BF8-BD29-D15C67F41CD2}" type="presOf" srcId="{4165B159-F038-4F55-B4C1-23765963EEEA}" destId="{0882EB12-556E-4F2A-A70F-6751FF5F4D18}" srcOrd="0" destOrd="0" presId="urn:microsoft.com/office/officeart/2005/8/layout/list1"/>
    <dgm:cxn modelId="{7ACA4D69-E143-4F86-A47C-6142E8E125BF}" srcId="{76EEC50D-CA15-4EAA-87BF-F354A9691E38}" destId="{4165B159-F038-4F55-B4C1-23765963EEEA}" srcOrd="0" destOrd="0" parTransId="{ABD64736-B743-4FEC-BCED-974212912B9E}" sibTransId="{252A3685-20D2-4B84-BBA4-4793792F3652}"/>
    <dgm:cxn modelId="{B528C482-7211-4075-9C37-C110FEBBD314}" type="presOf" srcId="{CE70B5B8-BCFB-4724-8FD5-427444D4CC3F}" destId="{B9165680-6590-4205-BEE3-7BAABE703941}" srcOrd="1" destOrd="0" presId="urn:microsoft.com/office/officeart/2005/8/layout/list1"/>
    <dgm:cxn modelId="{B95EFFA7-780D-4C9E-B1A2-83FA52587299}" type="presOf" srcId="{CE70B5B8-BCFB-4724-8FD5-427444D4CC3F}" destId="{29BE3BBD-BCC6-4844-9F1F-7D87AE8B6BD9}" srcOrd="0" destOrd="0" presId="urn:microsoft.com/office/officeart/2005/8/layout/list1"/>
    <dgm:cxn modelId="{74F0EDAC-3A55-4BD8-A350-841AF2E71FEB}" srcId="{76EEC50D-CA15-4EAA-87BF-F354A9691E38}" destId="{97A4C04F-C759-413D-A392-25FC99430FD9}" srcOrd="2" destOrd="0" parTransId="{F370B2B6-54B1-4FB7-9ABC-0506E48761CB}" sibTransId="{71DC3E40-C1C9-4BF1-9B6D-9804E008B4E5}"/>
    <dgm:cxn modelId="{0BF45BAD-A8F0-4804-B6F9-6B90A74A9795}" type="presOf" srcId="{97A4C04F-C759-413D-A392-25FC99430FD9}" destId="{0DC94C83-F97D-402B-B0C8-45F7F29BB3A1}" srcOrd="1" destOrd="0" presId="urn:microsoft.com/office/officeart/2005/8/layout/list1"/>
    <dgm:cxn modelId="{867764C4-F67A-4782-BA51-464FE7120A8C}" type="presOf" srcId="{4165B159-F038-4F55-B4C1-23765963EEEA}" destId="{614E43F3-D1B3-4652-ABBF-85E9B1ABD765}" srcOrd="1" destOrd="0" presId="urn:microsoft.com/office/officeart/2005/8/layout/list1"/>
    <dgm:cxn modelId="{102870E1-F28D-4B21-8734-EAE56E77940A}" type="presOf" srcId="{D0954E15-55C8-443D-B00E-7FAD26FB8C43}" destId="{9ED4593D-B608-450D-938A-FD8FD5656F52}" srcOrd="1" destOrd="0" presId="urn:microsoft.com/office/officeart/2005/8/layout/list1"/>
    <dgm:cxn modelId="{FF5DCCE4-CBDA-4348-9562-E0695AC91932}" srcId="{76EEC50D-CA15-4EAA-87BF-F354A9691E38}" destId="{CE70B5B8-BCFB-4724-8FD5-427444D4CC3F}" srcOrd="1" destOrd="0" parTransId="{1601D055-2D2D-45C3-922E-2B75ABA5150D}" sibTransId="{CDA03EDD-3719-403F-9115-0630DA9F4F5E}"/>
    <dgm:cxn modelId="{02266466-279C-4C64-BB40-B8B6B9278881}" type="presParOf" srcId="{F7B6F479-852E-4385-9821-8BF185DD9378}" destId="{A6F336A4-5CB9-49CB-B366-99BFBF9E6446}" srcOrd="0" destOrd="0" presId="urn:microsoft.com/office/officeart/2005/8/layout/list1"/>
    <dgm:cxn modelId="{A050C93A-40E5-4474-8BD7-D2C0ED80CBAA}" type="presParOf" srcId="{A6F336A4-5CB9-49CB-B366-99BFBF9E6446}" destId="{0882EB12-556E-4F2A-A70F-6751FF5F4D18}" srcOrd="0" destOrd="0" presId="urn:microsoft.com/office/officeart/2005/8/layout/list1"/>
    <dgm:cxn modelId="{C027CAF0-FDBB-4730-83DF-873F37353F0C}" type="presParOf" srcId="{A6F336A4-5CB9-49CB-B366-99BFBF9E6446}" destId="{614E43F3-D1B3-4652-ABBF-85E9B1ABD765}" srcOrd="1" destOrd="0" presId="urn:microsoft.com/office/officeart/2005/8/layout/list1"/>
    <dgm:cxn modelId="{10E59DC7-83A2-4159-9E85-910B51755A5A}" type="presParOf" srcId="{F7B6F479-852E-4385-9821-8BF185DD9378}" destId="{8786DF17-B232-4139-86AF-DDC56D754CBF}" srcOrd="1" destOrd="0" presId="urn:microsoft.com/office/officeart/2005/8/layout/list1"/>
    <dgm:cxn modelId="{A4041E11-DAD1-4DC1-A387-BD566368C3B0}" type="presParOf" srcId="{F7B6F479-852E-4385-9821-8BF185DD9378}" destId="{21D1CA5B-A1B5-4289-947A-3F77BD4A78E8}" srcOrd="2" destOrd="0" presId="urn:microsoft.com/office/officeart/2005/8/layout/list1"/>
    <dgm:cxn modelId="{015D62D6-D7CB-49AC-8BED-EC99A7C44ECE}" type="presParOf" srcId="{F7B6F479-852E-4385-9821-8BF185DD9378}" destId="{4331556E-ABD1-4FCD-81B9-D19E39838B93}" srcOrd="3" destOrd="0" presId="urn:microsoft.com/office/officeart/2005/8/layout/list1"/>
    <dgm:cxn modelId="{9D30A2B7-3711-4F93-8064-71DD48472CAC}" type="presParOf" srcId="{F7B6F479-852E-4385-9821-8BF185DD9378}" destId="{A5ED2EB2-B7A8-4F44-9C51-90FE09ED3479}" srcOrd="4" destOrd="0" presId="urn:microsoft.com/office/officeart/2005/8/layout/list1"/>
    <dgm:cxn modelId="{E996A92A-4CB1-4BCD-85A7-2D7C51D27376}" type="presParOf" srcId="{A5ED2EB2-B7A8-4F44-9C51-90FE09ED3479}" destId="{29BE3BBD-BCC6-4844-9F1F-7D87AE8B6BD9}" srcOrd="0" destOrd="0" presId="urn:microsoft.com/office/officeart/2005/8/layout/list1"/>
    <dgm:cxn modelId="{C0AD8392-B81B-47A9-BEA7-69CD6794EF59}" type="presParOf" srcId="{A5ED2EB2-B7A8-4F44-9C51-90FE09ED3479}" destId="{B9165680-6590-4205-BEE3-7BAABE703941}" srcOrd="1" destOrd="0" presId="urn:microsoft.com/office/officeart/2005/8/layout/list1"/>
    <dgm:cxn modelId="{CB468BAB-AC5C-4069-837B-0FC77A914C81}" type="presParOf" srcId="{F7B6F479-852E-4385-9821-8BF185DD9378}" destId="{316F664A-4348-4B32-83AC-F2EFFD4644ED}" srcOrd="5" destOrd="0" presId="urn:microsoft.com/office/officeart/2005/8/layout/list1"/>
    <dgm:cxn modelId="{05D807BD-F5EB-47FD-B1D0-4478D8D3D237}" type="presParOf" srcId="{F7B6F479-852E-4385-9821-8BF185DD9378}" destId="{95BD6757-FBBC-4987-BE89-C3EB77E6B694}" srcOrd="6" destOrd="0" presId="urn:microsoft.com/office/officeart/2005/8/layout/list1"/>
    <dgm:cxn modelId="{CC4F4F46-B211-4E49-9FAE-E13746FB9154}" type="presParOf" srcId="{F7B6F479-852E-4385-9821-8BF185DD9378}" destId="{080DEAB1-A9DF-4693-AF76-85A7B48D635E}" srcOrd="7" destOrd="0" presId="urn:microsoft.com/office/officeart/2005/8/layout/list1"/>
    <dgm:cxn modelId="{F37B986A-8691-417E-9BA4-C0FC8451E4A6}" type="presParOf" srcId="{F7B6F479-852E-4385-9821-8BF185DD9378}" destId="{D311F67F-E883-4A5A-9BAA-0B99FC088E02}" srcOrd="8" destOrd="0" presId="urn:microsoft.com/office/officeart/2005/8/layout/list1"/>
    <dgm:cxn modelId="{977231C1-BB23-47B2-99B8-D03B370BACD7}" type="presParOf" srcId="{D311F67F-E883-4A5A-9BAA-0B99FC088E02}" destId="{6DB1FE41-9E47-435D-9A64-C864BBA66644}" srcOrd="0" destOrd="0" presId="urn:microsoft.com/office/officeart/2005/8/layout/list1"/>
    <dgm:cxn modelId="{99B3BE04-0277-4CC4-9866-9EC144F8680C}" type="presParOf" srcId="{D311F67F-E883-4A5A-9BAA-0B99FC088E02}" destId="{0DC94C83-F97D-402B-B0C8-45F7F29BB3A1}" srcOrd="1" destOrd="0" presId="urn:microsoft.com/office/officeart/2005/8/layout/list1"/>
    <dgm:cxn modelId="{D85BFF7D-85AC-4FDD-AC9F-0EB99179EFB0}" type="presParOf" srcId="{F7B6F479-852E-4385-9821-8BF185DD9378}" destId="{15C1FA6A-0D2B-42BD-BF0B-1EA378DD82A4}" srcOrd="9" destOrd="0" presId="urn:microsoft.com/office/officeart/2005/8/layout/list1"/>
    <dgm:cxn modelId="{290751A4-FC96-4B2B-A50B-4C1DAE7F00DF}" type="presParOf" srcId="{F7B6F479-852E-4385-9821-8BF185DD9378}" destId="{063C0E61-DD4E-410B-BEFD-B8C9F3297D00}" srcOrd="10" destOrd="0" presId="urn:microsoft.com/office/officeart/2005/8/layout/list1"/>
    <dgm:cxn modelId="{70FC754C-461B-43BA-9556-01226012FCBD}" type="presParOf" srcId="{F7B6F479-852E-4385-9821-8BF185DD9378}" destId="{7423268E-20CA-4C32-8058-503E5461574F}" srcOrd="11" destOrd="0" presId="urn:microsoft.com/office/officeart/2005/8/layout/list1"/>
    <dgm:cxn modelId="{A9E63381-ED1F-4870-8745-D8A18F18C835}" type="presParOf" srcId="{F7B6F479-852E-4385-9821-8BF185DD9378}" destId="{62763CD3-5EC4-461F-B444-8F413FB6E516}" srcOrd="12" destOrd="0" presId="urn:microsoft.com/office/officeart/2005/8/layout/list1"/>
    <dgm:cxn modelId="{E39C67F2-B151-4E26-A57F-A97BD63791E8}" type="presParOf" srcId="{62763CD3-5EC4-461F-B444-8F413FB6E516}" destId="{6BD7ED94-BF95-47A6-BA35-20C62B2B4585}" srcOrd="0" destOrd="0" presId="urn:microsoft.com/office/officeart/2005/8/layout/list1"/>
    <dgm:cxn modelId="{08F7720D-C295-4FF6-B86A-2E4BF6DE6B2B}" type="presParOf" srcId="{62763CD3-5EC4-461F-B444-8F413FB6E516}" destId="{9ED4593D-B608-450D-938A-FD8FD5656F52}" srcOrd="1" destOrd="0" presId="urn:microsoft.com/office/officeart/2005/8/layout/list1"/>
    <dgm:cxn modelId="{5D57B65E-BF58-435E-8379-B08A5AAC0808}" type="presParOf" srcId="{F7B6F479-852E-4385-9821-8BF185DD9378}" destId="{A8D7B698-E9DD-4539-BA2D-B916DEB635F6}" srcOrd="13" destOrd="0" presId="urn:microsoft.com/office/officeart/2005/8/layout/list1"/>
    <dgm:cxn modelId="{59F1A853-A12A-455F-9C1C-049E1B632ED3}" type="presParOf" srcId="{F7B6F479-852E-4385-9821-8BF185DD9378}" destId="{04EE9915-7D84-4E2F-8E30-5D02EE9504E3}"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5806768-E4F7-4DF4-9339-4C8126706953}" type="doc">
      <dgm:prSet loTypeId="urn:microsoft.com/office/officeart/2005/8/layout/vList5" loCatId="list" qsTypeId="urn:microsoft.com/office/officeart/2005/8/quickstyle/simple1" qsCatId="simple" csTypeId="urn:microsoft.com/office/officeart/2005/8/colors/accent2_3" csCatId="accent2" phldr="1"/>
      <dgm:spPr/>
      <dgm:t>
        <a:bodyPr/>
        <a:lstStyle/>
        <a:p>
          <a:endParaRPr lang="en-US"/>
        </a:p>
      </dgm:t>
    </dgm:pt>
    <dgm:pt modelId="{E3FEA7B0-F535-4C19-92E1-9DBF3E17E986}">
      <dgm:prSet/>
      <dgm:spPr>
        <a:scene3d>
          <a:camera prst="orthographicFront"/>
          <a:lightRig rig="threePt" dir="t"/>
        </a:scene3d>
        <a:sp3d>
          <a:bevelT/>
        </a:sp3d>
      </dgm:spPr>
      <dgm:t>
        <a:bodyPr/>
        <a:lstStyle/>
        <a:p>
          <a:r>
            <a:rPr lang="en-US" b="0"/>
            <a:t>A general description of the issuer’s conduit debt obligations</a:t>
          </a:r>
          <a:endParaRPr lang="en-US"/>
        </a:p>
      </dgm:t>
    </dgm:pt>
    <dgm:pt modelId="{7A332363-1A9C-453E-A02D-6D8DB624EFDA}" type="parTrans" cxnId="{61B91218-FF38-46A4-A1AC-ADF8A255EBAB}">
      <dgm:prSet/>
      <dgm:spPr/>
      <dgm:t>
        <a:bodyPr/>
        <a:lstStyle/>
        <a:p>
          <a:endParaRPr lang="en-US"/>
        </a:p>
      </dgm:t>
    </dgm:pt>
    <dgm:pt modelId="{D7CC6609-6C44-4FD7-AA5B-08C8060F6F62}" type="sibTrans" cxnId="{61B91218-FF38-46A4-A1AC-ADF8A255EBAB}">
      <dgm:prSet/>
      <dgm:spPr/>
      <dgm:t>
        <a:bodyPr/>
        <a:lstStyle/>
        <a:p>
          <a:endParaRPr lang="en-US"/>
        </a:p>
      </dgm:t>
    </dgm:pt>
    <dgm:pt modelId="{034B0C3E-DE56-4FB6-B9FC-E234D80A9467}">
      <dgm:prSet/>
      <dgm:spPr>
        <a:scene3d>
          <a:camera prst="orthographicFront"/>
          <a:lightRig rig="threePt" dir="t"/>
        </a:scene3d>
        <a:sp3d>
          <a:bevelT/>
        </a:sp3d>
      </dgm:spPr>
      <dgm:t>
        <a:bodyPr/>
        <a:lstStyle/>
        <a:p>
          <a:r>
            <a:rPr lang="en-US" baseline="0"/>
            <a:t>Description of limited commitments</a:t>
          </a:r>
          <a:endParaRPr lang="en-US"/>
        </a:p>
      </dgm:t>
    </dgm:pt>
    <dgm:pt modelId="{DE00A3C9-98BF-4D96-88AA-5664432BC99E}" type="parTrans" cxnId="{253964B2-8B6E-41D6-BAED-11FE66363238}">
      <dgm:prSet/>
      <dgm:spPr/>
      <dgm:t>
        <a:bodyPr/>
        <a:lstStyle/>
        <a:p>
          <a:endParaRPr lang="en-US"/>
        </a:p>
      </dgm:t>
    </dgm:pt>
    <dgm:pt modelId="{96EC8761-9729-45B6-9494-A5A6A8BE56EB}" type="sibTrans" cxnId="{253964B2-8B6E-41D6-BAED-11FE66363238}">
      <dgm:prSet/>
      <dgm:spPr/>
      <dgm:t>
        <a:bodyPr/>
        <a:lstStyle/>
        <a:p>
          <a:endParaRPr lang="en-US"/>
        </a:p>
      </dgm:t>
    </dgm:pt>
    <dgm:pt modelId="{FB51F441-04A0-43C9-B1E1-BB2563EAEAC6}">
      <dgm:prSet/>
      <dgm:spPr>
        <a:scene3d>
          <a:camera prst="orthographicFront"/>
          <a:lightRig rig="threePt" dir="t"/>
        </a:scene3d>
        <a:sp3d>
          <a:bevelT/>
        </a:sp3d>
      </dgm:spPr>
      <dgm:t>
        <a:bodyPr/>
        <a:lstStyle/>
        <a:p>
          <a:r>
            <a:rPr lang="en-US" b="0"/>
            <a:t>If the issuer recognizes a related liability</a:t>
          </a:r>
          <a:endParaRPr lang="en-US"/>
        </a:p>
      </dgm:t>
    </dgm:pt>
    <dgm:pt modelId="{D04AABE0-49E0-4224-9D0D-EA34FDD83F5E}" type="parTrans" cxnId="{D933C602-3D65-49DD-97CE-4CAA0563D830}">
      <dgm:prSet/>
      <dgm:spPr/>
      <dgm:t>
        <a:bodyPr/>
        <a:lstStyle/>
        <a:p>
          <a:endParaRPr lang="en-US"/>
        </a:p>
      </dgm:t>
    </dgm:pt>
    <dgm:pt modelId="{A27A73CC-D7C8-4FB8-A4E8-10F031208C9C}" type="sibTrans" cxnId="{D933C602-3D65-49DD-97CE-4CAA0563D830}">
      <dgm:prSet/>
      <dgm:spPr/>
      <dgm:t>
        <a:bodyPr/>
        <a:lstStyle/>
        <a:p>
          <a:endParaRPr lang="en-US"/>
        </a:p>
      </dgm:t>
    </dgm:pt>
    <dgm:pt modelId="{78CB22F5-1070-4915-9C4A-E0667C6123C3}">
      <dgm:prSet/>
      <dgm:spPr>
        <a:scene3d>
          <a:camera prst="orthographicFront"/>
          <a:lightRig rig="threePt" dir="t"/>
        </a:scene3d>
        <a:sp3d>
          <a:bevelT/>
        </a:sp3d>
      </dgm:spPr>
      <dgm:t>
        <a:bodyPr/>
        <a:lstStyle/>
        <a:p>
          <a:r>
            <a:rPr lang="en-US" baseline="0"/>
            <a:t>Description of timing of recognition and measurement of the liability</a:t>
          </a:r>
          <a:endParaRPr lang="en-US"/>
        </a:p>
      </dgm:t>
    </dgm:pt>
    <dgm:pt modelId="{0D3DEFCC-0F4D-4B81-A6AB-C918E5F43CFC}" type="parTrans" cxnId="{AC288971-6464-4383-AFF7-739971A11C77}">
      <dgm:prSet/>
      <dgm:spPr/>
      <dgm:t>
        <a:bodyPr/>
        <a:lstStyle/>
        <a:p>
          <a:endParaRPr lang="en-US"/>
        </a:p>
      </dgm:t>
    </dgm:pt>
    <dgm:pt modelId="{4F132BA3-09E4-4DFC-BD2C-B90FF69D439F}" type="sibTrans" cxnId="{AC288971-6464-4383-AFF7-739971A11C77}">
      <dgm:prSet/>
      <dgm:spPr/>
      <dgm:t>
        <a:bodyPr/>
        <a:lstStyle/>
        <a:p>
          <a:endParaRPr lang="en-US"/>
        </a:p>
      </dgm:t>
    </dgm:pt>
    <dgm:pt modelId="{B412B569-38C7-41A0-83A2-275EF14ED92A}">
      <dgm:prSet/>
      <dgm:spPr>
        <a:scene3d>
          <a:camera prst="orthographicFront"/>
          <a:lightRig rig="threePt" dir="t"/>
        </a:scene3d>
        <a:sp3d>
          <a:bevelT/>
        </a:sp3d>
      </dgm:spPr>
      <dgm:t>
        <a:bodyPr/>
        <a:lstStyle/>
        <a:p>
          <a:r>
            <a:rPr lang="en-US" baseline="0"/>
            <a:t>Cumulative payments that have been made</a:t>
          </a:r>
          <a:endParaRPr lang="en-US"/>
        </a:p>
      </dgm:t>
    </dgm:pt>
    <dgm:pt modelId="{8B7EF339-197A-4644-8292-ACE9C6605BA9}" type="parTrans" cxnId="{3A8C3DD5-573A-4F3D-B22B-D5BA4C6A0E97}">
      <dgm:prSet/>
      <dgm:spPr/>
      <dgm:t>
        <a:bodyPr/>
        <a:lstStyle/>
        <a:p>
          <a:endParaRPr lang="en-US"/>
        </a:p>
      </dgm:t>
    </dgm:pt>
    <dgm:pt modelId="{6CB943EA-FEE0-4D35-A01D-09B7114A17DC}" type="sibTrans" cxnId="{3A8C3DD5-573A-4F3D-B22B-D5BA4C6A0E97}">
      <dgm:prSet/>
      <dgm:spPr/>
      <dgm:t>
        <a:bodyPr/>
        <a:lstStyle/>
        <a:p>
          <a:endParaRPr lang="en-US"/>
        </a:p>
      </dgm:t>
    </dgm:pt>
    <dgm:pt modelId="{717493D5-FCE5-4FA9-A503-A9B1D2319ADF}">
      <dgm:prSet/>
      <dgm:spPr>
        <a:scene3d>
          <a:camera prst="orthographicFront"/>
          <a:lightRig rig="threePt" dir="t"/>
        </a:scene3d>
        <a:sp3d>
          <a:bevelT/>
        </a:sp3d>
      </dgm:spPr>
      <dgm:t>
        <a:bodyPr/>
        <a:lstStyle/>
        <a:p>
          <a:r>
            <a:rPr lang="en-US" baseline="0"/>
            <a:t>Amounts expected to be recovered, if any, for those payments</a:t>
          </a:r>
          <a:endParaRPr lang="en-US"/>
        </a:p>
      </dgm:t>
    </dgm:pt>
    <dgm:pt modelId="{C1C024A0-8F98-4BC0-AD91-47AB954EC445}" type="parTrans" cxnId="{217810E9-8821-45D8-8E70-12C7D5E0A9E9}">
      <dgm:prSet/>
      <dgm:spPr/>
      <dgm:t>
        <a:bodyPr/>
        <a:lstStyle/>
        <a:p>
          <a:endParaRPr lang="en-US"/>
        </a:p>
      </dgm:t>
    </dgm:pt>
    <dgm:pt modelId="{F96A12B3-982F-4967-86A2-E077C3D2EE8F}" type="sibTrans" cxnId="{217810E9-8821-45D8-8E70-12C7D5E0A9E9}">
      <dgm:prSet/>
      <dgm:spPr/>
      <dgm:t>
        <a:bodyPr/>
        <a:lstStyle/>
        <a:p>
          <a:endParaRPr lang="en-US"/>
        </a:p>
      </dgm:t>
    </dgm:pt>
    <dgm:pt modelId="{AA925646-F9A6-4209-BD15-AC06A8734923}">
      <dgm:prSet/>
      <dgm:spPr>
        <a:scene3d>
          <a:camera prst="orthographicFront"/>
          <a:lightRig rig="threePt" dir="t"/>
        </a:scene3d>
        <a:sp3d>
          <a:bevelT/>
        </a:sp3d>
      </dgm:spPr>
      <dgm:t>
        <a:bodyPr/>
        <a:lstStyle/>
        <a:p>
          <a:r>
            <a:rPr lang="en-US" baseline="0"/>
            <a:t>Description of additional commitments (legal authority and limits; length; arrangements for recovering payments from third-party obligors, if any)</a:t>
          </a:r>
          <a:endParaRPr lang="en-US"/>
        </a:p>
      </dgm:t>
    </dgm:pt>
    <dgm:pt modelId="{C2E5FB40-893A-416C-8779-FD41FC8930DE}" type="parTrans" cxnId="{C0BA4749-C003-4793-8DD0-33492A831F92}">
      <dgm:prSet/>
      <dgm:spPr/>
      <dgm:t>
        <a:bodyPr/>
        <a:lstStyle/>
        <a:p>
          <a:endParaRPr lang="en-US"/>
        </a:p>
      </dgm:t>
    </dgm:pt>
    <dgm:pt modelId="{86942C68-CC75-4776-947E-08112BF5EACC}" type="sibTrans" cxnId="{C0BA4749-C003-4793-8DD0-33492A831F92}">
      <dgm:prSet/>
      <dgm:spPr/>
      <dgm:t>
        <a:bodyPr/>
        <a:lstStyle/>
        <a:p>
          <a:endParaRPr lang="en-US"/>
        </a:p>
      </dgm:t>
    </dgm:pt>
    <dgm:pt modelId="{FEFA36F9-8381-4251-9B57-A8AD0F66C4F4}">
      <dgm:prSet/>
      <dgm:spPr>
        <a:scene3d>
          <a:camera prst="orthographicFront"/>
          <a:lightRig rig="threePt" dir="t"/>
        </a:scene3d>
        <a:sp3d>
          <a:bevelT/>
        </a:sp3d>
      </dgm:spPr>
      <dgm:t>
        <a:bodyPr/>
        <a:lstStyle/>
        <a:p>
          <a:r>
            <a:rPr lang="en-US" baseline="0"/>
            <a:t>Aggregate outstanding principal amount</a:t>
          </a:r>
          <a:endParaRPr lang="en-US"/>
        </a:p>
      </dgm:t>
    </dgm:pt>
    <dgm:pt modelId="{1D8B09A1-9B6D-45FB-8C7F-153F8E10C7C8}" type="parTrans" cxnId="{790E8ADD-4BEB-4BF0-BCF7-5F7263069197}">
      <dgm:prSet/>
      <dgm:spPr/>
      <dgm:t>
        <a:bodyPr/>
        <a:lstStyle/>
        <a:p>
          <a:endParaRPr lang="en-US"/>
        </a:p>
      </dgm:t>
    </dgm:pt>
    <dgm:pt modelId="{EF7A72D7-03FD-4541-8E32-8EA947F4F984}" type="sibTrans" cxnId="{790E8ADD-4BEB-4BF0-BCF7-5F7263069197}">
      <dgm:prSet/>
      <dgm:spPr/>
      <dgm:t>
        <a:bodyPr/>
        <a:lstStyle/>
        <a:p>
          <a:endParaRPr lang="en-US"/>
        </a:p>
      </dgm:t>
    </dgm:pt>
    <dgm:pt modelId="{FC665E3A-5CF4-49A2-91DE-3CC9177306F7}">
      <dgm:prSet/>
      <dgm:spPr>
        <a:scene3d>
          <a:camera prst="orthographicFront"/>
          <a:lightRig rig="threePt" dir="t"/>
        </a:scene3d>
        <a:sp3d>
          <a:bevelT/>
        </a:sp3d>
      </dgm:spPr>
      <dgm:t>
        <a:bodyPr/>
        <a:lstStyle/>
        <a:p>
          <a:r>
            <a:rPr lang="en-US" baseline="0"/>
            <a:t>Beginning balances, increases, decreases, ending balances</a:t>
          </a:r>
          <a:endParaRPr lang="en-US"/>
        </a:p>
      </dgm:t>
    </dgm:pt>
    <dgm:pt modelId="{1629C6E0-96B6-4C86-BD47-915076A35288}" type="parTrans" cxnId="{F60D0BA7-2E14-4439-B3A0-FA4F6BE93D29}">
      <dgm:prSet/>
      <dgm:spPr/>
      <dgm:t>
        <a:bodyPr/>
        <a:lstStyle/>
        <a:p>
          <a:endParaRPr lang="en-US"/>
        </a:p>
      </dgm:t>
    </dgm:pt>
    <dgm:pt modelId="{47EF2293-7476-42F6-949A-9A8E04C7D963}" type="sibTrans" cxnId="{F60D0BA7-2E14-4439-B3A0-FA4F6BE93D29}">
      <dgm:prSet/>
      <dgm:spPr/>
      <dgm:t>
        <a:bodyPr/>
        <a:lstStyle/>
        <a:p>
          <a:endParaRPr lang="en-US"/>
        </a:p>
      </dgm:t>
    </dgm:pt>
    <dgm:pt modelId="{C2CD778A-F4E5-40C1-902D-E51DB2977428}" type="pres">
      <dgm:prSet presAssocID="{15806768-E4F7-4DF4-9339-4C8126706953}" presName="Name0" presStyleCnt="0">
        <dgm:presLayoutVars>
          <dgm:dir/>
          <dgm:animLvl val="lvl"/>
          <dgm:resizeHandles val="exact"/>
        </dgm:presLayoutVars>
      </dgm:prSet>
      <dgm:spPr/>
    </dgm:pt>
    <dgm:pt modelId="{42833E71-3114-4DB6-8B1D-EC97BA415515}" type="pres">
      <dgm:prSet presAssocID="{E3FEA7B0-F535-4C19-92E1-9DBF3E17E986}" presName="linNode" presStyleCnt="0"/>
      <dgm:spPr>
        <a:scene3d>
          <a:camera prst="orthographicFront"/>
          <a:lightRig rig="threePt" dir="t"/>
        </a:scene3d>
        <a:sp3d>
          <a:bevelT/>
        </a:sp3d>
      </dgm:spPr>
    </dgm:pt>
    <dgm:pt modelId="{C0D06F7E-F00B-4497-B85B-CB5B5250581B}" type="pres">
      <dgm:prSet presAssocID="{E3FEA7B0-F535-4C19-92E1-9DBF3E17E986}" presName="parentText" presStyleLbl="node1" presStyleIdx="0" presStyleCnt="2">
        <dgm:presLayoutVars>
          <dgm:chMax val="1"/>
          <dgm:bulletEnabled val="1"/>
        </dgm:presLayoutVars>
      </dgm:prSet>
      <dgm:spPr/>
    </dgm:pt>
    <dgm:pt modelId="{00C81BCB-9C8B-42A5-8FEE-5722C3079DD8}" type="pres">
      <dgm:prSet presAssocID="{E3FEA7B0-F535-4C19-92E1-9DBF3E17E986}" presName="descendantText" presStyleLbl="alignAccFollowNode1" presStyleIdx="0" presStyleCnt="2">
        <dgm:presLayoutVars>
          <dgm:bulletEnabled val="1"/>
        </dgm:presLayoutVars>
      </dgm:prSet>
      <dgm:spPr/>
    </dgm:pt>
    <dgm:pt modelId="{1057A3FB-AAB8-4D02-BA61-AE3C8B57ABA1}" type="pres">
      <dgm:prSet presAssocID="{D7CC6609-6C44-4FD7-AA5B-08C8060F6F62}" presName="sp" presStyleCnt="0"/>
      <dgm:spPr>
        <a:scene3d>
          <a:camera prst="orthographicFront"/>
          <a:lightRig rig="threePt" dir="t"/>
        </a:scene3d>
        <a:sp3d>
          <a:bevelT/>
        </a:sp3d>
      </dgm:spPr>
    </dgm:pt>
    <dgm:pt modelId="{3F2600C0-B729-4D63-953C-59C9CBE2A292}" type="pres">
      <dgm:prSet presAssocID="{FB51F441-04A0-43C9-B1E1-BB2563EAEAC6}" presName="linNode" presStyleCnt="0"/>
      <dgm:spPr>
        <a:scene3d>
          <a:camera prst="orthographicFront"/>
          <a:lightRig rig="threePt" dir="t"/>
        </a:scene3d>
        <a:sp3d>
          <a:bevelT/>
        </a:sp3d>
      </dgm:spPr>
    </dgm:pt>
    <dgm:pt modelId="{D54A352B-1D92-468F-A08A-4BE69766C2F0}" type="pres">
      <dgm:prSet presAssocID="{FB51F441-04A0-43C9-B1E1-BB2563EAEAC6}" presName="parentText" presStyleLbl="node1" presStyleIdx="1" presStyleCnt="2">
        <dgm:presLayoutVars>
          <dgm:chMax val="1"/>
          <dgm:bulletEnabled val="1"/>
        </dgm:presLayoutVars>
      </dgm:prSet>
      <dgm:spPr/>
    </dgm:pt>
    <dgm:pt modelId="{6A3315A0-D0E0-45CA-8C26-24A5097CBD2E}" type="pres">
      <dgm:prSet presAssocID="{FB51F441-04A0-43C9-B1E1-BB2563EAEAC6}" presName="descendantText" presStyleLbl="alignAccFollowNode1" presStyleIdx="1" presStyleCnt="2">
        <dgm:presLayoutVars>
          <dgm:bulletEnabled val="1"/>
        </dgm:presLayoutVars>
      </dgm:prSet>
      <dgm:spPr/>
    </dgm:pt>
  </dgm:ptLst>
  <dgm:cxnLst>
    <dgm:cxn modelId="{D933C602-3D65-49DD-97CE-4CAA0563D830}" srcId="{15806768-E4F7-4DF4-9339-4C8126706953}" destId="{FB51F441-04A0-43C9-B1E1-BB2563EAEAC6}" srcOrd="1" destOrd="0" parTransId="{D04AABE0-49E0-4224-9D0D-EA34FDD83F5E}" sibTransId="{A27A73CC-D7C8-4FB8-A4E8-10F031208C9C}"/>
    <dgm:cxn modelId="{2D7F410F-17E2-41BA-A055-15D250225EFD}" type="presOf" srcId="{15806768-E4F7-4DF4-9339-4C8126706953}" destId="{C2CD778A-F4E5-40C1-902D-E51DB2977428}" srcOrd="0" destOrd="0" presId="urn:microsoft.com/office/officeart/2005/8/layout/vList5"/>
    <dgm:cxn modelId="{61B91218-FF38-46A4-A1AC-ADF8A255EBAB}" srcId="{15806768-E4F7-4DF4-9339-4C8126706953}" destId="{E3FEA7B0-F535-4C19-92E1-9DBF3E17E986}" srcOrd="0" destOrd="0" parTransId="{7A332363-1A9C-453E-A02D-6D8DB624EFDA}" sibTransId="{D7CC6609-6C44-4FD7-AA5B-08C8060F6F62}"/>
    <dgm:cxn modelId="{58A1A522-5D5B-446A-9443-B0B5F5709A58}" type="presOf" srcId="{AA925646-F9A6-4209-BD15-AC06A8734923}" destId="{00C81BCB-9C8B-42A5-8FEE-5722C3079DD8}" srcOrd="0" destOrd="1" presId="urn:microsoft.com/office/officeart/2005/8/layout/vList5"/>
    <dgm:cxn modelId="{C0BA4749-C003-4793-8DD0-33492A831F92}" srcId="{E3FEA7B0-F535-4C19-92E1-9DBF3E17E986}" destId="{AA925646-F9A6-4209-BD15-AC06A8734923}" srcOrd="1" destOrd="0" parTransId="{C2E5FB40-893A-416C-8779-FD41FC8930DE}" sibTransId="{86942C68-CC75-4776-947E-08112BF5EACC}"/>
    <dgm:cxn modelId="{521EAD6B-13F4-4287-822C-1CD761C50903}" type="presOf" srcId="{E3FEA7B0-F535-4C19-92E1-9DBF3E17E986}" destId="{C0D06F7E-F00B-4497-B85B-CB5B5250581B}" srcOrd="0" destOrd="0" presId="urn:microsoft.com/office/officeart/2005/8/layout/vList5"/>
    <dgm:cxn modelId="{AC288971-6464-4383-AFF7-739971A11C77}" srcId="{FB51F441-04A0-43C9-B1E1-BB2563EAEAC6}" destId="{78CB22F5-1070-4915-9C4A-E0667C6123C3}" srcOrd="0" destOrd="0" parTransId="{0D3DEFCC-0F4D-4B81-A6AB-C918E5F43CFC}" sibTransId="{4F132BA3-09E4-4DFC-BD2C-B90FF69D439F}"/>
    <dgm:cxn modelId="{4C55897F-221D-43C2-A88F-E597F36F060D}" type="presOf" srcId="{B412B569-38C7-41A0-83A2-275EF14ED92A}" destId="{6A3315A0-D0E0-45CA-8C26-24A5097CBD2E}" srcOrd="0" destOrd="2" presId="urn:microsoft.com/office/officeart/2005/8/layout/vList5"/>
    <dgm:cxn modelId="{C4FFDA7F-7E71-4888-8803-87FA6C4ACFB8}" type="presOf" srcId="{FB51F441-04A0-43C9-B1E1-BB2563EAEAC6}" destId="{D54A352B-1D92-468F-A08A-4BE69766C2F0}" srcOrd="0" destOrd="0" presId="urn:microsoft.com/office/officeart/2005/8/layout/vList5"/>
    <dgm:cxn modelId="{C8D70181-03BF-4F50-BDE1-6F44E4BC4011}" type="presOf" srcId="{717493D5-FCE5-4FA9-A503-A9B1D2319ADF}" destId="{6A3315A0-D0E0-45CA-8C26-24A5097CBD2E}" srcOrd="0" destOrd="3" presId="urn:microsoft.com/office/officeart/2005/8/layout/vList5"/>
    <dgm:cxn modelId="{D0C6189C-82D0-45FB-B53A-06E5FB1AD074}" type="presOf" srcId="{78CB22F5-1070-4915-9C4A-E0667C6123C3}" destId="{6A3315A0-D0E0-45CA-8C26-24A5097CBD2E}" srcOrd="0" destOrd="0" presId="urn:microsoft.com/office/officeart/2005/8/layout/vList5"/>
    <dgm:cxn modelId="{6B68449E-07A9-49E8-B82A-0BC8681F288F}" type="presOf" srcId="{FEFA36F9-8381-4251-9B57-A8AD0F66C4F4}" destId="{00C81BCB-9C8B-42A5-8FEE-5722C3079DD8}" srcOrd="0" destOrd="2" presId="urn:microsoft.com/office/officeart/2005/8/layout/vList5"/>
    <dgm:cxn modelId="{A110E1A4-82F0-43FD-804E-FB618411B4F8}" type="presOf" srcId="{FC665E3A-5CF4-49A2-91DE-3CC9177306F7}" destId="{6A3315A0-D0E0-45CA-8C26-24A5097CBD2E}" srcOrd="0" destOrd="1" presId="urn:microsoft.com/office/officeart/2005/8/layout/vList5"/>
    <dgm:cxn modelId="{F60D0BA7-2E14-4439-B3A0-FA4F6BE93D29}" srcId="{FB51F441-04A0-43C9-B1E1-BB2563EAEAC6}" destId="{FC665E3A-5CF4-49A2-91DE-3CC9177306F7}" srcOrd="1" destOrd="0" parTransId="{1629C6E0-96B6-4C86-BD47-915076A35288}" sibTransId="{47EF2293-7476-42F6-949A-9A8E04C7D963}"/>
    <dgm:cxn modelId="{CE1968A9-4D43-4A49-B20D-45BF643FC0DD}" type="presOf" srcId="{034B0C3E-DE56-4FB6-B9FC-E234D80A9467}" destId="{00C81BCB-9C8B-42A5-8FEE-5722C3079DD8}" srcOrd="0" destOrd="0" presId="urn:microsoft.com/office/officeart/2005/8/layout/vList5"/>
    <dgm:cxn modelId="{253964B2-8B6E-41D6-BAED-11FE66363238}" srcId="{E3FEA7B0-F535-4C19-92E1-9DBF3E17E986}" destId="{034B0C3E-DE56-4FB6-B9FC-E234D80A9467}" srcOrd="0" destOrd="0" parTransId="{DE00A3C9-98BF-4D96-88AA-5664432BC99E}" sibTransId="{96EC8761-9729-45B6-9494-A5A6A8BE56EB}"/>
    <dgm:cxn modelId="{3A8C3DD5-573A-4F3D-B22B-D5BA4C6A0E97}" srcId="{FB51F441-04A0-43C9-B1E1-BB2563EAEAC6}" destId="{B412B569-38C7-41A0-83A2-275EF14ED92A}" srcOrd="2" destOrd="0" parTransId="{8B7EF339-197A-4644-8292-ACE9C6605BA9}" sibTransId="{6CB943EA-FEE0-4D35-A01D-09B7114A17DC}"/>
    <dgm:cxn modelId="{790E8ADD-4BEB-4BF0-BCF7-5F7263069197}" srcId="{E3FEA7B0-F535-4C19-92E1-9DBF3E17E986}" destId="{FEFA36F9-8381-4251-9B57-A8AD0F66C4F4}" srcOrd="2" destOrd="0" parTransId="{1D8B09A1-9B6D-45FB-8C7F-153F8E10C7C8}" sibTransId="{EF7A72D7-03FD-4541-8E32-8EA947F4F984}"/>
    <dgm:cxn modelId="{217810E9-8821-45D8-8E70-12C7D5E0A9E9}" srcId="{FB51F441-04A0-43C9-B1E1-BB2563EAEAC6}" destId="{717493D5-FCE5-4FA9-A503-A9B1D2319ADF}" srcOrd="3" destOrd="0" parTransId="{C1C024A0-8F98-4BC0-AD91-47AB954EC445}" sibTransId="{F96A12B3-982F-4967-86A2-E077C3D2EE8F}"/>
    <dgm:cxn modelId="{416E3895-5C46-4681-A8A6-0DAFFEA39710}" type="presParOf" srcId="{C2CD778A-F4E5-40C1-902D-E51DB2977428}" destId="{42833E71-3114-4DB6-8B1D-EC97BA415515}" srcOrd="0" destOrd="0" presId="urn:microsoft.com/office/officeart/2005/8/layout/vList5"/>
    <dgm:cxn modelId="{933C2984-331D-4E1D-A8EF-8B00CEF08818}" type="presParOf" srcId="{42833E71-3114-4DB6-8B1D-EC97BA415515}" destId="{C0D06F7E-F00B-4497-B85B-CB5B5250581B}" srcOrd="0" destOrd="0" presId="urn:microsoft.com/office/officeart/2005/8/layout/vList5"/>
    <dgm:cxn modelId="{60CFD2B6-D5C3-4E84-840E-170597CDAA53}" type="presParOf" srcId="{42833E71-3114-4DB6-8B1D-EC97BA415515}" destId="{00C81BCB-9C8B-42A5-8FEE-5722C3079DD8}" srcOrd="1" destOrd="0" presId="urn:microsoft.com/office/officeart/2005/8/layout/vList5"/>
    <dgm:cxn modelId="{87BAF2CF-B219-4030-ADDB-CC2578EB0FFF}" type="presParOf" srcId="{C2CD778A-F4E5-40C1-902D-E51DB2977428}" destId="{1057A3FB-AAB8-4D02-BA61-AE3C8B57ABA1}" srcOrd="1" destOrd="0" presId="urn:microsoft.com/office/officeart/2005/8/layout/vList5"/>
    <dgm:cxn modelId="{BB0FDE2E-1E01-49E0-98C2-658429910AD6}" type="presParOf" srcId="{C2CD778A-F4E5-40C1-902D-E51DB2977428}" destId="{3F2600C0-B729-4D63-953C-59C9CBE2A292}" srcOrd="2" destOrd="0" presId="urn:microsoft.com/office/officeart/2005/8/layout/vList5"/>
    <dgm:cxn modelId="{E8FD5682-CC76-4BEF-A185-3C85E5A5E306}" type="presParOf" srcId="{3F2600C0-B729-4D63-953C-59C9CBE2A292}" destId="{D54A352B-1D92-468F-A08A-4BE69766C2F0}" srcOrd="0" destOrd="0" presId="urn:microsoft.com/office/officeart/2005/8/layout/vList5"/>
    <dgm:cxn modelId="{C0E11437-87A5-4243-80C0-E492490A2F72}" type="presParOf" srcId="{3F2600C0-B729-4D63-953C-59C9CBE2A292}" destId="{6A3315A0-D0E0-45CA-8C26-24A5097CBD2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8665C54-B8D6-4C98-B17E-4F0FC89317F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3039AA0-6881-457C-9F81-171E5F2CFF04}">
      <dgm:prSet custT="1"/>
      <dgm:spPr>
        <a:scene3d>
          <a:camera prst="orthographicFront"/>
          <a:lightRig rig="threePt" dir="t"/>
        </a:scene3d>
        <a:sp3d>
          <a:bevelT/>
        </a:sp3d>
      </dgm:spPr>
      <dgm:t>
        <a:bodyPr/>
        <a:lstStyle/>
        <a:p>
          <a:pPr algn="ctr"/>
          <a:r>
            <a:rPr lang="en-US" sz="3600" b="1">
              <a:solidFill>
                <a:schemeClr val="accent3"/>
              </a:solidFill>
            </a:rPr>
            <a:t>What?</a:t>
          </a:r>
          <a:endParaRPr lang="en-US" sz="3600">
            <a:solidFill>
              <a:schemeClr val="accent3"/>
            </a:solidFill>
          </a:endParaRPr>
        </a:p>
      </dgm:t>
    </dgm:pt>
    <dgm:pt modelId="{9040F565-1AC8-4852-A794-212830E00DA4}" type="parTrans" cxnId="{5DAF0EC9-58E7-44B2-AD2F-7FC185E5F8CB}">
      <dgm:prSet/>
      <dgm:spPr/>
      <dgm:t>
        <a:bodyPr/>
        <a:lstStyle/>
        <a:p>
          <a:endParaRPr lang="en-US"/>
        </a:p>
      </dgm:t>
    </dgm:pt>
    <dgm:pt modelId="{E92AFB24-8C3A-47F1-A122-652674A63C9F}" type="sibTrans" cxnId="{5DAF0EC9-58E7-44B2-AD2F-7FC185E5F8CB}">
      <dgm:prSet/>
      <dgm:spPr/>
      <dgm:t>
        <a:bodyPr/>
        <a:lstStyle/>
        <a:p>
          <a:endParaRPr lang="en-US"/>
        </a:p>
      </dgm:t>
    </dgm:pt>
    <dgm:pt modelId="{D6F88643-1ED1-4199-885E-37C9169DBDB1}">
      <dgm:prSet custT="1"/>
      <dgm:spPr>
        <a:scene3d>
          <a:camera prst="orthographicFront"/>
          <a:lightRig rig="threePt" dir="t"/>
        </a:scene3d>
        <a:sp3d>
          <a:bevelT/>
        </a:sp3d>
      </dgm:spPr>
      <dgm:t>
        <a:bodyPr/>
        <a:lstStyle/>
        <a:p>
          <a:pPr algn="ctr"/>
          <a:r>
            <a:rPr lang="en-US" sz="3600" b="1">
              <a:solidFill>
                <a:schemeClr val="accent3"/>
              </a:solidFill>
            </a:rPr>
            <a:t>Why?</a:t>
          </a:r>
          <a:endParaRPr lang="en-US" sz="3600">
            <a:solidFill>
              <a:schemeClr val="accent3"/>
            </a:solidFill>
          </a:endParaRPr>
        </a:p>
      </dgm:t>
    </dgm:pt>
    <dgm:pt modelId="{A9D82CD7-E580-4A50-A1C3-7BD1B61A183A}" type="parTrans" cxnId="{31F93BD5-AF28-418A-A1CB-7FB529996CEF}">
      <dgm:prSet/>
      <dgm:spPr/>
      <dgm:t>
        <a:bodyPr/>
        <a:lstStyle/>
        <a:p>
          <a:endParaRPr lang="en-US"/>
        </a:p>
      </dgm:t>
    </dgm:pt>
    <dgm:pt modelId="{196BD2F8-364B-444F-949E-E8FFDAF4B1A5}" type="sibTrans" cxnId="{31F93BD5-AF28-418A-A1CB-7FB529996CEF}">
      <dgm:prSet/>
      <dgm:spPr/>
      <dgm:t>
        <a:bodyPr/>
        <a:lstStyle/>
        <a:p>
          <a:endParaRPr lang="en-US"/>
        </a:p>
      </dgm:t>
    </dgm:pt>
    <dgm:pt modelId="{D2CE865E-8CCF-429A-A803-B44CA7484537}">
      <dgm:prSet custT="1"/>
      <dgm:spPr>
        <a:scene3d>
          <a:camera prst="orthographicFront"/>
          <a:lightRig rig="threePt" dir="t"/>
        </a:scene3d>
        <a:sp3d>
          <a:bevelT/>
        </a:sp3d>
      </dgm:spPr>
      <dgm:t>
        <a:bodyPr/>
        <a:lstStyle/>
        <a:p>
          <a:pPr algn="ctr"/>
          <a:r>
            <a:rPr lang="en-US" sz="3600" b="1">
              <a:solidFill>
                <a:schemeClr val="accent3"/>
              </a:solidFill>
            </a:rPr>
            <a:t>When?</a:t>
          </a:r>
          <a:endParaRPr lang="en-US" sz="3600">
            <a:solidFill>
              <a:schemeClr val="accent3"/>
            </a:solidFill>
          </a:endParaRPr>
        </a:p>
      </dgm:t>
    </dgm:pt>
    <dgm:pt modelId="{3CD7E4D3-8EE5-4666-976F-139B12271040}" type="parTrans" cxnId="{D944E4E7-3ABA-4931-AA77-91628A4283E1}">
      <dgm:prSet/>
      <dgm:spPr/>
      <dgm:t>
        <a:bodyPr/>
        <a:lstStyle/>
        <a:p>
          <a:endParaRPr lang="en-US"/>
        </a:p>
      </dgm:t>
    </dgm:pt>
    <dgm:pt modelId="{922CE52F-424A-40CD-85FC-BA00496F69AC}" type="sibTrans" cxnId="{D944E4E7-3ABA-4931-AA77-91628A4283E1}">
      <dgm:prSet/>
      <dgm:spPr/>
      <dgm:t>
        <a:bodyPr/>
        <a:lstStyle/>
        <a:p>
          <a:endParaRPr lang="en-US"/>
        </a:p>
      </dgm:t>
    </dgm:pt>
    <dgm:pt modelId="{6775BADE-2DBC-4062-8A6A-29B70745DE9B}">
      <dgm:prSet custT="1"/>
      <dgm:spPr>
        <a:scene3d>
          <a:camera prst="orthographicFront"/>
          <a:lightRig rig="threePt" dir="t"/>
        </a:scene3d>
        <a:sp3d>
          <a:bevelT/>
        </a:sp3d>
      </dgm:spPr>
      <dgm:t>
        <a:bodyPr anchor="t"/>
        <a:lstStyle/>
        <a:p>
          <a:pPr marL="60325" indent="0" algn="l">
            <a:buNone/>
          </a:pPr>
          <a:r>
            <a:rPr lang="en-US" sz="1800" dirty="0"/>
            <a:t>The Board has amended existing standards covering multiple topics</a:t>
          </a:r>
        </a:p>
      </dgm:t>
    </dgm:pt>
    <dgm:pt modelId="{6955D45D-1ED3-4B92-A3AE-D83A3C7BB624}" type="parTrans" cxnId="{B9A31E4E-B4F3-47C2-AF9B-0F60D8F5DAF0}">
      <dgm:prSet/>
      <dgm:spPr/>
      <dgm:t>
        <a:bodyPr/>
        <a:lstStyle/>
        <a:p>
          <a:endParaRPr lang="en-US"/>
        </a:p>
      </dgm:t>
    </dgm:pt>
    <dgm:pt modelId="{73EA357E-D4D6-4204-B5B8-626BEA8B2B80}" type="sibTrans" cxnId="{B9A31E4E-B4F3-47C2-AF9B-0F60D8F5DAF0}">
      <dgm:prSet/>
      <dgm:spPr/>
      <dgm:t>
        <a:bodyPr/>
        <a:lstStyle/>
        <a:p>
          <a:endParaRPr lang="en-US"/>
        </a:p>
      </dgm:t>
    </dgm:pt>
    <dgm:pt modelId="{1E254595-00D2-4076-96CE-DD530D44D2A7}">
      <dgm:prSet/>
      <dgm:spPr>
        <a:scene3d>
          <a:camera prst="orthographicFront"/>
          <a:lightRig rig="threePt" dir="t"/>
        </a:scene3d>
        <a:sp3d>
          <a:bevelT/>
        </a:sp3d>
      </dgm:spPr>
      <dgm:t>
        <a:bodyPr anchor="t"/>
        <a:lstStyle/>
        <a:p>
          <a:pPr marL="60325" indent="0" algn="l">
            <a:buNone/>
          </a:pPr>
          <a:r>
            <a:rPr lang="en-US"/>
            <a:t>Omnibus projects are used to address issues in multiple pronouncements that, individually, would not justify a separate project</a:t>
          </a:r>
          <a:endParaRPr lang="en-US">
            <a:solidFill>
              <a:schemeClr val="bg1"/>
            </a:solidFill>
          </a:endParaRPr>
        </a:p>
      </dgm:t>
    </dgm:pt>
    <dgm:pt modelId="{94D9DD3C-650A-4BD7-A364-3859670481C3}" type="parTrans" cxnId="{F0D6F8A9-4190-456C-9E18-4E031F9CDB8B}">
      <dgm:prSet/>
      <dgm:spPr/>
      <dgm:t>
        <a:bodyPr/>
        <a:lstStyle/>
        <a:p>
          <a:endParaRPr lang="en-US"/>
        </a:p>
      </dgm:t>
    </dgm:pt>
    <dgm:pt modelId="{017E11F1-056F-4233-BF04-EE9BF3D9781E}" type="sibTrans" cxnId="{F0D6F8A9-4190-456C-9E18-4E031F9CDB8B}">
      <dgm:prSet/>
      <dgm:spPr/>
      <dgm:t>
        <a:bodyPr/>
        <a:lstStyle/>
        <a:p>
          <a:endParaRPr lang="en-US"/>
        </a:p>
      </dgm:t>
    </dgm:pt>
    <dgm:pt modelId="{48C5D5F6-5D9E-41D5-8208-B4107643344B}">
      <dgm:prSet/>
      <dgm:spPr>
        <a:scene3d>
          <a:camera prst="orthographicFront"/>
          <a:lightRig rig="threePt" dir="t"/>
        </a:scene3d>
        <a:sp3d>
          <a:bevelT/>
        </a:sp3d>
      </dgm:spPr>
      <dgm:t>
        <a:bodyPr anchor="t"/>
        <a:lstStyle/>
        <a:p>
          <a:pPr marL="60325" indent="0" algn="ctr">
            <a:buNone/>
          </a:pPr>
          <a:r>
            <a:rPr lang="en-US"/>
            <a:t>Effective dates vary by topic</a:t>
          </a:r>
        </a:p>
      </dgm:t>
    </dgm:pt>
    <dgm:pt modelId="{3745AC4D-B2B2-4E17-AC5F-FF376B6A0E77}" type="parTrans" cxnId="{FBD04BB3-56B4-4E2E-9CCE-B1FBA0B92A0A}">
      <dgm:prSet/>
      <dgm:spPr/>
      <dgm:t>
        <a:bodyPr/>
        <a:lstStyle/>
        <a:p>
          <a:endParaRPr lang="en-US"/>
        </a:p>
      </dgm:t>
    </dgm:pt>
    <dgm:pt modelId="{2406F0BC-6BCD-4AEA-9A11-A7CE8E46EBE6}" type="sibTrans" cxnId="{FBD04BB3-56B4-4E2E-9CCE-B1FBA0B92A0A}">
      <dgm:prSet/>
      <dgm:spPr/>
      <dgm:t>
        <a:bodyPr/>
        <a:lstStyle/>
        <a:p>
          <a:endParaRPr lang="en-US"/>
        </a:p>
      </dgm:t>
    </dgm:pt>
    <dgm:pt modelId="{5C2ACCA5-0203-4872-A57C-372128371316}">
      <dgm:prSet/>
      <dgm:spPr>
        <a:scene3d>
          <a:camera prst="orthographicFront"/>
          <a:lightRig rig="threePt" dir="t"/>
        </a:scene3d>
        <a:sp3d>
          <a:bevelT/>
        </a:sp3d>
      </dgm:spPr>
      <dgm:t>
        <a:bodyPr anchor="t"/>
        <a:lstStyle/>
        <a:p>
          <a:pPr marL="60325" indent="0" algn="ctr">
            <a:buNone/>
          </a:pPr>
          <a:r>
            <a:rPr lang="en-US"/>
            <a:t>Earlier application is encouraged and permitted by topic</a:t>
          </a:r>
        </a:p>
      </dgm:t>
    </dgm:pt>
    <dgm:pt modelId="{3043C44C-230C-40F3-98E3-276342BD908A}" type="parTrans" cxnId="{218037FE-7F22-4865-87AF-76B0C411B956}">
      <dgm:prSet/>
      <dgm:spPr/>
      <dgm:t>
        <a:bodyPr/>
        <a:lstStyle/>
        <a:p>
          <a:endParaRPr lang="en-US"/>
        </a:p>
      </dgm:t>
    </dgm:pt>
    <dgm:pt modelId="{F0160D78-EA9D-4A5C-826F-93E213B06EEC}" type="sibTrans" cxnId="{218037FE-7F22-4865-87AF-76B0C411B956}">
      <dgm:prSet/>
      <dgm:spPr/>
      <dgm:t>
        <a:bodyPr/>
        <a:lstStyle/>
        <a:p>
          <a:endParaRPr lang="en-US"/>
        </a:p>
      </dgm:t>
    </dgm:pt>
    <dgm:pt modelId="{50B92D80-702F-4183-BEF9-709958B0644E}" type="pres">
      <dgm:prSet presAssocID="{28665C54-B8D6-4C98-B17E-4F0FC89317F0}" presName="theList" presStyleCnt="0">
        <dgm:presLayoutVars>
          <dgm:dir/>
          <dgm:animLvl val="lvl"/>
          <dgm:resizeHandles val="exact"/>
        </dgm:presLayoutVars>
      </dgm:prSet>
      <dgm:spPr/>
    </dgm:pt>
    <dgm:pt modelId="{4CABD9DC-6CFB-477A-8FB7-CF6BC9122911}" type="pres">
      <dgm:prSet presAssocID="{A3039AA0-6881-457C-9F81-171E5F2CFF04}" presName="compNode" presStyleCnt="0"/>
      <dgm:spPr/>
    </dgm:pt>
    <dgm:pt modelId="{D5C0F6D0-67F0-4C45-B475-C7CEC51C18BE}" type="pres">
      <dgm:prSet presAssocID="{A3039AA0-6881-457C-9F81-171E5F2CFF04}" presName="aNode" presStyleLbl="bgShp" presStyleIdx="0" presStyleCnt="3"/>
      <dgm:spPr/>
    </dgm:pt>
    <dgm:pt modelId="{AE5878B9-527B-414D-A7C0-251FE06F94F4}" type="pres">
      <dgm:prSet presAssocID="{A3039AA0-6881-457C-9F81-171E5F2CFF04}" presName="textNode" presStyleLbl="bgShp" presStyleIdx="0" presStyleCnt="3"/>
      <dgm:spPr/>
    </dgm:pt>
    <dgm:pt modelId="{A549A1A2-07D0-44E6-99B0-05CFAB5470AC}" type="pres">
      <dgm:prSet presAssocID="{A3039AA0-6881-457C-9F81-171E5F2CFF04}" presName="compChildNode" presStyleCnt="0"/>
      <dgm:spPr/>
    </dgm:pt>
    <dgm:pt modelId="{ACB72E77-417F-43BD-A9E5-A8C357FF8639}" type="pres">
      <dgm:prSet presAssocID="{A3039AA0-6881-457C-9F81-171E5F2CFF04}" presName="theInnerList" presStyleCnt="0"/>
      <dgm:spPr/>
    </dgm:pt>
    <dgm:pt modelId="{0D50CC20-32FF-4B06-97FC-92D35B4FB189}" type="pres">
      <dgm:prSet presAssocID="{6775BADE-2DBC-4062-8A6A-29B70745DE9B}" presName="childNode" presStyleLbl="node1" presStyleIdx="0" presStyleCnt="4">
        <dgm:presLayoutVars>
          <dgm:bulletEnabled val="1"/>
        </dgm:presLayoutVars>
      </dgm:prSet>
      <dgm:spPr/>
    </dgm:pt>
    <dgm:pt modelId="{B9D680BF-05FF-49BD-A69C-A73AF20B198E}" type="pres">
      <dgm:prSet presAssocID="{A3039AA0-6881-457C-9F81-171E5F2CFF04}" presName="aSpace" presStyleCnt="0"/>
      <dgm:spPr/>
    </dgm:pt>
    <dgm:pt modelId="{6B87EAA6-01FF-4AE7-945E-D033B9FF74AD}" type="pres">
      <dgm:prSet presAssocID="{D6F88643-1ED1-4199-885E-37C9169DBDB1}" presName="compNode" presStyleCnt="0"/>
      <dgm:spPr/>
    </dgm:pt>
    <dgm:pt modelId="{D07AB29A-E23C-4CB7-9C40-376C4ADD80A1}" type="pres">
      <dgm:prSet presAssocID="{D6F88643-1ED1-4199-885E-37C9169DBDB1}" presName="aNode" presStyleLbl="bgShp" presStyleIdx="1" presStyleCnt="3"/>
      <dgm:spPr/>
    </dgm:pt>
    <dgm:pt modelId="{91CE30DE-C8A9-419C-BE57-0A0BBF279991}" type="pres">
      <dgm:prSet presAssocID="{D6F88643-1ED1-4199-885E-37C9169DBDB1}" presName="textNode" presStyleLbl="bgShp" presStyleIdx="1" presStyleCnt="3"/>
      <dgm:spPr/>
    </dgm:pt>
    <dgm:pt modelId="{80DD0C96-0CD1-4A83-8727-59CC5463A60E}" type="pres">
      <dgm:prSet presAssocID="{D6F88643-1ED1-4199-885E-37C9169DBDB1}" presName="compChildNode" presStyleCnt="0"/>
      <dgm:spPr/>
    </dgm:pt>
    <dgm:pt modelId="{AEF9D8F1-C744-4CB3-9191-2DB1C9BFCC00}" type="pres">
      <dgm:prSet presAssocID="{D6F88643-1ED1-4199-885E-37C9169DBDB1}" presName="theInnerList" presStyleCnt="0"/>
      <dgm:spPr/>
    </dgm:pt>
    <dgm:pt modelId="{2E34079D-27D5-48C7-A62C-2E8AAB1D3AF4}" type="pres">
      <dgm:prSet presAssocID="{1E254595-00D2-4076-96CE-DD530D44D2A7}" presName="childNode" presStyleLbl="node1" presStyleIdx="1" presStyleCnt="4">
        <dgm:presLayoutVars>
          <dgm:bulletEnabled val="1"/>
        </dgm:presLayoutVars>
      </dgm:prSet>
      <dgm:spPr/>
    </dgm:pt>
    <dgm:pt modelId="{DE341089-C725-4D71-868B-CAAE52E50BC1}" type="pres">
      <dgm:prSet presAssocID="{D6F88643-1ED1-4199-885E-37C9169DBDB1}" presName="aSpace" presStyleCnt="0"/>
      <dgm:spPr/>
    </dgm:pt>
    <dgm:pt modelId="{421DDABC-2BC3-406B-AB4D-F4E3D99D03D0}" type="pres">
      <dgm:prSet presAssocID="{D2CE865E-8CCF-429A-A803-B44CA7484537}" presName="compNode" presStyleCnt="0"/>
      <dgm:spPr/>
    </dgm:pt>
    <dgm:pt modelId="{B8E80059-7753-4292-BEE2-00EF08B957DE}" type="pres">
      <dgm:prSet presAssocID="{D2CE865E-8CCF-429A-A803-B44CA7484537}" presName="aNode" presStyleLbl="bgShp" presStyleIdx="2" presStyleCnt="3"/>
      <dgm:spPr/>
    </dgm:pt>
    <dgm:pt modelId="{4E57346A-1FB9-40EE-B8DB-1BAB3E0AE87C}" type="pres">
      <dgm:prSet presAssocID="{D2CE865E-8CCF-429A-A803-B44CA7484537}" presName="textNode" presStyleLbl="bgShp" presStyleIdx="2" presStyleCnt="3"/>
      <dgm:spPr/>
    </dgm:pt>
    <dgm:pt modelId="{F7495AFA-787A-4175-A0AA-BC5892A72ED2}" type="pres">
      <dgm:prSet presAssocID="{D2CE865E-8CCF-429A-A803-B44CA7484537}" presName="compChildNode" presStyleCnt="0"/>
      <dgm:spPr/>
    </dgm:pt>
    <dgm:pt modelId="{FC096CE5-CE6D-4F0A-9F6C-69B277E9172F}" type="pres">
      <dgm:prSet presAssocID="{D2CE865E-8CCF-429A-A803-B44CA7484537}" presName="theInnerList" presStyleCnt="0"/>
      <dgm:spPr/>
    </dgm:pt>
    <dgm:pt modelId="{E1B05951-EF31-4758-BA25-1797B6A2E274}" type="pres">
      <dgm:prSet presAssocID="{48C5D5F6-5D9E-41D5-8208-B4107643344B}" presName="childNode" presStyleLbl="node1" presStyleIdx="2" presStyleCnt="4">
        <dgm:presLayoutVars>
          <dgm:bulletEnabled val="1"/>
        </dgm:presLayoutVars>
      </dgm:prSet>
      <dgm:spPr/>
    </dgm:pt>
    <dgm:pt modelId="{A5288691-E66A-42DE-9F5F-FE88B1803B08}" type="pres">
      <dgm:prSet presAssocID="{48C5D5F6-5D9E-41D5-8208-B4107643344B}" presName="aSpace2" presStyleCnt="0"/>
      <dgm:spPr/>
    </dgm:pt>
    <dgm:pt modelId="{DACCC2AD-9B92-442F-9DDB-CC55453DC2B7}" type="pres">
      <dgm:prSet presAssocID="{5C2ACCA5-0203-4872-A57C-372128371316}" presName="childNode" presStyleLbl="node1" presStyleIdx="3" presStyleCnt="4">
        <dgm:presLayoutVars>
          <dgm:bulletEnabled val="1"/>
        </dgm:presLayoutVars>
      </dgm:prSet>
      <dgm:spPr/>
    </dgm:pt>
  </dgm:ptLst>
  <dgm:cxnLst>
    <dgm:cxn modelId="{84528303-1957-4FB3-BD99-6CB2C63BA963}" type="presOf" srcId="{5C2ACCA5-0203-4872-A57C-372128371316}" destId="{DACCC2AD-9B92-442F-9DDB-CC55453DC2B7}" srcOrd="0" destOrd="0" presId="urn:microsoft.com/office/officeart/2005/8/layout/lProcess2"/>
    <dgm:cxn modelId="{146DC31E-ECBD-487D-A595-F12BE66DA4B0}" type="presOf" srcId="{28665C54-B8D6-4C98-B17E-4F0FC89317F0}" destId="{50B92D80-702F-4183-BEF9-709958B0644E}" srcOrd="0" destOrd="0" presId="urn:microsoft.com/office/officeart/2005/8/layout/lProcess2"/>
    <dgm:cxn modelId="{AFBD845D-4328-4252-8462-5BD284D6EAD8}" type="presOf" srcId="{D2CE865E-8CCF-429A-A803-B44CA7484537}" destId="{4E57346A-1FB9-40EE-B8DB-1BAB3E0AE87C}" srcOrd="1" destOrd="0" presId="urn:microsoft.com/office/officeart/2005/8/layout/lProcess2"/>
    <dgm:cxn modelId="{833DD261-DFC5-4F4E-B76E-D2C86C745C33}" type="presOf" srcId="{D6F88643-1ED1-4199-885E-37C9169DBDB1}" destId="{D07AB29A-E23C-4CB7-9C40-376C4ADD80A1}" srcOrd="0" destOrd="0" presId="urn:microsoft.com/office/officeart/2005/8/layout/lProcess2"/>
    <dgm:cxn modelId="{B9A31E4E-B4F3-47C2-AF9B-0F60D8F5DAF0}" srcId="{A3039AA0-6881-457C-9F81-171E5F2CFF04}" destId="{6775BADE-2DBC-4062-8A6A-29B70745DE9B}" srcOrd="0" destOrd="0" parTransId="{6955D45D-1ED3-4B92-A3AE-D83A3C7BB624}" sibTransId="{73EA357E-D4D6-4204-B5B8-626BEA8B2B80}"/>
    <dgm:cxn modelId="{24D10A9A-FBB2-4AB8-94DF-388D73394489}" type="presOf" srcId="{D6F88643-1ED1-4199-885E-37C9169DBDB1}" destId="{91CE30DE-C8A9-419C-BE57-0A0BBF279991}" srcOrd="1" destOrd="0" presId="urn:microsoft.com/office/officeart/2005/8/layout/lProcess2"/>
    <dgm:cxn modelId="{7ACE89A3-7F0C-4D9B-9B76-61131A74190B}" type="presOf" srcId="{48C5D5F6-5D9E-41D5-8208-B4107643344B}" destId="{E1B05951-EF31-4758-BA25-1797B6A2E274}" srcOrd="0" destOrd="0" presId="urn:microsoft.com/office/officeart/2005/8/layout/lProcess2"/>
    <dgm:cxn modelId="{F0D6F8A9-4190-456C-9E18-4E031F9CDB8B}" srcId="{D6F88643-1ED1-4199-885E-37C9169DBDB1}" destId="{1E254595-00D2-4076-96CE-DD530D44D2A7}" srcOrd="0" destOrd="0" parTransId="{94D9DD3C-650A-4BD7-A364-3859670481C3}" sibTransId="{017E11F1-056F-4233-BF04-EE9BF3D9781E}"/>
    <dgm:cxn modelId="{B13235AB-0C4E-40B3-8F40-2585D3231E51}" type="presOf" srcId="{A3039AA0-6881-457C-9F81-171E5F2CFF04}" destId="{D5C0F6D0-67F0-4C45-B475-C7CEC51C18BE}" srcOrd="0" destOrd="0" presId="urn:microsoft.com/office/officeart/2005/8/layout/lProcess2"/>
    <dgm:cxn modelId="{FBD04BB3-56B4-4E2E-9CCE-B1FBA0B92A0A}" srcId="{D2CE865E-8CCF-429A-A803-B44CA7484537}" destId="{48C5D5F6-5D9E-41D5-8208-B4107643344B}" srcOrd="0" destOrd="0" parTransId="{3745AC4D-B2B2-4E17-AC5F-FF376B6A0E77}" sibTransId="{2406F0BC-6BCD-4AEA-9A11-A7CE8E46EBE6}"/>
    <dgm:cxn modelId="{D0453BB6-8CA7-41DA-AEEE-0A85852A811B}" type="presOf" srcId="{D2CE865E-8CCF-429A-A803-B44CA7484537}" destId="{B8E80059-7753-4292-BEE2-00EF08B957DE}" srcOrd="0" destOrd="0" presId="urn:microsoft.com/office/officeart/2005/8/layout/lProcess2"/>
    <dgm:cxn modelId="{5DAF0EC9-58E7-44B2-AD2F-7FC185E5F8CB}" srcId="{28665C54-B8D6-4C98-B17E-4F0FC89317F0}" destId="{A3039AA0-6881-457C-9F81-171E5F2CFF04}" srcOrd="0" destOrd="0" parTransId="{9040F565-1AC8-4852-A794-212830E00DA4}" sibTransId="{E92AFB24-8C3A-47F1-A122-652674A63C9F}"/>
    <dgm:cxn modelId="{13CDC5C9-E7FF-460C-B649-7E54EE66F78A}" type="presOf" srcId="{1E254595-00D2-4076-96CE-DD530D44D2A7}" destId="{2E34079D-27D5-48C7-A62C-2E8AAB1D3AF4}" srcOrd="0" destOrd="0" presId="urn:microsoft.com/office/officeart/2005/8/layout/lProcess2"/>
    <dgm:cxn modelId="{00DE06D3-A5C0-465F-AA38-869CAA9A4E7D}" type="presOf" srcId="{A3039AA0-6881-457C-9F81-171E5F2CFF04}" destId="{AE5878B9-527B-414D-A7C0-251FE06F94F4}" srcOrd="1" destOrd="0" presId="urn:microsoft.com/office/officeart/2005/8/layout/lProcess2"/>
    <dgm:cxn modelId="{31F93BD5-AF28-418A-A1CB-7FB529996CEF}" srcId="{28665C54-B8D6-4C98-B17E-4F0FC89317F0}" destId="{D6F88643-1ED1-4199-885E-37C9169DBDB1}" srcOrd="1" destOrd="0" parTransId="{A9D82CD7-E580-4A50-A1C3-7BD1B61A183A}" sibTransId="{196BD2F8-364B-444F-949E-E8FFDAF4B1A5}"/>
    <dgm:cxn modelId="{076EDDD6-53AA-4109-B28D-614CF3AF3FEF}" type="presOf" srcId="{6775BADE-2DBC-4062-8A6A-29B70745DE9B}" destId="{0D50CC20-32FF-4B06-97FC-92D35B4FB189}" srcOrd="0" destOrd="0" presId="urn:microsoft.com/office/officeart/2005/8/layout/lProcess2"/>
    <dgm:cxn modelId="{D944E4E7-3ABA-4931-AA77-91628A4283E1}" srcId="{28665C54-B8D6-4C98-B17E-4F0FC89317F0}" destId="{D2CE865E-8CCF-429A-A803-B44CA7484537}" srcOrd="2" destOrd="0" parTransId="{3CD7E4D3-8EE5-4666-976F-139B12271040}" sibTransId="{922CE52F-424A-40CD-85FC-BA00496F69AC}"/>
    <dgm:cxn modelId="{218037FE-7F22-4865-87AF-76B0C411B956}" srcId="{D2CE865E-8CCF-429A-A803-B44CA7484537}" destId="{5C2ACCA5-0203-4872-A57C-372128371316}" srcOrd="1" destOrd="0" parTransId="{3043C44C-230C-40F3-98E3-276342BD908A}" sibTransId="{F0160D78-EA9D-4A5C-826F-93E213B06EEC}"/>
    <dgm:cxn modelId="{B90A0146-1A30-4535-AFBB-0A036BCCBB65}" type="presParOf" srcId="{50B92D80-702F-4183-BEF9-709958B0644E}" destId="{4CABD9DC-6CFB-477A-8FB7-CF6BC9122911}" srcOrd="0" destOrd="0" presId="urn:microsoft.com/office/officeart/2005/8/layout/lProcess2"/>
    <dgm:cxn modelId="{56F653FC-F000-40A1-BE7D-343AA4D6C559}" type="presParOf" srcId="{4CABD9DC-6CFB-477A-8FB7-CF6BC9122911}" destId="{D5C0F6D0-67F0-4C45-B475-C7CEC51C18BE}" srcOrd="0" destOrd="0" presId="urn:microsoft.com/office/officeart/2005/8/layout/lProcess2"/>
    <dgm:cxn modelId="{7729903E-6713-4709-BFA3-20469D26853F}" type="presParOf" srcId="{4CABD9DC-6CFB-477A-8FB7-CF6BC9122911}" destId="{AE5878B9-527B-414D-A7C0-251FE06F94F4}" srcOrd="1" destOrd="0" presId="urn:microsoft.com/office/officeart/2005/8/layout/lProcess2"/>
    <dgm:cxn modelId="{D0F3BBF2-BAB3-43F1-A224-897F5CA89EE8}" type="presParOf" srcId="{4CABD9DC-6CFB-477A-8FB7-CF6BC9122911}" destId="{A549A1A2-07D0-44E6-99B0-05CFAB5470AC}" srcOrd="2" destOrd="0" presId="urn:microsoft.com/office/officeart/2005/8/layout/lProcess2"/>
    <dgm:cxn modelId="{B777C912-83C4-412D-872C-A8B444EDF98C}" type="presParOf" srcId="{A549A1A2-07D0-44E6-99B0-05CFAB5470AC}" destId="{ACB72E77-417F-43BD-A9E5-A8C357FF8639}" srcOrd="0" destOrd="0" presId="urn:microsoft.com/office/officeart/2005/8/layout/lProcess2"/>
    <dgm:cxn modelId="{61E2FFD6-5ECB-4CE4-AF98-26C1769DBE88}" type="presParOf" srcId="{ACB72E77-417F-43BD-A9E5-A8C357FF8639}" destId="{0D50CC20-32FF-4B06-97FC-92D35B4FB189}" srcOrd="0" destOrd="0" presId="urn:microsoft.com/office/officeart/2005/8/layout/lProcess2"/>
    <dgm:cxn modelId="{F7E734A5-A78E-4002-9E81-655AA58296BE}" type="presParOf" srcId="{50B92D80-702F-4183-BEF9-709958B0644E}" destId="{B9D680BF-05FF-49BD-A69C-A73AF20B198E}" srcOrd="1" destOrd="0" presId="urn:microsoft.com/office/officeart/2005/8/layout/lProcess2"/>
    <dgm:cxn modelId="{3F490AAB-FD0E-4639-9550-C5B4D7CA3CF5}" type="presParOf" srcId="{50B92D80-702F-4183-BEF9-709958B0644E}" destId="{6B87EAA6-01FF-4AE7-945E-D033B9FF74AD}" srcOrd="2" destOrd="0" presId="urn:microsoft.com/office/officeart/2005/8/layout/lProcess2"/>
    <dgm:cxn modelId="{AF03A84D-54A8-4F1C-A269-597298990083}" type="presParOf" srcId="{6B87EAA6-01FF-4AE7-945E-D033B9FF74AD}" destId="{D07AB29A-E23C-4CB7-9C40-376C4ADD80A1}" srcOrd="0" destOrd="0" presId="urn:microsoft.com/office/officeart/2005/8/layout/lProcess2"/>
    <dgm:cxn modelId="{9E7EEF19-1058-404F-A06D-20297D689C87}" type="presParOf" srcId="{6B87EAA6-01FF-4AE7-945E-D033B9FF74AD}" destId="{91CE30DE-C8A9-419C-BE57-0A0BBF279991}" srcOrd="1" destOrd="0" presId="urn:microsoft.com/office/officeart/2005/8/layout/lProcess2"/>
    <dgm:cxn modelId="{3C6D8161-515D-4AC3-AB75-4048B02D61BF}" type="presParOf" srcId="{6B87EAA6-01FF-4AE7-945E-D033B9FF74AD}" destId="{80DD0C96-0CD1-4A83-8727-59CC5463A60E}" srcOrd="2" destOrd="0" presId="urn:microsoft.com/office/officeart/2005/8/layout/lProcess2"/>
    <dgm:cxn modelId="{E8919511-EA0D-4ABF-96F2-C9EAA0F9EBC1}" type="presParOf" srcId="{80DD0C96-0CD1-4A83-8727-59CC5463A60E}" destId="{AEF9D8F1-C744-4CB3-9191-2DB1C9BFCC00}" srcOrd="0" destOrd="0" presId="urn:microsoft.com/office/officeart/2005/8/layout/lProcess2"/>
    <dgm:cxn modelId="{D4C28402-DD65-411C-B840-0521828E5A23}" type="presParOf" srcId="{AEF9D8F1-C744-4CB3-9191-2DB1C9BFCC00}" destId="{2E34079D-27D5-48C7-A62C-2E8AAB1D3AF4}" srcOrd="0" destOrd="0" presId="urn:microsoft.com/office/officeart/2005/8/layout/lProcess2"/>
    <dgm:cxn modelId="{C96B4965-6A46-41AD-8586-B5DDA56A6F31}" type="presParOf" srcId="{50B92D80-702F-4183-BEF9-709958B0644E}" destId="{DE341089-C725-4D71-868B-CAAE52E50BC1}" srcOrd="3" destOrd="0" presId="urn:microsoft.com/office/officeart/2005/8/layout/lProcess2"/>
    <dgm:cxn modelId="{EB5ABA2E-50C2-4C30-82A5-2B10AB7CAA0D}" type="presParOf" srcId="{50B92D80-702F-4183-BEF9-709958B0644E}" destId="{421DDABC-2BC3-406B-AB4D-F4E3D99D03D0}" srcOrd="4" destOrd="0" presId="urn:microsoft.com/office/officeart/2005/8/layout/lProcess2"/>
    <dgm:cxn modelId="{A2A7957C-E495-474E-A7D6-4C929CDF0D09}" type="presParOf" srcId="{421DDABC-2BC3-406B-AB4D-F4E3D99D03D0}" destId="{B8E80059-7753-4292-BEE2-00EF08B957DE}" srcOrd="0" destOrd="0" presId="urn:microsoft.com/office/officeart/2005/8/layout/lProcess2"/>
    <dgm:cxn modelId="{FF46A8A8-5020-4F83-8623-AF9EB59C5351}" type="presParOf" srcId="{421DDABC-2BC3-406B-AB4D-F4E3D99D03D0}" destId="{4E57346A-1FB9-40EE-B8DB-1BAB3E0AE87C}" srcOrd="1" destOrd="0" presId="urn:microsoft.com/office/officeart/2005/8/layout/lProcess2"/>
    <dgm:cxn modelId="{A9C3D32F-B978-4260-A170-B4CD2F199AF9}" type="presParOf" srcId="{421DDABC-2BC3-406B-AB4D-F4E3D99D03D0}" destId="{F7495AFA-787A-4175-A0AA-BC5892A72ED2}" srcOrd="2" destOrd="0" presId="urn:microsoft.com/office/officeart/2005/8/layout/lProcess2"/>
    <dgm:cxn modelId="{45BB1E52-4F9D-4752-A96C-26C150CDA9CA}" type="presParOf" srcId="{F7495AFA-787A-4175-A0AA-BC5892A72ED2}" destId="{FC096CE5-CE6D-4F0A-9F6C-69B277E9172F}" srcOrd="0" destOrd="0" presId="urn:microsoft.com/office/officeart/2005/8/layout/lProcess2"/>
    <dgm:cxn modelId="{C43959A3-4294-4D4B-BB39-B4DABB321600}" type="presParOf" srcId="{FC096CE5-CE6D-4F0A-9F6C-69B277E9172F}" destId="{E1B05951-EF31-4758-BA25-1797B6A2E274}" srcOrd="0" destOrd="0" presId="urn:microsoft.com/office/officeart/2005/8/layout/lProcess2"/>
    <dgm:cxn modelId="{C5B3E6BE-B4B9-4E00-A621-8677D2F361B0}" type="presParOf" srcId="{FC096CE5-CE6D-4F0A-9F6C-69B277E9172F}" destId="{A5288691-E66A-42DE-9F5F-FE88B1803B08}" srcOrd="1" destOrd="0" presId="urn:microsoft.com/office/officeart/2005/8/layout/lProcess2"/>
    <dgm:cxn modelId="{6CA0A49E-26E3-4974-8398-1DF9E7FEFC60}" type="presParOf" srcId="{FC096CE5-CE6D-4F0A-9F6C-69B277E9172F}" destId="{DACCC2AD-9B92-442F-9DDB-CC55453DC2B7}"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3327B0BE-7F03-4629-B6AF-CA32AC5C40C0}" type="doc">
      <dgm:prSet loTypeId="urn:microsoft.com/office/officeart/2005/8/layout/list1" loCatId="list" qsTypeId="urn:microsoft.com/office/officeart/2005/8/quickstyle/simple1" qsCatId="simple" csTypeId="urn:microsoft.com/office/officeart/2005/8/colors/accent1_3" csCatId="accent1" phldr="1"/>
      <dgm:spPr/>
      <dgm:t>
        <a:bodyPr/>
        <a:lstStyle/>
        <a:p>
          <a:endParaRPr lang="en-US"/>
        </a:p>
      </dgm:t>
    </dgm:pt>
    <dgm:pt modelId="{08FD2B3B-50C0-4F3F-945F-88045AA0EA2F}">
      <dgm:prSet custT="1"/>
      <dgm:spPr>
        <a:scene3d>
          <a:camera prst="orthographicFront"/>
          <a:lightRig rig="threePt" dir="t"/>
        </a:scene3d>
        <a:sp3d>
          <a:bevelT/>
        </a:sp3d>
      </dgm:spPr>
      <dgm:t>
        <a:bodyPr/>
        <a:lstStyle/>
        <a:p>
          <a:r>
            <a:rPr lang="en-US" sz="2000" b="0"/>
            <a:t>Leases</a:t>
          </a:r>
          <a:endParaRPr lang="en-US" sz="2000"/>
        </a:p>
      </dgm:t>
    </dgm:pt>
    <dgm:pt modelId="{7EE3270C-8EB1-45C6-81A7-3E0A1926AE66}" type="parTrans" cxnId="{D1E5AC5C-FE2C-45C2-9D35-E2AFAF944238}">
      <dgm:prSet/>
      <dgm:spPr/>
      <dgm:t>
        <a:bodyPr/>
        <a:lstStyle/>
        <a:p>
          <a:endParaRPr lang="en-US" sz="2000"/>
        </a:p>
      </dgm:t>
    </dgm:pt>
    <dgm:pt modelId="{839B0B36-C644-4582-AD99-1DF5EFF84ECB}" type="sibTrans" cxnId="{D1E5AC5C-FE2C-45C2-9D35-E2AFAF944238}">
      <dgm:prSet/>
      <dgm:spPr/>
      <dgm:t>
        <a:bodyPr/>
        <a:lstStyle/>
        <a:p>
          <a:endParaRPr lang="en-US" sz="2000"/>
        </a:p>
      </dgm:t>
    </dgm:pt>
    <dgm:pt modelId="{2214CA00-A623-4C75-8DC0-8BCD2FAA2F9A}">
      <dgm:prSet custT="1"/>
      <dgm:spPr>
        <a:scene3d>
          <a:camera prst="orthographicFront"/>
          <a:lightRig rig="threePt" dir="t"/>
        </a:scene3d>
        <a:sp3d>
          <a:bevelT/>
        </a:sp3d>
      </dgm:spPr>
      <dgm:t>
        <a:bodyPr/>
        <a:lstStyle/>
        <a:p>
          <a:pPr>
            <a:buFont typeface="Symbol" panose="05050102010706020507" pitchFamily="18" charset="2"/>
            <a:buChar char=""/>
          </a:pPr>
          <a:r>
            <a:rPr lang="en-US" sz="2000" b="0" dirty="0"/>
            <a:t>Government combinations and disposals of operations</a:t>
          </a:r>
          <a:endParaRPr lang="en-US" sz="2000" b="1" dirty="0"/>
        </a:p>
      </dgm:t>
    </dgm:pt>
    <dgm:pt modelId="{508316D9-F964-431D-9AA4-8BC2714EB66B}" type="parTrans" cxnId="{72E1C709-A2C5-4A81-B2D9-2DE775281B13}">
      <dgm:prSet/>
      <dgm:spPr/>
      <dgm:t>
        <a:bodyPr/>
        <a:lstStyle/>
        <a:p>
          <a:endParaRPr lang="en-US" sz="2000"/>
        </a:p>
      </dgm:t>
    </dgm:pt>
    <dgm:pt modelId="{9915ADC5-1C4D-4EA0-AF07-137DE6A449A9}" type="sibTrans" cxnId="{72E1C709-A2C5-4A81-B2D9-2DE775281B13}">
      <dgm:prSet/>
      <dgm:spPr/>
      <dgm:t>
        <a:bodyPr/>
        <a:lstStyle/>
        <a:p>
          <a:endParaRPr lang="en-US" sz="2000"/>
        </a:p>
      </dgm:t>
    </dgm:pt>
    <dgm:pt modelId="{61361351-A70B-4244-B1C5-D2027BE1CF43}">
      <dgm:prSet custT="1"/>
      <dgm:spPr>
        <a:scene3d>
          <a:camera prst="orthographicFront"/>
          <a:lightRig rig="threePt" dir="t"/>
        </a:scene3d>
        <a:sp3d>
          <a:bevelT/>
        </a:sp3d>
      </dgm:spPr>
      <dgm:t>
        <a:bodyPr/>
        <a:lstStyle/>
        <a:p>
          <a:pPr>
            <a:buFont typeface="Symbol" panose="05050102010706020507" pitchFamily="18" charset="2"/>
            <a:buChar char=""/>
          </a:pPr>
          <a:r>
            <a:rPr lang="en-US" sz="2000" b="0" baseline="0"/>
            <a:t>Derivative instruments</a:t>
          </a:r>
          <a:endParaRPr lang="en-US" sz="2000" b="1"/>
        </a:p>
      </dgm:t>
    </dgm:pt>
    <dgm:pt modelId="{C1554ACC-67EB-43B5-A05B-27583ED32B7C}" type="parTrans" cxnId="{9BCD0C3D-F5C9-4C5F-916B-8526511F4A41}">
      <dgm:prSet/>
      <dgm:spPr/>
      <dgm:t>
        <a:bodyPr/>
        <a:lstStyle/>
        <a:p>
          <a:endParaRPr lang="en-US" sz="2000"/>
        </a:p>
      </dgm:t>
    </dgm:pt>
    <dgm:pt modelId="{46AEE1BB-782D-4ECB-8F26-B1CDF687EADC}" type="sibTrans" cxnId="{9BCD0C3D-F5C9-4C5F-916B-8526511F4A41}">
      <dgm:prSet/>
      <dgm:spPr/>
      <dgm:t>
        <a:bodyPr/>
        <a:lstStyle/>
        <a:p>
          <a:endParaRPr lang="en-US" sz="2000"/>
        </a:p>
      </dgm:t>
    </dgm:pt>
    <dgm:pt modelId="{4EC0C3BC-AE92-4BD0-9E59-2D3EC9FC8C4A}">
      <dgm:prSet custT="1"/>
      <dgm:spPr>
        <a:scene3d>
          <a:camera prst="orthographicFront"/>
          <a:lightRig rig="threePt" dir="t"/>
        </a:scene3d>
        <a:sp3d>
          <a:bevelT/>
        </a:sp3d>
      </dgm:spPr>
      <dgm:t>
        <a:bodyPr/>
        <a:lstStyle/>
        <a:p>
          <a:r>
            <a:rPr lang="en-US" sz="2000" b="0"/>
            <a:t>Effective date of Statement 87 and Implementation Guide 2019-3 is changed from “reporting periods” to “fiscal years…and all reporting periods thereafter”</a:t>
          </a:r>
          <a:endParaRPr lang="en-US" sz="2000"/>
        </a:p>
      </dgm:t>
    </dgm:pt>
    <dgm:pt modelId="{6322B907-A8A5-4486-8665-499841F9325C}" type="parTrans" cxnId="{E9DDCA86-7479-4360-88D7-0D72F7849E00}">
      <dgm:prSet/>
      <dgm:spPr/>
      <dgm:t>
        <a:bodyPr/>
        <a:lstStyle/>
        <a:p>
          <a:endParaRPr lang="en-US"/>
        </a:p>
      </dgm:t>
    </dgm:pt>
    <dgm:pt modelId="{DD681E3C-EC5A-4DBA-80AF-B4A1216E5243}" type="sibTrans" cxnId="{E9DDCA86-7479-4360-88D7-0D72F7849E00}">
      <dgm:prSet/>
      <dgm:spPr/>
      <dgm:t>
        <a:bodyPr/>
        <a:lstStyle/>
        <a:p>
          <a:endParaRPr lang="en-US"/>
        </a:p>
      </dgm:t>
    </dgm:pt>
    <dgm:pt modelId="{36E8A0D6-E47E-4B6F-88C2-E4743E5467CE}">
      <dgm:prSet custT="1"/>
      <dgm:spPr>
        <a:scene3d>
          <a:camera prst="orthographicFront"/>
          <a:lightRig rig="threePt" dir="t"/>
        </a:scene3d>
        <a:sp3d>
          <a:bevelT/>
        </a:sp3d>
      </dgm:spPr>
      <dgm:t>
        <a:bodyPr/>
        <a:lstStyle/>
        <a:p>
          <a:pPr>
            <a:buFont typeface="Symbol" panose="05050102010706020507" pitchFamily="18" charset="2"/>
            <a:buChar char=""/>
          </a:pPr>
          <a:r>
            <a:rPr lang="en-US" sz="2000" b="0" dirty="0"/>
            <a:t>P</a:t>
          </a:r>
          <a:r>
            <a:rPr lang="en-US" sz="2000" b="0" i="0" dirty="0"/>
            <a:t>rovides an exception to the use of acquisition value in the measurement of an acquired asset retirement obligation</a:t>
          </a:r>
          <a:endParaRPr lang="en-US" sz="2000" b="1" dirty="0"/>
        </a:p>
      </dgm:t>
    </dgm:pt>
    <dgm:pt modelId="{BD65DD10-020C-4474-B2F0-A8952FC02F4B}" type="parTrans" cxnId="{B35ABE16-214F-413B-8085-0A771F81E848}">
      <dgm:prSet/>
      <dgm:spPr/>
      <dgm:t>
        <a:bodyPr/>
        <a:lstStyle/>
        <a:p>
          <a:endParaRPr lang="en-US"/>
        </a:p>
      </dgm:t>
    </dgm:pt>
    <dgm:pt modelId="{BFA5C2E5-E292-443D-99CD-ACE51B538D9D}" type="sibTrans" cxnId="{B35ABE16-214F-413B-8085-0A771F81E848}">
      <dgm:prSet/>
      <dgm:spPr/>
      <dgm:t>
        <a:bodyPr/>
        <a:lstStyle/>
        <a:p>
          <a:endParaRPr lang="en-US"/>
        </a:p>
      </dgm:t>
    </dgm:pt>
    <dgm:pt modelId="{13DACC8D-CD37-4588-BB09-0D1714ECDC21}">
      <dgm:prSet custT="1"/>
      <dgm:spPr>
        <a:scene3d>
          <a:camera prst="orthographicFront"/>
          <a:lightRig rig="threePt" dir="t"/>
        </a:scene3d>
        <a:sp3d>
          <a:bevelT/>
        </a:sp3d>
      </dgm:spPr>
      <dgm:t>
        <a:bodyPr/>
        <a:lstStyle/>
        <a:p>
          <a:pPr>
            <a:buFont typeface="Symbol" panose="05050102010706020507" pitchFamily="18" charset="2"/>
            <a:buChar char=""/>
          </a:pPr>
          <a:r>
            <a:rPr lang="en-US" sz="2000" b="0" dirty="0"/>
            <a:t>Amends NCGA and GASB pronouncements to standardize the terminology used to refer to derivative instruments (from derivatives to derivative instruments)</a:t>
          </a:r>
        </a:p>
      </dgm:t>
    </dgm:pt>
    <dgm:pt modelId="{B4C43144-68FA-459F-9615-7AE2E01F9B6B}" type="parTrans" cxnId="{870F196D-6DED-4324-ABE7-648AEF3C085B}">
      <dgm:prSet/>
      <dgm:spPr/>
      <dgm:t>
        <a:bodyPr/>
        <a:lstStyle/>
        <a:p>
          <a:endParaRPr lang="en-US"/>
        </a:p>
      </dgm:t>
    </dgm:pt>
    <dgm:pt modelId="{655E65AC-88EE-4009-AF40-C54589A725EC}" type="sibTrans" cxnId="{870F196D-6DED-4324-ABE7-648AEF3C085B}">
      <dgm:prSet/>
      <dgm:spPr/>
      <dgm:t>
        <a:bodyPr/>
        <a:lstStyle/>
        <a:p>
          <a:endParaRPr lang="en-US"/>
        </a:p>
      </dgm:t>
    </dgm:pt>
    <dgm:pt modelId="{B28E2E2C-2E26-4060-97C8-104A9EEB22E2}">
      <dgm:prSet custT="1"/>
      <dgm:spPr>
        <a:scene3d>
          <a:camera prst="orthographicFront"/>
          <a:lightRig rig="threePt" dir="t"/>
        </a:scene3d>
        <a:sp3d>
          <a:bevelT/>
        </a:sp3d>
      </dgm:spPr>
      <dgm:t>
        <a:bodyPr/>
        <a:lstStyle/>
        <a:p>
          <a:pPr>
            <a:buFont typeface="Symbol" panose="05050102010706020507" pitchFamily="18" charset="2"/>
            <a:buChar char=""/>
          </a:pPr>
          <a:r>
            <a:rPr lang="en-US" sz="2000" b="0" dirty="0"/>
            <a:t>Acquiring government should measure the assets and liabilities related to an acquired entities ARO in accordance with Statement 83</a:t>
          </a:r>
        </a:p>
      </dgm:t>
    </dgm:pt>
    <dgm:pt modelId="{64029CEA-AC4D-4506-91FE-A4738D62B01E}" type="parTrans" cxnId="{6E5C99FC-B572-4B38-80B6-14A2801241EF}">
      <dgm:prSet/>
      <dgm:spPr/>
    </dgm:pt>
    <dgm:pt modelId="{96565307-4386-470F-9F26-4D0AB6435DA6}" type="sibTrans" cxnId="{6E5C99FC-B572-4B38-80B6-14A2801241EF}">
      <dgm:prSet/>
      <dgm:spPr/>
    </dgm:pt>
    <dgm:pt modelId="{69C47A62-C08D-4314-8909-847B9E03C129}" type="pres">
      <dgm:prSet presAssocID="{3327B0BE-7F03-4629-B6AF-CA32AC5C40C0}" presName="linear" presStyleCnt="0">
        <dgm:presLayoutVars>
          <dgm:dir/>
          <dgm:animLvl val="lvl"/>
          <dgm:resizeHandles val="exact"/>
        </dgm:presLayoutVars>
      </dgm:prSet>
      <dgm:spPr/>
    </dgm:pt>
    <dgm:pt modelId="{EBEB6834-B6AC-4784-9C95-334CC13AA42F}" type="pres">
      <dgm:prSet presAssocID="{08FD2B3B-50C0-4F3F-945F-88045AA0EA2F}" presName="parentLin" presStyleCnt="0"/>
      <dgm:spPr/>
    </dgm:pt>
    <dgm:pt modelId="{C9FB9136-1478-4842-9C6B-E5BBCA6AD520}" type="pres">
      <dgm:prSet presAssocID="{08FD2B3B-50C0-4F3F-945F-88045AA0EA2F}" presName="parentLeftMargin" presStyleLbl="node1" presStyleIdx="0" presStyleCnt="3"/>
      <dgm:spPr/>
    </dgm:pt>
    <dgm:pt modelId="{152144BF-2CC3-4427-8985-A9870DF9D31C}" type="pres">
      <dgm:prSet presAssocID="{08FD2B3B-50C0-4F3F-945F-88045AA0EA2F}" presName="parentText" presStyleLbl="node1" presStyleIdx="0" presStyleCnt="3">
        <dgm:presLayoutVars>
          <dgm:chMax val="0"/>
          <dgm:bulletEnabled val="1"/>
        </dgm:presLayoutVars>
      </dgm:prSet>
      <dgm:spPr/>
    </dgm:pt>
    <dgm:pt modelId="{FF485221-7130-478C-8DF0-EA5E5EEEB4EE}" type="pres">
      <dgm:prSet presAssocID="{08FD2B3B-50C0-4F3F-945F-88045AA0EA2F}" presName="negativeSpace" presStyleCnt="0"/>
      <dgm:spPr/>
    </dgm:pt>
    <dgm:pt modelId="{E7CFA6E1-DD94-4850-9AD7-97BB8FA1E767}" type="pres">
      <dgm:prSet presAssocID="{08FD2B3B-50C0-4F3F-945F-88045AA0EA2F}" presName="childText" presStyleLbl="conFgAcc1" presStyleIdx="0" presStyleCnt="3">
        <dgm:presLayoutVars>
          <dgm:bulletEnabled val="1"/>
        </dgm:presLayoutVars>
      </dgm:prSet>
      <dgm:spPr/>
    </dgm:pt>
    <dgm:pt modelId="{95F4B244-F304-4B4A-BA75-9F91C4AD8D3C}" type="pres">
      <dgm:prSet presAssocID="{839B0B36-C644-4582-AD99-1DF5EFF84ECB}" presName="spaceBetweenRectangles" presStyleCnt="0"/>
      <dgm:spPr/>
    </dgm:pt>
    <dgm:pt modelId="{1C052972-E523-48E1-B9EC-A82999BDD48D}" type="pres">
      <dgm:prSet presAssocID="{2214CA00-A623-4C75-8DC0-8BCD2FAA2F9A}" presName="parentLin" presStyleCnt="0"/>
      <dgm:spPr/>
    </dgm:pt>
    <dgm:pt modelId="{31763464-EAE2-415D-A8D8-DFDE8682456A}" type="pres">
      <dgm:prSet presAssocID="{2214CA00-A623-4C75-8DC0-8BCD2FAA2F9A}" presName="parentLeftMargin" presStyleLbl="node1" presStyleIdx="0" presStyleCnt="3"/>
      <dgm:spPr/>
    </dgm:pt>
    <dgm:pt modelId="{058D3FF3-1AFC-4463-9763-B813F33A5076}" type="pres">
      <dgm:prSet presAssocID="{2214CA00-A623-4C75-8DC0-8BCD2FAA2F9A}" presName="parentText" presStyleLbl="node1" presStyleIdx="1" presStyleCnt="3" custScaleY="152956">
        <dgm:presLayoutVars>
          <dgm:chMax val="0"/>
          <dgm:bulletEnabled val="1"/>
        </dgm:presLayoutVars>
      </dgm:prSet>
      <dgm:spPr/>
    </dgm:pt>
    <dgm:pt modelId="{DC0C4D02-9775-4ED1-866B-E48E2256E2E8}" type="pres">
      <dgm:prSet presAssocID="{2214CA00-A623-4C75-8DC0-8BCD2FAA2F9A}" presName="negativeSpace" presStyleCnt="0"/>
      <dgm:spPr/>
    </dgm:pt>
    <dgm:pt modelId="{047EB78C-F2B0-4017-B42F-9DBEF3EC8286}" type="pres">
      <dgm:prSet presAssocID="{2214CA00-A623-4C75-8DC0-8BCD2FAA2F9A}" presName="childText" presStyleLbl="conFgAcc1" presStyleIdx="1" presStyleCnt="3">
        <dgm:presLayoutVars>
          <dgm:bulletEnabled val="1"/>
        </dgm:presLayoutVars>
      </dgm:prSet>
      <dgm:spPr/>
    </dgm:pt>
    <dgm:pt modelId="{BDC72C6D-B35F-4620-BD19-66E1CD6A01AD}" type="pres">
      <dgm:prSet presAssocID="{9915ADC5-1C4D-4EA0-AF07-137DE6A449A9}" presName="spaceBetweenRectangles" presStyleCnt="0"/>
      <dgm:spPr/>
    </dgm:pt>
    <dgm:pt modelId="{776D3D3E-3869-4D44-BA6D-5938E9F9DED2}" type="pres">
      <dgm:prSet presAssocID="{61361351-A70B-4244-B1C5-D2027BE1CF43}" presName="parentLin" presStyleCnt="0"/>
      <dgm:spPr/>
    </dgm:pt>
    <dgm:pt modelId="{56060265-A33C-4B47-97C2-9D785F92801C}" type="pres">
      <dgm:prSet presAssocID="{61361351-A70B-4244-B1C5-D2027BE1CF43}" presName="parentLeftMargin" presStyleLbl="node1" presStyleIdx="1" presStyleCnt="3"/>
      <dgm:spPr/>
    </dgm:pt>
    <dgm:pt modelId="{0FD1A96B-53E1-4211-A9F7-079EE4293161}" type="pres">
      <dgm:prSet presAssocID="{61361351-A70B-4244-B1C5-D2027BE1CF43}" presName="parentText" presStyleLbl="node1" presStyleIdx="2" presStyleCnt="3">
        <dgm:presLayoutVars>
          <dgm:chMax val="0"/>
          <dgm:bulletEnabled val="1"/>
        </dgm:presLayoutVars>
      </dgm:prSet>
      <dgm:spPr/>
    </dgm:pt>
    <dgm:pt modelId="{71AE11AE-45DC-46DF-BD90-214E7C5DFDFD}" type="pres">
      <dgm:prSet presAssocID="{61361351-A70B-4244-B1C5-D2027BE1CF43}" presName="negativeSpace" presStyleCnt="0"/>
      <dgm:spPr/>
    </dgm:pt>
    <dgm:pt modelId="{1165B551-0352-4BB3-B9AA-EC2A6439C782}" type="pres">
      <dgm:prSet presAssocID="{61361351-A70B-4244-B1C5-D2027BE1CF43}" presName="childText" presStyleLbl="conFgAcc1" presStyleIdx="2" presStyleCnt="3">
        <dgm:presLayoutVars>
          <dgm:bulletEnabled val="1"/>
        </dgm:presLayoutVars>
      </dgm:prSet>
      <dgm:spPr/>
    </dgm:pt>
  </dgm:ptLst>
  <dgm:cxnLst>
    <dgm:cxn modelId="{72E1C709-A2C5-4A81-B2D9-2DE775281B13}" srcId="{3327B0BE-7F03-4629-B6AF-CA32AC5C40C0}" destId="{2214CA00-A623-4C75-8DC0-8BCD2FAA2F9A}" srcOrd="1" destOrd="0" parTransId="{508316D9-F964-431D-9AA4-8BC2714EB66B}" sibTransId="{9915ADC5-1C4D-4EA0-AF07-137DE6A449A9}"/>
    <dgm:cxn modelId="{46715512-1DE7-448E-A053-98F318C3D38E}" type="presOf" srcId="{B28E2E2C-2E26-4060-97C8-104A9EEB22E2}" destId="{047EB78C-F2B0-4017-B42F-9DBEF3EC8286}" srcOrd="0" destOrd="1" presId="urn:microsoft.com/office/officeart/2005/8/layout/list1"/>
    <dgm:cxn modelId="{72697D14-65B2-43C2-BE4C-7B7A7A4B06BF}" type="presOf" srcId="{36E8A0D6-E47E-4B6F-88C2-E4743E5467CE}" destId="{047EB78C-F2B0-4017-B42F-9DBEF3EC8286}" srcOrd="0" destOrd="0" presId="urn:microsoft.com/office/officeart/2005/8/layout/list1"/>
    <dgm:cxn modelId="{B35ABE16-214F-413B-8085-0A771F81E848}" srcId="{2214CA00-A623-4C75-8DC0-8BCD2FAA2F9A}" destId="{36E8A0D6-E47E-4B6F-88C2-E4743E5467CE}" srcOrd="0" destOrd="0" parTransId="{BD65DD10-020C-4474-B2F0-A8952FC02F4B}" sibTransId="{BFA5C2E5-E292-443D-99CD-ACE51B538D9D}"/>
    <dgm:cxn modelId="{C254C22B-7A2B-419B-A6A3-A07F15D8D91B}" type="presOf" srcId="{2214CA00-A623-4C75-8DC0-8BCD2FAA2F9A}" destId="{31763464-EAE2-415D-A8D8-DFDE8682456A}" srcOrd="0" destOrd="0" presId="urn:microsoft.com/office/officeart/2005/8/layout/list1"/>
    <dgm:cxn modelId="{9BCD0C3D-F5C9-4C5F-916B-8526511F4A41}" srcId="{3327B0BE-7F03-4629-B6AF-CA32AC5C40C0}" destId="{61361351-A70B-4244-B1C5-D2027BE1CF43}" srcOrd="2" destOrd="0" parTransId="{C1554ACC-67EB-43B5-A05B-27583ED32B7C}" sibTransId="{46AEE1BB-782D-4ECB-8F26-B1CDF687EADC}"/>
    <dgm:cxn modelId="{D1E5AC5C-FE2C-45C2-9D35-E2AFAF944238}" srcId="{3327B0BE-7F03-4629-B6AF-CA32AC5C40C0}" destId="{08FD2B3B-50C0-4F3F-945F-88045AA0EA2F}" srcOrd="0" destOrd="0" parTransId="{7EE3270C-8EB1-45C6-81A7-3E0A1926AE66}" sibTransId="{839B0B36-C644-4582-AD99-1DF5EFF84ECB}"/>
    <dgm:cxn modelId="{BE40E162-9AF6-4CB7-AFE4-4A7093393D4C}" type="presOf" srcId="{4EC0C3BC-AE92-4BD0-9E59-2D3EC9FC8C4A}" destId="{E7CFA6E1-DD94-4850-9AD7-97BB8FA1E767}" srcOrd="0" destOrd="0" presId="urn:microsoft.com/office/officeart/2005/8/layout/list1"/>
    <dgm:cxn modelId="{726CEB68-AB80-4C10-99F4-E7E876CEEB40}" type="presOf" srcId="{08FD2B3B-50C0-4F3F-945F-88045AA0EA2F}" destId="{152144BF-2CC3-4427-8985-A9870DF9D31C}" srcOrd="1" destOrd="0" presId="urn:microsoft.com/office/officeart/2005/8/layout/list1"/>
    <dgm:cxn modelId="{BCDF4D4B-3267-407B-9478-D5A832AA4360}" type="presOf" srcId="{61361351-A70B-4244-B1C5-D2027BE1CF43}" destId="{56060265-A33C-4B47-97C2-9D785F92801C}" srcOrd="0" destOrd="0" presId="urn:microsoft.com/office/officeart/2005/8/layout/list1"/>
    <dgm:cxn modelId="{870F196D-6DED-4324-ABE7-648AEF3C085B}" srcId="{61361351-A70B-4244-B1C5-D2027BE1CF43}" destId="{13DACC8D-CD37-4588-BB09-0D1714ECDC21}" srcOrd="0" destOrd="0" parTransId="{B4C43144-68FA-459F-9615-7AE2E01F9B6B}" sibTransId="{655E65AC-88EE-4009-AF40-C54589A725EC}"/>
    <dgm:cxn modelId="{6253F24D-608D-4D11-B625-F0CC3E8C3A7D}" type="presOf" srcId="{2214CA00-A623-4C75-8DC0-8BCD2FAA2F9A}" destId="{058D3FF3-1AFC-4463-9763-B813F33A5076}" srcOrd="1" destOrd="0" presId="urn:microsoft.com/office/officeart/2005/8/layout/list1"/>
    <dgm:cxn modelId="{FED67E7F-6DE3-4762-BA66-9C9EE63B8A61}" type="presOf" srcId="{13DACC8D-CD37-4588-BB09-0D1714ECDC21}" destId="{1165B551-0352-4BB3-B9AA-EC2A6439C782}" srcOrd="0" destOrd="0" presId="urn:microsoft.com/office/officeart/2005/8/layout/list1"/>
    <dgm:cxn modelId="{E9DDCA86-7479-4360-88D7-0D72F7849E00}" srcId="{08FD2B3B-50C0-4F3F-945F-88045AA0EA2F}" destId="{4EC0C3BC-AE92-4BD0-9E59-2D3EC9FC8C4A}" srcOrd="0" destOrd="0" parTransId="{6322B907-A8A5-4486-8665-499841F9325C}" sibTransId="{DD681E3C-EC5A-4DBA-80AF-B4A1216E5243}"/>
    <dgm:cxn modelId="{6707B393-0E1A-4C0F-8578-47C0D10AE66D}" type="presOf" srcId="{08FD2B3B-50C0-4F3F-945F-88045AA0EA2F}" destId="{C9FB9136-1478-4842-9C6B-E5BBCA6AD520}" srcOrd="0" destOrd="0" presId="urn:microsoft.com/office/officeart/2005/8/layout/list1"/>
    <dgm:cxn modelId="{AFEA84A8-1986-4563-9EEF-A802CC205F50}" type="presOf" srcId="{61361351-A70B-4244-B1C5-D2027BE1CF43}" destId="{0FD1A96B-53E1-4211-A9F7-079EE4293161}" srcOrd="1" destOrd="0" presId="urn:microsoft.com/office/officeart/2005/8/layout/list1"/>
    <dgm:cxn modelId="{90A4A7D7-FD37-4E56-97BF-48F93B71F97D}" type="presOf" srcId="{3327B0BE-7F03-4629-B6AF-CA32AC5C40C0}" destId="{69C47A62-C08D-4314-8909-847B9E03C129}" srcOrd="0" destOrd="0" presId="urn:microsoft.com/office/officeart/2005/8/layout/list1"/>
    <dgm:cxn modelId="{6E5C99FC-B572-4B38-80B6-14A2801241EF}" srcId="{36E8A0D6-E47E-4B6F-88C2-E4743E5467CE}" destId="{B28E2E2C-2E26-4060-97C8-104A9EEB22E2}" srcOrd="0" destOrd="0" parTransId="{64029CEA-AC4D-4506-91FE-A4738D62B01E}" sibTransId="{96565307-4386-470F-9F26-4D0AB6435DA6}"/>
    <dgm:cxn modelId="{CC149A4E-6441-4635-ABA5-F70BD0404B85}" type="presParOf" srcId="{69C47A62-C08D-4314-8909-847B9E03C129}" destId="{EBEB6834-B6AC-4784-9C95-334CC13AA42F}" srcOrd="0" destOrd="0" presId="urn:microsoft.com/office/officeart/2005/8/layout/list1"/>
    <dgm:cxn modelId="{2EB124F1-021C-4ACE-A50D-33AE483E7F15}" type="presParOf" srcId="{EBEB6834-B6AC-4784-9C95-334CC13AA42F}" destId="{C9FB9136-1478-4842-9C6B-E5BBCA6AD520}" srcOrd="0" destOrd="0" presId="urn:microsoft.com/office/officeart/2005/8/layout/list1"/>
    <dgm:cxn modelId="{EF9ABA06-B1D5-477D-AFDD-208F76E20F7E}" type="presParOf" srcId="{EBEB6834-B6AC-4784-9C95-334CC13AA42F}" destId="{152144BF-2CC3-4427-8985-A9870DF9D31C}" srcOrd="1" destOrd="0" presId="urn:microsoft.com/office/officeart/2005/8/layout/list1"/>
    <dgm:cxn modelId="{23FEBB8A-8575-4128-88C6-3688B7AB41FA}" type="presParOf" srcId="{69C47A62-C08D-4314-8909-847B9E03C129}" destId="{FF485221-7130-478C-8DF0-EA5E5EEEB4EE}" srcOrd="1" destOrd="0" presId="urn:microsoft.com/office/officeart/2005/8/layout/list1"/>
    <dgm:cxn modelId="{7390D56B-CFDF-48C4-AAAD-C4C1A1A85035}" type="presParOf" srcId="{69C47A62-C08D-4314-8909-847B9E03C129}" destId="{E7CFA6E1-DD94-4850-9AD7-97BB8FA1E767}" srcOrd="2" destOrd="0" presId="urn:microsoft.com/office/officeart/2005/8/layout/list1"/>
    <dgm:cxn modelId="{951C2C26-A699-45B8-8229-D3C3953A107D}" type="presParOf" srcId="{69C47A62-C08D-4314-8909-847B9E03C129}" destId="{95F4B244-F304-4B4A-BA75-9F91C4AD8D3C}" srcOrd="3" destOrd="0" presId="urn:microsoft.com/office/officeart/2005/8/layout/list1"/>
    <dgm:cxn modelId="{8BD08C6B-B8A4-4DEC-A709-C49D64564193}" type="presParOf" srcId="{69C47A62-C08D-4314-8909-847B9E03C129}" destId="{1C052972-E523-48E1-B9EC-A82999BDD48D}" srcOrd="4" destOrd="0" presId="urn:microsoft.com/office/officeart/2005/8/layout/list1"/>
    <dgm:cxn modelId="{44658215-AECD-40CE-BE00-50B3924907BE}" type="presParOf" srcId="{1C052972-E523-48E1-B9EC-A82999BDD48D}" destId="{31763464-EAE2-415D-A8D8-DFDE8682456A}" srcOrd="0" destOrd="0" presId="urn:microsoft.com/office/officeart/2005/8/layout/list1"/>
    <dgm:cxn modelId="{8990081E-E6C1-4DAA-BB7E-26C2BCDA51B7}" type="presParOf" srcId="{1C052972-E523-48E1-B9EC-A82999BDD48D}" destId="{058D3FF3-1AFC-4463-9763-B813F33A5076}" srcOrd="1" destOrd="0" presId="urn:microsoft.com/office/officeart/2005/8/layout/list1"/>
    <dgm:cxn modelId="{070588B8-6765-49A6-B5A3-44ECA1A51F24}" type="presParOf" srcId="{69C47A62-C08D-4314-8909-847B9E03C129}" destId="{DC0C4D02-9775-4ED1-866B-E48E2256E2E8}" srcOrd="5" destOrd="0" presId="urn:microsoft.com/office/officeart/2005/8/layout/list1"/>
    <dgm:cxn modelId="{FC7F3A77-6274-4116-805B-0446D2295F01}" type="presParOf" srcId="{69C47A62-C08D-4314-8909-847B9E03C129}" destId="{047EB78C-F2B0-4017-B42F-9DBEF3EC8286}" srcOrd="6" destOrd="0" presId="urn:microsoft.com/office/officeart/2005/8/layout/list1"/>
    <dgm:cxn modelId="{1A97332C-8265-454A-ABC9-EC4D0E0CF5B8}" type="presParOf" srcId="{69C47A62-C08D-4314-8909-847B9E03C129}" destId="{BDC72C6D-B35F-4620-BD19-66E1CD6A01AD}" srcOrd="7" destOrd="0" presId="urn:microsoft.com/office/officeart/2005/8/layout/list1"/>
    <dgm:cxn modelId="{687136B9-248D-4BFC-AD8B-3BDCAAB1E941}" type="presParOf" srcId="{69C47A62-C08D-4314-8909-847B9E03C129}" destId="{776D3D3E-3869-4D44-BA6D-5938E9F9DED2}" srcOrd="8" destOrd="0" presId="urn:microsoft.com/office/officeart/2005/8/layout/list1"/>
    <dgm:cxn modelId="{E22FE7F3-2FE2-4CE6-BF2D-6B31E327FAF4}" type="presParOf" srcId="{776D3D3E-3869-4D44-BA6D-5938E9F9DED2}" destId="{56060265-A33C-4B47-97C2-9D785F92801C}" srcOrd="0" destOrd="0" presId="urn:microsoft.com/office/officeart/2005/8/layout/list1"/>
    <dgm:cxn modelId="{0E24999E-2A4B-4F43-8792-C252145C7DD6}" type="presParOf" srcId="{776D3D3E-3869-4D44-BA6D-5938E9F9DED2}" destId="{0FD1A96B-53E1-4211-A9F7-079EE4293161}" srcOrd="1" destOrd="0" presId="urn:microsoft.com/office/officeart/2005/8/layout/list1"/>
    <dgm:cxn modelId="{EDA873B3-E052-4641-9413-0875E542A5CF}" type="presParOf" srcId="{69C47A62-C08D-4314-8909-847B9E03C129}" destId="{71AE11AE-45DC-46DF-BD90-214E7C5DFDFD}" srcOrd="9" destOrd="0" presId="urn:microsoft.com/office/officeart/2005/8/layout/list1"/>
    <dgm:cxn modelId="{2C25E53F-0BA4-4291-8B9D-40548B0FBF8D}" type="presParOf" srcId="{69C47A62-C08D-4314-8909-847B9E03C129}" destId="{1165B551-0352-4BB3-B9AA-EC2A6439C78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3327B0BE-7F03-4629-B6AF-CA32AC5C40C0}" type="doc">
      <dgm:prSet loTypeId="urn:microsoft.com/office/officeart/2005/8/layout/list1" loCatId="list" qsTypeId="urn:microsoft.com/office/officeart/2005/8/quickstyle/simple1" qsCatId="simple" csTypeId="urn:microsoft.com/office/officeart/2005/8/colors/accent2_3" csCatId="accent2" phldr="1"/>
      <dgm:spPr/>
      <dgm:t>
        <a:bodyPr/>
        <a:lstStyle/>
        <a:p>
          <a:endParaRPr lang="en-US"/>
        </a:p>
      </dgm:t>
    </dgm:pt>
    <dgm:pt modelId="{61361351-A70B-4244-B1C5-D2027BE1CF43}">
      <dgm:prSet custT="1"/>
      <dgm:spPr>
        <a:scene3d>
          <a:camera prst="orthographicFront"/>
          <a:lightRig rig="threePt" dir="t"/>
        </a:scene3d>
        <a:sp3d>
          <a:bevelT/>
        </a:sp3d>
      </dgm:spPr>
      <dgm:t>
        <a:bodyPr/>
        <a:lstStyle/>
        <a:p>
          <a:r>
            <a:rPr lang="en-US" sz="1800" dirty="0"/>
            <a:t>Application of Statement 84 to Postemployment Benefit Arrangements</a:t>
          </a:r>
        </a:p>
      </dgm:t>
    </dgm:pt>
    <dgm:pt modelId="{C1554ACC-67EB-43B5-A05B-27583ED32B7C}" type="parTrans" cxnId="{9BCD0C3D-F5C9-4C5F-916B-8526511F4A41}">
      <dgm:prSet/>
      <dgm:spPr/>
      <dgm:t>
        <a:bodyPr/>
        <a:lstStyle/>
        <a:p>
          <a:endParaRPr lang="en-US"/>
        </a:p>
      </dgm:t>
    </dgm:pt>
    <dgm:pt modelId="{46AEE1BB-782D-4ECB-8F26-B1CDF687EADC}" type="sibTrans" cxnId="{9BCD0C3D-F5C9-4C5F-916B-8526511F4A41}">
      <dgm:prSet/>
      <dgm:spPr/>
      <dgm:t>
        <a:bodyPr/>
        <a:lstStyle/>
        <a:p>
          <a:endParaRPr lang="en-US"/>
        </a:p>
      </dgm:t>
    </dgm:pt>
    <dgm:pt modelId="{2DDE82BE-D7E0-4D6D-9E75-BD1FBBF4F411}">
      <dgm:prSet custT="1"/>
      <dgm:spPr>
        <a:scene3d>
          <a:camera prst="orthographicFront"/>
          <a:lightRig rig="threePt" dir="t"/>
        </a:scene3d>
        <a:sp3d>
          <a:bevelT/>
        </a:sp3d>
      </dgm:spPr>
      <dgm:t>
        <a:bodyPr/>
        <a:lstStyle/>
        <a:p>
          <a:r>
            <a:rPr lang="en-US" sz="1700" dirty="0"/>
            <a:t>Limit the requirements of paragraphs 22 and 25 to defined benefit pension and OPEB plans – plans not administered through a trust that meets specified criteria should apply Statement 84 with regard to the liability to the beneficiary (employee)</a:t>
          </a:r>
        </a:p>
      </dgm:t>
    </dgm:pt>
    <dgm:pt modelId="{5A2624DA-1FF5-431E-BBC8-69E1762C2302}" type="parTrans" cxnId="{4D40BA6F-382D-407E-98BB-31A277B132CD}">
      <dgm:prSet/>
      <dgm:spPr/>
      <dgm:t>
        <a:bodyPr/>
        <a:lstStyle/>
        <a:p>
          <a:endParaRPr lang="en-US"/>
        </a:p>
      </dgm:t>
    </dgm:pt>
    <dgm:pt modelId="{FA551C08-C9F7-4D24-88AC-3A815E9A1A8B}" type="sibTrans" cxnId="{4D40BA6F-382D-407E-98BB-31A277B132CD}">
      <dgm:prSet/>
      <dgm:spPr/>
      <dgm:t>
        <a:bodyPr/>
        <a:lstStyle/>
        <a:p>
          <a:endParaRPr lang="en-US"/>
        </a:p>
      </dgm:t>
    </dgm:pt>
    <dgm:pt modelId="{9138D3F5-C60F-4D2A-8173-45C9022F9316}">
      <dgm:prSet custT="1"/>
      <dgm:spPr>
        <a:scene3d>
          <a:camera prst="orthographicFront"/>
          <a:lightRig rig="threePt" dir="t"/>
        </a:scene3d>
        <a:sp3d>
          <a:bevelT/>
        </a:sp3d>
      </dgm:spPr>
      <dgm:t>
        <a:bodyPr/>
        <a:lstStyle/>
        <a:p>
          <a:r>
            <a:rPr lang="en-US" sz="1800" dirty="0"/>
            <a:t>Applicability of Statements 73 and 74</a:t>
          </a:r>
        </a:p>
      </dgm:t>
    </dgm:pt>
    <dgm:pt modelId="{FC61B0CC-5C1F-49BE-A00A-C57150E900A2}" type="parTrans" cxnId="{58896D67-08E7-4B7A-805D-9FC95F916634}">
      <dgm:prSet/>
      <dgm:spPr/>
      <dgm:t>
        <a:bodyPr/>
        <a:lstStyle/>
        <a:p>
          <a:endParaRPr lang="en-US"/>
        </a:p>
      </dgm:t>
    </dgm:pt>
    <dgm:pt modelId="{4C8F19CE-5D45-4805-AD43-9B17688A52E5}" type="sibTrans" cxnId="{58896D67-08E7-4B7A-805D-9FC95F916634}">
      <dgm:prSet/>
      <dgm:spPr/>
      <dgm:t>
        <a:bodyPr/>
        <a:lstStyle/>
        <a:p>
          <a:endParaRPr lang="en-US"/>
        </a:p>
      </dgm:t>
    </dgm:pt>
    <dgm:pt modelId="{D3E5A037-380D-4402-B98E-07EA5CFACC45}">
      <dgm:prSet custT="1"/>
      <dgm:spPr>
        <a:scene3d>
          <a:camera prst="orthographicFront"/>
          <a:lightRig rig="threePt" dir="t"/>
        </a:scene3d>
        <a:sp3d>
          <a:bevelT/>
        </a:sp3d>
      </dgm:spPr>
      <dgm:t>
        <a:bodyPr/>
        <a:lstStyle/>
        <a:p>
          <a:r>
            <a:rPr lang="en-US" sz="1800" dirty="0"/>
            <a:t>Fair value measurements</a:t>
          </a:r>
        </a:p>
      </dgm:t>
    </dgm:pt>
    <dgm:pt modelId="{847A07DE-7506-4ACE-A007-DB89B45574E8}" type="parTrans" cxnId="{D90E478E-B393-4EC5-ABA5-3E776A0FF55F}">
      <dgm:prSet/>
      <dgm:spPr/>
      <dgm:t>
        <a:bodyPr/>
        <a:lstStyle/>
        <a:p>
          <a:endParaRPr lang="en-US"/>
        </a:p>
      </dgm:t>
    </dgm:pt>
    <dgm:pt modelId="{2AA942D4-CC71-45C9-8067-ACEB4B85E34A}" type="sibTrans" cxnId="{D90E478E-B393-4EC5-ABA5-3E776A0FF55F}">
      <dgm:prSet/>
      <dgm:spPr/>
      <dgm:t>
        <a:bodyPr/>
        <a:lstStyle/>
        <a:p>
          <a:endParaRPr lang="en-US"/>
        </a:p>
      </dgm:t>
    </dgm:pt>
    <dgm:pt modelId="{F5B42941-18C4-48C6-B25F-D36B946CEA92}">
      <dgm:prSet custT="1"/>
      <dgm:spPr>
        <a:scene3d>
          <a:camera prst="orthographicFront"/>
          <a:lightRig rig="threePt" dir="t"/>
        </a:scene3d>
        <a:sp3d>
          <a:bevelT/>
        </a:sp3d>
      </dgm:spPr>
      <dgm:t>
        <a:bodyPr/>
        <a:lstStyle/>
        <a:p>
          <a:r>
            <a:rPr lang="en-US" sz="1700" dirty="0"/>
            <a:t>Amends paragraph 81 of Statement 72 to adjust the example of nonrecurring fair value measurements of assets and liabilities</a:t>
          </a:r>
        </a:p>
      </dgm:t>
    </dgm:pt>
    <dgm:pt modelId="{E86246E9-FDCC-4A5F-A853-E04281996FB6}" type="parTrans" cxnId="{E9E3061D-DC6C-42D8-8C7B-61D0869FE1B8}">
      <dgm:prSet/>
      <dgm:spPr/>
      <dgm:t>
        <a:bodyPr/>
        <a:lstStyle/>
        <a:p>
          <a:endParaRPr lang="en-US"/>
        </a:p>
      </dgm:t>
    </dgm:pt>
    <dgm:pt modelId="{1D2D09D8-E29A-4AA8-8D5F-646EB225E583}" type="sibTrans" cxnId="{E9E3061D-DC6C-42D8-8C7B-61D0869FE1B8}">
      <dgm:prSet/>
      <dgm:spPr/>
      <dgm:t>
        <a:bodyPr/>
        <a:lstStyle/>
        <a:p>
          <a:endParaRPr lang="en-US"/>
        </a:p>
      </dgm:t>
    </dgm:pt>
    <dgm:pt modelId="{2AF38FD5-0736-421A-BD37-C26E345C9A79}">
      <dgm:prSet custT="1"/>
      <dgm:spPr>
        <a:scene3d>
          <a:camera prst="orthographicFront"/>
          <a:lightRig rig="threePt" dir="t"/>
        </a:scene3d>
        <a:sp3d>
          <a:bevelT/>
        </a:sp3d>
      </dgm:spPr>
      <dgm:t>
        <a:bodyPr/>
        <a:lstStyle/>
        <a:p>
          <a:r>
            <a:rPr lang="en-US" sz="1700" dirty="0"/>
            <a:t>Supersedes guidance in Statements 73 and 74 regarding recognition of a liability to employers and NECEs for the excess of assets over liabilities for benefits payments and administrative expenses in custodial funds in circumstances in which assets are accumulated for the pensions and OPEB of other employers and NECEs </a:t>
          </a:r>
        </a:p>
      </dgm:t>
    </dgm:pt>
    <dgm:pt modelId="{41598765-F020-428C-BAF9-279DA0C753ED}" type="parTrans" cxnId="{9ED39F48-253A-4A20-90D5-9DA2DB93331B}">
      <dgm:prSet/>
      <dgm:spPr/>
      <dgm:t>
        <a:bodyPr/>
        <a:lstStyle/>
        <a:p>
          <a:endParaRPr lang="en-US"/>
        </a:p>
      </dgm:t>
    </dgm:pt>
    <dgm:pt modelId="{EB92CE57-4D09-4B3D-84C0-268223C9AC6A}" type="sibTrans" cxnId="{9ED39F48-253A-4A20-90D5-9DA2DB93331B}">
      <dgm:prSet/>
      <dgm:spPr/>
      <dgm:t>
        <a:bodyPr/>
        <a:lstStyle/>
        <a:p>
          <a:endParaRPr lang="en-US"/>
        </a:p>
      </dgm:t>
    </dgm:pt>
    <dgm:pt modelId="{EEA5B843-FF94-4492-92D8-ECC9C263426D}">
      <dgm:prSet custT="1"/>
      <dgm:spPr>
        <a:scene3d>
          <a:camera prst="orthographicFront"/>
          <a:lightRig rig="threePt" dir="t"/>
        </a:scene3d>
        <a:sp3d>
          <a:bevelT/>
        </a:sp3d>
      </dgm:spPr>
      <dgm:t>
        <a:bodyPr/>
        <a:lstStyle/>
        <a:p>
          <a:r>
            <a:rPr lang="en-US" sz="1700"/>
            <a:t>Amend Statements 73 and 74 to replace references to control of assets in those same circumstances, to avoid limiting the application of the associated requirements of those Statements</a:t>
          </a:r>
        </a:p>
      </dgm:t>
    </dgm:pt>
    <dgm:pt modelId="{ACE9D399-F715-4175-8830-0D2906F74C43}" type="parTrans" cxnId="{75F80475-C20A-4F12-B14C-A1A56DC27AD6}">
      <dgm:prSet/>
      <dgm:spPr/>
      <dgm:t>
        <a:bodyPr/>
        <a:lstStyle/>
        <a:p>
          <a:endParaRPr lang="en-US"/>
        </a:p>
      </dgm:t>
    </dgm:pt>
    <dgm:pt modelId="{DCDDF013-453F-4A63-B717-3281616D639D}" type="sibTrans" cxnId="{75F80475-C20A-4F12-B14C-A1A56DC27AD6}">
      <dgm:prSet/>
      <dgm:spPr/>
      <dgm:t>
        <a:bodyPr/>
        <a:lstStyle/>
        <a:p>
          <a:endParaRPr lang="en-US"/>
        </a:p>
      </dgm:t>
    </dgm:pt>
    <dgm:pt modelId="{C915A001-2F0E-4116-A2AF-4D919CC03EEB}">
      <dgm:prSet custT="1"/>
      <dgm:spPr>
        <a:scene3d>
          <a:camera prst="orthographicFront"/>
          <a:lightRig rig="threePt" dir="t"/>
        </a:scene3d>
        <a:sp3d>
          <a:bevelT/>
        </a:sp3d>
      </dgm:spPr>
      <dgm:t>
        <a:bodyPr/>
        <a:lstStyle/>
        <a:p>
          <a:r>
            <a:rPr lang="en-US" sz="1700" dirty="0"/>
            <a:t>Same example as presented in paragraph 455 of Statement 62</a:t>
          </a:r>
        </a:p>
      </dgm:t>
    </dgm:pt>
    <dgm:pt modelId="{AE8C9901-C9AA-4BAB-92C4-0031CCE536B1}" type="parTrans" cxnId="{7FB1D185-CE4A-4E8F-BFCA-95AD43381677}">
      <dgm:prSet/>
      <dgm:spPr/>
      <dgm:t>
        <a:bodyPr/>
        <a:lstStyle/>
        <a:p>
          <a:endParaRPr lang="en-US"/>
        </a:p>
      </dgm:t>
    </dgm:pt>
    <dgm:pt modelId="{D9D77B06-D957-4C33-9414-804EE5E665B3}" type="sibTrans" cxnId="{7FB1D185-CE4A-4E8F-BFCA-95AD43381677}">
      <dgm:prSet/>
      <dgm:spPr/>
      <dgm:t>
        <a:bodyPr/>
        <a:lstStyle/>
        <a:p>
          <a:endParaRPr lang="en-US"/>
        </a:p>
      </dgm:t>
    </dgm:pt>
    <dgm:pt modelId="{31A5AA1C-99AA-4580-B029-D52AFF06359F}" type="pres">
      <dgm:prSet presAssocID="{3327B0BE-7F03-4629-B6AF-CA32AC5C40C0}" presName="linear" presStyleCnt="0">
        <dgm:presLayoutVars>
          <dgm:dir/>
          <dgm:animLvl val="lvl"/>
          <dgm:resizeHandles val="exact"/>
        </dgm:presLayoutVars>
      </dgm:prSet>
      <dgm:spPr/>
    </dgm:pt>
    <dgm:pt modelId="{E1CA4640-398F-4FFF-81EE-EA25AD6F237F}" type="pres">
      <dgm:prSet presAssocID="{61361351-A70B-4244-B1C5-D2027BE1CF43}" presName="parentLin" presStyleCnt="0"/>
      <dgm:spPr>
        <a:scene3d>
          <a:camera prst="orthographicFront"/>
          <a:lightRig rig="threePt" dir="t"/>
        </a:scene3d>
        <a:sp3d>
          <a:bevelT/>
        </a:sp3d>
      </dgm:spPr>
    </dgm:pt>
    <dgm:pt modelId="{3269CC27-0F61-4EDF-9429-2C18BB5F92FE}" type="pres">
      <dgm:prSet presAssocID="{61361351-A70B-4244-B1C5-D2027BE1CF43}" presName="parentLeftMargin" presStyleLbl="node1" presStyleIdx="0" presStyleCnt="3"/>
      <dgm:spPr/>
    </dgm:pt>
    <dgm:pt modelId="{E5227D64-2C6B-4D3A-BC2C-D88A6F97DF9D}" type="pres">
      <dgm:prSet presAssocID="{61361351-A70B-4244-B1C5-D2027BE1CF43}" presName="parentText" presStyleLbl="node1" presStyleIdx="0" presStyleCnt="3" custScaleY="264582">
        <dgm:presLayoutVars>
          <dgm:chMax val="0"/>
          <dgm:bulletEnabled val="1"/>
        </dgm:presLayoutVars>
      </dgm:prSet>
      <dgm:spPr/>
    </dgm:pt>
    <dgm:pt modelId="{71B80699-D6E2-46A1-B7EA-0106BED5E5AC}" type="pres">
      <dgm:prSet presAssocID="{61361351-A70B-4244-B1C5-D2027BE1CF43}" presName="negativeSpace" presStyleCnt="0"/>
      <dgm:spPr>
        <a:scene3d>
          <a:camera prst="orthographicFront"/>
          <a:lightRig rig="threePt" dir="t"/>
        </a:scene3d>
        <a:sp3d>
          <a:bevelT/>
        </a:sp3d>
      </dgm:spPr>
    </dgm:pt>
    <dgm:pt modelId="{A95C6D3D-EA3B-44C4-A1D1-B68DBE32221B}" type="pres">
      <dgm:prSet presAssocID="{61361351-A70B-4244-B1C5-D2027BE1CF43}" presName="childText" presStyleLbl="conFgAcc1" presStyleIdx="0" presStyleCnt="3">
        <dgm:presLayoutVars>
          <dgm:bulletEnabled val="1"/>
        </dgm:presLayoutVars>
      </dgm:prSet>
      <dgm:spPr/>
    </dgm:pt>
    <dgm:pt modelId="{8B7DCD1B-0F8B-4F46-9B09-CBA033AE3DA8}" type="pres">
      <dgm:prSet presAssocID="{46AEE1BB-782D-4ECB-8F26-B1CDF687EADC}" presName="spaceBetweenRectangles" presStyleCnt="0"/>
      <dgm:spPr>
        <a:scene3d>
          <a:camera prst="orthographicFront"/>
          <a:lightRig rig="threePt" dir="t"/>
        </a:scene3d>
        <a:sp3d>
          <a:bevelT/>
        </a:sp3d>
      </dgm:spPr>
    </dgm:pt>
    <dgm:pt modelId="{289CDF8E-06CF-4043-8216-A717BF8EE4BE}" type="pres">
      <dgm:prSet presAssocID="{9138D3F5-C60F-4D2A-8173-45C9022F9316}" presName="parentLin" presStyleCnt="0"/>
      <dgm:spPr>
        <a:scene3d>
          <a:camera prst="orthographicFront"/>
          <a:lightRig rig="threePt" dir="t"/>
        </a:scene3d>
        <a:sp3d>
          <a:bevelT/>
        </a:sp3d>
      </dgm:spPr>
    </dgm:pt>
    <dgm:pt modelId="{C489FDFD-223B-40C8-91D9-D78127256A28}" type="pres">
      <dgm:prSet presAssocID="{9138D3F5-C60F-4D2A-8173-45C9022F9316}" presName="parentLeftMargin" presStyleLbl="node1" presStyleIdx="0" presStyleCnt="3"/>
      <dgm:spPr/>
    </dgm:pt>
    <dgm:pt modelId="{C384B3E5-0156-4CCD-91B7-9BE83F60A5FB}" type="pres">
      <dgm:prSet presAssocID="{9138D3F5-C60F-4D2A-8173-45C9022F9316}" presName="parentText" presStyleLbl="node1" presStyleIdx="1" presStyleCnt="3" custScaleY="174887">
        <dgm:presLayoutVars>
          <dgm:chMax val="0"/>
          <dgm:bulletEnabled val="1"/>
        </dgm:presLayoutVars>
      </dgm:prSet>
      <dgm:spPr/>
    </dgm:pt>
    <dgm:pt modelId="{24752953-DED9-4DC6-9656-D24BDF762E0E}" type="pres">
      <dgm:prSet presAssocID="{9138D3F5-C60F-4D2A-8173-45C9022F9316}" presName="negativeSpace" presStyleCnt="0"/>
      <dgm:spPr>
        <a:scene3d>
          <a:camera prst="orthographicFront"/>
          <a:lightRig rig="threePt" dir="t"/>
        </a:scene3d>
        <a:sp3d>
          <a:bevelT/>
        </a:sp3d>
      </dgm:spPr>
    </dgm:pt>
    <dgm:pt modelId="{2107921E-C6BA-4D70-A665-D2F13D09ED84}" type="pres">
      <dgm:prSet presAssocID="{9138D3F5-C60F-4D2A-8173-45C9022F9316}" presName="childText" presStyleLbl="conFgAcc1" presStyleIdx="1" presStyleCnt="3">
        <dgm:presLayoutVars>
          <dgm:bulletEnabled val="1"/>
        </dgm:presLayoutVars>
      </dgm:prSet>
      <dgm:spPr/>
    </dgm:pt>
    <dgm:pt modelId="{F41BB6C4-AE73-4F01-A39C-3B75C446D6C5}" type="pres">
      <dgm:prSet presAssocID="{4C8F19CE-5D45-4805-AD43-9B17688A52E5}" presName="spaceBetweenRectangles" presStyleCnt="0"/>
      <dgm:spPr>
        <a:scene3d>
          <a:camera prst="orthographicFront"/>
          <a:lightRig rig="threePt" dir="t"/>
        </a:scene3d>
        <a:sp3d>
          <a:bevelT/>
        </a:sp3d>
      </dgm:spPr>
    </dgm:pt>
    <dgm:pt modelId="{D9F54CFB-66ED-40AB-89E6-A0764391593E}" type="pres">
      <dgm:prSet presAssocID="{D3E5A037-380D-4402-B98E-07EA5CFACC45}" presName="parentLin" presStyleCnt="0"/>
      <dgm:spPr>
        <a:scene3d>
          <a:camera prst="orthographicFront"/>
          <a:lightRig rig="threePt" dir="t"/>
        </a:scene3d>
        <a:sp3d>
          <a:bevelT/>
        </a:sp3d>
      </dgm:spPr>
    </dgm:pt>
    <dgm:pt modelId="{7A758075-47DB-4E9D-8584-5D87AD1867DC}" type="pres">
      <dgm:prSet presAssocID="{D3E5A037-380D-4402-B98E-07EA5CFACC45}" presName="parentLeftMargin" presStyleLbl="node1" presStyleIdx="1" presStyleCnt="3"/>
      <dgm:spPr/>
    </dgm:pt>
    <dgm:pt modelId="{A5612537-82BE-4BBC-9790-70D7E7839720}" type="pres">
      <dgm:prSet presAssocID="{D3E5A037-380D-4402-B98E-07EA5CFACC45}" presName="parentText" presStyleLbl="node1" presStyleIdx="2" presStyleCnt="3" custScaleY="156285">
        <dgm:presLayoutVars>
          <dgm:chMax val="0"/>
          <dgm:bulletEnabled val="1"/>
        </dgm:presLayoutVars>
      </dgm:prSet>
      <dgm:spPr/>
    </dgm:pt>
    <dgm:pt modelId="{ED079C4B-54CB-4144-A211-D993B22E8F88}" type="pres">
      <dgm:prSet presAssocID="{D3E5A037-380D-4402-B98E-07EA5CFACC45}" presName="negativeSpace" presStyleCnt="0"/>
      <dgm:spPr>
        <a:scene3d>
          <a:camera prst="orthographicFront"/>
          <a:lightRig rig="threePt" dir="t"/>
        </a:scene3d>
        <a:sp3d>
          <a:bevelT/>
        </a:sp3d>
      </dgm:spPr>
    </dgm:pt>
    <dgm:pt modelId="{E38DCBC2-2D83-49E9-AC47-BE0A010CC823}" type="pres">
      <dgm:prSet presAssocID="{D3E5A037-380D-4402-B98E-07EA5CFACC45}" presName="childText" presStyleLbl="conFgAcc1" presStyleIdx="2" presStyleCnt="3">
        <dgm:presLayoutVars>
          <dgm:bulletEnabled val="1"/>
        </dgm:presLayoutVars>
      </dgm:prSet>
      <dgm:spPr/>
    </dgm:pt>
  </dgm:ptLst>
  <dgm:cxnLst>
    <dgm:cxn modelId="{2D883D01-C4D3-46A8-B55F-684C46B686FE}" type="presOf" srcId="{EEA5B843-FF94-4492-92D8-ECC9C263426D}" destId="{2107921E-C6BA-4D70-A665-D2F13D09ED84}" srcOrd="0" destOrd="0" presId="urn:microsoft.com/office/officeart/2005/8/layout/list1"/>
    <dgm:cxn modelId="{BF68A70D-AFAB-4ABF-99BD-51D00F1BCC50}" type="presOf" srcId="{D3E5A037-380D-4402-B98E-07EA5CFACC45}" destId="{7A758075-47DB-4E9D-8584-5D87AD1867DC}" srcOrd="0" destOrd="0" presId="urn:microsoft.com/office/officeart/2005/8/layout/list1"/>
    <dgm:cxn modelId="{E9E3061D-DC6C-42D8-8C7B-61D0869FE1B8}" srcId="{D3E5A037-380D-4402-B98E-07EA5CFACC45}" destId="{F5B42941-18C4-48C6-B25F-D36B946CEA92}" srcOrd="0" destOrd="0" parTransId="{E86246E9-FDCC-4A5F-A853-E04281996FB6}" sibTransId="{1D2D09D8-E29A-4AA8-8D5F-646EB225E583}"/>
    <dgm:cxn modelId="{9BCD0C3D-F5C9-4C5F-916B-8526511F4A41}" srcId="{3327B0BE-7F03-4629-B6AF-CA32AC5C40C0}" destId="{61361351-A70B-4244-B1C5-D2027BE1CF43}" srcOrd="0" destOrd="0" parTransId="{C1554ACC-67EB-43B5-A05B-27583ED32B7C}" sibTransId="{46AEE1BB-782D-4ECB-8F26-B1CDF687EADC}"/>
    <dgm:cxn modelId="{58896D67-08E7-4B7A-805D-9FC95F916634}" srcId="{3327B0BE-7F03-4629-B6AF-CA32AC5C40C0}" destId="{9138D3F5-C60F-4D2A-8173-45C9022F9316}" srcOrd="1" destOrd="0" parTransId="{FC61B0CC-5C1F-49BE-A00A-C57150E900A2}" sibTransId="{4C8F19CE-5D45-4805-AD43-9B17688A52E5}"/>
    <dgm:cxn modelId="{9ED39F48-253A-4A20-90D5-9DA2DB93331B}" srcId="{61361351-A70B-4244-B1C5-D2027BE1CF43}" destId="{2AF38FD5-0736-421A-BD37-C26E345C9A79}" srcOrd="1" destOrd="0" parTransId="{41598765-F020-428C-BAF9-279DA0C753ED}" sibTransId="{EB92CE57-4D09-4B3D-84C0-268223C9AC6A}"/>
    <dgm:cxn modelId="{4D40BA6F-382D-407E-98BB-31A277B132CD}" srcId="{61361351-A70B-4244-B1C5-D2027BE1CF43}" destId="{2DDE82BE-D7E0-4D6D-9E75-BD1FBBF4F411}" srcOrd="0" destOrd="0" parTransId="{5A2624DA-1FF5-431E-BBC8-69E1762C2302}" sibTransId="{FA551C08-C9F7-4D24-88AC-3A815E9A1A8B}"/>
    <dgm:cxn modelId="{BFB5DF52-F402-4FEB-8878-CDE5EE6A86FA}" type="presOf" srcId="{D3E5A037-380D-4402-B98E-07EA5CFACC45}" destId="{A5612537-82BE-4BBC-9790-70D7E7839720}" srcOrd="1" destOrd="0" presId="urn:microsoft.com/office/officeart/2005/8/layout/list1"/>
    <dgm:cxn modelId="{79D43674-60A4-424F-8563-B23F682BDB43}" type="presOf" srcId="{61361351-A70B-4244-B1C5-D2027BE1CF43}" destId="{3269CC27-0F61-4EDF-9429-2C18BB5F92FE}" srcOrd="0" destOrd="0" presId="urn:microsoft.com/office/officeart/2005/8/layout/list1"/>
    <dgm:cxn modelId="{75F80475-C20A-4F12-B14C-A1A56DC27AD6}" srcId="{9138D3F5-C60F-4D2A-8173-45C9022F9316}" destId="{EEA5B843-FF94-4492-92D8-ECC9C263426D}" srcOrd="0" destOrd="0" parTransId="{ACE9D399-F715-4175-8830-0D2906F74C43}" sibTransId="{DCDDF013-453F-4A63-B717-3281616D639D}"/>
    <dgm:cxn modelId="{8EA96D58-2689-49F9-AA62-E3DDDC5525DA}" type="presOf" srcId="{61361351-A70B-4244-B1C5-D2027BE1CF43}" destId="{E5227D64-2C6B-4D3A-BC2C-D88A6F97DF9D}" srcOrd="1" destOrd="0" presId="urn:microsoft.com/office/officeart/2005/8/layout/list1"/>
    <dgm:cxn modelId="{4578A681-3486-4A2B-8057-B4AAA1135E9B}" type="presOf" srcId="{3327B0BE-7F03-4629-B6AF-CA32AC5C40C0}" destId="{31A5AA1C-99AA-4580-B029-D52AFF06359F}" srcOrd="0" destOrd="0" presId="urn:microsoft.com/office/officeart/2005/8/layout/list1"/>
    <dgm:cxn modelId="{408B3182-A58E-4545-B6A5-DEBCDA4902E8}" type="presOf" srcId="{F5B42941-18C4-48C6-B25F-D36B946CEA92}" destId="{E38DCBC2-2D83-49E9-AC47-BE0A010CC823}" srcOrd="0" destOrd="0" presId="urn:microsoft.com/office/officeart/2005/8/layout/list1"/>
    <dgm:cxn modelId="{7FB1D185-CE4A-4E8F-BFCA-95AD43381677}" srcId="{D3E5A037-380D-4402-B98E-07EA5CFACC45}" destId="{C915A001-2F0E-4116-A2AF-4D919CC03EEB}" srcOrd="1" destOrd="0" parTransId="{AE8C9901-C9AA-4BAB-92C4-0031CCE536B1}" sibTransId="{D9D77B06-D957-4C33-9414-804EE5E665B3}"/>
    <dgm:cxn modelId="{D90E478E-B393-4EC5-ABA5-3E776A0FF55F}" srcId="{3327B0BE-7F03-4629-B6AF-CA32AC5C40C0}" destId="{D3E5A037-380D-4402-B98E-07EA5CFACC45}" srcOrd="2" destOrd="0" parTransId="{847A07DE-7506-4ACE-A007-DB89B45574E8}" sibTransId="{2AA942D4-CC71-45C9-8067-ACEB4B85E34A}"/>
    <dgm:cxn modelId="{14A90DAA-865A-4D29-AE7A-5DE195CB0F5F}" type="presOf" srcId="{9138D3F5-C60F-4D2A-8173-45C9022F9316}" destId="{C489FDFD-223B-40C8-91D9-D78127256A28}" srcOrd="0" destOrd="0" presId="urn:microsoft.com/office/officeart/2005/8/layout/list1"/>
    <dgm:cxn modelId="{950C9DC8-2AD8-41A5-824D-262067C509FD}" type="presOf" srcId="{2AF38FD5-0736-421A-BD37-C26E345C9A79}" destId="{A95C6D3D-EA3B-44C4-A1D1-B68DBE32221B}" srcOrd="0" destOrd="1" presId="urn:microsoft.com/office/officeart/2005/8/layout/list1"/>
    <dgm:cxn modelId="{73A400CB-4B9F-4E51-B763-25340CA2204C}" type="presOf" srcId="{2DDE82BE-D7E0-4D6D-9E75-BD1FBBF4F411}" destId="{A95C6D3D-EA3B-44C4-A1D1-B68DBE32221B}" srcOrd="0" destOrd="0" presId="urn:microsoft.com/office/officeart/2005/8/layout/list1"/>
    <dgm:cxn modelId="{F693DCFA-683C-4B96-A034-A690E2DEE54D}" type="presOf" srcId="{C915A001-2F0E-4116-A2AF-4D919CC03EEB}" destId="{E38DCBC2-2D83-49E9-AC47-BE0A010CC823}" srcOrd="0" destOrd="1" presId="urn:microsoft.com/office/officeart/2005/8/layout/list1"/>
    <dgm:cxn modelId="{5DF097FD-52F0-4A8A-9E94-2D53FF65CB05}" type="presOf" srcId="{9138D3F5-C60F-4D2A-8173-45C9022F9316}" destId="{C384B3E5-0156-4CCD-91B7-9BE83F60A5FB}" srcOrd="1" destOrd="0" presId="urn:microsoft.com/office/officeart/2005/8/layout/list1"/>
    <dgm:cxn modelId="{E7C79F10-BC4D-4F4B-BADD-9833968B51A1}" type="presParOf" srcId="{31A5AA1C-99AA-4580-B029-D52AFF06359F}" destId="{E1CA4640-398F-4FFF-81EE-EA25AD6F237F}" srcOrd="0" destOrd="0" presId="urn:microsoft.com/office/officeart/2005/8/layout/list1"/>
    <dgm:cxn modelId="{58955409-F911-4CD1-84D0-761A7EFF1AF9}" type="presParOf" srcId="{E1CA4640-398F-4FFF-81EE-EA25AD6F237F}" destId="{3269CC27-0F61-4EDF-9429-2C18BB5F92FE}" srcOrd="0" destOrd="0" presId="urn:microsoft.com/office/officeart/2005/8/layout/list1"/>
    <dgm:cxn modelId="{3FE80DD0-4CFD-4B77-9575-9C3D8D9358B8}" type="presParOf" srcId="{E1CA4640-398F-4FFF-81EE-EA25AD6F237F}" destId="{E5227D64-2C6B-4D3A-BC2C-D88A6F97DF9D}" srcOrd="1" destOrd="0" presId="urn:microsoft.com/office/officeart/2005/8/layout/list1"/>
    <dgm:cxn modelId="{A14BA2B1-EBDD-4FD0-A5F5-B86164C5A7B0}" type="presParOf" srcId="{31A5AA1C-99AA-4580-B029-D52AFF06359F}" destId="{71B80699-D6E2-46A1-B7EA-0106BED5E5AC}" srcOrd="1" destOrd="0" presId="urn:microsoft.com/office/officeart/2005/8/layout/list1"/>
    <dgm:cxn modelId="{1981DE07-29B5-4753-A298-0740C55C2362}" type="presParOf" srcId="{31A5AA1C-99AA-4580-B029-D52AFF06359F}" destId="{A95C6D3D-EA3B-44C4-A1D1-B68DBE32221B}" srcOrd="2" destOrd="0" presId="urn:microsoft.com/office/officeart/2005/8/layout/list1"/>
    <dgm:cxn modelId="{3B5CA292-F3ED-4618-B9B9-E6B1C9E4AA56}" type="presParOf" srcId="{31A5AA1C-99AA-4580-B029-D52AFF06359F}" destId="{8B7DCD1B-0F8B-4F46-9B09-CBA033AE3DA8}" srcOrd="3" destOrd="0" presId="urn:microsoft.com/office/officeart/2005/8/layout/list1"/>
    <dgm:cxn modelId="{F4489ACA-7747-44DD-9B91-E8C31715E148}" type="presParOf" srcId="{31A5AA1C-99AA-4580-B029-D52AFF06359F}" destId="{289CDF8E-06CF-4043-8216-A717BF8EE4BE}" srcOrd="4" destOrd="0" presId="urn:microsoft.com/office/officeart/2005/8/layout/list1"/>
    <dgm:cxn modelId="{B998E019-D105-4025-AF8A-3C0DB4872FBD}" type="presParOf" srcId="{289CDF8E-06CF-4043-8216-A717BF8EE4BE}" destId="{C489FDFD-223B-40C8-91D9-D78127256A28}" srcOrd="0" destOrd="0" presId="urn:microsoft.com/office/officeart/2005/8/layout/list1"/>
    <dgm:cxn modelId="{B0E18241-9603-478D-8077-1587E9C3971F}" type="presParOf" srcId="{289CDF8E-06CF-4043-8216-A717BF8EE4BE}" destId="{C384B3E5-0156-4CCD-91B7-9BE83F60A5FB}" srcOrd="1" destOrd="0" presId="urn:microsoft.com/office/officeart/2005/8/layout/list1"/>
    <dgm:cxn modelId="{78ED195A-13B2-4CE2-A956-27E351390551}" type="presParOf" srcId="{31A5AA1C-99AA-4580-B029-D52AFF06359F}" destId="{24752953-DED9-4DC6-9656-D24BDF762E0E}" srcOrd="5" destOrd="0" presId="urn:microsoft.com/office/officeart/2005/8/layout/list1"/>
    <dgm:cxn modelId="{BC9E839C-5078-4050-803A-5E457E989DFD}" type="presParOf" srcId="{31A5AA1C-99AA-4580-B029-D52AFF06359F}" destId="{2107921E-C6BA-4D70-A665-D2F13D09ED84}" srcOrd="6" destOrd="0" presId="urn:microsoft.com/office/officeart/2005/8/layout/list1"/>
    <dgm:cxn modelId="{CB3BB7F4-70C3-4215-94C7-9C67353DC641}" type="presParOf" srcId="{31A5AA1C-99AA-4580-B029-D52AFF06359F}" destId="{F41BB6C4-AE73-4F01-A39C-3B75C446D6C5}" srcOrd="7" destOrd="0" presId="urn:microsoft.com/office/officeart/2005/8/layout/list1"/>
    <dgm:cxn modelId="{2839A126-3D60-48AD-AC71-95B2AF489046}" type="presParOf" srcId="{31A5AA1C-99AA-4580-B029-D52AFF06359F}" destId="{D9F54CFB-66ED-40AB-89E6-A0764391593E}" srcOrd="8" destOrd="0" presId="urn:microsoft.com/office/officeart/2005/8/layout/list1"/>
    <dgm:cxn modelId="{84466E6F-69C9-4FE7-A825-5092FE52DD78}" type="presParOf" srcId="{D9F54CFB-66ED-40AB-89E6-A0764391593E}" destId="{7A758075-47DB-4E9D-8584-5D87AD1867DC}" srcOrd="0" destOrd="0" presId="urn:microsoft.com/office/officeart/2005/8/layout/list1"/>
    <dgm:cxn modelId="{8BF5FB97-2532-43A8-BC81-47A04ED4AB74}" type="presParOf" srcId="{D9F54CFB-66ED-40AB-89E6-A0764391593E}" destId="{A5612537-82BE-4BBC-9790-70D7E7839720}" srcOrd="1" destOrd="0" presId="urn:microsoft.com/office/officeart/2005/8/layout/list1"/>
    <dgm:cxn modelId="{D09A2FB7-FB6B-430C-8BDB-7E95885D8148}" type="presParOf" srcId="{31A5AA1C-99AA-4580-B029-D52AFF06359F}" destId="{ED079C4B-54CB-4144-A211-D993B22E8F88}" srcOrd="9" destOrd="0" presId="urn:microsoft.com/office/officeart/2005/8/layout/list1"/>
    <dgm:cxn modelId="{656F3D92-1520-48E0-B76B-4299C487EBFF}" type="presParOf" srcId="{31A5AA1C-99AA-4580-B029-D52AFF06359F}" destId="{E38DCBC2-2D83-49E9-AC47-BE0A010CC823}"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3327B0BE-7F03-4629-B6AF-CA32AC5C40C0}" type="doc">
      <dgm:prSet loTypeId="urn:microsoft.com/office/officeart/2005/8/layout/list1" loCatId="list" qsTypeId="urn:microsoft.com/office/officeart/2005/8/quickstyle/simple1" qsCatId="simple" csTypeId="urn:microsoft.com/office/officeart/2005/8/colors/accent3_3" csCatId="accent3" phldr="1"/>
      <dgm:spPr/>
      <dgm:t>
        <a:bodyPr/>
        <a:lstStyle/>
        <a:p>
          <a:endParaRPr lang="en-US"/>
        </a:p>
      </dgm:t>
    </dgm:pt>
    <dgm:pt modelId="{61361351-A70B-4244-B1C5-D2027BE1CF43}">
      <dgm:prSet custT="1"/>
      <dgm:spPr>
        <a:scene3d>
          <a:camera prst="orthographicFront"/>
          <a:lightRig rig="threePt" dir="t"/>
        </a:scene3d>
        <a:sp3d>
          <a:bevelT/>
        </a:sp3d>
      </dgm:spPr>
      <dgm:t>
        <a:bodyPr/>
        <a:lstStyle/>
        <a:p>
          <a:pPr>
            <a:buFont typeface="Symbol" panose="05050102010706020507" pitchFamily="18" charset="2"/>
            <a:buChar char=""/>
          </a:pPr>
          <a:r>
            <a:rPr lang="en-US" sz="2000" b="0"/>
            <a:t>Intra-entity transfers of assets</a:t>
          </a:r>
          <a:endParaRPr lang="en-US" sz="2000" b="1"/>
        </a:p>
      </dgm:t>
    </dgm:pt>
    <dgm:pt modelId="{C1554ACC-67EB-43B5-A05B-27583ED32B7C}" type="parTrans" cxnId="{9BCD0C3D-F5C9-4C5F-916B-8526511F4A41}">
      <dgm:prSet/>
      <dgm:spPr/>
      <dgm:t>
        <a:bodyPr/>
        <a:lstStyle/>
        <a:p>
          <a:endParaRPr lang="en-US" sz="2000"/>
        </a:p>
      </dgm:t>
    </dgm:pt>
    <dgm:pt modelId="{46AEE1BB-782D-4ECB-8F26-B1CDF687EADC}" type="sibTrans" cxnId="{9BCD0C3D-F5C9-4C5F-916B-8526511F4A41}">
      <dgm:prSet/>
      <dgm:spPr/>
      <dgm:t>
        <a:bodyPr/>
        <a:lstStyle/>
        <a:p>
          <a:endParaRPr lang="en-US" sz="2000"/>
        </a:p>
      </dgm:t>
    </dgm:pt>
    <dgm:pt modelId="{2DDE82BE-D7E0-4D6D-9E75-BD1FBBF4F411}">
      <dgm:prSet custT="1"/>
      <dgm:spPr>
        <a:scene3d>
          <a:camera prst="orthographicFront"/>
          <a:lightRig rig="threePt" dir="t"/>
        </a:scene3d>
        <a:sp3d>
          <a:bevelT/>
        </a:sp3d>
      </dgm:spPr>
      <dgm:t>
        <a:bodyPr/>
        <a:lstStyle/>
        <a:p>
          <a:pPr>
            <a:buFont typeface="Symbol" panose="05050102010706020507" pitchFamily="18" charset="2"/>
            <a:buChar char=""/>
          </a:pPr>
          <a:r>
            <a:rPr lang="en-US" sz="1800" b="0"/>
            <a:t>Amends </a:t>
          </a:r>
          <a:r>
            <a:rPr lang="en-US" sz="1800" b="0" i="0"/>
            <a:t>paragraph 15 of Statement 48 to clarify that amounts associated with the transfer of capital or financial assets from an employer or NECE to a defined benefit pension or OPEB plan within the same financial reporting entity should be reported as contributions to the plan, in accordance with Statements 68 and 75</a:t>
          </a:r>
          <a:endParaRPr lang="en-US" sz="1800" b="1"/>
        </a:p>
      </dgm:t>
    </dgm:pt>
    <dgm:pt modelId="{5A2624DA-1FF5-431E-BBC8-69E1762C2302}" type="parTrans" cxnId="{4D40BA6F-382D-407E-98BB-31A277B132CD}">
      <dgm:prSet/>
      <dgm:spPr/>
      <dgm:t>
        <a:bodyPr/>
        <a:lstStyle/>
        <a:p>
          <a:endParaRPr lang="en-US"/>
        </a:p>
      </dgm:t>
    </dgm:pt>
    <dgm:pt modelId="{FA551C08-C9F7-4D24-88AC-3A815E9A1A8B}" type="sibTrans" cxnId="{4D40BA6F-382D-407E-98BB-31A277B132CD}">
      <dgm:prSet/>
      <dgm:spPr/>
      <dgm:t>
        <a:bodyPr/>
        <a:lstStyle/>
        <a:p>
          <a:endParaRPr lang="en-US"/>
        </a:p>
      </dgm:t>
    </dgm:pt>
    <dgm:pt modelId="{5E9D9201-A4B0-4DC5-8CB3-C8A9B280EFA9}">
      <dgm:prSet custT="1"/>
      <dgm:spPr>
        <a:scene3d>
          <a:camera prst="orthographicFront"/>
          <a:lightRig rig="threePt" dir="t"/>
        </a:scene3d>
        <a:sp3d>
          <a:bevelT/>
        </a:sp3d>
      </dgm:spPr>
      <dgm:t>
        <a:bodyPr/>
        <a:lstStyle/>
        <a:p>
          <a:pPr>
            <a:buFont typeface="Symbol" panose="05050102010706020507" pitchFamily="18" charset="2"/>
            <a:buChar char=""/>
          </a:pPr>
          <a:r>
            <a:rPr lang="en-US" sz="1800" b="0"/>
            <a:t>Clarifies that the provisions of paragraph 15 apply to </a:t>
          </a:r>
          <a:r>
            <a:rPr lang="en-US" sz="1800" b="0" u="sng"/>
            <a:t>all</a:t>
          </a:r>
          <a:r>
            <a:rPr lang="en-US" sz="1800" b="0"/>
            <a:t> transfers of assets within a financial reporting entity</a:t>
          </a:r>
        </a:p>
      </dgm:t>
    </dgm:pt>
    <dgm:pt modelId="{76CEAB9F-23D5-420E-8D83-E19C07DD89EE}" type="parTrans" cxnId="{7D7DBFB2-3878-4EE4-ABFD-C8E5BC37CBF6}">
      <dgm:prSet/>
      <dgm:spPr/>
      <dgm:t>
        <a:bodyPr/>
        <a:lstStyle/>
        <a:p>
          <a:endParaRPr lang="en-US"/>
        </a:p>
      </dgm:t>
    </dgm:pt>
    <dgm:pt modelId="{1254D8BC-C683-44CB-8FA5-6C221241B9A9}" type="sibTrans" cxnId="{7D7DBFB2-3878-4EE4-ABFD-C8E5BC37CBF6}">
      <dgm:prSet/>
      <dgm:spPr/>
      <dgm:t>
        <a:bodyPr/>
        <a:lstStyle/>
        <a:p>
          <a:endParaRPr lang="en-US"/>
        </a:p>
      </dgm:t>
    </dgm:pt>
    <dgm:pt modelId="{CDEB7036-B986-4738-AD00-A1DB882234D8}">
      <dgm:prSet custT="1"/>
      <dgm:spPr>
        <a:scene3d>
          <a:camera prst="orthographicFront"/>
          <a:lightRig rig="threePt" dir="t"/>
        </a:scene3d>
        <a:sp3d>
          <a:bevelT/>
        </a:sp3d>
      </dgm:spPr>
      <dgm:t>
        <a:bodyPr/>
        <a:lstStyle/>
        <a:p>
          <a:pPr>
            <a:buFont typeface="Symbol" panose="05050102010706020507" pitchFamily="18" charset="2"/>
            <a:buChar char=""/>
          </a:pPr>
          <a:r>
            <a:rPr lang="en-US" sz="1800" b="0"/>
            <a:t>Amends paragraph 37 of Statement 10 to clarify that amounts that are recoverable from reinsurers or excess insurers and that relate to paid claims and claim adjustment expenses may be reported as reductions of expenses but are not required to be.</a:t>
          </a:r>
        </a:p>
      </dgm:t>
    </dgm:pt>
    <dgm:pt modelId="{90854590-38A7-4DE9-92BC-FE147222B27D}" type="parTrans" cxnId="{63ADE863-E062-423D-A524-36D4BCD4ED2E}">
      <dgm:prSet/>
      <dgm:spPr/>
      <dgm:t>
        <a:bodyPr/>
        <a:lstStyle/>
        <a:p>
          <a:endParaRPr lang="en-US"/>
        </a:p>
      </dgm:t>
    </dgm:pt>
    <dgm:pt modelId="{F1C263D7-FF00-4552-AB61-1ACCD0F0385C}" type="sibTrans" cxnId="{63ADE863-E062-423D-A524-36D4BCD4ED2E}">
      <dgm:prSet/>
      <dgm:spPr/>
      <dgm:t>
        <a:bodyPr/>
        <a:lstStyle/>
        <a:p>
          <a:endParaRPr lang="en-US"/>
        </a:p>
      </dgm:t>
    </dgm:pt>
    <dgm:pt modelId="{8F44A470-7679-40D0-8C0D-3F2582555362}">
      <dgm:prSet custT="1"/>
      <dgm:spPr>
        <a:scene3d>
          <a:camera prst="orthographicFront"/>
          <a:lightRig rig="threePt" dir="t"/>
        </a:scene3d>
        <a:sp3d>
          <a:bevelT/>
        </a:sp3d>
      </dgm:spPr>
      <dgm:t>
        <a:bodyPr/>
        <a:lstStyle/>
        <a:p>
          <a:pPr>
            <a:buFont typeface="Symbol" panose="05050102010706020507" pitchFamily="18" charset="2"/>
            <a:buChar char=""/>
          </a:pPr>
          <a:r>
            <a:rPr lang="en-US" sz="2000" b="0"/>
            <a:t>Reinsurance recoveries</a:t>
          </a:r>
        </a:p>
      </dgm:t>
    </dgm:pt>
    <dgm:pt modelId="{B00B87CB-4CCA-47A8-B414-7B179595FC63}" type="parTrans" cxnId="{8A88657F-98F9-4CA6-B3C7-7AA474C89928}">
      <dgm:prSet/>
      <dgm:spPr/>
      <dgm:t>
        <a:bodyPr/>
        <a:lstStyle/>
        <a:p>
          <a:endParaRPr lang="en-US"/>
        </a:p>
      </dgm:t>
    </dgm:pt>
    <dgm:pt modelId="{CF8FC1A1-79BC-4973-BB8A-391B172D4DD7}" type="sibTrans" cxnId="{8A88657F-98F9-4CA6-B3C7-7AA474C89928}">
      <dgm:prSet/>
      <dgm:spPr/>
      <dgm:t>
        <a:bodyPr/>
        <a:lstStyle/>
        <a:p>
          <a:endParaRPr lang="en-US"/>
        </a:p>
      </dgm:t>
    </dgm:pt>
    <dgm:pt modelId="{539E2EB5-00E0-4914-B15B-2ABBA2CA9DF5}" type="pres">
      <dgm:prSet presAssocID="{3327B0BE-7F03-4629-B6AF-CA32AC5C40C0}" presName="linear" presStyleCnt="0">
        <dgm:presLayoutVars>
          <dgm:dir/>
          <dgm:animLvl val="lvl"/>
          <dgm:resizeHandles val="exact"/>
        </dgm:presLayoutVars>
      </dgm:prSet>
      <dgm:spPr/>
    </dgm:pt>
    <dgm:pt modelId="{F6FF60E8-3A5A-4D79-9D2A-C7A5AD3BC7A3}" type="pres">
      <dgm:prSet presAssocID="{61361351-A70B-4244-B1C5-D2027BE1CF43}" presName="parentLin" presStyleCnt="0"/>
      <dgm:spPr/>
    </dgm:pt>
    <dgm:pt modelId="{EED63E42-92BE-4E8D-ABF8-6719BE93DD61}" type="pres">
      <dgm:prSet presAssocID="{61361351-A70B-4244-B1C5-D2027BE1CF43}" presName="parentLeftMargin" presStyleLbl="node1" presStyleIdx="0" presStyleCnt="2"/>
      <dgm:spPr/>
    </dgm:pt>
    <dgm:pt modelId="{3065917F-21F3-4D1C-AEB5-82045D6A310D}" type="pres">
      <dgm:prSet presAssocID="{61361351-A70B-4244-B1C5-D2027BE1CF43}" presName="parentText" presStyleLbl="node1" presStyleIdx="0" presStyleCnt="2">
        <dgm:presLayoutVars>
          <dgm:chMax val="0"/>
          <dgm:bulletEnabled val="1"/>
        </dgm:presLayoutVars>
      </dgm:prSet>
      <dgm:spPr/>
    </dgm:pt>
    <dgm:pt modelId="{E23CAE1F-CC0E-4D4B-A091-E86322D046B1}" type="pres">
      <dgm:prSet presAssocID="{61361351-A70B-4244-B1C5-D2027BE1CF43}" presName="negativeSpace" presStyleCnt="0"/>
      <dgm:spPr/>
    </dgm:pt>
    <dgm:pt modelId="{3922DD85-46B8-402E-B22A-AE0782E6091D}" type="pres">
      <dgm:prSet presAssocID="{61361351-A70B-4244-B1C5-D2027BE1CF43}" presName="childText" presStyleLbl="conFgAcc1" presStyleIdx="0" presStyleCnt="2">
        <dgm:presLayoutVars>
          <dgm:bulletEnabled val="1"/>
        </dgm:presLayoutVars>
      </dgm:prSet>
      <dgm:spPr/>
    </dgm:pt>
    <dgm:pt modelId="{8C28516F-7FBF-42A4-A35A-9A05EAC8F1C5}" type="pres">
      <dgm:prSet presAssocID="{46AEE1BB-782D-4ECB-8F26-B1CDF687EADC}" presName="spaceBetweenRectangles" presStyleCnt="0"/>
      <dgm:spPr/>
    </dgm:pt>
    <dgm:pt modelId="{58146C47-3E54-413B-A8C1-AF24EEB8FF83}" type="pres">
      <dgm:prSet presAssocID="{8F44A470-7679-40D0-8C0D-3F2582555362}" presName="parentLin" presStyleCnt="0"/>
      <dgm:spPr/>
    </dgm:pt>
    <dgm:pt modelId="{D6B63F51-B1CF-4A2B-A43F-A626DBADD05C}" type="pres">
      <dgm:prSet presAssocID="{8F44A470-7679-40D0-8C0D-3F2582555362}" presName="parentLeftMargin" presStyleLbl="node1" presStyleIdx="0" presStyleCnt="2"/>
      <dgm:spPr/>
    </dgm:pt>
    <dgm:pt modelId="{63A3D15F-D115-4EC3-A9DC-F55360DFC937}" type="pres">
      <dgm:prSet presAssocID="{8F44A470-7679-40D0-8C0D-3F2582555362}" presName="parentText" presStyleLbl="node1" presStyleIdx="1" presStyleCnt="2">
        <dgm:presLayoutVars>
          <dgm:chMax val="0"/>
          <dgm:bulletEnabled val="1"/>
        </dgm:presLayoutVars>
      </dgm:prSet>
      <dgm:spPr/>
    </dgm:pt>
    <dgm:pt modelId="{E462ED18-BFB1-4C9E-89F7-1FC6AEB58DE1}" type="pres">
      <dgm:prSet presAssocID="{8F44A470-7679-40D0-8C0D-3F2582555362}" presName="negativeSpace" presStyleCnt="0"/>
      <dgm:spPr/>
    </dgm:pt>
    <dgm:pt modelId="{5F0778C2-6941-4DFC-BBFC-A1231050C97D}" type="pres">
      <dgm:prSet presAssocID="{8F44A470-7679-40D0-8C0D-3F2582555362}" presName="childText" presStyleLbl="conFgAcc1" presStyleIdx="1" presStyleCnt="2">
        <dgm:presLayoutVars>
          <dgm:bulletEnabled val="1"/>
        </dgm:presLayoutVars>
      </dgm:prSet>
      <dgm:spPr/>
    </dgm:pt>
  </dgm:ptLst>
  <dgm:cxnLst>
    <dgm:cxn modelId="{FC70AD07-2433-40AF-8619-EB89877A7FC8}" type="presOf" srcId="{8F44A470-7679-40D0-8C0D-3F2582555362}" destId="{63A3D15F-D115-4EC3-A9DC-F55360DFC937}" srcOrd="1" destOrd="0" presId="urn:microsoft.com/office/officeart/2005/8/layout/list1"/>
    <dgm:cxn modelId="{52739F39-0A7F-425D-B299-C05DF485ABC3}" type="presOf" srcId="{2DDE82BE-D7E0-4D6D-9E75-BD1FBBF4F411}" destId="{3922DD85-46B8-402E-B22A-AE0782E6091D}" srcOrd="0" destOrd="0" presId="urn:microsoft.com/office/officeart/2005/8/layout/list1"/>
    <dgm:cxn modelId="{9BCD0C3D-F5C9-4C5F-916B-8526511F4A41}" srcId="{3327B0BE-7F03-4629-B6AF-CA32AC5C40C0}" destId="{61361351-A70B-4244-B1C5-D2027BE1CF43}" srcOrd="0" destOrd="0" parTransId="{C1554ACC-67EB-43B5-A05B-27583ED32B7C}" sibTransId="{46AEE1BB-782D-4ECB-8F26-B1CDF687EADC}"/>
    <dgm:cxn modelId="{89A7615D-CB7D-4824-AA0B-06321CD9293A}" type="presOf" srcId="{5E9D9201-A4B0-4DC5-8CB3-C8A9B280EFA9}" destId="{3922DD85-46B8-402E-B22A-AE0782E6091D}" srcOrd="0" destOrd="1" presId="urn:microsoft.com/office/officeart/2005/8/layout/list1"/>
    <dgm:cxn modelId="{63ADE863-E062-423D-A524-36D4BCD4ED2E}" srcId="{8F44A470-7679-40D0-8C0D-3F2582555362}" destId="{CDEB7036-B986-4738-AD00-A1DB882234D8}" srcOrd="0" destOrd="0" parTransId="{90854590-38A7-4DE9-92BC-FE147222B27D}" sibTransId="{F1C263D7-FF00-4552-AB61-1ACCD0F0385C}"/>
    <dgm:cxn modelId="{4D40BA6F-382D-407E-98BB-31A277B132CD}" srcId="{61361351-A70B-4244-B1C5-D2027BE1CF43}" destId="{2DDE82BE-D7E0-4D6D-9E75-BD1FBBF4F411}" srcOrd="0" destOrd="0" parTransId="{5A2624DA-1FF5-431E-BBC8-69E1762C2302}" sibTransId="{FA551C08-C9F7-4D24-88AC-3A815E9A1A8B}"/>
    <dgm:cxn modelId="{62811A54-3C84-4B95-9F86-DDD51C14D3E6}" type="presOf" srcId="{3327B0BE-7F03-4629-B6AF-CA32AC5C40C0}" destId="{539E2EB5-00E0-4914-B15B-2ABBA2CA9DF5}" srcOrd="0" destOrd="0" presId="urn:microsoft.com/office/officeart/2005/8/layout/list1"/>
    <dgm:cxn modelId="{8A88657F-98F9-4CA6-B3C7-7AA474C89928}" srcId="{3327B0BE-7F03-4629-B6AF-CA32AC5C40C0}" destId="{8F44A470-7679-40D0-8C0D-3F2582555362}" srcOrd="1" destOrd="0" parTransId="{B00B87CB-4CCA-47A8-B414-7B179595FC63}" sibTransId="{CF8FC1A1-79BC-4973-BB8A-391B172D4DD7}"/>
    <dgm:cxn modelId="{6EE83283-9625-47D8-A8D1-6AFB1322FDA3}" type="presOf" srcId="{8F44A470-7679-40D0-8C0D-3F2582555362}" destId="{D6B63F51-B1CF-4A2B-A43F-A626DBADD05C}" srcOrd="0" destOrd="0" presId="urn:microsoft.com/office/officeart/2005/8/layout/list1"/>
    <dgm:cxn modelId="{7D7DBFB2-3878-4EE4-ABFD-C8E5BC37CBF6}" srcId="{61361351-A70B-4244-B1C5-D2027BE1CF43}" destId="{5E9D9201-A4B0-4DC5-8CB3-C8A9B280EFA9}" srcOrd="1" destOrd="0" parTransId="{76CEAB9F-23D5-420E-8D83-E19C07DD89EE}" sibTransId="{1254D8BC-C683-44CB-8FA5-6C221241B9A9}"/>
    <dgm:cxn modelId="{5D7808E1-27C5-4DAD-A5E1-F510F76B17B6}" type="presOf" srcId="{61361351-A70B-4244-B1C5-D2027BE1CF43}" destId="{3065917F-21F3-4D1C-AEB5-82045D6A310D}" srcOrd="1" destOrd="0" presId="urn:microsoft.com/office/officeart/2005/8/layout/list1"/>
    <dgm:cxn modelId="{0398C3F6-ACB9-42D5-8E6A-038A61BDA123}" type="presOf" srcId="{CDEB7036-B986-4738-AD00-A1DB882234D8}" destId="{5F0778C2-6941-4DFC-BBFC-A1231050C97D}" srcOrd="0" destOrd="0" presId="urn:microsoft.com/office/officeart/2005/8/layout/list1"/>
    <dgm:cxn modelId="{E1668CF7-B29A-42DD-93BB-78BAD9233F36}" type="presOf" srcId="{61361351-A70B-4244-B1C5-D2027BE1CF43}" destId="{EED63E42-92BE-4E8D-ABF8-6719BE93DD61}" srcOrd="0" destOrd="0" presId="urn:microsoft.com/office/officeart/2005/8/layout/list1"/>
    <dgm:cxn modelId="{75A2E6F1-2BE1-4FDD-934E-8FE0B07BE618}" type="presParOf" srcId="{539E2EB5-00E0-4914-B15B-2ABBA2CA9DF5}" destId="{F6FF60E8-3A5A-4D79-9D2A-C7A5AD3BC7A3}" srcOrd="0" destOrd="0" presId="urn:microsoft.com/office/officeart/2005/8/layout/list1"/>
    <dgm:cxn modelId="{4FFE8391-952C-4AB9-BE04-35AE163F8EED}" type="presParOf" srcId="{F6FF60E8-3A5A-4D79-9D2A-C7A5AD3BC7A3}" destId="{EED63E42-92BE-4E8D-ABF8-6719BE93DD61}" srcOrd="0" destOrd="0" presId="urn:microsoft.com/office/officeart/2005/8/layout/list1"/>
    <dgm:cxn modelId="{DF795FA8-5F4E-466E-895D-CB81C67B8E9E}" type="presParOf" srcId="{F6FF60E8-3A5A-4D79-9D2A-C7A5AD3BC7A3}" destId="{3065917F-21F3-4D1C-AEB5-82045D6A310D}" srcOrd="1" destOrd="0" presId="urn:microsoft.com/office/officeart/2005/8/layout/list1"/>
    <dgm:cxn modelId="{1C5DEE75-FC55-4900-8427-7D6A89BC0FC9}" type="presParOf" srcId="{539E2EB5-00E0-4914-B15B-2ABBA2CA9DF5}" destId="{E23CAE1F-CC0E-4D4B-A091-E86322D046B1}" srcOrd="1" destOrd="0" presId="urn:microsoft.com/office/officeart/2005/8/layout/list1"/>
    <dgm:cxn modelId="{D8B90195-9F57-48E6-B8D3-C4850D6E7E15}" type="presParOf" srcId="{539E2EB5-00E0-4914-B15B-2ABBA2CA9DF5}" destId="{3922DD85-46B8-402E-B22A-AE0782E6091D}" srcOrd="2" destOrd="0" presId="urn:microsoft.com/office/officeart/2005/8/layout/list1"/>
    <dgm:cxn modelId="{E15EEEF4-72B5-4CF0-AC66-92C425BEEFF1}" type="presParOf" srcId="{539E2EB5-00E0-4914-B15B-2ABBA2CA9DF5}" destId="{8C28516F-7FBF-42A4-A35A-9A05EAC8F1C5}" srcOrd="3" destOrd="0" presId="urn:microsoft.com/office/officeart/2005/8/layout/list1"/>
    <dgm:cxn modelId="{D6879200-C0C0-4BCC-9842-53FDED43CEA0}" type="presParOf" srcId="{539E2EB5-00E0-4914-B15B-2ABBA2CA9DF5}" destId="{58146C47-3E54-413B-A8C1-AF24EEB8FF83}" srcOrd="4" destOrd="0" presId="urn:microsoft.com/office/officeart/2005/8/layout/list1"/>
    <dgm:cxn modelId="{7E14D2B2-7DA2-4AFC-B27F-837F96551064}" type="presParOf" srcId="{58146C47-3E54-413B-A8C1-AF24EEB8FF83}" destId="{D6B63F51-B1CF-4A2B-A43F-A626DBADD05C}" srcOrd="0" destOrd="0" presId="urn:microsoft.com/office/officeart/2005/8/layout/list1"/>
    <dgm:cxn modelId="{1A2AF48B-62F5-48B7-AE6E-0538FB49713D}" type="presParOf" srcId="{58146C47-3E54-413B-A8C1-AF24EEB8FF83}" destId="{63A3D15F-D115-4EC3-A9DC-F55360DFC937}" srcOrd="1" destOrd="0" presId="urn:microsoft.com/office/officeart/2005/8/layout/list1"/>
    <dgm:cxn modelId="{2CAA2E9B-7AFA-471A-BCB7-5714C991043F}" type="presParOf" srcId="{539E2EB5-00E0-4914-B15B-2ABBA2CA9DF5}" destId="{E462ED18-BFB1-4C9E-89F7-1FC6AEB58DE1}" srcOrd="5" destOrd="0" presId="urn:microsoft.com/office/officeart/2005/8/layout/list1"/>
    <dgm:cxn modelId="{9F287A7F-AF39-4026-B734-9CBA8A139F6A}" type="presParOf" srcId="{539E2EB5-00E0-4914-B15B-2ABBA2CA9DF5}" destId="{5F0778C2-6941-4DFC-BBFC-A1231050C97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28665C54-B8D6-4C98-B17E-4F0FC89317F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3039AA0-6881-457C-9F81-171E5F2CFF04}">
      <dgm:prSet custT="1"/>
      <dgm:spPr>
        <a:scene3d>
          <a:camera prst="orthographicFront"/>
          <a:lightRig rig="threePt" dir="t"/>
        </a:scene3d>
        <a:sp3d>
          <a:bevelT/>
        </a:sp3d>
      </dgm:spPr>
      <dgm:t>
        <a:bodyPr/>
        <a:lstStyle/>
        <a:p>
          <a:pPr algn="ctr"/>
          <a:r>
            <a:rPr lang="en-US" sz="3600" b="1">
              <a:solidFill>
                <a:schemeClr val="accent3"/>
              </a:solidFill>
            </a:rPr>
            <a:t>What?</a:t>
          </a:r>
          <a:endParaRPr lang="en-US" sz="3600">
            <a:solidFill>
              <a:schemeClr val="accent3"/>
            </a:solidFill>
          </a:endParaRPr>
        </a:p>
      </dgm:t>
    </dgm:pt>
    <dgm:pt modelId="{9040F565-1AC8-4852-A794-212830E00DA4}" type="parTrans" cxnId="{5DAF0EC9-58E7-44B2-AD2F-7FC185E5F8CB}">
      <dgm:prSet/>
      <dgm:spPr/>
      <dgm:t>
        <a:bodyPr/>
        <a:lstStyle/>
        <a:p>
          <a:endParaRPr lang="en-US"/>
        </a:p>
      </dgm:t>
    </dgm:pt>
    <dgm:pt modelId="{E92AFB24-8C3A-47F1-A122-652674A63C9F}" type="sibTrans" cxnId="{5DAF0EC9-58E7-44B2-AD2F-7FC185E5F8CB}">
      <dgm:prSet/>
      <dgm:spPr/>
      <dgm:t>
        <a:bodyPr/>
        <a:lstStyle/>
        <a:p>
          <a:endParaRPr lang="en-US"/>
        </a:p>
      </dgm:t>
    </dgm:pt>
    <dgm:pt modelId="{D6F88643-1ED1-4199-885E-37C9169DBDB1}">
      <dgm:prSet custT="1"/>
      <dgm:spPr>
        <a:scene3d>
          <a:camera prst="orthographicFront"/>
          <a:lightRig rig="threePt" dir="t"/>
        </a:scene3d>
        <a:sp3d>
          <a:bevelT/>
        </a:sp3d>
      </dgm:spPr>
      <dgm:t>
        <a:bodyPr/>
        <a:lstStyle/>
        <a:p>
          <a:pPr algn="ctr"/>
          <a:r>
            <a:rPr lang="en-US" sz="3600" b="1">
              <a:solidFill>
                <a:schemeClr val="accent3"/>
              </a:solidFill>
            </a:rPr>
            <a:t>Why?</a:t>
          </a:r>
          <a:endParaRPr lang="en-US" sz="3600">
            <a:solidFill>
              <a:schemeClr val="accent3"/>
            </a:solidFill>
          </a:endParaRPr>
        </a:p>
      </dgm:t>
    </dgm:pt>
    <dgm:pt modelId="{A9D82CD7-E580-4A50-A1C3-7BD1B61A183A}" type="parTrans" cxnId="{31F93BD5-AF28-418A-A1CB-7FB529996CEF}">
      <dgm:prSet/>
      <dgm:spPr/>
      <dgm:t>
        <a:bodyPr/>
        <a:lstStyle/>
        <a:p>
          <a:endParaRPr lang="en-US"/>
        </a:p>
      </dgm:t>
    </dgm:pt>
    <dgm:pt modelId="{196BD2F8-364B-444F-949E-E8FFDAF4B1A5}" type="sibTrans" cxnId="{31F93BD5-AF28-418A-A1CB-7FB529996CEF}">
      <dgm:prSet/>
      <dgm:spPr/>
      <dgm:t>
        <a:bodyPr/>
        <a:lstStyle/>
        <a:p>
          <a:endParaRPr lang="en-US"/>
        </a:p>
      </dgm:t>
    </dgm:pt>
    <dgm:pt modelId="{D2CE865E-8CCF-429A-A803-B44CA7484537}">
      <dgm:prSet custT="1"/>
      <dgm:spPr>
        <a:scene3d>
          <a:camera prst="orthographicFront"/>
          <a:lightRig rig="threePt" dir="t"/>
        </a:scene3d>
        <a:sp3d>
          <a:bevelT/>
        </a:sp3d>
      </dgm:spPr>
      <dgm:t>
        <a:bodyPr/>
        <a:lstStyle/>
        <a:p>
          <a:pPr algn="ctr"/>
          <a:r>
            <a:rPr lang="en-US" sz="3600" b="1">
              <a:solidFill>
                <a:schemeClr val="accent3"/>
              </a:solidFill>
            </a:rPr>
            <a:t>When?</a:t>
          </a:r>
          <a:endParaRPr lang="en-US" sz="3600">
            <a:solidFill>
              <a:schemeClr val="accent3"/>
            </a:solidFill>
          </a:endParaRPr>
        </a:p>
      </dgm:t>
    </dgm:pt>
    <dgm:pt modelId="{3CD7E4D3-8EE5-4666-976F-139B12271040}" type="parTrans" cxnId="{D944E4E7-3ABA-4931-AA77-91628A4283E1}">
      <dgm:prSet/>
      <dgm:spPr/>
      <dgm:t>
        <a:bodyPr/>
        <a:lstStyle/>
        <a:p>
          <a:endParaRPr lang="en-US"/>
        </a:p>
      </dgm:t>
    </dgm:pt>
    <dgm:pt modelId="{922CE52F-424A-40CD-85FC-BA00496F69AC}" type="sibTrans" cxnId="{D944E4E7-3ABA-4931-AA77-91628A4283E1}">
      <dgm:prSet/>
      <dgm:spPr/>
      <dgm:t>
        <a:bodyPr/>
        <a:lstStyle/>
        <a:p>
          <a:endParaRPr lang="en-US"/>
        </a:p>
      </dgm:t>
    </dgm:pt>
    <dgm:pt modelId="{6775BADE-2DBC-4062-8A6A-29B70745DE9B}">
      <dgm:prSet custT="1"/>
      <dgm:spPr>
        <a:scene3d>
          <a:camera prst="orthographicFront"/>
          <a:lightRig rig="threePt" dir="t"/>
        </a:scene3d>
        <a:sp3d>
          <a:bevelT/>
        </a:sp3d>
      </dgm:spPr>
      <dgm:t>
        <a:bodyPr anchor="t"/>
        <a:lstStyle/>
        <a:p>
          <a:pPr marL="60325" indent="0" algn="l">
            <a:buNone/>
          </a:pPr>
          <a:r>
            <a:rPr lang="en-US" sz="1900"/>
            <a:t>The Board has issued guidance to facilitate the transition from using IBORs in hedging derivative instruments and leases</a:t>
          </a:r>
        </a:p>
      </dgm:t>
    </dgm:pt>
    <dgm:pt modelId="{6955D45D-1ED3-4B92-A3AE-D83A3C7BB624}" type="parTrans" cxnId="{B9A31E4E-B4F3-47C2-AF9B-0F60D8F5DAF0}">
      <dgm:prSet/>
      <dgm:spPr/>
      <dgm:t>
        <a:bodyPr/>
        <a:lstStyle/>
        <a:p>
          <a:endParaRPr lang="en-US"/>
        </a:p>
      </dgm:t>
    </dgm:pt>
    <dgm:pt modelId="{73EA357E-D4D6-4204-B5B8-626BEA8B2B80}" type="sibTrans" cxnId="{B9A31E4E-B4F3-47C2-AF9B-0F60D8F5DAF0}">
      <dgm:prSet/>
      <dgm:spPr/>
      <dgm:t>
        <a:bodyPr/>
        <a:lstStyle/>
        <a:p>
          <a:endParaRPr lang="en-US"/>
        </a:p>
      </dgm:t>
    </dgm:pt>
    <dgm:pt modelId="{1E254595-00D2-4076-96CE-DD530D44D2A7}">
      <dgm:prSet custT="1"/>
      <dgm:spPr>
        <a:scene3d>
          <a:camera prst="orthographicFront"/>
          <a:lightRig rig="threePt" dir="t"/>
        </a:scene3d>
        <a:sp3d>
          <a:bevelT/>
        </a:sp3d>
      </dgm:spPr>
      <dgm:t>
        <a:bodyPr anchor="t"/>
        <a:lstStyle/>
        <a:p>
          <a:pPr marL="60325" indent="0" algn="l">
            <a:buNone/>
          </a:pPr>
          <a:r>
            <a:rPr lang="en-US" sz="1900" dirty="0"/>
            <a:t>LIBOR in its current form is expected to effectively sunset</a:t>
          </a:r>
          <a:endParaRPr lang="en-US" sz="1900" dirty="0">
            <a:solidFill>
              <a:schemeClr val="bg1"/>
            </a:solidFill>
          </a:endParaRPr>
        </a:p>
      </dgm:t>
    </dgm:pt>
    <dgm:pt modelId="{94D9DD3C-650A-4BD7-A364-3859670481C3}" type="parTrans" cxnId="{F0D6F8A9-4190-456C-9E18-4E031F9CDB8B}">
      <dgm:prSet/>
      <dgm:spPr/>
      <dgm:t>
        <a:bodyPr/>
        <a:lstStyle/>
        <a:p>
          <a:endParaRPr lang="en-US"/>
        </a:p>
      </dgm:t>
    </dgm:pt>
    <dgm:pt modelId="{017E11F1-056F-4233-BF04-EE9BF3D9781E}" type="sibTrans" cxnId="{F0D6F8A9-4190-456C-9E18-4E031F9CDB8B}">
      <dgm:prSet/>
      <dgm:spPr/>
      <dgm:t>
        <a:bodyPr/>
        <a:lstStyle/>
        <a:p>
          <a:endParaRPr lang="en-US"/>
        </a:p>
      </dgm:t>
    </dgm:pt>
    <dgm:pt modelId="{48C5D5F6-5D9E-41D5-8208-B4107643344B}">
      <dgm:prSet custT="1"/>
      <dgm:spPr>
        <a:scene3d>
          <a:camera prst="orthographicFront"/>
          <a:lightRig rig="threePt" dir="t"/>
        </a:scene3d>
        <a:sp3d>
          <a:bevelT/>
        </a:sp3d>
      </dgm:spPr>
      <dgm:t>
        <a:bodyPr anchor="t"/>
        <a:lstStyle/>
        <a:p>
          <a:pPr marL="60325" indent="0" algn="l">
            <a:buNone/>
          </a:pPr>
          <a:r>
            <a:rPr lang="en-US" sz="1700"/>
            <a:t>LIBOR: periods </a:t>
          </a:r>
          <a:r>
            <a:rPr lang="en-US" sz="1700" i="1"/>
            <a:t>ending</a:t>
          </a:r>
          <a:r>
            <a:rPr lang="en-US" sz="1700" i="0"/>
            <a:t> after December 31, 2021</a:t>
          </a:r>
          <a:endParaRPr lang="en-US" sz="1700"/>
        </a:p>
      </dgm:t>
    </dgm:pt>
    <dgm:pt modelId="{3745AC4D-B2B2-4E17-AC5F-FF376B6A0E77}" type="parTrans" cxnId="{FBD04BB3-56B4-4E2E-9CCE-B1FBA0B92A0A}">
      <dgm:prSet/>
      <dgm:spPr/>
      <dgm:t>
        <a:bodyPr/>
        <a:lstStyle/>
        <a:p>
          <a:endParaRPr lang="en-US"/>
        </a:p>
      </dgm:t>
    </dgm:pt>
    <dgm:pt modelId="{2406F0BC-6BCD-4AEA-9A11-A7CE8E46EBE6}" type="sibTrans" cxnId="{FBD04BB3-56B4-4E2E-9CCE-B1FBA0B92A0A}">
      <dgm:prSet/>
      <dgm:spPr/>
      <dgm:t>
        <a:bodyPr/>
        <a:lstStyle/>
        <a:p>
          <a:endParaRPr lang="en-US"/>
        </a:p>
      </dgm:t>
    </dgm:pt>
    <dgm:pt modelId="{DB568781-FCAD-498D-A1FA-C6ADD5F2A867}">
      <dgm:prSet custT="1"/>
      <dgm:spPr>
        <a:scene3d>
          <a:camera prst="orthographicFront"/>
          <a:lightRig rig="threePt" dir="t"/>
        </a:scene3d>
        <a:sp3d>
          <a:bevelT/>
        </a:sp3d>
      </dgm:spPr>
      <dgm:t>
        <a:bodyPr anchor="t"/>
        <a:lstStyle/>
        <a:p>
          <a:pPr marL="60325" indent="0" algn="l">
            <a:buNone/>
          </a:pPr>
          <a:r>
            <a:rPr lang="en-US" sz="1700" i="0"/>
            <a:t>All other: periods beginning after June 15, 2020</a:t>
          </a:r>
          <a:endParaRPr lang="en-US" sz="1700"/>
        </a:p>
      </dgm:t>
    </dgm:pt>
    <dgm:pt modelId="{741AF15B-2FAB-4D7A-AD99-81CCE1B0D460}" type="parTrans" cxnId="{0456E4B4-C138-439E-A3D1-A8B22FFA07AF}">
      <dgm:prSet/>
      <dgm:spPr/>
    </dgm:pt>
    <dgm:pt modelId="{06E5AD5A-FB1F-4802-84C0-72A23A981DEE}" type="sibTrans" cxnId="{0456E4B4-C138-439E-A3D1-A8B22FFA07AF}">
      <dgm:prSet/>
      <dgm:spPr/>
    </dgm:pt>
    <dgm:pt modelId="{D5407670-4D44-416C-8137-723CC5152CB4}">
      <dgm:prSet custT="1"/>
      <dgm:spPr>
        <a:scene3d>
          <a:camera prst="orthographicFront"/>
          <a:lightRig rig="threePt" dir="t"/>
        </a:scene3d>
        <a:sp3d>
          <a:bevelT/>
        </a:sp3d>
      </dgm:spPr>
      <dgm:t>
        <a:bodyPr anchor="t"/>
        <a:lstStyle/>
        <a:p>
          <a:pPr marL="60325" indent="0" algn="l">
            <a:buNone/>
          </a:pPr>
          <a:r>
            <a:rPr lang="en-US" sz="1700"/>
            <a:t>Leases:  periods beginning after June 15, 2021</a:t>
          </a:r>
        </a:p>
      </dgm:t>
    </dgm:pt>
    <dgm:pt modelId="{49C5B3B7-D2A9-4AF1-A670-7A2B22574CA2}" type="parTrans" cxnId="{260D3B42-4F86-4B82-916F-F0BF838CF90D}">
      <dgm:prSet/>
      <dgm:spPr/>
    </dgm:pt>
    <dgm:pt modelId="{735F9AA2-F49E-4941-90B0-3FA54CB55313}" type="sibTrans" cxnId="{260D3B42-4F86-4B82-916F-F0BF838CF90D}">
      <dgm:prSet/>
      <dgm:spPr/>
    </dgm:pt>
    <dgm:pt modelId="{50B92D80-702F-4183-BEF9-709958B0644E}" type="pres">
      <dgm:prSet presAssocID="{28665C54-B8D6-4C98-B17E-4F0FC89317F0}" presName="theList" presStyleCnt="0">
        <dgm:presLayoutVars>
          <dgm:dir/>
          <dgm:animLvl val="lvl"/>
          <dgm:resizeHandles val="exact"/>
        </dgm:presLayoutVars>
      </dgm:prSet>
      <dgm:spPr/>
    </dgm:pt>
    <dgm:pt modelId="{4CABD9DC-6CFB-477A-8FB7-CF6BC9122911}" type="pres">
      <dgm:prSet presAssocID="{A3039AA0-6881-457C-9F81-171E5F2CFF04}" presName="compNode" presStyleCnt="0"/>
      <dgm:spPr/>
    </dgm:pt>
    <dgm:pt modelId="{D5C0F6D0-67F0-4C45-B475-C7CEC51C18BE}" type="pres">
      <dgm:prSet presAssocID="{A3039AA0-6881-457C-9F81-171E5F2CFF04}" presName="aNode" presStyleLbl="bgShp" presStyleIdx="0" presStyleCnt="3"/>
      <dgm:spPr/>
    </dgm:pt>
    <dgm:pt modelId="{AE5878B9-527B-414D-A7C0-251FE06F94F4}" type="pres">
      <dgm:prSet presAssocID="{A3039AA0-6881-457C-9F81-171E5F2CFF04}" presName="textNode" presStyleLbl="bgShp" presStyleIdx="0" presStyleCnt="3"/>
      <dgm:spPr/>
    </dgm:pt>
    <dgm:pt modelId="{A549A1A2-07D0-44E6-99B0-05CFAB5470AC}" type="pres">
      <dgm:prSet presAssocID="{A3039AA0-6881-457C-9F81-171E5F2CFF04}" presName="compChildNode" presStyleCnt="0"/>
      <dgm:spPr/>
    </dgm:pt>
    <dgm:pt modelId="{ACB72E77-417F-43BD-A9E5-A8C357FF8639}" type="pres">
      <dgm:prSet presAssocID="{A3039AA0-6881-457C-9F81-171E5F2CFF04}" presName="theInnerList" presStyleCnt="0"/>
      <dgm:spPr/>
    </dgm:pt>
    <dgm:pt modelId="{0D50CC20-32FF-4B06-97FC-92D35B4FB189}" type="pres">
      <dgm:prSet presAssocID="{6775BADE-2DBC-4062-8A6A-29B70745DE9B}" presName="childNode" presStyleLbl="node1" presStyleIdx="0" presStyleCnt="5">
        <dgm:presLayoutVars>
          <dgm:bulletEnabled val="1"/>
        </dgm:presLayoutVars>
      </dgm:prSet>
      <dgm:spPr/>
    </dgm:pt>
    <dgm:pt modelId="{B9D680BF-05FF-49BD-A69C-A73AF20B198E}" type="pres">
      <dgm:prSet presAssocID="{A3039AA0-6881-457C-9F81-171E5F2CFF04}" presName="aSpace" presStyleCnt="0"/>
      <dgm:spPr/>
    </dgm:pt>
    <dgm:pt modelId="{6B87EAA6-01FF-4AE7-945E-D033B9FF74AD}" type="pres">
      <dgm:prSet presAssocID="{D6F88643-1ED1-4199-885E-37C9169DBDB1}" presName="compNode" presStyleCnt="0"/>
      <dgm:spPr/>
    </dgm:pt>
    <dgm:pt modelId="{D07AB29A-E23C-4CB7-9C40-376C4ADD80A1}" type="pres">
      <dgm:prSet presAssocID="{D6F88643-1ED1-4199-885E-37C9169DBDB1}" presName="aNode" presStyleLbl="bgShp" presStyleIdx="1" presStyleCnt="3"/>
      <dgm:spPr/>
    </dgm:pt>
    <dgm:pt modelId="{91CE30DE-C8A9-419C-BE57-0A0BBF279991}" type="pres">
      <dgm:prSet presAssocID="{D6F88643-1ED1-4199-885E-37C9169DBDB1}" presName="textNode" presStyleLbl="bgShp" presStyleIdx="1" presStyleCnt="3"/>
      <dgm:spPr/>
    </dgm:pt>
    <dgm:pt modelId="{80DD0C96-0CD1-4A83-8727-59CC5463A60E}" type="pres">
      <dgm:prSet presAssocID="{D6F88643-1ED1-4199-885E-37C9169DBDB1}" presName="compChildNode" presStyleCnt="0"/>
      <dgm:spPr/>
    </dgm:pt>
    <dgm:pt modelId="{AEF9D8F1-C744-4CB3-9191-2DB1C9BFCC00}" type="pres">
      <dgm:prSet presAssocID="{D6F88643-1ED1-4199-885E-37C9169DBDB1}" presName="theInnerList" presStyleCnt="0"/>
      <dgm:spPr/>
    </dgm:pt>
    <dgm:pt modelId="{2E34079D-27D5-48C7-A62C-2E8AAB1D3AF4}" type="pres">
      <dgm:prSet presAssocID="{1E254595-00D2-4076-96CE-DD530D44D2A7}" presName="childNode" presStyleLbl="node1" presStyleIdx="1" presStyleCnt="5">
        <dgm:presLayoutVars>
          <dgm:bulletEnabled val="1"/>
        </dgm:presLayoutVars>
      </dgm:prSet>
      <dgm:spPr/>
    </dgm:pt>
    <dgm:pt modelId="{DE341089-C725-4D71-868B-CAAE52E50BC1}" type="pres">
      <dgm:prSet presAssocID="{D6F88643-1ED1-4199-885E-37C9169DBDB1}" presName="aSpace" presStyleCnt="0"/>
      <dgm:spPr/>
    </dgm:pt>
    <dgm:pt modelId="{421DDABC-2BC3-406B-AB4D-F4E3D99D03D0}" type="pres">
      <dgm:prSet presAssocID="{D2CE865E-8CCF-429A-A803-B44CA7484537}" presName="compNode" presStyleCnt="0"/>
      <dgm:spPr/>
    </dgm:pt>
    <dgm:pt modelId="{B8E80059-7753-4292-BEE2-00EF08B957DE}" type="pres">
      <dgm:prSet presAssocID="{D2CE865E-8CCF-429A-A803-B44CA7484537}" presName="aNode" presStyleLbl="bgShp" presStyleIdx="2" presStyleCnt="3"/>
      <dgm:spPr/>
    </dgm:pt>
    <dgm:pt modelId="{4E57346A-1FB9-40EE-B8DB-1BAB3E0AE87C}" type="pres">
      <dgm:prSet presAssocID="{D2CE865E-8CCF-429A-A803-B44CA7484537}" presName="textNode" presStyleLbl="bgShp" presStyleIdx="2" presStyleCnt="3"/>
      <dgm:spPr/>
    </dgm:pt>
    <dgm:pt modelId="{F7495AFA-787A-4175-A0AA-BC5892A72ED2}" type="pres">
      <dgm:prSet presAssocID="{D2CE865E-8CCF-429A-A803-B44CA7484537}" presName="compChildNode" presStyleCnt="0"/>
      <dgm:spPr/>
    </dgm:pt>
    <dgm:pt modelId="{FC096CE5-CE6D-4F0A-9F6C-69B277E9172F}" type="pres">
      <dgm:prSet presAssocID="{D2CE865E-8CCF-429A-A803-B44CA7484537}" presName="theInnerList" presStyleCnt="0"/>
      <dgm:spPr/>
    </dgm:pt>
    <dgm:pt modelId="{E1B05951-EF31-4758-BA25-1797B6A2E274}" type="pres">
      <dgm:prSet presAssocID="{48C5D5F6-5D9E-41D5-8208-B4107643344B}" presName="childNode" presStyleLbl="node1" presStyleIdx="2" presStyleCnt="5">
        <dgm:presLayoutVars>
          <dgm:bulletEnabled val="1"/>
        </dgm:presLayoutVars>
      </dgm:prSet>
      <dgm:spPr/>
    </dgm:pt>
    <dgm:pt modelId="{8F918298-A94A-4F70-A6DB-92B04D5679A6}" type="pres">
      <dgm:prSet presAssocID="{48C5D5F6-5D9E-41D5-8208-B4107643344B}" presName="aSpace2" presStyleCnt="0"/>
      <dgm:spPr/>
    </dgm:pt>
    <dgm:pt modelId="{04257468-2B98-4514-BFAE-0A464B45E632}" type="pres">
      <dgm:prSet presAssocID="{D5407670-4D44-416C-8137-723CC5152CB4}" presName="childNode" presStyleLbl="node1" presStyleIdx="3" presStyleCnt="5">
        <dgm:presLayoutVars>
          <dgm:bulletEnabled val="1"/>
        </dgm:presLayoutVars>
      </dgm:prSet>
      <dgm:spPr/>
    </dgm:pt>
    <dgm:pt modelId="{5FD45FF7-5C09-4114-839C-06A59BAE69E7}" type="pres">
      <dgm:prSet presAssocID="{D5407670-4D44-416C-8137-723CC5152CB4}" presName="aSpace2" presStyleCnt="0"/>
      <dgm:spPr/>
    </dgm:pt>
    <dgm:pt modelId="{592E0721-1512-4516-9FBD-8AF8A731E66F}" type="pres">
      <dgm:prSet presAssocID="{DB568781-FCAD-498D-A1FA-C6ADD5F2A867}" presName="childNode" presStyleLbl="node1" presStyleIdx="4" presStyleCnt="5" custScaleY="82895">
        <dgm:presLayoutVars>
          <dgm:bulletEnabled val="1"/>
        </dgm:presLayoutVars>
      </dgm:prSet>
      <dgm:spPr/>
    </dgm:pt>
  </dgm:ptLst>
  <dgm:cxnLst>
    <dgm:cxn modelId="{3783C105-FF00-4B77-BAA0-DC509CBBE7AD}" type="presOf" srcId="{D5407670-4D44-416C-8137-723CC5152CB4}" destId="{04257468-2B98-4514-BFAE-0A464B45E632}" srcOrd="0" destOrd="0" presId="urn:microsoft.com/office/officeart/2005/8/layout/lProcess2"/>
    <dgm:cxn modelId="{146DC31E-ECBD-487D-A595-F12BE66DA4B0}" type="presOf" srcId="{28665C54-B8D6-4C98-B17E-4F0FC89317F0}" destId="{50B92D80-702F-4183-BEF9-709958B0644E}" srcOrd="0" destOrd="0" presId="urn:microsoft.com/office/officeart/2005/8/layout/lProcess2"/>
    <dgm:cxn modelId="{AFBD845D-4328-4252-8462-5BD284D6EAD8}" type="presOf" srcId="{D2CE865E-8CCF-429A-A803-B44CA7484537}" destId="{4E57346A-1FB9-40EE-B8DB-1BAB3E0AE87C}" srcOrd="1" destOrd="0" presId="urn:microsoft.com/office/officeart/2005/8/layout/lProcess2"/>
    <dgm:cxn modelId="{833DD261-DFC5-4F4E-B76E-D2C86C745C33}" type="presOf" srcId="{D6F88643-1ED1-4199-885E-37C9169DBDB1}" destId="{D07AB29A-E23C-4CB7-9C40-376C4ADD80A1}" srcOrd="0" destOrd="0" presId="urn:microsoft.com/office/officeart/2005/8/layout/lProcess2"/>
    <dgm:cxn modelId="{260D3B42-4F86-4B82-916F-F0BF838CF90D}" srcId="{D2CE865E-8CCF-429A-A803-B44CA7484537}" destId="{D5407670-4D44-416C-8137-723CC5152CB4}" srcOrd="1" destOrd="0" parTransId="{49C5B3B7-D2A9-4AF1-A670-7A2B22574CA2}" sibTransId="{735F9AA2-F49E-4941-90B0-3FA54CB55313}"/>
    <dgm:cxn modelId="{B9A31E4E-B4F3-47C2-AF9B-0F60D8F5DAF0}" srcId="{A3039AA0-6881-457C-9F81-171E5F2CFF04}" destId="{6775BADE-2DBC-4062-8A6A-29B70745DE9B}" srcOrd="0" destOrd="0" parTransId="{6955D45D-1ED3-4B92-A3AE-D83A3C7BB624}" sibTransId="{73EA357E-D4D6-4204-B5B8-626BEA8B2B80}"/>
    <dgm:cxn modelId="{24D10A9A-FBB2-4AB8-94DF-388D73394489}" type="presOf" srcId="{D6F88643-1ED1-4199-885E-37C9169DBDB1}" destId="{91CE30DE-C8A9-419C-BE57-0A0BBF279991}" srcOrd="1" destOrd="0" presId="urn:microsoft.com/office/officeart/2005/8/layout/lProcess2"/>
    <dgm:cxn modelId="{C7D0459E-E5A3-454B-BDFB-2F47C3D51605}" type="presOf" srcId="{DB568781-FCAD-498D-A1FA-C6ADD5F2A867}" destId="{592E0721-1512-4516-9FBD-8AF8A731E66F}" srcOrd="0" destOrd="0" presId="urn:microsoft.com/office/officeart/2005/8/layout/lProcess2"/>
    <dgm:cxn modelId="{7ACE89A3-7F0C-4D9B-9B76-61131A74190B}" type="presOf" srcId="{48C5D5F6-5D9E-41D5-8208-B4107643344B}" destId="{E1B05951-EF31-4758-BA25-1797B6A2E274}" srcOrd="0" destOrd="0" presId="urn:microsoft.com/office/officeart/2005/8/layout/lProcess2"/>
    <dgm:cxn modelId="{F0D6F8A9-4190-456C-9E18-4E031F9CDB8B}" srcId="{D6F88643-1ED1-4199-885E-37C9169DBDB1}" destId="{1E254595-00D2-4076-96CE-DD530D44D2A7}" srcOrd="0" destOrd="0" parTransId="{94D9DD3C-650A-4BD7-A364-3859670481C3}" sibTransId="{017E11F1-056F-4233-BF04-EE9BF3D9781E}"/>
    <dgm:cxn modelId="{B13235AB-0C4E-40B3-8F40-2585D3231E51}" type="presOf" srcId="{A3039AA0-6881-457C-9F81-171E5F2CFF04}" destId="{D5C0F6D0-67F0-4C45-B475-C7CEC51C18BE}" srcOrd="0" destOrd="0" presId="urn:microsoft.com/office/officeart/2005/8/layout/lProcess2"/>
    <dgm:cxn modelId="{FBD04BB3-56B4-4E2E-9CCE-B1FBA0B92A0A}" srcId="{D2CE865E-8CCF-429A-A803-B44CA7484537}" destId="{48C5D5F6-5D9E-41D5-8208-B4107643344B}" srcOrd="0" destOrd="0" parTransId="{3745AC4D-B2B2-4E17-AC5F-FF376B6A0E77}" sibTransId="{2406F0BC-6BCD-4AEA-9A11-A7CE8E46EBE6}"/>
    <dgm:cxn modelId="{0456E4B4-C138-439E-A3D1-A8B22FFA07AF}" srcId="{D2CE865E-8CCF-429A-A803-B44CA7484537}" destId="{DB568781-FCAD-498D-A1FA-C6ADD5F2A867}" srcOrd="2" destOrd="0" parTransId="{741AF15B-2FAB-4D7A-AD99-81CCE1B0D460}" sibTransId="{06E5AD5A-FB1F-4802-84C0-72A23A981DEE}"/>
    <dgm:cxn modelId="{D0453BB6-8CA7-41DA-AEEE-0A85852A811B}" type="presOf" srcId="{D2CE865E-8CCF-429A-A803-B44CA7484537}" destId="{B8E80059-7753-4292-BEE2-00EF08B957DE}" srcOrd="0" destOrd="0" presId="urn:microsoft.com/office/officeart/2005/8/layout/lProcess2"/>
    <dgm:cxn modelId="{5DAF0EC9-58E7-44B2-AD2F-7FC185E5F8CB}" srcId="{28665C54-B8D6-4C98-B17E-4F0FC89317F0}" destId="{A3039AA0-6881-457C-9F81-171E5F2CFF04}" srcOrd="0" destOrd="0" parTransId="{9040F565-1AC8-4852-A794-212830E00DA4}" sibTransId="{E92AFB24-8C3A-47F1-A122-652674A63C9F}"/>
    <dgm:cxn modelId="{13CDC5C9-E7FF-460C-B649-7E54EE66F78A}" type="presOf" srcId="{1E254595-00D2-4076-96CE-DD530D44D2A7}" destId="{2E34079D-27D5-48C7-A62C-2E8AAB1D3AF4}" srcOrd="0" destOrd="0" presId="urn:microsoft.com/office/officeart/2005/8/layout/lProcess2"/>
    <dgm:cxn modelId="{00DE06D3-A5C0-465F-AA38-869CAA9A4E7D}" type="presOf" srcId="{A3039AA0-6881-457C-9F81-171E5F2CFF04}" destId="{AE5878B9-527B-414D-A7C0-251FE06F94F4}" srcOrd="1" destOrd="0" presId="urn:microsoft.com/office/officeart/2005/8/layout/lProcess2"/>
    <dgm:cxn modelId="{31F93BD5-AF28-418A-A1CB-7FB529996CEF}" srcId="{28665C54-B8D6-4C98-B17E-4F0FC89317F0}" destId="{D6F88643-1ED1-4199-885E-37C9169DBDB1}" srcOrd="1" destOrd="0" parTransId="{A9D82CD7-E580-4A50-A1C3-7BD1B61A183A}" sibTransId="{196BD2F8-364B-444F-949E-E8FFDAF4B1A5}"/>
    <dgm:cxn modelId="{076EDDD6-53AA-4109-B28D-614CF3AF3FEF}" type="presOf" srcId="{6775BADE-2DBC-4062-8A6A-29B70745DE9B}" destId="{0D50CC20-32FF-4B06-97FC-92D35B4FB189}" srcOrd="0" destOrd="0" presId="urn:microsoft.com/office/officeart/2005/8/layout/lProcess2"/>
    <dgm:cxn modelId="{D944E4E7-3ABA-4931-AA77-91628A4283E1}" srcId="{28665C54-B8D6-4C98-B17E-4F0FC89317F0}" destId="{D2CE865E-8CCF-429A-A803-B44CA7484537}" srcOrd="2" destOrd="0" parTransId="{3CD7E4D3-8EE5-4666-976F-139B12271040}" sibTransId="{922CE52F-424A-40CD-85FC-BA00496F69AC}"/>
    <dgm:cxn modelId="{B90A0146-1A30-4535-AFBB-0A036BCCBB65}" type="presParOf" srcId="{50B92D80-702F-4183-BEF9-709958B0644E}" destId="{4CABD9DC-6CFB-477A-8FB7-CF6BC9122911}" srcOrd="0" destOrd="0" presId="urn:microsoft.com/office/officeart/2005/8/layout/lProcess2"/>
    <dgm:cxn modelId="{56F653FC-F000-40A1-BE7D-343AA4D6C559}" type="presParOf" srcId="{4CABD9DC-6CFB-477A-8FB7-CF6BC9122911}" destId="{D5C0F6D0-67F0-4C45-B475-C7CEC51C18BE}" srcOrd="0" destOrd="0" presId="urn:microsoft.com/office/officeart/2005/8/layout/lProcess2"/>
    <dgm:cxn modelId="{7729903E-6713-4709-BFA3-20469D26853F}" type="presParOf" srcId="{4CABD9DC-6CFB-477A-8FB7-CF6BC9122911}" destId="{AE5878B9-527B-414D-A7C0-251FE06F94F4}" srcOrd="1" destOrd="0" presId="urn:microsoft.com/office/officeart/2005/8/layout/lProcess2"/>
    <dgm:cxn modelId="{D0F3BBF2-BAB3-43F1-A224-897F5CA89EE8}" type="presParOf" srcId="{4CABD9DC-6CFB-477A-8FB7-CF6BC9122911}" destId="{A549A1A2-07D0-44E6-99B0-05CFAB5470AC}" srcOrd="2" destOrd="0" presId="urn:microsoft.com/office/officeart/2005/8/layout/lProcess2"/>
    <dgm:cxn modelId="{B777C912-83C4-412D-872C-A8B444EDF98C}" type="presParOf" srcId="{A549A1A2-07D0-44E6-99B0-05CFAB5470AC}" destId="{ACB72E77-417F-43BD-A9E5-A8C357FF8639}" srcOrd="0" destOrd="0" presId="urn:microsoft.com/office/officeart/2005/8/layout/lProcess2"/>
    <dgm:cxn modelId="{61E2FFD6-5ECB-4CE4-AF98-26C1769DBE88}" type="presParOf" srcId="{ACB72E77-417F-43BD-A9E5-A8C357FF8639}" destId="{0D50CC20-32FF-4B06-97FC-92D35B4FB189}" srcOrd="0" destOrd="0" presId="urn:microsoft.com/office/officeart/2005/8/layout/lProcess2"/>
    <dgm:cxn modelId="{F7E734A5-A78E-4002-9E81-655AA58296BE}" type="presParOf" srcId="{50B92D80-702F-4183-BEF9-709958B0644E}" destId="{B9D680BF-05FF-49BD-A69C-A73AF20B198E}" srcOrd="1" destOrd="0" presId="urn:microsoft.com/office/officeart/2005/8/layout/lProcess2"/>
    <dgm:cxn modelId="{3F490AAB-FD0E-4639-9550-C5B4D7CA3CF5}" type="presParOf" srcId="{50B92D80-702F-4183-BEF9-709958B0644E}" destId="{6B87EAA6-01FF-4AE7-945E-D033B9FF74AD}" srcOrd="2" destOrd="0" presId="urn:microsoft.com/office/officeart/2005/8/layout/lProcess2"/>
    <dgm:cxn modelId="{AF03A84D-54A8-4F1C-A269-597298990083}" type="presParOf" srcId="{6B87EAA6-01FF-4AE7-945E-D033B9FF74AD}" destId="{D07AB29A-E23C-4CB7-9C40-376C4ADD80A1}" srcOrd="0" destOrd="0" presId="urn:microsoft.com/office/officeart/2005/8/layout/lProcess2"/>
    <dgm:cxn modelId="{9E7EEF19-1058-404F-A06D-20297D689C87}" type="presParOf" srcId="{6B87EAA6-01FF-4AE7-945E-D033B9FF74AD}" destId="{91CE30DE-C8A9-419C-BE57-0A0BBF279991}" srcOrd="1" destOrd="0" presId="urn:microsoft.com/office/officeart/2005/8/layout/lProcess2"/>
    <dgm:cxn modelId="{3C6D8161-515D-4AC3-AB75-4048B02D61BF}" type="presParOf" srcId="{6B87EAA6-01FF-4AE7-945E-D033B9FF74AD}" destId="{80DD0C96-0CD1-4A83-8727-59CC5463A60E}" srcOrd="2" destOrd="0" presId="urn:microsoft.com/office/officeart/2005/8/layout/lProcess2"/>
    <dgm:cxn modelId="{E8919511-EA0D-4ABF-96F2-C9EAA0F9EBC1}" type="presParOf" srcId="{80DD0C96-0CD1-4A83-8727-59CC5463A60E}" destId="{AEF9D8F1-C744-4CB3-9191-2DB1C9BFCC00}" srcOrd="0" destOrd="0" presId="urn:microsoft.com/office/officeart/2005/8/layout/lProcess2"/>
    <dgm:cxn modelId="{D4C28402-DD65-411C-B840-0521828E5A23}" type="presParOf" srcId="{AEF9D8F1-C744-4CB3-9191-2DB1C9BFCC00}" destId="{2E34079D-27D5-48C7-A62C-2E8AAB1D3AF4}" srcOrd="0" destOrd="0" presId="urn:microsoft.com/office/officeart/2005/8/layout/lProcess2"/>
    <dgm:cxn modelId="{C96B4965-6A46-41AD-8586-B5DDA56A6F31}" type="presParOf" srcId="{50B92D80-702F-4183-BEF9-709958B0644E}" destId="{DE341089-C725-4D71-868B-CAAE52E50BC1}" srcOrd="3" destOrd="0" presId="urn:microsoft.com/office/officeart/2005/8/layout/lProcess2"/>
    <dgm:cxn modelId="{EB5ABA2E-50C2-4C30-82A5-2B10AB7CAA0D}" type="presParOf" srcId="{50B92D80-702F-4183-BEF9-709958B0644E}" destId="{421DDABC-2BC3-406B-AB4D-F4E3D99D03D0}" srcOrd="4" destOrd="0" presId="urn:microsoft.com/office/officeart/2005/8/layout/lProcess2"/>
    <dgm:cxn modelId="{A2A7957C-E495-474E-A7D6-4C929CDF0D09}" type="presParOf" srcId="{421DDABC-2BC3-406B-AB4D-F4E3D99D03D0}" destId="{B8E80059-7753-4292-BEE2-00EF08B957DE}" srcOrd="0" destOrd="0" presId="urn:microsoft.com/office/officeart/2005/8/layout/lProcess2"/>
    <dgm:cxn modelId="{FF46A8A8-5020-4F83-8623-AF9EB59C5351}" type="presParOf" srcId="{421DDABC-2BC3-406B-AB4D-F4E3D99D03D0}" destId="{4E57346A-1FB9-40EE-B8DB-1BAB3E0AE87C}" srcOrd="1" destOrd="0" presId="urn:microsoft.com/office/officeart/2005/8/layout/lProcess2"/>
    <dgm:cxn modelId="{A9C3D32F-B978-4260-A170-B4CD2F199AF9}" type="presParOf" srcId="{421DDABC-2BC3-406B-AB4D-F4E3D99D03D0}" destId="{F7495AFA-787A-4175-A0AA-BC5892A72ED2}" srcOrd="2" destOrd="0" presId="urn:microsoft.com/office/officeart/2005/8/layout/lProcess2"/>
    <dgm:cxn modelId="{45BB1E52-4F9D-4752-A96C-26C150CDA9CA}" type="presParOf" srcId="{F7495AFA-787A-4175-A0AA-BC5892A72ED2}" destId="{FC096CE5-CE6D-4F0A-9F6C-69B277E9172F}" srcOrd="0" destOrd="0" presId="urn:microsoft.com/office/officeart/2005/8/layout/lProcess2"/>
    <dgm:cxn modelId="{C43959A3-4294-4D4B-BB39-B4DABB321600}" type="presParOf" srcId="{FC096CE5-CE6D-4F0A-9F6C-69B277E9172F}" destId="{E1B05951-EF31-4758-BA25-1797B6A2E274}" srcOrd="0" destOrd="0" presId="urn:microsoft.com/office/officeart/2005/8/layout/lProcess2"/>
    <dgm:cxn modelId="{F0E9F1DF-0211-4727-9766-477158A1D64D}" type="presParOf" srcId="{FC096CE5-CE6D-4F0A-9F6C-69B277E9172F}" destId="{8F918298-A94A-4F70-A6DB-92B04D5679A6}" srcOrd="1" destOrd="0" presId="urn:microsoft.com/office/officeart/2005/8/layout/lProcess2"/>
    <dgm:cxn modelId="{C9B6F4A2-4759-4B42-B7AF-CF49EF72EE50}" type="presParOf" srcId="{FC096CE5-CE6D-4F0A-9F6C-69B277E9172F}" destId="{04257468-2B98-4514-BFAE-0A464B45E632}" srcOrd="2" destOrd="0" presId="urn:microsoft.com/office/officeart/2005/8/layout/lProcess2"/>
    <dgm:cxn modelId="{BC1DE688-4228-45EE-ACD1-C44A42FD1D13}" type="presParOf" srcId="{FC096CE5-CE6D-4F0A-9F6C-69B277E9172F}" destId="{5FD45FF7-5C09-4114-839C-06A59BAE69E7}" srcOrd="3" destOrd="0" presId="urn:microsoft.com/office/officeart/2005/8/layout/lProcess2"/>
    <dgm:cxn modelId="{58F152E3-DC35-4A37-9AF4-7261EF282099}" type="presParOf" srcId="{FC096CE5-CE6D-4F0A-9F6C-69B277E9172F}" destId="{592E0721-1512-4516-9FBD-8AF8A731E66F}"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14B4D6-680D-456B-B51D-4CAEFB21A55D}" type="doc">
      <dgm:prSet loTypeId="urn:microsoft.com/office/officeart/2005/8/layout/hChevron3" loCatId="process" qsTypeId="urn:microsoft.com/office/officeart/2005/8/quickstyle/simple1" qsCatId="simple" csTypeId="urn:microsoft.com/office/officeart/2005/8/colors/accent2_3" csCatId="accent2" phldr="1"/>
      <dgm:spPr/>
      <dgm:t>
        <a:bodyPr/>
        <a:lstStyle/>
        <a:p>
          <a:endParaRPr lang="en-US"/>
        </a:p>
      </dgm:t>
    </dgm:pt>
    <dgm:pt modelId="{2D32764D-7493-4DD1-B123-EB28E84501A1}">
      <dgm:prSet/>
      <dgm:spPr>
        <a:scene3d>
          <a:camera prst="orthographicFront"/>
          <a:lightRig rig="threePt" dir="t"/>
        </a:scene3d>
        <a:sp3d>
          <a:bevelT/>
        </a:sp3d>
      </dgm:spPr>
      <dgm:t>
        <a:bodyPr/>
        <a:lstStyle/>
        <a:p>
          <a:r>
            <a:rPr lang="en-US" b="0"/>
            <a:t>Go to </a:t>
          </a:r>
          <a:r>
            <a:rPr lang="en-US" b="0">
              <a:hlinkClick xmlns:r="http://schemas.openxmlformats.org/officeDocument/2006/relationships" r:id="rId1"/>
            </a:rPr>
            <a:t>www.gasb.org</a:t>
          </a:r>
          <a:endParaRPr lang="en-US"/>
        </a:p>
      </dgm:t>
    </dgm:pt>
    <dgm:pt modelId="{C8639E72-CAEA-423D-9285-DA6C918D2A6F}" type="parTrans" cxnId="{3E80093C-0436-4FC4-AF0E-58C8A07F5DFF}">
      <dgm:prSet/>
      <dgm:spPr/>
      <dgm:t>
        <a:bodyPr/>
        <a:lstStyle/>
        <a:p>
          <a:endParaRPr lang="en-US"/>
        </a:p>
      </dgm:t>
    </dgm:pt>
    <dgm:pt modelId="{01B01EC8-BC15-45F8-8FD2-FD7527A1B654}" type="sibTrans" cxnId="{3E80093C-0436-4FC4-AF0E-58C8A07F5DFF}">
      <dgm:prSet/>
      <dgm:spPr/>
      <dgm:t>
        <a:bodyPr/>
        <a:lstStyle/>
        <a:p>
          <a:endParaRPr lang="en-US"/>
        </a:p>
      </dgm:t>
    </dgm:pt>
    <dgm:pt modelId="{70770E8D-6C05-4C12-887C-5988F54223D9}">
      <dgm:prSet/>
      <dgm:spPr>
        <a:scene3d>
          <a:camera prst="orthographicFront"/>
          <a:lightRig rig="threePt" dir="t"/>
        </a:scene3d>
        <a:sp3d>
          <a:bevelT/>
        </a:sp3d>
      </dgm:spPr>
      <dgm:t>
        <a:bodyPr/>
        <a:lstStyle/>
        <a:p>
          <a:r>
            <a:rPr lang="en-US" b="0"/>
            <a:t>Mouse over “About Us”</a:t>
          </a:r>
          <a:endParaRPr lang="en-US"/>
        </a:p>
      </dgm:t>
    </dgm:pt>
    <dgm:pt modelId="{638AF3EA-80E8-4767-A173-16BD13D345ED}" type="parTrans" cxnId="{37C5CCFF-FD1A-4854-8DA9-3333E7895880}">
      <dgm:prSet/>
      <dgm:spPr/>
      <dgm:t>
        <a:bodyPr/>
        <a:lstStyle/>
        <a:p>
          <a:endParaRPr lang="en-US"/>
        </a:p>
      </dgm:t>
    </dgm:pt>
    <dgm:pt modelId="{07DB598F-6E51-457D-A803-5B6AFD1BCC41}" type="sibTrans" cxnId="{37C5CCFF-FD1A-4854-8DA9-3333E7895880}">
      <dgm:prSet/>
      <dgm:spPr/>
      <dgm:t>
        <a:bodyPr/>
        <a:lstStyle/>
        <a:p>
          <a:endParaRPr lang="en-US"/>
        </a:p>
      </dgm:t>
    </dgm:pt>
    <dgm:pt modelId="{1010CA5F-871F-445A-9AE2-687FC34D86C6}">
      <dgm:prSet/>
      <dgm:spPr>
        <a:scene3d>
          <a:camera prst="orthographicFront"/>
          <a:lightRig rig="threePt" dir="t"/>
        </a:scene3d>
        <a:sp3d>
          <a:bevelT/>
        </a:sp3d>
      </dgm:spPr>
      <dgm:t>
        <a:bodyPr/>
        <a:lstStyle/>
        <a:p>
          <a:r>
            <a:rPr lang="en-US" b="0"/>
            <a:t>Click on “Careers”</a:t>
          </a:r>
          <a:endParaRPr lang="en-US"/>
        </a:p>
      </dgm:t>
    </dgm:pt>
    <dgm:pt modelId="{81A16C4B-A423-44C4-8D5C-6851DEDDC0EB}" type="parTrans" cxnId="{362364B9-1D48-4087-BFAB-B947FC0F218B}">
      <dgm:prSet/>
      <dgm:spPr/>
      <dgm:t>
        <a:bodyPr/>
        <a:lstStyle/>
        <a:p>
          <a:endParaRPr lang="en-US"/>
        </a:p>
      </dgm:t>
    </dgm:pt>
    <dgm:pt modelId="{D6834BAC-A166-4CB2-BE5C-1EB2DC143C4C}" type="sibTrans" cxnId="{362364B9-1D48-4087-BFAB-B947FC0F218B}">
      <dgm:prSet/>
      <dgm:spPr/>
      <dgm:t>
        <a:bodyPr/>
        <a:lstStyle/>
        <a:p>
          <a:endParaRPr lang="en-US"/>
        </a:p>
      </dgm:t>
    </dgm:pt>
    <dgm:pt modelId="{30071BE6-CBBE-4DF4-B1F4-857582109AF1}" type="pres">
      <dgm:prSet presAssocID="{1B14B4D6-680D-456B-B51D-4CAEFB21A55D}" presName="Name0" presStyleCnt="0">
        <dgm:presLayoutVars>
          <dgm:dir/>
          <dgm:resizeHandles val="exact"/>
        </dgm:presLayoutVars>
      </dgm:prSet>
      <dgm:spPr/>
    </dgm:pt>
    <dgm:pt modelId="{8AD68679-4C6D-4248-9E35-C65DDCF722BC}" type="pres">
      <dgm:prSet presAssocID="{2D32764D-7493-4DD1-B123-EB28E84501A1}" presName="parTxOnly" presStyleLbl="node1" presStyleIdx="0" presStyleCnt="3">
        <dgm:presLayoutVars>
          <dgm:bulletEnabled val="1"/>
        </dgm:presLayoutVars>
      </dgm:prSet>
      <dgm:spPr/>
    </dgm:pt>
    <dgm:pt modelId="{66536DCE-70D3-482E-9341-C99F4D75B912}" type="pres">
      <dgm:prSet presAssocID="{01B01EC8-BC15-45F8-8FD2-FD7527A1B654}" presName="parSpace" presStyleCnt="0"/>
      <dgm:spPr>
        <a:scene3d>
          <a:camera prst="orthographicFront"/>
          <a:lightRig rig="threePt" dir="t"/>
        </a:scene3d>
        <a:sp3d>
          <a:bevelT/>
        </a:sp3d>
      </dgm:spPr>
    </dgm:pt>
    <dgm:pt modelId="{21E6773C-13A4-459C-82D9-D9DDC5197417}" type="pres">
      <dgm:prSet presAssocID="{70770E8D-6C05-4C12-887C-5988F54223D9}" presName="parTxOnly" presStyleLbl="node1" presStyleIdx="1" presStyleCnt="3">
        <dgm:presLayoutVars>
          <dgm:bulletEnabled val="1"/>
        </dgm:presLayoutVars>
      </dgm:prSet>
      <dgm:spPr/>
    </dgm:pt>
    <dgm:pt modelId="{27ED7E76-24E1-45BA-8C5C-317B301AA23B}" type="pres">
      <dgm:prSet presAssocID="{07DB598F-6E51-457D-A803-5B6AFD1BCC41}" presName="parSpace" presStyleCnt="0"/>
      <dgm:spPr>
        <a:scene3d>
          <a:camera prst="orthographicFront"/>
          <a:lightRig rig="threePt" dir="t"/>
        </a:scene3d>
        <a:sp3d>
          <a:bevelT/>
        </a:sp3d>
      </dgm:spPr>
    </dgm:pt>
    <dgm:pt modelId="{D77F001E-14F5-4720-87BD-C2F47F7A3AAE}" type="pres">
      <dgm:prSet presAssocID="{1010CA5F-871F-445A-9AE2-687FC34D86C6}" presName="parTxOnly" presStyleLbl="node1" presStyleIdx="2" presStyleCnt="3">
        <dgm:presLayoutVars>
          <dgm:bulletEnabled val="1"/>
        </dgm:presLayoutVars>
      </dgm:prSet>
      <dgm:spPr/>
    </dgm:pt>
  </dgm:ptLst>
  <dgm:cxnLst>
    <dgm:cxn modelId="{3E80093C-0436-4FC4-AF0E-58C8A07F5DFF}" srcId="{1B14B4D6-680D-456B-B51D-4CAEFB21A55D}" destId="{2D32764D-7493-4DD1-B123-EB28E84501A1}" srcOrd="0" destOrd="0" parTransId="{C8639E72-CAEA-423D-9285-DA6C918D2A6F}" sibTransId="{01B01EC8-BC15-45F8-8FD2-FD7527A1B654}"/>
    <dgm:cxn modelId="{FE237D75-35FE-4019-8DCA-398038C29F1C}" type="presOf" srcId="{70770E8D-6C05-4C12-887C-5988F54223D9}" destId="{21E6773C-13A4-459C-82D9-D9DDC5197417}" srcOrd="0" destOrd="0" presId="urn:microsoft.com/office/officeart/2005/8/layout/hChevron3"/>
    <dgm:cxn modelId="{9533F089-8FE6-4862-B1E9-028051CA1204}" type="presOf" srcId="{1B14B4D6-680D-456B-B51D-4CAEFB21A55D}" destId="{30071BE6-CBBE-4DF4-B1F4-857582109AF1}" srcOrd="0" destOrd="0" presId="urn:microsoft.com/office/officeart/2005/8/layout/hChevron3"/>
    <dgm:cxn modelId="{971BC08F-A6E8-4684-A31F-F82F6888AA52}" type="presOf" srcId="{1010CA5F-871F-445A-9AE2-687FC34D86C6}" destId="{D77F001E-14F5-4720-87BD-C2F47F7A3AAE}" srcOrd="0" destOrd="0" presId="urn:microsoft.com/office/officeart/2005/8/layout/hChevron3"/>
    <dgm:cxn modelId="{E79CE2B7-A371-486C-9DE1-77F7729ED88E}" type="presOf" srcId="{2D32764D-7493-4DD1-B123-EB28E84501A1}" destId="{8AD68679-4C6D-4248-9E35-C65DDCF722BC}" srcOrd="0" destOrd="0" presId="urn:microsoft.com/office/officeart/2005/8/layout/hChevron3"/>
    <dgm:cxn modelId="{362364B9-1D48-4087-BFAB-B947FC0F218B}" srcId="{1B14B4D6-680D-456B-B51D-4CAEFB21A55D}" destId="{1010CA5F-871F-445A-9AE2-687FC34D86C6}" srcOrd="2" destOrd="0" parTransId="{81A16C4B-A423-44C4-8D5C-6851DEDDC0EB}" sibTransId="{D6834BAC-A166-4CB2-BE5C-1EB2DC143C4C}"/>
    <dgm:cxn modelId="{37C5CCFF-FD1A-4854-8DA9-3333E7895880}" srcId="{1B14B4D6-680D-456B-B51D-4CAEFB21A55D}" destId="{70770E8D-6C05-4C12-887C-5988F54223D9}" srcOrd="1" destOrd="0" parTransId="{638AF3EA-80E8-4767-A173-16BD13D345ED}" sibTransId="{07DB598F-6E51-457D-A803-5B6AFD1BCC41}"/>
    <dgm:cxn modelId="{1F9A3BB8-41A2-43FF-B860-783F3D3EED23}" type="presParOf" srcId="{30071BE6-CBBE-4DF4-B1F4-857582109AF1}" destId="{8AD68679-4C6D-4248-9E35-C65DDCF722BC}" srcOrd="0" destOrd="0" presId="urn:microsoft.com/office/officeart/2005/8/layout/hChevron3"/>
    <dgm:cxn modelId="{65253920-1BBC-4C9F-B1A6-0B3C75D1E116}" type="presParOf" srcId="{30071BE6-CBBE-4DF4-B1F4-857582109AF1}" destId="{66536DCE-70D3-482E-9341-C99F4D75B912}" srcOrd="1" destOrd="0" presId="urn:microsoft.com/office/officeart/2005/8/layout/hChevron3"/>
    <dgm:cxn modelId="{63202B2B-B791-49AA-83AF-0640CC4DADDE}" type="presParOf" srcId="{30071BE6-CBBE-4DF4-B1F4-857582109AF1}" destId="{21E6773C-13A4-459C-82D9-D9DDC5197417}" srcOrd="2" destOrd="0" presId="urn:microsoft.com/office/officeart/2005/8/layout/hChevron3"/>
    <dgm:cxn modelId="{B83577C1-6D67-4756-B276-187E1F76AEA7}" type="presParOf" srcId="{30071BE6-CBBE-4DF4-B1F4-857582109AF1}" destId="{27ED7E76-24E1-45BA-8C5C-317B301AA23B}" srcOrd="3" destOrd="0" presId="urn:microsoft.com/office/officeart/2005/8/layout/hChevron3"/>
    <dgm:cxn modelId="{BC3900F5-8946-492A-BFA5-39FA47863A75}" type="presParOf" srcId="{30071BE6-CBBE-4DF4-B1F4-857582109AF1}" destId="{D77F001E-14F5-4720-87BD-C2F47F7A3AAE}" srcOrd="4"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9C5E7D56-8DEA-4B5F-9D88-F6507FAACC8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D53D9D5-B140-4EEB-B71D-4A69D21AEE62}">
      <dgm:prSet custT="1"/>
      <dgm:spPr>
        <a:scene3d>
          <a:camera prst="orthographicFront"/>
          <a:lightRig rig="threePt" dir="t"/>
        </a:scene3d>
        <a:sp3d>
          <a:bevelT/>
        </a:sp3d>
      </dgm:spPr>
      <dgm:t>
        <a:bodyPr/>
        <a:lstStyle/>
        <a:p>
          <a:pPr>
            <a:spcAft>
              <a:spcPts val="1200"/>
            </a:spcAft>
          </a:pPr>
          <a:r>
            <a:rPr lang="en-US" sz="2000" baseline="0" dirty="0"/>
            <a:t>Requires a government to terminate hedge accounting when it renegotiates or amends a critical term of a hedging derivative instrument, such as the reference rate of a hedging derivative instrument</a:t>
          </a:r>
          <a:endParaRPr lang="en-US" sz="2000" dirty="0"/>
        </a:p>
      </dgm:t>
    </dgm:pt>
    <dgm:pt modelId="{1230FAD1-A150-4A9D-8E1A-4FCB9389FB4C}" type="parTrans" cxnId="{6878A22A-609F-4206-B905-F3A37F88A444}">
      <dgm:prSet/>
      <dgm:spPr/>
      <dgm:t>
        <a:bodyPr/>
        <a:lstStyle/>
        <a:p>
          <a:endParaRPr lang="en-US"/>
        </a:p>
      </dgm:t>
    </dgm:pt>
    <dgm:pt modelId="{2D80413C-03A2-4AE2-A319-956481F28889}" type="sibTrans" cxnId="{6878A22A-609F-4206-B905-F3A37F88A444}">
      <dgm:prSet/>
      <dgm:spPr/>
      <dgm:t>
        <a:bodyPr/>
        <a:lstStyle/>
        <a:p>
          <a:endParaRPr lang="en-US"/>
        </a:p>
      </dgm:t>
    </dgm:pt>
    <dgm:pt modelId="{5461A886-BD68-42F9-B8AD-51D23751F3B8}" type="pres">
      <dgm:prSet presAssocID="{9C5E7D56-8DEA-4B5F-9D88-F6507FAACC84}" presName="Name0" presStyleCnt="0">
        <dgm:presLayoutVars>
          <dgm:dir/>
          <dgm:animLvl val="lvl"/>
          <dgm:resizeHandles val="exact"/>
        </dgm:presLayoutVars>
      </dgm:prSet>
      <dgm:spPr/>
    </dgm:pt>
    <dgm:pt modelId="{70501E1F-1E40-4B1D-833A-AE7D352AAB23}" type="pres">
      <dgm:prSet presAssocID="{DD53D9D5-B140-4EEB-B71D-4A69D21AEE62}" presName="linNode" presStyleCnt="0"/>
      <dgm:spPr/>
    </dgm:pt>
    <dgm:pt modelId="{41B7A6D8-F350-4F73-9E53-C5CD51983ECE}" type="pres">
      <dgm:prSet presAssocID="{DD53D9D5-B140-4EEB-B71D-4A69D21AEE62}" presName="parentText" presStyleLbl="node1" presStyleIdx="0" presStyleCnt="1" custScaleX="270588" custLinFactNeighborX="-1888" custLinFactNeighborY="-77558">
        <dgm:presLayoutVars>
          <dgm:chMax val="1"/>
          <dgm:bulletEnabled val="1"/>
        </dgm:presLayoutVars>
      </dgm:prSet>
      <dgm:spPr/>
    </dgm:pt>
  </dgm:ptLst>
  <dgm:cxnLst>
    <dgm:cxn modelId="{6878A22A-609F-4206-B905-F3A37F88A444}" srcId="{9C5E7D56-8DEA-4B5F-9D88-F6507FAACC84}" destId="{DD53D9D5-B140-4EEB-B71D-4A69D21AEE62}" srcOrd="0" destOrd="0" parTransId="{1230FAD1-A150-4A9D-8E1A-4FCB9389FB4C}" sibTransId="{2D80413C-03A2-4AE2-A319-956481F28889}"/>
    <dgm:cxn modelId="{CD1E4E5E-A1B4-462D-9F3A-96DA1DDBF751}" type="presOf" srcId="{9C5E7D56-8DEA-4B5F-9D88-F6507FAACC84}" destId="{5461A886-BD68-42F9-B8AD-51D23751F3B8}" srcOrd="0" destOrd="0" presId="urn:microsoft.com/office/officeart/2005/8/layout/vList5"/>
    <dgm:cxn modelId="{6B1D20C6-63E1-498D-8AB3-746D2866974D}" type="presOf" srcId="{DD53D9D5-B140-4EEB-B71D-4A69D21AEE62}" destId="{41B7A6D8-F350-4F73-9E53-C5CD51983ECE}" srcOrd="0" destOrd="0" presId="urn:microsoft.com/office/officeart/2005/8/layout/vList5"/>
    <dgm:cxn modelId="{5E61A790-8C44-4BDC-A59C-F08EB056C5EB}" type="presParOf" srcId="{5461A886-BD68-42F9-B8AD-51D23751F3B8}" destId="{70501E1F-1E40-4B1D-833A-AE7D352AAB23}" srcOrd="0" destOrd="0" presId="urn:microsoft.com/office/officeart/2005/8/layout/vList5"/>
    <dgm:cxn modelId="{BE1D8EE9-4A64-4538-BFB2-B3575AC12266}" type="presParOf" srcId="{70501E1F-1E40-4B1D-833A-AE7D352AAB23}" destId="{41B7A6D8-F350-4F73-9E53-C5CD51983ECE}"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3327B0BE-7F03-4629-B6AF-CA32AC5C40C0}" type="doc">
      <dgm:prSet loTypeId="urn:microsoft.com/office/officeart/2005/8/layout/hierarchy4" loCatId="list" qsTypeId="urn:microsoft.com/office/officeart/2005/8/quickstyle/simple1" qsCatId="simple" csTypeId="urn:microsoft.com/office/officeart/2005/8/colors/accent2_3" csCatId="accent2" phldr="1"/>
      <dgm:spPr/>
      <dgm:t>
        <a:bodyPr/>
        <a:lstStyle/>
        <a:p>
          <a:endParaRPr lang="en-US"/>
        </a:p>
      </dgm:t>
    </dgm:pt>
    <dgm:pt modelId="{30240444-B845-4D5C-AEE0-89CA7748D987}">
      <dgm:prSet custT="1"/>
      <dgm:spPr>
        <a:scene3d>
          <a:camera prst="orthographicFront"/>
          <a:lightRig rig="threePt" dir="t"/>
        </a:scene3d>
        <a:sp3d>
          <a:bevelT/>
        </a:sp3d>
      </dgm:spPr>
      <dgm:t>
        <a:bodyPr/>
        <a:lstStyle/>
        <a:p>
          <a:pPr>
            <a:buFont typeface="Symbol" panose="05050102010706020507" pitchFamily="18" charset="2"/>
            <a:buChar char=""/>
          </a:pPr>
          <a:r>
            <a:rPr lang="en-US" sz="2400" b="1"/>
            <a:t>Continue to apply hedge accounting to an effective hedging derivative instrument with a variable payment based on an IBOR, if </a:t>
          </a:r>
          <a:r>
            <a:rPr lang="en-US" sz="2400" b="1" u="sng"/>
            <a:t>all</a:t>
          </a:r>
          <a:r>
            <a:rPr lang="en-US" sz="2400" b="1"/>
            <a:t> criteria are met:</a:t>
          </a:r>
        </a:p>
      </dgm:t>
    </dgm:pt>
    <dgm:pt modelId="{5E6FDD1B-7E47-4D02-B93A-709268AF8792}" type="parTrans" cxnId="{97F38A9D-66A8-4447-B199-B51D892EF4B9}">
      <dgm:prSet/>
      <dgm:spPr/>
      <dgm:t>
        <a:bodyPr/>
        <a:lstStyle/>
        <a:p>
          <a:endParaRPr lang="en-US" sz="1400">
            <a:solidFill>
              <a:schemeClr val="bg1"/>
            </a:solidFill>
          </a:endParaRPr>
        </a:p>
      </dgm:t>
    </dgm:pt>
    <dgm:pt modelId="{F833E5B4-B497-4D28-9CBF-9BDF2FB4FE32}" type="sibTrans" cxnId="{97F38A9D-66A8-4447-B199-B51D892EF4B9}">
      <dgm:prSet/>
      <dgm:spPr/>
      <dgm:t>
        <a:bodyPr/>
        <a:lstStyle/>
        <a:p>
          <a:endParaRPr lang="en-US" sz="1400">
            <a:solidFill>
              <a:schemeClr val="bg1"/>
            </a:solidFill>
          </a:endParaRPr>
        </a:p>
      </dgm:t>
    </dgm:pt>
    <dgm:pt modelId="{C96A9545-4DA0-4B6F-8FC9-28657409EB0D}">
      <dgm:prSet phldrT="[Text]" custT="1"/>
      <dgm:spPr>
        <a:scene3d>
          <a:camera prst="orthographicFront"/>
          <a:lightRig rig="threePt" dir="t"/>
        </a:scene3d>
        <a:sp3d>
          <a:bevelT/>
        </a:sp3d>
      </dgm:spPr>
      <dgm:t>
        <a:bodyPr/>
        <a:lstStyle/>
        <a:p>
          <a:pPr algn="l"/>
          <a:r>
            <a:rPr lang="en-US" sz="1700"/>
            <a:t>The new reference rate essentially equates the old rate by :</a:t>
          </a:r>
        </a:p>
      </dgm:t>
    </dgm:pt>
    <dgm:pt modelId="{829311CD-562B-4CE4-987D-D1B0D788425A}" type="parTrans" cxnId="{3B285ADB-3E04-45F2-9852-ED6ECB6A4562}">
      <dgm:prSet/>
      <dgm:spPr/>
      <dgm:t>
        <a:bodyPr/>
        <a:lstStyle/>
        <a:p>
          <a:endParaRPr lang="en-US">
            <a:solidFill>
              <a:schemeClr val="bg1"/>
            </a:solidFill>
          </a:endParaRPr>
        </a:p>
      </dgm:t>
    </dgm:pt>
    <dgm:pt modelId="{34709527-6D0F-44D8-989B-D8C190347964}" type="sibTrans" cxnId="{3B285ADB-3E04-45F2-9852-ED6ECB6A4562}">
      <dgm:prSet/>
      <dgm:spPr/>
      <dgm:t>
        <a:bodyPr/>
        <a:lstStyle/>
        <a:p>
          <a:endParaRPr lang="en-US">
            <a:solidFill>
              <a:schemeClr val="bg1"/>
            </a:solidFill>
          </a:endParaRPr>
        </a:p>
      </dgm:t>
    </dgm:pt>
    <dgm:pt modelId="{5612FF47-D3DB-41E1-A8C1-841BB4B0C8DE}">
      <dgm:prSet phldrT="[Text]" custT="1"/>
      <dgm:spPr>
        <a:scene3d>
          <a:camera prst="orthographicFront"/>
          <a:lightRig rig="threePt" dir="t"/>
        </a:scene3d>
        <a:sp3d>
          <a:bevelT/>
        </a:sp3d>
      </dgm:spPr>
      <dgm:t>
        <a:bodyPr anchor="t"/>
        <a:lstStyle/>
        <a:p>
          <a:pPr algn="l"/>
          <a:r>
            <a:rPr lang="en-US" sz="1700"/>
            <a:t>The original hedging derivative instrument is ended and the replacement hedging derivative instrument is entered into on the same date</a:t>
          </a:r>
        </a:p>
      </dgm:t>
    </dgm:pt>
    <dgm:pt modelId="{B629E6BC-5C85-408C-B29A-782F38AA68B4}" type="parTrans" cxnId="{8F824ADF-FD59-4CDA-812F-A3153C555E83}">
      <dgm:prSet/>
      <dgm:spPr/>
      <dgm:t>
        <a:bodyPr/>
        <a:lstStyle/>
        <a:p>
          <a:endParaRPr lang="en-US">
            <a:solidFill>
              <a:schemeClr val="bg1"/>
            </a:solidFill>
          </a:endParaRPr>
        </a:p>
      </dgm:t>
    </dgm:pt>
    <dgm:pt modelId="{5EA9E711-6B6A-4963-8F9C-026CED0AE112}" type="sibTrans" cxnId="{8F824ADF-FD59-4CDA-812F-A3153C555E83}">
      <dgm:prSet/>
      <dgm:spPr/>
      <dgm:t>
        <a:bodyPr/>
        <a:lstStyle/>
        <a:p>
          <a:endParaRPr lang="en-US">
            <a:solidFill>
              <a:schemeClr val="bg1"/>
            </a:solidFill>
          </a:endParaRPr>
        </a:p>
      </dgm:t>
    </dgm:pt>
    <dgm:pt modelId="{2AFF4AAD-BD7C-4FE6-8E47-B2767F35E352}">
      <dgm:prSet phldrT="[Text]" custT="1"/>
      <dgm:spPr>
        <a:scene3d>
          <a:camera prst="orthographicFront"/>
          <a:lightRig rig="threePt" dir="t"/>
        </a:scene3d>
        <a:sp3d>
          <a:bevelT/>
        </a:sp3d>
      </dgm:spPr>
      <dgm:t>
        <a:bodyPr anchor="t"/>
        <a:lstStyle/>
        <a:p>
          <a:pPr algn="l"/>
          <a:r>
            <a:rPr lang="en-US" sz="1700"/>
            <a:t>Critical terms are identical, except for term changes that are necessary for reference rate replacement (see next slide)</a:t>
          </a:r>
        </a:p>
      </dgm:t>
    </dgm:pt>
    <dgm:pt modelId="{77697296-82F7-416A-B1F2-1737EE0A578A}" type="parTrans" cxnId="{A25B2EC6-E59D-4008-9575-DB0320948CFC}">
      <dgm:prSet/>
      <dgm:spPr/>
      <dgm:t>
        <a:bodyPr/>
        <a:lstStyle/>
        <a:p>
          <a:endParaRPr lang="en-US">
            <a:solidFill>
              <a:schemeClr val="bg1"/>
            </a:solidFill>
          </a:endParaRPr>
        </a:p>
      </dgm:t>
    </dgm:pt>
    <dgm:pt modelId="{C77C936D-EEE2-4389-A5EB-5A804F8C6323}" type="sibTrans" cxnId="{A25B2EC6-E59D-4008-9575-DB0320948CFC}">
      <dgm:prSet/>
      <dgm:spPr/>
      <dgm:t>
        <a:bodyPr/>
        <a:lstStyle/>
        <a:p>
          <a:endParaRPr lang="en-US">
            <a:solidFill>
              <a:schemeClr val="bg1"/>
            </a:solidFill>
          </a:endParaRPr>
        </a:p>
      </dgm:t>
    </dgm:pt>
    <dgm:pt modelId="{169C90CD-1290-4758-A021-EF6FC5B9DD20}">
      <dgm:prSet phldrT="[Text]" custT="1"/>
      <dgm:spPr>
        <a:scene3d>
          <a:camera prst="orthographicFront"/>
          <a:lightRig rig="threePt" dir="t"/>
        </a:scene3d>
        <a:sp3d>
          <a:bevelT/>
        </a:sp3d>
      </dgm:spPr>
      <dgm:t>
        <a:bodyPr anchor="t"/>
        <a:lstStyle/>
        <a:p>
          <a:pPr algn="l"/>
          <a:r>
            <a:rPr lang="en-US" sz="1700"/>
            <a:t>Hedging derivative instrument is amended or replaced to change the reference rate of its variable payment or add/change reference rate-related fallback provisions</a:t>
          </a:r>
        </a:p>
      </dgm:t>
    </dgm:pt>
    <dgm:pt modelId="{5F69FE02-6EE1-45DD-BD48-72FB972E9D2A}" type="parTrans" cxnId="{1F5CEE14-3124-4A56-9C26-9F19AC3EDE0A}">
      <dgm:prSet/>
      <dgm:spPr/>
      <dgm:t>
        <a:bodyPr/>
        <a:lstStyle/>
        <a:p>
          <a:endParaRPr lang="en-US">
            <a:solidFill>
              <a:schemeClr val="bg1"/>
            </a:solidFill>
          </a:endParaRPr>
        </a:p>
      </dgm:t>
    </dgm:pt>
    <dgm:pt modelId="{94337231-E675-4EBF-B45B-67DC8D2C8E2F}" type="sibTrans" cxnId="{1F5CEE14-3124-4A56-9C26-9F19AC3EDE0A}">
      <dgm:prSet/>
      <dgm:spPr/>
      <dgm:t>
        <a:bodyPr/>
        <a:lstStyle/>
        <a:p>
          <a:endParaRPr lang="en-US">
            <a:solidFill>
              <a:schemeClr val="bg1"/>
            </a:solidFill>
          </a:endParaRPr>
        </a:p>
      </dgm:t>
    </dgm:pt>
    <dgm:pt modelId="{F02EB23E-0638-4BDE-879E-8A51E2A54C79}">
      <dgm:prSet phldrT="[Text]" custT="1"/>
      <dgm:spPr>
        <a:scene3d>
          <a:camera prst="orthographicFront"/>
          <a:lightRig rig="threePt" dir="t"/>
        </a:scene3d>
        <a:sp3d>
          <a:bevelT/>
        </a:sp3d>
      </dgm:spPr>
      <dgm:t>
        <a:bodyPr/>
        <a:lstStyle/>
        <a:p>
          <a:pPr algn="l"/>
          <a:r>
            <a:rPr lang="en-US" sz="1700"/>
            <a:t>Adjusting the new rate by a coefficient or constant, limited to what is necessary to essentially equate the rates, and/or</a:t>
          </a:r>
        </a:p>
      </dgm:t>
    </dgm:pt>
    <dgm:pt modelId="{A5FB39C6-6C47-4140-8850-6B64AED02495}" type="parTrans" cxnId="{56685F2F-AD63-4FB5-8B31-0557A9A5A4E2}">
      <dgm:prSet/>
      <dgm:spPr/>
      <dgm:t>
        <a:bodyPr/>
        <a:lstStyle/>
        <a:p>
          <a:endParaRPr lang="en-US">
            <a:solidFill>
              <a:schemeClr val="bg1"/>
            </a:solidFill>
          </a:endParaRPr>
        </a:p>
      </dgm:t>
    </dgm:pt>
    <dgm:pt modelId="{03664580-F08B-4510-88D0-F75949E1B656}" type="sibTrans" cxnId="{56685F2F-AD63-4FB5-8B31-0557A9A5A4E2}">
      <dgm:prSet/>
      <dgm:spPr/>
      <dgm:t>
        <a:bodyPr/>
        <a:lstStyle/>
        <a:p>
          <a:endParaRPr lang="en-US">
            <a:solidFill>
              <a:schemeClr val="bg1"/>
            </a:solidFill>
          </a:endParaRPr>
        </a:p>
      </dgm:t>
    </dgm:pt>
    <dgm:pt modelId="{3153917B-D557-4EC7-8799-D8A111EA29BC}">
      <dgm:prSet phldrT="[Text]" custT="1"/>
      <dgm:spPr>
        <a:scene3d>
          <a:camera prst="orthographicFront"/>
          <a:lightRig rig="threePt" dir="t"/>
        </a:scene3d>
        <a:sp3d>
          <a:bevelT/>
        </a:sp3d>
      </dgm:spPr>
      <dgm:t>
        <a:bodyPr anchor="t"/>
        <a:lstStyle/>
        <a:p>
          <a:pPr algn="l"/>
          <a:r>
            <a:rPr lang="en-US" sz="1700"/>
            <a:t>An up-front payment, limited to what is necessary to essentially equate the rates</a:t>
          </a:r>
        </a:p>
      </dgm:t>
    </dgm:pt>
    <dgm:pt modelId="{429C02E6-22D9-4A72-AD5E-51BB36AB2B77}" type="parTrans" cxnId="{8616B31A-69E2-4FC2-B01C-2F46DEB02E18}">
      <dgm:prSet/>
      <dgm:spPr/>
      <dgm:t>
        <a:bodyPr/>
        <a:lstStyle/>
        <a:p>
          <a:endParaRPr lang="en-US">
            <a:solidFill>
              <a:schemeClr val="bg1"/>
            </a:solidFill>
          </a:endParaRPr>
        </a:p>
      </dgm:t>
    </dgm:pt>
    <dgm:pt modelId="{80DE1F02-1407-4AE6-B5E3-A520D7A39F3F}" type="sibTrans" cxnId="{8616B31A-69E2-4FC2-B01C-2F46DEB02E18}">
      <dgm:prSet/>
      <dgm:spPr/>
      <dgm:t>
        <a:bodyPr/>
        <a:lstStyle/>
        <a:p>
          <a:endParaRPr lang="en-US">
            <a:solidFill>
              <a:schemeClr val="bg1"/>
            </a:solidFill>
          </a:endParaRPr>
        </a:p>
      </dgm:t>
    </dgm:pt>
    <dgm:pt modelId="{40293579-D4AC-43B7-8C0B-8EC887B2F7E8}" type="pres">
      <dgm:prSet presAssocID="{3327B0BE-7F03-4629-B6AF-CA32AC5C40C0}" presName="Name0" presStyleCnt="0">
        <dgm:presLayoutVars>
          <dgm:chPref val="1"/>
          <dgm:dir/>
          <dgm:animOne val="branch"/>
          <dgm:animLvl val="lvl"/>
          <dgm:resizeHandles/>
        </dgm:presLayoutVars>
      </dgm:prSet>
      <dgm:spPr/>
    </dgm:pt>
    <dgm:pt modelId="{E9ED22CE-AD44-404B-9495-9D151E833532}" type="pres">
      <dgm:prSet presAssocID="{30240444-B845-4D5C-AEE0-89CA7748D987}" presName="vertOne" presStyleCnt="0"/>
      <dgm:spPr/>
    </dgm:pt>
    <dgm:pt modelId="{F2EBE7ED-F9D6-4553-9640-7CFDA9967447}" type="pres">
      <dgm:prSet presAssocID="{30240444-B845-4D5C-AEE0-89CA7748D987}" presName="txOne" presStyleLbl="node0" presStyleIdx="0" presStyleCnt="1">
        <dgm:presLayoutVars>
          <dgm:chPref val="3"/>
        </dgm:presLayoutVars>
      </dgm:prSet>
      <dgm:spPr/>
    </dgm:pt>
    <dgm:pt modelId="{0422BB82-F051-43D1-AF7F-9331B744CADD}" type="pres">
      <dgm:prSet presAssocID="{30240444-B845-4D5C-AEE0-89CA7748D987}" presName="parTransOne" presStyleCnt="0"/>
      <dgm:spPr/>
    </dgm:pt>
    <dgm:pt modelId="{510B189A-8DB2-4A15-9BF4-086463BD6BB1}" type="pres">
      <dgm:prSet presAssocID="{30240444-B845-4D5C-AEE0-89CA7748D987}" presName="horzOne" presStyleCnt="0"/>
      <dgm:spPr/>
    </dgm:pt>
    <dgm:pt modelId="{01896898-5561-4A16-A08A-E1B7E68C850C}" type="pres">
      <dgm:prSet presAssocID="{169C90CD-1290-4758-A021-EF6FC5B9DD20}" presName="vertTwo" presStyleCnt="0"/>
      <dgm:spPr/>
    </dgm:pt>
    <dgm:pt modelId="{F819E031-27C9-4434-A51D-CF163B05E834}" type="pres">
      <dgm:prSet presAssocID="{169C90CD-1290-4758-A021-EF6FC5B9DD20}" presName="txTwo" presStyleLbl="node2" presStyleIdx="0" presStyleCnt="4" custScaleY="205387">
        <dgm:presLayoutVars>
          <dgm:chPref val="3"/>
        </dgm:presLayoutVars>
      </dgm:prSet>
      <dgm:spPr/>
    </dgm:pt>
    <dgm:pt modelId="{CC9E4C7F-A6F1-43AB-8830-7E414CCDE893}" type="pres">
      <dgm:prSet presAssocID="{169C90CD-1290-4758-A021-EF6FC5B9DD20}" presName="horzTwo" presStyleCnt="0"/>
      <dgm:spPr/>
    </dgm:pt>
    <dgm:pt modelId="{29C09E2F-D605-443A-8AC1-15927C9C4D68}" type="pres">
      <dgm:prSet presAssocID="{94337231-E675-4EBF-B45B-67DC8D2C8E2F}" presName="sibSpaceTwo" presStyleCnt="0"/>
      <dgm:spPr/>
    </dgm:pt>
    <dgm:pt modelId="{453FC2C1-6F89-4E5E-8561-BE9F9C09A1AF}" type="pres">
      <dgm:prSet presAssocID="{C96A9545-4DA0-4B6F-8FC9-28657409EB0D}" presName="vertTwo" presStyleCnt="0"/>
      <dgm:spPr/>
    </dgm:pt>
    <dgm:pt modelId="{30E5E371-D935-4E02-B33B-D8DB4AC34BE2}" type="pres">
      <dgm:prSet presAssocID="{C96A9545-4DA0-4B6F-8FC9-28657409EB0D}" presName="txTwo" presStyleLbl="node2" presStyleIdx="1" presStyleCnt="4" custScaleY="60195">
        <dgm:presLayoutVars>
          <dgm:chPref val="3"/>
        </dgm:presLayoutVars>
      </dgm:prSet>
      <dgm:spPr/>
    </dgm:pt>
    <dgm:pt modelId="{94893EE3-1E4D-4621-9D2A-E7B1165B9761}" type="pres">
      <dgm:prSet presAssocID="{C96A9545-4DA0-4B6F-8FC9-28657409EB0D}" presName="parTransTwo" presStyleCnt="0"/>
      <dgm:spPr/>
    </dgm:pt>
    <dgm:pt modelId="{C63103EE-F894-4896-A7C7-A7D5166B24E2}" type="pres">
      <dgm:prSet presAssocID="{C96A9545-4DA0-4B6F-8FC9-28657409EB0D}" presName="horzTwo" presStyleCnt="0"/>
      <dgm:spPr/>
    </dgm:pt>
    <dgm:pt modelId="{DB0C320C-8A79-473C-B899-5AA09BE45368}" type="pres">
      <dgm:prSet presAssocID="{F02EB23E-0638-4BDE-879E-8A51E2A54C79}" presName="vertThree" presStyleCnt="0"/>
      <dgm:spPr/>
    </dgm:pt>
    <dgm:pt modelId="{89C293CE-0216-4D14-90BC-85BF29510C49}" type="pres">
      <dgm:prSet presAssocID="{F02EB23E-0638-4BDE-879E-8A51E2A54C79}" presName="txThree" presStyleLbl="node3" presStyleIdx="0" presStyleCnt="2" custScaleY="140544" custLinFactNeighborY="-3458">
        <dgm:presLayoutVars>
          <dgm:chPref val="3"/>
        </dgm:presLayoutVars>
      </dgm:prSet>
      <dgm:spPr/>
    </dgm:pt>
    <dgm:pt modelId="{6ECDE0DF-2106-4A4F-91E6-08DBC07466F4}" type="pres">
      <dgm:prSet presAssocID="{F02EB23E-0638-4BDE-879E-8A51E2A54C79}" presName="horzThree" presStyleCnt="0"/>
      <dgm:spPr/>
    </dgm:pt>
    <dgm:pt modelId="{DC3276EC-756C-4C06-884D-EC9031CAD483}" type="pres">
      <dgm:prSet presAssocID="{03664580-F08B-4510-88D0-F75949E1B656}" presName="sibSpaceThree" presStyleCnt="0"/>
      <dgm:spPr/>
    </dgm:pt>
    <dgm:pt modelId="{027A1993-4628-4F83-BDF3-3D4939AE8FD6}" type="pres">
      <dgm:prSet presAssocID="{3153917B-D557-4EC7-8799-D8A111EA29BC}" presName="vertThree" presStyleCnt="0"/>
      <dgm:spPr/>
    </dgm:pt>
    <dgm:pt modelId="{F6119A11-F2BD-4A4D-AB73-2A95BEC090E7}" type="pres">
      <dgm:prSet presAssocID="{3153917B-D557-4EC7-8799-D8A111EA29BC}" presName="txThree" presStyleLbl="node3" presStyleIdx="1" presStyleCnt="2" custScaleY="139520" custLinFactNeighborY="-2964">
        <dgm:presLayoutVars>
          <dgm:chPref val="3"/>
        </dgm:presLayoutVars>
      </dgm:prSet>
      <dgm:spPr/>
    </dgm:pt>
    <dgm:pt modelId="{1C068E25-8C84-40AC-AB76-6A3F0C0F0675}" type="pres">
      <dgm:prSet presAssocID="{3153917B-D557-4EC7-8799-D8A111EA29BC}" presName="horzThree" presStyleCnt="0"/>
      <dgm:spPr/>
    </dgm:pt>
    <dgm:pt modelId="{48AD6B6A-6CE1-44CD-841E-48187658BE8D}" type="pres">
      <dgm:prSet presAssocID="{34709527-6D0F-44D8-989B-D8C190347964}" presName="sibSpaceTwo" presStyleCnt="0"/>
      <dgm:spPr/>
    </dgm:pt>
    <dgm:pt modelId="{0AE09002-05CF-4CC9-84B8-2FAC4148B408}" type="pres">
      <dgm:prSet presAssocID="{5612FF47-D3DB-41E1-A8C1-841BB4B0C8DE}" presName="vertTwo" presStyleCnt="0"/>
      <dgm:spPr/>
    </dgm:pt>
    <dgm:pt modelId="{868BA3D6-11A4-4AC3-9C77-0DA88DDF20E3}" type="pres">
      <dgm:prSet presAssocID="{5612FF47-D3DB-41E1-A8C1-841BB4B0C8DE}" presName="txTwo" presStyleLbl="node2" presStyleIdx="2" presStyleCnt="4" custScaleY="205365">
        <dgm:presLayoutVars>
          <dgm:chPref val="3"/>
        </dgm:presLayoutVars>
      </dgm:prSet>
      <dgm:spPr/>
    </dgm:pt>
    <dgm:pt modelId="{EBF597D4-347E-42B6-B785-37B1B24CAADE}" type="pres">
      <dgm:prSet presAssocID="{5612FF47-D3DB-41E1-A8C1-841BB4B0C8DE}" presName="horzTwo" presStyleCnt="0"/>
      <dgm:spPr/>
    </dgm:pt>
    <dgm:pt modelId="{E5A935B8-BF91-4F52-ABBC-CDB83EF0E362}" type="pres">
      <dgm:prSet presAssocID="{5EA9E711-6B6A-4963-8F9C-026CED0AE112}" presName="sibSpaceTwo" presStyleCnt="0"/>
      <dgm:spPr/>
    </dgm:pt>
    <dgm:pt modelId="{962484CF-7359-4EDA-89F9-CFA730B397B4}" type="pres">
      <dgm:prSet presAssocID="{2AFF4AAD-BD7C-4FE6-8E47-B2767F35E352}" presName="vertTwo" presStyleCnt="0"/>
      <dgm:spPr/>
    </dgm:pt>
    <dgm:pt modelId="{9675E3C5-59A5-4AAF-AD70-A91C195DDFAF}" type="pres">
      <dgm:prSet presAssocID="{2AFF4AAD-BD7C-4FE6-8E47-B2767F35E352}" presName="txTwo" presStyleLbl="node2" presStyleIdx="3" presStyleCnt="4" custScaleY="204725">
        <dgm:presLayoutVars>
          <dgm:chPref val="3"/>
        </dgm:presLayoutVars>
      </dgm:prSet>
      <dgm:spPr/>
    </dgm:pt>
    <dgm:pt modelId="{7151FB52-A204-495A-99BC-1340B3775915}" type="pres">
      <dgm:prSet presAssocID="{2AFF4AAD-BD7C-4FE6-8E47-B2767F35E352}" presName="horzTwo" presStyleCnt="0"/>
      <dgm:spPr/>
    </dgm:pt>
  </dgm:ptLst>
  <dgm:cxnLst>
    <dgm:cxn modelId="{1F5CEE14-3124-4A56-9C26-9F19AC3EDE0A}" srcId="{30240444-B845-4D5C-AEE0-89CA7748D987}" destId="{169C90CD-1290-4758-A021-EF6FC5B9DD20}" srcOrd="0" destOrd="0" parTransId="{5F69FE02-6EE1-45DD-BD48-72FB972E9D2A}" sibTransId="{94337231-E675-4EBF-B45B-67DC8D2C8E2F}"/>
    <dgm:cxn modelId="{8616B31A-69E2-4FC2-B01C-2F46DEB02E18}" srcId="{C96A9545-4DA0-4B6F-8FC9-28657409EB0D}" destId="{3153917B-D557-4EC7-8799-D8A111EA29BC}" srcOrd="1" destOrd="0" parTransId="{429C02E6-22D9-4A72-AD5E-51BB36AB2B77}" sibTransId="{80DE1F02-1407-4AE6-B5E3-A520D7A39F3F}"/>
    <dgm:cxn modelId="{22D3D421-9861-46FD-AF8E-341E67C3FC6B}" type="presOf" srcId="{3153917B-D557-4EC7-8799-D8A111EA29BC}" destId="{F6119A11-F2BD-4A4D-AB73-2A95BEC090E7}" srcOrd="0" destOrd="0" presId="urn:microsoft.com/office/officeart/2005/8/layout/hierarchy4"/>
    <dgm:cxn modelId="{56685F2F-AD63-4FB5-8B31-0557A9A5A4E2}" srcId="{C96A9545-4DA0-4B6F-8FC9-28657409EB0D}" destId="{F02EB23E-0638-4BDE-879E-8A51E2A54C79}" srcOrd="0" destOrd="0" parTransId="{A5FB39C6-6C47-4140-8850-6B64AED02495}" sibTransId="{03664580-F08B-4510-88D0-F75949E1B656}"/>
    <dgm:cxn modelId="{72BB6F44-09D2-49E7-8ED0-2194DB872C5F}" type="presOf" srcId="{C96A9545-4DA0-4B6F-8FC9-28657409EB0D}" destId="{30E5E371-D935-4E02-B33B-D8DB4AC34BE2}" srcOrd="0" destOrd="0" presId="urn:microsoft.com/office/officeart/2005/8/layout/hierarchy4"/>
    <dgm:cxn modelId="{91F67A52-887D-4BFB-9984-BC72C04EA899}" type="presOf" srcId="{F02EB23E-0638-4BDE-879E-8A51E2A54C79}" destId="{89C293CE-0216-4D14-90BC-85BF29510C49}" srcOrd="0" destOrd="0" presId="urn:microsoft.com/office/officeart/2005/8/layout/hierarchy4"/>
    <dgm:cxn modelId="{36E92279-29B2-4E71-85AB-29F1FAEA1EE1}" type="presOf" srcId="{2AFF4AAD-BD7C-4FE6-8E47-B2767F35E352}" destId="{9675E3C5-59A5-4AAF-AD70-A91C195DDFAF}" srcOrd="0" destOrd="0" presId="urn:microsoft.com/office/officeart/2005/8/layout/hierarchy4"/>
    <dgm:cxn modelId="{5A0D1E8F-FDAE-4378-93AF-CD51152288E1}" type="presOf" srcId="{169C90CD-1290-4758-A021-EF6FC5B9DD20}" destId="{F819E031-27C9-4434-A51D-CF163B05E834}" srcOrd="0" destOrd="0" presId="urn:microsoft.com/office/officeart/2005/8/layout/hierarchy4"/>
    <dgm:cxn modelId="{97F38A9D-66A8-4447-B199-B51D892EF4B9}" srcId="{3327B0BE-7F03-4629-B6AF-CA32AC5C40C0}" destId="{30240444-B845-4D5C-AEE0-89CA7748D987}" srcOrd="0" destOrd="0" parTransId="{5E6FDD1B-7E47-4D02-B93A-709268AF8792}" sibTransId="{F833E5B4-B497-4D28-9CBF-9BDF2FB4FE32}"/>
    <dgm:cxn modelId="{86CB70AE-E2A5-462D-9D7B-D631DCC40D46}" type="presOf" srcId="{5612FF47-D3DB-41E1-A8C1-841BB4B0C8DE}" destId="{868BA3D6-11A4-4AC3-9C77-0DA88DDF20E3}" srcOrd="0" destOrd="0" presId="urn:microsoft.com/office/officeart/2005/8/layout/hierarchy4"/>
    <dgm:cxn modelId="{2A46E4C4-122D-420A-98E4-8BE164332E68}" type="presOf" srcId="{3327B0BE-7F03-4629-B6AF-CA32AC5C40C0}" destId="{40293579-D4AC-43B7-8C0B-8EC887B2F7E8}" srcOrd="0" destOrd="0" presId="urn:microsoft.com/office/officeart/2005/8/layout/hierarchy4"/>
    <dgm:cxn modelId="{A25B2EC6-E59D-4008-9575-DB0320948CFC}" srcId="{30240444-B845-4D5C-AEE0-89CA7748D987}" destId="{2AFF4AAD-BD7C-4FE6-8E47-B2767F35E352}" srcOrd="3" destOrd="0" parTransId="{77697296-82F7-416A-B1F2-1737EE0A578A}" sibTransId="{C77C936D-EEE2-4389-A5EB-5A804F8C6323}"/>
    <dgm:cxn modelId="{3B285ADB-3E04-45F2-9852-ED6ECB6A4562}" srcId="{30240444-B845-4D5C-AEE0-89CA7748D987}" destId="{C96A9545-4DA0-4B6F-8FC9-28657409EB0D}" srcOrd="1" destOrd="0" parTransId="{829311CD-562B-4CE4-987D-D1B0D788425A}" sibTransId="{34709527-6D0F-44D8-989B-D8C190347964}"/>
    <dgm:cxn modelId="{8F824ADF-FD59-4CDA-812F-A3153C555E83}" srcId="{30240444-B845-4D5C-AEE0-89CA7748D987}" destId="{5612FF47-D3DB-41E1-A8C1-841BB4B0C8DE}" srcOrd="2" destOrd="0" parTransId="{B629E6BC-5C85-408C-B29A-782F38AA68B4}" sibTransId="{5EA9E711-6B6A-4963-8F9C-026CED0AE112}"/>
    <dgm:cxn modelId="{70C438E3-EF38-4D4C-BFA2-0BB4A74443E8}" type="presOf" srcId="{30240444-B845-4D5C-AEE0-89CA7748D987}" destId="{F2EBE7ED-F9D6-4553-9640-7CFDA9967447}" srcOrd="0" destOrd="0" presId="urn:microsoft.com/office/officeart/2005/8/layout/hierarchy4"/>
    <dgm:cxn modelId="{83F933B9-0BC0-42F3-A978-BF428CC7121A}" type="presParOf" srcId="{40293579-D4AC-43B7-8C0B-8EC887B2F7E8}" destId="{E9ED22CE-AD44-404B-9495-9D151E833532}" srcOrd="0" destOrd="0" presId="urn:microsoft.com/office/officeart/2005/8/layout/hierarchy4"/>
    <dgm:cxn modelId="{8192355F-BFA5-42A8-B2A3-8C2CA7E9F1B1}" type="presParOf" srcId="{E9ED22CE-AD44-404B-9495-9D151E833532}" destId="{F2EBE7ED-F9D6-4553-9640-7CFDA9967447}" srcOrd="0" destOrd="0" presId="urn:microsoft.com/office/officeart/2005/8/layout/hierarchy4"/>
    <dgm:cxn modelId="{C43CC691-7D55-4C3D-887B-ED5E7113B6C9}" type="presParOf" srcId="{E9ED22CE-AD44-404B-9495-9D151E833532}" destId="{0422BB82-F051-43D1-AF7F-9331B744CADD}" srcOrd="1" destOrd="0" presId="urn:microsoft.com/office/officeart/2005/8/layout/hierarchy4"/>
    <dgm:cxn modelId="{C0DC395B-CA1C-4E8C-9D1E-686B04647B80}" type="presParOf" srcId="{E9ED22CE-AD44-404B-9495-9D151E833532}" destId="{510B189A-8DB2-4A15-9BF4-086463BD6BB1}" srcOrd="2" destOrd="0" presId="urn:microsoft.com/office/officeart/2005/8/layout/hierarchy4"/>
    <dgm:cxn modelId="{DC730C28-5DA2-4CC6-9070-D327294E2F1E}" type="presParOf" srcId="{510B189A-8DB2-4A15-9BF4-086463BD6BB1}" destId="{01896898-5561-4A16-A08A-E1B7E68C850C}" srcOrd="0" destOrd="0" presId="urn:microsoft.com/office/officeart/2005/8/layout/hierarchy4"/>
    <dgm:cxn modelId="{9E748FCF-9DB3-4666-9E59-6EE80CD79CC3}" type="presParOf" srcId="{01896898-5561-4A16-A08A-E1B7E68C850C}" destId="{F819E031-27C9-4434-A51D-CF163B05E834}" srcOrd="0" destOrd="0" presId="urn:microsoft.com/office/officeart/2005/8/layout/hierarchy4"/>
    <dgm:cxn modelId="{5102F446-51EA-4F0E-B211-34D653E3BD1B}" type="presParOf" srcId="{01896898-5561-4A16-A08A-E1B7E68C850C}" destId="{CC9E4C7F-A6F1-43AB-8830-7E414CCDE893}" srcOrd="1" destOrd="0" presId="urn:microsoft.com/office/officeart/2005/8/layout/hierarchy4"/>
    <dgm:cxn modelId="{A7564E53-E067-423A-B9AC-A20D12C547E5}" type="presParOf" srcId="{510B189A-8DB2-4A15-9BF4-086463BD6BB1}" destId="{29C09E2F-D605-443A-8AC1-15927C9C4D68}" srcOrd="1" destOrd="0" presId="urn:microsoft.com/office/officeart/2005/8/layout/hierarchy4"/>
    <dgm:cxn modelId="{3F8E10C9-B6B8-4B8C-BE44-184D05498CB4}" type="presParOf" srcId="{510B189A-8DB2-4A15-9BF4-086463BD6BB1}" destId="{453FC2C1-6F89-4E5E-8561-BE9F9C09A1AF}" srcOrd="2" destOrd="0" presId="urn:microsoft.com/office/officeart/2005/8/layout/hierarchy4"/>
    <dgm:cxn modelId="{F9E2F1B5-9DC4-4D62-9727-13117E0A9A58}" type="presParOf" srcId="{453FC2C1-6F89-4E5E-8561-BE9F9C09A1AF}" destId="{30E5E371-D935-4E02-B33B-D8DB4AC34BE2}" srcOrd="0" destOrd="0" presId="urn:microsoft.com/office/officeart/2005/8/layout/hierarchy4"/>
    <dgm:cxn modelId="{FA0164A3-CC27-4C80-B0BC-39A4E32A51DB}" type="presParOf" srcId="{453FC2C1-6F89-4E5E-8561-BE9F9C09A1AF}" destId="{94893EE3-1E4D-4621-9D2A-E7B1165B9761}" srcOrd="1" destOrd="0" presId="urn:microsoft.com/office/officeart/2005/8/layout/hierarchy4"/>
    <dgm:cxn modelId="{A53CFC90-AFEF-4B17-8393-A8036F1041A6}" type="presParOf" srcId="{453FC2C1-6F89-4E5E-8561-BE9F9C09A1AF}" destId="{C63103EE-F894-4896-A7C7-A7D5166B24E2}" srcOrd="2" destOrd="0" presId="urn:microsoft.com/office/officeart/2005/8/layout/hierarchy4"/>
    <dgm:cxn modelId="{E4B4BFC0-FE34-40CA-B140-F9DA7789CA4E}" type="presParOf" srcId="{C63103EE-F894-4896-A7C7-A7D5166B24E2}" destId="{DB0C320C-8A79-473C-B899-5AA09BE45368}" srcOrd="0" destOrd="0" presId="urn:microsoft.com/office/officeart/2005/8/layout/hierarchy4"/>
    <dgm:cxn modelId="{D78FB1D4-1DAF-43E7-B952-B57AD100AC0D}" type="presParOf" srcId="{DB0C320C-8A79-473C-B899-5AA09BE45368}" destId="{89C293CE-0216-4D14-90BC-85BF29510C49}" srcOrd="0" destOrd="0" presId="urn:microsoft.com/office/officeart/2005/8/layout/hierarchy4"/>
    <dgm:cxn modelId="{1D7DDC78-E0F8-4671-9369-3FEB734BE770}" type="presParOf" srcId="{DB0C320C-8A79-473C-B899-5AA09BE45368}" destId="{6ECDE0DF-2106-4A4F-91E6-08DBC07466F4}" srcOrd="1" destOrd="0" presId="urn:microsoft.com/office/officeart/2005/8/layout/hierarchy4"/>
    <dgm:cxn modelId="{8AF1E1BB-4F0E-4A0E-B026-7288E138BFD1}" type="presParOf" srcId="{C63103EE-F894-4896-A7C7-A7D5166B24E2}" destId="{DC3276EC-756C-4C06-884D-EC9031CAD483}" srcOrd="1" destOrd="0" presId="urn:microsoft.com/office/officeart/2005/8/layout/hierarchy4"/>
    <dgm:cxn modelId="{7D1FAD47-7002-4862-8BD5-C8CE8ED1B798}" type="presParOf" srcId="{C63103EE-F894-4896-A7C7-A7D5166B24E2}" destId="{027A1993-4628-4F83-BDF3-3D4939AE8FD6}" srcOrd="2" destOrd="0" presId="urn:microsoft.com/office/officeart/2005/8/layout/hierarchy4"/>
    <dgm:cxn modelId="{C6BADEC3-18C5-4B60-BBFE-F73EC1EC1BDC}" type="presParOf" srcId="{027A1993-4628-4F83-BDF3-3D4939AE8FD6}" destId="{F6119A11-F2BD-4A4D-AB73-2A95BEC090E7}" srcOrd="0" destOrd="0" presId="urn:microsoft.com/office/officeart/2005/8/layout/hierarchy4"/>
    <dgm:cxn modelId="{6BBE458E-4630-4F90-967E-B1C43E35CE34}" type="presParOf" srcId="{027A1993-4628-4F83-BDF3-3D4939AE8FD6}" destId="{1C068E25-8C84-40AC-AB76-6A3F0C0F0675}" srcOrd="1" destOrd="0" presId="urn:microsoft.com/office/officeart/2005/8/layout/hierarchy4"/>
    <dgm:cxn modelId="{A83BDCAD-2213-4742-82FE-E7F9E8B9774B}" type="presParOf" srcId="{510B189A-8DB2-4A15-9BF4-086463BD6BB1}" destId="{48AD6B6A-6CE1-44CD-841E-48187658BE8D}" srcOrd="3" destOrd="0" presId="urn:microsoft.com/office/officeart/2005/8/layout/hierarchy4"/>
    <dgm:cxn modelId="{645F116D-EB86-4957-8051-477181C8CA33}" type="presParOf" srcId="{510B189A-8DB2-4A15-9BF4-086463BD6BB1}" destId="{0AE09002-05CF-4CC9-84B8-2FAC4148B408}" srcOrd="4" destOrd="0" presId="urn:microsoft.com/office/officeart/2005/8/layout/hierarchy4"/>
    <dgm:cxn modelId="{91072454-45EA-4144-AAE3-0CFAAA993007}" type="presParOf" srcId="{0AE09002-05CF-4CC9-84B8-2FAC4148B408}" destId="{868BA3D6-11A4-4AC3-9C77-0DA88DDF20E3}" srcOrd="0" destOrd="0" presId="urn:microsoft.com/office/officeart/2005/8/layout/hierarchy4"/>
    <dgm:cxn modelId="{9A772BB5-3D94-4545-A1EB-A865FA08A8EC}" type="presParOf" srcId="{0AE09002-05CF-4CC9-84B8-2FAC4148B408}" destId="{EBF597D4-347E-42B6-B785-37B1B24CAADE}" srcOrd="1" destOrd="0" presId="urn:microsoft.com/office/officeart/2005/8/layout/hierarchy4"/>
    <dgm:cxn modelId="{E01309BD-32EC-4E96-BB6A-6A3F3ECD5467}" type="presParOf" srcId="{510B189A-8DB2-4A15-9BF4-086463BD6BB1}" destId="{E5A935B8-BF91-4F52-ABBC-CDB83EF0E362}" srcOrd="5" destOrd="0" presId="urn:microsoft.com/office/officeart/2005/8/layout/hierarchy4"/>
    <dgm:cxn modelId="{07B8913B-E87B-4E8C-B7E5-9BA4C5093F92}" type="presParOf" srcId="{510B189A-8DB2-4A15-9BF4-086463BD6BB1}" destId="{962484CF-7359-4EDA-89F9-CFA730B397B4}" srcOrd="6" destOrd="0" presId="urn:microsoft.com/office/officeart/2005/8/layout/hierarchy4"/>
    <dgm:cxn modelId="{66921115-541F-455C-AF15-3533A77A79BD}" type="presParOf" srcId="{962484CF-7359-4EDA-89F9-CFA730B397B4}" destId="{9675E3C5-59A5-4AAF-AD70-A91C195DDFAF}" srcOrd="0" destOrd="0" presId="urn:microsoft.com/office/officeart/2005/8/layout/hierarchy4"/>
    <dgm:cxn modelId="{5AFDDC05-4F6A-4C67-849E-60059DF9056E}" type="presParOf" srcId="{962484CF-7359-4EDA-89F9-CFA730B397B4}" destId="{7151FB52-A204-495A-99BC-1340B377591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CDF9B92F-5733-4692-BD6E-90C9C41F1578}" type="doc">
      <dgm:prSet loTypeId="urn:microsoft.com/office/officeart/2005/8/layout/vList5" loCatId="list" qsTypeId="urn:microsoft.com/office/officeart/2005/8/quickstyle/simple1" qsCatId="simple" csTypeId="urn:microsoft.com/office/officeart/2005/8/colors/accent1_3" csCatId="accent1" phldr="1"/>
      <dgm:spPr/>
      <dgm:t>
        <a:bodyPr/>
        <a:lstStyle/>
        <a:p>
          <a:endParaRPr lang="en-US"/>
        </a:p>
      </dgm:t>
    </dgm:pt>
    <dgm:pt modelId="{ED664E4D-6CC3-4366-96D5-DAC5A5731829}">
      <dgm:prSet/>
      <dgm:spPr>
        <a:scene3d>
          <a:camera prst="orthographicFront"/>
          <a:lightRig rig="threePt" dir="t"/>
        </a:scene3d>
        <a:sp3d>
          <a:bevelT/>
        </a:sp3d>
      </dgm:spPr>
      <dgm:t>
        <a:bodyPr/>
        <a:lstStyle/>
        <a:p>
          <a:r>
            <a:rPr lang="en-US" baseline="0"/>
            <a:t>A hedging derivative instrument may be amended or replaced in two steps: a transition from an IBOR to another rate (such as the effective federal funds rate) prior to transitioning to a secured overnight financing rate (SOFR)</a:t>
          </a:r>
          <a:endParaRPr lang="en-US"/>
        </a:p>
      </dgm:t>
    </dgm:pt>
    <dgm:pt modelId="{9E50DA79-921F-4EAC-A578-F7E711825480}" type="parTrans" cxnId="{3E61FC90-115C-4642-A2CD-E758B8F72F2A}">
      <dgm:prSet/>
      <dgm:spPr/>
      <dgm:t>
        <a:bodyPr/>
        <a:lstStyle/>
        <a:p>
          <a:endParaRPr lang="en-US"/>
        </a:p>
      </dgm:t>
    </dgm:pt>
    <dgm:pt modelId="{B302B4A3-8B60-450B-B5A2-78D8045C1580}" type="sibTrans" cxnId="{3E61FC90-115C-4642-A2CD-E758B8F72F2A}">
      <dgm:prSet/>
      <dgm:spPr/>
      <dgm:t>
        <a:bodyPr/>
        <a:lstStyle/>
        <a:p>
          <a:endParaRPr lang="en-US"/>
        </a:p>
      </dgm:t>
    </dgm:pt>
    <dgm:pt modelId="{9A9809AE-AAF6-4D53-9AFB-E64789D194E4}">
      <dgm:prSet/>
      <dgm:spPr>
        <a:scene3d>
          <a:camera prst="orthographicFront"/>
          <a:lightRig rig="threePt" dir="t"/>
        </a:scene3d>
        <a:sp3d>
          <a:bevelT/>
        </a:sp3d>
      </dgm:spPr>
      <dgm:t>
        <a:bodyPr/>
        <a:lstStyle/>
        <a:p>
          <a:r>
            <a:rPr lang="en-US"/>
            <a:t>Hedge accounting continues when all of the following criteria are met:</a:t>
          </a:r>
        </a:p>
      </dgm:t>
    </dgm:pt>
    <dgm:pt modelId="{06CE8583-F77F-447D-94DE-382002AA5546}" type="parTrans" cxnId="{0841DCC1-FF8B-4C08-97CD-F543ED297C27}">
      <dgm:prSet/>
      <dgm:spPr/>
      <dgm:t>
        <a:bodyPr/>
        <a:lstStyle/>
        <a:p>
          <a:endParaRPr lang="en-US"/>
        </a:p>
      </dgm:t>
    </dgm:pt>
    <dgm:pt modelId="{0B9FDFAF-6833-4C9C-BC60-9BC9A651CB69}" type="sibTrans" cxnId="{0841DCC1-FF8B-4C08-97CD-F543ED297C27}">
      <dgm:prSet/>
      <dgm:spPr/>
      <dgm:t>
        <a:bodyPr/>
        <a:lstStyle/>
        <a:p>
          <a:endParaRPr lang="en-US"/>
        </a:p>
      </dgm:t>
    </dgm:pt>
    <dgm:pt modelId="{1218AC56-398A-4018-8496-E706D3CA3168}">
      <dgm:prSet/>
      <dgm:spPr>
        <a:scene3d>
          <a:camera prst="orthographicFront"/>
          <a:lightRig rig="threePt" dir="t"/>
        </a:scene3d>
        <a:sp3d>
          <a:bevelT/>
        </a:sp3d>
      </dgm:spPr>
      <dgm:t>
        <a:bodyPr/>
        <a:lstStyle/>
        <a:p>
          <a:r>
            <a:rPr lang="en-US"/>
            <a:t>The first step replaces an IBOR with another rate</a:t>
          </a:r>
        </a:p>
      </dgm:t>
    </dgm:pt>
    <dgm:pt modelId="{4CB7AD11-6314-4EE0-AD20-E777A9245190}" type="parTrans" cxnId="{B20D2898-D8AB-484F-83DB-B4FFBB8D6BF9}">
      <dgm:prSet/>
      <dgm:spPr/>
      <dgm:t>
        <a:bodyPr/>
        <a:lstStyle/>
        <a:p>
          <a:endParaRPr lang="en-US"/>
        </a:p>
      </dgm:t>
    </dgm:pt>
    <dgm:pt modelId="{DC652A5A-5F32-4B4E-B7A6-9EBE19A2584D}" type="sibTrans" cxnId="{B20D2898-D8AB-484F-83DB-B4FFBB8D6BF9}">
      <dgm:prSet/>
      <dgm:spPr/>
      <dgm:t>
        <a:bodyPr/>
        <a:lstStyle/>
        <a:p>
          <a:endParaRPr lang="en-US"/>
        </a:p>
      </dgm:t>
    </dgm:pt>
    <dgm:pt modelId="{C35F29F3-957E-4AA1-8579-D1CE0EC30389}">
      <dgm:prSet/>
      <dgm:spPr>
        <a:scene3d>
          <a:camera prst="orthographicFront"/>
          <a:lightRig rig="threePt" dir="t"/>
        </a:scene3d>
        <a:sp3d>
          <a:bevelT/>
        </a:sp3d>
      </dgm:spPr>
      <dgm:t>
        <a:bodyPr/>
        <a:lstStyle/>
        <a:p>
          <a:r>
            <a:rPr lang="en-US"/>
            <a:t>That interim rate is replaced by a SOFR in the second step</a:t>
          </a:r>
        </a:p>
      </dgm:t>
    </dgm:pt>
    <dgm:pt modelId="{24D74AC4-B169-4728-8C2B-9864DCD36085}" type="parTrans" cxnId="{4FAF5977-FD5C-4905-AF55-B3EBD57CBB7D}">
      <dgm:prSet/>
      <dgm:spPr/>
      <dgm:t>
        <a:bodyPr/>
        <a:lstStyle/>
        <a:p>
          <a:endParaRPr lang="en-US"/>
        </a:p>
      </dgm:t>
    </dgm:pt>
    <dgm:pt modelId="{C01810B4-4922-46B3-85F5-3FBE8716569F}" type="sibTrans" cxnId="{4FAF5977-FD5C-4905-AF55-B3EBD57CBB7D}">
      <dgm:prSet/>
      <dgm:spPr/>
      <dgm:t>
        <a:bodyPr/>
        <a:lstStyle/>
        <a:p>
          <a:endParaRPr lang="en-US"/>
        </a:p>
      </dgm:t>
    </dgm:pt>
    <dgm:pt modelId="{87C4AA22-2811-41C9-BAD0-32495B96310B}">
      <dgm:prSet/>
      <dgm:spPr>
        <a:scene3d>
          <a:camera prst="orthographicFront"/>
          <a:lightRig rig="threePt" dir="t"/>
        </a:scene3d>
        <a:sp3d>
          <a:bevelT/>
        </a:sp3d>
      </dgm:spPr>
      <dgm:t>
        <a:bodyPr/>
        <a:lstStyle/>
        <a:p>
          <a:r>
            <a:rPr lang="en-US"/>
            <a:t>All four of the criteria for a one-step transition are met</a:t>
          </a:r>
        </a:p>
      </dgm:t>
    </dgm:pt>
    <dgm:pt modelId="{CFD92AD3-51A0-4DAE-A5E2-91D1693B0C3D}" type="parTrans" cxnId="{F068C9FB-C26D-4AA8-AA03-3EDF0515938C}">
      <dgm:prSet/>
      <dgm:spPr/>
      <dgm:t>
        <a:bodyPr/>
        <a:lstStyle/>
        <a:p>
          <a:endParaRPr lang="en-US"/>
        </a:p>
      </dgm:t>
    </dgm:pt>
    <dgm:pt modelId="{496B1BC2-DAA6-4647-B6AB-C5FD4025B901}" type="sibTrans" cxnId="{F068C9FB-C26D-4AA8-AA03-3EDF0515938C}">
      <dgm:prSet/>
      <dgm:spPr/>
      <dgm:t>
        <a:bodyPr/>
        <a:lstStyle/>
        <a:p>
          <a:endParaRPr lang="en-US"/>
        </a:p>
      </dgm:t>
    </dgm:pt>
    <dgm:pt modelId="{521F8862-AAAC-4882-A70E-18063BA39D99}" type="pres">
      <dgm:prSet presAssocID="{CDF9B92F-5733-4692-BD6E-90C9C41F1578}" presName="Name0" presStyleCnt="0">
        <dgm:presLayoutVars>
          <dgm:dir/>
          <dgm:animLvl val="lvl"/>
          <dgm:resizeHandles val="exact"/>
        </dgm:presLayoutVars>
      </dgm:prSet>
      <dgm:spPr/>
    </dgm:pt>
    <dgm:pt modelId="{55469A46-4CFA-4FE5-9343-03BB6F9484DE}" type="pres">
      <dgm:prSet presAssocID="{ED664E4D-6CC3-4366-96D5-DAC5A5731829}" presName="linNode" presStyleCnt="0"/>
      <dgm:spPr/>
    </dgm:pt>
    <dgm:pt modelId="{194AA40A-6F30-4418-B7A4-06475D23E0AD}" type="pres">
      <dgm:prSet presAssocID="{ED664E4D-6CC3-4366-96D5-DAC5A5731829}" presName="parentText" presStyleLbl="node1" presStyleIdx="0" presStyleCnt="2" custScaleX="277778">
        <dgm:presLayoutVars>
          <dgm:chMax val="1"/>
          <dgm:bulletEnabled val="1"/>
        </dgm:presLayoutVars>
      </dgm:prSet>
      <dgm:spPr/>
    </dgm:pt>
    <dgm:pt modelId="{2B832238-D558-4A44-B2FA-B9DBFEC7F5A3}" type="pres">
      <dgm:prSet presAssocID="{B302B4A3-8B60-450B-B5A2-78D8045C1580}" presName="sp" presStyleCnt="0"/>
      <dgm:spPr/>
    </dgm:pt>
    <dgm:pt modelId="{0DF0452F-3ADB-4224-8BA6-C2465A9A6E99}" type="pres">
      <dgm:prSet presAssocID="{9A9809AE-AAF6-4D53-9AFB-E64789D194E4}" presName="linNode" presStyleCnt="0"/>
      <dgm:spPr/>
    </dgm:pt>
    <dgm:pt modelId="{C18DA0B9-095A-4B30-A5CB-FE4B593D7663}" type="pres">
      <dgm:prSet presAssocID="{9A9809AE-AAF6-4D53-9AFB-E64789D194E4}" presName="parentText" presStyleLbl="node1" presStyleIdx="1" presStyleCnt="2">
        <dgm:presLayoutVars>
          <dgm:chMax val="1"/>
          <dgm:bulletEnabled val="1"/>
        </dgm:presLayoutVars>
      </dgm:prSet>
      <dgm:spPr/>
    </dgm:pt>
    <dgm:pt modelId="{88D34524-05CC-487B-B833-B43600F273F7}" type="pres">
      <dgm:prSet presAssocID="{9A9809AE-AAF6-4D53-9AFB-E64789D194E4}" presName="descendantText" presStyleLbl="alignAccFollowNode1" presStyleIdx="0" presStyleCnt="1">
        <dgm:presLayoutVars>
          <dgm:bulletEnabled val="1"/>
        </dgm:presLayoutVars>
      </dgm:prSet>
      <dgm:spPr/>
    </dgm:pt>
  </dgm:ptLst>
  <dgm:cxnLst>
    <dgm:cxn modelId="{8AC53607-A533-4B92-A11E-F70119CC40AF}" type="presOf" srcId="{CDF9B92F-5733-4692-BD6E-90C9C41F1578}" destId="{521F8862-AAAC-4882-A70E-18063BA39D99}" srcOrd="0" destOrd="0" presId="urn:microsoft.com/office/officeart/2005/8/layout/vList5"/>
    <dgm:cxn modelId="{4CE38B1A-5B62-46C9-A60B-F4FDF125CB25}" type="presOf" srcId="{C35F29F3-957E-4AA1-8579-D1CE0EC30389}" destId="{88D34524-05CC-487B-B833-B43600F273F7}" srcOrd="0" destOrd="1" presId="urn:microsoft.com/office/officeart/2005/8/layout/vList5"/>
    <dgm:cxn modelId="{47CAB16A-7096-4B59-836A-4F957B5741EA}" type="presOf" srcId="{87C4AA22-2811-41C9-BAD0-32495B96310B}" destId="{88D34524-05CC-487B-B833-B43600F273F7}" srcOrd="0" destOrd="2" presId="urn:microsoft.com/office/officeart/2005/8/layout/vList5"/>
    <dgm:cxn modelId="{4FAF5977-FD5C-4905-AF55-B3EBD57CBB7D}" srcId="{9A9809AE-AAF6-4D53-9AFB-E64789D194E4}" destId="{C35F29F3-957E-4AA1-8579-D1CE0EC30389}" srcOrd="1" destOrd="0" parTransId="{24D74AC4-B169-4728-8C2B-9864DCD36085}" sibTransId="{C01810B4-4922-46B3-85F5-3FBE8716569F}"/>
    <dgm:cxn modelId="{C57A788E-2371-4FF2-9C53-35E8B19E0AC0}" type="presOf" srcId="{9A9809AE-AAF6-4D53-9AFB-E64789D194E4}" destId="{C18DA0B9-095A-4B30-A5CB-FE4B593D7663}" srcOrd="0" destOrd="0" presId="urn:microsoft.com/office/officeart/2005/8/layout/vList5"/>
    <dgm:cxn modelId="{3E61FC90-115C-4642-A2CD-E758B8F72F2A}" srcId="{CDF9B92F-5733-4692-BD6E-90C9C41F1578}" destId="{ED664E4D-6CC3-4366-96D5-DAC5A5731829}" srcOrd="0" destOrd="0" parTransId="{9E50DA79-921F-4EAC-A578-F7E711825480}" sibTransId="{B302B4A3-8B60-450B-B5A2-78D8045C1580}"/>
    <dgm:cxn modelId="{B20D2898-D8AB-484F-83DB-B4FFBB8D6BF9}" srcId="{9A9809AE-AAF6-4D53-9AFB-E64789D194E4}" destId="{1218AC56-398A-4018-8496-E706D3CA3168}" srcOrd="0" destOrd="0" parTransId="{4CB7AD11-6314-4EE0-AD20-E777A9245190}" sibTransId="{DC652A5A-5F32-4B4E-B7A6-9EBE19A2584D}"/>
    <dgm:cxn modelId="{0841DCC1-FF8B-4C08-97CD-F543ED297C27}" srcId="{CDF9B92F-5733-4692-BD6E-90C9C41F1578}" destId="{9A9809AE-AAF6-4D53-9AFB-E64789D194E4}" srcOrd="1" destOrd="0" parTransId="{06CE8583-F77F-447D-94DE-382002AA5546}" sibTransId="{0B9FDFAF-6833-4C9C-BC60-9BC9A651CB69}"/>
    <dgm:cxn modelId="{3E7F26E8-DFB9-4ECC-91DB-1AC22B8BB18A}" type="presOf" srcId="{ED664E4D-6CC3-4366-96D5-DAC5A5731829}" destId="{194AA40A-6F30-4418-B7A4-06475D23E0AD}" srcOrd="0" destOrd="0" presId="urn:microsoft.com/office/officeart/2005/8/layout/vList5"/>
    <dgm:cxn modelId="{284873EF-A4EB-42A2-BE6F-3504E50B8B76}" type="presOf" srcId="{1218AC56-398A-4018-8496-E706D3CA3168}" destId="{88D34524-05CC-487B-B833-B43600F273F7}" srcOrd="0" destOrd="0" presId="urn:microsoft.com/office/officeart/2005/8/layout/vList5"/>
    <dgm:cxn modelId="{F068C9FB-C26D-4AA8-AA03-3EDF0515938C}" srcId="{9A9809AE-AAF6-4D53-9AFB-E64789D194E4}" destId="{87C4AA22-2811-41C9-BAD0-32495B96310B}" srcOrd="2" destOrd="0" parTransId="{CFD92AD3-51A0-4DAE-A5E2-91D1693B0C3D}" sibTransId="{496B1BC2-DAA6-4647-B6AB-C5FD4025B901}"/>
    <dgm:cxn modelId="{A23F36D7-C647-491D-B17D-FFCF6FFFB90C}" type="presParOf" srcId="{521F8862-AAAC-4882-A70E-18063BA39D99}" destId="{55469A46-4CFA-4FE5-9343-03BB6F9484DE}" srcOrd="0" destOrd="0" presId="urn:microsoft.com/office/officeart/2005/8/layout/vList5"/>
    <dgm:cxn modelId="{9F17E6C7-F814-4155-9275-4A3D17BA12F3}" type="presParOf" srcId="{55469A46-4CFA-4FE5-9343-03BB6F9484DE}" destId="{194AA40A-6F30-4418-B7A4-06475D23E0AD}" srcOrd="0" destOrd="0" presId="urn:microsoft.com/office/officeart/2005/8/layout/vList5"/>
    <dgm:cxn modelId="{48F2C96D-D569-4805-A6B3-EED476707F9A}" type="presParOf" srcId="{521F8862-AAAC-4882-A70E-18063BA39D99}" destId="{2B832238-D558-4A44-B2FA-B9DBFEC7F5A3}" srcOrd="1" destOrd="0" presId="urn:microsoft.com/office/officeart/2005/8/layout/vList5"/>
    <dgm:cxn modelId="{DFE138FA-C3CE-45C2-A692-2C156E911E6E}" type="presParOf" srcId="{521F8862-AAAC-4882-A70E-18063BA39D99}" destId="{0DF0452F-3ADB-4224-8BA6-C2465A9A6E99}" srcOrd="2" destOrd="0" presId="urn:microsoft.com/office/officeart/2005/8/layout/vList5"/>
    <dgm:cxn modelId="{7AD45171-15D1-431F-B862-2A0A9E05E585}" type="presParOf" srcId="{0DF0452F-3ADB-4224-8BA6-C2465A9A6E99}" destId="{C18DA0B9-095A-4B30-A5CB-FE4B593D7663}" srcOrd="0" destOrd="0" presId="urn:microsoft.com/office/officeart/2005/8/layout/vList5"/>
    <dgm:cxn modelId="{A55CAA20-5169-48B9-BB60-8CEB865D09B3}" type="presParOf" srcId="{0DF0452F-3ADB-4224-8BA6-C2465A9A6E99}" destId="{88D34524-05CC-487B-B833-B43600F273F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3327B0BE-7F03-4629-B6AF-CA32AC5C40C0}"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08FD2B3B-50C0-4F3F-945F-88045AA0EA2F}">
      <dgm:prSet/>
      <dgm:spPr>
        <a:scene3d>
          <a:camera prst="orthographicFront"/>
          <a:lightRig rig="threePt" dir="t"/>
        </a:scene3d>
        <a:sp3d>
          <a:bevelT/>
        </a:sp3d>
      </dgm:spPr>
      <dgm:t>
        <a:bodyPr/>
        <a:lstStyle/>
        <a:p>
          <a:r>
            <a:rPr lang="en-US"/>
            <a:t>Effective Federal Funds Rate and SOFR are appropriate benchmark interest rates for taxable debt when applying the consistent critical terms method</a:t>
          </a:r>
        </a:p>
      </dgm:t>
    </dgm:pt>
    <dgm:pt modelId="{7EE3270C-8EB1-45C6-81A7-3E0A1926AE66}" type="parTrans" cxnId="{D1E5AC5C-FE2C-45C2-9D35-E2AFAF944238}">
      <dgm:prSet/>
      <dgm:spPr/>
      <dgm:t>
        <a:bodyPr/>
        <a:lstStyle/>
        <a:p>
          <a:endParaRPr lang="en-US"/>
        </a:p>
      </dgm:t>
    </dgm:pt>
    <dgm:pt modelId="{839B0B36-C644-4582-AD99-1DF5EFF84ECB}" type="sibTrans" cxnId="{D1E5AC5C-FE2C-45C2-9D35-E2AFAF944238}">
      <dgm:prSet/>
      <dgm:spPr/>
      <dgm:t>
        <a:bodyPr/>
        <a:lstStyle/>
        <a:p>
          <a:endParaRPr lang="en-US"/>
        </a:p>
      </dgm:t>
    </dgm:pt>
    <dgm:pt modelId="{29AEE2A1-26F3-4D5E-A4DB-C281B43EB9E0}">
      <dgm:prSet/>
      <dgm:spPr>
        <a:scene3d>
          <a:camera prst="orthographicFront"/>
          <a:lightRig rig="threePt" dir="t"/>
        </a:scene3d>
        <a:sp3d>
          <a:bevelT/>
        </a:sp3d>
      </dgm:spPr>
      <dgm:t>
        <a:bodyPr/>
        <a:lstStyle/>
        <a:p>
          <a:r>
            <a:rPr lang="en-US"/>
            <a:t>LIBOR is no longer an appropriate benchmark interest rate for taxable debt when applying the consistent critical terms method</a:t>
          </a:r>
        </a:p>
      </dgm:t>
    </dgm:pt>
    <dgm:pt modelId="{B6FB35F8-759B-40ED-9AE2-4DDA0BBA3F31}" type="parTrans" cxnId="{B703D5BA-54C2-4B43-ACEF-9071A21EE4B2}">
      <dgm:prSet/>
      <dgm:spPr/>
      <dgm:t>
        <a:bodyPr/>
        <a:lstStyle/>
        <a:p>
          <a:endParaRPr lang="en-US"/>
        </a:p>
      </dgm:t>
    </dgm:pt>
    <dgm:pt modelId="{334C98A4-6DE2-47E2-97C3-474ED63EC82E}" type="sibTrans" cxnId="{B703D5BA-54C2-4B43-ACEF-9071A21EE4B2}">
      <dgm:prSet/>
      <dgm:spPr/>
      <dgm:t>
        <a:bodyPr/>
        <a:lstStyle/>
        <a:p>
          <a:endParaRPr lang="en-US"/>
        </a:p>
      </dgm:t>
    </dgm:pt>
    <dgm:pt modelId="{44425F2F-E90A-4304-ACEA-DB05BFB97BA6}">
      <dgm:prSet/>
      <dgm:spPr>
        <a:scene3d>
          <a:camera prst="orthographicFront"/>
          <a:lightRig rig="threePt" dir="t"/>
        </a:scene3d>
        <a:sp3d>
          <a:bevelT/>
        </a:sp3d>
      </dgm:spPr>
      <dgm:t>
        <a:bodyPr/>
        <a:lstStyle/>
        <a:p>
          <a:r>
            <a:rPr lang="en-US"/>
            <a:t>Replacing an IBOR as the reference rate of a hedged item does not terminate hedge accounting</a:t>
          </a:r>
        </a:p>
      </dgm:t>
    </dgm:pt>
    <dgm:pt modelId="{6F48BDEE-490D-48EE-BEC3-487C0A7DA54A}" type="parTrans" cxnId="{CD5AE318-54A5-4059-9536-43B00D6600E0}">
      <dgm:prSet/>
      <dgm:spPr/>
      <dgm:t>
        <a:bodyPr/>
        <a:lstStyle/>
        <a:p>
          <a:endParaRPr lang="en-US"/>
        </a:p>
      </dgm:t>
    </dgm:pt>
    <dgm:pt modelId="{4E4E6967-AC38-4079-A039-8E114078037C}" type="sibTrans" cxnId="{CD5AE318-54A5-4059-9536-43B00D6600E0}">
      <dgm:prSet/>
      <dgm:spPr/>
      <dgm:t>
        <a:bodyPr/>
        <a:lstStyle/>
        <a:p>
          <a:endParaRPr lang="en-US"/>
        </a:p>
      </dgm:t>
    </dgm:pt>
    <dgm:pt modelId="{E919063C-8A47-46CB-91B0-7F673FE23C60}">
      <dgm:prSet/>
      <dgm:spPr>
        <a:scene3d>
          <a:camera prst="orthographicFront"/>
          <a:lightRig rig="threePt" dir="t"/>
        </a:scene3d>
        <a:sp3d>
          <a:bevelT/>
        </a:sp3d>
      </dgm:spPr>
      <dgm:t>
        <a:bodyPr/>
        <a:lstStyle/>
        <a:p>
          <a:r>
            <a:rPr lang="en-US"/>
            <a:t>Uncertainty related to the continued availability of IBORs does not, by itself, affect the assessment of whether the occurrence of a hedged expected transaction is probable</a:t>
          </a:r>
        </a:p>
      </dgm:t>
    </dgm:pt>
    <dgm:pt modelId="{F7D21F49-569A-468B-9B34-0EE5918F0B5D}" type="parTrans" cxnId="{C98331AB-3CF7-4586-93A5-1CC865976DC4}">
      <dgm:prSet/>
      <dgm:spPr/>
      <dgm:t>
        <a:bodyPr/>
        <a:lstStyle/>
        <a:p>
          <a:endParaRPr lang="en-US"/>
        </a:p>
      </dgm:t>
    </dgm:pt>
    <dgm:pt modelId="{E06234FB-AB6E-4723-AEA8-232180DCD277}" type="sibTrans" cxnId="{C98331AB-3CF7-4586-93A5-1CC865976DC4}">
      <dgm:prSet/>
      <dgm:spPr/>
      <dgm:t>
        <a:bodyPr/>
        <a:lstStyle/>
        <a:p>
          <a:endParaRPr lang="en-US"/>
        </a:p>
      </dgm:t>
    </dgm:pt>
    <dgm:pt modelId="{9B91BCD2-D7EE-42FB-A4B7-371742E8675F}">
      <dgm:prSet/>
      <dgm:spPr>
        <a:scene3d>
          <a:camera prst="orthographicFront"/>
          <a:lightRig rig="threePt" dir="t"/>
        </a:scene3d>
        <a:sp3d>
          <a:bevelT/>
        </a:sp3d>
      </dgm:spPr>
      <dgm:t>
        <a:bodyPr/>
        <a:lstStyle/>
        <a:p>
          <a:r>
            <a:rPr lang="en-US"/>
            <a:t>The lease modifications guidance in Statement 87 should not be applied to when a lease contract is amended solely to replace an IBOR</a:t>
          </a:r>
        </a:p>
      </dgm:t>
    </dgm:pt>
    <dgm:pt modelId="{EEA3DFC9-EF6C-4D19-B799-DE95784967C7}" type="parTrans" cxnId="{4486A20B-834E-47E8-A6F4-42AFDD43D799}">
      <dgm:prSet/>
      <dgm:spPr/>
      <dgm:t>
        <a:bodyPr/>
        <a:lstStyle/>
        <a:p>
          <a:endParaRPr lang="en-US"/>
        </a:p>
      </dgm:t>
    </dgm:pt>
    <dgm:pt modelId="{0BBC783A-3984-4D89-8087-F5356AC9FF1C}" type="sibTrans" cxnId="{4486A20B-834E-47E8-A6F4-42AFDD43D799}">
      <dgm:prSet/>
      <dgm:spPr/>
      <dgm:t>
        <a:bodyPr/>
        <a:lstStyle/>
        <a:p>
          <a:endParaRPr lang="en-US"/>
        </a:p>
      </dgm:t>
    </dgm:pt>
    <dgm:pt modelId="{22C0B435-3B63-429E-B842-548AB300BAA3}" type="pres">
      <dgm:prSet presAssocID="{3327B0BE-7F03-4629-B6AF-CA32AC5C40C0}" presName="linear" presStyleCnt="0">
        <dgm:presLayoutVars>
          <dgm:animLvl val="lvl"/>
          <dgm:resizeHandles val="exact"/>
        </dgm:presLayoutVars>
      </dgm:prSet>
      <dgm:spPr/>
    </dgm:pt>
    <dgm:pt modelId="{F728CF80-50E0-400B-AD78-6478B1F6352B}" type="pres">
      <dgm:prSet presAssocID="{08FD2B3B-50C0-4F3F-945F-88045AA0EA2F}" presName="parentText" presStyleLbl="node1" presStyleIdx="0" presStyleCnt="5">
        <dgm:presLayoutVars>
          <dgm:chMax val="0"/>
          <dgm:bulletEnabled val="1"/>
        </dgm:presLayoutVars>
      </dgm:prSet>
      <dgm:spPr/>
    </dgm:pt>
    <dgm:pt modelId="{22852CF7-14CC-4F32-BC66-FD76504C0F26}" type="pres">
      <dgm:prSet presAssocID="{839B0B36-C644-4582-AD99-1DF5EFF84ECB}" presName="spacer" presStyleCnt="0"/>
      <dgm:spPr>
        <a:scene3d>
          <a:camera prst="orthographicFront"/>
          <a:lightRig rig="threePt" dir="t"/>
        </a:scene3d>
        <a:sp3d>
          <a:bevelT/>
        </a:sp3d>
      </dgm:spPr>
    </dgm:pt>
    <dgm:pt modelId="{4E2671C8-40B8-48E7-86CE-9E3266E54520}" type="pres">
      <dgm:prSet presAssocID="{29AEE2A1-26F3-4D5E-A4DB-C281B43EB9E0}" presName="parentText" presStyleLbl="node1" presStyleIdx="1" presStyleCnt="5">
        <dgm:presLayoutVars>
          <dgm:chMax val="0"/>
          <dgm:bulletEnabled val="1"/>
        </dgm:presLayoutVars>
      </dgm:prSet>
      <dgm:spPr/>
    </dgm:pt>
    <dgm:pt modelId="{74820D57-1194-44C5-89C3-587495F99700}" type="pres">
      <dgm:prSet presAssocID="{334C98A4-6DE2-47E2-97C3-474ED63EC82E}" presName="spacer" presStyleCnt="0"/>
      <dgm:spPr>
        <a:scene3d>
          <a:camera prst="orthographicFront"/>
          <a:lightRig rig="threePt" dir="t"/>
        </a:scene3d>
        <a:sp3d>
          <a:bevelT/>
        </a:sp3d>
      </dgm:spPr>
    </dgm:pt>
    <dgm:pt modelId="{A3952AD3-4EB1-4CBF-AC8F-F7D2D0950CB7}" type="pres">
      <dgm:prSet presAssocID="{44425F2F-E90A-4304-ACEA-DB05BFB97BA6}" presName="parentText" presStyleLbl="node1" presStyleIdx="2" presStyleCnt="5">
        <dgm:presLayoutVars>
          <dgm:chMax val="0"/>
          <dgm:bulletEnabled val="1"/>
        </dgm:presLayoutVars>
      </dgm:prSet>
      <dgm:spPr/>
    </dgm:pt>
    <dgm:pt modelId="{8D3F6754-9361-4976-A746-F79DFE3C5D1D}" type="pres">
      <dgm:prSet presAssocID="{4E4E6967-AC38-4079-A039-8E114078037C}" presName="spacer" presStyleCnt="0"/>
      <dgm:spPr>
        <a:scene3d>
          <a:camera prst="orthographicFront"/>
          <a:lightRig rig="threePt" dir="t"/>
        </a:scene3d>
        <a:sp3d>
          <a:bevelT/>
        </a:sp3d>
      </dgm:spPr>
    </dgm:pt>
    <dgm:pt modelId="{DCB328F1-598A-439D-B2F5-5A150040CDDF}" type="pres">
      <dgm:prSet presAssocID="{E919063C-8A47-46CB-91B0-7F673FE23C60}" presName="parentText" presStyleLbl="node1" presStyleIdx="3" presStyleCnt="5">
        <dgm:presLayoutVars>
          <dgm:chMax val="0"/>
          <dgm:bulletEnabled val="1"/>
        </dgm:presLayoutVars>
      </dgm:prSet>
      <dgm:spPr/>
    </dgm:pt>
    <dgm:pt modelId="{8231D5F5-DF10-4F4B-ACE3-0B72544A2161}" type="pres">
      <dgm:prSet presAssocID="{E06234FB-AB6E-4723-AEA8-232180DCD277}" presName="spacer" presStyleCnt="0"/>
      <dgm:spPr>
        <a:scene3d>
          <a:camera prst="orthographicFront"/>
          <a:lightRig rig="threePt" dir="t"/>
        </a:scene3d>
        <a:sp3d>
          <a:bevelT/>
        </a:sp3d>
      </dgm:spPr>
    </dgm:pt>
    <dgm:pt modelId="{F2510D80-7A5F-4EDF-8C08-7A4B983592CC}" type="pres">
      <dgm:prSet presAssocID="{9B91BCD2-D7EE-42FB-A4B7-371742E8675F}" presName="parentText" presStyleLbl="node1" presStyleIdx="4" presStyleCnt="5">
        <dgm:presLayoutVars>
          <dgm:chMax val="0"/>
          <dgm:bulletEnabled val="1"/>
        </dgm:presLayoutVars>
      </dgm:prSet>
      <dgm:spPr/>
    </dgm:pt>
  </dgm:ptLst>
  <dgm:cxnLst>
    <dgm:cxn modelId="{4486A20B-834E-47E8-A6F4-42AFDD43D799}" srcId="{3327B0BE-7F03-4629-B6AF-CA32AC5C40C0}" destId="{9B91BCD2-D7EE-42FB-A4B7-371742E8675F}" srcOrd="4" destOrd="0" parTransId="{EEA3DFC9-EF6C-4D19-B799-DE95784967C7}" sibTransId="{0BBC783A-3984-4D89-8087-F5356AC9FF1C}"/>
    <dgm:cxn modelId="{CD5AE318-54A5-4059-9536-43B00D6600E0}" srcId="{3327B0BE-7F03-4629-B6AF-CA32AC5C40C0}" destId="{44425F2F-E90A-4304-ACEA-DB05BFB97BA6}" srcOrd="2" destOrd="0" parTransId="{6F48BDEE-490D-48EE-BEC3-487C0A7DA54A}" sibTransId="{4E4E6967-AC38-4079-A039-8E114078037C}"/>
    <dgm:cxn modelId="{9A1E813C-47BF-4077-B21A-C11DF62B06B6}" type="presOf" srcId="{3327B0BE-7F03-4629-B6AF-CA32AC5C40C0}" destId="{22C0B435-3B63-429E-B842-548AB300BAA3}" srcOrd="0" destOrd="0" presId="urn:microsoft.com/office/officeart/2005/8/layout/vList2"/>
    <dgm:cxn modelId="{7115AC3C-08C3-4825-B17F-1E361868291C}" type="presOf" srcId="{44425F2F-E90A-4304-ACEA-DB05BFB97BA6}" destId="{A3952AD3-4EB1-4CBF-AC8F-F7D2D0950CB7}" srcOrd="0" destOrd="0" presId="urn:microsoft.com/office/officeart/2005/8/layout/vList2"/>
    <dgm:cxn modelId="{D1E5AC5C-FE2C-45C2-9D35-E2AFAF944238}" srcId="{3327B0BE-7F03-4629-B6AF-CA32AC5C40C0}" destId="{08FD2B3B-50C0-4F3F-945F-88045AA0EA2F}" srcOrd="0" destOrd="0" parTransId="{7EE3270C-8EB1-45C6-81A7-3E0A1926AE66}" sibTransId="{839B0B36-C644-4582-AD99-1DF5EFF84ECB}"/>
    <dgm:cxn modelId="{017F947C-BC50-4EAA-82DE-4C6EDA320BB4}" type="presOf" srcId="{29AEE2A1-26F3-4D5E-A4DB-C281B43EB9E0}" destId="{4E2671C8-40B8-48E7-86CE-9E3266E54520}" srcOrd="0" destOrd="0" presId="urn:microsoft.com/office/officeart/2005/8/layout/vList2"/>
    <dgm:cxn modelId="{C98331AB-3CF7-4586-93A5-1CC865976DC4}" srcId="{3327B0BE-7F03-4629-B6AF-CA32AC5C40C0}" destId="{E919063C-8A47-46CB-91B0-7F673FE23C60}" srcOrd="3" destOrd="0" parTransId="{F7D21F49-569A-468B-9B34-0EE5918F0B5D}" sibTransId="{E06234FB-AB6E-4723-AEA8-232180DCD277}"/>
    <dgm:cxn modelId="{B703D5BA-54C2-4B43-ACEF-9071A21EE4B2}" srcId="{3327B0BE-7F03-4629-B6AF-CA32AC5C40C0}" destId="{29AEE2A1-26F3-4D5E-A4DB-C281B43EB9E0}" srcOrd="1" destOrd="0" parTransId="{B6FB35F8-759B-40ED-9AE2-4DDA0BBA3F31}" sibTransId="{334C98A4-6DE2-47E2-97C3-474ED63EC82E}"/>
    <dgm:cxn modelId="{666DDABB-0D4A-463B-8872-EB5FE4FFBF52}" type="presOf" srcId="{9B91BCD2-D7EE-42FB-A4B7-371742E8675F}" destId="{F2510D80-7A5F-4EDF-8C08-7A4B983592CC}" srcOrd="0" destOrd="0" presId="urn:microsoft.com/office/officeart/2005/8/layout/vList2"/>
    <dgm:cxn modelId="{88C98AE5-EC7B-48AF-BB46-C18551130212}" type="presOf" srcId="{08FD2B3B-50C0-4F3F-945F-88045AA0EA2F}" destId="{F728CF80-50E0-400B-AD78-6478B1F6352B}" srcOrd="0" destOrd="0" presId="urn:microsoft.com/office/officeart/2005/8/layout/vList2"/>
    <dgm:cxn modelId="{ECAB74EB-3E71-4A37-B36B-86CEE2EB1078}" type="presOf" srcId="{E919063C-8A47-46CB-91B0-7F673FE23C60}" destId="{DCB328F1-598A-439D-B2F5-5A150040CDDF}" srcOrd="0" destOrd="0" presId="urn:microsoft.com/office/officeart/2005/8/layout/vList2"/>
    <dgm:cxn modelId="{66619F74-E215-45A3-A19F-3B70EC7D5DFC}" type="presParOf" srcId="{22C0B435-3B63-429E-B842-548AB300BAA3}" destId="{F728CF80-50E0-400B-AD78-6478B1F6352B}" srcOrd="0" destOrd="0" presId="urn:microsoft.com/office/officeart/2005/8/layout/vList2"/>
    <dgm:cxn modelId="{22C8B002-9BDD-45EA-B97B-C8CE2AE976C2}" type="presParOf" srcId="{22C0B435-3B63-429E-B842-548AB300BAA3}" destId="{22852CF7-14CC-4F32-BC66-FD76504C0F26}" srcOrd="1" destOrd="0" presId="urn:microsoft.com/office/officeart/2005/8/layout/vList2"/>
    <dgm:cxn modelId="{DDF019A8-9B7D-40A3-AC32-EB9EC5D348B8}" type="presParOf" srcId="{22C0B435-3B63-429E-B842-548AB300BAA3}" destId="{4E2671C8-40B8-48E7-86CE-9E3266E54520}" srcOrd="2" destOrd="0" presId="urn:microsoft.com/office/officeart/2005/8/layout/vList2"/>
    <dgm:cxn modelId="{CE7782A0-65FC-48D6-A0D4-4C0EB9357227}" type="presParOf" srcId="{22C0B435-3B63-429E-B842-548AB300BAA3}" destId="{74820D57-1194-44C5-89C3-587495F99700}" srcOrd="3" destOrd="0" presId="urn:microsoft.com/office/officeart/2005/8/layout/vList2"/>
    <dgm:cxn modelId="{26E2826D-B77D-4E6D-9364-21D6AC8092FB}" type="presParOf" srcId="{22C0B435-3B63-429E-B842-548AB300BAA3}" destId="{A3952AD3-4EB1-4CBF-AC8F-F7D2D0950CB7}" srcOrd="4" destOrd="0" presId="urn:microsoft.com/office/officeart/2005/8/layout/vList2"/>
    <dgm:cxn modelId="{5C521EFB-860E-4C58-B2ED-E8686DE19B18}" type="presParOf" srcId="{22C0B435-3B63-429E-B842-548AB300BAA3}" destId="{8D3F6754-9361-4976-A746-F79DFE3C5D1D}" srcOrd="5" destOrd="0" presId="urn:microsoft.com/office/officeart/2005/8/layout/vList2"/>
    <dgm:cxn modelId="{11B43058-AA40-49C0-9508-AF7209D89199}" type="presParOf" srcId="{22C0B435-3B63-429E-B842-548AB300BAA3}" destId="{DCB328F1-598A-439D-B2F5-5A150040CDDF}" srcOrd="6" destOrd="0" presId="urn:microsoft.com/office/officeart/2005/8/layout/vList2"/>
    <dgm:cxn modelId="{867F9E22-ADB8-458B-8AD2-07B29B7595BB}" type="presParOf" srcId="{22C0B435-3B63-429E-B842-548AB300BAA3}" destId="{8231D5F5-DF10-4F4B-ACE3-0B72544A2161}" srcOrd="7" destOrd="0" presId="urn:microsoft.com/office/officeart/2005/8/layout/vList2"/>
    <dgm:cxn modelId="{31DE354E-5AD2-43F7-A4BB-CFAD7DAA25F6}" type="presParOf" srcId="{22C0B435-3B63-429E-B842-548AB300BAA3}" destId="{F2510D80-7A5F-4EDF-8C08-7A4B983592CC}"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CDF9B92F-5733-4692-BD6E-90C9C41F1578}"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E46A49A5-84C9-4AC1-B158-9D43F82FF859}">
      <dgm:prSet/>
      <dgm:spPr>
        <a:scene3d>
          <a:camera prst="orthographicFront"/>
          <a:lightRig rig="threePt" dir="t"/>
        </a:scene3d>
        <a:sp3d>
          <a:bevelT/>
        </a:sp3d>
      </dgm:spPr>
      <dgm:t>
        <a:bodyPr/>
        <a:lstStyle/>
        <a:p>
          <a:r>
            <a:rPr lang="en-US" b="0"/>
            <a:t>The provision removing LIBOR as an appropriate benchmark rate is effective for reporting periods </a:t>
          </a:r>
          <a:r>
            <a:rPr lang="en-US" b="0" i="1"/>
            <a:t>ending </a:t>
          </a:r>
          <a:r>
            <a:rPr lang="en-US" b="0"/>
            <a:t>after December 31, 2021</a:t>
          </a:r>
          <a:endParaRPr lang="en-US"/>
        </a:p>
      </dgm:t>
    </dgm:pt>
    <dgm:pt modelId="{03F03C8A-0098-44B5-8F79-D3A6848221DC}" type="parTrans" cxnId="{0CD23831-3625-4106-A10F-24FF87EA5F30}">
      <dgm:prSet/>
      <dgm:spPr/>
      <dgm:t>
        <a:bodyPr/>
        <a:lstStyle/>
        <a:p>
          <a:endParaRPr lang="en-US"/>
        </a:p>
      </dgm:t>
    </dgm:pt>
    <dgm:pt modelId="{77AA7E67-5CDB-48D0-AEFC-A274A1D8B5CF}" type="sibTrans" cxnId="{0CD23831-3625-4106-A10F-24FF87EA5F30}">
      <dgm:prSet/>
      <dgm:spPr/>
      <dgm:t>
        <a:bodyPr/>
        <a:lstStyle/>
        <a:p>
          <a:endParaRPr lang="en-US"/>
        </a:p>
      </dgm:t>
    </dgm:pt>
    <dgm:pt modelId="{343EE7EA-F6D4-4C2B-B7CC-80A3493BD607}">
      <dgm:prSet/>
      <dgm:spPr>
        <a:scene3d>
          <a:camera prst="orthographicFront"/>
          <a:lightRig rig="threePt" dir="t"/>
        </a:scene3d>
        <a:sp3d>
          <a:bevelT/>
        </a:sp3d>
      </dgm:spPr>
      <dgm:t>
        <a:bodyPr/>
        <a:lstStyle/>
        <a:p>
          <a:r>
            <a:rPr lang="en-US"/>
            <a:t>All other provisions are effective for reporting periods beginning after June 15, 2020</a:t>
          </a:r>
        </a:p>
      </dgm:t>
    </dgm:pt>
    <dgm:pt modelId="{B2D81DC4-254F-4BBE-AC42-22B9FAF62790}" type="parTrans" cxnId="{B1698B85-9F8F-48C0-82F2-1CB0BA333628}">
      <dgm:prSet/>
      <dgm:spPr/>
      <dgm:t>
        <a:bodyPr/>
        <a:lstStyle/>
        <a:p>
          <a:endParaRPr lang="en-US"/>
        </a:p>
      </dgm:t>
    </dgm:pt>
    <dgm:pt modelId="{EA9C8644-2E1E-4A70-AC87-0F07A735923C}" type="sibTrans" cxnId="{B1698B85-9F8F-48C0-82F2-1CB0BA333628}">
      <dgm:prSet/>
      <dgm:spPr/>
      <dgm:t>
        <a:bodyPr/>
        <a:lstStyle/>
        <a:p>
          <a:endParaRPr lang="en-US"/>
        </a:p>
      </dgm:t>
    </dgm:pt>
    <dgm:pt modelId="{82EB56A6-4822-44ED-9FB4-AAEC7404ACFB}">
      <dgm:prSet/>
      <dgm:spPr>
        <a:scene3d>
          <a:camera prst="orthographicFront"/>
          <a:lightRig rig="threePt" dir="t"/>
        </a:scene3d>
        <a:sp3d>
          <a:bevelT/>
        </a:sp3d>
      </dgm:spPr>
      <dgm:t>
        <a:bodyPr/>
        <a:lstStyle/>
        <a:p>
          <a:r>
            <a:rPr lang="en-US"/>
            <a:t>Earlier application is encouraged</a:t>
          </a:r>
        </a:p>
      </dgm:t>
    </dgm:pt>
    <dgm:pt modelId="{7A0E8B19-AADF-4DD9-9529-43A54D43BD4C}" type="parTrans" cxnId="{C2909BFC-11A9-4ACA-85D4-9F414B6BDEED}">
      <dgm:prSet/>
      <dgm:spPr/>
      <dgm:t>
        <a:bodyPr/>
        <a:lstStyle/>
        <a:p>
          <a:endParaRPr lang="en-US"/>
        </a:p>
      </dgm:t>
    </dgm:pt>
    <dgm:pt modelId="{5F603EAD-2ECC-4E00-869C-2BB27FABEC1C}" type="sibTrans" cxnId="{C2909BFC-11A9-4ACA-85D4-9F414B6BDEED}">
      <dgm:prSet/>
      <dgm:spPr/>
      <dgm:t>
        <a:bodyPr/>
        <a:lstStyle/>
        <a:p>
          <a:endParaRPr lang="en-US"/>
        </a:p>
      </dgm:t>
    </dgm:pt>
    <dgm:pt modelId="{DE3CE754-5118-42E9-A9C3-9F68E54B1344}">
      <dgm:prSet/>
      <dgm:spPr>
        <a:scene3d>
          <a:camera prst="orthographicFront"/>
          <a:lightRig rig="threePt" dir="t"/>
        </a:scene3d>
        <a:sp3d>
          <a:bevelT/>
        </a:sp3d>
      </dgm:spPr>
      <dgm:t>
        <a:bodyPr/>
        <a:lstStyle/>
        <a:p>
          <a:r>
            <a:rPr lang="en-US"/>
            <a:t>Should be applied retroactively, if practicable (hedge accounting should be reestablished for terminations prior to the effective date of this Statement)</a:t>
          </a:r>
        </a:p>
      </dgm:t>
    </dgm:pt>
    <dgm:pt modelId="{49A71139-5720-4696-A2C3-0FFEF2B20CA2}" type="parTrans" cxnId="{687360C7-6EF7-403A-A65C-4E025BDCD221}">
      <dgm:prSet/>
      <dgm:spPr/>
      <dgm:t>
        <a:bodyPr/>
        <a:lstStyle/>
        <a:p>
          <a:endParaRPr lang="en-US"/>
        </a:p>
      </dgm:t>
    </dgm:pt>
    <dgm:pt modelId="{E97F9054-A7E7-430A-A574-5AC187E62BF5}" type="sibTrans" cxnId="{687360C7-6EF7-403A-A65C-4E025BDCD221}">
      <dgm:prSet/>
      <dgm:spPr/>
      <dgm:t>
        <a:bodyPr/>
        <a:lstStyle/>
        <a:p>
          <a:endParaRPr lang="en-US"/>
        </a:p>
      </dgm:t>
    </dgm:pt>
    <dgm:pt modelId="{1441B198-EDBD-4666-9A11-D7A8EEEB7F53}" type="pres">
      <dgm:prSet presAssocID="{CDF9B92F-5733-4692-BD6E-90C9C41F1578}" presName="linear" presStyleCnt="0">
        <dgm:presLayoutVars>
          <dgm:animLvl val="lvl"/>
          <dgm:resizeHandles val="exact"/>
        </dgm:presLayoutVars>
      </dgm:prSet>
      <dgm:spPr/>
    </dgm:pt>
    <dgm:pt modelId="{AF1B2A4A-6999-440D-9067-49E5195FFF87}" type="pres">
      <dgm:prSet presAssocID="{E46A49A5-84C9-4AC1-B158-9D43F82FF859}" presName="parentText" presStyleLbl="node1" presStyleIdx="0" presStyleCnt="4">
        <dgm:presLayoutVars>
          <dgm:chMax val="0"/>
          <dgm:bulletEnabled val="1"/>
        </dgm:presLayoutVars>
      </dgm:prSet>
      <dgm:spPr/>
    </dgm:pt>
    <dgm:pt modelId="{DB8060BD-13D0-4DD0-87FF-FAF994A4A006}" type="pres">
      <dgm:prSet presAssocID="{77AA7E67-5CDB-48D0-AEFC-A274A1D8B5CF}" presName="spacer" presStyleCnt="0"/>
      <dgm:spPr/>
    </dgm:pt>
    <dgm:pt modelId="{A3AEBDC0-B781-4B51-8C15-E50AE10AA0FA}" type="pres">
      <dgm:prSet presAssocID="{343EE7EA-F6D4-4C2B-B7CC-80A3493BD607}" presName="parentText" presStyleLbl="node1" presStyleIdx="1" presStyleCnt="4">
        <dgm:presLayoutVars>
          <dgm:chMax val="0"/>
          <dgm:bulletEnabled val="1"/>
        </dgm:presLayoutVars>
      </dgm:prSet>
      <dgm:spPr/>
    </dgm:pt>
    <dgm:pt modelId="{EA3E1876-B344-4B65-8184-CDA0E9DEF311}" type="pres">
      <dgm:prSet presAssocID="{EA9C8644-2E1E-4A70-AC87-0F07A735923C}" presName="spacer" presStyleCnt="0"/>
      <dgm:spPr/>
    </dgm:pt>
    <dgm:pt modelId="{1FEFE6CD-827D-48C6-A4B8-59F80FE31F3C}" type="pres">
      <dgm:prSet presAssocID="{82EB56A6-4822-44ED-9FB4-AAEC7404ACFB}" presName="parentText" presStyleLbl="node1" presStyleIdx="2" presStyleCnt="4">
        <dgm:presLayoutVars>
          <dgm:chMax val="0"/>
          <dgm:bulletEnabled val="1"/>
        </dgm:presLayoutVars>
      </dgm:prSet>
      <dgm:spPr/>
    </dgm:pt>
    <dgm:pt modelId="{846C26D9-E038-4D51-AFC0-57A541445A07}" type="pres">
      <dgm:prSet presAssocID="{5F603EAD-2ECC-4E00-869C-2BB27FABEC1C}" presName="spacer" presStyleCnt="0"/>
      <dgm:spPr/>
    </dgm:pt>
    <dgm:pt modelId="{DF4F90A7-2133-473A-A2E8-573869475B2D}" type="pres">
      <dgm:prSet presAssocID="{DE3CE754-5118-42E9-A9C3-9F68E54B1344}" presName="parentText" presStyleLbl="node1" presStyleIdx="3" presStyleCnt="4">
        <dgm:presLayoutVars>
          <dgm:chMax val="0"/>
          <dgm:bulletEnabled val="1"/>
        </dgm:presLayoutVars>
      </dgm:prSet>
      <dgm:spPr/>
    </dgm:pt>
  </dgm:ptLst>
  <dgm:cxnLst>
    <dgm:cxn modelId="{0CD23831-3625-4106-A10F-24FF87EA5F30}" srcId="{CDF9B92F-5733-4692-BD6E-90C9C41F1578}" destId="{E46A49A5-84C9-4AC1-B158-9D43F82FF859}" srcOrd="0" destOrd="0" parTransId="{03F03C8A-0098-44B5-8F79-D3A6848221DC}" sibTransId="{77AA7E67-5CDB-48D0-AEFC-A274A1D8B5CF}"/>
    <dgm:cxn modelId="{BE8D4543-D3CF-4568-AD55-D5E1E681A61D}" type="presOf" srcId="{DE3CE754-5118-42E9-A9C3-9F68E54B1344}" destId="{DF4F90A7-2133-473A-A2E8-573869475B2D}" srcOrd="0" destOrd="0" presId="urn:microsoft.com/office/officeart/2005/8/layout/vList2"/>
    <dgm:cxn modelId="{27F02F53-04D6-4E3F-9919-CAD1AD208B89}" type="presOf" srcId="{82EB56A6-4822-44ED-9FB4-AAEC7404ACFB}" destId="{1FEFE6CD-827D-48C6-A4B8-59F80FE31F3C}" srcOrd="0" destOrd="0" presId="urn:microsoft.com/office/officeart/2005/8/layout/vList2"/>
    <dgm:cxn modelId="{B1698B85-9F8F-48C0-82F2-1CB0BA333628}" srcId="{CDF9B92F-5733-4692-BD6E-90C9C41F1578}" destId="{343EE7EA-F6D4-4C2B-B7CC-80A3493BD607}" srcOrd="1" destOrd="0" parTransId="{B2D81DC4-254F-4BBE-AC42-22B9FAF62790}" sibTransId="{EA9C8644-2E1E-4A70-AC87-0F07A735923C}"/>
    <dgm:cxn modelId="{18DD40AA-9EE0-44C6-98B6-DE8FADB93C76}" type="presOf" srcId="{CDF9B92F-5733-4692-BD6E-90C9C41F1578}" destId="{1441B198-EDBD-4666-9A11-D7A8EEEB7F53}" srcOrd="0" destOrd="0" presId="urn:microsoft.com/office/officeart/2005/8/layout/vList2"/>
    <dgm:cxn modelId="{687360C7-6EF7-403A-A65C-4E025BDCD221}" srcId="{CDF9B92F-5733-4692-BD6E-90C9C41F1578}" destId="{DE3CE754-5118-42E9-A9C3-9F68E54B1344}" srcOrd="3" destOrd="0" parTransId="{49A71139-5720-4696-A2C3-0FFEF2B20CA2}" sibTransId="{E97F9054-A7E7-430A-A574-5AC187E62BF5}"/>
    <dgm:cxn modelId="{69ABE8CA-2883-40EC-8426-4F0F02787C21}" type="presOf" srcId="{E46A49A5-84C9-4AC1-B158-9D43F82FF859}" destId="{AF1B2A4A-6999-440D-9067-49E5195FFF87}" srcOrd="0" destOrd="0" presId="urn:microsoft.com/office/officeart/2005/8/layout/vList2"/>
    <dgm:cxn modelId="{53D320D3-4271-451E-B2C1-FFBA0A00F03C}" type="presOf" srcId="{343EE7EA-F6D4-4C2B-B7CC-80A3493BD607}" destId="{A3AEBDC0-B781-4B51-8C15-E50AE10AA0FA}" srcOrd="0" destOrd="0" presId="urn:microsoft.com/office/officeart/2005/8/layout/vList2"/>
    <dgm:cxn modelId="{C2909BFC-11A9-4ACA-85D4-9F414B6BDEED}" srcId="{CDF9B92F-5733-4692-BD6E-90C9C41F1578}" destId="{82EB56A6-4822-44ED-9FB4-AAEC7404ACFB}" srcOrd="2" destOrd="0" parTransId="{7A0E8B19-AADF-4DD9-9529-43A54D43BD4C}" sibTransId="{5F603EAD-2ECC-4E00-869C-2BB27FABEC1C}"/>
    <dgm:cxn modelId="{A70FC758-3261-4A55-AC47-A0AEE35BA886}" type="presParOf" srcId="{1441B198-EDBD-4666-9A11-D7A8EEEB7F53}" destId="{AF1B2A4A-6999-440D-9067-49E5195FFF87}" srcOrd="0" destOrd="0" presId="urn:microsoft.com/office/officeart/2005/8/layout/vList2"/>
    <dgm:cxn modelId="{B60B58B4-02CB-477E-8AA9-3E829181BDD2}" type="presParOf" srcId="{1441B198-EDBD-4666-9A11-D7A8EEEB7F53}" destId="{DB8060BD-13D0-4DD0-87FF-FAF994A4A006}" srcOrd="1" destOrd="0" presId="urn:microsoft.com/office/officeart/2005/8/layout/vList2"/>
    <dgm:cxn modelId="{077F8429-FAFF-4E12-BD1B-B1BF4636E8BC}" type="presParOf" srcId="{1441B198-EDBD-4666-9A11-D7A8EEEB7F53}" destId="{A3AEBDC0-B781-4B51-8C15-E50AE10AA0FA}" srcOrd="2" destOrd="0" presId="urn:microsoft.com/office/officeart/2005/8/layout/vList2"/>
    <dgm:cxn modelId="{06DF563C-E8BB-4BF9-9CF9-D2675D62F53D}" type="presParOf" srcId="{1441B198-EDBD-4666-9A11-D7A8EEEB7F53}" destId="{EA3E1876-B344-4B65-8184-CDA0E9DEF311}" srcOrd="3" destOrd="0" presId="urn:microsoft.com/office/officeart/2005/8/layout/vList2"/>
    <dgm:cxn modelId="{BC319C88-2724-419B-9E43-4129CB594A3F}" type="presParOf" srcId="{1441B198-EDBD-4666-9A11-D7A8EEEB7F53}" destId="{1FEFE6CD-827D-48C6-A4B8-59F80FE31F3C}" srcOrd="4" destOrd="0" presId="urn:microsoft.com/office/officeart/2005/8/layout/vList2"/>
    <dgm:cxn modelId="{A4F7A75F-97B0-4023-867F-412BFBB3DFB0}" type="presParOf" srcId="{1441B198-EDBD-4666-9A11-D7A8EEEB7F53}" destId="{846C26D9-E038-4D51-AFC0-57A541445A07}" srcOrd="5" destOrd="0" presId="urn:microsoft.com/office/officeart/2005/8/layout/vList2"/>
    <dgm:cxn modelId="{A9819BEF-75BE-41EE-8F46-AC4E162B37F4}" type="presParOf" srcId="{1441B198-EDBD-4666-9A11-D7A8EEEB7F53}" destId="{DF4F90A7-2133-473A-A2E8-573869475B2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28665C54-B8D6-4C98-B17E-4F0FC89317F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3039AA0-6881-457C-9F81-171E5F2CFF04}">
      <dgm:prSet custT="1"/>
      <dgm:spPr>
        <a:scene3d>
          <a:camera prst="orthographicFront"/>
          <a:lightRig rig="threePt" dir="t"/>
        </a:scene3d>
        <a:sp3d>
          <a:bevelT/>
        </a:sp3d>
      </dgm:spPr>
      <dgm:t>
        <a:bodyPr/>
        <a:lstStyle/>
        <a:p>
          <a:pPr algn="ctr"/>
          <a:r>
            <a:rPr lang="en-US" sz="3600" b="1">
              <a:solidFill>
                <a:schemeClr val="accent3"/>
              </a:solidFill>
            </a:rPr>
            <a:t>What?</a:t>
          </a:r>
          <a:endParaRPr lang="en-US" sz="3600">
            <a:solidFill>
              <a:schemeClr val="accent3"/>
            </a:solidFill>
          </a:endParaRPr>
        </a:p>
      </dgm:t>
    </dgm:pt>
    <dgm:pt modelId="{9040F565-1AC8-4852-A794-212830E00DA4}" type="parTrans" cxnId="{5DAF0EC9-58E7-44B2-AD2F-7FC185E5F8CB}">
      <dgm:prSet/>
      <dgm:spPr/>
      <dgm:t>
        <a:bodyPr/>
        <a:lstStyle/>
        <a:p>
          <a:endParaRPr lang="en-US"/>
        </a:p>
      </dgm:t>
    </dgm:pt>
    <dgm:pt modelId="{E92AFB24-8C3A-47F1-A122-652674A63C9F}" type="sibTrans" cxnId="{5DAF0EC9-58E7-44B2-AD2F-7FC185E5F8CB}">
      <dgm:prSet/>
      <dgm:spPr/>
      <dgm:t>
        <a:bodyPr/>
        <a:lstStyle/>
        <a:p>
          <a:endParaRPr lang="en-US"/>
        </a:p>
      </dgm:t>
    </dgm:pt>
    <dgm:pt modelId="{D6F88643-1ED1-4199-885E-37C9169DBDB1}">
      <dgm:prSet custT="1"/>
      <dgm:spPr>
        <a:scene3d>
          <a:camera prst="orthographicFront"/>
          <a:lightRig rig="threePt" dir="t"/>
        </a:scene3d>
        <a:sp3d>
          <a:bevelT/>
        </a:sp3d>
      </dgm:spPr>
      <dgm:t>
        <a:bodyPr/>
        <a:lstStyle/>
        <a:p>
          <a:pPr algn="ctr"/>
          <a:r>
            <a:rPr lang="en-US" sz="3600" b="1">
              <a:solidFill>
                <a:schemeClr val="accent3"/>
              </a:solidFill>
            </a:rPr>
            <a:t>Why?</a:t>
          </a:r>
          <a:endParaRPr lang="en-US" sz="3600">
            <a:solidFill>
              <a:schemeClr val="accent3"/>
            </a:solidFill>
          </a:endParaRPr>
        </a:p>
      </dgm:t>
    </dgm:pt>
    <dgm:pt modelId="{A9D82CD7-E580-4A50-A1C3-7BD1B61A183A}" type="parTrans" cxnId="{31F93BD5-AF28-418A-A1CB-7FB529996CEF}">
      <dgm:prSet/>
      <dgm:spPr/>
      <dgm:t>
        <a:bodyPr/>
        <a:lstStyle/>
        <a:p>
          <a:endParaRPr lang="en-US"/>
        </a:p>
      </dgm:t>
    </dgm:pt>
    <dgm:pt modelId="{196BD2F8-364B-444F-949E-E8FFDAF4B1A5}" type="sibTrans" cxnId="{31F93BD5-AF28-418A-A1CB-7FB529996CEF}">
      <dgm:prSet/>
      <dgm:spPr/>
      <dgm:t>
        <a:bodyPr/>
        <a:lstStyle/>
        <a:p>
          <a:endParaRPr lang="en-US"/>
        </a:p>
      </dgm:t>
    </dgm:pt>
    <dgm:pt modelId="{D2CE865E-8CCF-429A-A803-B44CA7484537}">
      <dgm:prSet custT="1"/>
      <dgm:spPr>
        <a:scene3d>
          <a:camera prst="orthographicFront"/>
          <a:lightRig rig="threePt" dir="t"/>
        </a:scene3d>
        <a:sp3d>
          <a:bevelT/>
        </a:sp3d>
      </dgm:spPr>
      <dgm:t>
        <a:bodyPr/>
        <a:lstStyle/>
        <a:p>
          <a:pPr algn="ctr"/>
          <a:r>
            <a:rPr lang="en-US" sz="3600" b="1">
              <a:solidFill>
                <a:schemeClr val="accent3"/>
              </a:solidFill>
            </a:rPr>
            <a:t>When?</a:t>
          </a:r>
          <a:endParaRPr lang="en-US" sz="3600">
            <a:solidFill>
              <a:schemeClr val="accent3"/>
            </a:solidFill>
          </a:endParaRPr>
        </a:p>
      </dgm:t>
    </dgm:pt>
    <dgm:pt modelId="{3CD7E4D3-8EE5-4666-976F-139B12271040}" type="parTrans" cxnId="{D944E4E7-3ABA-4931-AA77-91628A4283E1}">
      <dgm:prSet/>
      <dgm:spPr/>
      <dgm:t>
        <a:bodyPr/>
        <a:lstStyle/>
        <a:p>
          <a:endParaRPr lang="en-US"/>
        </a:p>
      </dgm:t>
    </dgm:pt>
    <dgm:pt modelId="{922CE52F-424A-40CD-85FC-BA00496F69AC}" type="sibTrans" cxnId="{D944E4E7-3ABA-4931-AA77-91628A4283E1}">
      <dgm:prSet/>
      <dgm:spPr/>
      <dgm:t>
        <a:bodyPr/>
        <a:lstStyle/>
        <a:p>
          <a:endParaRPr lang="en-US"/>
        </a:p>
      </dgm:t>
    </dgm:pt>
    <dgm:pt modelId="{6775BADE-2DBC-4062-8A6A-29B70745DE9B}">
      <dgm:prSet/>
      <dgm:spPr>
        <a:scene3d>
          <a:camera prst="orthographicFront"/>
          <a:lightRig rig="threePt" dir="t"/>
        </a:scene3d>
        <a:sp3d>
          <a:bevelT/>
        </a:sp3d>
      </dgm:spPr>
      <dgm:t>
        <a:bodyPr anchor="t"/>
        <a:lstStyle/>
        <a:p>
          <a:pPr marL="60325" indent="0" algn="l">
            <a:buNone/>
          </a:pPr>
          <a:r>
            <a:rPr lang="en-US"/>
            <a:t>The GASB has changed the criteria for including certain employee benefit plans as component units and improvements to Statement 32 on IRC Section 457 plans</a:t>
          </a:r>
        </a:p>
      </dgm:t>
    </dgm:pt>
    <dgm:pt modelId="{6955D45D-1ED3-4B92-A3AE-D83A3C7BB624}" type="parTrans" cxnId="{B9A31E4E-B4F3-47C2-AF9B-0F60D8F5DAF0}">
      <dgm:prSet/>
      <dgm:spPr/>
      <dgm:t>
        <a:bodyPr/>
        <a:lstStyle/>
        <a:p>
          <a:endParaRPr lang="en-US"/>
        </a:p>
      </dgm:t>
    </dgm:pt>
    <dgm:pt modelId="{73EA357E-D4D6-4204-B5B8-626BEA8B2B80}" type="sibTrans" cxnId="{B9A31E4E-B4F3-47C2-AF9B-0F60D8F5DAF0}">
      <dgm:prSet/>
      <dgm:spPr/>
      <dgm:t>
        <a:bodyPr/>
        <a:lstStyle/>
        <a:p>
          <a:endParaRPr lang="en-US"/>
        </a:p>
      </dgm:t>
    </dgm:pt>
    <dgm:pt modelId="{1E254595-00D2-4076-96CE-DD530D44D2A7}">
      <dgm:prSet custT="1"/>
      <dgm:spPr>
        <a:scene3d>
          <a:camera prst="orthographicFront"/>
          <a:lightRig rig="threePt" dir="t"/>
        </a:scene3d>
        <a:sp3d>
          <a:bevelT/>
        </a:sp3d>
      </dgm:spPr>
      <dgm:t>
        <a:bodyPr anchor="t"/>
        <a:lstStyle/>
        <a:p>
          <a:pPr marL="60325" indent="0" algn="l">
            <a:buNone/>
          </a:pPr>
          <a:r>
            <a:rPr lang="en-US" sz="1600"/>
            <a:t>Some 457 plan characteristics have changed due, in part, to changes in the IRC; questions have been raised about whether certain employee benefit plans should be included as component units</a:t>
          </a:r>
          <a:endParaRPr lang="en-US" sz="1600">
            <a:solidFill>
              <a:schemeClr val="bg1"/>
            </a:solidFill>
          </a:endParaRPr>
        </a:p>
      </dgm:t>
    </dgm:pt>
    <dgm:pt modelId="{94D9DD3C-650A-4BD7-A364-3859670481C3}" type="parTrans" cxnId="{F0D6F8A9-4190-456C-9E18-4E031F9CDB8B}">
      <dgm:prSet/>
      <dgm:spPr/>
      <dgm:t>
        <a:bodyPr/>
        <a:lstStyle/>
        <a:p>
          <a:endParaRPr lang="en-US"/>
        </a:p>
      </dgm:t>
    </dgm:pt>
    <dgm:pt modelId="{017E11F1-056F-4233-BF04-EE9BF3D9781E}" type="sibTrans" cxnId="{F0D6F8A9-4190-456C-9E18-4E031F9CDB8B}">
      <dgm:prSet/>
      <dgm:spPr/>
      <dgm:t>
        <a:bodyPr/>
        <a:lstStyle/>
        <a:p>
          <a:endParaRPr lang="en-US"/>
        </a:p>
      </dgm:t>
    </dgm:pt>
    <dgm:pt modelId="{48C5D5F6-5D9E-41D5-8208-B4107643344B}">
      <dgm:prSet/>
      <dgm:spPr>
        <a:scene3d>
          <a:camera prst="orthographicFront"/>
          <a:lightRig rig="threePt" dir="t"/>
        </a:scene3d>
        <a:sp3d>
          <a:bevelT/>
        </a:sp3d>
      </dgm:spPr>
      <dgm:t>
        <a:bodyPr anchor="t"/>
        <a:lstStyle/>
        <a:p>
          <a:pPr marL="60325" indent="0" algn="ctr">
            <a:buNone/>
          </a:pPr>
          <a:r>
            <a:rPr lang="en-US"/>
            <a:t>Effective dates vary by topic</a:t>
          </a:r>
        </a:p>
      </dgm:t>
    </dgm:pt>
    <dgm:pt modelId="{3745AC4D-B2B2-4E17-AC5F-FF376B6A0E77}" type="parTrans" cxnId="{FBD04BB3-56B4-4E2E-9CCE-B1FBA0B92A0A}">
      <dgm:prSet/>
      <dgm:spPr/>
      <dgm:t>
        <a:bodyPr/>
        <a:lstStyle/>
        <a:p>
          <a:endParaRPr lang="en-US"/>
        </a:p>
      </dgm:t>
    </dgm:pt>
    <dgm:pt modelId="{2406F0BC-6BCD-4AEA-9A11-A7CE8E46EBE6}" type="sibTrans" cxnId="{FBD04BB3-56B4-4E2E-9CCE-B1FBA0B92A0A}">
      <dgm:prSet/>
      <dgm:spPr/>
      <dgm:t>
        <a:bodyPr/>
        <a:lstStyle/>
        <a:p>
          <a:endParaRPr lang="en-US"/>
        </a:p>
      </dgm:t>
    </dgm:pt>
    <dgm:pt modelId="{E5F53E64-5CF5-4A82-9BB5-5150AC5E2F2E}">
      <dgm:prSet/>
      <dgm:spPr>
        <a:scene3d>
          <a:camera prst="orthographicFront"/>
          <a:lightRig rig="threePt" dir="t"/>
        </a:scene3d>
        <a:sp3d>
          <a:bevelT/>
        </a:sp3d>
      </dgm:spPr>
      <dgm:t>
        <a:bodyPr/>
        <a:lstStyle/>
        <a:p>
          <a:pPr marL="60325" indent="0" algn="ctr">
            <a:buNone/>
          </a:pPr>
          <a:r>
            <a:rPr lang="en-US"/>
            <a:t>Earlier application is encouraged and permitted for certain topics</a:t>
          </a:r>
        </a:p>
      </dgm:t>
    </dgm:pt>
    <dgm:pt modelId="{29839998-72F9-4195-BECF-9A5BC7FC2D58}" type="parTrans" cxnId="{0C018AA7-6C73-44C0-AA45-1E2A968A90D2}">
      <dgm:prSet/>
      <dgm:spPr/>
      <dgm:t>
        <a:bodyPr/>
        <a:lstStyle/>
        <a:p>
          <a:endParaRPr lang="en-US"/>
        </a:p>
      </dgm:t>
    </dgm:pt>
    <dgm:pt modelId="{ECAFD700-60F5-4146-8C0F-91D55EA23AC6}" type="sibTrans" cxnId="{0C018AA7-6C73-44C0-AA45-1E2A968A90D2}">
      <dgm:prSet/>
      <dgm:spPr/>
      <dgm:t>
        <a:bodyPr/>
        <a:lstStyle/>
        <a:p>
          <a:endParaRPr lang="en-US"/>
        </a:p>
      </dgm:t>
    </dgm:pt>
    <dgm:pt modelId="{50B92D80-702F-4183-BEF9-709958B0644E}" type="pres">
      <dgm:prSet presAssocID="{28665C54-B8D6-4C98-B17E-4F0FC89317F0}" presName="theList" presStyleCnt="0">
        <dgm:presLayoutVars>
          <dgm:dir/>
          <dgm:animLvl val="lvl"/>
          <dgm:resizeHandles val="exact"/>
        </dgm:presLayoutVars>
      </dgm:prSet>
      <dgm:spPr/>
    </dgm:pt>
    <dgm:pt modelId="{4CABD9DC-6CFB-477A-8FB7-CF6BC9122911}" type="pres">
      <dgm:prSet presAssocID="{A3039AA0-6881-457C-9F81-171E5F2CFF04}" presName="compNode" presStyleCnt="0"/>
      <dgm:spPr/>
    </dgm:pt>
    <dgm:pt modelId="{D5C0F6D0-67F0-4C45-B475-C7CEC51C18BE}" type="pres">
      <dgm:prSet presAssocID="{A3039AA0-6881-457C-9F81-171E5F2CFF04}" presName="aNode" presStyleLbl="bgShp" presStyleIdx="0" presStyleCnt="3"/>
      <dgm:spPr/>
    </dgm:pt>
    <dgm:pt modelId="{AE5878B9-527B-414D-A7C0-251FE06F94F4}" type="pres">
      <dgm:prSet presAssocID="{A3039AA0-6881-457C-9F81-171E5F2CFF04}" presName="textNode" presStyleLbl="bgShp" presStyleIdx="0" presStyleCnt="3"/>
      <dgm:spPr/>
    </dgm:pt>
    <dgm:pt modelId="{A549A1A2-07D0-44E6-99B0-05CFAB5470AC}" type="pres">
      <dgm:prSet presAssocID="{A3039AA0-6881-457C-9F81-171E5F2CFF04}" presName="compChildNode" presStyleCnt="0"/>
      <dgm:spPr/>
    </dgm:pt>
    <dgm:pt modelId="{ACB72E77-417F-43BD-A9E5-A8C357FF8639}" type="pres">
      <dgm:prSet presAssocID="{A3039AA0-6881-457C-9F81-171E5F2CFF04}" presName="theInnerList" presStyleCnt="0"/>
      <dgm:spPr/>
    </dgm:pt>
    <dgm:pt modelId="{0D50CC20-32FF-4B06-97FC-92D35B4FB189}" type="pres">
      <dgm:prSet presAssocID="{6775BADE-2DBC-4062-8A6A-29B70745DE9B}" presName="childNode" presStyleLbl="node1" presStyleIdx="0" presStyleCnt="4">
        <dgm:presLayoutVars>
          <dgm:bulletEnabled val="1"/>
        </dgm:presLayoutVars>
      </dgm:prSet>
      <dgm:spPr/>
    </dgm:pt>
    <dgm:pt modelId="{B9D680BF-05FF-49BD-A69C-A73AF20B198E}" type="pres">
      <dgm:prSet presAssocID="{A3039AA0-6881-457C-9F81-171E5F2CFF04}" presName="aSpace" presStyleCnt="0"/>
      <dgm:spPr/>
    </dgm:pt>
    <dgm:pt modelId="{6B87EAA6-01FF-4AE7-945E-D033B9FF74AD}" type="pres">
      <dgm:prSet presAssocID="{D6F88643-1ED1-4199-885E-37C9169DBDB1}" presName="compNode" presStyleCnt="0"/>
      <dgm:spPr/>
    </dgm:pt>
    <dgm:pt modelId="{D07AB29A-E23C-4CB7-9C40-376C4ADD80A1}" type="pres">
      <dgm:prSet presAssocID="{D6F88643-1ED1-4199-885E-37C9169DBDB1}" presName="aNode" presStyleLbl="bgShp" presStyleIdx="1" presStyleCnt="3"/>
      <dgm:spPr/>
    </dgm:pt>
    <dgm:pt modelId="{91CE30DE-C8A9-419C-BE57-0A0BBF279991}" type="pres">
      <dgm:prSet presAssocID="{D6F88643-1ED1-4199-885E-37C9169DBDB1}" presName="textNode" presStyleLbl="bgShp" presStyleIdx="1" presStyleCnt="3"/>
      <dgm:spPr/>
    </dgm:pt>
    <dgm:pt modelId="{80DD0C96-0CD1-4A83-8727-59CC5463A60E}" type="pres">
      <dgm:prSet presAssocID="{D6F88643-1ED1-4199-885E-37C9169DBDB1}" presName="compChildNode" presStyleCnt="0"/>
      <dgm:spPr/>
    </dgm:pt>
    <dgm:pt modelId="{AEF9D8F1-C744-4CB3-9191-2DB1C9BFCC00}" type="pres">
      <dgm:prSet presAssocID="{D6F88643-1ED1-4199-885E-37C9169DBDB1}" presName="theInnerList" presStyleCnt="0"/>
      <dgm:spPr/>
    </dgm:pt>
    <dgm:pt modelId="{2E34079D-27D5-48C7-A62C-2E8AAB1D3AF4}" type="pres">
      <dgm:prSet presAssocID="{1E254595-00D2-4076-96CE-DD530D44D2A7}" presName="childNode" presStyleLbl="node1" presStyleIdx="1" presStyleCnt="4">
        <dgm:presLayoutVars>
          <dgm:bulletEnabled val="1"/>
        </dgm:presLayoutVars>
      </dgm:prSet>
      <dgm:spPr/>
    </dgm:pt>
    <dgm:pt modelId="{DE341089-C725-4D71-868B-CAAE52E50BC1}" type="pres">
      <dgm:prSet presAssocID="{D6F88643-1ED1-4199-885E-37C9169DBDB1}" presName="aSpace" presStyleCnt="0"/>
      <dgm:spPr/>
    </dgm:pt>
    <dgm:pt modelId="{421DDABC-2BC3-406B-AB4D-F4E3D99D03D0}" type="pres">
      <dgm:prSet presAssocID="{D2CE865E-8CCF-429A-A803-B44CA7484537}" presName="compNode" presStyleCnt="0"/>
      <dgm:spPr/>
    </dgm:pt>
    <dgm:pt modelId="{B8E80059-7753-4292-BEE2-00EF08B957DE}" type="pres">
      <dgm:prSet presAssocID="{D2CE865E-8CCF-429A-A803-B44CA7484537}" presName="aNode" presStyleLbl="bgShp" presStyleIdx="2" presStyleCnt="3"/>
      <dgm:spPr/>
    </dgm:pt>
    <dgm:pt modelId="{4E57346A-1FB9-40EE-B8DB-1BAB3E0AE87C}" type="pres">
      <dgm:prSet presAssocID="{D2CE865E-8CCF-429A-A803-B44CA7484537}" presName="textNode" presStyleLbl="bgShp" presStyleIdx="2" presStyleCnt="3"/>
      <dgm:spPr/>
    </dgm:pt>
    <dgm:pt modelId="{F7495AFA-787A-4175-A0AA-BC5892A72ED2}" type="pres">
      <dgm:prSet presAssocID="{D2CE865E-8CCF-429A-A803-B44CA7484537}" presName="compChildNode" presStyleCnt="0"/>
      <dgm:spPr/>
    </dgm:pt>
    <dgm:pt modelId="{FC096CE5-CE6D-4F0A-9F6C-69B277E9172F}" type="pres">
      <dgm:prSet presAssocID="{D2CE865E-8CCF-429A-A803-B44CA7484537}" presName="theInnerList" presStyleCnt="0"/>
      <dgm:spPr/>
    </dgm:pt>
    <dgm:pt modelId="{E1B05951-EF31-4758-BA25-1797B6A2E274}" type="pres">
      <dgm:prSet presAssocID="{48C5D5F6-5D9E-41D5-8208-B4107643344B}" presName="childNode" presStyleLbl="node1" presStyleIdx="2" presStyleCnt="4">
        <dgm:presLayoutVars>
          <dgm:bulletEnabled val="1"/>
        </dgm:presLayoutVars>
      </dgm:prSet>
      <dgm:spPr/>
    </dgm:pt>
    <dgm:pt modelId="{45F0EEF6-A941-4BA1-92F4-4FEEA65E6422}" type="pres">
      <dgm:prSet presAssocID="{48C5D5F6-5D9E-41D5-8208-B4107643344B}" presName="aSpace2" presStyleCnt="0"/>
      <dgm:spPr/>
    </dgm:pt>
    <dgm:pt modelId="{D6DDA083-9459-4B54-A785-1CD019A6FC50}" type="pres">
      <dgm:prSet presAssocID="{E5F53E64-5CF5-4A82-9BB5-5150AC5E2F2E}" presName="childNode" presStyleLbl="node1" presStyleIdx="3" presStyleCnt="4">
        <dgm:presLayoutVars>
          <dgm:bulletEnabled val="1"/>
        </dgm:presLayoutVars>
      </dgm:prSet>
      <dgm:spPr/>
    </dgm:pt>
  </dgm:ptLst>
  <dgm:cxnLst>
    <dgm:cxn modelId="{146DC31E-ECBD-487D-A595-F12BE66DA4B0}" type="presOf" srcId="{28665C54-B8D6-4C98-B17E-4F0FC89317F0}" destId="{50B92D80-702F-4183-BEF9-709958B0644E}" srcOrd="0" destOrd="0" presId="urn:microsoft.com/office/officeart/2005/8/layout/lProcess2"/>
    <dgm:cxn modelId="{AFBD845D-4328-4252-8462-5BD284D6EAD8}" type="presOf" srcId="{D2CE865E-8CCF-429A-A803-B44CA7484537}" destId="{4E57346A-1FB9-40EE-B8DB-1BAB3E0AE87C}" srcOrd="1" destOrd="0" presId="urn:microsoft.com/office/officeart/2005/8/layout/lProcess2"/>
    <dgm:cxn modelId="{833DD261-DFC5-4F4E-B76E-D2C86C745C33}" type="presOf" srcId="{D6F88643-1ED1-4199-885E-37C9169DBDB1}" destId="{D07AB29A-E23C-4CB7-9C40-376C4ADD80A1}" srcOrd="0" destOrd="0" presId="urn:microsoft.com/office/officeart/2005/8/layout/lProcess2"/>
    <dgm:cxn modelId="{B9A31E4E-B4F3-47C2-AF9B-0F60D8F5DAF0}" srcId="{A3039AA0-6881-457C-9F81-171E5F2CFF04}" destId="{6775BADE-2DBC-4062-8A6A-29B70745DE9B}" srcOrd="0" destOrd="0" parTransId="{6955D45D-1ED3-4B92-A3AE-D83A3C7BB624}" sibTransId="{73EA357E-D4D6-4204-B5B8-626BEA8B2B80}"/>
    <dgm:cxn modelId="{B7A1C857-39A3-407F-91B7-7C5A3991F5C2}" type="presOf" srcId="{E5F53E64-5CF5-4A82-9BB5-5150AC5E2F2E}" destId="{D6DDA083-9459-4B54-A785-1CD019A6FC50}" srcOrd="0" destOrd="0" presId="urn:microsoft.com/office/officeart/2005/8/layout/lProcess2"/>
    <dgm:cxn modelId="{24D10A9A-FBB2-4AB8-94DF-388D73394489}" type="presOf" srcId="{D6F88643-1ED1-4199-885E-37C9169DBDB1}" destId="{91CE30DE-C8A9-419C-BE57-0A0BBF279991}" srcOrd="1" destOrd="0" presId="urn:microsoft.com/office/officeart/2005/8/layout/lProcess2"/>
    <dgm:cxn modelId="{7ACE89A3-7F0C-4D9B-9B76-61131A74190B}" type="presOf" srcId="{48C5D5F6-5D9E-41D5-8208-B4107643344B}" destId="{E1B05951-EF31-4758-BA25-1797B6A2E274}" srcOrd="0" destOrd="0" presId="urn:microsoft.com/office/officeart/2005/8/layout/lProcess2"/>
    <dgm:cxn modelId="{0C018AA7-6C73-44C0-AA45-1E2A968A90D2}" srcId="{D2CE865E-8CCF-429A-A803-B44CA7484537}" destId="{E5F53E64-5CF5-4A82-9BB5-5150AC5E2F2E}" srcOrd="1" destOrd="0" parTransId="{29839998-72F9-4195-BECF-9A5BC7FC2D58}" sibTransId="{ECAFD700-60F5-4146-8C0F-91D55EA23AC6}"/>
    <dgm:cxn modelId="{F0D6F8A9-4190-456C-9E18-4E031F9CDB8B}" srcId="{D6F88643-1ED1-4199-885E-37C9169DBDB1}" destId="{1E254595-00D2-4076-96CE-DD530D44D2A7}" srcOrd="0" destOrd="0" parTransId="{94D9DD3C-650A-4BD7-A364-3859670481C3}" sibTransId="{017E11F1-056F-4233-BF04-EE9BF3D9781E}"/>
    <dgm:cxn modelId="{B13235AB-0C4E-40B3-8F40-2585D3231E51}" type="presOf" srcId="{A3039AA0-6881-457C-9F81-171E5F2CFF04}" destId="{D5C0F6D0-67F0-4C45-B475-C7CEC51C18BE}" srcOrd="0" destOrd="0" presId="urn:microsoft.com/office/officeart/2005/8/layout/lProcess2"/>
    <dgm:cxn modelId="{FBD04BB3-56B4-4E2E-9CCE-B1FBA0B92A0A}" srcId="{D2CE865E-8CCF-429A-A803-B44CA7484537}" destId="{48C5D5F6-5D9E-41D5-8208-B4107643344B}" srcOrd="0" destOrd="0" parTransId="{3745AC4D-B2B2-4E17-AC5F-FF376B6A0E77}" sibTransId="{2406F0BC-6BCD-4AEA-9A11-A7CE8E46EBE6}"/>
    <dgm:cxn modelId="{D0453BB6-8CA7-41DA-AEEE-0A85852A811B}" type="presOf" srcId="{D2CE865E-8CCF-429A-A803-B44CA7484537}" destId="{B8E80059-7753-4292-BEE2-00EF08B957DE}" srcOrd="0" destOrd="0" presId="urn:microsoft.com/office/officeart/2005/8/layout/lProcess2"/>
    <dgm:cxn modelId="{5DAF0EC9-58E7-44B2-AD2F-7FC185E5F8CB}" srcId="{28665C54-B8D6-4C98-B17E-4F0FC89317F0}" destId="{A3039AA0-6881-457C-9F81-171E5F2CFF04}" srcOrd="0" destOrd="0" parTransId="{9040F565-1AC8-4852-A794-212830E00DA4}" sibTransId="{E92AFB24-8C3A-47F1-A122-652674A63C9F}"/>
    <dgm:cxn modelId="{13CDC5C9-E7FF-460C-B649-7E54EE66F78A}" type="presOf" srcId="{1E254595-00D2-4076-96CE-DD530D44D2A7}" destId="{2E34079D-27D5-48C7-A62C-2E8AAB1D3AF4}" srcOrd="0" destOrd="0" presId="urn:microsoft.com/office/officeart/2005/8/layout/lProcess2"/>
    <dgm:cxn modelId="{00DE06D3-A5C0-465F-AA38-869CAA9A4E7D}" type="presOf" srcId="{A3039AA0-6881-457C-9F81-171E5F2CFF04}" destId="{AE5878B9-527B-414D-A7C0-251FE06F94F4}" srcOrd="1" destOrd="0" presId="urn:microsoft.com/office/officeart/2005/8/layout/lProcess2"/>
    <dgm:cxn modelId="{31F93BD5-AF28-418A-A1CB-7FB529996CEF}" srcId="{28665C54-B8D6-4C98-B17E-4F0FC89317F0}" destId="{D6F88643-1ED1-4199-885E-37C9169DBDB1}" srcOrd="1" destOrd="0" parTransId="{A9D82CD7-E580-4A50-A1C3-7BD1B61A183A}" sibTransId="{196BD2F8-364B-444F-949E-E8FFDAF4B1A5}"/>
    <dgm:cxn modelId="{076EDDD6-53AA-4109-B28D-614CF3AF3FEF}" type="presOf" srcId="{6775BADE-2DBC-4062-8A6A-29B70745DE9B}" destId="{0D50CC20-32FF-4B06-97FC-92D35B4FB189}" srcOrd="0" destOrd="0" presId="urn:microsoft.com/office/officeart/2005/8/layout/lProcess2"/>
    <dgm:cxn modelId="{D944E4E7-3ABA-4931-AA77-91628A4283E1}" srcId="{28665C54-B8D6-4C98-B17E-4F0FC89317F0}" destId="{D2CE865E-8CCF-429A-A803-B44CA7484537}" srcOrd="2" destOrd="0" parTransId="{3CD7E4D3-8EE5-4666-976F-139B12271040}" sibTransId="{922CE52F-424A-40CD-85FC-BA00496F69AC}"/>
    <dgm:cxn modelId="{B90A0146-1A30-4535-AFBB-0A036BCCBB65}" type="presParOf" srcId="{50B92D80-702F-4183-BEF9-709958B0644E}" destId="{4CABD9DC-6CFB-477A-8FB7-CF6BC9122911}" srcOrd="0" destOrd="0" presId="urn:microsoft.com/office/officeart/2005/8/layout/lProcess2"/>
    <dgm:cxn modelId="{56F653FC-F000-40A1-BE7D-343AA4D6C559}" type="presParOf" srcId="{4CABD9DC-6CFB-477A-8FB7-CF6BC9122911}" destId="{D5C0F6D0-67F0-4C45-B475-C7CEC51C18BE}" srcOrd="0" destOrd="0" presId="urn:microsoft.com/office/officeart/2005/8/layout/lProcess2"/>
    <dgm:cxn modelId="{7729903E-6713-4709-BFA3-20469D26853F}" type="presParOf" srcId="{4CABD9DC-6CFB-477A-8FB7-CF6BC9122911}" destId="{AE5878B9-527B-414D-A7C0-251FE06F94F4}" srcOrd="1" destOrd="0" presId="urn:microsoft.com/office/officeart/2005/8/layout/lProcess2"/>
    <dgm:cxn modelId="{D0F3BBF2-BAB3-43F1-A224-897F5CA89EE8}" type="presParOf" srcId="{4CABD9DC-6CFB-477A-8FB7-CF6BC9122911}" destId="{A549A1A2-07D0-44E6-99B0-05CFAB5470AC}" srcOrd="2" destOrd="0" presId="urn:microsoft.com/office/officeart/2005/8/layout/lProcess2"/>
    <dgm:cxn modelId="{B777C912-83C4-412D-872C-A8B444EDF98C}" type="presParOf" srcId="{A549A1A2-07D0-44E6-99B0-05CFAB5470AC}" destId="{ACB72E77-417F-43BD-A9E5-A8C357FF8639}" srcOrd="0" destOrd="0" presId="urn:microsoft.com/office/officeart/2005/8/layout/lProcess2"/>
    <dgm:cxn modelId="{61E2FFD6-5ECB-4CE4-AF98-26C1769DBE88}" type="presParOf" srcId="{ACB72E77-417F-43BD-A9E5-A8C357FF8639}" destId="{0D50CC20-32FF-4B06-97FC-92D35B4FB189}" srcOrd="0" destOrd="0" presId="urn:microsoft.com/office/officeart/2005/8/layout/lProcess2"/>
    <dgm:cxn modelId="{F7E734A5-A78E-4002-9E81-655AA58296BE}" type="presParOf" srcId="{50B92D80-702F-4183-BEF9-709958B0644E}" destId="{B9D680BF-05FF-49BD-A69C-A73AF20B198E}" srcOrd="1" destOrd="0" presId="urn:microsoft.com/office/officeart/2005/8/layout/lProcess2"/>
    <dgm:cxn modelId="{3F490AAB-FD0E-4639-9550-C5B4D7CA3CF5}" type="presParOf" srcId="{50B92D80-702F-4183-BEF9-709958B0644E}" destId="{6B87EAA6-01FF-4AE7-945E-D033B9FF74AD}" srcOrd="2" destOrd="0" presId="urn:microsoft.com/office/officeart/2005/8/layout/lProcess2"/>
    <dgm:cxn modelId="{AF03A84D-54A8-4F1C-A269-597298990083}" type="presParOf" srcId="{6B87EAA6-01FF-4AE7-945E-D033B9FF74AD}" destId="{D07AB29A-E23C-4CB7-9C40-376C4ADD80A1}" srcOrd="0" destOrd="0" presId="urn:microsoft.com/office/officeart/2005/8/layout/lProcess2"/>
    <dgm:cxn modelId="{9E7EEF19-1058-404F-A06D-20297D689C87}" type="presParOf" srcId="{6B87EAA6-01FF-4AE7-945E-D033B9FF74AD}" destId="{91CE30DE-C8A9-419C-BE57-0A0BBF279991}" srcOrd="1" destOrd="0" presId="urn:microsoft.com/office/officeart/2005/8/layout/lProcess2"/>
    <dgm:cxn modelId="{3C6D8161-515D-4AC3-AB75-4048B02D61BF}" type="presParOf" srcId="{6B87EAA6-01FF-4AE7-945E-D033B9FF74AD}" destId="{80DD0C96-0CD1-4A83-8727-59CC5463A60E}" srcOrd="2" destOrd="0" presId="urn:microsoft.com/office/officeart/2005/8/layout/lProcess2"/>
    <dgm:cxn modelId="{E8919511-EA0D-4ABF-96F2-C9EAA0F9EBC1}" type="presParOf" srcId="{80DD0C96-0CD1-4A83-8727-59CC5463A60E}" destId="{AEF9D8F1-C744-4CB3-9191-2DB1C9BFCC00}" srcOrd="0" destOrd="0" presId="urn:microsoft.com/office/officeart/2005/8/layout/lProcess2"/>
    <dgm:cxn modelId="{D4C28402-DD65-411C-B840-0521828E5A23}" type="presParOf" srcId="{AEF9D8F1-C744-4CB3-9191-2DB1C9BFCC00}" destId="{2E34079D-27D5-48C7-A62C-2E8AAB1D3AF4}" srcOrd="0" destOrd="0" presId="urn:microsoft.com/office/officeart/2005/8/layout/lProcess2"/>
    <dgm:cxn modelId="{C96B4965-6A46-41AD-8586-B5DDA56A6F31}" type="presParOf" srcId="{50B92D80-702F-4183-BEF9-709958B0644E}" destId="{DE341089-C725-4D71-868B-CAAE52E50BC1}" srcOrd="3" destOrd="0" presId="urn:microsoft.com/office/officeart/2005/8/layout/lProcess2"/>
    <dgm:cxn modelId="{EB5ABA2E-50C2-4C30-82A5-2B10AB7CAA0D}" type="presParOf" srcId="{50B92D80-702F-4183-BEF9-709958B0644E}" destId="{421DDABC-2BC3-406B-AB4D-F4E3D99D03D0}" srcOrd="4" destOrd="0" presId="urn:microsoft.com/office/officeart/2005/8/layout/lProcess2"/>
    <dgm:cxn modelId="{A2A7957C-E495-474E-A7D6-4C929CDF0D09}" type="presParOf" srcId="{421DDABC-2BC3-406B-AB4D-F4E3D99D03D0}" destId="{B8E80059-7753-4292-BEE2-00EF08B957DE}" srcOrd="0" destOrd="0" presId="urn:microsoft.com/office/officeart/2005/8/layout/lProcess2"/>
    <dgm:cxn modelId="{FF46A8A8-5020-4F83-8623-AF9EB59C5351}" type="presParOf" srcId="{421DDABC-2BC3-406B-AB4D-F4E3D99D03D0}" destId="{4E57346A-1FB9-40EE-B8DB-1BAB3E0AE87C}" srcOrd="1" destOrd="0" presId="urn:microsoft.com/office/officeart/2005/8/layout/lProcess2"/>
    <dgm:cxn modelId="{A9C3D32F-B978-4260-A170-B4CD2F199AF9}" type="presParOf" srcId="{421DDABC-2BC3-406B-AB4D-F4E3D99D03D0}" destId="{F7495AFA-787A-4175-A0AA-BC5892A72ED2}" srcOrd="2" destOrd="0" presId="urn:microsoft.com/office/officeart/2005/8/layout/lProcess2"/>
    <dgm:cxn modelId="{45BB1E52-4F9D-4752-A96C-26C150CDA9CA}" type="presParOf" srcId="{F7495AFA-787A-4175-A0AA-BC5892A72ED2}" destId="{FC096CE5-CE6D-4F0A-9F6C-69B277E9172F}" srcOrd="0" destOrd="0" presId="urn:microsoft.com/office/officeart/2005/8/layout/lProcess2"/>
    <dgm:cxn modelId="{C43959A3-4294-4D4B-BB39-B4DABB321600}" type="presParOf" srcId="{FC096CE5-CE6D-4F0A-9F6C-69B277E9172F}" destId="{E1B05951-EF31-4758-BA25-1797B6A2E274}" srcOrd="0" destOrd="0" presId="urn:microsoft.com/office/officeart/2005/8/layout/lProcess2"/>
    <dgm:cxn modelId="{FB231E66-ADB7-4BFD-9C35-54BDB94FFD7F}" type="presParOf" srcId="{FC096CE5-CE6D-4F0A-9F6C-69B277E9172F}" destId="{45F0EEF6-A941-4BA1-92F4-4FEEA65E6422}" srcOrd="1" destOrd="0" presId="urn:microsoft.com/office/officeart/2005/8/layout/lProcess2"/>
    <dgm:cxn modelId="{95025DBC-4551-4953-9E9E-FAC9E496ED64}" type="presParOf" srcId="{FC096CE5-CE6D-4F0A-9F6C-69B277E9172F}" destId="{D6DDA083-9459-4B54-A785-1CD019A6FC50}"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9F3E9950-EB45-4129-8FAD-365314C630E5}"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2AF638C8-7419-4EF0-8CD2-4A579446B2E9}">
      <dgm:prSet/>
      <dgm:spPr>
        <a:scene3d>
          <a:camera prst="orthographicFront"/>
          <a:lightRig rig="threePt" dir="t"/>
        </a:scene3d>
        <a:sp3d>
          <a:bevelT/>
        </a:sp3d>
      </dgm:spPr>
      <dgm:t>
        <a:bodyPr/>
        <a:lstStyle/>
        <a:p>
          <a:r>
            <a:rPr lang="en-US" b="0"/>
            <a:t>Paragraph 7 of Statement 84 amended Statement 14 to indicate that a primary government is considered to have a financial burden if it is legally obligated or has otherwise assumed the obligation to make contributions to a pension plan or OPEB plan</a:t>
          </a:r>
          <a:endParaRPr lang="en-US"/>
        </a:p>
      </dgm:t>
    </dgm:pt>
    <dgm:pt modelId="{EFC70CEE-BE53-401E-9EB0-99D7FECAEB0D}" type="parTrans" cxnId="{9A1F6B3E-D1EF-4A2A-A59E-7C659DD0BFAA}">
      <dgm:prSet/>
      <dgm:spPr/>
      <dgm:t>
        <a:bodyPr/>
        <a:lstStyle/>
        <a:p>
          <a:endParaRPr lang="en-US"/>
        </a:p>
      </dgm:t>
    </dgm:pt>
    <dgm:pt modelId="{381FE4D6-85D7-4BA2-AB45-6AC3028B4924}" type="sibTrans" cxnId="{9A1F6B3E-D1EF-4A2A-A59E-7C659DD0BFAA}">
      <dgm:prSet/>
      <dgm:spPr/>
      <dgm:t>
        <a:bodyPr/>
        <a:lstStyle/>
        <a:p>
          <a:endParaRPr lang="en-US"/>
        </a:p>
      </dgm:t>
    </dgm:pt>
    <dgm:pt modelId="{5F05BD8B-CAF2-44DB-9625-66A6189CABB3}">
      <dgm:prSet/>
      <dgm:spPr>
        <a:scene3d>
          <a:camera prst="orthographicFront"/>
          <a:lightRig rig="threePt" dir="t"/>
        </a:scene3d>
        <a:sp3d>
          <a:bevelT/>
        </a:sp3d>
      </dgm:spPr>
      <dgm:t>
        <a:bodyPr/>
        <a:lstStyle/>
        <a:p>
          <a:r>
            <a:rPr lang="en-US" b="0"/>
            <a:t>Implementation Guide 2019-2 provided guidance that in the absence of a governing board, a government performing the duties of a governing board for a defined contribution (DC) plan that is administered through a trust that meets the criteria in Statement 67 is effectively the same as appointment of a voting majority</a:t>
          </a:r>
          <a:endParaRPr lang="en-US"/>
        </a:p>
      </dgm:t>
    </dgm:pt>
    <dgm:pt modelId="{4C51F769-1E1B-4C37-A6B4-9DF065759D55}" type="parTrans" cxnId="{D7BCF5D1-A6FF-46DA-917B-7C8DD3273086}">
      <dgm:prSet/>
      <dgm:spPr/>
      <dgm:t>
        <a:bodyPr/>
        <a:lstStyle/>
        <a:p>
          <a:endParaRPr lang="en-US"/>
        </a:p>
      </dgm:t>
    </dgm:pt>
    <dgm:pt modelId="{612CFC55-C871-4129-A7EA-3F5460A3CB73}" type="sibTrans" cxnId="{D7BCF5D1-A6FF-46DA-917B-7C8DD3273086}">
      <dgm:prSet/>
      <dgm:spPr/>
      <dgm:t>
        <a:bodyPr/>
        <a:lstStyle/>
        <a:p>
          <a:endParaRPr lang="en-US"/>
        </a:p>
      </dgm:t>
    </dgm:pt>
    <dgm:pt modelId="{899793FE-9D7A-4E37-89E4-8FEC5B2E5026}" type="pres">
      <dgm:prSet presAssocID="{9F3E9950-EB45-4129-8FAD-365314C630E5}" presName="linear" presStyleCnt="0">
        <dgm:presLayoutVars>
          <dgm:animLvl val="lvl"/>
          <dgm:resizeHandles val="exact"/>
        </dgm:presLayoutVars>
      </dgm:prSet>
      <dgm:spPr/>
    </dgm:pt>
    <dgm:pt modelId="{54AD0D61-3D9B-4538-9855-7B330B785B3F}" type="pres">
      <dgm:prSet presAssocID="{2AF638C8-7419-4EF0-8CD2-4A579446B2E9}" presName="parentText" presStyleLbl="node1" presStyleIdx="0" presStyleCnt="2">
        <dgm:presLayoutVars>
          <dgm:chMax val="0"/>
          <dgm:bulletEnabled val="1"/>
        </dgm:presLayoutVars>
      </dgm:prSet>
      <dgm:spPr/>
    </dgm:pt>
    <dgm:pt modelId="{C59692D3-3D47-4A53-A1B1-4E43B98A9323}" type="pres">
      <dgm:prSet presAssocID="{381FE4D6-85D7-4BA2-AB45-6AC3028B4924}" presName="spacer" presStyleCnt="0"/>
      <dgm:spPr>
        <a:scene3d>
          <a:camera prst="orthographicFront"/>
          <a:lightRig rig="threePt" dir="t"/>
        </a:scene3d>
        <a:sp3d>
          <a:bevelT/>
        </a:sp3d>
      </dgm:spPr>
    </dgm:pt>
    <dgm:pt modelId="{52DB164D-03C2-48F9-A4CA-979E8129EDE4}" type="pres">
      <dgm:prSet presAssocID="{5F05BD8B-CAF2-44DB-9625-66A6189CABB3}" presName="parentText" presStyleLbl="node1" presStyleIdx="1" presStyleCnt="2">
        <dgm:presLayoutVars>
          <dgm:chMax val="0"/>
          <dgm:bulletEnabled val="1"/>
        </dgm:presLayoutVars>
      </dgm:prSet>
      <dgm:spPr/>
    </dgm:pt>
  </dgm:ptLst>
  <dgm:cxnLst>
    <dgm:cxn modelId="{83A48A19-90B9-42D3-B72A-23AC3F9354D7}" type="presOf" srcId="{5F05BD8B-CAF2-44DB-9625-66A6189CABB3}" destId="{52DB164D-03C2-48F9-A4CA-979E8129EDE4}" srcOrd="0" destOrd="0" presId="urn:microsoft.com/office/officeart/2005/8/layout/vList2"/>
    <dgm:cxn modelId="{9A1F6B3E-D1EF-4A2A-A59E-7C659DD0BFAA}" srcId="{9F3E9950-EB45-4129-8FAD-365314C630E5}" destId="{2AF638C8-7419-4EF0-8CD2-4A579446B2E9}" srcOrd="0" destOrd="0" parTransId="{EFC70CEE-BE53-401E-9EB0-99D7FECAEB0D}" sibTransId="{381FE4D6-85D7-4BA2-AB45-6AC3028B4924}"/>
    <dgm:cxn modelId="{85A33D7F-DB88-4B05-AE29-A418DAC7650A}" type="presOf" srcId="{2AF638C8-7419-4EF0-8CD2-4A579446B2E9}" destId="{54AD0D61-3D9B-4538-9855-7B330B785B3F}" srcOrd="0" destOrd="0" presId="urn:microsoft.com/office/officeart/2005/8/layout/vList2"/>
    <dgm:cxn modelId="{D7BCF5D1-A6FF-46DA-917B-7C8DD3273086}" srcId="{9F3E9950-EB45-4129-8FAD-365314C630E5}" destId="{5F05BD8B-CAF2-44DB-9625-66A6189CABB3}" srcOrd="1" destOrd="0" parTransId="{4C51F769-1E1B-4C37-A6B4-9DF065759D55}" sibTransId="{612CFC55-C871-4129-A7EA-3F5460A3CB73}"/>
    <dgm:cxn modelId="{6C935EFC-F9D4-4569-952B-02E534F5396E}" type="presOf" srcId="{9F3E9950-EB45-4129-8FAD-365314C630E5}" destId="{899793FE-9D7A-4E37-89E4-8FEC5B2E5026}" srcOrd="0" destOrd="0" presId="urn:microsoft.com/office/officeart/2005/8/layout/vList2"/>
    <dgm:cxn modelId="{83067181-3B63-4424-8E53-3BBFA6913231}" type="presParOf" srcId="{899793FE-9D7A-4E37-89E4-8FEC5B2E5026}" destId="{54AD0D61-3D9B-4538-9855-7B330B785B3F}" srcOrd="0" destOrd="0" presId="urn:microsoft.com/office/officeart/2005/8/layout/vList2"/>
    <dgm:cxn modelId="{794B081F-7649-4BEF-93B2-83293B796197}" type="presParOf" srcId="{899793FE-9D7A-4E37-89E4-8FEC5B2E5026}" destId="{C59692D3-3D47-4A53-A1B1-4E43B98A9323}" srcOrd="1" destOrd="0" presId="urn:microsoft.com/office/officeart/2005/8/layout/vList2"/>
    <dgm:cxn modelId="{15E3C2D4-3332-4591-822E-646B147F33B9}" type="presParOf" srcId="{899793FE-9D7A-4E37-89E4-8FEC5B2E5026}" destId="{52DB164D-03C2-48F9-A4CA-979E8129EDE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2507D976-3A64-438D-ABF7-1D03CF04CF08}"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80B4D317-CEDC-43CF-B139-711B6A189FE5}">
      <dgm:prSet/>
      <dgm:spPr>
        <a:scene3d>
          <a:camera prst="orthographicFront"/>
          <a:lightRig rig="threePt" dir="t"/>
        </a:scene3d>
        <a:sp3d>
          <a:bevelT/>
        </a:sp3d>
      </dgm:spPr>
      <dgm:t>
        <a:bodyPr/>
        <a:lstStyle/>
        <a:p>
          <a:r>
            <a:rPr lang="en-US" b="0"/>
            <a:t>The implication of that existing and considered guidance is that many governments would be required to report DC plans and other employee benefit plans as component units in their fiduciary fund financial statements</a:t>
          </a:r>
          <a:endParaRPr lang="en-US"/>
        </a:p>
      </dgm:t>
    </dgm:pt>
    <dgm:pt modelId="{28D61816-6CC3-4A0D-84F0-2188AA97CEBC}" type="parTrans" cxnId="{64A2DE7E-2E7E-40D2-A4E6-D495F6351BB3}">
      <dgm:prSet/>
      <dgm:spPr/>
      <dgm:t>
        <a:bodyPr/>
        <a:lstStyle/>
        <a:p>
          <a:endParaRPr lang="en-US"/>
        </a:p>
      </dgm:t>
    </dgm:pt>
    <dgm:pt modelId="{A30E2E69-F32E-407D-ABB4-B1152B1E138B}" type="sibTrans" cxnId="{64A2DE7E-2E7E-40D2-A4E6-D495F6351BB3}">
      <dgm:prSet/>
      <dgm:spPr/>
      <dgm:t>
        <a:bodyPr/>
        <a:lstStyle/>
        <a:p>
          <a:endParaRPr lang="en-US"/>
        </a:p>
      </dgm:t>
    </dgm:pt>
    <dgm:pt modelId="{D336FE15-C267-4C0E-BF42-F4851A66D65B}">
      <dgm:prSet/>
      <dgm:spPr>
        <a:scene3d>
          <a:camera prst="orthographicFront"/>
          <a:lightRig rig="threePt" dir="t"/>
        </a:scene3d>
        <a:sp3d>
          <a:bevelT/>
        </a:sp3d>
      </dgm:spPr>
      <dgm:t>
        <a:bodyPr/>
        <a:lstStyle/>
        <a:p>
          <a:r>
            <a:rPr lang="en-US" b="0"/>
            <a:t>The Board directed the staff to conduct additional outreach on the structure of those types of arrangements and user needs for information about them</a:t>
          </a:r>
          <a:endParaRPr lang="en-US"/>
        </a:p>
      </dgm:t>
    </dgm:pt>
    <dgm:pt modelId="{C47B1C0D-83F6-4D68-BB91-D91278E7DCC0}" type="parTrans" cxnId="{4D974CE0-0E24-4DDE-B347-89A071481058}">
      <dgm:prSet/>
      <dgm:spPr/>
      <dgm:t>
        <a:bodyPr/>
        <a:lstStyle/>
        <a:p>
          <a:endParaRPr lang="en-US"/>
        </a:p>
      </dgm:t>
    </dgm:pt>
    <dgm:pt modelId="{9CDBAEA3-429A-4415-8926-EFA2D86008F8}" type="sibTrans" cxnId="{4D974CE0-0E24-4DDE-B347-89A071481058}">
      <dgm:prSet/>
      <dgm:spPr/>
      <dgm:t>
        <a:bodyPr/>
        <a:lstStyle/>
        <a:p>
          <a:endParaRPr lang="en-US"/>
        </a:p>
      </dgm:t>
    </dgm:pt>
    <dgm:pt modelId="{550CEFF1-4D11-4EC7-8EF4-C6569ADBD48B}">
      <dgm:prSet/>
      <dgm:spPr>
        <a:scene3d>
          <a:camera prst="orthographicFront"/>
          <a:lightRig rig="threePt" dir="t"/>
        </a:scene3d>
        <a:sp3d>
          <a:bevelT/>
        </a:sp3d>
      </dgm:spPr>
      <dgm:t>
        <a:bodyPr/>
        <a:lstStyle/>
        <a:p>
          <a:r>
            <a:rPr lang="en-US" b="0"/>
            <a:t>Based on the outreach, the Board decided to expand the project and issue guidance on component units</a:t>
          </a:r>
          <a:endParaRPr lang="en-US"/>
        </a:p>
      </dgm:t>
    </dgm:pt>
    <dgm:pt modelId="{34499A0A-C5F1-46C7-A3E0-677FDACEC727}" type="parTrans" cxnId="{08EC9AD1-D21A-42B0-9640-5F488C1C80E4}">
      <dgm:prSet/>
      <dgm:spPr/>
      <dgm:t>
        <a:bodyPr/>
        <a:lstStyle/>
        <a:p>
          <a:endParaRPr lang="en-US"/>
        </a:p>
      </dgm:t>
    </dgm:pt>
    <dgm:pt modelId="{65391DE3-EDC5-4BB0-926F-7E093411579E}" type="sibTrans" cxnId="{08EC9AD1-D21A-42B0-9640-5F488C1C80E4}">
      <dgm:prSet/>
      <dgm:spPr/>
      <dgm:t>
        <a:bodyPr/>
        <a:lstStyle/>
        <a:p>
          <a:endParaRPr lang="en-US"/>
        </a:p>
      </dgm:t>
    </dgm:pt>
    <dgm:pt modelId="{82F1B71E-F3ED-4170-B754-C9307DC5453C}" type="pres">
      <dgm:prSet presAssocID="{2507D976-3A64-438D-ABF7-1D03CF04CF08}" presName="linear" presStyleCnt="0">
        <dgm:presLayoutVars>
          <dgm:animLvl val="lvl"/>
          <dgm:resizeHandles val="exact"/>
        </dgm:presLayoutVars>
      </dgm:prSet>
      <dgm:spPr/>
    </dgm:pt>
    <dgm:pt modelId="{24F83C36-3088-4E5A-A688-FE18AA6BC1A2}" type="pres">
      <dgm:prSet presAssocID="{80B4D317-CEDC-43CF-B139-711B6A189FE5}" presName="parentText" presStyleLbl="node1" presStyleIdx="0" presStyleCnt="3">
        <dgm:presLayoutVars>
          <dgm:chMax val="0"/>
          <dgm:bulletEnabled val="1"/>
        </dgm:presLayoutVars>
      </dgm:prSet>
      <dgm:spPr/>
    </dgm:pt>
    <dgm:pt modelId="{C5B6A6D9-E56E-43DC-9923-892038CA4207}" type="pres">
      <dgm:prSet presAssocID="{A30E2E69-F32E-407D-ABB4-B1152B1E138B}" presName="spacer" presStyleCnt="0"/>
      <dgm:spPr>
        <a:scene3d>
          <a:camera prst="orthographicFront"/>
          <a:lightRig rig="threePt" dir="t"/>
        </a:scene3d>
        <a:sp3d>
          <a:bevelT/>
        </a:sp3d>
      </dgm:spPr>
    </dgm:pt>
    <dgm:pt modelId="{DBC7708E-5FAD-4C81-8523-791DB79F5286}" type="pres">
      <dgm:prSet presAssocID="{D336FE15-C267-4C0E-BF42-F4851A66D65B}" presName="parentText" presStyleLbl="node1" presStyleIdx="1" presStyleCnt="3">
        <dgm:presLayoutVars>
          <dgm:chMax val="0"/>
          <dgm:bulletEnabled val="1"/>
        </dgm:presLayoutVars>
      </dgm:prSet>
      <dgm:spPr/>
    </dgm:pt>
    <dgm:pt modelId="{228A65FB-952F-443A-ACC4-026BB791868B}" type="pres">
      <dgm:prSet presAssocID="{9CDBAEA3-429A-4415-8926-EFA2D86008F8}" presName="spacer" presStyleCnt="0"/>
      <dgm:spPr>
        <a:scene3d>
          <a:camera prst="orthographicFront"/>
          <a:lightRig rig="threePt" dir="t"/>
        </a:scene3d>
        <a:sp3d>
          <a:bevelT/>
        </a:sp3d>
      </dgm:spPr>
    </dgm:pt>
    <dgm:pt modelId="{AA51D921-FF59-429A-9EF0-403DC143BB5A}" type="pres">
      <dgm:prSet presAssocID="{550CEFF1-4D11-4EC7-8EF4-C6569ADBD48B}" presName="parentText" presStyleLbl="node1" presStyleIdx="2" presStyleCnt="3">
        <dgm:presLayoutVars>
          <dgm:chMax val="0"/>
          <dgm:bulletEnabled val="1"/>
        </dgm:presLayoutVars>
      </dgm:prSet>
      <dgm:spPr/>
    </dgm:pt>
  </dgm:ptLst>
  <dgm:cxnLst>
    <dgm:cxn modelId="{2BCFC334-427F-4095-A57E-9B300B7BF8B0}" type="presOf" srcId="{550CEFF1-4D11-4EC7-8EF4-C6569ADBD48B}" destId="{AA51D921-FF59-429A-9EF0-403DC143BB5A}" srcOrd="0" destOrd="0" presId="urn:microsoft.com/office/officeart/2005/8/layout/vList2"/>
    <dgm:cxn modelId="{64A2DE7E-2E7E-40D2-A4E6-D495F6351BB3}" srcId="{2507D976-3A64-438D-ABF7-1D03CF04CF08}" destId="{80B4D317-CEDC-43CF-B139-711B6A189FE5}" srcOrd="0" destOrd="0" parTransId="{28D61816-6CC3-4A0D-84F0-2188AA97CEBC}" sibTransId="{A30E2E69-F32E-407D-ABB4-B1152B1E138B}"/>
    <dgm:cxn modelId="{617D57A6-C83D-4600-AD9B-0D52E170237E}" type="presOf" srcId="{2507D976-3A64-438D-ABF7-1D03CF04CF08}" destId="{82F1B71E-F3ED-4170-B754-C9307DC5453C}" srcOrd="0" destOrd="0" presId="urn:microsoft.com/office/officeart/2005/8/layout/vList2"/>
    <dgm:cxn modelId="{E9EAA2B2-3619-4154-9F79-BCA59245763F}" type="presOf" srcId="{D336FE15-C267-4C0E-BF42-F4851A66D65B}" destId="{DBC7708E-5FAD-4C81-8523-791DB79F5286}" srcOrd="0" destOrd="0" presId="urn:microsoft.com/office/officeart/2005/8/layout/vList2"/>
    <dgm:cxn modelId="{08EC9AD1-D21A-42B0-9640-5F488C1C80E4}" srcId="{2507D976-3A64-438D-ABF7-1D03CF04CF08}" destId="{550CEFF1-4D11-4EC7-8EF4-C6569ADBD48B}" srcOrd="2" destOrd="0" parTransId="{34499A0A-C5F1-46C7-A3E0-677FDACEC727}" sibTransId="{65391DE3-EDC5-4BB0-926F-7E093411579E}"/>
    <dgm:cxn modelId="{3E7222D5-1B62-49F3-8ABE-4F9121C8169B}" type="presOf" srcId="{80B4D317-CEDC-43CF-B139-711B6A189FE5}" destId="{24F83C36-3088-4E5A-A688-FE18AA6BC1A2}" srcOrd="0" destOrd="0" presId="urn:microsoft.com/office/officeart/2005/8/layout/vList2"/>
    <dgm:cxn modelId="{4D974CE0-0E24-4DDE-B347-89A071481058}" srcId="{2507D976-3A64-438D-ABF7-1D03CF04CF08}" destId="{D336FE15-C267-4C0E-BF42-F4851A66D65B}" srcOrd="1" destOrd="0" parTransId="{C47B1C0D-83F6-4D68-BB91-D91278E7DCC0}" sibTransId="{9CDBAEA3-429A-4415-8926-EFA2D86008F8}"/>
    <dgm:cxn modelId="{E89F81F0-CC54-4390-A9EF-9AB3BF55CCE5}" type="presParOf" srcId="{82F1B71E-F3ED-4170-B754-C9307DC5453C}" destId="{24F83C36-3088-4E5A-A688-FE18AA6BC1A2}" srcOrd="0" destOrd="0" presId="urn:microsoft.com/office/officeart/2005/8/layout/vList2"/>
    <dgm:cxn modelId="{4DF5D60D-EA93-4447-B394-756BBBD35132}" type="presParOf" srcId="{82F1B71E-F3ED-4170-B754-C9307DC5453C}" destId="{C5B6A6D9-E56E-43DC-9923-892038CA4207}" srcOrd="1" destOrd="0" presId="urn:microsoft.com/office/officeart/2005/8/layout/vList2"/>
    <dgm:cxn modelId="{48DB06ED-BE97-47D2-9935-EA6B3F10E9DA}" type="presParOf" srcId="{82F1B71E-F3ED-4170-B754-C9307DC5453C}" destId="{DBC7708E-5FAD-4C81-8523-791DB79F5286}" srcOrd="2" destOrd="0" presId="urn:microsoft.com/office/officeart/2005/8/layout/vList2"/>
    <dgm:cxn modelId="{94849B8F-3767-4E1F-89CE-34FCFE2AA547}" type="presParOf" srcId="{82F1B71E-F3ED-4170-B754-C9307DC5453C}" destId="{228A65FB-952F-443A-ACC4-026BB791868B}" srcOrd="3" destOrd="0" presId="urn:microsoft.com/office/officeart/2005/8/layout/vList2"/>
    <dgm:cxn modelId="{777CAB2C-87A4-44C2-8C7D-034052F1AA83}" type="presParOf" srcId="{82F1B71E-F3ED-4170-B754-C9307DC5453C}" destId="{AA51D921-FF59-429A-9EF0-403DC143BB5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D1AFEF6C-AC81-42A8-8B18-88CA1648E61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173FD8F-21C4-4DD2-868F-74EE3983C9E0}">
      <dgm:prSet custT="1"/>
      <dgm:spPr>
        <a:scene3d>
          <a:camera prst="orthographicFront"/>
          <a:lightRig rig="threePt" dir="t"/>
        </a:scene3d>
        <a:sp3d>
          <a:bevelT/>
        </a:sp3d>
      </dgm:spPr>
      <dgm:t>
        <a:bodyPr/>
        <a:lstStyle/>
        <a:p>
          <a:r>
            <a:rPr lang="en-US" sz="2200" dirty="0"/>
            <a:t>For purposes of determining whether a primary government is financially accountable, </a:t>
          </a:r>
          <a:r>
            <a:rPr lang="en-US" sz="2200" b="0" dirty="0"/>
            <a:t>the absence of a governing board </a:t>
          </a:r>
          <a:r>
            <a:rPr lang="en-US" sz="2200" dirty="0"/>
            <a:t>(when the government is perform the duties a governing board normally would perform) </a:t>
          </a:r>
          <a:r>
            <a:rPr lang="en-US" sz="2200" b="0" dirty="0"/>
            <a:t>should be treated the same as the appointment of a voting majority of a governing board, </a:t>
          </a:r>
          <a:r>
            <a:rPr lang="en-US" sz="2200" b="0" i="1" dirty="0"/>
            <a:t>except for DC pension plans, DC OPEB plans, or other employee benefit plans</a:t>
          </a:r>
          <a:endParaRPr lang="en-US" sz="2200" i="1" dirty="0"/>
        </a:p>
      </dgm:t>
    </dgm:pt>
    <dgm:pt modelId="{0AD02571-DA1F-4D4C-941A-3BE3C8956CE5}" type="parTrans" cxnId="{F5384928-2B72-420C-B066-1338414894BB}">
      <dgm:prSet/>
      <dgm:spPr/>
      <dgm:t>
        <a:bodyPr/>
        <a:lstStyle/>
        <a:p>
          <a:endParaRPr lang="en-US" sz="2200"/>
        </a:p>
      </dgm:t>
    </dgm:pt>
    <dgm:pt modelId="{3A595DCE-7630-42C8-8ACA-2FF514089CE7}" type="sibTrans" cxnId="{F5384928-2B72-420C-B066-1338414894BB}">
      <dgm:prSet/>
      <dgm:spPr/>
      <dgm:t>
        <a:bodyPr/>
        <a:lstStyle/>
        <a:p>
          <a:endParaRPr lang="en-US" sz="2200"/>
        </a:p>
      </dgm:t>
    </dgm:pt>
    <dgm:pt modelId="{F1517526-5130-4F09-A35D-8F80927E14D5}">
      <dgm:prSet custT="1"/>
      <dgm:spPr>
        <a:scene3d>
          <a:camera prst="orthographicFront"/>
          <a:lightRig rig="threePt" dir="t"/>
        </a:scene3d>
        <a:sp3d>
          <a:bevelT/>
        </a:sp3d>
      </dgm:spPr>
      <dgm:t>
        <a:bodyPr/>
        <a:lstStyle/>
        <a:p>
          <a:r>
            <a:rPr lang="en-US" sz="2200" b="0"/>
            <a:t>The criterion that a legal obligation to contribute (or otherwise assuming the obligation) </a:t>
          </a:r>
          <a:r>
            <a:rPr lang="en-US" sz="2200"/>
            <a:t>is considered to be a financial burden </a:t>
          </a:r>
          <a:r>
            <a:rPr lang="en-US" sz="2200" b="0"/>
            <a:t>applies only to defined benefit plans</a:t>
          </a:r>
          <a:endParaRPr lang="en-US" sz="2200"/>
        </a:p>
      </dgm:t>
    </dgm:pt>
    <dgm:pt modelId="{FFB78382-5BD0-4B41-A7C3-841942B102FD}" type="parTrans" cxnId="{E8A5928D-59E0-4907-9FB8-8FBF71FAE710}">
      <dgm:prSet/>
      <dgm:spPr/>
      <dgm:t>
        <a:bodyPr/>
        <a:lstStyle/>
        <a:p>
          <a:endParaRPr lang="en-US" sz="2200"/>
        </a:p>
      </dgm:t>
    </dgm:pt>
    <dgm:pt modelId="{EB316F84-0867-453F-897E-B5570164C1B2}" type="sibTrans" cxnId="{E8A5928D-59E0-4907-9FB8-8FBF71FAE710}">
      <dgm:prSet/>
      <dgm:spPr/>
      <dgm:t>
        <a:bodyPr/>
        <a:lstStyle/>
        <a:p>
          <a:endParaRPr lang="en-US" sz="2200"/>
        </a:p>
      </dgm:t>
    </dgm:pt>
    <dgm:pt modelId="{3C2C4475-5FED-4C6A-803E-9B31662AA76F}" type="pres">
      <dgm:prSet presAssocID="{D1AFEF6C-AC81-42A8-8B18-88CA1648E61E}" presName="linear" presStyleCnt="0">
        <dgm:presLayoutVars>
          <dgm:animLvl val="lvl"/>
          <dgm:resizeHandles val="exact"/>
        </dgm:presLayoutVars>
      </dgm:prSet>
      <dgm:spPr/>
    </dgm:pt>
    <dgm:pt modelId="{9FDD1CEE-4F11-4052-9D44-24F58E9D44AB}" type="pres">
      <dgm:prSet presAssocID="{B173FD8F-21C4-4DD2-868F-74EE3983C9E0}" presName="parentText" presStyleLbl="node1" presStyleIdx="0" presStyleCnt="2" custScaleY="118045">
        <dgm:presLayoutVars>
          <dgm:chMax val="0"/>
          <dgm:bulletEnabled val="1"/>
        </dgm:presLayoutVars>
      </dgm:prSet>
      <dgm:spPr/>
    </dgm:pt>
    <dgm:pt modelId="{5CE3E45B-65DB-4899-8297-C54BA94244DC}" type="pres">
      <dgm:prSet presAssocID="{3A595DCE-7630-42C8-8ACA-2FF514089CE7}" presName="spacer" presStyleCnt="0"/>
      <dgm:spPr/>
    </dgm:pt>
    <dgm:pt modelId="{EA9C6707-C16F-45AC-BFF5-056AC6757634}" type="pres">
      <dgm:prSet presAssocID="{F1517526-5130-4F09-A35D-8F80927E14D5}" presName="parentText" presStyleLbl="node1" presStyleIdx="1" presStyleCnt="2" custScaleY="73801">
        <dgm:presLayoutVars>
          <dgm:chMax val="0"/>
          <dgm:bulletEnabled val="1"/>
        </dgm:presLayoutVars>
      </dgm:prSet>
      <dgm:spPr/>
    </dgm:pt>
  </dgm:ptLst>
  <dgm:cxnLst>
    <dgm:cxn modelId="{F5384928-2B72-420C-B066-1338414894BB}" srcId="{D1AFEF6C-AC81-42A8-8B18-88CA1648E61E}" destId="{B173FD8F-21C4-4DD2-868F-74EE3983C9E0}" srcOrd="0" destOrd="0" parTransId="{0AD02571-DA1F-4D4C-941A-3BE3C8956CE5}" sibTransId="{3A595DCE-7630-42C8-8ACA-2FF514089CE7}"/>
    <dgm:cxn modelId="{F5D39448-6E7D-4490-B6B0-B741CC65F3C9}" type="presOf" srcId="{F1517526-5130-4F09-A35D-8F80927E14D5}" destId="{EA9C6707-C16F-45AC-BFF5-056AC6757634}" srcOrd="0" destOrd="0" presId="urn:microsoft.com/office/officeart/2005/8/layout/vList2"/>
    <dgm:cxn modelId="{F7787B78-6F2E-47BB-8B69-7EB5942B2101}" type="presOf" srcId="{B173FD8F-21C4-4DD2-868F-74EE3983C9E0}" destId="{9FDD1CEE-4F11-4052-9D44-24F58E9D44AB}" srcOrd="0" destOrd="0" presId="urn:microsoft.com/office/officeart/2005/8/layout/vList2"/>
    <dgm:cxn modelId="{E8A5928D-59E0-4907-9FB8-8FBF71FAE710}" srcId="{D1AFEF6C-AC81-42A8-8B18-88CA1648E61E}" destId="{F1517526-5130-4F09-A35D-8F80927E14D5}" srcOrd="1" destOrd="0" parTransId="{FFB78382-5BD0-4B41-A7C3-841942B102FD}" sibTransId="{EB316F84-0867-453F-897E-B5570164C1B2}"/>
    <dgm:cxn modelId="{7086449E-8165-4DFD-B456-E3361D328668}" type="presOf" srcId="{D1AFEF6C-AC81-42A8-8B18-88CA1648E61E}" destId="{3C2C4475-5FED-4C6A-803E-9B31662AA76F}" srcOrd="0" destOrd="0" presId="urn:microsoft.com/office/officeart/2005/8/layout/vList2"/>
    <dgm:cxn modelId="{EF02D566-6008-48B8-AB39-CBAE566E8989}" type="presParOf" srcId="{3C2C4475-5FED-4C6A-803E-9B31662AA76F}" destId="{9FDD1CEE-4F11-4052-9D44-24F58E9D44AB}" srcOrd="0" destOrd="0" presId="urn:microsoft.com/office/officeart/2005/8/layout/vList2"/>
    <dgm:cxn modelId="{8E246114-4714-4E08-830F-C4119EE17001}" type="presParOf" srcId="{3C2C4475-5FED-4C6A-803E-9B31662AA76F}" destId="{5CE3E45B-65DB-4899-8297-C54BA94244DC}" srcOrd="1" destOrd="0" presId="urn:microsoft.com/office/officeart/2005/8/layout/vList2"/>
    <dgm:cxn modelId="{E9B1F9B2-59AC-4D35-9645-069ABE6EA327}" type="presParOf" srcId="{3C2C4475-5FED-4C6A-803E-9B31662AA76F}" destId="{EA9C6707-C16F-45AC-BFF5-056AC675763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3327B0BE-7F03-4629-B6AF-CA32AC5C40C0}"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n-US"/>
        </a:p>
      </dgm:t>
    </dgm:pt>
    <dgm:pt modelId="{08FD2B3B-50C0-4F3F-945F-88045AA0EA2F}">
      <dgm:prSet custT="1"/>
      <dgm:spPr>
        <a:scene3d>
          <a:camera prst="orthographicFront"/>
          <a:lightRig rig="threePt" dir="t"/>
        </a:scene3d>
        <a:sp3d>
          <a:bevelT/>
        </a:sp3d>
      </dgm:spPr>
      <dgm:t>
        <a:bodyPr/>
        <a:lstStyle/>
        <a:p>
          <a:r>
            <a:rPr lang="en-US" sz="2400"/>
            <a:t>All requirements relevant to pension plan reporting should be applied to Section 457 plans that meet the definition of a pension plan</a:t>
          </a:r>
        </a:p>
      </dgm:t>
    </dgm:pt>
    <dgm:pt modelId="{7EE3270C-8EB1-45C6-81A7-3E0A1926AE66}" type="parTrans" cxnId="{D1E5AC5C-FE2C-45C2-9D35-E2AFAF944238}">
      <dgm:prSet/>
      <dgm:spPr/>
      <dgm:t>
        <a:bodyPr/>
        <a:lstStyle/>
        <a:p>
          <a:endParaRPr lang="en-US" sz="2400"/>
        </a:p>
      </dgm:t>
    </dgm:pt>
    <dgm:pt modelId="{839B0B36-C644-4582-AD99-1DF5EFF84ECB}" type="sibTrans" cxnId="{D1E5AC5C-FE2C-45C2-9D35-E2AFAF944238}">
      <dgm:prSet/>
      <dgm:spPr/>
      <dgm:t>
        <a:bodyPr/>
        <a:lstStyle/>
        <a:p>
          <a:endParaRPr lang="en-US" sz="2400"/>
        </a:p>
      </dgm:t>
    </dgm:pt>
    <dgm:pt modelId="{BDB4AEDD-55F3-4A86-9B21-5C9962FD677F}">
      <dgm:prSet custT="1"/>
      <dgm:spPr>
        <a:scene3d>
          <a:camera prst="orthographicFront"/>
          <a:lightRig rig="threePt" dir="t"/>
        </a:scene3d>
        <a:sp3d>
          <a:bevelT/>
        </a:sp3d>
      </dgm:spPr>
      <dgm:t>
        <a:bodyPr/>
        <a:lstStyle/>
        <a:p>
          <a:r>
            <a:rPr lang="en-US" sz="2400"/>
            <a:t>All requirements relevant to pensions should be applied by employers to benefits provided through Section 457 plans that meet the definition of a pension plan</a:t>
          </a:r>
        </a:p>
      </dgm:t>
    </dgm:pt>
    <dgm:pt modelId="{8E6D2CC9-3485-4078-986C-4792FE948638}" type="parTrans" cxnId="{FDA940F1-A165-4B8E-BE42-60B1E7A0C339}">
      <dgm:prSet/>
      <dgm:spPr/>
      <dgm:t>
        <a:bodyPr/>
        <a:lstStyle/>
        <a:p>
          <a:endParaRPr lang="en-US"/>
        </a:p>
      </dgm:t>
    </dgm:pt>
    <dgm:pt modelId="{594A9693-89F3-4D6A-B9C4-92DE88D47584}" type="sibTrans" cxnId="{FDA940F1-A165-4B8E-BE42-60B1E7A0C339}">
      <dgm:prSet/>
      <dgm:spPr/>
      <dgm:t>
        <a:bodyPr/>
        <a:lstStyle/>
        <a:p>
          <a:endParaRPr lang="en-US"/>
        </a:p>
      </dgm:t>
    </dgm:pt>
    <dgm:pt modelId="{85E06D23-98FF-4E9E-A6CE-E361ECE75BB3}">
      <dgm:prSet custT="1"/>
      <dgm:spPr>
        <a:scene3d>
          <a:camera prst="orthographicFront"/>
          <a:lightRig rig="threePt" dir="t"/>
        </a:scene3d>
        <a:sp3d>
          <a:bevelT/>
        </a:sp3d>
      </dgm:spPr>
      <dgm:t>
        <a:bodyPr/>
        <a:lstStyle/>
        <a:p>
          <a:r>
            <a:rPr lang="en-US" sz="2400"/>
            <a:t>Investments should be valued as of the end of the reporting period (allowance to use the most recent report of the plan administrator is eliminated)</a:t>
          </a:r>
        </a:p>
      </dgm:t>
    </dgm:pt>
    <dgm:pt modelId="{9E65F3FC-28A9-46E5-ACCF-5786932357C5}" type="parTrans" cxnId="{B328D540-CF94-4F35-BCAE-A0723B31BA92}">
      <dgm:prSet/>
      <dgm:spPr/>
      <dgm:t>
        <a:bodyPr/>
        <a:lstStyle/>
        <a:p>
          <a:endParaRPr lang="en-US"/>
        </a:p>
      </dgm:t>
    </dgm:pt>
    <dgm:pt modelId="{6FD2A11D-63B3-489E-9120-F160AB8F8D1F}" type="sibTrans" cxnId="{B328D540-CF94-4F35-BCAE-A0723B31BA92}">
      <dgm:prSet/>
      <dgm:spPr/>
      <dgm:t>
        <a:bodyPr/>
        <a:lstStyle/>
        <a:p>
          <a:endParaRPr lang="en-US"/>
        </a:p>
      </dgm:t>
    </dgm:pt>
    <dgm:pt modelId="{22C0B435-3B63-429E-B842-548AB300BAA3}" type="pres">
      <dgm:prSet presAssocID="{3327B0BE-7F03-4629-B6AF-CA32AC5C40C0}" presName="linear" presStyleCnt="0">
        <dgm:presLayoutVars>
          <dgm:animLvl val="lvl"/>
          <dgm:resizeHandles val="exact"/>
        </dgm:presLayoutVars>
      </dgm:prSet>
      <dgm:spPr/>
    </dgm:pt>
    <dgm:pt modelId="{F728CF80-50E0-400B-AD78-6478B1F6352B}" type="pres">
      <dgm:prSet presAssocID="{08FD2B3B-50C0-4F3F-945F-88045AA0EA2F}" presName="parentText" presStyleLbl="node1" presStyleIdx="0" presStyleCnt="3" custLinFactNeighborY="-76339">
        <dgm:presLayoutVars>
          <dgm:chMax val="0"/>
          <dgm:bulletEnabled val="1"/>
        </dgm:presLayoutVars>
      </dgm:prSet>
      <dgm:spPr/>
    </dgm:pt>
    <dgm:pt modelId="{B192CCED-6358-4917-A7D8-483631457301}" type="pres">
      <dgm:prSet presAssocID="{839B0B36-C644-4582-AD99-1DF5EFF84ECB}" presName="spacer" presStyleCnt="0"/>
      <dgm:spPr/>
    </dgm:pt>
    <dgm:pt modelId="{A5826B97-47EF-4065-9D3B-436454BCB06A}" type="pres">
      <dgm:prSet presAssocID="{BDB4AEDD-55F3-4A86-9B21-5C9962FD677F}" presName="parentText" presStyleLbl="node1" presStyleIdx="1" presStyleCnt="3">
        <dgm:presLayoutVars>
          <dgm:chMax val="0"/>
          <dgm:bulletEnabled val="1"/>
        </dgm:presLayoutVars>
      </dgm:prSet>
      <dgm:spPr/>
    </dgm:pt>
    <dgm:pt modelId="{81DE042E-FACD-4ECE-B866-F9D16585884B}" type="pres">
      <dgm:prSet presAssocID="{594A9693-89F3-4D6A-B9C4-92DE88D47584}" presName="spacer" presStyleCnt="0"/>
      <dgm:spPr/>
    </dgm:pt>
    <dgm:pt modelId="{9D023959-9FB1-46CB-91BD-DD38B82642A0}" type="pres">
      <dgm:prSet presAssocID="{85E06D23-98FF-4E9E-A6CE-E361ECE75BB3}" presName="parentText" presStyleLbl="node1" presStyleIdx="2" presStyleCnt="3">
        <dgm:presLayoutVars>
          <dgm:chMax val="0"/>
          <dgm:bulletEnabled val="1"/>
        </dgm:presLayoutVars>
      </dgm:prSet>
      <dgm:spPr/>
    </dgm:pt>
  </dgm:ptLst>
  <dgm:cxnLst>
    <dgm:cxn modelId="{9A1E813C-47BF-4077-B21A-C11DF62B06B6}" type="presOf" srcId="{3327B0BE-7F03-4629-B6AF-CA32AC5C40C0}" destId="{22C0B435-3B63-429E-B842-548AB300BAA3}" srcOrd="0" destOrd="0" presId="urn:microsoft.com/office/officeart/2005/8/layout/vList2"/>
    <dgm:cxn modelId="{B328D540-CF94-4F35-BCAE-A0723B31BA92}" srcId="{3327B0BE-7F03-4629-B6AF-CA32AC5C40C0}" destId="{85E06D23-98FF-4E9E-A6CE-E361ECE75BB3}" srcOrd="2" destOrd="0" parTransId="{9E65F3FC-28A9-46E5-ACCF-5786932357C5}" sibTransId="{6FD2A11D-63B3-489E-9120-F160AB8F8D1F}"/>
    <dgm:cxn modelId="{D1E5AC5C-FE2C-45C2-9D35-E2AFAF944238}" srcId="{3327B0BE-7F03-4629-B6AF-CA32AC5C40C0}" destId="{08FD2B3B-50C0-4F3F-945F-88045AA0EA2F}" srcOrd="0" destOrd="0" parTransId="{7EE3270C-8EB1-45C6-81A7-3E0A1926AE66}" sibTransId="{839B0B36-C644-4582-AD99-1DF5EFF84ECB}"/>
    <dgm:cxn modelId="{D5A5459F-2503-4F6E-A3ED-61678E5B97D9}" type="presOf" srcId="{85E06D23-98FF-4E9E-A6CE-E361ECE75BB3}" destId="{9D023959-9FB1-46CB-91BD-DD38B82642A0}" srcOrd="0" destOrd="0" presId="urn:microsoft.com/office/officeart/2005/8/layout/vList2"/>
    <dgm:cxn modelId="{C3C4AEC3-1085-485D-90C8-00F91AB351C3}" type="presOf" srcId="{BDB4AEDD-55F3-4A86-9B21-5C9962FD677F}" destId="{A5826B97-47EF-4065-9D3B-436454BCB06A}" srcOrd="0" destOrd="0" presId="urn:microsoft.com/office/officeart/2005/8/layout/vList2"/>
    <dgm:cxn modelId="{88C98AE5-EC7B-48AF-BB46-C18551130212}" type="presOf" srcId="{08FD2B3B-50C0-4F3F-945F-88045AA0EA2F}" destId="{F728CF80-50E0-400B-AD78-6478B1F6352B}" srcOrd="0" destOrd="0" presId="urn:microsoft.com/office/officeart/2005/8/layout/vList2"/>
    <dgm:cxn modelId="{FDA940F1-A165-4B8E-BE42-60B1E7A0C339}" srcId="{3327B0BE-7F03-4629-B6AF-CA32AC5C40C0}" destId="{BDB4AEDD-55F3-4A86-9B21-5C9962FD677F}" srcOrd="1" destOrd="0" parTransId="{8E6D2CC9-3485-4078-986C-4792FE948638}" sibTransId="{594A9693-89F3-4D6A-B9C4-92DE88D47584}"/>
    <dgm:cxn modelId="{66619F74-E215-45A3-A19F-3B70EC7D5DFC}" type="presParOf" srcId="{22C0B435-3B63-429E-B842-548AB300BAA3}" destId="{F728CF80-50E0-400B-AD78-6478B1F6352B}" srcOrd="0" destOrd="0" presId="urn:microsoft.com/office/officeart/2005/8/layout/vList2"/>
    <dgm:cxn modelId="{0D3CB823-C934-43F6-A823-FF7157865839}" type="presParOf" srcId="{22C0B435-3B63-429E-B842-548AB300BAA3}" destId="{B192CCED-6358-4917-A7D8-483631457301}" srcOrd="1" destOrd="0" presId="urn:microsoft.com/office/officeart/2005/8/layout/vList2"/>
    <dgm:cxn modelId="{2CC82987-E654-4EC7-91A1-A0DCF0E1A8BC}" type="presParOf" srcId="{22C0B435-3B63-429E-B842-548AB300BAA3}" destId="{A5826B97-47EF-4065-9D3B-436454BCB06A}" srcOrd="2" destOrd="0" presId="urn:microsoft.com/office/officeart/2005/8/layout/vList2"/>
    <dgm:cxn modelId="{721645B6-02C1-4E13-B837-02316A1C3BD0}" type="presParOf" srcId="{22C0B435-3B63-429E-B842-548AB300BAA3}" destId="{81DE042E-FACD-4ECE-B866-F9D16585884B}" srcOrd="3" destOrd="0" presId="urn:microsoft.com/office/officeart/2005/8/layout/vList2"/>
    <dgm:cxn modelId="{FA94E1CF-6245-4F5C-B822-97E74B1ECD3E}" type="presParOf" srcId="{22C0B435-3B63-429E-B842-548AB300BAA3}" destId="{9D023959-9FB1-46CB-91BD-DD38B82642A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665C54-B8D6-4C98-B17E-4F0FC89317F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3039AA0-6881-457C-9F81-171E5F2CFF04}">
      <dgm:prSet custT="1"/>
      <dgm:spPr>
        <a:scene3d>
          <a:camera prst="orthographicFront"/>
          <a:lightRig rig="threePt" dir="t"/>
        </a:scene3d>
        <a:sp3d>
          <a:bevelT/>
        </a:sp3d>
      </dgm:spPr>
      <dgm:t>
        <a:bodyPr/>
        <a:lstStyle/>
        <a:p>
          <a:pPr algn="ctr"/>
          <a:r>
            <a:rPr lang="en-US" sz="3600" b="1">
              <a:solidFill>
                <a:schemeClr val="accent3"/>
              </a:solidFill>
            </a:rPr>
            <a:t>What?</a:t>
          </a:r>
          <a:endParaRPr lang="en-US" sz="3600">
            <a:solidFill>
              <a:schemeClr val="accent3"/>
            </a:solidFill>
          </a:endParaRPr>
        </a:p>
      </dgm:t>
    </dgm:pt>
    <dgm:pt modelId="{9040F565-1AC8-4852-A794-212830E00DA4}" type="parTrans" cxnId="{5DAF0EC9-58E7-44B2-AD2F-7FC185E5F8CB}">
      <dgm:prSet/>
      <dgm:spPr/>
      <dgm:t>
        <a:bodyPr/>
        <a:lstStyle/>
        <a:p>
          <a:endParaRPr lang="en-US"/>
        </a:p>
      </dgm:t>
    </dgm:pt>
    <dgm:pt modelId="{E92AFB24-8C3A-47F1-A122-652674A63C9F}" type="sibTrans" cxnId="{5DAF0EC9-58E7-44B2-AD2F-7FC185E5F8CB}">
      <dgm:prSet/>
      <dgm:spPr/>
      <dgm:t>
        <a:bodyPr/>
        <a:lstStyle/>
        <a:p>
          <a:endParaRPr lang="en-US"/>
        </a:p>
      </dgm:t>
    </dgm:pt>
    <dgm:pt modelId="{D6F88643-1ED1-4199-885E-37C9169DBDB1}">
      <dgm:prSet custT="1"/>
      <dgm:spPr>
        <a:scene3d>
          <a:camera prst="orthographicFront"/>
          <a:lightRig rig="threePt" dir="t"/>
        </a:scene3d>
        <a:sp3d>
          <a:bevelT/>
        </a:sp3d>
      </dgm:spPr>
      <dgm:t>
        <a:bodyPr/>
        <a:lstStyle/>
        <a:p>
          <a:pPr algn="ctr"/>
          <a:r>
            <a:rPr lang="en-US" sz="3600" b="1">
              <a:solidFill>
                <a:schemeClr val="accent3"/>
              </a:solidFill>
            </a:rPr>
            <a:t>Why?</a:t>
          </a:r>
          <a:endParaRPr lang="en-US" sz="3600">
            <a:solidFill>
              <a:schemeClr val="accent3"/>
            </a:solidFill>
          </a:endParaRPr>
        </a:p>
      </dgm:t>
    </dgm:pt>
    <dgm:pt modelId="{A9D82CD7-E580-4A50-A1C3-7BD1B61A183A}" type="parTrans" cxnId="{31F93BD5-AF28-418A-A1CB-7FB529996CEF}">
      <dgm:prSet/>
      <dgm:spPr/>
      <dgm:t>
        <a:bodyPr/>
        <a:lstStyle/>
        <a:p>
          <a:endParaRPr lang="en-US"/>
        </a:p>
      </dgm:t>
    </dgm:pt>
    <dgm:pt modelId="{196BD2F8-364B-444F-949E-E8FFDAF4B1A5}" type="sibTrans" cxnId="{31F93BD5-AF28-418A-A1CB-7FB529996CEF}">
      <dgm:prSet/>
      <dgm:spPr/>
      <dgm:t>
        <a:bodyPr/>
        <a:lstStyle/>
        <a:p>
          <a:endParaRPr lang="en-US"/>
        </a:p>
      </dgm:t>
    </dgm:pt>
    <dgm:pt modelId="{D2CE865E-8CCF-429A-A803-B44CA7484537}">
      <dgm:prSet custT="1"/>
      <dgm:spPr>
        <a:scene3d>
          <a:camera prst="orthographicFront"/>
          <a:lightRig rig="threePt" dir="t"/>
        </a:scene3d>
        <a:sp3d>
          <a:bevelT/>
        </a:sp3d>
      </dgm:spPr>
      <dgm:t>
        <a:bodyPr/>
        <a:lstStyle/>
        <a:p>
          <a:pPr algn="ctr"/>
          <a:r>
            <a:rPr lang="en-US" sz="3600" b="1">
              <a:solidFill>
                <a:schemeClr val="accent3"/>
              </a:solidFill>
            </a:rPr>
            <a:t>When?</a:t>
          </a:r>
          <a:endParaRPr lang="en-US" sz="3600">
            <a:solidFill>
              <a:schemeClr val="accent3"/>
            </a:solidFill>
          </a:endParaRPr>
        </a:p>
      </dgm:t>
    </dgm:pt>
    <dgm:pt modelId="{3CD7E4D3-8EE5-4666-976F-139B12271040}" type="parTrans" cxnId="{D944E4E7-3ABA-4931-AA77-91628A4283E1}">
      <dgm:prSet/>
      <dgm:spPr/>
      <dgm:t>
        <a:bodyPr/>
        <a:lstStyle/>
        <a:p>
          <a:endParaRPr lang="en-US"/>
        </a:p>
      </dgm:t>
    </dgm:pt>
    <dgm:pt modelId="{922CE52F-424A-40CD-85FC-BA00496F69AC}" type="sibTrans" cxnId="{D944E4E7-3ABA-4931-AA77-91628A4283E1}">
      <dgm:prSet/>
      <dgm:spPr/>
      <dgm:t>
        <a:bodyPr/>
        <a:lstStyle/>
        <a:p>
          <a:endParaRPr lang="en-US"/>
        </a:p>
      </dgm:t>
    </dgm:pt>
    <dgm:pt modelId="{6775BADE-2DBC-4062-8A6A-29B70745DE9B}">
      <dgm:prSet/>
      <dgm:spPr>
        <a:scene3d>
          <a:camera prst="orthographicFront"/>
          <a:lightRig rig="threePt" dir="t"/>
        </a:scene3d>
        <a:sp3d>
          <a:bevelT/>
        </a:sp3d>
      </dgm:spPr>
      <dgm:t>
        <a:bodyPr anchor="t"/>
        <a:lstStyle/>
        <a:p>
          <a:pPr marL="60325" indent="0" algn="l">
            <a:buNone/>
          </a:pPr>
          <a:r>
            <a:rPr lang="en-US"/>
            <a:t>The Board has postponed the effective dates of certain Statement &amp; Implementation Guide provisions</a:t>
          </a:r>
        </a:p>
      </dgm:t>
    </dgm:pt>
    <dgm:pt modelId="{6955D45D-1ED3-4B92-A3AE-D83A3C7BB624}" type="parTrans" cxnId="{B9A31E4E-B4F3-47C2-AF9B-0F60D8F5DAF0}">
      <dgm:prSet/>
      <dgm:spPr/>
      <dgm:t>
        <a:bodyPr/>
        <a:lstStyle/>
        <a:p>
          <a:endParaRPr lang="en-US"/>
        </a:p>
      </dgm:t>
    </dgm:pt>
    <dgm:pt modelId="{73EA357E-D4D6-4204-B5B8-626BEA8B2B80}" type="sibTrans" cxnId="{B9A31E4E-B4F3-47C2-AF9B-0F60D8F5DAF0}">
      <dgm:prSet/>
      <dgm:spPr/>
      <dgm:t>
        <a:bodyPr/>
        <a:lstStyle/>
        <a:p>
          <a:endParaRPr lang="en-US"/>
        </a:p>
      </dgm:t>
    </dgm:pt>
    <dgm:pt modelId="{1E254595-00D2-4076-96CE-DD530D44D2A7}">
      <dgm:prSet/>
      <dgm:spPr>
        <a:scene3d>
          <a:camera prst="orthographicFront"/>
          <a:lightRig rig="threePt" dir="t"/>
        </a:scene3d>
        <a:sp3d>
          <a:bevelT/>
        </a:sp3d>
      </dgm:spPr>
      <dgm:t>
        <a:bodyPr anchor="t"/>
        <a:lstStyle/>
        <a:p>
          <a:pPr marL="60325" indent="0" algn="l">
            <a:buNone/>
          </a:pPr>
          <a:r>
            <a:rPr lang="en-US"/>
            <a:t>The Board acted in response to numerous stakeholder requests prompted by the COVID-19 pandemic</a:t>
          </a:r>
        </a:p>
      </dgm:t>
    </dgm:pt>
    <dgm:pt modelId="{94D9DD3C-650A-4BD7-A364-3859670481C3}" type="parTrans" cxnId="{F0D6F8A9-4190-456C-9E18-4E031F9CDB8B}">
      <dgm:prSet/>
      <dgm:spPr/>
      <dgm:t>
        <a:bodyPr/>
        <a:lstStyle/>
        <a:p>
          <a:endParaRPr lang="en-US"/>
        </a:p>
      </dgm:t>
    </dgm:pt>
    <dgm:pt modelId="{017E11F1-056F-4233-BF04-EE9BF3D9781E}" type="sibTrans" cxnId="{F0D6F8A9-4190-456C-9E18-4E031F9CDB8B}">
      <dgm:prSet/>
      <dgm:spPr/>
      <dgm:t>
        <a:bodyPr/>
        <a:lstStyle/>
        <a:p>
          <a:endParaRPr lang="en-US"/>
        </a:p>
      </dgm:t>
    </dgm:pt>
    <dgm:pt modelId="{48C5D5F6-5D9E-41D5-8208-B4107643344B}">
      <dgm:prSet/>
      <dgm:spPr>
        <a:scene3d>
          <a:camera prst="orthographicFront"/>
          <a:lightRig rig="threePt" dir="t"/>
        </a:scene3d>
        <a:sp3d>
          <a:bevelT/>
        </a:sp3d>
      </dgm:spPr>
      <dgm:t>
        <a:bodyPr/>
        <a:lstStyle/>
        <a:p>
          <a:pPr marL="60325" indent="0">
            <a:buNone/>
          </a:pPr>
          <a:r>
            <a:rPr lang="en-US"/>
            <a:t>Effective immediately</a:t>
          </a:r>
        </a:p>
      </dgm:t>
    </dgm:pt>
    <dgm:pt modelId="{3745AC4D-B2B2-4E17-AC5F-FF376B6A0E77}" type="parTrans" cxnId="{FBD04BB3-56B4-4E2E-9CCE-B1FBA0B92A0A}">
      <dgm:prSet/>
      <dgm:spPr/>
      <dgm:t>
        <a:bodyPr/>
        <a:lstStyle/>
        <a:p>
          <a:endParaRPr lang="en-US"/>
        </a:p>
      </dgm:t>
    </dgm:pt>
    <dgm:pt modelId="{2406F0BC-6BCD-4AEA-9A11-A7CE8E46EBE6}" type="sibTrans" cxnId="{FBD04BB3-56B4-4E2E-9CCE-B1FBA0B92A0A}">
      <dgm:prSet/>
      <dgm:spPr/>
      <dgm:t>
        <a:bodyPr/>
        <a:lstStyle/>
        <a:p>
          <a:endParaRPr lang="en-US"/>
        </a:p>
      </dgm:t>
    </dgm:pt>
    <dgm:pt modelId="{1FCE91D1-630D-45A7-B18D-4F9DC077E062}">
      <dgm:prSet/>
      <dgm:spPr>
        <a:scene3d>
          <a:camera prst="orthographicFront"/>
          <a:lightRig rig="threePt" dir="t"/>
        </a:scene3d>
        <a:sp3d>
          <a:bevelT/>
        </a:sp3d>
      </dgm:spPr>
      <dgm:t>
        <a:bodyPr/>
        <a:lstStyle/>
        <a:p>
          <a:pPr marL="60325" indent="0">
            <a:buNone/>
          </a:pPr>
          <a:r>
            <a:rPr lang="en-US"/>
            <a:t>Provisions can be implemented early to the extent allowed by each pronouncement</a:t>
          </a:r>
        </a:p>
      </dgm:t>
    </dgm:pt>
    <dgm:pt modelId="{16693CA5-2661-452C-BB4A-430D59FCCE5D}" type="parTrans" cxnId="{375B992B-D56A-443A-9FF0-285BA6A2EF08}">
      <dgm:prSet/>
      <dgm:spPr/>
      <dgm:t>
        <a:bodyPr/>
        <a:lstStyle/>
        <a:p>
          <a:endParaRPr lang="en-US"/>
        </a:p>
      </dgm:t>
    </dgm:pt>
    <dgm:pt modelId="{3B65FE50-B3D2-4F29-9839-1D1A2854D602}" type="sibTrans" cxnId="{375B992B-D56A-443A-9FF0-285BA6A2EF08}">
      <dgm:prSet/>
      <dgm:spPr/>
      <dgm:t>
        <a:bodyPr/>
        <a:lstStyle/>
        <a:p>
          <a:endParaRPr lang="en-US"/>
        </a:p>
      </dgm:t>
    </dgm:pt>
    <dgm:pt modelId="{50B92D80-702F-4183-BEF9-709958B0644E}" type="pres">
      <dgm:prSet presAssocID="{28665C54-B8D6-4C98-B17E-4F0FC89317F0}" presName="theList" presStyleCnt="0">
        <dgm:presLayoutVars>
          <dgm:dir/>
          <dgm:animLvl val="lvl"/>
          <dgm:resizeHandles val="exact"/>
        </dgm:presLayoutVars>
      </dgm:prSet>
      <dgm:spPr/>
    </dgm:pt>
    <dgm:pt modelId="{4CABD9DC-6CFB-477A-8FB7-CF6BC9122911}" type="pres">
      <dgm:prSet presAssocID="{A3039AA0-6881-457C-9F81-171E5F2CFF04}" presName="compNode" presStyleCnt="0"/>
      <dgm:spPr/>
    </dgm:pt>
    <dgm:pt modelId="{D5C0F6D0-67F0-4C45-B475-C7CEC51C18BE}" type="pres">
      <dgm:prSet presAssocID="{A3039AA0-6881-457C-9F81-171E5F2CFF04}" presName="aNode" presStyleLbl="bgShp" presStyleIdx="0" presStyleCnt="3"/>
      <dgm:spPr/>
    </dgm:pt>
    <dgm:pt modelId="{AE5878B9-527B-414D-A7C0-251FE06F94F4}" type="pres">
      <dgm:prSet presAssocID="{A3039AA0-6881-457C-9F81-171E5F2CFF04}" presName="textNode" presStyleLbl="bgShp" presStyleIdx="0" presStyleCnt="3"/>
      <dgm:spPr/>
    </dgm:pt>
    <dgm:pt modelId="{A549A1A2-07D0-44E6-99B0-05CFAB5470AC}" type="pres">
      <dgm:prSet presAssocID="{A3039AA0-6881-457C-9F81-171E5F2CFF04}" presName="compChildNode" presStyleCnt="0"/>
      <dgm:spPr/>
    </dgm:pt>
    <dgm:pt modelId="{ACB72E77-417F-43BD-A9E5-A8C357FF8639}" type="pres">
      <dgm:prSet presAssocID="{A3039AA0-6881-457C-9F81-171E5F2CFF04}" presName="theInnerList" presStyleCnt="0"/>
      <dgm:spPr/>
    </dgm:pt>
    <dgm:pt modelId="{0D50CC20-32FF-4B06-97FC-92D35B4FB189}" type="pres">
      <dgm:prSet presAssocID="{6775BADE-2DBC-4062-8A6A-29B70745DE9B}" presName="childNode" presStyleLbl="node1" presStyleIdx="0" presStyleCnt="4">
        <dgm:presLayoutVars>
          <dgm:bulletEnabled val="1"/>
        </dgm:presLayoutVars>
      </dgm:prSet>
      <dgm:spPr/>
    </dgm:pt>
    <dgm:pt modelId="{B9D680BF-05FF-49BD-A69C-A73AF20B198E}" type="pres">
      <dgm:prSet presAssocID="{A3039AA0-6881-457C-9F81-171E5F2CFF04}" presName="aSpace" presStyleCnt="0"/>
      <dgm:spPr/>
    </dgm:pt>
    <dgm:pt modelId="{6B87EAA6-01FF-4AE7-945E-D033B9FF74AD}" type="pres">
      <dgm:prSet presAssocID="{D6F88643-1ED1-4199-885E-37C9169DBDB1}" presName="compNode" presStyleCnt="0"/>
      <dgm:spPr/>
    </dgm:pt>
    <dgm:pt modelId="{D07AB29A-E23C-4CB7-9C40-376C4ADD80A1}" type="pres">
      <dgm:prSet presAssocID="{D6F88643-1ED1-4199-885E-37C9169DBDB1}" presName="aNode" presStyleLbl="bgShp" presStyleIdx="1" presStyleCnt="3"/>
      <dgm:spPr/>
    </dgm:pt>
    <dgm:pt modelId="{91CE30DE-C8A9-419C-BE57-0A0BBF279991}" type="pres">
      <dgm:prSet presAssocID="{D6F88643-1ED1-4199-885E-37C9169DBDB1}" presName="textNode" presStyleLbl="bgShp" presStyleIdx="1" presStyleCnt="3"/>
      <dgm:spPr/>
    </dgm:pt>
    <dgm:pt modelId="{80DD0C96-0CD1-4A83-8727-59CC5463A60E}" type="pres">
      <dgm:prSet presAssocID="{D6F88643-1ED1-4199-885E-37C9169DBDB1}" presName="compChildNode" presStyleCnt="0"/>
      <dgm:spPr/>
    </dgm:pt>
    <dgm:pt modelId="{AEF9D8F1-C744-4CB3-9191-2DB1C9BFCC00}" type="pres">
      <dgm:prSet presAssocID="{D6F88643-1ED1-4199-885E-37C9169DBDB1}" presName="theInnerList" presStyleCnt="0"/>
      <dgm:spPr/>
    </dgm:pt>
    <dgm:pt modelId="{2E34079D-27D5-48C7-A62C-2E8AAB1D3AF4}" type="pres">
      <dgm:prSet presAssocID="{1E254595-00D2-4076-96CE-DD530D44D2A7}" presName="childNode" presStyleLbl="node1" presStyleIdx="1" presStyleCnt="4">
        <dgm:presLayoutVars>
          <dgm:bulletEnabled val="1"/>
        </dgm:presLayoutVars>
      </dgm:prSet>
      <dgm:spPr/>
    </dgm:pt>
    <dgm:pt modelId="{DE341089-C725-4D71-868B-CAAE52E50BC1}" type="pres">
      <dgm:prSet presAssocID="{D6F88643-1ED1-4199-885E-37C9169DBDB1}" presName="aSpace" presStyleCnt="0"/>
      <dgm:spPr/>
    </dgm:pt>
    <dgm:pt modelId="{421DDABC-2BC3-406B-AB4D-F4E3D99D03D0}" type="pres">
      <dgm:prSet presAssocID="{D2CE865E-8CCF-429A-A803-B44CA7484537}" presName="compNode" presStyleCnt="0"/>
      <dgm:spPr/>
    </dgm:pt>
    <dgm:pt modelId="{B8E80059-7753-4292-BEE2-00EF08B957DE}" type="pres">
      <dgm:prSet presAssocID="{D2CE865E-8CCF-429A-A803-B44CA7484537}" presName="aNode" presStyleLbl="bgShp" presStyleIdx="2" presStyleCnt="3"/>
      <dgm:spPr/>
    </dgm:pt>
    <dgm:pt modelId="{4E57346A-1FB9-40EE-B8DB-1BAB3E0AE87C}" type="pres">
      <dgm:prSet presAssocID="{D2CE865E-8CCF-429A-A803-B44CA7484537}" presName="textNode" presStyleLbl="bgShp" presStyleIdx="2" presStyleCnt="3"/>
      <dgm:spPr/>
    </dgm:pt>
    <dgm:pt modelId="{F7495AFA-787A-4175-A0AA-BC5892A72ED2}" type="pres">
      <dgm:prSet presAssocID="{D2CE865E-8CCF-429A-A803-B44CA7484537}" presName="compChildNode" presStyleCnt="0"/>
      <dgm:spPr/>
    </dgm:pt>
    <dgm:pt modelId="{FC096CE5-CE6D-4F0A-9F6C-69B277E9172F}" type="pres">
      <dgm:prSet presAssocID="{D2CE865E-8CCF-429A-A803-B44CA7484537}" presName="theInnerList" presStyleCnt="0"/>
      <dgm:spPr/>
    </dgm:pt>
    <dgm:pt modelId="{E1B05951-EF31-4758-BA25-1797B6A2E274}" type="pres">
      <dgm:prSet presAssocID="{48C5D5F6-5D9E-41D5-8208-B4107643344B}" presName="childNode" presStyleLbl="node1" presStyleIdx="2" presStyleCnt="4">
        <dgm:presLayoutVars>
          <dgm:bulletEnabled val="1"/>
        </dgm:presLayoutVars>
      </dgm:prSet>
      <dgm:spPr/>
    </dgm:pt>
    <dgm:pt modelId="{6FE80EAB-0F5F-4B7C-847E-D3636BC7CFB5}" type="pres">
      <dgm:prSet presAssocID="{48C5D5F6-5D9E-41D5-8208-B4107643344B}" presName="aSpace2" presStyleCnt="0"/>
      <dgm:spPr/>
    </dgm:pt>
    <dgm:pt modelId="{040950A5-55C3-41CD-984F-738A8F565B1D}" type="pres">
      <dgm:prSet presAssocID="{1FCE91D1-630D-45A7-B18D-4F9DC077E062}" presName="childNode" presStyleLbl="node1" presStyleIdx="3" presStyleCnt="4">
        <dgm:presLayoutVars>
          <dgm:bulletEnabled val="1"/>
        </dgm:presLayoutVars>
      </dgm:prSet>
      <dgm:spPr/>
    </dgm:pt>
  </dgm:ptLst>
  <dgm:cxnLst>
    <dgm:cxn modelId="{146DC31E-ECBD-487D-A595-F12BE66DA4B0}" type="presOf" srcId="{28665C54-B8D6-4C98-B17E-4F0FC89317F0}" destId="{50B92D80-702F-4183-BEF9-709958B0644E}" srcOrd="0" destOrd="0" presId="urn:microsoft.com/office/officeart/2005/8/layout/lProcess2"/>
    <dgm:cxn modelId="{375B992B-D56A-443A-9FF0-285BA6A2EF08}" srcId="{D2CE865E-8CCF-429A-A803-B44CA7484537}" destId="{1FCE91D1-630D-45A7-B18D-4F9DC077E062}" srcOrd="1" destOrd="0" parTransId="{16693CA5-2661-452C-BB4A-430D59FCCE5D}" sibTransId="{3B65FE50-B3D2-4F29-9839-1D1A2854D602}"/>
    <dgm:cxn modelId="{AFBD845D-4328-4252-8462-5BD284D6EAD8}" type="presOf" srcId="{D2CE865E-8CCF-429A-A803-B44CA7484537}" destId="{4E57346A-1FB9-40EE-B8DB-1BAB3E0AE87C}" srcOrd="1" destOrd="0" presId="urn:microsoft.com/office/officeart/2005/8/layout/lProcess2"/>
    <dgm:cxn modelId="{833DD261-DFC5-4F4E-B76E-D2C86C745C33}" type="presOf" srcId="{D6F88643-1ED1-4199-885E-37C9169DBDB1}" destId="{D07AB29A-E23C-4CB7-9C40-376C4ADD80A1}" srcOrd="0" destOrd="0" presId="urn:microsoft.com/office/officeart/2005/8/layout/lProcess2"/>
    <dgm:cxn modelId="{B9A31E4E-B4F3-47C2-AF9B-0F60D8F5DAF0}" srcId="{A3039AA0-6881-457C-9F81-171E5F2CFF04}" destId="{6775BADE-2DBC-4062-8A6A-29B70745DE9B}" srcOrd="0" destOrd="0" parTransId="{6955D45D-1ED3-4B92-A3AE-D83A3C7BB624}" sibTransId="{73EA357E-D4D6-4204-B5B8-626BEA8B2B80}"/>
    <dgm:cxn modelId="{24D10A9A-FBB2-4AB8-94DF-388D73394489}" type="presOf" srcId="{D6F88643-1ED1-4199-885E-37C9169DBDB1}" destId="{91CE30DE-C8A9-419C-BE57-0A0BBF279991}" srcOrd="1" destOrd="0" presId="urn:microsoft.com/office/officeart/2005/8/layout/lProcess2"/>
    <dgm:cxn modelId="{7ACE89A3-7F0C-4D9B-9B76-61131A74190B}" type="presOf" srcId="{48C5D5F6-5D9E-41D5-8208-B4107643344B}" destId="{E1B05951-EF31-4758-BA25-1797B6A2E274}" srcOrd="0" destOrd="0" presId="urn:microsoft.com/office/officeart/2005/8/layout/lProcess2"/>
    <dgm:cxn modelId="{F0D6F8A9-4190-456C-9E18-4E031F9CDB8B}" srcId="{D6F88643-1ED1-4199-885E-37C9169DBDB1}" destId="{1E254595-00D2-4076-96CE-DD530D44D2A7}" srcOrd="0" destOrd="0" parTransId="{94D9DD3C-650A-4BD7-A364-3859670481C3}" sibTransId="{017E11F1-056F-4233-BF04-EE9BF3D9781E}"/>
    <dgm:cxn modelId="{B13235AB-0C4E-40B3-8F40-2585D3231E51}" type="presOf" srcId="{A3039AA0-6881-457C-9F81-171E5F2CFF04}" destId="{D5C0F6D0-67F0-4C45-B475-C7CEC51C18BE}" srcOrd="0" destOrd="0" presId="urn:microsoft.com/office/officeart/2005/8/layout/lProcess2"/>
    <dgm:cxn modelId="{FBD04BB3-56B4-4E2E-9CCE-B1FBA0B92A0A}" srcId="{D2CE865E-8CCF-429A-A803-B44CA7484537}" destId="{48C5D5F6-5D9E-41D5-8208-B4107643344B}" srcOrd="0" destOrd="0" parTransId="{3745AC4D-B2B2-4E17-AC5F-FF376B6A0E77}" sibTransId="{2406F0BC-6BCD-4AEA-9A11-A7CE8E46EBE6}"/>
    <dgm:cxn modelId="{D0453BB6-8CA7-41DA-AEEE-0A85852A811B}" type="presOf" srcId="{D2CE865E-8CCF-429A-A803-B44CA7484537}" destId="{B8E80059-7753-4292-BEE2-00EF08B957DE}" srcOrd="0" destOrd="0" presId="urn:microsoft.com/office/officeart/2005/8/layout/lProcess2"/>
    <dgm:cxn modelId="{584F4BB8-FC7F-4D4B-B10E-1CEE9F9BC5DB}" type="presOf" srcId="{1FCE91D1-630D-45A7-B18D-4F9DC077E062}" destId="{040950A5-55C3-41CD-984F-738A8F565B1D}" srcOrd="0" destOrd="0" presId="urn:microsoft.com/office/officeart/2005/8/layout/lProcess2"/>
    <dgm:cxn modelId="{5DAF0EC9-58E7-44B2-AD2F-7FC185E5F8CB}" srcId="{28665C54-B8D6-4C98-B17E-4F0FC89317F0}" destId="{A3039AA0-6881-457C-9F81-171E5F2CFF04}" srcOrd="0" destOrd="0" parTransId="{9040F565-1AC8-4852-A794-212830E00DA4}" sibTransId="{E92AFB24-8C3A-47F1-A122-652674A63C9F}"/>
    <dgm:cxn modelId="{13CDC5C9-E7FF-460C-B649-7E54EE66F78A}" type="presOf" srcId="{1E254595-00D2-4076-96CE-DD530D44D2A7}" destId="{2E34079D-27D5-48C7-A62C-2E8AAB1D3AF4}" srcOrd="0" destOrd="0" presId="urn:microsoft.com/office/officeart/2005/8/layout/lProcess2"/>
    <dgm:cxn modelId="{00DE06D3-A5C0-465F-AA38-869CAA9A4E7D}" type="presOf" srcId="{A3039AA0-6881-457C-9F81-171E5F2CFF04}" destId="{AE5878B9-527B-414D-A7C0-251FE06F94F4}" srcOrd="1" destOrd="0" presId="urn:microsoft.com/office/officeart/2005/8/layout/lProcess2"/>
    <dgm:cxn modelId="{31F93BD5-AF28-418A-A1CB-7FB529996CEF}" srcId="{28665C54-B8D6-4C98-B17E-4F0FC89317F0}" destId="{D6F88643-1ED1-4199-885E-37C9169DBDB1}" srcOrd="1" destOrd="0" parTransId="{A9D82CD7-E580-4A50-A1C3-7BD1B61A183A}" sibTransId="{196BD2F8-364B-444F-949E-E8FFDAF4B1A5}"/>
    <dgm:cxn modelId="{076EDDD6-53AA-4109-B28D-614CF3AF3FEF}" type="presOf" srcId="{6775BADE-2DBC-4062-8A6A-29B70745DE9B}" destId="{0D50CC20-32FF-4B06-97FC-92D35B4FB189}" srcOrd="0" destOrd="0" presId="urn:microsoft.com/office/officeart/2005/8/layout/lProcess2"/>
    <dgm:cxn modelId="{D944E4E7-3ABA-4931-AA77-91628A4283E1}" srcId="{28665C54-B8D6-4C98-B17E-4F0FC89317F0}" destId="{D2CE865E-8CCF-429A-A803-B44CA7484537}" srcOrd="2" destOrd="0" parTransId="{3CD7E4D3-8EE5-4666-976F-139B12271040}" sibTransId="{922CE52F-424A-40CD-85FC-BA00496F69AC}"/>
    <dgm:cxn modelId="{B90A0146-1A30-4535-AFBB-0A036BCCBB65}" type="presParOf" srcId="{50B92D80-702F-4183-BEF9-709958B0644E}" destId="{4CABD9DC-6CFB-477A-8FB7-CF6BC9122911}" srcOrd="0" destOrd="0" presId="urn:microsoft.com/office/officeart/2005/8/layout/lProcess2"/>
    <dgm:cxn modelId="{56F653FC-F000-40A1-BE7D-343AA4D6C559}" type="presParOf" srcId="{4CABD9DC-6CFB-477A-8FB7-CF6BC9122911}" destId="{D5C0F6D0-67F0-4C45-B475-C7CEC51C18BE}" srcOrd="0" destOrd="0" presId="urn:microsoft.com/office/officeart/2005/8/layout/lProcess2"/>
    <dgm:cxn modelId="{7729903E-6713-4709-BFA3-20469D26853F}" type="presParOf" srcId="{4CABD9DC-6CFB-477A-8FB7-CF6BC9122911}" destId="{AE5878B9-527B-414D-A7C0-251FE06F94F4}" srcOrd="1" destOrd="0" presId="urn:microsoft.com/office/officeart/2005/8/layout/lProcess2"/>
    <dgm:cxn modelId="{D0F3BBF2-BAB3-43F1-A224-897F5CA89EE8}" type="presParOf" srcId="{4CABD9DC-6CFB-477A-8FB7-CF6BC9122911}" destId="{A549A1A2-07D0-44E6-99B0-05CFAB5470AC}" srcOrd="2" destOrd="0" presId="urn:microsoft.com/office/officeart/2005/8/layout/lProcess2"/>
    <dgm:cxn modelId="{B777C912-83C4-412D-872C-A8B444EDF98C}" type="presParOf" srcId="{A549A1A2-07D0-44E6-99B0-05CFAB5470AC}" destId="{ACB72E77-417F-43BD-A9E5-A8C357FF8639}" srcOrd="0" destOrd="0" presId="urn:microsoft.com/office/officeart/2005/8/layout/lProcess2"/>
    <dgm:cxn modelId="{61E2FFD6-5ECB-4CE4-AF98-26C1769DBE88}" type="presParOf" srcId="{ACB72E77-417F-43BD-A9E5-A8C357FF8639}" destId="{0D50CC20-32FF-4B06-97FC-92D35B4FB189}" srcOrd="0" destOrd="0" presId="urn:microsoft.com/office/officeart/2005/8/layout/lProcess2"/>
    <dgm:cxn modelId="{F7E734A5-A78E-4002-9E81-655AA58296BE}" type="presParOf" srcId="{50B92D80-702F-4183-BEF9-709958B0644E}" destId="{B9D680BF-05FF-49BD-A69C-A73AF20B198E}" srcOrd="1" destOrd="0" presId="urn:microsoft.com/office/officeart/2005/8/layout/lProcess2"/>
    <dgm:cxn modelId="{3F490AAB-FD0E-4639-9550-C5B4D7CA3CF5}" type="presParOf" srcId="{50B92D80-702F-4183-BEF9-709958B0644E}" destId="{6B87EAA6-01FF-4AE7-945E-D033B9FF74AD}" srcOrd="2" destOrd="0" presId="urn:microsoft.com/office/officeart/2005/8/layout/lProcess2"/>
    <dgm:cxn modelId="{AF03A84D-54A8-4F1C-A269-597298990083}" type="presParOf" srcId="{6B87EAA6-01FF-4AE7-945E-D033B9FF74AD}" destId="{D07AB29A-E23C-4CB7-9C40-376C4ADD80A1}" srcOrd="0" destOrd="0" presId="urn:microsoft.com/office/officeart/2005/8/layout/lProcess2"/>
    <dgm:cxn modelId="{9E7EEF19-1058-404F-A06D-20297D689C87}" type="presParOf" srcId="{6B87EAA6-01FF-4AE7-945E-D033B9FF74AD}" destId="{91CE30DE-C8A9-419C-BE57-0A0BBF279991}" srcOrd="1" destOrd="0" presId="urn:microsoft.com/office/officeart/2005/8/layout/lProcess2"/>
    <dgm:cxn modelId="{3C6D8161-515D-4AC3-AB75-4048B02D61BF}" type="presParOf" srcId="{6B87EAA6-01FF-4AE7-945E-D033B9FF74AD}" destId="{80DD0C96-0CD1-4A83-8727-59CC5463A60E}" srcOrd="2" destOrd="0" presId="urn:microsoft.com/office/officeart/2005/8/layout/lProcess2"/>
    <dgm:cxn modelId="{E8919511-EA0D-4ABF-96F2-C9EAA0F9EBC1}" type="presParOf" srcId="{80DD0C96-0CD1-4A83-8727-59CC5463A60E}" destId="{AEF9D8F1-C744-4CB3-9191-2DB1C9BFCC00}" srcOrd="0" destOrd="0" presId="urn:microsoft.com/office/officeart/2005/8/layout/lProcess2"/>
    <dgm:cxn modelId="{D4C28402-DD65-411C-B840-0521828E5A23}" type="presParOf" srcId="{AEF9D8F1-C744-4CB3-9191-2DB1C9BFCC00}" destId="{2E34079D-27D5-48C7-A62C-2E8AAB1D3AF4}" srcOrd="0" destOrd="0" presId="urn:microsoft.com/office/officeart/2005/8/layout/lProcess2"/>
    <dgm:cxn modelId="{C96B4965-6A46-41AD-8586-B5DDA56A6F31}" type="presParOf" srcId="{50B92D80-702F-4183-BEF9-709958B0644E}" destId="{DE341089-C725-4D71-868B-CAAE52E50BC1}" srcOrd="3" destOrd="0" presId="urn:microsoft.com/office/officeart/2005/8/layout/lProcess2"/>
    <dgm:cxn modelId="{EB5ABA2E-50C2-4C30-82A5-2B10AB7CAA0D}" type="presParOf" srcId="{50B92D80-702F-4183-BEF9-709958B0644E}" destId="{421DDABC-2BC3-406B-AB4D-F4E3D99D03D0}" srcOrd="4" destOrd="0" presId="urn:microsoft.com/office/officeart/2005/8/layout/lProcess2"/>
    <dgm:cxn modelId="{A2A7957C-E495-474E-A7D6-4C929CDF0D09}" type="presParOf" srcId="{421DDABC-2BC3-406B-AB4D-F4E3D99D03D0}" destId="{B8E80059-7753-4292-BEE2-00EF08B957DE}" srcOrd="0" destOrd="0" presId="urn:microsoft.com/office/officeart/2005/8/layout/lProcess2"/>
    <dgm:cxn modelId="{FF46A8A8-5020-4F83-8623-AF9EB59C5351}" type="presParOf" srcId="{421DDABC-2BC3-406B-AB4D-F4E3D99D03D0}" destId="{4E57346A-1FB9-40EE-B8DB-1BAB3E0AE87C}" srcOrd="1" destOrd="0" presId="urn:microsoft.com/office/officeart/2005/8/layout/lProcess2"/>
    <dgm:cxn modelId="{A9C3D32F-B978-4260-A170-B4CD2F199AF9}" type="presParOf" srcId="{421DDABC-2BC3-406B-AB4D-F4E3D99D03D0}" destId="{F7495AFA-787A-4175-A0AA-BC5892A72ED2}" srcOrd="2" destOrd="0" presId="urn:microsoft.com/office/officeart/2005/8/layout/lProcess2"/>
    <dgm:cxn modelId="{45BB1E52-4F9D-4752-A96C-26C150CDA9CA}" type="presParOf" srcId="{F7495AFA-787A-4175-A0AA-BC5892A72ED2}" destId="{FC096CE5-CE6D-4F0A-9F6C-69B277E9172F}" srcOrd="0" destOrd="0" presId="urn:microsoft.com/office/officeart/2005/8/layout/lProcess2"/>
    <dgm:cxn modelId="{C43959A3-4294-4D4B-BB39-B4DABB321600}" type="presParOf" srcId="{FC096CE5-CE6D-4F0A-9F6C-69B277E9172F}" destId="{E1B05951-EF31-4758-BA25-1797B6A2E274}" srcOrd="0" destOrd="0" presId="urn:microsoft.com/office/officeart/2005/8/layout/lProcess2"/>
    <dgm:cxn modelId="{7FC1AE9F-1671-4595-BFDD-C6770623B427}" type="presParOf" srcId="{FC096CE5-CE6D-4F0A-9F6C-69B277E9172F}" destId="{6FE80EAB-0F5F-4B7C-847E-D3636BC7CFB5}" srcOrd="1" destOrd="0" presId="urn:microsoft.com/office/officeart/2005/8/layout/lProcess2"/>
    <dgm:cxn modelId="{2A604614-D173-4CD5-8C2B-7889C123E7BA}" type="presParOf" srcId="{FC096CE5-CE6D-4F0A-9F6C-69B277E9172F}" destId="{040950A5-55C3-41CD-984F-738A8F565B1D}"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28665C54-B8D6-4C98-B17E-4F0FC89317F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3039AA0-6881-457C-9F81-171E5F2CFF04}">
      <dgm:prSet custT="1"/>
      <dgm:spPr>
        <a:scene3d>
          <a:camera prst="orthographicFront"/>
          <a:lightRig rig="threePt" dir="t"/>
        </a:scene3d>
        <a:sp3d>
          <a:bevelT/>
        </a:sp3d>
      </dgm:spPr>
      <dgm:t>
        <a:bodyPr/>
        <a:lstStyle/>
        <a:p>
          <a:pPr algn="ctr"/>
          <a:r>
            <a:rPr lang="en-US" sz="3600" b="1">
              <a:solidFill>
                <a:schemeClr val="accent3"/>
              </a:solidFill>
            </a:rPr>
            <a:t>What?</a:t>
          </a:r>
          <a:endParaRPr lang="en-US" sz="3600">
            <a:solidFill>
              <a:schemeClr val="accent3"/>
            </a:solidFill>
          </a:endParaRPr>
        </a:p>
      </dgm:t>
    </dgm:pt>
    <dgm:pt modelId="{9040F565-1AC8-4852-A794-212830E00DA4}" type="parTrans" cxnId="{5DAF0EC9-58E7-44B2-AD2F-7FC185E5F8CB}">
      <dgm:prSet/>
      <dgm:spPr/>
      <dgm:t>
        <a:bodyPr/>
        <a:lstStyle/>
        <a:p>
          <a:endParaRPr lang="en-US"/>
        </a:p>
      </dgm:t>
    </dgm:pt>
    <dgm:pt modelId="{E92AFB24-8C3A-47F1-A122-652674A63C9F}" type="sibTrans" cxnId="{5DAF0EC9-58E7-44B2-AD2F-7FC185E5F8CB}">
      <dgm:prSet/>
      <dgm:spPr/>
      <dgm:t>
        <a:bodyPr/>
        <a:lstStyle/>
        <a:p>
          <a:endParaRPr lang="en-US"/>
        </a:p>
      </dgm:t>
    </dgm:pt>
    <dgm:pt modelId="{D6F88643-1ED1-4199-885E-37C9169DBDB1}">
      <dgm:prSet custT="1"/>
      <dgm:spPr>
        <a:scene3d>
          <a:camera prst="orthographicFront"/>
          <a:lightRig rig="threePt" dir="t"/>
        </a:scene3d>
        <a:sp3d>
          <a:bevelT/>
        </a:sp3d>
      </dgm:spPr>
      <dgm:t>
        <a:bodyPr/>
        <a:lstStyle/>
        <a:p>
          <a:pPr algn="ctr"/>
          <a:r>
            <a:rPr lang="en-US" sz="3600" b="1">
              <a:solidFill>
                <a:schemeClr val="accent3"/>
              </a:solidFill>
            </a:rPr>
            <a:t>Why?</a:t>
          </a:r>
          <a:endParaRPr lang="en-US" sz="3600">
            <a:solidFill>
              <a:schemeClr val="accent3"/>
            </a:solidFill>
          </a:endParaRPr>
        </a:p>
      </dgm:t>
    </dgm:pt>
    <dgm:pt modelId="{A9D82CD7-E580-4A50-A1C3-7BD1B61A183A}" type="parTrans" cxnId="{31F93BD5-AF28-418A-A1CB-7FB529996CEF}">
      <dgm:prSet/>
      <dgm:spPr/>
      <dgm:t>
        <a:bodyPr/>
        <a:lstStyle/>
        <a:p>
          <a:endParaRPr lang="en-US"/>
        </a:p>
      </dgm:t>
    </dgm:pt>
    <dgm:pt modelId="{196BD2F8-364B-444F-949E-E8FFDAF4B1A5}" type="sibTrans" cxnId="{31F93BD5-AF28-418A-A1CB-7FB529996CEF}">
      <dgm:prSet/>
      <dgm:spPr/>
      <dgm:t>
        <a:bodyPr/>
        <a:lstStyle/>
        <a:p>
          <a:endParaRPr lang="en-US"/>
        </a:p>
      </dgm:t>
    </dgm:pt>
    <dgm:pt modelId="{D2CE865E-8CCF-429A-A803-B44CA7484537}">
      <dgm:prSet custT="1"/>
      <dgm:spPr>
        <a:scene3d>
          <a:camera prst="orthographicFront"/>
          <a:lightRig rig="threePt" dir="t"/>
        </a:scene3d>
        <a:sp3d>
          <a:bevelT/>
        </a:sp3d>
      </dgm:spPr>
      <dgm:t>
        <a:bodyPr/>
        <a:lstStyle/>
        <a:p>
          <a:pPr algn="ctr"/>
          <a:r>
            <a:rPr lang="en-US" sz="3600" b="1">
              <a:solidFill>
                <a:schemeClr val="accent3"/>
              </a:solidFill>
            </a:rPr>
            <a:t>When?</a:t>
          </a:r>
          <a:endParaRPr lang="en-US" sz="3600">
            <a:solidFill>
              <a:schemeClr val="accent3"/>
            </a:solidFill>
          </a:endParaRPr>
        </a:p>
      </dgm:t>
    </dgm:pt>
    <dgm:pt modelId="{3CD7E4D3-8EE5-4666-976F-139B12271040}" type="parTrans" cxnId="{D944E4E7-3ABA-4931-AA77-91628A4283E1}">
      <dgm:prSet/>
      <dgm:spPr/>
      <dgm:t>
        <a:bodyPr/>
        <a:lstStyle/>
        <a:p>
          <a:endParaRPr lang="en-US"/>
        </a:p>
      </dgm:t>
    </dgm:pt>
    <dgm:pt modelId="{922CE52F-424A-40CD-85FC-BA00496F69AC}" type="sibTrans" cxnId="{D944E4E7-3ABA-4931-AA77-91628A4283E1}">
      <dgm:prSet/>
      <dgm:spPr/>
      <dgm:t>
        <a:bodyPr/>
        <a:lstStyle/>
        <a:p>
          <a:endParaRPr lang="en-US"/>
        </a:p>
      </dgm:t>
    </dgm:pt>
    <dgm:pt modelId="{6775BADE-2DBC-4062-8A6A-29B70745DE9B}">
      <dgm:prSet custT="1"/>
      <dgm:spPr>
        <a:scene3d>
          <a:camera prst="orthographicFront"/>
          <a:lightRig rig="threePt" dir="t"/>
        </a:scene3d>
        <a:sp3d>
          <a:bevelT/>
        </a:sp3d>
      </dgm:spPr>
      <dgm:t>
        <a:bodyPr anchor="t"/>
        <a:lstStyle/>
        <a:p>
          <a:pPr marL="60325" indent="0" algn="l">
            <a:buNone/>
          </a:pPr>
          <a:r>
            <a:rPr lang="en-US" sz="1600" dirty="0"/>
            <a:t>The Board has renamed the financial report in response to stakeholders who pointed out that its acronym, as it commonly was pronounced, sounded like a highly offensive racial slur</a:t>
          </a:r>
        </a:p>
      </dgm:t>
    </dgm:pt>
    <dgm:pt modelId="{6955D45D-1ED3-4B92-A3AE-D83A3C7BB624}" type="parTrans" cxnId="{B9A31E4E-B4F3-47C2-AF9B-0F60D8F5DAF0}">
      <dgm:prSet/>
      <dgm:spPr/>
      <dgm:t>
        <a:bodyPr/>
        <a:lstStyle/>
        <a:p>
          <a:endParaRPr lang="en-US"/>
        </a:p>
      </dgm:t>
    </dgm:pt>
    <dgm:pt modelId="{73EA357E-D4D6-4204-B5B8-626BEA8B2B80}" type="sibTrans" cxnId="{B9A31E4E-B4F3-47C2-AF9B-0F60D8F5DAF0}">
      <dgm:prSet/>
      <dgm:spPr/>
      <dgm:t>
        <a:bodyPr/>
        <a:lstStyle/>
        <a:p>
          <a:endParaRPr lang="en-US"/>
        </a:p>
      </dgm:t>
    </dgm:pt>
    <dgm:pt modelId="{1E254595-00D2-4076-96CE-DD530D44D2A7}">
      <dgm:prSet custT="1"/>
      <dgm:spPr>
        <a:scene3d>
          <a:camera prst="orthographicFront"/>
          <a:lightRig rig="threePt" dir="t"/>
        </a:scene3d>
        <a:sp3d>
          <a:bevelT/>
        </a:sp3d>
      </dgm:spPr>
      <dgm:t>
        <a:bodyPr anchor="t"/>
        <a:lstStyle/>
        <a:p>
          <a:pPr marL="60325" indent="0" algn="l">
            <a:buNone/>
          </a:pPr>
          <a:r>
            <a:rPr lang="en-US" sz="1600"/>
            <a:t>The GASB’s commitment to diversity and inclusion dictate that its standards should be free of potentially offensive terminology</a:t>
          </a:r>
          <a:endParaRPr lang="en-US" sz="1600">
            <a:solidFill>
              <a:schemeClr val="bg1"/>
            </a:solidFill>
          </a:endParaRPr>
        </a:p>
      </dgm:t>
    </dgm:pt>
    <dgm:pt modelId="{94D9DD3C-650A-4BD7-A364-3859670481C3}" type="parTrans" cxnId="{F0D6F8A9-4190-456C-9E18-4E031F9CDB8B}">
      <dgm:prSet/>
      <dgm:spPr/>
      <dgm:t>
        <a:bodyPr/>
        <a:lstStyle/>
        <a:p>
          <a:endParaRPr lang="en-US"/>
        </a:p>
      </dgm:t>
    </dgm:pt>
    <dgm:pt modelId="{017E11F1-056F-4233-BF04-EE9BF3D9781E}" type="sibTrans" cxnId="{F0D6F8A9-4190-456C-9E18-4E031F9CDB8B}">
      <dgm:prSet/>
      <dgm:spPr/>
      <dgm:t>
        <a:bodyPr/>
        <a:lstStyle/>
        <a:p>
          <a:endParaRPr lang="en-US"/>
        </a:p>
      </dgm:t>
    </dgm:pt>
    <dgm:pt modelId="{48C5D5F6-5D9E-41D5-8208-B4107643344B}">
      <dgm:prSet custT="1"/>
      <dgm:spPr>
        <a:scene3d>
          <a:camera prst="orthographicFront"/>
          <a:lightRig rig="threePt" dir="t"/>
        </a:scene3d>
        <a:sp3d>
          <a:bevelT/>
        </a:sp3d>
      </dgm:spPr>
      <dgm:t>
        <a:bodyPr anchor="t"/>
        <a:lstStyle/>
        <a:p>
          <a:pPr marL="60325" indent="0" algn="l">
            <a:buNone/>
          </a:pPr>
          <a:r>
            <a:rPr lang="en-US" sz="1600" dirty="0"/>
            <a:t>Effective for fiscal years ending after December 15, 2021.</a:t>
          </a:r>
        </a:p>
        <a:p>
          <a:pPr marL="60325" indent="0" algn="l">
            <a:buNone/>
          </a:pPr>
          <a:endParaRPr lang="en-US" sz="1600" dirty="0"/>
        </a:p>
        <a:p>
          <a:pPr marL="60325" indent="0" algn="l">
            <a:buNone/>
          </a:pPr>
          <a:r>
            <a:rPr lang="en-US" sz="1600" dirty="0"/>
            <a:t>Earlier application is encouraged.</a:t>
          </a:r>
        </a:p>
      </dgm:t>
    </dgm:pt>
    <dgm:pt modelId="{3745AC4D-B2B2-4E17-AC5F-FF376B6A0E77}" type="parTrans" cxnId="{FBD04BB3-56B4-4E2E-9CCE-B1FBA0B92A0A}">
      <dgm:prSet/>
      <dgm:spPr/>
      <dgm:t>
        <a:bodyPr/>
        <a:lstStyle/>
        <a:p>
          <a:endParaRPr lang="en-US"/>
        </a:p>
      </dgm:t>
    </dgm:pt>
    <dgm:pt modelId="{2406F0BC-6BCD-4AEA-9A11-A7CE8E46EBE6}" type="sibTrans" cxnId="{FBD04BB3-56B4-4E2E-9CCE-B1FBA0B92A0A}">
      <dgm:prSet/>
      <dgm:spPr/>
      <dgm:t>
        <a:bodyPr/>
        <a:lstStyle/>
        <a:p>
          <a:endParaRPr lang="en-US"/>
        </a:p>
      </dgm:t>
    </dgm:pt>
    <dgm:pt modelId="{50B92D80-702F-4183-BEF9-709958B0644E}" type="pres">
      <dgm:prSet presAssocID="{28665C54-B8D6-4C98-B17E-4F0FC89317F0}" presName="theList" presStyleCnt="0">
        <dgm:presLayoutVars>
          <dgm:dir/>
          <dgm:animLvl val="lvl"/>
          <dgm:resizeHandles val="exact"/>
        </dgm:presLayoutVars>
      </dgm:prSet>
      <dgm:spPr/>
    </dgm:pt>
    <dgm:pt modelId="{4CABD9DC-6CFB-477A-8FB7-CF6BC9122911}" type="pres">
      <dgm:prSet presAssocID="{A3039AA0-6881-457C-9F81-171E5F2CFF04}" presName="compNode" presStyleCnt="0"/>
      <dgm:spPr/>
    </dgm:pt>
    <dgm:pt modelId="{D5C0F6D0-67F0-4C45-B475-C7CEC51C18BE}" type="pres">
      <dgm:prSet presAssocID="{A3039AA0-6881-457C-9F81-171E5F2CFF04}" presName="aNode" presStyleLbl="bgShp" presStyleIdx="0" presStyleCnt="3"/>
      <dgm:spPr/>
    </dgm:pt>
    <dgm:pt modelId="{AE5878B9-527B-414D-A7C0-251FE06F94F4}" type="pres">
      <dgm:prSet presAssocID="{A3039AA0-6881-457C-9F81-171E5F2CFF04}" presName="textNode" presStyleLbl="bgShp" presStyleIdx="0" presStyleCnt="3"/>
      <dgm:spPr/>
    </dgm:pt>
    <dgm:pt modelId="{A549A1A2-07D0-44E6-99B0-05CFAB5470AC}" type="pres">
      <dgm:prSet presAssocID="{A3039AA0-6881-457C-9F81-171E5F2CFF04}" presName="compChildNode" presStyleCnt="0"/>
      <dgm:spPr/>
    </dgm:pt>
    <dgm:pt modelId="{ACB72E77-417F-43BD-A9E5-A8C357FF8639}" type="pres">
      <dgm:prSet presAssocID="{A3039AA0-6881-457C-9F81-171E5F2CFF04}" presName="theInnerList" presStyleCnt="0"/>
      <dgm:spPr/>
    </dgm:pt>
    <dgm:pt modelId="{0D50CC20-32FF-4B06-97FC-92D35B4FB189}" type="pres">
      <dgm:prSet presAssocID="{6775BADE-2DBC-4062-8A6A-29B70745DE9B}" presName="childNode" presStyleLbl="node1" presStyleIdx="0" presStyleCnt="3" custLinFactNeighborX="521">
        <dgm:presLayoutVars>
          <dgm:bulletEnabled val="1"/>
        </dgm:presLayoutVars>
      </dgm:prSet>
      <dgm:spPr/>
    </dgm:pt>
    <dgm:pt modelId="{B9D680BF-05FF-49BD-A69C-A73AF20B198E}" type="pres">
      <dgm:prSet presAssocID="{A3039AA0-6881-457C-9F81-171E5F2CFF04}" presName="aSpace" presStyleCnt="0"/>
      <dgm:spPr/>
    </dgm:pt>
    <dgm:pt modelId="{6B87EAA6-01FF-4AE7-945E-D033B9FF74AD}" type="pres">
      <dgm:prSet presAssocID="{D6F88643-1ED1-4199-885E-37C9169DBDB1}" presName="compNode" presStyleCnt="0"/>
      <dgm:spPr/>
    </dgm:pt>
    <dgm:pt modelId="{D07AB29A-E23C-4CB7-9C40-376C4ADD80A1}" type="pres">
      <dgm:prSet presAssocID="{D6F88643-1ED1-4199-885E-37C9169DBDB1}" presName="aNode" presStyleLbl="bgShp" presStyleIdx="1" presStyleCnt="3"/>
      <dgm:spPr/>
    </dgm:pt>
    <dgm:pt modelId="{91CE30DE-C8A9-419C-BE57-0A0BBF279991}" type="pres">
      <dgm:prSet presAssocID="{D6F88643-1ED1-4199-885E-37C9169DBDB1}" presName="textNode" presStyleLbl="bgShp" presStyleIdx="1" presStyleCnt="3"/>
      <dgm:spPr/>
    </dgm:pt>
    <dgm:pt modelId="{80DD0C96-0CD1-4A83-8727-59CC5463A60E}" type="pres">
      <dgm:prSet presAssocID="{D6F88643-1ED1-4199-885E-37C9169DBDB1}" presName="compChildNode" presStyleCnt="0"/>
      <dgm:spPr/>
    </dgm:pt>
    <dgm:pt modelId="{AEF9D8F1-C744-4CB3-9191-2DB1C9BFCC00}" type="pres">
      <dgm:prSet presAssocID="{D6F88643-1ED1-4199-885E-37C9169DBDB1}" presName="theInnerList" presStyleCnt="0"/>
      <dgm:spPr/>
    </dgm:pt>
    <dgm:pt modelId="{2E34079D-27D5-48C7-A62C-2E8AAB1D3AF4}" type="pres">
      <dgm:prSet presAssocID="{1E254595-00D2-4076-96CE-DD530D44D2A7}" presName="childNode" presStyleLbl="node1" presStyleIdx="1" presStyleCnt="3">
        <dgm:presLayoutVars>
          <dgm:bulletEnabled val="1"/>
        </dgm:presLayoutVars>
      </dgm:prSet>
      <dgm:spPr/>
    </dgm:pt>
    <dgm:pt modelId="{DE341089-C725-4D71-868B-CAAE52E50BC1}" type="pres">
      <dgm:prSet presAssocID="{D6F88643-1ED1-4199-885E-37C9169DBDB1}" presName="aSpace" presStyleCnt="0"/>
      <dgm:spPr/>
    </dgm:pt>
    <dgm:pt modelId="{421DDABC-2BC3-406B-AB4D-F4E3D99D03D0}" type="pres">
      <dgm:prSet presAssocID="{D2CE865E-8CCF-429A-A803-B44CA7484537}" presName="compNode" presStyleCnt="0"/>
      <dgm:spPr/>
    </dgm:pt>
    <dgm:pt modelId="{B8E80059-7753-4292-BEE2-00EF08B957DE}" type="pres">
      <dgm:prSet presAssocID="{D2CE865E-8CCF-429A-A803-B44CA7484537}" presName="aNode" presStyleLbl="bgShp" presStyleIdx="2" presStyleCnt="3"/>
      <dgm:spPr/>
    </dgm:pt>
    <dgm:pt modelId="{4E57346A-1FB9-40EE-B8DB-1BAB3E0AE87C}" type="pres">
      <dgm:prSet presAssocID="{D2CE865E-8CCF-429A-A803-B44CA7484537}" presName="textNode" presStyleLbl="bgShp" presStyleIdx="2" presStyleCnt="3"/>
      <dgm:spPr/>
    </dgm:pt>
    <dgm:pt modelId="{F7495AFA-787A-4175-A0AA-BC5892A72ED2}" type="pres">
      <dgm:prSet presAssocID="{D2CE865E-8CCF-429A-A803-B44CA7484537}" presName="compChildNode" presStyleCnt="0"/>
      <dgm:spPr/>
    </dgm:pt>
    <dgm:pt modelId="{FC096CE5-CE6D-4F0A-9F6C-69B277E9172F}" type="pres">
      <dgm:prSet presAssocID="{D2CE865E-8CCF-429A-A803-B44CA7484537}" presName="theInnerList" presStyleCnt="0"/>
      <dgm:spPr/>
    </dgm:pt>
    <dgm:pt modelId="{E1B05951-EF31-4758-BA25-1797B6A2E274}" type="pres">
      <dgm:prSet presAssocID="{48C5D5F6-5D9E-41D5-8208-B4107643344B}" presName="childNode" presStyleLbl="node1" presStyleIdx="2" presStyleCnt="3">
        <dgm:presLayoutVars>
          <dgm:bulletEnabled val="1"/>
        </dgm:presLayoutVars>
      </dgm:prSet>
      <dgm:spPr/>
    </dgm:pt>
  </dgm:ptLst>
  <dgm:cxnLst>
    <dgm:cxn modelId="{146DC31E-ECBD-487D-A595-F12BE66DA4B0}" type="presOf" srcId="{28665C54-B8D6-4C98-B17E-4F0FC89317F0}" destId="{50B92D80-702F-4183-BEF9-709958B0644E}" srcOrd="0" destOrd="0" presId="urn:microsoft.com/office/officeart/2005/8/layout/lProcess2"/>
    <dgm:cxn modelId="{AFBD845D-4328-4252-8462-5BD284D6EAD8}" type="presOf" srcId="{D2CE865E-8CCF-429A-A803-B44CA7484537}" destId="{4E57346A-1FB9-40EE-B8DB-1BAB3E0AE87C}" srcOrd="1" destOrd="0" presId="urn:microsoft.com/office/officeart/2005/8/layout/lProcess2"/>
    <dgm:cxn modelId="{833DD261-DFC5-4F4E-B76E-D2C86C745C33}" type="presOf" srcId="{D6F88643-1ED1-4199-885E-37C9169DBDB1}" destId="{D07AB29A-E23C-4CB7-9C40-376C4ADD80A1}" srcOrd="0" destOrd="0" presId="urn:microsoft.com/office/officeart/2005/8/layout/lProcess2"/>
    <dgm:cxn modelId="{B9A31E4E-B4F3-47C2-AF9B-0F60D8F5DAF0}" srcId="{A3039AA0-6881-457C-9F81-171E5F2CFF04}" destId="{6775BADE-2DBC-4062-8A6A-29B70745DE9B}" srcOrd="0" destOrd="0" parTransId="{6955D45D-1ED3-4B92-A3AE-D83A3C7BB624}" sibTransId="{73EA357E-D4D6-4204-B5B8-626BEA8B2B80}"/>
    <dgm:cxn modelId="{24D10A9A-FBB2-4AB8-94DF-388D73394489}" type="presOf" srcId="{D6F88643-1ED1-4199-885E-37C9169DBDB1}" destId="{91CE30DE-C8A9-419C-BE57-0A0BBF279991}" srcOrd="1" destOrd="0" presId="urn:microsoft.com/office/officeart/2005/8/layout/lProcess2"/>
    <dgm:cxn modelId="{7ACE89A3-7F0C-4D9B-9B76-61131A74190B}" type="presOf" srcId="{48C5D5F6-5D9E-41D5-8208-B4107643344B}" destId="{E1B05951-EF31-4758-BA25-1797B6A2E274}" srcOrd="0" destOrd="0" presId="urn:microsoft.com/office/officeart/2005/8/layout/lProcess2"/>
    <dgm:cxn modelId="{F0D6F8A9-4190-456C-9E18-4E031F9CDB8B}" srcId="{D6F88643-1ED1-4199-885E-37C9169DBDB1}" destId="{1E254595-00D2-4076-96CE-DD530D44D2A7}" srcOrd="0" destOrd="0" parTransId="{94D9DD3C-650A-4BD7-A364-3859670481C3}" sibTransId="{017E11F1-056F-4233-BF04-EE9BF3D9781E}"/>
    <dgm:cxn modelId="{B13235AB-0C4E-40B3-8F40-2585D3231E51}" type="presOf" srcId="{A3039AA0-6881-457C-9F81-171E5F2CFF04}" destId="{D5C0F6D0-67F0-4C45-B475-C7CEC51C18BE}" srcOrd="0" destOrd="0" presId="urn:microsoft.com/office/officeart/2005/8/layout/lProcess2"/>
    <dgm:cxn modelId="{FBD04BB3-56B4-4E2E-9CCE-B1FBA0B92A0A}" srcId="{D2CE865E-8CCF-429A-A803-B44CA7484537}" destId="{48C5D5F6-5D9E-41D5-8208-B4107643344B}" srcOrd="0" destOrd="0" parTransId="{3745AC4D-B2B2-4E17-AC5F-FF376B6A0E77}" sibTransId="{2406F0BC-6BCD-4AEA-9A11-A7CE8E46EBE6}"/>
    <dgm:cxn modelId="{D0453BB6-8CA7-41DA-AEEE-0A85852A811B}" type="presOf" srcId="{D2CE865E-8CCF-429A-A803-B44CA7484537}" destId="{B8E80059-7753-4292-BEE2-00EF08B957DE}" srcOrd="0" destOrd="0" presId="urn:microsoft.com/office/officeart/2005/8/layout/lProcess2"/>
    <dgm:cxn modelId="{5DAF0EC9-58E7-44B2-AD2F-7FC185E5F8CB}" srcId="{28665C54-B8D6-4C98-B17E-4F0FC89317F0}" destId="{A3039AA0-6881-457C-9F81-171E5F2CFF04}" srcOrd="0" destOrd="0" parTransId="{9040F565-1AC8-4852-A794-212830E00DA4}" sibTransId="{E92AFB24-8C3A-47F1-A122-652674A63C9F}"/>
    <dgm:cxn modelId="{13CDC5C9-E7FF-460C-B649-7E54EE66F78A}" type="presOf" srcId="{1E254595-00D2-4076-96CE-DD530D44D2A7}" destId="{2E34079D-27D5-48C7-A62C-2E8AAB1D3AF4}" srcOrd="0" destOrd="0" presId="urn:microsoft.com/office/officeart/2005/8/layout/lProcess2"/>
    <dgm:cxn modelId="{00DE06D3-A5C0-465F-AA38-869CAA9A4E7D}" type="presOf" srcId="{A3039AA0-6881-457C-9F81-171E5F2CFF04}" destId="{AE5878B9-527B-414D-A7C0-251FE06F94F4}" srcOrd="1" destOrd="0" presId="urn:microsoft.com/office/officeart/2005/8/layout/lProcess2"/>
    <dgm:cxn modelId="{31F93BD5-AF28-418A-A1CB-7FB529996CEF}" srcId="{28665C54-B8D6-4C98-B17E-4F0FC89317F0}" destId="{D6F88643-1ED1-4199-885E-37C9169DBDB1}" srcOrd="1" destOrd="0" parTransId="{A9D82CD7-E580-4A50-A1C3-7BD1B61A183A}" sibTransId="{196BD2F8-364B-444F-949E-E8FFDAF4B1A5}"/>
    <dgm:cxn modelId="{076EDDD6-53AA-4109-B28D-614CF3AF3FEF}" type="presOf" srcId="{6775BADE-2DBC-4062-8A6A-29B70745DE9B}" destId="{0D50CC20-32FF-4B06-97FC-92D35B4FB189}" srcOrd="0" destOrd="0" presId="urn:microsoft.com/office/officeart/2005/8/layout/lProcess2"/>
    <dgm:cxn modelId="{D944E4E7-3ABA-4931-AA77-91628A4283E1}" srcId="{28665C54-B8D6-4C98-B17E-4F0FC89317F0}" destId="{D2CE865E-8CCF-429A-A803-B44CA7484537}" srcOrd="2" destOrd="0" parTransId="{3CD7E4D3-8EE5-4666-976F-139B12271040}" sibTransId="{922CE52F-424A-40CD-85FC-BA00496F69AC}"/>
    <dgm:cxn modelId="{B90A0146-1A30-4535-AFBB-0A036BCCBB65}" type="presParOf" srcId="{50B92D80-702F-4183-BEF9-709958B0644E}" destId="{4CABD9DC-6CFB-477A-8FB7-CF6BC9122911}" srcOrd="0" destOrd="0" presId="urn:microsoft.com/office/officeart/2005/8/layout/lProcess2"/>
    <dgm:cxn modelId="{56F653FC-F000-40A1-BE7D-343AA4D6C559}" type="presParOf" srcId="{4CABD9DC-6CFB-477A-8FB7-CF6BC9122911}" destId="{D5C0F6D0-67F0-4C45-B475-C7CEC51C18BE}" srcOrd="0" destOrd="0" presId="urn:microsoft.com/office/officeart/2005/8/layout/lProcess2"/>
    <dgm:cxn modelId="{7729903E-6713-4709-BFA3-20469D26853F}" type="presParOf" srcId="{4CABD9DC-6CFB-477A-8FB7-CF6BC9122911}" destId="{AE5878B9-527B-414D-A7C0-251FE06F94F4}" srcOrd="1" destOrd="0" presId="urn:microsoft.com/office/officeart/2005/8/layout/lProcess2"/>
    <dgm:cxn modelId="{D0F3BBF2-BAB3-43F1-A224-897F5CA89EE8}" type="presParOf" srcId="{4CABD9DC-6CFB-477A-8FB7-CF6BC9122911}" destId="{A549A1A2-07D0-44E6-99B0-05CFAB5470AC}" srcOrd="2" destOrd="0" presId="urn:microsoft.com/office/officeart/2005/8/layout/lProcess2"/>
    <dgm:cxn modelId="{B777C912-83C4-412D-872C-A8B444EDF98C}" type="presParOf" srcId="{A549A1A2-07D0-44E6-99B0-05CFAB5470AC}" destId="{ACB72E77-417F-43BD-A9E5-A8C357FF8639}" srcOrd="0" destOrd="0" presId="urn:microsoft.com/office/officeart/2005/8/layout/lProcess2"/>
    <dgm:cxn modelId="{61E2FFD6-5ECB-4CE4-AF98-26C1769DBE88}" type="presParOf" srcId="{ACB72E77-417F-43BD-A9E5-A8C357FF8639}" destId="{0D50CC20-32FF-4B06-97FC-92D35B4FB189}" srcOrd="0" destOrd="0" presId="urn:microsoft.com/office/officeart/2005/8/layout/lProcess2"/>
    <dgm:cxn modelId="{F7E734A5-A78E-4002-9E81-655AA58296BE}" type="presParOf" srcId="{50B92D80-702F-4183-BEF9-709958B0644E}" destId="{B9D680BF-05FF-49BD-A69C-A73AF20B198E}" srcOrd="1" destOrd="0" presId="urn:microsoft.com/office/officeart/2005/8/layout/lProcess2"/>
    <dgm:cxn modelId="{3F490AAB-FD0E-4639-9550-C5B4D7CA3CF5}" type="presParOf" srcId="{50B92D80-702F-4183-BEF9-709958B0644E}" destId="{6B87EAA6-01FF-4AE7-945E-D033B9FF74AD}" srcOrd="2" destOrd="0" presId="urn:microsoft.com/office/officeart/2005/8/layout/lProcess2"/>
    <dgm:cxn modelId="{AF03A84D-54A8-4F1C-A269-597298990083}" type="presParOf" srcId="{6B87EAA6-01FF-4AE7-945E-D033B9FF74AD}" destId="{D07AB29A-E23C-4CB7-9C40-376C4ADD80A1}" srcOrd="0" destOrd="0" presId="urn:microsoft.com/office/officeart/2005/8/layout/lProcess2"/>
    <dgm:cxn modelId="{9E7EEF19-1058-404F-A06D-20297D689C87}" type="presParOf" srcId="{6B87EAA6-01FF-4AE7-945E-D033B9FF74AD}" destId="{91CE30DE-C8A9-419C-BE57-0A0BBF279991}" srcOrd="1" destOrd="0" presId="urn:microsoft.com/office/officeart/2005/8/layout/lProcess2"/>
    <dgm:cxn modelId="{3C6D8161-515D-4AC3-AB75-4048B02D61BF}" type="presParOf" srcId="{6B87EAA6-01FF-4AE7-945E-D033B9FF74AD}" destId="{80DD0C96-0CD1-4A83-8727-59CC5463A60E}" srcOrd="2" destOrd="0" presId="urn:microsoft.com/office/officeart/2005/8/layout/lProcess2"/>
    <dgm:cxn modelId="{E8919511-EA0D-4ABF-96F2-C9EAA0F9EBC1}" type="presParOf" srcId="{80DD0C96-0CD1-4A83-8727-59CC5463A60E}" destId="{AEF9D8F1-C744-4CB3-9191-2DB1C9BFCC00}" srcOrd="0" destOrd="0" presId="urn:microsoft.com/office/officeart/2005/8/layout/lProcess2"/>
    <dgm:cxn modelId="{D4C28402-DD65-411C-B840-0521828E5A23}" type="presParOf" srcId="{AEF9D8F1-C744-4CB3-9191-2DB1C9BFCC00}" destId="{2E34079D-27D5-48C7-A62C-2E8AAB1D3AF4}" srcOrd="0" destOrd="0" presId="urn:microsoft.com/office/officeart/2005/8/layout/lProcess2"/>
    <dgm:cxn modelId="{C96B4965-6A46-41AD-8586-B5DDA56A6F31}" type="presParOf" srcId="{50B92D80-702F-4183-BEF9-709958B0644E}" destId="{DE341089-C725-4D71-868B-CAAE52E50BC1}" srcOrd="3" destOrd="0" presId="urn:microsoft.com/office/officeart/2005/8/layout/lProcess2"/>
    <dgm:cxn modelId="{EB5ABA2E-50C2-4C30-82A5-2B10AB7CAA0D}" type="presParOf" srcId="{50B92D80-702F-4183-BEF9-709958B0644E}" destId="{421DDABC-2BC3-406B-AB4D-F4E3D99D03D0}" srcOrd="4" destOrd="0" presId="urn:microsoft.com/office/officeart/2005/8/layout/lProcess2"/>
    <dgm:cxn modelId="{A2A7957C-E495-474E-A7D6-4C929CDF0D09}" type="presParOf" srcId="{421DDABC-2BC3-406B-AB4D-F4E3D99D03D0}" destId="{B8E80059-7753-4292-BEE2-00EF08B957DE}" srcOrd="0" destOrd="0" presId="urn:microsoft.com/office/officeart/2005/8/layout/lProcess2"/>
    <dgm:cxn modelId="{FF46A8A8-5020-4F83-8623-AF9EB59C5351}" type="presParOf" srcId="{421DDABC-2BC3-406B-AB4D-F4E3D99D03D0}" destId="{4E57346A-1FB9-40EE-B8DB-1BAB3E0AE87C}" srcOrd="1" destOrd="0" presId="urn:microsoft.com/office/officeart/2005/8/layout/lProcess2"/>
    <dgm:cxn modelId="{A9C3D32F-B978-4260-A170-B4CD2F199AF9}" type="presParOf" srcId="{421DDABC-2BC3-406B-AB4D-F4E3D99D03D0}" destId="{F7495AFA-787A-4175-A0AA-BC5892A72ED2}" srcOrd="2" destOrd="0" presId="urn:microsoft.com/office/officeart/2005/8/layout/lProcess2"/>
    <dgm:cxn modelId="{45BB1E52-4F9D-4752-A96C-26C150CDA9CA}" type="presParOf" srcId="{F7495AFA-787A-4175-A0AA-BC5892A72ED2}" destId="{FC096CE5-CE6D-4F0A-9F6C-69B277E9172F}" srcOrd="0" destOrd="0" presId="urn:microsoft.com/office/officeart/2005/8/layout/lProcess2"/>
    <dgm:cxn modelId="{C43959A3-4294-4D4B-BB39-B4DABB321600}" type="presParOf" srcId="{FC096CE5-CE6D-4F0A-9F6C-69B277E9172F}" destId="{E1B05951-EF31-4758-BA25-1797B6A2E274}"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D1AFEF6C-AC81-42A8-8B18-88CA1648E61E}"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n-US"/>
        </a:p>
      </dgm:t>
    </dgm:pt>
    <dgm:pt modelId="{B173FD8F-21C4-4DD2-868F-74EE3983C9E0}">
      <dgm:prSet custT="1"/>
      <dgm:spPr>
        <a:scene3d>
          <a:camera prst="orthographicFront"/>
          <a:lightRig rig="threePt" dir="t"/>
        </a:scene3d>
        <a:sp3d>
          <a:bevelT/>
        </a:sp3d>
      </dgm:spPr>
      <dgm:t>
        <a:bodyPr/>
        <a:lstStyle/>
        <a:p>
          <a:r>
            <a:rPr lang="en-US" sz="2200" dirty="0"/>
            <a:t>The new name of the broader report is </a:t>
          </a:r>
          <a:r>
            <a:rPr lang="en-US" sz="2200" i="1" dirty="0"/>
            <a:t>annual comprehensive financial report (ACFR)</a:t>
          </a:r>
        </a:p>
      </dgm:t>
    </dgm:pt>
    <dgm:pt modelId="{0AD02571-DA1F-4D4C-941A-3BE3C8956CE5}" type="parTrans" cxnId="{F5384928-2B72-420C-B066-1338414894BB}">
      <dgm:prSet/>
      <dgm:spPr/>
      <dgm:t>
        <a:bodyPr/>
        <a:lstStyle/>
        <a:p>
          <a:endParaRPr lang="en-US" sz="2200"/>
        </a:p>
      </dgm:t>
    </dgm:pt>
    <dgm:pt modelId="{3A595DCE-7630-42C8-8ACA-2FF514089CE7}" type="sibTrans" cxnId="{F5384928-2B72-420C-B066-1338414894BB}">
      <dgm:prSet/>
      <dgm:spPr/>
      <dgm:t>
        <a:bodyPr/>
        <a:lstStyle/>
        <a:p>
          <a:endParaRPr lang="en-US" sz="2200"/>
        </a:p>
      </dgm:t>
    </dgm:pt>
    <dgm:pt modelId="{3C2C4475-5FED-4C6A-803E-9B31662AA76F}" type="pres">
      <dgm:prSet presAssocID="{D1AFEF6C-AC81-42A8-8B18-88CA1648E61E}" presName="linear" presStyleCnt="0">
        <dgm:presLayoutVars>
          <dgm:animLvl val="lvl"/>
          <dgm:resizeHandles val="exact"/>
        </dgm:presLayoutVars>
      </dgm:prSet>
      <dgm:spPr/>
    </dgm:pt>
    <dgm:pt modelId="{9FDD1CEE-4F11-4052-9D44-24F58E9D44AB}" type="pres">
      <dgm:prSet presAssocID="{B173FD8F-21C4-4DD2-868F-74EE3983C9E0}" presName="parentText" presStyleLbl="node1" presStyleIdx="0" presStyleCnt="1" custScaleY="118045">
        <dgm:presLayoutVars>
          <dgm:chMax val="0"/>
          <dgm:bulletEnabled val="1"/>
        </dgm:presLayoutVars>
      </dgm:prSet>
      <dgm:spPr/>
    </dgm:pt>
  </dgm:ptLst>
  <dgm:cxnLst>
    <dgm:cxn modelId="{F5384928-2B72-420C-B066-1338414894BB}" srcId="{D1AFEF6C-AC81-42A8-8B18-88CA1648E61E}" destId="{B173FD8F-21C4-4DD2-868F-74EE3983C9E0}" srcOrd="0" destOrd="0" parTransId="{0AD02571-DA1F-4D4C-941A-3BE3C8956CE5}" sibTransId="{3A595DCE-7630-42C8-8ACA-2FF514089CE7}"/>
    <dgm:cxn modelId="{F7787B78-6F2E-47BB-8B69-7EB5942B2101}" type="presOf" srcId="{B173FD8F-21C4-4DD2-868F-74EE3983C9E0}" destId="{9FDD1CEE-4F11-4052-9D44-24F58E9D44AB}" srcOrd="0" destOrd="0" presId="urn:microsoft.com/office/officeart/2005/8/layout/vList2"/>
    <dgm:cxn modelId="{7086449E-8165-4DFD-B456-E3361D328668}" type="presOf" srcId="{D1AFEF6C-AC81-42A8-8B18-88CA1648E61E}" destId="{3C2C4475-5FED-4C6A-803E-9B31662AA76F}" srcOrd="0" destOrd="0" presId="urn:microsoft.com/office/officeart/2005/8/layout/vList2"/>
    <dgm:cxn modelId="{EF02D566-6008-48B8-AB39-CBAE566E8989}" type="presParOf" srcId="{3C2C4475-5FED-4C6A-803E-9B31662AA76F}" destId="{9FDD1CEE-4F11-4052-9D44-24F58E9D44A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28665C54-B8D6-4C98-B17E-4F0FC89317F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3039AA0-6881-457C-9F81-171E5F2CFF04}">
      <dgm:prSet custT="1"/>
      <dgm:spPr>
        <a:scene3d>
          <a:camera prst="orthographicFront"/>
          <a:lightRig rig="threePt" dir="t"/>
        </a:scene3d>
        <a:sp3d>
          <a:bevelT/>
        </a:sp3d>
      </dgm:spPr>
      <dgm:t>
        <a:bodyPr/>
        <a:lstStyle/>
        <a:p>
          <a:pPr algn="ctr"/>
          <a:r>
            <a:rPr lang="en-US" sz="3600" b="1">
              <a:solidFill>
                <a:schemeClr val="accent3"/>
              </a:solidFill>
            </a:rPr>
            <a:t>What?</a:t>
          </a:r>
          <a:endParaRPr lang="en-US" sz="3600">
            <a:solidFill>
              <a:schemeClr val="accent3"/>
            </a:solidFill>
          </a:endParaRPr>
        </a:p>
      </dgm:t>
    </dgm:pt>
    <dgm:pt modelId="{9040F565-1AC8-4852-A794-212830E00DA4}" type="parTrans" cxnId="{5DAF0EC9-58E7-44B2-AD2F-7FC185E5F8CB}">
      <dgm:prSet/>
      <dgm:spPr/>
      <dgm:t>
        <a:bodyPr/>
        <a:lstStyle/>
        <a:p>
          <a:endParaRPr lang="en-US"/>
        </a:p>
      </dgm:t>
    </dgm:pt>
    <dgm:pt modelId="{E92AFB24-8C3A-47F1-A122-652674A63C9F}" type="sibTrans" cxnId="{5DAF0EC9-58E7-44B2-AD2F-7FC185E5F8CB}">
      <dgm:prSet/>
      <dgm:spPr/>
      <dgm:t>
        <a:bodyPr/>
        <a:lstStyle/>
        <a:p>
          <a:endParaRPr lang="en-US"/>
        </a:p>
      </dgm:t>
    </dgm:pt>
    <dgm:pt modelId="{D6F88643-1ED1-4199-885E-37C9169DBDB1}">
      <dgm:prSet custT="1"/>
      <dgm:spPr>
        <a:scene3d>
          <a:camera prst="orthographicFront"/>
          <a:lightRig rig="threePt" dir="t"/>
        </a:scene3d>
        <a:sp3d>
          <a:bevelT/>
        </a:sp3d>
      </dgm:spPr>
      <dgm:t>
        <a:bodyPr/>
        <a:lstStyle/>
        <a:p>
          <a:pPr algn="ctr"/>
          <a:r>
            <a:rPr lang="en-US" sz="3600" b="1">
              <a:solidFill>
                <a:schemeClr val="accent3"/>
              </a:solidFill>
            </a:rPr>
            <a:t>Why?</a:t>
          </a:r>
          <a:endParaRPr lang="en-US" sz="3600">
            <a:solidFill>
              <a:schemeClr val="accent3"/>
            </a:solidFill>
          </a:endParaRPr>
        </a:p>
      </dgm:t>
    </dgm:pt>
    <dgm:pt modelId="{A9D82CD7-E580-4A50-A1C3-7BD1B61A183A}" type="parTrans" cxnId="{31F93BD5-AF28-418A-A1CB-7FB529996CEF}">
      <dgm:prSet/>
      <dgm:spPr/>
      <dgm:t>
        <a:bodyPr/>
        <a:lstStyle/>
        <a:p>
          <a:endParaRPr lang="en-US"/>
        </a:p>
      </dgm:t>
    </dgm:pt>
    <dgm:pt modelId="{196BD2F8-364B-444F-949E-E8FFDAF4B1A5}" type="sibTrans" cxnId="{31F93BD5-AF28-418A-A1CB-7FB529996CEF}">
      <dgm:prSet/>
      <dgm:spPr/>
      <dgm:t>
        <a:bodyPr/>
        <a:lstStyle/>
        <a:p>
          <a:endParaRPr lang="en-US"/>
        </a:p>
      </dgm:t>
    </dgm:pt>
    <dgm:pt modelId="{D2CE865E-8CCF-429A-A803-B44CA7484537}">
      <dgm:prSet custT="1"/>
      <dgm:spPr>
        <a:scene3d>
          <a:camera prst="orthographicFront"/>
          <a:lightRig rig="threePt" dir="t"/>
        </a:scene3d>
        <a:sp3d>
          <a:bevelT/>
        </a:sp3d>
      </dgm:spPr>
      <dgm:t>
        <a:bodyPr/>
        <a:lstStyle/>
        <a:p>
          <a:pPr algn="ctr"/>
          <a:r>
            <a:rPr lang="en-US" sz="3600" b="1">
              <a:solidFill>
                <a:schemeClr val="accent3"/>
              </a:solidFill>
            </a:rPr>
            <a:t>When?</a:t>
          </a:r>
          <a:endParaRPr lang="en-US" sz="3600">
            <a:solidFill>
              <a:schemeClr val="accent3"/>
            </a:solidFill>
          </a:endParaRPr>
        </a:p>
      </dgm:t>
    </dgm:pt>
    <dgm:pt modelId="{3CD7E4D3-8EE5-4666-976F-139B12271040}" type="parTrans" cxnId="{D944E4E7-3ABA-4931-AA77-91628A4283E1}">
      <dgm:prSet/>
      <dgm:spPr/>
      <dgm:t>
        <a:bodyPr/>
        <a:lstStyle/>
        <a:p>
          <a:endParaRPr lang="en-US"/>
        </a:p>
      </dgm:t>
    </dgm:pt>
    <dgm:pt modelId="{922CE52F-424A-40CD-85FC-BA00496F69AC}" type="sibTrans" cxnId="{D944E4E7-3ABA-4931-AA77-91628A4283E1}">
      <dgm:prSet/>
      <dgm:spPr/>
      <dgm:t>
        <a:bodyPr/>
        <a:lstStyle/>
        <a:p>
          <a:endParaRPr lang="en-US"/>
        </a:p>
      </dgm:t>
    </dgm:pt>
    <dgm:pt modelId="{6775BADE-2DBC-4062-8A6A-29B70745DE9B}">
      <dgm:prSet custT="1"/>
      <dgm:spPr>
        <a:scene3d>
          <a:camera prst="orthographicFront"/>
          <a:lightRig rig="threePt" dir="t"/>
        </a:scene3d>
        <a:sp3d>
          <a:bevelT/>
        </a:sp3d>
      </dgm:spPr>
      <dgm:t>
        <a:bodyPr anchor="t"/>
        <a:lstStyle/>
        <a:p>
          <a:pPr marL="60325" indent="0" algn="l">
            <a:buNone/>
          </a:pPr>
          <a:r>
            <a:rPr lang="en-US" sz="1800" dirty="0"/>
            <a:t>Practice issues identified during implementation and application of certain GASB Statements and accounting and financial reporting for financial guarantees</a:t>
          </a:r>
        </a:p>
      </dgm:t>
    </dgm:pt>
    <dgm:pt modelId="{6955D45D-1ED3-4B92-A3AE-D83A3C7BB624}" type="parTrans" cxnId="{B9A31E4E-B4F3-47C2-AF9B-0F60D8F5DAF0}">
      <dgm:prSet/>
      <dgm:spPr/>
      <dgm:t>
        <a:bodyPr/>
        <a:lstStyle/>
        <a:p>
          <a:endParaRPr lang="en-US"/>
        </a:p>
      </dgm:t>
    </dgm:pt>
    <dgm:pt modelId="{73EA357E-D4D6-4204-B5B8-626BEA8B2B80}" type="sibTrans" cxnId="{B9A31E4E-B4F3-47C2-AF9B-0F60D8F5DAF0}">
      <dgm:prSet/>
      <dgm:spPr/>
      <dgm:t>
        <a:bodyPr/>
        <a:lstStyle/>
        <a:p>
          <a:endParaRPr lang="en-US"/>
        </a:p>
      </dgm:t>
    </dgm:pt>
    <dgm:pt modelId="{1E254595-00D2-4076-96CE-DD530D44D2A7}">
      <dgm:prSet/>
      <dgm:spPr>
        <a:scene3d>
          <a:camera prst="orthographicFront"/>
          <a:lightRig rig="threePt" dir="t"/>
        </a:scene3d>
        <a:sp3d>
          <a:bevelT/>
        </a:sp3d>
      </dgm:spPr>
      <dgm:t>
        <a:bodyPr anchor="t"/>
        <a:lstStyle/>
        <a:p>
          <a:pPr marL="60325" indent="0" algn="l">
            <a:buNone/>
          </a:pPr>
          <a:r>
            <a:rPr lang="en-US" dirty="0"/>
            <a:t>Omnibus Statements are issued to address issues in multiple pronouncements that, individually, would not justify a separate pronouncement</a:t>
          </a:r>
          <a:endParaRPr lang="en-US" dirty="0">
            <a:solidFill>
              <a:schemeClr val="bg1"/>
            </a:solidFill>
          </a:endParaRPr>
        </a:p>
      </dgm:t>
    </dgm:pt>
    <dgm:pt modelId="{94D9DD3C-650A-4BD7-A364-3859670481C3}" type="parTrans" cxnId="{F0D6F8A9-4190-456C-9E18-4E031F9CDB8B}">
      <dgm:prSet/>
      <dgm:spPr/>
      <dgm:t>
        <a:bodyPr/>
        <a:lstStyle/>
        <a:p>
          <a:endParaRPr lang="en-US"/>
        </a:p>
      </dgm:t>
    </dgm:pt>
    <dgm:pt modelId="{017E11F1-056F-4233-BF04-EE9BF3D9781E}" type="sibTrans" cxnId="{F0D6F8A9-4190-456C-9E18-4E031F9CDB8B}">
      <dgm:prSet/>
      <dgm:spPr/>
      <dgm:t>
        <a:bodyPr/>
        <a:lstStyle/>
        <a:p>
          <a:endParaRPr lang="en-US"/>
        </a:p>
      </dgm:t>
    </dgm:pt>
    <dgm:pt modelId="{5C2ACCA5-0203-4872-A57C-372128371316}">
      <dgm:prSet custT="1"/>
      <dgm:spPr>
        <a:scene3d>
          <a:camera prst="orthographicFront"/>
          <a:lightRig rig="threePt" dir="t"/>
        </a:scene3d>
        <a:sp3d>
          <a:bevelT/>
        </a:sp3d>
      </dgm:spPr>
      <dgm:t>
        <a:bodyPr anchor="t"/>
        <a:lstStyle/>
        <a:p>
          <a:pPr marL="60325" indent="0" algn="l">
            <a:buNone/>
          </a:pPr>
          <a:r>
            <a:rPr lang="en-US" sz="1800" dirty="0"/>
            <a:t>Various effective dates: </a:t>
          </a:r>
        </a:p>
        <a:p>
          <a:pPr marL="60325" indent="0" algn="l">
            <a:buNone/>
          </a:pPr>
          <a:r>
            <a:rPr lang="en-US" sz="1800" dirty="0"/>
            <a:t>1) Upon issuance</a:t>
          </a:r>
        </a:p>
        <a:p>
          <a:pPr marL="60325" indent="0" algn="l">
            <a:buNone/>
          </a:pPr>
          <a:r>
            <a:rPr lang="en-US" sz="1800" dirty="0"/>
            <a:t>2) Fiscal years beginning after June 15, 2022</a:t>
          </a:r>
        </a:p>
        <a:p>
          <a:pPr marL="60325" indent="0" algn="l">
            <a:buNone/>
          </a:pPr>
          <a:r>
            <a:rPr lang="en-US" sz="1800" dirty="0"/>
            <a:t>3) Fiscal years beginning after June 15, 2023</a:t>
          </a:r>
        </a:p>
      </dgm:t>
    </dgm:pt>
    <dgm:pt modelId="{3043C44C-230C-40F3-98E3-276342BD908A}" type="parTrans" cxnId="{218037FE-7F22-4865-87AF-76B0C411B956}">
      <dgm:prSet/>
      <dgm:spPr/>
      <dgm:t>
        <a:bodyPr/>
        <a:lstStyle/>
        <a:p>
          <a:endParaRPr lang="en-US"/>
        </a:p>
      </dgm:t>
    </dgm:pt>
    <dgm:pt modelId="{F0160D78-EA9D-4A5C-826F-93E213B06EEC}" type="sibTrans" cxnId="{218037FE-7F22-4865-87AF-76B0C411B956}">
      <dgm:prSet/>
      <dgm:spPr/>
      <dgm:t>
        <a:bodyPr/>
        <a:lstStyle/>
        <a:p>
          <a:endParaRPr lang="en-US"/>
        </a:p>
      </dgm:t>
    </dgm:pt>
    <dgm:pt modelId="{50B92D80-702F-4183-BEF9-709958B0644E}" type="pres">
      <dgm:prSet presAssocID="{28665C54-B8D6-4C98-B17E-4F0FC89317F0}" presName="theList" presStyleCnt="0">
        <dgm:presLayoutVars>
          <dgm:dir/>
          <dgm:animLvl val="lvl"/>
          <dgm:resizeHandles val="exact"/>
        </dgm:presLayoutVars>
      </dgm:prSet>
      <dgm:spPr/>
    </dgm:pt>
    <dgm:pt modelId="{4CABD9DC-6CFB-477A-8FB7-CF6BC9122911}" type="pres">
      <dgm:prSet presAssocID="{A3039AA0-6881-457C-9F81-171E5F2CFF04}" presName="compNode" presStyleCnt="0"/>
      <dgm:spPr/>
    </dgm:pt>
    <dgm:pt modelId="{D5C0F6D0-67F0-4C45-B475-C7CEC51C18BE}" type="pres">
      <dgm:prSet presAssocID="{A3039AA0-6881-457C-9F81-171E5F2CFF04}" presName="aNode" presStyleLbl="bgShp" presStyleIdx="0" presStyleCnt="3"/>
      <dgm:spPr/>
    </dgm:pt>
    <dgm:pt modelId="{AE5878B9-527B-414D-A7C0-251FE06F94F4}" type="pres">
      <dgm:prSet presAssocID="{A3039AA0-6881-457C-9F81-171E5F2CFF04}" presName="textNode" presStyleLbl="bgShp" presStyleIdx="0" presStyleCnt="3"/>
      <dgm:spPr/>
    </dgm:pt>
    <dgm:pt modelId="{A549A1A2-07D0-44E6-99B0-05CFAB5470AC}" type="pres">
      <dgm:prSet presAssocID="{A3039AA0-6881-457C-9F81-171E5F2CFF04}" presName="compChildNode" presStyleCnt="0"/>
      <dgm:spPr/>
    </dgm:pt>
    <dgm:pt modelId="{ACB72E77-417F-43BD-A9E5-A8C357FF8639}" type="pres">
      <dgm:prSet presAssocID="{A3039AA0-6881-457C-9F81-171E5F2CFF04}" presName="theInnerList" presStyleCnt="0"/>
      <dgm:spPr/>
    </dgm:pt>
    <dgm:pt modelId="{0D50CC20-32FF-4B06-97FC-92D35B4FB189}" type="pres">
      <dgm:prSet presAssocID="{6775BADE-2DBC-4062-8A6A-29B70745DE9B}" presName="childNode" presStyleLbl="node1" presStyleIdx="0" presStyleCnt="3">
        <dgm:presLayoutVars>
          <dgm:bulletEnabled val="1"/>
        </dgm:presLayoutVars>
      </dgm:prSet>
      <dgm:spPr/>
    </dgm:pt>
    <dgm:pt modelId="{B9D680BF-05FF-49BD-A69C-A73AF20B198E}" type="pres">
      <dgm:prSet presAssocID="{A3039AA0-6881-457C-9F81-171E5F2CFF04}" presName="aSpace" presStyleCnt="0"/>
      <dgm:spPr/>
    </dgm:pt>
    <dgm:pt modelId="{6B87EAA6-01FF-4AE7-945E-D033B9FF74AD}" type="pres">
      <dgm:prSet presAssocID="{D6F88643-1ED1-4199-885E-37C9169DBDB1}" presName="compNode" presStyleCnt="0"/>
      <dgm:spPr/>
    </dgm:pt>
    <dgm:pt modelId="{D07AB29A-E23C-4CB7-9C40-376C4ADD80A1}" type="pres">
      <dgm:prSet presAssocID="{D6F88643-1ED1-4199-885E-37C9169DBDB1}" presName="aNode" presStyleLbl="bgShp" presStyleIdx="1" presStyleCnt="3"/>
      <dgm:spPr/>
    </dgm:pt>
    <dgm:pt modelId="{91CE30DE-C8A9-419C-BE57-0A0BBF279991}" type="pres">
      <dgm:prSet presAssocID="{D6F88643-1ED1-4199-885E-37C9169DBDB1}" presName="textNode" presStyleLbl="bgShp" presStyleIdx="1" presStyleCnt="3"/>
      <dgm:spPr/>
    </dgm:pt>
    <dgm:pt modelId="{80DD0C96-0CD1-4A83-8727-59CC5463A60E}" type="pres">
      <dgm:prSet presAssocID="{D6F88643-1ED1-4199-885E-37C9169DBDB1}" presName="compChildNode" presStyleCnt="0"/>
      <dgm:spPr/>
    </dgm:pt>
    <dgm:pt modelId="{AEF9D8F1-C744-4CB3-9191-2DB1C9BFCC00}" type="pres">
      <dgm:prSet presAssocID="{D6F88643-1ED1-4199-885E-37C9169DBDB1}" presName="theInnerList" presStyleCnt="0"/>
      <dgm:spPr/>
    </dgm:pt>
    <dgm:pt modelId="{2E34079D-27D5-48C7-A62C-2E8AAB1D3AF4}" type="pres">
      <dgm:prSet presAssocID="{1E254595-00D2-4076-96CE-DD530D44D2A7}" presName="childNode" presStyleLbl="node1" presStyleIdx="1" presStyleCnt="3">
        <dgm:presLayoutVars>
          <dgm:bulletEnabled val="1"/>
        </dgm:presLayoutVars>
      </dgm:prSet>
      <dgm:spPr/>
    </dgm:pt>
    <dgm:pt modelId="{DE341089-C725-4D71-868B-CAAE52E50BC1}" type="pres">
      <dgm:prSet presAssocID="{D6F88643-1ED1-4199-885E-37C9169DBDB1}" presName="aSpace" presStyleCnt="0"/>
      <dgm:spPr/>
    </dgm:pt>
    <dgm:pt modelId="{421DDABC-2BC3-406B-AB4D-F4E3D99D03D0}" type="pres">
      <dgm:prSet presAssocID="{D2CE865E-8CCF-429A-A803-B44CA7484537}" presName="compNode" presStyleCnt="0"/>
      <dgm:spPr/>
    </dgm:pt>
    <dgm:pt modelId="{B8E80059-7753-4292-BEE2-00EF08B957DE}" type="pres">
      <dgm:prSet presAssocID="{D2CE865E-8CCF-429A-A803-B44CA7484537}" presName="aNode" presStyleLbl="bgShp" presStyleIdx="2" presStyleCnt="3"/>
      <dgm:spPr/>
    </dgm:pt>
    <dgm:pt modelId="{4E57346A-1FB9-40EE-B8DB-1BAB3E0AE87C}" type="pres">
      <dgm:prSet presAssocID="{D2CE865E-8CCF-429A-A803-B44CA7484537}" presName="textNode" presStyleLbl="bgShp" presStyleIdx="2" presStyleCnt="3"/>
      <dgm:spPr/>
    </dgm:pt>
    <dgm:pt modelId="{F7495AFA-787A-4175-A0AA-BC5892A72ED2}" type="pres">
      <dgm:prSet presAssocID="{D2CE865E-8CCF-429A-A803-B44CA7484537}" presName="compChildNode" presStyleCnt="0"/>
      <dgm:spPr/>
    </dgm:pt>
    <dgm:pt modelId="{FC096CE5-CE6D-4F0A-9F6C-69B277E9172F}" type="pres">
      <dgm:prSet presAssocID="{D2CE865E-8CCF-429A-A803-B44CA7484537}" presName="theInnerList" presStyleCnt="0"/>
      <dgm:spPr/>
    </dgm:pt>
    <dgm:pt modelId="{DACCC2AD-9B92-442F-9DDB-CC55453DC2B7}" type="pres">
      <dgm:prSet presAssocID="{5C2ACCA5-0203-4872-A57C-372128371316}" presName="childNode" presStyleLbl="node1" presStyleIdx="2" presStyleCnt="3">
        <dgm:presLayoutVars>
          <dgm:bulletEnabled val="1"/>
        </dgm:presLayoutVars>
      </dgm:prSet>
      <dgm:spPr/>
    </dgm:pt>
  </dgm:ptLst>
  <dgm:cxnLst>
    <dgm:cxn modelId="{84528303-1957-4FB3-BD99-6CB2C63BA963}" type="presOf" srcId="{5C2ACCA5-0203-4872-A57C-372128371316}" destId="{DACCC2AD-9B92-442F-9DDB-CC55453DC2B7}" srcOrd="0" destOrd="0" presId="urn:microsoft.com/office/officeart/2005/8/layout/lProcess2"/>
    <dgm:cxn modelId="{146DC31E-ECBD-487D-A595-F12BE66DA4B0}" type="presOf" srcId="{28665C54-B8D6-4C98-B17E-4F0FC89317F0}" destId="{50B92D80-702F-4183-BEF9-709958B0644E}" srcOrd="0" destOrd="0" presId="urn:microsoft.com/office/officeart/2005/8/layout/lProcess2"/>
    <dgm:cxn modelId="{AFBD845D-4328-4252-8462-5BD284D6EAD8}" type="presOf" srcId="{D2CE865E-8CCF-429A-A803-B44CA7484537}" destId="{4E57346A-1FB9-40EE-B8DB-1BAB3E0AE87C}" srcOrd="1" destOrd="0" presId="urn:microsoft.com/office/officeart/2005/8/layout/lProcess2"/>
    <dgm:cxn modelId="{833DD261-DFC5-4F4E-B76E-D2C86C745C33}" type="presOf" srcId="{D6F88643-1ED1-4199-885E-37C9169DBDB1}" destId="{D07AB29A-E23C-4CB7-9C40-376C4ADD80A1}" srcOrd="0" destOrd="0" presId="urn:microsoft.com/office/officeart/2005/8/layout/lProcess2"/>
    <dgm:cxn modelId="{B9A31E4E-B4F3-47C2-AF9B-0F60D8F5DAF0}" srcId="{A3039AA0-6881-457C-9F81-171E5F2CFF04}" destId="{6775BADE-2DBC-4062-8A6A-29B70745DE9B}" srcOrd="0" destOrd="0" parTransId="{6955D45D-1ED3-4B92-A3AE-D83A3C7BB624}" sibTransId="{73EA357E-D4D6-4204-B5B8-626BEA8B2B80}"/>
    <dgm:cxn modelId="{24D10A9A-FBB2-4AB8-94DF-388D73394489}" type="presOf" srcId="{D6F88643-1ED1-4199-885E-37C9169DBDB1}" destId="{91CE30DE-C8A9-419C-BE57-0A0BBF279991}" srcOrd="1" destOrd="0" presId="urn:microsoft.com/office/officeart/2005/8/layout/lProcess2"/>
    <dgm:cxn modelId="{F0D6F8A9-4190-456C-9E18-4E031F9CDB8B}" srcId="{D6F88643-1ED1-4199-885E-37C9169DBDB1}" destId="{1E254595-00D2-4076-96CE-DD530D44D2A7}" srcOrd="0" destOrd="0" parTransId="{94D9DD3C-650A-4BD7-A364-3859670481C3}" sibTransId="{017E11F1-056F-4233-BF04-EE9BF3D9781E}"/>
    <dgm:cxn modelId="{B13235AB-0C4E-40B3-8F40-2585D3231E51}" type="presOf" srcId="{A3039AA0-6881-457C-9F81-171E5F2CFF04}" destId="{D5C0F6D0-67F0-4C45-B475-C7CEC51C18BE}" srcOrd="0" destOrd="0" presId="urn:microsoft.com/office/officeart/2005/8/layout/lProcess2"/>
    <dgm:cxn modelId="{D0453BB6-8CA7-41DA-AEEE-0A85852A811B}" type="presOf" srcId="{D2CE865E-8CCF-429A-A803-B44CA7484537}" destId="{B8E80059-7753-4292-BEE2-00EF08B957DE}" srcOrd="0" destOrd="0" presId="urn:microsoft.com/office/officeart/2005/8/layout/lProcess2"/>
    <dgm:cxn modelId="{5DAF0EC9-58E7-44B2-AD2F-7FC185E5F8CB}" srcId="{28665C54-B8D6-4C98-B17E-4F0FC89317F0}" destId="{A3039AA0-6881-457C-9F81-171E5F2CFF04}" srcOrd="0" destOrd="0" parTransId="{9040F565-1AC8-4852-A794-212830E00DA4}" sibTransId="{E92AFB24-8C3A-47F1-A122-652674A63C9F}"/>
    <dgm:cxn modelId="{13CDC5C9-E7FF-460C-B649-7E54EE66F78A}" type="presOf" srcId="{1E254595-00D2-4076-96CE-DD530D44D2A7}" destId="{2E34079D-27D5-48C7-A62C-2E8AAB1D3AF4}" srcOrd="0" destOrd="0" presId="urn:microsoft.com/office/officeart/2005/8/layout/lProcess2"/>
    <dgm:cxn modelId="{00DE06D3-A5C0-465F-AA38-869CAA9A4E7D}" type="presOf" srcId="{A3039AA0-6881-457C-9F81-171E5F2CFF04}" destId="{AE5878B9-527B-414D-A7C0-251FE06F94F4}" srcOrd="1" destOrd="0" presId="urn:microsoft.com/office/officeart/2005/8/layout/lProcess2"/>
    <dgm:cxn modelId="{31F93BD5-AF28-418A-A1CB-7FB529996CEF}" srcId="{28665C54-B8D6-4C98-B17E-4F0FC89317F0}" destId="{D6F88643-1ED1-4199-885E-37C9169DBDB1}" srcOrd="1" destOrd="0" parTransId="{A9D82CD7-E580-4A50-A1C3-7BD1B61A183A}" sibTransId="{196BD2F8-364B-444F-949E-E8FFDAF4B1A5}"/>
    <dgm:cxn modelId="{076EDDD6-53AA-4109-B28D-614CF3AF3FEF}" type="presOf" srcId="{6775BADE-2DBC-4062-8A6A-29B70745DE9B}" destId="{0D50CC20-32FF-4B06-97FC-92D35B4FB189}" srcOrd="0" destOrd="0" presId="urn:microsoft.com/office/officeart/2005/8/layout/lProcess2"/>
    <dgm:cxn modelId="{D944E4E7-3ABA-4931-AA77-91628A4283E1}" srcId="{28665C54-B8D6-4C98-B17E-4F0FC89317F0}" destId="{D2CE865E-8CCF-429A-A803-B44CA7484537}" srcOrd="2" destOrd="0" parTransId="{3CD7E4D3-8EE5-4666-976F-139B12271040}" sibTransId="{922CE52F-424A-40CD-85FC-BA00496F69AC}"/>
    <dgm:cxn modelId="{218037FE-7F22-4865-87AF-76B0C411B956}" srcId="{D2CE865E-8CCF-429A-A803-B44CA7484537}" destId="{5C2ACCA5-0203-4872-A57C-372128371316}" srcOrd="0" destOrd="0" parTransId="{3043C44C-230C-40F3-98E3-276342BD908A}" sibTransId="{F0160D78-EA9D-4A5C-826F-93E213B06EEC}"/>
    <dgm:cxn modelId="{B90A0146-1A30-4535-AFBB-0A036BCCBB65}" type="presParOf" srcId="{50B92D80-702F-4183-BEF9-709958B0644E}" destId="{4CABD9DC-6CFB-477A-8FB7-CF6BC9122911}" srcOrd="0" destOrd="0" presId="urn:microsoft.com/office/officeart/2005/8/layout/lProcess2"/>
    <dgm:cxn modelId="{56F653FC-F000-40A1-BE7D-343AA4D6C559}" type="presParOf" srcId="{4CABD9DC-6CFB-477A-8FB7-CF6BC9122911}" destId="{D5C0F6D0-67F0-4C45-B475-C7CEC51C18BE}" srcOrd="0" destOrd="0" presId="urn:microsoft.com/office/officeart/2005/8/layout/lProcess2"/>
    <dgm:cxn modelId="{7729903E-6713-4709-BFA3-20469D26853F}" type="presParOf" srcId="{4CABD9DC-6CFB-477A-8FB7-CF6BC9122911}" destId="{AE5878B9-527B-414D-A7C0-251FE06F94F4}" srcOrd="1" destOrd="0" presId="urn:microsoft.com/office/officeart/2005/8/layout/lProcess2"/>
    <dgm:cxn modelId="{D0F3BBF2-BAB3-43F1-A224-897F5CA89EE8}" type="presParOf" srcId="{4CABD9DC-6CFB-477A-8FB7-CF6BC9122911}" destId="{A549A1A2-07D0-44E6-99B0-05CFAB5470AC}" srcOrd="2" destOrd="0" presId="urn:microsoft.com/office/officeart/2005/8/layout/lProcess2"/>
    <dgm:cxn modelId="{B777C912-83C4-412D-872C-A8B444EDF98C}" type="presParOf" srcId="{A549A1A2-07D0-44E6-99B0-05CFAB5470AC}" destId="{ACB72E77-417F-43BD-A9E5-A8C357FF8639}" srcOrd="0" destOrd="0" presId="urn:microsoft.com/office/officeart/2005/8/layout/lProcess2"/>
    <dgm:cxn modelId="{61E2FFD6-5ECB-4CE4-AF98-26C1769DBE88}" type="presParOf" srcId="{ACB72E77-417F-43BD-A9E5-A8C357FF8639}" destId="{0D50CC20-32FF-4B06-97FC-92D35B4FB189}" srcOrd="0" destOrd="0" presId="urn:microsoft.com/office/officeart/2005/8/layout/lProcess2"/>
    <dgm:cxn modelId="{F7E734A5-A78E-4002-9E81-655AA58296BE}" type="presParOf" srcId="{50B92D80-702F-4183-BEF9-709958B0644E}" destId="{B9D680BF-05FF-49BD-A69C-A73AF20B198E}" srcOrd="1" destOrd="0" presId="urn:microsoft.com/office/officeart/2005/8/layout/lProcess2"/>
    <dgm:cxn modelId="{3F490AAB-FD0E-4639-9550-C5B4D7CA3CF5}" type="presParOf" srcId="{50B92D80-702F-4183-BEF9-709958B0644E}" destId="{6B87EAA6-01FF-4AE7-945E-D033B9FF74AD}" srcOrd="2" destOrd="0" presId="urn:microsoft.com/office/officeart/2005/8/layout/lProcess2"/>
    <dgm:cxn modelId="{AF03A84D-54A8-4F1C-A269-597298990083}" type="presParOf" srcId="{6B87EAA6-01FF-4AE7-945E-D033B9FF74AD}" destId="{D07AB29A-E23C-4CB7-9C40-376C4ADD80A1}" srcOrd="0" destOrd="0" presId="urn:microsoft.com/office/officeart/2005/8/layout/lProcess2"/>
    <dgm:cxn modelId="{9E7EEF19-1058-404F-A06D-20297D689C87}" type="presParOf" srcId="{6B87EAA6-01FF-4AE7-945E-D033B9FF74AD}" destId="{91CE30DE-C8A9-419C-BE57-0A0BBF279991}" srcOrd="1" destOrd="0" presId="urn:microsoft.com/office/officeart/2005/8/layout/lProcess2"/>
    <dgm:cxn modelId="{3C6D8161-515D-4AC3-AB75-4048B02D61BF}" type="presParOf" srcId="{6B87EAA6-01FF-4AE7-945E-D033B9FF74AD}" destId="{80DD0C96-0CD1-4A83-8727-59CC5463A60E}" srcOrd="2" destOrd="0" presId="urn:microsoft.com/office/officeart/2005/8/layout/lProcess2"/>
    <dgm:cxn modelId="{E8919511-EA0D-4ABF-96F2-C9EAA0F9EBC1}" type="presParOf" srcId="{80DD0C96-0CD1-4A83-8727-59CC5463A60E}" destId="{AEF9D8F1-C744-4CB3-9191-2DB1C9BFCC00}" srcOrd="0" destOrd="0" presId="urn:microsoft.com/office/officeart/2005/8/layout/lProcess2"/>
    <dgm:cxn modelId="{D4C28402-DD65-411C-B840-0521828E5A23}" type="presParOf" srcId="{AEF9D8F1-C744-4CB3-9191-2DB1C9BFCC00}" destId="{2E34079D-27D5-48C7-A62C-2E8AAB1D3AF4}" srcOrd="0" destOrd="0" presId="urn:microsoft.com/office/officeart/2005/8/layout/lProcess2"/>
    <dgm:cxn modelId="{C96B4965-6A46-41AD-8586-B5DDA56A6F31}" type="presParOf" srcId="{50B92D80-702F-4183-BEF9-709958B0644E}" destId="{DE341089-C725-4D71-868B-CAAE52E50BC1}" srcOrd="3" destOrd="0" presId="urn:microsoft.com/office/officeart/2005/8/layout/lProcess2"/>
    <dgm:cxn modelId="{EB5ABA2E-50C2-4C30-82A5-2B10AB7CAA0D}" type="presParOf" srcId="{50B92D80-702F-4183-BEF9-709958B0644E}" destId="{421DDABC-2BC3-406B-AB4D-F4E3D99D03D0}" srcOrd="4" destOrd="0" presId="urn:microsoft.com/office/officeart/2005/8/layout/lProcess2"/>
    <dgm:cxn modelId="{A2A7957C-E495-474E-A7D6-4C929CDF0D09}" type="presParOf" srcId="{421DDABC-2BC3-406B-AB4D-F4E3D99D03D0}" destId="{B8E80059-7753-4292-BEE2-00EF08B957DE}" srcOrd="0" destOrd="0" presId="urn:microsoft.com/office/officeart/2005/8/layout/lProcess2"/>
    <dgm:cxn modelId="{FF46A8A8-5020-4F83-8623-AF9EB59C5351}" type="presParOf" srcId="{421DDABC-2BC3-406B-AB4D-F4E3D99D03D0}" destId="{4E57346A-1FB9-40EE-B8DB-1BAB3E0AE87C}" srcOrd="1" destOrd="0" presId="urn:microsoft.com/office/officeart/2005/8/layout/lProcess2"/>
    <dgm:cxn modelId="{A9C3D32F-B978-4260-A170-B4CD2F199AF9}" type="presParOf" srcId="{421DDABC-2BC3-406B-AB4D-F4E3D99D03D0}" destId="{F7495AFA-787A-4175-A0AA-BC5892A72ED2}" srcOrd="2" destOrd="0" presId="urn:microsoft.com/office/officeart/2005/8/layout/lProcess2"/>
    <dgm:cxn modelId="{45BB1E52-4F9D-4752-A96C-26C150CDA9CA}" type="presParOf" srcId="{F7495AFA-787A-4175-A0AA-BC5892A72ED2}" destId="{FC096CE5-CE6D-4F0A-9F6C-69B277E9172F}" srcOrd="0" destOrd="0" presId="urn:microsoft.com/office/officeart/2005/8/layout/lProcess2"/>
    <dgm:cxn modelId="{6CA0A49E-26E3-4974-8398-1DF9E7FEFC60}" type="presParOf" srcId="{FC096CE5-CE6D-4F0A-9F6C-69B277E9172F}" destId="{DACCC2AD-9B92-442F-9DDB-CC55453DC2B7}"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4CD7E5AE-B97B-4427-9BAE-DECB631E6D24}"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n-US"/>
        </a:p>
      </dgm:t>
    </dgm:pt>
    <dgm:pt modelId="{C484BB25-2D25-4EFB-A962-194DDB0455F7}">
      <dgm:prSet/>
      <dgm:spPr/>
      <dgm:t>
        <a:bodyPr/>
        <a:lstStyle/>
        <a:p>
          <a:r>
            <a:rPr lang="en-US" b="0" dirty="0"/>
            <a:t>Financial Guarantees</a:t>
          </a:r>
          <a:endParaRPr lang="en-US" dirty="0"/>
        </a:p>
      </dgm:t>
    </dgm:pt>
    <dgm:pt modelId="{2C7F08BA-6F9B-4D88-8FF0-CEF774C9C5C9}" type="parTrans" cxnId="{2978D009-E43A-4BA4-AEC6-8F3AB9BED5F6}">
      <dgm:prSet/>
      <dgm:spPr/>
      <dgm:t>
        <a:bodyPr/>
        <a:lstStyle/>
        <a:p>
          <a:endParaRPr lang="en-US"/>
        </a:p>
      </dgm:t>
    </dgm:pt>
    <dgm:pt modelId="{B57D8101-0421-49AD-845C-EE773F7B8F49}" type="sibTrans" cxnId="{2978D009-E43A-4BA4-AEC6-8F3AB9BED5F6}">
      <dgm:prSet/>
      <dgm:spPr/>
      <dgm:t>
        <a:bodyPr/>
        <a:lstStyle/>
        <a:p>
          <a:endParaRPr lang="en-US"/>
        </a:p>
      </dgm:t>
    </dgm:pt>
    <dgm:pt modelId="{4AB9CC3F-4DDB-414F-8CB1-39B20D7400E0}">
      <dgm:prSet/>
      <dgm:spPr/>
      <dgm:t>
        <a:bodyPr/>
        <a:lstStyle/>
        <a:p>
          <a:r>
            <a:rPr lang="en-US" b="0" dirty="0"/>
            <a:t>Extended Use of LIBOR</a:t>
          </a:r>
          <a:endParaRPr lang="en-US" dirty="0"/>
        </a:p>
      </dgm:t>
    </dgm:pt>
    <dgm:pt modelId="{243D4E19-9575-49EC-B53F-DB7ACD935AEE}" type="parTrans" cxnId="{231D232D-B456-4F00-9D3C-5DA323BD09BA}">
      <dgm:prSet/>
      <dgm:spPr/>
      <dgm:t>
        <a:bodyPr/>
        <a:lstStyle/>
        <a:p>
          <a:endParaRPr lang="en-US"/>
        </a:p>
      </dgm:t>
    </dgm:pt>
    <dgm:pt modelId="{2BEE0C8E-1DF9-4637-A61C-DE06D756F91C}" type="sibTrans" cxnId="{231D232D-B456-4F00-9D3C-5DA323BD09BA}">
      <dgm:prSet/>
      <dgm:spPr/>
      <dgm:t>
        <a:bodyPr/>
        <a:lstStyle/>
        <a:p>
          <a:endParaRPr lang="en-US"/>
        </a:p>
      </dgm:t>
    </dgm:pt>
    <dgm:pt modelId="{2641ECAA-4B0B-469F-811B-A1E77948EBD4}">
      <dgm:prSet/>
      <dgm:spPr/>
      <dgm:t>
        <a:bodyPr/>
        <a:lstStyle/>
        <a:p>
          <a:r>
            <a:rPr lang="en-US" b="0" dirty="0"/>
            <a:t>Technical Updates/Corrections</a:t>
          </a:r>
          <a:endParaRPr lang="en-US" dirty="0"/>
        </a:p>
      </dgm:t>
    </dgm:pt>
    <dgm:pt modelId="{42985F47-346B-4F1F-95DE-EE3AD2BF0C95}" type="parTrans" cxnId="{DFA82212-2E6E-486D-802D-03791BD04C97}">
      <dgm:prSet/>
      <dgm:spPr/>
      <dgm:t>
        <a:bodyPr/>
        <a:lstStyle/>
        <a:p>
          <a:endParaRPr lang="en-US"/>
        </a:p>
      </dgm:t>
    </dgm:pt>
    <dgm:pt modelId="{65C61987-5241-4AAA-941B-F62D73512D17}" type="sibTrans" cxnId="{DFA82212-2E6E-486D-802D-03791BD04C97}">
      <dgm:prSet/>
      <dgm:spPr/>
      <dgm:t>
        <a:bodyPr/>
        <a:lstStyle/>
        <a:p>
          <a:endParaRPr lang="en-US"/>
        </a:p>
      </dgm:t>
    </dgm:pt>
    <dgm:pt modelId="{D55EC917-B876-4D0A-A3CC-7BDE8FEEB144}">
      <dgm:prSet/>
      <dgm:spPr/>
      <dgm:t>
        <a:bodyPr/>
        <a:lstStyle/>
        <a:p>
          <a:r>
            <a:rPr lang="en-US" b="0" dirty="0"/>
            <a:t>Leases, PPPs, and SBITAs</a:t>
          </a:r>
          <a:endParaRPr lang="en-US" dirty="0"/>
        </a:p>
      </dgm:t>
    </dgm:pt>
    <dgm:pt modelId="{EF96318D-0FD8-4AB8-9332-89CE42A44B93}" type="parTrans" cxnId="{8770B9EB-DD8C-472F-B058-F1FD6424C7E4}">
      <dgm:prSet/>
      <dgm:spPr/>
      <dgm:t>
        <a:bodyPr/>
        <a:lstStyle/>
        <a:p>
          <a:endParaRPr lang="en-US"/>
        </a:p>
      </dgm:t>
    </dgm:pt>
    <dgm:pt modelId="{D27ECE34-8F37-42AC-90B0-CB2A647CC126}" type="sibTrans" cxnId="{8770B9EB-DD8C-472F-B058-F1FD6424C7E4}">
      <dgm:prSet/>
      <dgm:spPr/>
      <dgm:t>
        <a:bodyPr/>
        <a:lstStyle/>
        <a:p>
          <a:endParaRPr lang="en-US"/>
        </a:p>
      </dgm:t>
    </dgm:pt>
    <dgm:pt modelId="{8BAC8E7D-8613-4327-B77F-6DDD2C2FC02B}">
      <dgm:prSet/>
      <dgm:spPr/>
      <dgm:t>
        <a:bodyPr/>
        <a:lstStyle/>
        <a:p>
          <a:r>
            <a:rPr lang="en-US" dirty="0"/>
            <a:t>Other Derivative Instruments</a:t>
          </a:r>
        </a:p>
      </dgm:t>
    </dgm:pt>
    <dgm:pt modelId="{E286115F-7DDC-4C59-9C7B-C7D6B8C98F41}" type="parTrans" cxnId="{BDA1058E-52ED-464F-8E83-E6FC3082D794}">
      <dgm:prSet/>
      <dgm:spPr/>
      <dgm:t>
        <a:bodyPr/>
        <a:lstStyle/>
        <a:p>
          <a:endParaRPr lang="en-US"/>
        </a:p>
      </dgm:t>
    </dgm:pt>
    <dgm:pt modelId="{0BDB7209-C111-4979-B5E3-A58A435E2478}" type="sibTrans" cxnId="{BDA1058E-52ED-464F-8E83-E6FC3082D794}">
      <dgm:prSet/>
      <dgm:spPr/>
      <dgm:t>
        <a:bodyPr/>
        <a:lstStyle/>
        <a:p>
          <a:endParaRPr lang="en-US"/>
        </a:p>
      </dgm:t>
    </dgm:pt>
    <dgm:pt modelId="{C528E1E8-0EE3-4ABC-96D3-08935B33BE9B}" type="pres">
      <dgm:prSet presAssocID="{4CD7E5AE-B97B-4427-9BAE-DECB631E6D24}" presName="linear" presStyleCnt="0">
        <dgm:presLayoutVars>
          <dgm:animLvl val="lvl"/>
          <dgm:resizeHandles val="exact"/>
        </dgm:presLayoutVars>
      </dgm:prSet>
      <dgm:spPr/>
    </dgm:pt>
    <dgm:pt modelId="{4F3EBBAF-9609-4CC7-B67B-53E0EFC6DD79}" type="pres">
      <dgm:prSet presAssocID="{C484BB25-2D25-4EFB-A962-194DDB0455F7}" presName="parentText" presStyleLbl="node1" presStyleIdx="0" presStyleCnt="5">
        <dgm:presLayoutVars>
          <dgm:chMax val="0"/>
          <dgm:bulletEnabled val="1"/>
        </dgm:presLayoutVars>
      </dgm:prSet>
      <dgm:spPr/>
    </dgm:pt>
    <dgm:pt modelId="{D285AC24-4232-4E63-BCEA-98CC17FA4EDC}" type="pres">
      <dgm:prSet presAssocID="{B57D8101-0421-49AD-845C-EE773F7B8F49}" presName="spacer" presStyleCnt="0"/>
      <dgm:spPr/>
    </dgm:pt>
    <dgm:pt modelId="{79408A8B-A7C2-4F56-9DE1-4178264639F9}" type="pres">
      <dgm:prSet presAssocID="{8BAC8E7D-8613-4327-B77F-6DDD2C2FC02B}" presName="parentText" presStyleLbl="node1" presStyleIdx="1" presStyleCnt="5">
        <dgm:presLayoutVars>
          <dgm:chMax val="0"/>
          <dgm:bulletEnabled val="1"/>
        </dgm:presLayoutVars>
      </dgm:prSet>
      <dgm:spPr/>
    </dgm:pt>
    <dgm:pt modelId="{C3587770-C6F9-45BF-A1D4-8F5A20267DBC}" type="pres">
      <dgm:prSet presAssocID="{0BDB7209-C111-4979-B5E3-A58A435E2478}" presName="spacer" presStyleCnt="0"/>
      <dgm:spPr/>
    </dgm:pt>
    <dgm:pt modelId="{16EB3FC1-1B25-449F-AA7B-A0C695979AB5}" type="pres">
      <dgm:prSet presAssocID="{D55EC917-B876-4D0A-A3CC-7BDE8FEEB144}" presName="parentText" presStyleLbl="node1" presStyleIdx="2" presStyleCnt="5">
        <dgm:presLayoutVars>
          <dgm:chMax val="0"/>
          <dgm:bulletEnabled val="1"/>
        </dgm:presLayoutVars>
      </dgm:prSet>
      <dgm:spPr/>
    </dgm:pt>
    <dgm:pt modelId="{5651BCEC-3D84-426C-AE10-73416212B59C}" type="pres">
      <dgm:prSet presAssocID="{D27ECE34-8F37-42AC-90B0-CB2A647CC126}" presName="spacer" presStyleCnt="0"/>
      <dgm:spPr/>
    </dgm:pt>
    <dgm:pt modelId="{357BDD37-33B2-42E8-A8C0-2E525021BFAD}" type="pres">
      <dgm:prSet presAssocID="{4AB9CC3F-4DDB-414F-8CB1-39B20D7400E0}" presName="parentText" presStyleLbl="node1" presStyleIdx="3" presStyleCnt="5">
        <dgm:presLayoutVars>
          <dgm:chMax val="0"/>
          <dgm:bulletEnabled val="1"/>
        </dgm:presLayoutVars>
      </dgm:prSet>
      <dgm:spPr/>
    </dgm:pt>
    <dgm:pt modelId="{B999EF0C-3C6A-47FB-BDA1-E20DF28E390B}" type="pres">
      <dgm:prSet presAssocID="{2BEE0C8E-1DF9-4637-A61C-DE06D756F91C}" presName="spacer" presStyleCnt="0"/>
      <dgm:spPr/>
    </dgm:pt>
    <dgm:pt modelId="{912C3DB5-2C17-4BE4-A9CC-459F65F9CA33}" type="pres">
      <dgm:prSet presAssocID="{2641ECAA-4B0B-469F-811B-A1E77948EBD4}" presName="parentText" presStyleLbl="node1" presStyleIdx="4" presStyleCnt="5">
        <dgm:presLayoutVars>
          <dgm:chMax val="0"/>
          <dgm:bulletEnabled val="1"/>
        </dgm:presLayoutVars>
      </dgm:prSet>
      <dgm:spPr/>
    </dgm:pt>
  </dgm:ptLst>
  <dgm:cxnLst>
    <dgm:cxn modelId="{2978D009-E43A-4BA4-AEC6-8F3AB9BED5F6}" srcId="{4CD7E5AE-B97B-4427-9BAE-DECB631E6D24}" destId="{C484BB25-2D25-4EFB-A962-194DDB0455F7}" srcOrd="0" destOrd="0" parTransId="{2C7F08BA-6F9B-4D88-8FF0-CEF774C9C5C9}" sibTransId="{B57D8101-0421-49AD-845C-EE773F7B8F49}"/>
    <dgm:cxn modelId="{7D7C110F-19FA-4279-B2D0-460145CD0A3C}" type="presOf" srcId="{8BAC8E7D-8613-4327-B77F-6DDD2C2FC02B}" destId="{79408A8B-A7C2-4F56-9DE1-4178264639F9}" srcOrd="0" destOrd="0" presId="urn:microsoft.com/office/officeart/2005/8/layout/vList2"/>
    <dgm:cxn modelId="{DFA82212-2E6E-486D-802D-03791BD04C97}" srcId="{4CD7E5AE-B97B-4427-9BAE-DECB631E6D24}" destId="{2641ECAA-4B0B-469F-811B-A1E77948EBD4}" srcOrd="4" destOrd="0" parTransId="{42985F47-346B-4F1F-95DE-EE3AD2BF0C95}" sibTransId="{65C61987-5241-4AAA-941B-F62D73512D17}"/>
    <dgm:cxn modelId="{231D232D-B456-4F00-9D3C-5DA323BD09BA}" srcId="{4CD7E5AE-B97B-4427-9BAE-DECB631E6D24}" destId="{4AB9CC3F-4DDB-414F-8CB1-39B20D7400E0}" srcOrd="3" destOrd="0" parTransId="{243D4E19-9575-49EC-B53F-DB7ACD935AEE}" sibTransId="{2BEE0C8E-1DF9-4637-A61C-DE06D756F91C}"/>
    <dgm:cxn modelId="{E09A986C-4C30-4AF8-AD66-A0CB4D3EB488}" type="presOf" srcId="{4CD7E5AE-B97B-4427-9BAE-DECB631E6D24}" destId="{C528E1E8-0EE3-4ABC-96D3-08935B33BE9B}" srcOrd="0" destOrd="0" presId="urn:microsoft.com/office/officeart/2005/8/layout/vList2"/>
    <dgm:cxn modelId="{CD9D1F52-DBDC-4298-9EB5-0099F31ECBAE}" type="presOf" srcId="{C484BB25-2D25-4EFB-A962-194DDB0455F7}" destId="{4F3EBBAF-9609-4CC7-B67B-53E0EFC6DD79}" srcOrd="0" destOrd="0" presId="urn:microsoft.com/office/officeart/2005/8/layout/vList2"/>
    <dgm:cxn modelId="{E0821687-8959-4EF6-A3A2-A3A658B82CFC}" type="presOf" srcId="{4AB9CC3F-4DDB-414F-8CB1-39B20D7400E0}" destId="{357BDD37-33B2-42E8-A8C0-2E525021BFAD}" srcOrd="0" destOrd="0" presId="urn:microsoft.com/office/officeart/2005/8/layout/vList2"/>
    <dgm:cxn modelId="{BDA1058E-52ED-464F-8E83-E6FC3082D794}" srcId="{4CD7E5AE-B97B-4427-9BAE-DECB631E6D24}" destId="{8BAC8E7D-8613-4327-B77F-6DDD2C2FC02B}" srcOrd="1" destOrd="0" parTransId="{E286115F-7DDC-4C59-9C7B-C7D6B8C98F41}" sibTransId="{0BDB7209-C111-4979-B5E3-A58A435E2478}"/>
    <dgm:cxn modelId="{80428B98-D464-4E9B-B37C-D76F861B6890}" type="presOf" srcId="{D55EC917-B876-4D0A-A3CC-7BDE8FEEB144}" destId="{16EB3FC1-1B25-449F-AA7B-A0C695979AB5}" srcOrd="0" destOrd="0" presId="urn:microsoft.com/office/officeart/2005/8/layout/vList2"/>
    <dgm:cxn modelId="{122D17C1-58F6-4ED8-BD98-65EF7CE988D8}" type="presOf" srcId="{2641ECAA-4B0B-469F-811B-A1E77948EBD4}" destId="{912C3DB5-2C17-4BE4-A9CC-459F65F9CA33}" srcOrd="0" destOrd="0" presId="urn:microsoft.com/office/officeart/2005/8/layout/vList2"/>
    <dgm:cxn modelId="{8770B9EB-DD8C-472F-B058-F1FD6424C7E4}" srcId="{4CD7E5AE-B97B-4427-9BAE-DECB631E6D24}" destId="{D55EC917-B876-4D0A-A3CC-7BDE8FEEB144}" srcOrd="2" destOrd="0" parTransId="{EF96318D-0FD8-4AB8-9332-89CE42A44B93}" sibTransId="{D27ECE34-8F37-42AC-90B0-CB2A647CC126}"/>
    <dgm:cxn modelId="{9F8187E8-839B-4B8E-8229-7B190E0B707B}" type="presParOf" srcId="{C528E1E8-0EE3-4ABC-96D3-08935B33BE9B}" destId="{4F3EBBAF-9609-4CC7-B67B-53E0EFC6DD79}" srcOrd="0" destOrd="0" presId="urn:microsoft.com/office/officeart/2005/8/layout/vList2"/>
    <dgm:cxn modelId="{6142DA97-75F8-4267-B5CE-1A2BE72DF55D}" type="presParOf" srcId="{C528E1E8-0EE3-4ABC-96D3-08935B33BE9B}" destId="{D285AC24-4232-4E63-BCEA-98CC17FA4EDC}" srcOrd="1" destOrd="0" presId="urn:microsoft.com/office/officeart/2005/8/layout/vList2"/>
    <dgm:cxn modelId="{E81A50AE-A430-464F-8876-3A30F0C39DFD}" type="presParOf" srcId="{C528E1E8-0EE3-4ABC-96D3-08935B33BE9B}" destId="{79408A8B-A7C2-4F56-9DE1-4178264639F9}" srcOrd="2" destOrd="0" presId="urn:microsoft.com/office/officeart/2005/8/layout/vList2"/>
    <dgm:cxn modelId="{A7E44891-6F43-48AA-8559-8ACF4875D9F6}" type="presParOf" srcId="{C528E1E8-0EE3-4ABC-96D3-08935B33BE9B}" destId="{C3587770-C6F9-45BF-A1D4-8F5A20267DBC}" srcOrd="3" destOrd="0" presId="urn:microsoft.com/office/officeart/2005/8/layout/vList2"/>
    <dgm:cxn modelId="{DC68FDE8-84A9-4AB8-A8A2-5FBF90C96718}" type="presParOf" srcId="{C528E1E8-0EE3-4ABC-96D3-08935B33BE9B}" destId="{16EB3FC1-1B25-449F-AA7B-A0C695979AB5}" srcOrd="4" destOrd="0" presId="urn:microsoft.com/office/officeart/2005/8/layout/vList2"/>
    <dgm:cxn modelId="{7718E98B-A3D2-424A-BC09-28EAD0C7C9C3}" type="presParOf" srcId="{C528E1E8-0EE3-4ABC-96D3-08935B33BE9B}" destId="{5651BCEC-3D84-426C-AE10-73416212B59C}" srcOrd="5" destOrd="0" presId="urn:microsoft.com/office/officeart/2005/8/layout/vList2"/>
    <dgm:cxn modelId="{836439CF-5AB7-44CC-A1E7-95B1B502B678}" type="presParOf" srcId="{C528E1E8-0EE3-4ABC-96D3-08935B33BE9B}" destId="{357BDD37-33B2-42E8-A8C0-2E525021BFAD}" srcOrd="6" destOrd="0" presId="urn:microsoft.com/office/officeart/2005/8/layout/vList2"/>
    <dgm:cxn modelId="{F8BC9740-4E66-49AB-AD04-9BD74082FF27}" type="presParOf" srcId="{C528E1E8-0EE3-4ABC-96D3-08935B33BE9B}" destId="{B999EF0C-3C6A-47FB-BDA1-E20DF28E390B}" srcOrd="7" destOrd="0" presId="urn:microsoft.com/office/officeart/2005/8/layout/vList2"/>
    <dgm:cxn modelId="{127799BB-AE7A-45CC-B928-22FC278C99F5}" type="presParOf" srcId="{C528E1E8-0EE3-4ABC-96D3-08935B33BE9B}" destId="{912C3DB5-2C17-4BE4-A9CC-459F65F9CA3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D2310019-B35B-4F17-93E9-CCC68A9184A1}"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ADD9AD7D-C10B-4929-A576-10E4BEB5B1D0}">
      <dgm:prSet/>
      <dgm:spPr>
        <a:scene3d>
          <a:camera prst="orthographicFront"/>
          <a:lightRig rig="threePt" dir="t"/>
        </a:scene3d>
        <a:sp3d>
          <a:bevelT/>
        </a:sp3d>
      </dgm:spPr>
      <dgm:t>
        <a:bodyPr/>
        <a:lstStyle/>
        <a:p>
          <a:pPr algn="l"/>
          <a:r>
            <a:rPr lang="en-US" dirty="0"/>
            <a:t>Statement 99 DOES</a:t>
          </a:r>
        </a:p>
      </dgm:t>
    </dgm:pt>
    <dgm:pt modelId="{85F16520-70FF-4B0E-AA1E-2BCE413D9C17}" type="parTrans" cxnId="{56A125A6-EEFB-404A-BAFE-0ABBDF4E5BBE}">
      <dgm:prSet/>
      <dgm:spPr/>
      <dgm:t>
        <a:bodyPr/>
        <a:lstStyle/>
        <a:p>
          <a:pPr algn="l"/>
          <a:endParaRPr lang="en-US"/>
        </a:p>
      </dgm:t>
    </dgm:pt>
    <dgm:pt modelId="{080255A4-578E-4056-944B-FD3199E9353E}" type="sibTrans" cxnId="{56A125A6-EEFB-404A-BAFE-0ABBDF4E5BBE}">
      <dgm:prSet/>
      <dgm:spPr/>
      <dgm:t>
        <a:bodyPr/>
        <a:lstStyle/>
        <a:p>
          <a:pPr algn="l"/>
          <a:endParaRPr lang="en-US"/>
        </a:p>
      </dgm:t>
    </dgm:pt>
    <dgm:pt modelId="{051608AA-FE63-462D-918C-D633AC9BDCAC}">
      <dgm:prSet/>
      <dgm:spPr>
        <a:scene3d>
          <a:camera prst="orthographicFront"/>
          <a:lightRig rig="threePt" dir="t"/>
        </a:scene3d>
        <a:sp3d>
          <a:bevelT/>
        </a:sp3d>
      </dgm:spPr>
      <dgm:t>
        <a:bodyPr/>
        <a:lstStyle/>
        <a:p>
          <a:pPr algn="l"/>
          <a:r>
            <a:rPr lang="en-US" dirty="0"/>
            <a:t>Apply the liability recognition, liability measurement, and disclosure requirements in Statement 70 to governments that extend exchange or exchange-like financial guarantees.</a:t>
          </a:r>
        </a:p>
      </dgm:t>
    </dgm:pt>
    <dgm:pt modelId="{566E0346-73F3-47AC-B0E4-D3D12C70E848}" type="parTrans" cxnId="{4E8560A8-694F-42A5-B0F1-973C84BDA6DA}">
      <dgm:prSet/>
      <dgm:spPr/>
      <dgm:t>
        <a:bodyPr/>
        <a:lstStyle/>
        <a:p>
          <a:pPr algn="l"/>
          <a:endParaRPr lang="en-US"/>
        </a:p>
      </dgm:t>
    </dgm:pt>
    <dgm:pt modelId="{E0295608-BCC1-4CAB-BDDB-523C2BD3CA9D}" type="sibTrans" cxnId="{4E8560A8-694F-42A5-B0F1-973C84BDA6DA}">
      <dgm:prSet/>
      <dgm:spPr/>
      <dgm:t>
        <a:bodyPr/>
        <a:lstStyle/>
        <a:p>
          <a:pPr algn="l"/>
          <a:endParaRPr lang="en-US"/>
        </a:p>
      </dgm:t>
    </dgm:pt>
    <dgm:pt modelId="{76A4EC7A-9871-44B1-8205-3AC26DD95AF0}">
      <dgm:prSet/>
      <dgm:spPr>
        <a:scene3d>
          <a:camera prst="orthographicFront"/>
          <a:lightRig rig="threePt" dir="t"/>
        </a:scene3d>
        <a:sp3d>
          <a:bevelT/>
        </a:sp3d>
      </dgm:spPr>
      <dgm:t>
        <a:bodyPr/>
        <a:lstStyle/>
        <a:p>
          <a:pPr algn="l"/>
          <a:r>
            <a:rPr lang="en-US" dirty="0"/>
            <a:t>Statement 99 DOES NOT</a:t>
          </a:r>
        </a:p>
      </dgm:t>
    </dgm:pt>
    <dgm:pt modelId="{E6DD8CAC-2B50-4567-B695-0720AD7FE332}" type="parTrans" cxnId="{69AB088C-E576-42AF-ADF8-92C81D0000AE}">
      <dgm:prSet/>
      <dgm:spPr/>
      <dgm:t>
        <a:bodyPr/>
        <a:lstStyle/>
        <a:p>
          <a:pPr algn="l"/>
          <a:endParaRPr lang="en-US"/>
        </a:p>
      </dgm:t>
    </dgm:pt>
    <dgm:pt modelId="{31C2A752-D9C4-4A22-A870-9F31209D2952}" type="sibTrans" cxnId="{69AB088C-E576-42AF-ADF8-92C81D0000AE}">
      <dgm:prSet/>
      <dgm:spPr/>
      <dgm:t>
        <a:bodyPr/>
        <a:lstStyle/>
        <a:p>
          <a:pPr algn="l"/>
          <a:endParaRPr lang="en-US"/>
        </a:p>
      </dgm:t>
    </dgm:pt>
    <dgm:pt modelId="{D070EBA1-C2DD-46DA-B554-52FED656B0B1}">
      <dgm:prSet/>
      <dgm:spPr>
        <a:scene3d>
          <a:camera prst="orthographicFront"/>
          <a:lightRig rig="threePt" dir="t"/>
        </a:scene3d>
        <a:sp3d>
          <a:bevelT/>
        </a:sp3d>
      </dgm:spPr>
      <dgm:t>
        <a:bodyPr/>
        <a:lstStyle/>
        <a:p>
          <a:pPr algn="l"/>
          <a:r>
            <a:rPr lang="en-US" dirty="0"/>
            <a:t>Prescribe expense classification.</a:t>
          </a:r>
        </a:p>
      </dgm:t>
    </dgm:pt>
    <dgm:pt modelId="{F230BD10-0E73-43B8-8862-0988B4FB56B3}" type="parTrans" cxnId="{4736260D-C0DF-4F82-874D-F0280DF0E22F}">
      <dgm:prSet/>
      <dgm:spPr/>
      <dgm:t>
        <a:bodyPr/>
        <a:lstStyle/>
        <a:p>
          <a:pPr algn="l"/>
          <a:endParaRPr lang="en-US"/>
        </a:p>
      </dgm:t>
    </dgm:pt>
    <dgm:pt modelId="{1CA817AD-EA00-41BB-9DE3-22090FE65583}" type="sibTrans" cxnId="{4736260D-C0DF-4F82-874D-F0280DF0E22F}">
      <dgm:prSet/>
      <dgm:spPr/>
      <dgm:t>
        <a:bodyPr/>
        <a:lstStyle/>
        <a:p>
          <a:pPr algn="l"/>
          <a:endParaRPr lang="en-US"/>
        </a:p>
      </dgm:t>
    </dgm:pt>
    <dgm:pt modelId="{E01D65CA-F110-4DDC-9FD7-A7EACE9CD739}">
      <dgm:prSet/>
      <dgm:spPr>
        <a:scene3d>
          <a:camera prst="orthographicFront"/>
          <a:lightRig rig="threePt" dir="t"/>
        </a:scene3d>
        <a:sp3d>
          <a:bevelT/>
        </a:sp3d>
      </dgm:spPr>
      <dgm:t>
        <a:bodyPr/>
        <a:lstStyle/>
        <a:p>
          <a:pPr algn="l"/>
          <a:r>
            <a:rPr lang="en-US" dirty="0"/>
            <a:t>Prescribe recognition guidance for the consideration received in an exchange or exchange-like financial guarantee transaction.</a:t>
          </a:r>
        </a:p>
      </dgm:t>
    </dgm:pt>
    <dgm:pt modelId="{18DC9F8D-870A-4837-A3A8-4DD4F4375DD6}" type="parTrans" cxnId="{3C88E8DC-8E79-483D-9AAD-F65293421F82}">
      <dgm:prSet/>
      <dgm:spPr/>
    </dgm:pt>
    <dgm:pt modelId="{86731AA9-C796-4DC4-B6E8-3BC0BFD4A99F}" type="sibTrans" cxnId="{3C88E8DC-8E79-483D-9AAD-F65293421F82}">
      <dgm:prSet/>
      <dgm:spPr/>
    </dgm:pt>
    <dgm:pt modelId="{CF97DF50-8EB0-4049-A130-D232B8FB335D}" type="pres">
      <dgm:prSet presAssocID="{D2310019-B35B-4F17-93E9-CCC68A9184A1}" presName="linear" presStyleCnt="0">
        <dgm:presLayoutVars>
          <dgm:animLvl val="lvl"/>
          <dgm:resizeHandles val="exact"/>
        </dgm:presLayoutVars>
      </dgm:prSet>
      <dgm:spPr/>
    </dgm:pt>
    <dgm:pt modelId="{65B7B30D-B29E-4092-82A1-43AFAA3F408C}" type="pres">
      <dgm:prSet presAssocID="{ADD9AD7D-C10B-4929-A576-10E4BEB5B1D0}" presName="parentText" presStyleLbl="node1" presStyleIdx="0" presStyleCnt="2">
        <dgm:presLayoutVars>
          <dgm:chMax val="0"/>
          <dgm:bulletEnabled val="1"/>
        </dgm:presLayoutVars>
      </dgm:prSet>
      <dgm:spPr/>
    </dgm:pt>
    <dgm:pt modelId="{552AA724-6297-4EEE-86A9-99964C851773}" type="pres">
      <dgm:prSet presAssocID="{ADD9AD7D-C10B-4929-A576-10E4BEB5B1D0}" presName="childText" presStyleLbl="revTx" presStyleIdx="0" presStyleCnt="2">
        <dgm:presLayoutVars>
          <dgm:bulletEnabled val="1"/>
        </dgm:presLayoutVars>
      </dgm:prSet>
      <dgm:spPr/>
    </dgm:pt>
    <dgm:pt modelId="{E5164DB2-0241-431B-AD10-E4D45D0DE29E}" type="pres">
      <dgm:prSet presAssocID="{76A4EC7A-9871-44B1-8205-3AC26DD95AF0}" presName="parentText" presStyleLbl="node1" presStyleIdx="1" presStyleCnt="2">
        <dgm:presLayoutVars>
          <dgm:chMax val="0"/>
          <dgm:bulletEnabled val="1"/>
        </dgm:presLayoutVars>
      </dgm:prSet>
      <dgm:spPr/>
    </dgm:pt>
    <dgm:pt modelId="{8E0B8017-A1B0-4556-8F45-927A86731CA0}" type="pres">
      <dgm:prSet presAssocID="{76A4EC7A-9871-44B1-8205-3AC26DD95AF0}" presName="childText" presStyleLbl="revTx" presStyleIdx="1" presStyleCnt="2">
        <dgm:presLayoutVars>
          <dgm:bulletEnabled val="1"/>
        </dgm:presLayoutVars>
      </dgm:prSet>
      <dgm:spPr/>
    </dgm:pt>
  </dgm:ptLst>
  <dgm:cxnLst>
    <dgm:cxn modelId="{4736260D-C0DF-4F82-874D-F0280DF0E22F}" srcId="{76A4EC7A-9871-44B1-8205-3AC26DD95AF0}" destId="{D070EBA1-C2DD-46DA-B554-52FED656B0B1}" srcOrd="0" destOrd="0" parTransId="{F230BD10-0E73-43B8-8862-0988B4FB56B3}" sibTransId="{1CA817AD-EA00-41BB-9DE3-22090FE65583}"/>
    <dgm:cxn modelId="{A5CA6732-E2D2-4616-BAA4-9AD0200F224B}" type="presOf" srcId="{D070EBA1-C2DD-46DA-B554-52FED656B0B1}" destId="{8E0B8017-A1B0-4556-8F45-927A86731CA0}" srcOrd="0" destOrd="0" presId="urn:microsoft.com/office/officeart/2005/8/layout/vList2"/>
    <dgm:cxn modelId="{0B06605C-B8E8-45F6-9208-E9D48DEF09AF}" type="presOf" srcId="{ADD9AD7D-C10B-4929-A576-10E4BEB5B1D0}" destId="{65B7B30D-B29E-4092-82A1-43AFAA3F408C}" srcOrd="0" destOrd="0" presId="urn:microsoft.com/office/officeart/2005/8/layout/vList2"/>
    <dgm:cxn modelId="{8DABD848-BBA9-4E35-BA2E-64C4EF257DE1}" type="presOf" srcId="{051608AA-FE63-462D-918C-D633AC9BDCAC}" destId="{552AA724-6297-4EEE-86A9-99964C851773}" srcOrd="0" destOrd="0" presId="urn:microsoft.com/office/officeart/2005/8/layout/vList2"/>
    <dgm:cxn modelId="{0CA21777-B221-4E44-99E2-39AE5F42D975}" type="presOf" srcId="{76A4EC7A-9871-44B1-8205-3AC26DD95AF0}" destId="{E5164DB2-0241-431B-AD10-E4D45D0DE29E}" srcOrd="0" destOrd="0" presId="urn:microsoft.com/office/officeart/2005/8/layout/vList2"/>
    <dgm:cxn modelId="{69AB088C-E576-42AF-ADF8-92C81D0000AE}" srcId="{D2310019-B35B-4F17-93E9-CCC68A9184A1}" destId="{76A4EC7A-9871-44B1-8205-3AC26DD95AF0}" srcOrd="1" destOrd="0" parTransId="{E6DD8CAC-2B50-4567-B695-0720AD7FE332}" sibTransId="{31C2A752-D9C4-4A22-A870-9F31209D2952}"/>
    <dgm:cxn modelId="{A24CE98E-CBF4-4A99-AC20-4499D23E1358}" type="presOf" srcId="{D2310019-B35B-4F17-93E9-CCC68A9184A1}" destId="{CF97DF50-8EB0-4049-A130-D232B8FB335D}" srcOrd="0" destOrd="0" presId="urn:microsoft.com/office/officeart/2005/8/layout/vList2"/>
    <dgm:cxn modelId="{56A125A6-EEFB-404A-BAFE-0ABBDF4E5BBE}" srcId="{D2310019-B35B-4F17-93E9-CCC68A9184A1}" destId="{ADD9AD7D-C10B-4929-A576-10E4BEB5B1D0}" srcOrd="0" destOrd="0" parTransId="{85F16520-70FF-4B0E-AA1E-2BCE413D9C17}" sibTransId="{080255A4-578E-4056-944B-FD3199E9353E}"/>
    <dgm:cxn modelId="{4E8560A8-694F-42A5-B0F1-973C84BDA6DA}" srcId="{ADD9AD7D-C10B-4929-A576-10E4BEB5B1D0}" destId="{051608AA-FE63-462D-918C-D633AC9BDCAC}" srcOrd="0" destOrd="0" parTransId="{566E0346-73F3-47AC-B0E4-D3D12C70E848}" sibTransId="{E0295608-BCC1-4CAB-BDDB-523C2BD3CA9D}"/>
    <dgm:cxn modelId="{3C88E8DC-8E79-483D-9AAD-F65293421F82}" srcId="{76A4EC7A-9871-44B1-8205-3AC26DD95AF0}" destId="{E01D65CA-F110-4DDC-9FD7-A7EACE9CD739}" srcOrd="1" destOrd="0" parTransId="{18DC9F8D-870A-4837-A3A8-4DD4F4375DD6}" sibTransId="{86731AA9-C796-4DC4-B6E8-3BC0BFD4A99F}"/>
    <dgm:cxn modelId="{24532AE0-F7B6-4464-84B2-CB2D90F9741D}" type="presOf" srcId="{E01D65CA-F110-4DDC-9FD7-A7EACE9CD739}" destId="{8E0B8017-A1B0-4556-8F45-927A86731CA0}" srcOrd="0" destOrd="1" presId="urn:microsoft.com/office/officeart/2005/8/layout/vList2"/>
    <dgm:cxn modelId="{3E6AC379-C204-4157-A684-35E693D3E50B}" type="presParOf" srcId="{CF97DF50-8EB0-4049-A130-D232B8FB335D}" destId="{65B7B30D-B29E-4092-82A1-43AFAA3F408C}" srcOrd="0" destOrd="0" presId="urn:microsoft.com/office/officeart/2005/8/layout/vList2"/>
    <dgm:cxn modelId="{C6E9D5F9-2315-4402-B072-C2C7C46ECD9C}" type="presParOf" srcId="{CF97DF50-8EB0-4049-A130-D232B8FB335D}" destId="{552AA724-6297-4EEE-86A9-99964C851773}" srcOrd="1" destOrd="0" presId="urn:microsoft.com/office/officeart/2005/8/layout/vList2"/>
    <dgm:cxn modelId="{F9ED3C62-2391-4674-A8E3-933D956B7E5C}" type="presParOf" srcId="{CF97DF50-8EB0-4049-A130-D232B8FB335D}" destId="{E5164DB2-0241-431B-AD10-E4D45D0DE29E}" srcOrd="2" destOrd="0" presId="urn:microsoft.com/office/officeart/2005/8/layout/vList2"/>
    <dgm:cxn modelId="{A3187AB0-0EFE-40B7-A87E-132D6B76CF1E}" type="presParOf" srcId="{CF97DF50-8EB0-4049-A130-D232B8FB335D}" destId="{8E0B8017-A1B0-4556-8F45-927A86731CA0}"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D2310019-B35B-4F17-93E9-CCC68A9184A1}"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ADD9AD7D-C10B-4929-A576-10E4BEB5B1D0}">
      <dgm:prSet custT="1"/>
      <dgm:spPr>
        <a:scene3d>
          <a:camera prst="orthographicFront"/>
          <a:lightRig rig="threePt" dir="t"/>
        </a:scene3d>
        <a:sp3d>
          <a:bevelT/>
        </a:sp3d>
      </dgm:spPr>
      <dgm:t>
        <a:bodyPr/>
        <a:lstStyle/>
        <a:p>
          <a:pPr algn="l"/>
          <a:r>
            <a:rPr lang="en-US" sz="3300" b="0" dirty="0"/>
            <a:t>Other Derivative Instruments</a:t>
          </a:r>
          <a:endParaRPr lang="en-US" sz="3300" dirty="0"/>
        </a:p>
      </dgm:t>
    </dgm:pt>
    <dgm:pt modelId="{85F16520-70FF-4B0E-AA1E-2BCE413D9C17}" type="parTrans" cxnId="{56A125A6-EEFB-404A-BAFE-0ABBDF4E5BBE}">
      <dgm:prSet/>
      <dgm:spPr/>
      <dgm:t>
        <a:bodyPr/>
        <a:lstStyle/>
        <a:p>
          <a:pPr algn="l"/>
          <a:endParaRPr lang="en-US"/>
        </a:p>
      </dgm:t>
    </dgm:pt>
    <dgm:pt modelId="{080255A4-578E-4056-944B-FD3199E9353E}" type="sibTrans" cxnId="{56A125A6-EEFB-404A-BAFE-0ABBDF4E5BBE}">
      <dgm:prSet/>
      <dgm:spPr/>
      <dgm:t>
        <a:bodyPr/>
        <a:lstStyle/>
        <a:p>
          <a:pPr algn="l"/>
          <a:endParaRPr lang="en-US"/>
        </a:p>
      </dgm:t>
    </dgm:pt>
    <dgm:pt modelId="{051608AA-FE63-462D-918C-D633AC9BDCAC}">
      <dgm:prSet/>
      <dgm:spPr>
        <a:scene3d>
          <a:camera prst="orthographicFront"/>
          <a:lightRig rig="threePt" dir="t"/>
        </a:scene3d>
        <a:sp3d>
          <a:bevelT/>
        </a:sp3d>
      </dgm:spPr>
      <dgm:t>
        <a:bodyPr/>
        <a:lstStyle/>
        <a:p>
          <a:pPr algn="l"/>
          <a:r>
            <a:rPr lang="en-US" baseline="0" dirty="0"/>
            <a:t>Change in fair value would be reported on flow statement </a:t>
          </a:r>
          <a:r>
            <a:rPr lang="en-US" i="0" u="none" baseline="0" dirty="0"/>
            <a:t>separately from investment revenues</a:t>
          </a:r>
          <a:endParaRPr lang="en-US" i="0" u="none" dirty="0"/>
        </a:p>
      </dgm:t>
    </dgm:pt>
    <dgm:pt modelId="{566E0346-73F3-47AC-B0E4-D3D12C70E848}" type="parTrans" cxnId="{4E8560A8-694F-42A5-B0F1-973C84BDA6DA}">
      <dgm:prSet/>
      <dgm:spPr/>
      <dgm:t>
        <a:bodyPr/>
        <a:lstStyle/>
        <a:p>
          <a:pPr algn="l"/>
          <a:endParaRPr lang="en-US"/>
        </a:p>
      </dgm:t>
    </dgm:pt>
    <dgm:pt modelId="{E0295608-BCC1-4CAB-BDDB-523C2BD3CA9D}" type="sibTrans" cxnId="{4E8560A8-694F-42A5-B0F1-973C84BDA6DA}">
      <dgm:prSet/>
      <dgm:spPr/>
      <dgm:t>
        <a:bodyPr/>
        <a:lstStyle/>
        <a:p>
          <a:pPr algn="l"/>
          <a:endParaRPr lang="en-US"/>
        </a:p>
      </dgm:t>
    </dgm:pt>
    <dgm:pt modelId="{76A4EC7A-9871-44B1-8205-3AC26DD95AF0}">
      <dgm:prSet custT="1"/>
      <dgm:spPr>
        <a:scene3d>
          <a:camera prst="orthographicFront"/>
          <a:lightRig rig="threePt" dir="t"/>
        </a:scene3d>
        <a:sp3d>
          <a:bevelT/>
        </a:sp3d>
      </dgm:spPr>
      <dgm:t>
        <a:bodyPr/>
        <a:lstStyle/>
        <a:p>
          <a:pPr algn="l"/>
          <a:r>
            <a:rPr lang="en-US" sz="3300" b="0" dirty="0"/>
            <a:t>Termination of hedge accounting</a:t>
          </a:r>
          <a:endParaRPr lang="en-US" sz="3300" dirty="0"/>
        </a:p>
      </dgm:t>
    </dgm:pt>
    <dgm:pt modelId="{E6DD8CAC-2B50-4567-B695-0720AD7FE332}" type="parTrans" cxnId="{69AB088C-E576-42AF-ADF8-92C81D0000AE}">
      <dgm:prSet/>
      <dgm:spPr/>
      <dgm:t>
        <a:bodyPr/>
        <a:lstStyle/>
        <a:p>
          <a:pPr algn="l"/>
          <a:endParaRPr lang="en-US"/>
        </a:p>
      </dgm:t>
    </dgm:pt>
    <dgm:pt modelId="{31C2A752-D9C4-4A22-A870-9F31209D2952}" type="sibTrans" cxnId="{69AB088C-E576-42AF-ADF8-92C81D0000AE}">
      <dgm:prSet/>
      <dgm:spPr/>
      <dgm:t>
        <a:bodyPr/>
        <a:lstStyle/>
        <a:p>
          <a:pPr algn="l"/>
          <a:endParaRPr lang="en-US"/>
        </a:p>
      </dgm:t>
    </dgm:pt>
    <dgm:pt modelId="{D070EBA1-C2DD-46DA-B554-52FED656B0B1}">
      <dgm:prSet/>
      <dgm:spPr>
        <a:scene3d>
          <a:camera prst="orthographicFront"/>
          <a:lightRig rig="threePt" dir="t"/>
        </a:scene3d>
        <a:sp3d>
          <a:bevelT/>
        </a:sp3d>
      </dgm:spPr>
      <dgm:t>
        <a:bodyPr/>
        <a:lstStyle/>
        <a:p>
          <a:pPr algn="l"/>
          <a:r>
            <a:rPr lang="en-US"/>
            <a:t>If hedging derivative instruments cease to be effective, the balance of the deferrals would be reported on the flows statement separately from investment revenues.</a:t>
          </a:r>
        </a:p>
      </dgm:t>
    </dgm:pt>
    <dgm:pt modelId="{F230BD10-0E73-43B8-8862-0988B4FB56B3}" type="parTrans" cxnId="{4736260D-C0DF-4F82-874D-F0280DF0E22F}">
      <dgm:prSet/>
      <dgm:spPr/>
      <dgm:t>
        <a:bodyPr/>
        <a:lstStyle/>
        <a:p>
          <a:pPr algn="l"/>
          <a:endParaRPr lang="en-US"/>
        </a:p>
      </dgm:t>
    </dgm:pt>
    <dgm:pt modelId="{1CA817AD-EA00-41BB-9DE3-22090FE65583}" type="sibTrans" cxnId="{4736260D-C0DF-4F82-874D-F0280DF0E22F}">
      <dgm:prSet/>
      <dgm:spPr/>
      <dgm:t>
        <a:bodyPr/>
        <a:lstStyle/>
        <a:p>
          <a:pPr algn="l"/>
          <a:endParaRPr lang="en-US"/>
        </a:p>
      </dgm:t>
    </dgm:pt>
    <dgm:pt modelId="{8FF8858A-D795-4AAF-BD85-6869DB673C91}">
      <dgm:prSet/>
      <dgm:spPr>
        <a:scene3d>
          <a:camera prst="orthographicFront"/>
          <a:lightRig rig="threePt" dir="t"/>
        </a:scene3d>
        <a:sp3d>
          <a:bevelT/>
        </a:sp3d>
      </dgm:spPr>
      <dgm:t>
        <a:bodyPr/>
        <a:lstStyle/>
        <a:p>
          <a:pPr algn="l"/>
          <a:r>
            <a:rPr lang="en-US" dirty="0"/>
            <a:t>Disclosures would be distinguished from hedging derivative instruments and investment derivative instruments</a:t>
          </a:r>
        </a:p>
      </dgm:t>
    </dgm:pt>
    <dgm:pt modelId="{34C242A2-1A7E-40A9-B0E9-C89229FB18E6}" type="parTrans" cxnId="{F5A0460E-A67F-4501-A3F2-D0C368B25D6F}">
      <dgm:prSet/>
      <dgm:spPr/>
      <dgm:t>
        <a:bodyPr/>
        <a:lstStyle/>
        <a:p>
          <a:endParaRPr lang="en-US"/>
        </a:p>
      </dgm:t>
    </dgm:pt>
    <dgm:pt modelId="{CEF52D7B-7397-4513-B0ED-5AEEF162E6CB}" type="sibTrans" cxnId="{F5A0460E-A67F-4501-A3F2-D0C368B25D6F}">
      <dgm:prSet/>
      <dgm:spPr/>
      <dgm:t>
        <a:bodyPr/>
        <a:lstStyle/>
        <a:p>
          <a:endParaRPr lang="en-US"/>
        </a:p>
      </dgm:t>
    </dgm:pt>
    <dgm:pt modelId="{9F8EF1A4-4734-4AAA-A8B7-E6CAF43A0359}">
      <dgm:prSet/>
      <dgm:spPr>
        <a:scene3d>
          <a:camera prst="orthographicFront"/>
          <a:lightRig rig="threePt" dir="t"/>
        </a:scene3d>
        <a:sp3d>
          <a:bevelT/>
        </a:sp3d>
      </dgm:spPr>
      <dgm:t>
        <a:bodyPr/>
        <a:lstStyle/>
        <a:p>
          <a:pPr algn="l"/>
          <a:r>
            <a:rPr lang="en-US"/>
            <a:t>Disclose fair value of derivative instruments that were reclassified from hedging derivative instruments</a:t>
          </a:r>
        </a:p>
      </dgm:t>
    </dgm:pt>
    <dgm:pt modelId="{A292796D-F1DC-435E-B45D-5FE60AC67B4C}" type="parTrans" cxnId="{27403565-6436-4364-B6FF-1F6905E713E4}">
      <dgm:prSet/>
      <dgm:spPr/>
      <dgm:t>
        <a:bodyPr/>
        <a:lstStyle/>
        <a:p>
          <a:endParaRPr lang="en-US"/>
        </a:p>
      </dgm:t>
    </dgm:pt>
    <dgm:pt modelId="{F62A1FE6-1E5E-41DE-9A53-34DE578C1E7F}" type="sibTrans" cxnId="{27403565-6436-4364-B6FF-1F6905E713E4}">
      <dgm:prSet/>
      <dgm:spPr/>
      <dgm:t>
        <a:bodyPr/>
        <a:lstStyle/>
        <a:p>
          <a:endParaRPr lang="en-US"/>
        </a:p>
      </dgm:t>
    </dgm:pt>
    <dgm:pt modelId="{CF97DF50-8EB0-4049-A130-D232B8FB335D}" type="pres">
      <dgm:prSet presAssocID="{D2310019-B35B-4F17-93E9-CCC68A9184A1}" presName="linear" presStyleCnt="0">
        <dgm:presLayoutVars>
          <dgm:animLvl val="lvl"/>
          <dgm:resizeHandles val="exact"/>
        </dgm:presLayoutVars>
      </dgm:prSet>
      <dgm:spPr/>
    </dgm:pt>
    <dgm:pt modelId="{65B7B30D-B29E-4092-82A1-43AFAA3F408C}" type="pres">
      <dgm:prSet presAssocID="{ADD9AD7D-C10B-4929-A576-10E4BEB5B1D0}" presName="parentText" presStyleLbl="node1" presStyleIdx="0" presStyleCnt="2" custLinFactNeighborX="-1396">
        <dgm:presLayoutVars>
          <dgm:chMax val="0"/>
          <dgm:bulletEnabled val="1"/>
        </dgm:presLayoutVars>
      </dgm:prSet>
      <dgm:spPr/>
    </dgm:pt>
    <dgm:pt modelId="{552AA724-6297-4EEE-86A9-99964C851773}" type="pres">
      <dgm:prSet presAssocID="{ADD9AD7D-C10B-4929-A576-10E4BEB5B1D0}" presName="childText" presStyleLbl="revTx" presStyleIdx="0" presStyleCnt="2">
        <dgm:presLayoutVars>
          <dgm:bulletEnabled val="1"/>
        </dgm:presLayoutVars>
      </dgm:prSet>
      <dgm:spPr/>
    </dgm:pt>
    <dgm:pt modelId="{E5164DB2-0241-431B-AD10-E4D45D0DE29E}" type="pres">
      <dgm:prSet presAssocID="{76A4EC7A-9871-44B1-8205-3AC26DD95AF0}" presName="parentText" presStyleLbl="node1" presStyleIdx="1" presStyleCnt="2" custScaleY="63807">
        <dgm:presLayoutVars>
          <dgm:chMax val="0"/>
          <dgm:bulletEnabled val="1"/>
        </dgm:presLayoutVars>
      </dgm:prSet>
      <dgm:spPr/>
    </dgm:pt>
    <dgm:pt modelId="{8E0B8017-A1B0-4556-8F45-927A86731CA0}" type="pres">
      <dgm:prSet presAssocID="{76A4EC7A-9871-44B1-8205-3AC26DD95AF0}" presName="childText" presStyleLbl="revTx" presStyleIdx="1" presStyleCnt="2">
        <dgm:presLayoutVars>
          <dgm:bulletEnabled val="1"/>
        </dgm:presLayoutVars>
      </dgm:prSet>
      <dgm:spPr/>
    </dgm:pt>
  </dgm:ptLst>
  <dgm:cxnLst>
    <dgm:cxn modelId="{4736260D-C0DF-4F82-874D-F0280DF0E22F}" srcId="{76A4EC7A-9871-44B1-8205-3AC26DD95AF0}" destId="{D070EBA1-C2DD-46DA-B554-52FED656B0B1}" srcOrd="0" destOrd="0" parTransId="{F230BD10-0E73-43B8-8862-0988B4FB56B3}" sibTransId="{1CA817AD-EA00-41BB-9DE3-22090FE65583}"/>
    <dgm:cxn modelId="{F5A0460E-A67F-4501-A3F2-D0C368B25D6F}" srcId="{ADD9AD7D-C10B-4929-A576-10E4BEB5B1D0}" destId="{8FF8858A-D795-4AAF-BD85-6869DB673C91}" srcOrd="1" destOrd="0" parTransId="{34C242A2-1A7E-40A9-B0E9-C89229FB18E6}" sibTransId="{CEF52D7B-7397-4513-B0ED-5AEEF162E6CB}"/>
    <dgm:cxn modelId="{A5CA6732-E2D2-4616-BAA4-9AD0200F224B}" type="presOf" srcId="{D070EBA1-C2DD-46DA-B554-52FED656B0B1}" destId="{8E0B8017-A1B0-4556-8F45-927A86731CA0}" srcOrd="0" destOrd="0" presId="urn:microsoft.com/office/officeart/2005/8/layout/vList2"/>
    <dgm:cxn modelId="{0B06605C-B8E8-45F6-9208-E9D48DEF09AF}" type="presOf" srcId="{ADD9AD7D-C10B-4929-A576-10E4BEB5B1D0}" destId="{65B7B30D-B29E-4092-82A1-43AFAA3F408C}" srcOrd="0" destOrd="0" presId="urn:microsoft.com/office/officeart/2005/8/layout/vList2"/>
    <dgm:cxn modelId="{27403565-6436-4364-B6FF-1F6905E713E4}" srcId="{ADD9AD7D-C10B-4929-A576-10E4BEB5B1D0}" destId="{9F8EF1A4-4734-4AAA-A8B7-E6CAF43A0359}" srcOrd="2" destOrd="0" parTransId="{A292796D-F1DC-435E-B45D-5FE60AC67B4C}" sibTransId="{F62A1FE6-1E5E-41DE-9A53-34DE578C1E7F}"/>
    <dgm:cxn modelId="{8DABD848-BBA9-4E35-BA2E-64C4EF257DE1}" type="presOf" srcId="{051608AA-FE63-462D-918C-D633AC9BDCAC}" destId="{552AA724-6297-4EEE-86A9-99964C851773}" srcOrd="0" destOrd="0" presId="urn:microsoft.com/office/officeart/2005/8/layout/vList2"/>
    <dgm:cxn modelId="{0CA21777-B221-4E44-99E2-39AE5F42D975}" type="presOf" srcId="{76A4EC7A-9871-44B1-8205-3AC26DD95AF0}" destId="{E5164DB2-0241-431B-AD10-E4D45D0DE29E}" srcOrd="0" destOrd="0" presId="urn:microsoft.com/office/officeart/2005/8/layout/vList2"/>
    <dgm:cxn modelId="{69AB088C-E576-42AF-ADF8-92C81D0000AE}" srcId="{D2310019-B35B-4F17-93E9-CCC68A9184A1}" destId="{76A4EC7A-9871-44B1-8205-3AC26DD95AF0}" srcOrd="1" destOrd="0" parTransId="{E6DD8CAC-2B50-4567-B695-0720AD7FE332}" sibTransId="{31C2A752-D9C4-4A22-A870-9F31209D2952}"/>
    <dgm:cxn modelId="{A24CE98E-CBF4-4A99-AC20-4499D23E1358}" type="presOf" srcId="{D2310019-B35B-4F17-93E9-CCC68A9184A1}" destId="{CF97DF50-8EB0-4049-A130-D232B8FB335D}" srcOrd="0" destOrd="0" presId="urn:microsoft.com/office/officeart/2005/8/layout/vList2"/>
    <dgm:cxn modelId="{2E7D5495-E3AD-4773-A838-D0B435EFD97E}" type="presOf" srcId="{9F8EF1A4-4734-4AAA-A8B7-E6CAF43A0359}" destId="{552AA724-6297-4EEE-86A9-99964C851773}" srcOrd="0" destOrd="2" presId="urn:microsoft.com/office/officeart/2005/8/layout/vList2"/>
    <dgm:cxn modelId="{E4E3EE95-71F3-4404-BFF7-E389922EE3AB}" type="presOf" srcId="{8FF8858A-D795-4AAF-BD85-6869DB673C91}" destId="{552AA724-6297-4EEE-86A9-99964C851773}" srcOrd="0" destOrd="1" presId="urn:microsoft.com/office/officeart/2005/8/layout/vList2"/>
    <dgm:cxn modelId="{56A125A6-EEFB-404A-BAFE-0ABBDF4E5BBE}" srcId="{D2310019-B35B-4F17-93E9-CCC68A9184A1}" destId="{ADD9AD7D-C10B-4929-A576-10E4BEB5B1D0}" srcOrd="0" destOrd="0" parTransId="{85F16520-70FF-4B0E-AA1E-2BCE413D9C17}" sibTransId="{080255A4-578E-4056-944B-FD3199E9353E}"/>
    <dgm:cxn modelId="{4E8560A8-694F-42A5-B0F1-973C84BDA6DA}" srcId="{ADD9AD7D-C10B-4929-A576-10E4BEB5B1D0}" destId="{051608AA-FE63-462D-918C-D633AC9BDCAC}" srcOrd="0" destOrd="0" parTransId="{566E0346-73F3-47AC-B0E4-D3D12C70E848}" sibTransId="{E0295608-BCC1-4CAB-BDDB-523C2BD3CA9D}"/>
    <dgm:cxn modelId="{3E6AC379-C204-4157-A684-35E693D3E50B}" type="presParOf" srcId="{CF97DF50-8EB0-4049-A130-D232B8FB335D}" destId="{65B7B30D-B29E-4092-82A1-43AFAA3F408C}" srcOrd="0" destOrd="0" presId="urn:microsoft.com/office/officeart/2005/8/layout/vList2"/>
    <dgm:cxn modelId="{C6E9D5F9-2315-4402-B072-C2C7C46ECD9C}" type="presParOf" srcId="{CF97DF50-8EB0-4049-A130-D232B8FB335D}" destId="{552AA724-6297-4EEE-86A9-99964C851773}" srcOrd="1" destOrd="0" presId="urn:microsoft.com/office/officeart/2005/8/layout/vList2"/>
    <dgm:cxn modelId="{F9ED3C62-2391-4674-A8E3-933D956B7E5C}" type="presParOf" srcId="{CF97DF50-8EB0-4049-A130-D232B8FB335D}" destId="{E5164DB2-0241-431B-AD10-E4D45D0DE29E}" srcOrd="2" destOrd="0" presId="urn:microsoft.com/office/officeart/2005/8/layout/vList2"/>
    <dgm:cxn modelId="{A3187AB0-0EFE-40B7-A87E-132D6B76CF1E}" type="presParOf" srcId="{CF97DF50-8EB0-4049-A130-D232B8FB335D}" destId="{8E0B8017-A1B0-4556-8F45-927A86731CA0}"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D2310019-B35B-4F17-93E9-CCC68A9184A1}"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ADD9AD7D-C10B-4929-A576-10E4BEB5B1D0}">
      <dgm:prSet/>
      <dgm:spPr>
        <a:scene3d>
          <a:camera prst="orthographicFront"/>
          <a:lightRig rig="threePt" dir="t"/>
        </a:scene3d>
        <a:sp3d>
          <a:bevelT/>
        </a:sp3d>
      </dgm:spPr>
      <dgm:t>
        <a:bodyPr/>
        <a:lstStyle/>
        <a:p>
          <a:r>
            <a:rPr lang="en-US" b="0"/>
            <a:t>Remeasurement of certain assets and liabilities</a:t>
          </a:r>
          <a:endParaRPr lang="en-US"/>
        </a:p>
      </dgm:t>
    </dgm:pt>
    <dgm:pt modelId="{85F16520-70FF-4B0E-AA1E-2BCE413D9C17}" type="parTrans" cxnId="{56A125A6-EEFB-404A-BAFE-0ABBDF4E5BBE}">
      <dgm:prSet/>
      <dgm:spPr/>
      <dgm:t>
        <a:bodyPr/>
        <a:lstStyle/>
        <a:p>
          <a:endParaRPr lang="en-US"/>
        </a:p>
      </dgm:t>
    </dgm:pt>
    <dgm:pt modelId="{080255A4-578E-4056-944B-FD3199E9353E}" type="sibTrans" cxnId="{56A125A6-EEFB-404A-BAFE-0ABBDF4E5BBE}">
      <dgm:prSet/>
      <dgm:spPr/>
      <dgm:t>
        <a:bodyPr/>
        <a:lstStyle/>
        <a:p>
          <a:endParaRPr lang="en-US"/>
        </a:p>
      </dgm:t>
    </dgm:pt>
    <dgm:pt modelId="{051608AA-FE63-462D-918C-D633AC9BDCAC}">
      <dgm:prSet/>
      <dgm:spPr>
        <a:scene3d>
          <a:camera prst="orthographicFront"/>
          <a:lightRig rig="threePt" dir="t"/>
        </a:scene3d>
        <a:sp3d>
          <a:bevelT/>
        </a:sp3d>
      </dgm:spPr>
      <dgm:t>
        <a:bodyPr/>
        <a:lstStyle/>
        <a:p>
          <a:r>
            <a:rPr lang="en-US" baseline="0"/>
            <a:t>Would not be remeasured solely for a change in an index or rate used to determine variable payments</a:t>
          </a:r>
          <a:endParaRPr lang="en-US"/>
        </a:p>
      </dgm:t>
    </dgm:pt>
    <dgm:pt modelId="{566E0346-73F3-47AC-B0E4-D3D12C70E848}" type="parTrans" cxnId="{4E8560A8-694F-42A5-B0F1-973C84BDA6DA}">
      <dgm:prSet/>
      <dgm:spPr/>
      <dgm:t>
        <a:bodyPr/>
        <a:lstStyle/>
        <a:p>
          <a:endParaRPr lang="en-US"/>
        </a:p>
      </dgm:t>
    </dgm:pt>
    <dgm:pt modelId="{E0295608-BCC1-4CAB-BDDB-523C2BD3CA9D}" type="sibTrans" cxnId="{4E8560A8-694F-42A5-B0F1-973C84BDA6DA}">
      <dgm:prSet/>
      <dgm:spPr/>
      <dgm:t>
        <a:bodyPr/>
        <a:lstStyle/>
        <a:p>
          <a:endParaRPr lang="en-US"/>
        </a:p>
      </dgm:t>
    </dgm:pt>
    <dgm:pt modelId="{76A4EC7A-9871-44B1-8205-3AC26DD95AF0}">
      <dgm:prSet/>
      <dgm:spPr>
        <a:scene3d>
          <a:camera prst="orthographicFront"/>
          <a:lightRig rig="threePt" dir="t"/>
        </a:scene3d>
        <a:sp3d>
          <a:bevelT/>
        </a:sp3d>
      </dgm:spPr>
      <dgm:t>
        <a:bodyPr/>
        <a:lstStyle/>
        <a:p>
          <a:r>
            <a:rPr lang="en-US" b="0"/>
            <a:t>Option to Terminate</a:t>
          </a:r>
          <a:endParaRPr lang="en-US"/>
        </a:p>
      </dgm:t>
    </dgm:pt>
    <dgm:pt modelId="{E6DD8CAC-2B50-4567-B695-0720AD7FE332}" type="parTrans" cxnId="{69AB088C-E576-42AF-ADF8-92C81D0000AE}">
      <dgm:prSet/>
      <dgm:spPr/>
      <dgm:t>
        <a:bodyPr/>
        <a:lstStyle/>
        <a:p>
          <a:endParaRPr lang="en-US"/>
        </a:p>
      </dgm:t>
    </dgm:pt>
    <dgm:pt modelId="{31C2A752-D9C4-4A22-A870-9F31209D2952}" type="sibTrans" cxnId="{69AB088C-E576-42AF-ADF8-92C81D0000AE}">
      <dgm:prSet/>
      <dgm:spPr/>
      <dgm:t>
        <a:bodyPr/>
        <a:lstStyle/>
        <a:p>
          <a:endParaRPr lang="en-US"/>
        </a:p>
      </dgm:t>
    </dgm:pt>
    <dgm:pt modelId="{D070EBA1-C2DD-46DA-B554-52FED656B0B1}">
      <dgm:prSet/>
      <dgm:spPr>
        <a:scene3d>
          <a:camera prst="orthographicFront"/>
          <a:lightRig rig="threePt" dir="t"/>
        </a:scene3d>
        <a:sp3d>
          <a:bevelT/>
        </a:sp3d>
      </dgm:spPr>
      <dgm:t>
        <a:bodyPr/>
        <a:lstStyle/>
        <a:p>
          <a:r>
            <a:rPr lang="en-US"/>
            <a:t>Unconditional right that exists within the contract - the right to terminate due to the action or inaction of the other party is not an option to terminate</a:t>
          </a:r>
        </a:p>
      </dgm:t>
    </dgm:pt>
    <dgm:pt modelId="{F230BD10-0E73-43B8-8862-0988B4FB56B3}" type="parTrans" cxnId="{4736260D-C0DF-4F82-874D-F0280DF0E22F}">
      <dgm:prSet/>
      <dgm:spPr/>
      <dgm:t>
        <a:bodyPr/>
        <a:lstStyle/>
        <a:p>
          <a:endParaRPr lang="en-US"/>
        </a:p>
      </dgm:t>
    </dgm:pt>
    <dgm:pt modelId="{1CA817AD-EA00-41BB-9DE3-22090FE65583}" type="sibTrans" cxnId="{4736260D-C0DF-4F82-874D-F0280DF0E22F}">
      <dgm:prSet/>
      <dgm:spPr/>
      <dgm:t>
        <a:bodyPr/>
        <a:lstStyle/>
        <a:p>
          <a:endParaRPr lang="en-US"/>
        </a:p>
      </dgm:t>
    </dgm:pt>
    <dgm:pt modelId="{77E43FB8-BE62-41FA-B40A-0036978088A1}">
      <dgm:prSet/>
      <dgm:spPr>
        <a:scene3d>
          <a:camera prst="orthographicFront"/>
          <a:lightRig rig="threePt" dir="t"/>
        </a:scene3d>
        <a:sp3d>
          <a:bevelT/>
        </a:sp3d>
      </dgm:spPr>
      <dgm:t>
        <a:bodyPr/>
        <a:lstStyle/>
        <a:p>
          <a:r>
            <a:rPr lang="en-US" b="0"/>
            <a:t>Short-term Leases and SBITAs</a:t>
          </a:r>
          <a:endParaRPr lang="en-US"/>
        </a:p>
      </dgm:t>
    </dgm:pt>
    <dgm:pt modelId="{7E4C4BD7-59C7-40B2-850C-FB5F3BDF44AE}" type="parTrans" cxnId="{BB2263FF-07C9-4AC7-8011-4C5904F65BE1}">
      <dgm:prSet/>
      <dgm:spPr/>
      <dgm:t>
        <a:bodyPr/>
        <a:lstStyle/>
        <a:p>
          <a:endParaRPr lang="en-US"/>
        </a:p>
      </dgm:t>
    </dgm:pt>
    <dgm:pt modelId="{D40232C1-B608-43C9-AB0E-98F9517E912B}" type="sibTrans" cxnId="{BB2263FF-07C9-4AC7-8011-4C5904F65BE1}">
      <dgm:prSet/>
      <dgm:spPr/>
      <dgm:t>
        <a:bodyPr/>
        <a:lstStyle/>
        <a:p>
          <a:endParaRPr lang="en-US"/>
        </a:p>
      </dgm:t>
    </dgm:pt>
    <dgm:pt modelId="{46FEC566-97B8-4CE0-A5F6-3C69A44B7BE1}">
      <dgm:prSet/>
      <dgm:spPr>
        <a:scene3d>
          <a:camera prst="orthographicFront"/>
          <a:lightRig rig="threePt" dir="t"/>
        </a:scene3d>
        <a:sp3d>
          <a:bevelT/>
        </a:sp3d>
      </dgm:spPr>
      <dgm:t>
        <a:bodyPr/>
        <a:lstStyle/>
        <a:p>
          <a:r>
            <a:rPr lang="en-US" baseline="0"/>
            <a:t>Modified short-term leases or SBITAs would be remeasured from the inception of the lease or SBITA </a:t>
          </a:r>
          <a:endParaRPr lang="en-US"/>
        </a:p>
      </dgm:t>
    </dgm:pt>
    <dgm:pt modelId="{EB12EBD6-B345-49F5-BF3C-382553DA96E9}" type="parTrans" cxnId="{E25DFEB3-5ACF-4835-BAD8-585D7E2760C6}">
      <dgm:prSet/>
      <dgm:spPr/>
      <dgm:t>
        <a:bodyPr/>
        <a:lstStyle/>
        <a:p>
          <a:endParaRPr lang="en-US"/>
        </a:p>
      </dgm:t>
    </dgm:pt>
    <dgm:pt modelId="{DC6DA75C-A8E6-41DA-A0D8-DB57582E13FF}" type="sibTrans" cxnId="{E25DFEB3-5ACF-4835-BAD8-585D7E2760C6}">
      <dgm:prSet/>
      <dgm:spPr/>
      <dgm:t>
        <a:bodyPr/>
        <a:lstStyle/>
        <a:p>
          <a:endParaRPr lang="en-US"/>
        </a:p>
      </dgm:t>
    </dgm:pt>
    <dgm:pt modelId="{947DFA77-1A6F-44BC-937F-7FC751E9BC2F}">
      <dgm:prSet/>
      <dgm:spPr>
        <a:scene3d>
          <a:camera prst="orthographicFront"/>
          <a:lightRig rig="threePt" dir="t"/>
        </a:scene3d>
        <a:sp3d>
          <a:bevelT/>
        </a:sp3d>
      </dgm:spPr>
      <dgm:t>
        <a:bodyPr/>
        <a:lstStyle/>
        <a:p>
          <a:r>
            <a:rPr lang="en-US"/>
            <a:t>For leases only - the option to purchase the underlying asset would be considered an option to terminate for purposes of measuring the lease term</a:t>
          </a:r>
        </a:p>
      </dgm:t>
    </dgm:pt>
    <dgm:pt modelId="{6EFAB524-A92C-48A6-B520-1EA7951116D2}" type="parTrans" cxnId="{EAC125A0-610C-41FC-B1D7-0AA01A493785}">
      <dgm:prSet/>
      <dgm:spPr/>
      <dgm:t>
        <a:bodyPr/>
        <a:lstStyle/>
        <a:p>
          <a:endParaRPr lang="en-US"/>
        </a:p>
      </dgm:t>
    </dgm:pt>
    <dgm:pt modelId="{EA75B480-D7A5-48B1-A50B-4A543AF5282D}" type="sibTrans" cxnId="{EAC125A0-610C-41FC-B1D7-0AA01A493785}">
      <dgm:prSet/>
      <dgm:spPr/>
      <dgm:t>
        <a:bodyPr/>
        <a:lstStyle/>
        <a:p>
          <a:endParaRPr lang="en-US"/>
        </a:p>
      </dgm:t>
    </dgm:pt>
    <dgm:pt modelId="{CF97DF50-8EB0-4049-A130-D232B8FB335D}" type="pres">
      <dgm:prSet presAssocID="{D2310019-B35B-4F17-93E9-CCC68A9184A1}" presName="linear" presStyleCnt="0">
        <dgm:presLayoutVars>
          <dgm:animLvl val="lvl"/>
          <dgm:resizeHandles val="exact"/>
        </dgm:presLayoutVars>
      </dgm:prSet>
      <dgm:spPr/>
    </dgm:pt>
    <dgm:pt modelId="{65B7B30D-B29E-4092-82A1-43AFAA3F408C}" type="pres">
      <dgm:prSet presAssocID="{ADD9AD7D-C10B-4929-A576-10E4BEB5B1D0}" presName="parentText" presStyleLbl="node1" presStyleIdx="0" presStyleCnt="3">
        <dgm:presLayoutVars>
          <dgm:chMax val="0"/>
          <dgm:bulletEnabled val="1"/>
        </dgm:presLayoutVars>
      </dgm:prSet>
      <dgm:spPr/>
    </dgm:pt>
    <dgm:pt modelId="{552AA724-6297-4EEE-86A9-99964C851773}" type="pres">
      <dgm:prSet presAssocID="{ADD9AD7D-C10B-4929-A576-10E4BEB5B1D0}" presName="childText" presStyleLbl="revTx" presStyleIdx="0" presStyleCnt="3">
        <dgm:presLayoutVars>
          <dgm:bulletEnabled val="1"/>
        </dgm:presLayoutVars>
      </dgm:prSet>
      <dgm:spPr/>
    </dgm:pt>
    <dgm:pt modelId="{E5164DB2-0241-431B-AD10-E4D45D0DE29E}" type="pres">
      <dgm:prSet presAssocID="{76A4EC7A-9871-44B1-8205-3AC26DD95AF0}" presName="parentText" presStyleLbl="node1" presStyleIdx="1" presStyleCnt="3">
        <dgm:presLayoutVars>
          <dgm:chMax val="0"/>
          <dgm:bulletEnabled val="1"/>
        </dgm:presLayoutVars>
      </dgm:prSet>
      <dgm:spPr/>
    </dgm:pt>
    <dgm:pt modelId="{8E0B8017-A1B0-4556-8F45-927A86731CA0}" type="pres">
      <dgm:prSet presAssocID="{76A4EC7A-9871-44B1-8205-3AC26DD95AF0}" presName="childText" presStyleLbl="revTx" presStyleIdx="1" presStyleCnt="3">
        <dgm:presLayoutVars>
          <dgm:bulletEnabled val="1"/>
        </dgm:presLayoutVars>
      </dgm:prSet>
      <dgm:spPr/>
    </dgm:pt>
    <dgm:pt modelId="{7CCF5094-F795-41F0-BCB6-59951BBA4EAD}" type="pres">
      <dgm:prSet presAssocID="{77E43FB8-BE62-41FA-B40A-0036978088A1}" presName="parentText" presStyleLbl="node1" presStyleIdx="2" presStyleCnt="3">
        <dgm:presLayoutVars>
          <dgm:chMax val="0"/>
          <dgm:bulletEnabled val="1"/>
        </dgm:presLayoutVars>
      </dgm:prSet>
      <dgm:spPr/>
    </dgm:pt>
    <dgm:pt modelId="{3A1B1835-6744-4434-8DCA-B05271D6CA4B}" type="pres">
      <dgm:prSet presAssocID="{77E43FB8-BE62-41FA-B40A-0036978088A1}" presName="childText" presStyleLbl="revTx" presStyleIdx="2" presStyleCnt="3">
        <dgm:presLayoutVars>
          <dgm:bulletEnabled val="1"/>
        </dgm:presLayoutVars>
      </dgm:prSet>
      <dgm:spPr/>
    </dgm:pt>
  </dgm:ptLst>
  <dgm:cxnLst>
    <dgm:cxn modelId="{4736260D-C0DF-4F82-874D-F0280DF0E22F}" srcId="{76A4EC7A-9871-44B1-8205-3AC26DD95AF0}" destId="{D070EBA1-C2DD-46DA-B554-52FED656B0B1}" srcOrd="0" destOrd="0" parTransId="{F230BD10-0E73-43B8-8862-0988B4FB56B3}" sibTransId="{1CA817AD-EA00-41BB-9DE3-22090FE65583}"/>
    <dgm:cxn modelId="{30DBF211-4AC3-4ED6-B30C-E1F11251E6E6}" type="presOf" srcId="{77E43FB8-BE62-41FA-B40A-0036978088A1}" destId="{7CCF5094-F795-41F0-BCB6-59951BBA4EAD}" srcOrd="0" destOrd="0" presId="urn:microsoft.com/office/officeart/2005/8/layout/vList2"/>
    <dgm:cxn modelId="{E965B620-1254-4990-9EA2-B39FE3385997}" type="presOf" srcId="{947DFA77-1A6F-44BC-937F-7FC751E9BC2F}" destId="{8E0B8017-A1B0-4556-8F45-927A86731CA0}" srcOrd="0" destOrd="1" presId="urn:microsoft.com/office/officeart/2005/8/layout/vList2"/>
    <dgm:cxn modelId="{A5CA6732-E2D2-4616-BAA4-9AD0200F224B}" type="presOf" srcId="{D070EBA1-C2DD-46DA-B554-52FED656B0B1}" destId="{8E0B8017-A1B0-4556-8F45-927A86731CA0}" srcOrd="0" destOrd="0" presId="urn:microsoft.com/office/officeart/2005/8/layout/vList2"/>
    <dgm:cxn modelId="{0B06605C-B8E8-45F6-9208-E9D48DEF09AF}" type="presOf" srcId="{ADD9AD7D-C10B-4929-A576-10E4BEB5B1D0}" destId="{65B7B30D-B29E-4092-82A1-43AFAA3F408C}" srcOrd="0" destOrd="0" presId="urn:microsoft.com/office/officeart/2005/8/layout/vList2"/>
    <dgm:cxn modelId="{8DABD848-BBA9-4E35-BA2E-64C4EF257DE1}" type="presOf" srcId="{051608AA-FE63-462D-918C-D633AC9BDCAC}" destId="{552AA724-6297-4EEE-86A9-99964C851773}" srcOrd="0" destOrd="0" presId="urn:microsoft.com/office/officeart/2005/8/layout/vList2"/>
    <dgm:cxn modelId="{E642F268-F291-4008-83D0-8D0DAEC7F665}" type="presOf" srcId="{46FEC566-97B8-4CE0-A5F6-3C69A44B7BE1}" destId="{3A1B1835-6744-4434-8DCA-B05271D6CA4B}" srcOrd="0" destOrd="0" presId="urn:microsoft.com/office/officeart/2005/8/layout/vList2"/>
    <dgm:cxn modelId="{0CA21777-B221-4E44-99E2-39AE5F42D975}" type="presOf" srcId="{76A4EC7A-9871-44B1-8205-3AC26DD95AF0}" destId="{E5164DB2-0241-431B-AD10-E4D45D0DE29E}" srcOrd="0" destOrd="0" presId="urn:microsoft.com/office/officeart/2005/8/layout/vList2"/>
    <dgm:cxn modelId="{69AB088C-E576-42AF-ADF8-92C81D0000AE}" srcId="{D2310019-B35B-4F17-93E9-CCC68A9184A1}" destId="{76A4EC7A-9871-44B1-8205-3AC26DD95AF0}" srcOrd="1" destOrd="0" parTransId="{E6DD8CAC-2B50-4567-B695-0720AD7FE332}" sibTransId="{31C2A752-D9C4-4A22-A870-9F31209D2952}"/>
    <dgm:cxn modelId="{A24CE98E-CBF4-4A99-AC20-4499D23E1358}" type="presOf" srcId="{D2310019-B35B-4F17-93E9-CCC68A9184A1}" destId="{CF97DF50-8EB0-4049-A130-D232B8FB335D}" srcOrd="0" destOrd="0" presId="urn:microsoft.com/office/officeart/2005/8/layout/vList2"/>
    <dgm:cxn modelId="{EAC125A0-610C-41FC-B1D7-0AA01A493785}" srcId="{76A4EC7A-9871-44B1-8205-3AC26DD95AF0}" destId="{947DFA77-1A6F-44BC-937F-7FC751E9BC2F}" srcOrd="1" destOrd="0" parTransId="{6EFAB524-A92C-48A6-B520-1EA7951116D2}" sibTransId="{EA75B480-D7A5-48B1-A50B-4A543AF5282D}"/>
    <dgm:cxn modelId="{56A125A6-EEFB-404A-BAFE-0ABBDF4E5BBE}" srcId="{D2310019-B35B-4F17-93E9-CCC68A9184A1}" destId="{ADD9AD7D-C10B-4929-A576-10E4BEB5B1D0}" srcOrd="0" destOrd="0" parTransId="{85F16520-70FF-4B0E-AA1E-2BCE413D9C17}" sibTransId="{080255A4-578E-4056-944B-FD3199E9353E}"/>
    <dgm:cxn modelId="{4E8560A8-694F-42A5-B0F1-973C84BDA6DA}" srcId="{ADD9AD7D-C10B-4929-A576-10E4BEB5B1D0}" destId="{051608AA-FE63-462D-918C-D633AC9BDCAC}" srcOrd="0" destOrd="0" parTransId="{566E0346-73F3-47AC-B0E4-D3D12C70E848}" sibTransId="{E0295608-BCC1-4CAB-BDDB-523C2BD3CA9D}"/>
    <dgm:cxn modelId="{E25DFEB3-5ACF-4835-BAD8-585D7E2760C6}" srcId="{77E43FB8-BE62-41FA-B40A-0036978088A1}" destId="{46FEC566-97B8-4CE0-A5F6-3C69A44B7BE1}" srcOrd="0" destOrd="0" parTransId="{EB12EBD6-B345-49F5-BF3C-382553DA96E9}" sibTransId="{DC6DA75C-A8E6-41DA-A0D8-DB57582E13FF}"/>
    <dgm:cxn modelId="{BB2263FF-07C9-4AC7-8011-4C5904F65BE1}" srcId="{D2310019-B35B-4F17-93E9-CCC68A9184A1}" destId="{77E43FB8-BE62-41FA-B40A-0036978088A1}" srcOrd="2" destOrd="0" parTransId="{7E4C4BD7-59C7-40B2-850C-FB5F3BDF44AE}" sibTransId="{D40232C1-B608-43C9-AB0E-98F9517E912B}"/>
    <dgm:cxn modelId="{3E6AC379-C204-4157-A684-35E693D3E50B}" type="presParOf" srcId="{CF97DF50-8EB0-4049-A130-D232B8FB335D}" destId="{65B7B30D-B29E-4092-82A1-43AFAA3F408C}" srcOrd="0" destOrd="0" presId="urn:microsoft.com/office/officeart/2005/8/layout/vList2"/>
    <dgm:cxn modelId="{C6E9D5F9-2315-4402-B072-C2C7C46ECD9C}" type="presParOf" srcId="{CF97DF50-8EB0-4049-A130-D232B8FB335D}" destId="{552AA724-6297-4EEE-86A9-99964C851773}" srcOrd="1" destOrd="0" presId="urn:microsoft.com/office/officeart/2005/8/layout/vList2"/>
    <dgm:cxn modelId="{F9ED3C62-2391-4674-A8E3-933D956B7E5C}" type="presParOf" srcId="{CF97DF50-8EB0-4049-A130-D232B8FB335D}" destId="{E5164DB2-0241-431B-AD10-E4D45D0DE29E}" srcOrd="2" destOrd="0" presId="urn:microsoft.com/office/officeart/2005/8/layout/vList2"/>
    <dgm:cxn modelId="{A3187AB0-0EFE-40B7-A87E-132D6B76CF1E}" type="presParOf" srcId="{CF97DF50-8EB0-4049-A130-D232B8FB335D}" destId="{8E0B8017-A1B0-4556-8F45-927A86731CA0}" srcOrd="3" destOrd="0" presId="urn:microsoft.com/office/officeart/2005/8/layout/vList2"/>
    <dgm:cxn modelId="{48528AC8-59FE-498A-A1CE-5C4319DAA8BE}" type="presParOf" srcId="{CF97DF50-8EB0-4049-A130-D232B8FB335D}" destId="{7CCF5094-F795-41F0-BCB6-59951BBA4EAD}" srcOrd="4" destOrd="0" presId="urn:microsoft.com/office/officeart/2005/8/layout/vList2"/>
    <dgm:cxn modelId="{AB72A54C-4A75-4AD6-A600-8B7FD361B35D}" type="presParOf" srcId="{CF97DF50-8EB0-4049-A130-D232B8FB335D}" destId="{3A1B1835-6744-4434-8DCA-B05271D6CA4B}"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D2310019-B35B-4F17-93E9-CCC68A9184A1}"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ADD9AD7D-C10B-4929-A576-10E4BEB5B1D0}">
      <dgm:prSet/>
      <dgm:spPr>
        <a:scene3d>
          <a:camera prst="orthographicFront"/>
          <a:lightRig rig="threePt" dir="t"/>
        </a:scene3d>
        <a:sp3d>
          <a:bevelT/>
        </a:sp3d>
      </dgm:spPr>
      <dgm:t>
        <a:bodyPr/>
        <a:lstStyle/>
        <a:p>
          <a:r>
            <a:rPr lang="en-US" b="0"/>
            <a:t>Variable Lease Payments</a:t>
          </a:r>
          <a:endParaRPr lang="en-US"/>
        </a:p>
      </dgm:t>
    </dgm:pt>
    <dgm:pt modelId="{85F16520-70FF-4B0E-AA1E-2BCE413D9C17}" type="parTrans" cxnId="{56A125A6-EEFB-404A-BAFE-0ABBDF4E5BBE}">
      <dgm:prSet/>
      <dgm:spPr/>
      <dgm:t>
        <a:bodyPr/>
        <a:lstStyle/>
        <a:p>
          <a:endParaRPr lang="en-US"/>
        </a:p>
      </dgm:t>
    </dgm:pt>
    <dgm:pt modelId="{080255A4-578E-4056-944B-FD3199E9353E}" type="sibTrans" cxnId="{56A125A6-EEFB-404A-BAFE-0ABBDF4E5BBE}">
      <dgm:prSet/>
      <dgm:spPr/>
      <dgm:t>
        <a:bodyPr/>
        <a:lstStyle/>
        <a:p>
          <a:endParaRPr lang="en-US"/>
        </a:p>
      </dgm:t>
    </dgm:pt>
    <dgm:pt modelId="{051608AA-FE63-462D-918C-D633AC9BDCAC}">
      <dgm:prSet/>
      <dgm:spPr>
        <a:scene3d>
          <a:camera prst="orthographicFront"/>
          <a:lightRig rig="threePt" dir="t"/>
        </a:scene3d>
        <a:sp3d>
          <a:bevelT/>
        </a:sp3d>
      </dgm:spPr>
      <dgm:t>
        <a:bodyPr/>
        <a:lstStyle/>
        <a:p>
          <a:r>
            <a:rPr lang="en-US" baseline="0"/>
            <a:t>Variable lease payments, other than those that depend on an index or rate or those that are fixed in substance, would not be included in the measurement of the lease liability.</a:t>
          </a:r>
          <a:endParaRPr lang="en-US"/>
        </a:p>
      </dgm:t>
    </dgm:pt>
    <dgm:pt modelId="{566E0346-73F3-47AC-B0E4-D3D12C70E848}" type="parTrans" cxnId="{4E8560A8-694F-42A5-B0F1-973C84BDA6DA}">
      <dgm:prSet/>
      <dgm:spPr/>
      <dgm:t>
        <a:bodyPr/>
        <a:lstStyle/>
        <a:p>
          <a:endParaRPr lang="en-US"/>
        </a:p>
      </dgm:t>
    </dgm:pt>
    <dgm:pt modelId="{E0295608-BCC1-4CAB-BDDB-523C2BD3CA9D}" type="sibTrans" cxnId="{4E8560A8-694F-42A5-B0F1-973C84BDA6DA}">
      <dgm:prSet/>
      <dgm:spPr/>
      <dgm:t>
        <a:bodyPr/>
        <a:lstStyle/>
        <a:p>
          <a:endParaRPr lang="en-US"/>
        </a:p>
      </dgm:t>
    </dgm:pt>
    <dgm:pt modelId="{76A4EC7A-9871-44B1-8205-3AC26DD95AF0}">
      <dgm:prSet/>
      <dgm:spPr>
        <a:scene3d>
          <a:camera prst="orthographicFront"/>
          <a:lightRig rig="threePt" dir="t"/>
        </a:scene3d>
        <a:sp3d>
          <a:bevelT/>
        </a:sp3d>
      </dgm:spPr>
      <dgm:t>
        <a:bodyPr/>
        <a:lstStyle/>
        <a:p>
          <a:r>
            <a:rPr lang="en-US" b="0"/>
            <a:t>Lease Incentives</a:t>
          </a:r>
          <a:endParaRPr lang="en-US"/>
        </a:p>
      </dgm:t>
    </dgm:pt>
    <dgm:pt modelId="{E6DD8CAC-2B50-4567-B695-0720AD7FE332}" type="parTrans" cxnId="{69AB088C-E576-42AF-ADF8-92C81D0000AE}">
      <dgm:prSet/>
      <dgm:spPr/>
      <dgm:t>
        <a:bodyPr/>
        <a:lstStyle/>
        <a:p>
          <a:endParaRPr lang="en-US"/>
        </a:p>
      </dgm:t>
    </dgm:pt>
    <dgm:pt modelId="{31C2A752-D9C4-4A22-A870-9F31209D2952}" type="sibTrans" cxnId="{69AB088C-E576-42AF-ADF8-92C81D0000AE}">
      <dgm:prSet/>
      <dgm:spPr/>
      <dgm:t>
        <a:bodyPr/>
        <a:lstStyle/>
        <a:p>
          <a:endParaRPr lang="en-US"/>
        </a:p>
      </dgm:t>
    </dgm:pt>
    <dgm:pt modelId="{D070EBA1-C2DD-46DA-B554-52FED656B0B1}">
      <dgm:prSet/>
      <dgm:spPr>
        <a:scene3d>
          <a:camera prst="orthographicFront"/>
          <a:lightRig rig="threePt" dir="t"/>
        </a:scene3d>
        <a:sp3d>
          <a:bevelT/>
        </a:sp3d>
      </dgm:spPr>
      <dgm:t>
        <a:bodyPr/>
        <a:lstStyle/>
        <a:p>
          <a:r>
            <a:rPr lang="en-US"/>
            <a:t>Includes the assumption of or </a:t>
          </a:r>
          <a:r>
            <a:rPr lang="en-US" i="1"/>
            <a:t>an agreement to pay </a:t>
          </a:r>
          <a:r>
            <a:rPr lang="en-US"/>
            <a:t>a lessee’s preexisting lease obligation to a third party</a:t>
          </a:r>
        </a:p>
      </dgm:t>
    </dgm:pt>
    <dgm:pt modelId="{F230BD10-0E73-43B8-8862-0988B4FB56B3}" type="parTrans" cxnId="{4736260D-C0DF-4F82-874D-F0280DF0E22F}">
      <dgm:prSet/>
      <dgm:spPr/>
      <dgm:t>
        <a:bodyPr/>
        <a:lstStyle/>
        <a:p>
          <a:endParaRPr lang="en-US"/>
        </a:p>
      </dgm:t>
    </dgm:pt>
    <dgm:pt modelId="{1CA817AD-EA00-41BB-9DE3-22090FE65583}" type="sibTrans" cxnId="{4736260D-C0DF-4F82-874D-F0280DF0E22F}">
      <dgm:prSet/>
      <dgm:spPr/>
      <dgm:t>
        <a:bodyPr/>
        <a:lstStyle/>
        <a:p>
          <a:endParaRPr lang="en-US"/>
        </a:p>
      </dgm:t>
    </dgm:pt>
    <dgm:pt modelId="{46FEC566-97B8-4CE0-A5F6-3C69A44B7BE1}">
      <dgm:prSet/>
      <dgm:spPr>
        <a:scene3d>
          <a:camera prst="orthographicFront"/>
          <a:lightRig rig="threePt" dir="t"/>
        </a:scene3d>
        <a:sp3d>
          <a:bevelT/>
        </a:sp3d>
      </dgm:spPr>
      <dgm:t>
        <a:bodyPr/>
        <a:lstStyle/>
        <a:p>
          <a:r>
            <a:rPr lang="en-US" baseline="0"/>
            <a:t>The receivable for the underlying PPP asset would be remeasured if there is a change in the PPP term</a:t>
          </a:r>
          <a:endParaRPr lang="en-US"/>
        </a:p>
      </dgm:t>
    </dgm:pt>
    <dgm:pt modelId="{DC6DA75C-A8E6-41DA-A0D8-DB57582E13FF}" type="sibTrans" cxnId="{E25DFEB3-5ACF-4835-BAD8-585D7E2760C6}">
      <dgm:prSet/>
      <dgm:spPr/>
      <dgm:t>
        <a:bodyPr/>
        <a:lstStyle/>
        <a:p>
          <a:endParaRPr lang="en-US"/>
        </a:p>
      </dgm:t>
    </dgm:pt>
    <dgm:pt modelId="{EB12EBD6-B345-49F5-BF3C-382553DA96E9}" type="parTrans" cxnId="{E25DFEB3-5ACF-4835-BAD8-585D7E2760C6}">
      <dgm:prSet/>
      <dgm:spPr/>
      <dgm:t>
        <a:bodyPr/>
        <a:lstStyle/>
        <a:p>
          <a:endParaRPr lang="en-US"/>
        </a:p>
      </dgm:t>
    </dgm:pt>
    <dgm:pt modelId="{77E43FB8-BE62-41FA-B40A-0036978088A1}">
      <dgm:prSet/>
      <dgm:spPr>
        <a:scene3d>
          <a:camera prst="orthographicFront"/>
          <a:lightRig rig="threePt" dir="t"/>
        </a:scene3d>
        <a:sp3d>
          <a:bevelT/>
        </a:sp3d>
      </dgm:spPr>
      <dgm:t>
        <a:bodyPr/>
        <a:lstStyle/>
        <a:p>
          <a:r>
            <a:rPr lang="en-US" b="0"/>
            <a:t>PPP Remeasurement</a:t>
          </a:r>
          <a:endParaRPr lang="en-US"/>
        </a:p>
      </dgm:t>
    </dgm:pt>
    <dgm:pt modelId="{D40232C1-B608-43C9-AB0E-98F9517E912B}" type="sibTrans" cxnId="{BB2263FF-07C9-4AC7-8011-4C5904F65BE1}">
      <dgm:prSet/>
      <dgm:spPr/>
      <dgm:t>
        <a:bodyPr/>
        <a:lstStyle/>
        <a:p>
          <a:endParaRPr lang="en-US"/>
        </a:p>
      </dgm:t>
    </dgm:pt>
    <dgm:pt modelId="{7E4C4BD7-59C7-40B2-850C-FB5F3BDF44AE}" type="parTrans" cxnId="{BB2263FF-07C9-4AC7-8011-4C5904F65BE1}">
      <dgm:prSet/>
      <dgm:spPr/>
      <dgm:t>
        <a:bodyPr/>
        <a:lstStyle/>
        <a:p>
          <a:endParaRPr lang="en-US"/>
        </a:p>
      </dgm:t>
    </dgm:pt>
    <dgm:pt modelId="{1C78E5EA-975F-44F8-8628-CE118B614D2D}">
      <dgm:prSet/>
      <dgm:spPr>
        <a:scene3d>
          <a:camera prst="orthographicFront"/>
          <a:lightRig rig="threePt" dir="t"/>
        </a:scene3d>
        <a:sp3d>
          <a:bevelT/>
        </a:sp3d>
      </dgm:spPr>
      <dgm:t>
        <a:bodyPr/>
        <a:lstStyle/>
        <a:p>
          <a:r>
            <a:rPr lang="en-US"/>
            <a:t>Deferred outflow of resources would be adjusted by the same amount as any remeasurement change to the liability for the underlying PPP asset</a:t>
          </a:r>
        </a:p>
      </dgm:t>
    </dgm:pt>
    <dgm:pt modelId="{437E1CBA-F778-4BFE-83FE-48442E5A4B50}" type="parTrans" cxnId="{C8033D0E-CB0A-456D-B506-544B2FD18362}">
      <dgm:prSet/>
      <dgm:spPr/>
      <dgm:t>
        <a:bodyPr/>
        <a:lstStyle/>
        <a:p>
          <a:endParaRPr lang="en-US"/>
        </a:p>
      </dgm:t>
    </dgm:pt>
    <dgm:pt modelId="{2489AB73-8B33-4A98-A1DF-2731C22EE324}" type="sibTrans" cxnId="{C8033D0E-CB0A-456D-B506-544B2FD18362}">
      <dgm:prSet/>
      <dgm:spPr/>
      <dgm:t>
        <a:bodyPr/>
        <a:lstStyle/>
        <a:p>
          <a:endParaRPr lang="en-US"/>
        </a:p>
      </dgm:t>
    </dgm:pt>
    <dgm:pt modelId="{CF97DF50-8EB0-4049-A130-D232B8FB335D}" type="pres">
      <dgm:prSet presAssocID="{D2310019-B35B-4F17-93E9-CCC68A9184A1}" presName="linear" presStyleCnt="0">
        <dgm:presLayoutVars>
          <dgm:animLvl val="lvl"/>
          <dgm:resizeHandles val="exact"/>
        </dgm:presLayoutVars>
      </dgm:prSet>
      <dgm:spPr/>
    </dgm:pt>
    <dgm:pt modelId="{65B7B30D-B29E-4092-82A1-43AFAA3F408C}" type="pres">
      <dgm:prSet presAssocID="{ADD9AD7D-C10B-4929-A576-10E4BEB5B1D0}" presName="parentText" presStyleLbl="node1" presStyleIdx="0" presStyleCnt="3">
        <dgm:presLayoutVars>
          <dgm:chMax val="0"/>
          <dgm:bulletEnabled val="1"/>
        </dgm:presLayoutVars>
      </dgm:prSet>
      <dgm:spPr/>
    </dgm:pt>
    <dgm:pt modelId="{552AA724-6297-4EEE-86A9-99964C851773}" type="pres">
      <dgm:prSet presAssocID="{ADD9AD7D-C10B-4929-A576-10E4BEB5B1D0}" presName="childText" presStyleLbl="revTx" presStyleIdx="0" presStyleCnt="3">
        <dgm:presLayoutVars>
          <dgm:bulletEnabled val="1"/>
        </dgm:presLayoutVars>
      </dgm:prSet>
      <dgm:spPr/>
    </dgm:pt>
    <dgm:pt modelId="{E5164DB2-0241-431B-AD10-E4D45D0DE29E}" type="pres">
      <dgm:prSet presAssocID="{76A4EC7A-9871-44B1-8205-3AC26DD95AF0}" presName="parentText" presStyleLbl="node1" presStyleIdx="1" presStyleCnt="3">
        <dgm:presLayoutVars>
          <dgm:chMax val="0"/>
          <dgm:bulletEnabled val="1"/>
        </dgm:presLayoutVars>
      </dgm:prSet>
      <dgm:spPr/>
    </dgm:pt>
    <dgm:pt modelId="{8E0B8017-A1B0-4556-8F45-927A86731CA0}" type="pres">
      <dgm:prSet presAssocID="{76A4EC7A-9871-44B1-8205-3AC26DD95AF0}" presName="childText" presStyleLbl="revTx" presStyleIdx="1" presStyleCnt="3">
        <dgm:presLayoutVars>
          <dgm:bulletEnabled val="1"/>
        </dgm:presLayoutVars>
      </dgm:prSet>
      <dgm:spPr/>
    </dgm:pt>
    <dgm:pt modelId="{7CCF5094-F795-41F0-BCB6-59951BBA4EAD}" type="pres">
      <dgm:prSet presAssocID="{77E43FB8-BE62-41FA-B40A-0036978088A1}" presName="parentText" presStyleLbl="node1" presStyleIdx="2" presStyleCnt="3">
        <dgm:presLayoutVars>
          <dgm:chMax val="0"/>
          <dgm:bulletEnabled val="1"/>
        </dgm:presLayoutVars>
      </dgm:prSet>
      <dgm:spPr/>
    </dgm:pt>
    <dgm:pt modelId="{3A1B1835-6744-4434-8DCA-B05271D6CA4B}" type="pres">
      <dgm:prSet presAssocID="{77E43FB8-BE62-41FA-B40A-0036978088A1}" presName="childText" presStyleLbl="revTx" presStyleIdx="2" presStyleCnt="3">
        <dgm:presLayoutVars>
          <dgm:bulletEnabled val="1"/>
        </dgm:presLayoutVars>
      </dgm:prSet>
      <dgm:spPr/>
    </dgm:pt>
  </dgm:ptLst>
  <dgm:cxnLst>
    <dgm:cxn modelId="{4736260D-C0DF-4F82-874D-F0280DF0E22F}" srcId="{76A4EC7A-9871-44B1-8205-3AC26DD95AF0}" destId="{D070EBA1-C2DD-46DA-B554-52FED656B0B1}" srcOrd="0" destOrd="0" parTransId="{F230BD10-0E73-43B8-8862-0988B4FB56B3}" sibTransId="{1CA817AD-EA00-41BB-9DE3-22090FE65583}"/>
    <dgm:cxn modelId="{C8033D0E-CB0A-456D-B506-544B2FD18362}" srcId="{77E43FB8-BE62-41FA-B40A-0036978088A1}" destId="{1C78E5EA-975F-44F8-8628-CE118B614D2D}" srcOrd="1" destOrd="0" parTransId="{437E1CBA-F778-4BFE-83FE-48442E5A4B50}" sibTransId="{2489AB73-8B33-4A98-A1DF-2731C22EE324}"/>
    <dgm:cxn modelId="{30DBF211-4AC3-4ED6-B30C-E1F11251E6E6}" type="presOf" srcId="{77E43FB8-BE62-41FA-B40A-0036978088A1}" destId="{7CCF5094-F795-41F0-BCB6-59951BBA4EAD}" srcOrd="0" destOrd="0" presId="urn:microsoft.com/office/officeart/2005/8/layout/vList2"/>
    <dgm:cxn modelId="{A5CA6732-E2D2-4616-BAA4-9AD0200F224B}" type="presOf" srcId="{D070EBA1-C2DD-46DA-B554-52FED656B0B1}" destId="{8E0B8017-A1B0-4556-8F45-927A86731CA0}" srcOrd="0" destOrd="0" presId="urn:microsoft.com/office/officeart/2005/8/layout/vList2"/>
    <dgm:cxn modelId="{0B06605C-B8E8-45F6-9208-E9D48DEF09AF}" type="presOf" srcId="{ADD9AD7D-C10B-4929-A576-10E4BEB5B1D0}" destId="{65B7B30D-B29E-4092-82A1-43AFAA3F408C}" srcOrd="0" destOrd="0" presId="urn:microsoft.com/office/officeart/2005/8/layout/vList2"/>
    <dgm:cxn modelId="{8DABD848-BBA9-4E35-BA2E-64C4EF257DE1}" type="presOf" srcId="{051608AA-FE63-462D-918C-D633AC9BDCAC}" destId="{552AA724-6297-4EEE-86A9-99964C851773}" srcOrd="0" destOrd="0" presId="urn:microsoft.com/office/officeart/2005/8/layout/vList2"/>
    <dgm:cxn modelId="{E642F268-F291-4008-83D0-8D0DAEC7F665}" type="presOf" srcId="{46FEC566-97B8-4CE0-A5F6-3C69A44B7BE1}" destId="{3A1B1835-6744-4434-8DCA-B05271D6CA4B}" srcOrd="0" destOrd="0" presId="urn:microsoft.com/office/officeart/2005/8/layout/vList2"/>
    <dgm:cxn modelId="{0CA21777-B221-4E44-99E2-39AE5F42D975}" type="presOf" srcId="{76A4EC7A-9871-44B1-8205-3AC26DD95AF0}" destId="{E5164DB2-0241-431B-AD10-E4D45D0DE29E}" srcOrd="0" destOrd="0" presId="urn:microsoft.com/office/officeart/2005/8/layout/vList2"/>
    <dgm:cxn modelId="{47205559-C6DA-465E-B597-9AB44CB860A2}" type="presOf" srcId="{1C78E5EA-975F-44F8-8628-CE118B614D2D}" destId="{3A1B1835-6744-4434-8DCA-B05271D6CA4B}" srcOrd="0" destOrd="1" presId="urn:microsoft.com/office/officeart/2005/8/layout/vList2"/>
    <dgm:cxn modelId="{69AB088C-E576-42AF-ADF8-92C81D0000AE}" srcId="{D2310019-B35B-4F17-93E9-CCC68A9184A1}" destId="{76A4EC7A-9871-44B1-8205-3AC26DD95AF0}" srcOrd="1" destOrd="0" parTransId="{E6DD8CAC-2B50-4567-B695-0720AD7FE332}" sibTransId="{31C2A752-D9C4-4A22-A870-9F31209D2952}"/>
    <dgm:cxn modelId="{A24CE98E-CBF4-4A99-AC20-4499D23E1358}" type="presOf" srcId="{D2310019-B35B-4F17-93E9-CCC68A9184A1}" destId="{CF97DF50-8EB0-4049-A130-D232B8FB335D}" srcOrd="0" destOrd="0" presId="urn:microsoft.com/office/officeart/2005/8/layout/vList2"/>
    <dgm:cxn modelId="{56A125A6-EEFB-404A-BAFE-0ABBDF4E5BBE}" srcId="{D2310019-B35B-4F17-93E9-CCC68A9184A1}" destId="{ADD9AD7D-C10B-4929-A576-10E4BEB5B1D0}" srcOrd="0" destOrd="0" parTransId="{85F16520-70FF-4B0E-AA1E-2BCE413D9C17}" sibTransId="{080255A4-578E-4056-944B-FD3199E9353E}"/>
    <dgm:cxn modelId="{4E8560A8-694F-42A5-B0F1-973C84BDA6DA}" srcId="{ADD9AD7D-C10B-4929-A576-10E4BEB5B1D0}" destId="{051608AA-FE63-462D-918C-D633AC9BDCAC}" srcOrd="0" destOrd="0" parTransId="{566E0346-73F3-47AC-B0E4-D3D12C70E848}" sibTransId="{E0295608-BCC1-4CAB-BDDB-523C2BD3CA9D}"/>
    <dgm:cxn modelId="{E25DFEB3-5ACF-4835-BAD8-585D7E2760C6}" srcId="{77E43FB8-BE62-41FA-B40A-0036978088A1}" destId="{46FEC566-97B8-4CE0-A5F6-3C69A44B7BE1}" srcOrd="0" destOrd="0" parTransId="{EB12EBD6-B345-49F5-BF3C-382553DA96E9}" sibTransId="{DC6DA75C-A8E6-41DA-A0D8-DB57582E13FF}"/>
    <dgm:cxn modelId="{BB2263FF-07C9-4AC7-8011-4C5904F65BE1}" srcId="{D2310019-B35B-4F17-93E9-CCC68A9184A1}" destId="{77E43FB8-BE62-41FA-B40A-0036978088A1}" srcOrd="2" destOrd="0" parTransId="{7E4C4BD7-59C7-40B2-850C-FB5F3BDF44AE}" sibTransId="{D40232C1-B608-43C9-AB0E-98F9517E912B}"/>
    <dgm:cxn modelId="{3E6AC379-C204-4157-A684-35E693D3E50B}" type="presParOf" srcId="{CF97DF50-8EB0-4049-A130-D232B8FB335D}" destId="{65B7B30D-B29E-4092-82A1-43AFAA3F408C}" srcOrd="0" destOrd="0" presId="urn:microsoft.com/office/officeart/2005/8/layout/vList2"/>
    <dgm:cxn modelId="{C6E9D5F9-2315-4402-B072-C2C7C46ECD9C}" type="presParOf" srcId="{CF97DF50-8EB0-4049-A130-D232B8FB335D}" destId="{552AA724-6297-4EEE-86A9-99964C851773}" srcOrd="1" destOrd="0" presId="urn:microsoft.com/office/officeart/2005/8/layout/vList2"/>
    <dgm:cxn modelId="{F9ED3C62-2391-4674-A8E3-933D956B7E5C}" type="presParOf" srcId="{CF97DF50-8EB0-4049-A130-D232B8FB335D}" destId="{E5164DB2-0241-431B-AD10-E4D45D0DE29E}" srcOrd="2" destOrd="0" presId="urn:microsoft.com/office/officeart/2005/8/layout/vList2"/>
    <dgm:cxn modelId="{A3187AB0-0EFE-40B7-A87E-132D6B76CF1E}" type="presParOf" srcId="{CF97DF50-8EB0-4049-A130-D232B8FB335D}" destId="{8E0B8017-A1B0-4556-8F45-927A86731CA0}" srcOrd="3" destOrd="0" presId="urn:microsoft.com/office/officeart/2005/8/layout/vList2"/>
    <dgm:cxn modelId="{48528AC8-59FE-498A-A1CE-5C4319DAA8BE}" type="presParOf" srcId="{CF97DF50-8EB0-4049-A130-D232B8FB335D}" destId="{7CCF5094-F795-41F0-BCB6-59951BBA4EAD}" srcOrd="4" destOrd="0" presId="urn:microsoft.com/office/officeart/2005/8/layout/vList2"/>
    <dgm:cxn modelId="{AB72A54C-4A75-4AD6-A600-8B7FD361B35D}" type="presParOf" srcId="{CF97DF50-8EB0-4049-A130-D232B8FB335D}" destId="{3A1B1835-6744-4434-8DCA-B05271D6CA4B}"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D2310019-B35B-4F17-93E9-CCC68A9184A1}"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ADD9AD7D-C10B-4929-A576-10E4BEB5B1D0}">
      <dgm:prSet/>
      <dgm:spPr>
        <a:scene3d>
          <a:camera prst="orthographicFront"/>
          <a:lightRig rig="threePt" dir="t"/>
        </a:scene3d>
        <a:sp3d>
          <a:bevelT/>
        </a:sp3d>
      </dgm:spPr>
      <dgm:t>
        <a:bodyPr/>
        <a:lstStyle/>
        <a:p>
          <a:r>
            <a:rPr lang="en-US" b="0"/>
            <a:t>London Interbank Offered Rate (LIBOR)</a:t>
          </a:r>
          <a:endParaRPr lang="en-US"/>
        </a:p>
      </dgm:t>
    </dgm:pt>
    <dgm:pt modelId="{85F16520-70FF-4B0E-AA1E-2BCE413D9C17}" type="parTrans" cxnId="{56A125A6-EEFB-404A-BAFE-0ABBDF4E5BBE}">
      <dgm:prSet/>
      <dgm:spPr/>
      <dgm:t>
        <a:bodyPr/>
        <a:lstStyle/>
        <a:p>
          <a:endParaRPr lang="en-US"/>
        </a:p>
      </dgm:t>
    </dgm:pt>
    <dgm:pt modelId="{080255A4-578E-4056-944B-FD3199E9353E}" type="sibTrans" cxnId="{56A125A6-EEFB-404A-BAFE-0ABBDF4E5BBE}">
      <dgm:prSet/>
      <dgm:spPr/>
      <dgm:t>
        <a:bodyPr/>
        <a:lstStyle/>
        <a:p>
          <a:endParaRPr lang="en-US"/>
        </a:p>
      </dgm:t>
    </dgm:pt>
    <dgm:pt modelId="{051608AA-FE63-462D-918C-D633AC9BDCAC}">
      <dgm:prSet/>
      <dgm:spPr>
        <a:scene3d>
          <a:camera prst="orthographicFront"/>
          <a:lightRig rig="threePt" dir="t"/>
        </a:scene3d>
        <a:sp3d>
          <a:bevelT/>
        </a:sp3d>
      </dgm:spPr>
      <dgm:t>
        <a:bodyPr/>
        <a:lstStyle/>
        <a:p>
          <a:r>
            <a:rPr lang="en-US" baseline="0"/>
            <a:t>Date at which it is not an appropriate benchmark interest rate would change to when it is no longer determined by the ICE Benchmark Administration using the methodology in place as of December 31, 2021.</a:t>
          </a:r>
          <a:endParaRPr lang="en-US"/>
        </a:p>
      </dgm:t>
    </dgm:pt>
    <dgm:pt modelId="{E0295608-BCC1-4CAB-BDDB-523C2BD3CA9D}" type="sibTrans" cxnId="{4E8560A8-694F-42A5-B0F1-973C84BDA6DA}">
      <dgm:prSet/>
      <dgm:spPr/>
      <dgm:t>
        <a:bodyPr/>
        <a:lstStyle/>
        <a:p>
          <a:endParaRPr lang="en-US"/>
        </a:p>
      </dgm:t>
    </dgm:pt>
    <dgm:pt modelId="{566E0346-73F3-47AC-B0E4-D3D12C70E848}" type="parTrans" cxnId="{4E8560A8-694F-42A5-B0F1-973C84BDA6DA}">
      <dgm:prSet/>
      <dgm:spPr/>
      <dgm:t>
        <a:bodyPr/>
        <a:lstStyle/>
        <a:p>
          <a:endParaRPr lang="en-US"/>
        </a:p>
      </dgm:t>
    </dgm:pt>
    <dgm:pt modelId="{CF97DF50-8EB0-4049-A130-D232B8FB335D}" type="pres">
      <dgm:prSet presAssocID="{D2310019-B35B-4F17-93E9-CCC68A9184A1}" presName="linear" presStyleCnt="0">
        <dgm:presLayoutVars>
          <dgm:animLvl val="lvl"/>
          <dgm:resizeHandles val="exact"/>
        </dgm:presLayoutVars>
      </dgm:prSet>
      <dgm:spPr/>
    </dgm:pt>
    <dgm:pt modelId="{65B7B30D-B29E-4092-82A1-43AFAA3F408C}" type="pres">
      <dgm:prSet presAssocID="{ADD9AD7D-C10B-4929-A576-10E4BEB5B1D0}" presName="parentText" presStyleLbl="node1" presStyleIdx="0" presStyleCnt="1">
        <dgm:presLayoutVars>
          <dgm:chMax val="0"/>
          <dgm:bulletEnabled val="1"/>
        </dgm:presLayoutVars>
      </dgm:prSet>
      <dgm:spPr/>
    </dgm:pt>
    <dgm:pt modelId="{552AA724-6297-4EEE-86A9-99964C851773}" type="pres">
      <dgm:prSet presAssocID="{ADD9AD7D-C10B-4929-A576-10E4BEB5B1D0}" presName="childText" presStyleLbl="revTx" presStyleIdx="0" presStyleCnt="1">
        <dgm:presLayoutVars>
          <dgm:bulletEnabled val="1"/>
        </dgm:presLayoutVars>
      </dgm:prSet>
      <dgm:spPr/>
    </dgm:pt>
  </dgm:ptLst>
  <dgm:cxnLst>
    <dgm:cxn modelId="{0B06605C-B8E8-45F6-9208-E9D48DEF09AF}" type="presOf" srcId="{ADD9AD7D-C10B-4929-A576-10E4BEB5B1D0}" destId="{65B7B30D-B29E-4092-82A1-43AFAA3F408C}" srcOrd="0" destOrd="0" presId="urn:microsoft.com/office/officeart/2005/8/layout/vList2"/>
    <dgm:cxn modelId="{8DABD848-BBA9-4E35-BA2E-64C4EF257DE1}" type="presOf" srcId="{051608AA-FE63-462D-918C-D633AC9BDCAC}" destId="{552AA724-6297-4EEE-86A9-99964C851773}" srcOrd="0" destOrd="0" presId="urn:microsoft.com/office/officeart/2005/8/layout/vList2"/>
    <dgm:cxn modelId="{A24CE98E-CBF4-4A99-AC20-4499D23E1358}" type="presOf" srcId="{D2310019-B35B-4F17-93E9-CCC68A9184A1}" destId="{CF97DF50-8EB0-4049-A130-D232B8FB335D}" srcOrd="0" destOrd="0" presId="urn:microsoft.com/office/officeart/2005/8/layout/vList2"/>
    <dgm:cxn modelId="{56A125A6-EEFB-404A-BAFE-0ABBDF4E5BBE}" srcId="{D2310019-B35B-4F17-93E9-CCC68A9184A1}" destId="{ADD9AD7D-C10B-4929-A576-10E4BEB5B1D0}" srcOrd="0" destOrd="0" parTransId="{85F16520-70FF-4B0E-AA1E-2BCE413D9C17}" sibTransId="{080255A4-578E-4056-944B-FD3199E9353E}"/>
    <dgm:cxn modelId="{4E8560A8-694F-42A5-B0F1-973C84BDA6DA}" srcId="{ADD9AD7D-C10B-4929-A576-10E4BEB5B1D0}" destId="{051608AA-FE63-462D-918C-D633AC9BDCAC}" srcOrd="0" destOrd="0" parTransId="{566E0346-73F3-47AC-B0E4-D3D12C70E848}" sibTransId="{E0295608-BCC1-4CAB-BDDB-523C2BD3CA9D}"/>
    <dgm:cxn modelId="{3E6AC379-C204-4157-A684-35E693D3E50B}" type="presParOf" srcId="{CF97DF50-8EB0-4049-A130-D232B8FB335D}" destId="{65B7B30D-B29E-4092-82A1-43AFAA3F408C}" srcOrd="0" destOrd="0" presId="urn:microsoft.com/office/officeart/2005/8/layout/vList2"/>
    <dgm:cxn modelId="{C6E9D5F9-2315-4402-B072-C2C7C46ECD9C}" type="presParOf" srcId="{CF97DF50-8EB0-4049-A130-D232B8FB335D}" destId="{552AA724-6297-4EEE-86A9-99964C85177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32D5AB12-4293-47B6-A9BD-7CBEC6463177}"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B05F23C1-1980-4C1A-AE2F-C2D5D658934F}">
      <dgm:prSet phldrT="[Text]"/>
      <dgm:spPr/>
      <dgm:t>
        <a:bodyPr/>
        <a:lstStyle/>
        <a:p>
          <a:r>
            <a:rPr lang="en-US" dirty="0"/>
            <a:t>SNAP/ Food Stamps</a:t>
          </a:r>
        </a:p>
      </dgm:t>
    </dgm:pt>
    <dgm:pt modelId="{3EAB68CD-8610-42D7-BF86-2A646A10715C}" type="parTrans" cxnId="{3677FF47-4801-43F9-90E3-6BA8D35B8DF8}">
      <dgm:prSet/>
      <dgm:spPr/>
      <dgm:t>
        <a:bodyPr/>
        <a:lstStyle/>
        <a:p>
          <a:endParaRPr lang="en-US"/>
        </a:p>
      </dgm:t>
    </dgm:pt>
    <dgm:pt modelId="{284A38A6-72C2-4E31-8E41-E08306375F05}" type="sibTrans" cxnId="{3677FF47-4801-43F9-90E3-6BA8D35B8DF8}">
      <dgm:prSet/>
      <dgm:spPr/>
      <dgm:t>
        <a:bodyPr/>
        <a:lstStyle/>
        <a:p>
          <a:endParaRPr lang="en-US"/>
        </a:p>
      </dgm:t>
    </dgm:pt>
    <dgm:pt modelId="{320865FA-73AA-40A6-9120-A59729D584F4}">
      <dgm:prSet phldrT="[Text]"/>
      <dgm:spPr/>
      <dgm:t>
        <a:bodyPr/>
        <a:lstStyle/>
        <a:p>
          <a:r>
            <a:rPr lang="en-US" dirty="0"/>
            <a:t>States no longer use paper food stamp coupons. Specialized guidance in Statement 24 is no longer relevant. Should apply Statement 33 instead.</a:t>
          </a:r>
        </a:p>
      </dgm:t>
    </dgm:pt>
    <dgm:pt modelId="{A94DAEEC-B0B7-4B0D-9113-EA7EC25951EB}" type="parTrans" cxnId="{D4AFD2C9-39BE-4DB9-A076-9C9696F8575C}">
      <dgm:prSet/>
      <dgm:spPr/>
      <dgm:t>
        <a:bodyPr/>
        <a:lstStyle/>
        <a:p>
          <a:endParaRPr lang="en-US"/>
        </a:p>
      </dgm:t>
    </dgm:pt>
    <dgm:pt modelId="{2B6F7543-D9B9-4898-ACEF-BCEC21A1FACA}" type="sibTrans" cxnId="{D4AFD2C9-39BE-4DB9-A076-9C9696F8575C}">
      <dgm:prSet/>
      <dgm:spPr/>
      <dgm:t>
        <a:bodyPr/>
        <a:lstStyle/>
        <a:p>
          <a:endParaRPr lang="en-US"/>
        </a:p>
      </dgm:t>
    </dgm:pt>
    <dgm:pt modelId="{FF62F253-13C9-4162-A896-F64AB43D64C1}">
      <dgm:prSet phldrT="[Text]"/>
      <dgm:spPr/>
      <dgm:t>
        <a:bodyPr/>
        <a:lstStyle/>
        <a:p>
          <a:r>
            <a:rPr lang="en-US" dirty="0"/>
            <a:t>Nonmonetary Transactions</a:t>
          </a:r>
        </a:p>
      </dgm:t>
    </dgm:pt>
    <dgm:pt modelId="{0C41F104-EA6C-409F-9177-7DDA780659A5}" type="parTrans" cxnId="{A82C0C84-D7F5-42AD-A457-8065BA22B4D8}">
      <dgm:prSet/>
      <dgm:spPr/>
      <dgm:t>
        <a:bodyPr/>
        <a:lstStyle/>
        <a:p>
          <a:endParaRPr lang="en-US"/>
        </a:p>
      </dgm:t>
    </dgm:pt>
    <dgm:pt modelId="{5FB30084-0364-442A-8C35-1A7DC7B09610}" type="sibTrans" cxnId="{A82C0C84-D7F5-42AD-A457-8065BA22B4D8}">
      <dgm:prSet/>
      <dgm:spPr/>
      <dgm:t>
        <a:bodyPr/>
        <a:lstStyle/>
        <a:p>
          <a:endParaRPr lang="en-US"/>
        </a:p>
      </dgm:t>
    </dgm:pt>
    <dgm:pt modelId="{339713C1-2A44-45A1-8DA5-A982895D3A5B}">
      <dgm:prSet phldrT="[Text]"/>
      <dgm:spPr/>
      <dgm:t>
        <a:bodyPr/>
        <a:lstStyle/>
        <a:p>
          <a:r>
            <a:rPr lang="en-US" dirty="0"/>
            <a:t>Should disclose measurement attribute(s), rather than basis of accounting for assets transferred.</a:t>
          </a:r>
        </a:p>
      </dgm:t>
    </dgm:pt>
    <dgm:pt modelId="{69EA2F6A-0D62-4583-AF07-357ED3859876}" type="parTrans" cxnId="{DDF4D691-681C-44EC-849B-B424FC095E76}">
      <dgm:prSet/>
      <dgm:spPr/>
      <dgm:t>
        <a:bodyPr/>
        <a:lstStyle/>
        <a:p>
          <a:endParaRPr lang="en-US"/>
        </a:p>
      </dgm:t>
    </dgm:pt>
    <dgm:pt modelId="{5DD4D581-DA89-44F0-963B-91954B09E982}" type="sibTrans" cxnId="{DDF4D691-681C-44EC-849B-B424FC095E76}">
      <dgm:prSet/>
      <dgm:spPr/>
      <dgm:t>
        <a:bodyPr/>
        <a:lstStyle/>
        <a:p>
          <a:endParaRPr lang="en-US"/>
        </a:p>
      </dgm:t>
    </dgm:pt>
    <dgm:pt modelId="{4F162F82-3AB9-4D94-8746-6F95A58BD620}">
      <dgm:prSet phldrT="[Text]"/>
      <dgm:spPr/>
      <dgm:t>
        <a:bodyPr/>
        <a:lstStyle/>
        <a:p>
          <a:r>
            <a:rPr lang="en-US" dirty="0"/>
            <a:t>Pledges of Future Revenue</a:t>
          </a:r>
        </a:p>
      </dgm:t>
    </dgm:pt>
    <dgm:pt modelId="{B2B21E3C-DA96-4CD0-9CFD-0F7254168FD3}" type="parTrans" cxnId="{D11A6D94-EFFA-4925-A66C-36B3C5FE4339}">
      <dgm:prSet/>
      <dgm:spPr/>
      <dgm:t>
        <a:bodyPr/>
        <a:lstStyle/>
        <a:p>
          <a:endParaRPr lang="en-US"/>
        </a:p>
      </dgm:t>
    </dgm:pt>
    <dgm:pt modelId="{9491C9BC-3E35-4C0E-A05B-ABDB556F71DF}" type="sibTrans" cxnId="{D11A6D94-EFFA-4925-A66C-36B3C5FE4339}">
      <dgm:prSet/>
      <dgm:spPr/>
      <dgm:t>
        <a:bodyPr/>
        <a:lstStyle/>
        <a:p>
          <a:endParaRPr lang="en-US"/>
        </a:p>
      </dgm:t>
    </dgm:pt>
    <dgm:pt modelId="{18C7C10C-1082-4DE4-92FB-5BFC15FF71D1}">
      <dgm:prSet phldrT="[Text]"/>
      <dgm:spPr/>
      <dgm:t>
        <a:bodyPr/>
        <a:lstStyle/>
        <a:p>
          <a:r>
            <a:rPr lang="en-US" dirty="0"/>
            <a:t>Blending guidance provided</a:t>
          </a:r>
        </a:p>
      </dgm:t>
    </dgm:pt>
    <dgm:pt modelId="{5D553399-2C30-4D95-913F-742C3565D8EE}" type="parTrans" cxnId="{B3F8D43D-8AA4-476B-B608-D417B46FAB31}">
      <dgm:prSet/>
      <dgm:spPr/>
      <dgm:t>
        <a:bodyPr/>
        <a:lstStyle/>
        <a:p>
          <a:endParaRPr lang="en-US"/>
        </a:p>
      </dgm:t>
    </dgm:pt>
    <dgm:pt modelId="{2EC140FA-5515-48E0-8DC6-478714C71271}" type="sibTrans" cxnId="{B3F8D43D-8AA4-476B-B608-D417B46FAB31}">
      <dgm:prSet/>
      <dgm:spPr/>
      <dgm:t>
        <a:bodyPr/>
        <a:lstStyle/>
        <a:p>
          <a:endParaRPr lang="en-US"/>
        </a:p>
      </dgm:t>
    </dgm:pt>
    <dgm:pt modelId="{08239BC6-0DAC-4DBF-8DC5-9ADEF1065700}" type="pres">
      <dgm:prSet presAssocID="{32D5AB12-4293-47B6-A9BD-7CBEC6463177}" presName="linear" presStyleCnt="0">
        <dgm:presLayoutVars>
          <dgm:animLvl val="lvl"/>
          <dgm:resizeHandles val="exact"/>
        </dgm:presLayoutVars>
      </dgm:prSet>
      <dgm:spPr/>
    </dgm:pt>
    <dgm:pt modelId="{FDFA7123-53E4-4C05-88AC-F3B1A2504DD6}" type="pres">
      <dgm:prSet presAssocID="{B05F23C1-1980-4C1A-AE2F-C2D5D658934F}" presName="parentText" presStyleLbl="node1" presStyleIdx="0" presStyleCnt="3">
        <dgm:presLayoutVars>
          <dgm:chMax val="0"/>
          <dgm:bulletEnabled val="1"/>
        </dgm:presLayoutVars>
      </dgm:prSet>
      <dgm:spPr/>
    </dgm:pt>
    <dgm:pt modelId="{41DF18DC-CF08-4066-9118-99F8AE57EBB0}" type="pres">
      <dgm:prSet presAssocID="{B05F23C1-1980-4C1A-AE2F-C2D5D658934F}" presName="childText" presStyleLbl="revTx" presStyleIdx="0" presStyleCnt="3">
        <dgm:presLayoutVars>
          <dgm:bulletEnabled val="1"/>
        </dgm:presLayoutVars>
      </dgm:prSet>
      <dgm:spPr/>
    </dgm:pt>
    <dgm:pt modelId="{F28C668E-A8A0-46CE-B419-85AFBC6CE5E0}" type="pres">
      <dgm:prSet presAssocID="{FF62F253-13C9-4162-A896-F64AB43D64C1}" presName="parentText" presStyleLbl="node1" presStyleIdx="1" presStyleCnt="3">
        <dgm:presLayoutVars>
          <dgm:chMax val="0"/>
          <dgm:bulletEnabled val="1"/>
        </dgm:presLayoutVars>
      </dgm:prSet>
      <dgm:spPr/>
    </dgm:pt>
    <dgm:pt modelId="{C93931FD-00A1-486A-AD0E-7E62AAAE9E19}" type="pres">
      <dgm:prSet presAssocID="{FF62F253-13C9-4162-A896-F64AB43D64C1}" presName="childText" presStyleLbl="revTx" presStyleIdx="1" presStyleCnt="3">
        <dgm:presLayoutVars>
          <dgm:bulletEnabled val="1"/>
        </dgm:presLayoutVars>
      </dgm:prSet>
      <dgm:spPr/>
    </dgm:pt>
    <dgm:pt modelId="{81EE7B99-7892-4A0D-A71D-563F25DA8B74}" type="pres">
      <dgm:prSet presAssocID="{4F162F82-3AB9-4D94-8746-6F95A58BD620}" presName="parentText" presStyleLbl="node1" presStyleIdx="2" presStyleCnt="3">
        <dgm:presLayoutVars>
          <dgm:chMax val="0"/>
          <dgm:bulletEnabled val="1"/>
        </dgm:presLayoutVars>
      </dgm:prSet>
      <dgm:spPr/>
    </dgm:pt>
    <dgm:pt modelId="{98214E4A-30D1-486D-8CDB-BC0D91F62E73}" type="pres">
      <dgm:prSet presAssocID="{4F162F82-3AB9-4D94-8746-6F95A58BD620}" presName="childText" presStyleLbl="revTx" presStyleIdx="2" presStyleCnt="3">
        <dgm:presLayoutVars>
          <dgm:bulletEnabled val="1"/>
        </dgm:presLayoutVars>
      </dgm:prSet>
      <dgm:spPr/>
    </dgm:pt>
  </dgm:ptLst>
  <dgm:cxnLst>
    <dgm:cxn modelId="{A843A002-C42D-4299-9EE6-DD30A1549873}" type="presOf" srcId="{32D5AB12-4293-47B6-A9BD-7CBEC6463177}" destId="{08239BC6-0DAC-4DBF-8DC5-9ADEF1065700}" srcOrd="0" destOrd="0" presId="urn:microsoft.com/office/officeart/2005/8/layout/vList2"/>
    <dgm:cxn modelId="{B3F8D43D-8AA4-476B-B608-D417B46FAB31}" srcId="{4F162F82-3AB9-4D94-8746-6F95A58BD620}" destId="{18C7C10C-1082-4DE4-92FB-5BFC15FF71D1}" srcOrd="0" destOrd="0" parTransId="{5D553399-2C30-4D95-913F-742C3565D8EE}" sibTransId="{2EC140FA-5515-48E0-8DC6-478714C71271}"/>
    <dgm:cxn modelId="{3677FF47-4801-43F9-90E3-6BA8D35B8DF8}" srcId="{32D5AB12-4293-47B6-A9BD-7CBEC6463177}" destId="{B05F23C1-1980-4C1A-AE2F-C2D5D658934F}" srcOrd="0" destOrd="0" parTransId="{3EAB68CD-8610-42D7-BF86-2A646A10715C}" sibTransId="{284A38A6-72C2-4E31-8E41-E08306375F05}"/>
    <dgm:cxn modelId="{A82C0C84-D7F5-42AD-A457-8065BA22B4D8}" srcId="{32D5AB12-4293-47B6-A9BD-7CBEC6463177}" destId="{FF62F253-13C9-4162-A896-F64AB43D64C1}" srcOrd="1" destOrd="0" parTransId="{0C41F104-EA6C-409F-9177-7DDA780659A5}" sibTransId="{5FB30084-0364-442A-8C35-1A7DC7B09610}"/>
    <dgm:cxn modelId="{DDF4D691-681C-44EC-849B-B424FC095E76}" srcId="{FF62F253-13C9-4162-A896-F64AB43D64C1}" destId="{339713C1-2A44-45A1-8DA5-A982895D3A5B}" srcOrd="0" destOrd="0" parTransId="{69EA2F6A-0D62-4583-AF07-357ED3859876}" sibTransId="{5DD4D581-DA89-44F0-963B-91954B09E982}"/>
    <dgm:cxn modelId="{D11A6D94-EFFA-4925-A66C-36B3C5FE4339}" srcId="{32D5AB12-4293-47B6-A9BD-7CBEC6463177}" destId="{4F162F82-3AB9-4D94-8746-6F95A58BD620}" srcOrd="2" destOrd="0" parTransId="{B2B21E3C-DA96-4CD0-9CFD-0F7254168FD3}" sibTransId="{9491C9BC-3E35-4C0E-A05B-ABDB556F71DF}"/>
    <dgm:cxn modelId="{E93EC595-5A92-4F77-8866-AE583CF79004}" type="presOf" srcId="{339713C1-2A44-45A1-8DA5-A982895D3A5B}" destId="{C93931FD-00A1-486A-AD0E-7E62AAAE9E19}" srcOrd="0" destOrd="0" presId="urn:microsoft.com/office/officeart/2005/8/layout/vList2"/>
    <dgm:cxn modelId="{3107C997-1282-4E7B-AD82-9F24B6AEF3AD}" type="presOf" srcId="{18C7C10C-1082-4DE4-92FB-5BFC15FF71D1}" destId="{98214E4A-30D1-486D-8CDB-BC0D91F62E73}" srcOrd="0" destOrd="0" presId="urn:microsoft.com/office/officeart/2005/8/layout/vList2"/>
    <dgm:cxn modelId="{B3035B9B-9D43-46C0-BE22-FF41647F6606}" type="presOf" srcId="{320865FA-73AA-40A6-9120-A59729D584F4}" destId="{41DF18DC-CF08-4066-9118-99F8AE57EBB0}" srcOrd="0" destOrd="0" presId="urn:microsoft.com/office/officeart/2005/8/layout/vList2"/>
    <dgm:cxn modelId="{C72518B9-CA4E-4870-A14C-7BDB4B2A5353}" type="presOf" srcId="{4F162F82-3AB9-4D94-8746-6F95A58BD620}" destId="{81EE7B99-7892-4A0D-A71D-563F25DA8B74}" srcOrd="0" destOrd="0" presId="urn:microsoft.com/office/officeart/2005/8/layout/vList2"/>
    <dgm:cxn modelId="{07960DC9-9B5E-4D73-A8BE-0E0D3D00AE79}" type="presOf" srcId="{FF62F253-13C9-4162-A896-F64AB43D64C1}" destId="{F28C668E-A8A0-46CE-B419-85AFBC6CE5E0}" srcOrd="0" destOrd="0" presId="urn:microsoft.com/office/officeart/2005/8/layout/vList2"/>
    <dgm:cxn modelId="{D4AFD2C9-39BE-4DB9-A076-9C9696F8575C}" srcId="{B05F23C1-1980-4C1A-AE2F-C2D5D658934F}" destId="{320865FA-73AA-40A6-9120-A59729D584F4}" srcOrd="0" destOrd="0" parTransId="{A94DAEEC-B0B7-4B0D-9113-EA7EC25951EB}" sibTransId="{2B6F7543-D9B9-4898-ACEF-BCEC21A1FACA}"/>
    <dgm:cxn modelId="{D18C22DB-672B-4BEC-8229-08764A5DE260}" type="presOf" srcId="{B05F23C1-1980-4C1A-AE2F-C2D5D658934F}" destId="{FDFA7123-53E4-4C05-88AC-F3B1A2504DD6}" srcOrd="0" destOrd="0" presId="urn:microsoft.com/office/officeart/2005/8/layout/vList2"/>
    <dgm:cxn modelId="{875F736A-04F7-4383-8C7B-F101970C806B}" type="presParOf" srcId="{08239BC6-0DAC-4DBF-8DC5-9ADEF1065700}" destId="{FDFA7123-53E4-4C05-88AC-F3B1A2504DD6}" srcOrd="0" destOrd="0" presId="urn:microsoft.com/office/officeart/2005/8/layout/vList2"/>
    <dgm:cxn modelId="{771806D1-52ED-4162-9208-916F56B41B6A}" type="presParOf" srcId="{08239BC6-0DAC-4DBF-8DC5-9ADEF1065700}" destId="{41DF18DC-CF08-4066-9118-99F8AE57EBB0}" srcOrd="1" destOrd="0" presId="urn:microsoft.com/office/officeart/2005/8/layout/vList2"/>
    <dgm:cxn modelId="{047F7413-3F81-4654-B792-8F727A758804}" type="presParOf" srcId="{08239BC6-0DAC-4DBF-8DC5-9ADEF1065700}" destId="{F28C668E-A8A0-46CE-B419-85AFBC6CE5E0}" srcOrd="2" destOrd="0" presId="urn:microsoft.com/office/officeart/2005/8/layout/vList2"/>
    <dgm:cxn modelId="{03CA3215-89FD-461B-A728-B98A1B6B1F47}" type="presParOf" srcId="{08239BC6-0DAC-4DBF-8DC5-9ADEF1065700}" destId="{C93931FD-00A1-486A-AD0E-7E62AAAE9E19}" srcOrd="3" destOrd="0" presId="urn:microsoft.com/office/officeart/2005/8/layout/vList2"/>
    <dgm:cxn modelId="{585EE929-019E-4A71-B236-37594E5D7F51}" type="presParOf" srcId="{08239BC6-0DAC-4DBF-8DC5-9ADEF1065700}" destId="{81EE7B99-7892-4A0D-A71D-563F25DA8B74}" srcOrd="4" destOrd="0" presId="urn:microsoft.com/office/officeart/2005/8/layout/vList2"/>
    <dgm:cxn modelId="{B6106487-248A-4F84-8D6F-982E572BD565}" type="presParOf" srcId="{08239BC6-0DAC-4DBF-8DC5-9ADEF1065700}" destId="{98214E4A-30D1-486D-8CDB-BC0D91F62E73}"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103E63-5195-4BFD-8CA2-65CE05B4DEB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4503F84-D4EF-445B-AB4A-399186B9FFCB}">
      <dgm:prSet/>
      <dgm:spPr/>
      <dgm:t>
        <a:bodyPr/>
        <a:lstStyle/>
        <a:p>
          <a:r>
            <a:rPr lang="en-US" b="0"/>
            <a:t>December 31: Fiscal Year 2021</a:t>
          </a:r>
          <a:endParaRPr lang="en-US"/>
        </a:p>
      </dgm:t>
    </dgm:pt>
    <dgm:pt modelId="{208BFD91-B943-43BA-AEF4-E186193C300A}" type="parTrans" cxnId="{4579844D-4E2C-40A6-9B8F-F251A7E2F0CC}">
      <dgm:prSet/>
      <dgm:spPr/>
      <dgm:t>
        <a:bodyPr/>
        <a:lstStyle/>
        <a:p>
          <a:endParaRPr lang="en-US"/>
        </a:p>
      </dgm:t>
    </dgm:pt>
    <dgm:pt modelId="{61827A55-1B2F-4318-9C7D-8F79815D61E1}" type="sibTrans" cxnId="{4579844D-4E2C-40A6-9B8F-F251A7E2F0CC}">
      <dgm:prSet/>
      <dgm:spPr/>
      <dgm:t>
        <a:bodyPr/>
        <a:lstStyle/>
        <a:p>
          <a:endParaRPr lang="en-US"/>
        </a:p>
      </dgm:t>
    </dgm:pt>
    <dgm:pt modelId="{3A3469E1-9F4E-4F40-91CA-9B231BCBBDD2}">
      <dgm:prSet/>
      <dgm:spPr>
        <a:scene3d>
          <a:camera prst="orthographicFront"/>
          <a:lightRig rig="threePt" dir="t"/>
        </a:scene3d>
        <a:sp3d>
          <a:bevelT/>
        </a:sp3d>
      </dgm:spPr>
      <dgm:t>
        <a:bodyPr/>
        <a:lstStyle/>
        <a:p>
          <a:r>
            <a:rPr lang="en-US" baseline="0"/>
            <a:t>Statement 89 – construction-period interest</a:t>
          </a:r>
          <a:endParaRPr lang="en-US"/>
        </a:p>
      </dgm:t>
    </dgm:pt>
    <dgm:pt modelId="{CDAEBD81-ABAD-4D6E-9442-1D9B56E66EFC}" type="parTrans" cxnId="{F8B1DB6E-3B51-41D2-A798-4E837B295A1B}">
      <dgm:prSet/>
      <dgm:spPr/>
      <dgm:t>
        <a:bodyPr/>
        <a:lstStyle/>
        <a:p>
          <a:endParaRPr lang="en-US"/>
        </a:p>
      </dgm:t>
    </dgm:pt>
    <dgm:pt modelId="{3EC36A5A-8FD7-48F9-ACDE-04A46C57F109}" type="sibTrans" cxnId="{F8B1DB6E-3B51-41D2-A798-4E837B295A1B}">
      <dgm:prSet/>
      <dgm:spPr/>
      <dgm:t>
        <a:bodyPr/>
        <a:lstStyle/>
        <a:p>
          <a:endParaRPr lang="en-US"/>
        </a:p>
      </dgm:t>
    </dgm:pt>
    <dgm:pt modelId="{9C437489-CFA0-425F-AB4F-308B094E0188}">
      <dgm:prSet/>
      <dgm:spPr>
        <a:scene3d>
          <a:camera prst="orthographicFront"/>
          <a:lightRig rig="threePt" dir="t"/>
        </a:scene3d>
        <a:sp3d>
          <a:bevelT/>
        </a:sp3d>
      </dgm:spPr>
      <dgm:t>
        <a:bodyPr/>
        <a:lstStyle/>
        <a:p>
          <a:r>
            <a:rPr lang="en-US" baseline="0" dirty="0"/>
            <a:t>Statement 93 – interbank offered rates (except LIBOR removal and lease modifications)</a:t>
          </a:r>
          <a:endParaRPr lang="en-US" dirty="0"/>
        </a:p>
      </dgm:t>
    </dgm:pt>
    <dgm:pt modelId="{C603A568-288B-4ACF-8B2E-A2CE91D1D960}" type="parTrans" cxnId="{B65C0972-FFB9-48AA-A56C-A7A32A19A275}">
      <dgm:prSet/>
      <dgm:spPr/>
      <dgm:t>
        <a:bodyPr/>
        <a:lstStyle/>
        <a:p>
          <a:endParaRPr lang="en-US"/>
        </a:p>
      </dgm:t>
    </dgm:pt>
    <dgm:pt modelId="{694E0FFC-068D-43FE-A0BC-2BA911B85914}" type="sibTrans" cxnId="{B65C0972-FFB9-48AA-A56C-A7A32A19A275}">
      <dgm:prSet/>
      <dgm:spPr/>
      <dgm:t>
        <a:bodyPr/>
        <a:lstStyle/>
        <a:p>
          <a:endParaRPr lang="en-US"/>
        </a:p>
      </dgm:t>
    </dgm:pt>
    <dgm:pt modelId="{8A2ADF3D-46B0-4AF0-8CB4-B59C813ED8BE}">
      <dgm:prSet/>
      <dgm:spPr>
        <a:scene3d>
          <a:camera prst="orthographicFront"/>
          <a:lightRig rig="threePt" dir="t"/>
        </a:scene3d>
        <a:sp3d>
          <a:bevelT/>
        </a:sp3d>
      </dgm:spPr>
      <dgm:t>
        <a:bodyPr/>
        <a:lstStyle/>
        <a:p>
          <a:r>
            <a:rPr lang="en-US" dirty="0"/>
            <a:t>IG 2019-1 – update</a:t>
          </a:r>
        </a:p>
      </dgm:t>
    </dgm:pt>
    <dgm:pt modelId="{C4008A69-4BD5-4702-95A8-06A7B3CCA6F2}" type="parTrans" cxnId="{0ECF4E8B-1A52-41EE-82FA-24E20EC52564}">
      <dgm:prSet/>
      <dgm:spPr/>
      <dgm:t>
        <a:bodyPr/>
        <a:lstStyle/>
        <a:p>
          <a:endParaRPr lang="en-US"/>
        </a:p>
      </dgm:t>
    </dgm:pt>
    <dgm:pt modelId="{749494E5-A968-4AE0-928E-30842589767A}" type="sibTrans" cxnId="{0ECF4E8B-1A52-41EE-82FA-24E20EC52564}">
      <dgm:prSet/>
      <dgm:spPr/>
      <dgm:t>
        <a:bodyPr/>
        <a:lstStyle/>
        <a:p>
          <a:endParaRPr lang="en-US"/>
        </a:p>
      </dgm:t>
    </dgm:pt>
    <dgm:pt modelId="{F9C859BA-91AB-49BF-A5B6-F7D7A77ED0A3}">
      <dgm:prSet/>
      <dgm:spPr/>
      <dgm:t>
        <a:bodyPr/>
        <a:lstStyle/>
        <a:p>
          <a:r>
            <a:rPr lang="en-US" baseline="0"/>
            <a:t>Statement 87 – leases</a:t>
          </a:r>
          <a:endParaRPr lang="en-US"/>
        </a:p>
      </dgm:t>
    </dgm:pt>
    <dgm:pt modelId="{7335486B-A1AA-4749-BAA1-40CCC9D2ADDE}" type="parTrans" cxnId="{B9A5BE7F-9DD5-4E5C-B22D-5AD13CA4F676}">
      <dgm:prSet/>
      <dgm:spPr/>
      <dgm:t>
        <a:bodyPr/>
        <a:lstStyle/>
        <a:p>
          <a:endParaRPr lang="en-US"/>
        </a:p>
      </dgm:t>
    </dgm:pt>
    <dgm:pt modelId="{61F7F283-2A0F-4EDA-A5AB-A0F5569F3C63}" type="sibTrans" cxnId="{B9A5BE7F-9DD5-4E5C-B22D-5AD13CA4F676}">
      <dgm:prSet/>
      <dgm:spPr/>
      <dgm:t>
        <a:bodyPr/>
        <a:lstStyle/>
        <a:p>
          <a:endParaRPr lang="en-US"/>
        </a:p>
      </dgm:t>
    </dgm:pt>
    <dgm:pt modelId="{4A7EC1F1-BCF7-41B0-8999-55920609B3C1}">
      <dgm:prSet/>
      <dgm:spPr/>
      <dgm:t>
        <a:bodyPr/>
        <a:lstStyle/>
        <a:p>
          <a:r>
            <a:rPr lang="en-US" b="0"/>
            <a:t>December 31: </a:t>
          </a:r>
          <a:r>
            <a:rPr lang="en-US"/>
            <a:t>Fiscal Year 2022</a:t>
          </a:r>
        </a:p>
      </dgm:t>
    </dgm:pt>
    <dgm:pt modelId="{8B5D80BB-D1E6-458E-93D4-FACB83F5B5F2}" type="parTrans" cxnId="{F9105EA5-4FD0-435D-A06B-0510577BAB2B}">
      <dgm:prSet/>
      <dgm:spPr/>
      <dgm:t>
        <a:bodyPr/>
        <a:lstStyle/>
        <a:p>
          <a:endParaRPr lang="en-US"/>
        </a:p>
      </dgm:t>
    </dgm:pt>
    <dgm:pt modelId="{9A0C6B74-26E4-44FE-B581-AE6ECB33F6A5}" type="sibTrans" cxnId="{F9105EA5-4FD0-435D-A06B-0510577BAB2B}">
      <dgm:prSet/>
      <dgm:spPr/>
      <dgm:t>
        <a:bodyPr/>
        <a:lstStyle/>
        <a:p>
          <a:endParaRPr lang="en-US"/>
        </a:p>
      </dgm:t>
    </dgm:pt>
    <dgm:pt modelId="{5C1AB785-8EDC-48CE-886C-3D3AF625B539}">
      <dgm:prSet/>
      <dgm:spPr/>
      <dgm:t>
        <a:bodyPr/>
        <a:lstStyle/>
        <a:p>
          <a:r>
            <a:rPr lang="en-US" dirty="0"/>
            <a:t>Statement 92 – omnibus 2020 (multiple effective dates)</a:t>
          </a:r>
        </a:p>
      </dgm:t>
    </dgm:pt>
    <dgm:pt modelId="{87E3EA94-DB3D-44ED-AB68-88E163538245}" type="parTrans" cxnId="{4F8E856B-212A-4461-BA68-AE2829B966C0}">
      <dgm:prSet/>
      <dgm:spPr/>
      <dgm:t>
        <a:bodyPr/>
        <a:lstStyle/>
        <a:p>
          <a:endParaRPr lang="en-US"/>
        </a:p>
      </dgm:t>
    </dgm:pt>
    <dgm:pt modelId="{EBDD7B63-BAE0-4C06-B7E2-12AF21C511EA}" type="sibTrans" cxnId="{4F8E856B-212A-4461-BA68-AE2829B966C0}">
      <dgm:prSet/>
      <dgm:spPr/>
      <dgm:t>
        <a:bodyPr/>
        <a:lstStyle/>
        <a:p>
          <a:endParaRPr lang="en-US"/>
        </a:p>
      </dgm:t>
    </dgm:pt>
    <dgm:pt modelId="{EAB863DB-D348-4422-8D66-A32411B23D13}">
      <dgm:prSet/>
      <dgm:spPr/>
      <dgm:t>
        <a:bodyPr/>
        <a:lstStyle/>
        <a:p>
          <a:r>
            <a:rPr lang="en-US" b="0"/>
            <a:t>December 31: </a:t>
          </a:r>
          <a:r>
            <a:rPr lang="en-US"/>
            <a:t>Fiscal Year 2023</a:t>
          </a:r>
        </a:p>
      </dgm:t>
    </dgm:pt>
    <dgm:pt modelId="{D596BFD9-82BE-40E3-8B35-AC5BC08ED418}" type="parTrans" cxnId="{A9A41BC8-E45C-45F2-A766-EBBB1F846074}">
      <dgm:prSet/>
      <dgm:spPr/>
      <dgm:t>
        <a:bodyPr/>
        <a:lstStyle/>
        <a:p>
          <a:endParaRPr lang="en-US"/>
        </a:p>
      </dgm:t>
    </dgm:pt>
    <dgm:pt modelId="{2CC269B9-6223-4A79-B522-4912BA0EEFC9}" type="sibTrans" cxnId="{A9A41BC8-E45C-45F2-A766-EBBB1F846074}">
      <dgm:prSet/>
      <dgm:spPr/>
      <dgm:t>
        <a:bodyPr/>
        <a:lstStyle/>
        <a:p>
          <a:endParaRPr lang="en-US"/>
        </a:p>
      </dgm:t>
    </dgm:pt>
    <dgm:pt modelId="{0E220056-9A8F-40BD-9EEA-E7FFC824B407}">
      <dgm:prSet/>
      <dgm:spPr/>
      <dgm:t>
        <a:bodyPr/>
        <a:lstStyle/>
        <a:p>
          <a:r>
            <a:rPr lang="en-US" dirty="0"/>
            <a:t>Statement 94 – public-private partnerships</a:t>
          </a:r>
        </a:p>
      </dgm:t>
    </dgm:pt>
    <dgm:pt modelId="{42E61FCB-25EE-496A-B43A-C13B3FDD6278}" type="parTrans" cxnId="{193721F1-EFA3-4B1A-9C30-C05AB2FC0608}">
      <dgm:prSet/>
      <dgm:spPr/>
      <dgm:t>
        <a:bodyPr/>
        <a:lstStyle/>
        <a:p>
          <a:endParaRPr lang="en-US"/>
        </a:p>
      </dgm:t>
    </dgm:pt>
    <dgm:pt modelId="{CC7D6981-0AB7-4B5F-9897-1ACD5C00A7DA}" type="sibTrans" cxnId="{193721F1-EFA3-4B1A-9C30-C05AB2FC0608}">
      <dgm:prSet/>
      <dgm:spPr/>
      <dgm:t>
        <a:bodyPr/>
        <a:lstStyle/>
        <a:p>
          <a:endParaRPr lang="en-US"/>
        </a:p>
      </dgm:t>
    </dgm:pt>
    <dgm:pt modelId="{38B7C99A-459E-45AF-ABE3-006EE6B8E7A5}">
      <dgm:prSet/>
      <dgm:spPr/>
      <dgm:t>
        <a:bodyPr/>
        <a:lstStyle/>
        <a:p>
          <a:r>
            <a:rPr lang="en-US" dirty="0"/>
            <a:t>Statement 93 – LIBOR removal </a:t>
          </a:r>
          <a:r>
            <a:rPr lang="en-US" baseline="0" dirty="0"/>
            <a:t>and lease modifications</a:t>
          </a:r>
          <a:endParaRPr lang="en-US" dirty="0"/>
        </a:p>
      </dgm:t>
    </dgm:pt>
    <dgm:pt modelId="{2D038EDC-6AE7-4E2E-9CB4-1EF958BA6439}" type="parTrans" cxnId="{063D3A3F-A8C9-4DF7-81DA-932FB753EF5A}">
      <dgm:prSet/>
      <dgm:spPr/>
      <dgm:t>
        <a:bodyPr/>
        <a:lstStyle/>
        <a:p>
          <a:endParaRPr lang="en-US"/>
        </a:p>
      </dgm:t>
    </dgm:pt>
    <dgm:pt modelId="{124ED4C7-8E55-4389-97E7-C6D074B56A8C}" type="sibTrans" cxnId="{063D3A3F-A8C9-4DF7-81DA-932FB753EF5A}">
      <dgm:prSet/>
      <dgm:spPr/>
      <dgm:t>
        <a:bodyPr/>
        <a:lstStyle/>
        <a:p>
          <a:endParaRPr lang="en-US"/>
        </a:p>
      </dgm:t>
    </dgm:pt>
    <dgm:pt modelId="{E0D75CAE-B26F-4B9F-9030-E9DD88A835B1}">
      <dgm:prSet/>
      <dgm:spPr/>
      <dgm:t>
        <a:bodyPr/>
        <a:lstStyle/>
        <a:p>
          <a:r>
            <a:rPr lang="en-US"/>
            <a:t>Statement 91 – conduit debt</a:t>
          </a:r>
        </a:p>
      </dgm:t>
    </dgm:pt>
    <dgm:pt modelId="{CD88F8EA-8F9A-4A53-97AF-09F0B135A6DF}" type="parTrans" cxnId="{8BA60BDC-0BD1-47C4-8D2A-EFBC3EC5E363}">
      <dgm:prSet/>
      <dgm:spPr/>
      <dgm:t>
        <a:bodyPr/>
        <a:lstStyle/>
        <a:p>
          <a:endParaRPr lang="en-US"/>
        </a:p>
      </dgm:t>
    </dgm:pt>
    <dgm:pt modelId="{8827093C-9721-4D61-B605-30E74B10D4C9}" type="sibTrans" cxnId="{8BA60BDC-0BD1-47C4-8D2A-EFBC3EC5E363}">
      <dgm:prSet/>
      <dgm:spPr/>
      <dgm:t>
        <a:bodyPr/>
        <a:lstStyle/>
        <a:p>
          <a:endParaRPr lang="en-US"/>
        </a:p>
      </dgm:t>
    </dgm:pt>
    <dgm:pt modelId="{EB09D34F-EE56-4042-8196-4B71F47DB5B9}">
      <dgm:prSet/>
      <dgm:spPr/>
      <dgm:t>
        <a:bodyPr/>
        <a:lstStyle/>
        <a:p>
          <a:r>
            <a:rPr lang="en-US" dirty="0"/>
            <a:t>Statement 97 – certain component unit criteria and Section 457 plans</a:t>
          </a:r>
        </a:p>
      </dgm:t>
    </dgm:pt>
    <dgm:pt modelId="{FB0D7E94-24E7-41C7-BF98-524257BB2EB6}" type="parTrans" cxnId="{DFDBCCB2-FE1C-4EED-995B-991C338C09F2}">
      <dgm:prSet/>
      <dgm:spPr/>
      <dgm:t>
        <a:bodyPr/>
        <a:lstStyle/>
        <a:p>
          <a:endParaRPr lang="en-US"/>
        </a:p>
      </dgm:t>
    </dgm:pt>
    <dgm:pt modelId="{0DE4BB3C-2326-41DF-8044-4E182C1B5DBF}" type="sibTrans" cxnId="{DFDBCCB2-FE1C-4EED-995B-991C338C09F2}">
      <dgm:prSet/>
      <dgm:spPr/>
      <dgm:t>
        <a:bodyPr/>
        <a:lstStyle/>
        <a:p>
          <a:endParaRPr lang="en-US"/>
        </a:p>
      </dgm:t>
    </dgm:pt>
    <dgm:pt modelId="{C54747B6-0BE8-40F0-93F9-6770664F5237}">
      <dgm:prSet/>
      <dgm:spPr/>
      <dgm:t>
        <a:bodyPr/>
        <a:lstStyle/>
        <a:p>
          <a:r>
            <a:rPr lang="en-US" dirty="0"/>
            <a:t>IG 2020-1 – update </a:t>
          </a:r>
        </a:p>
      </dgm:t>
    </dgm:pt>
    <dgm:pt modelId="{7505086F-2395-4BC1-B4F3-A31AD8584C38}" type="parTrans" cxnId="{7FF37E51-4C69-47AC-85C3-F28AB82C9411}">
      <dgm:prSet/>
      <dgm:spPr/>
      <dgm:t>
        <a:bodyPr/>
        <a:lstStyle/>
        <a:p>
          <a:endParaRPr lang="en-US"/>
        </a:p>
      </dgm:t>
    </dgm:pt>
    <dgm:pt modelId="{E526850D-487C-412B-B89F-D2E3A68F1DF3}" type="sibTrans" cxnId="{7FF37E51-4C69-47AC-85C3-F28AB82C9411}">
      <dgm:prSet/>
      <dgm:spPr/>
      <dgm:t>
        <a:bodyPr/>
        <a:lstStyle/>
        <a:p>
          <a:endParaRPr lang="en-US"/>
        </a:p>
      </dgm:t>
    </dgm:pt>
    <dgm:pt modelId="{1BC13278-33D9-492E-A835-80A0B2367713}">
      <dgm:prSet/>
      <dgm:spPr/>
      <dgm:t>
        <a:bodyPr/>
        <a:lstStyle/>
        <a:p>
          <a:r>
            <a:rPr lang="en-US" dirty="0"/>
            <a:t>Statement 96 – SBITAs</a:t>
          </a:r>
        </a:p>
      </dgm:t>
    </dgm:pt>
    <dgm:pt modelId="{F321FC3D-5EDF-4A18-84EF-752B7E23C717}" type="parTrans" cxnId="{359E51DA-D65C-477F-BF6D-A501BA54E077}">
      <dgm:prSet/>
      <dgm:spPr/>
      <dgm:t>
        <a:bodyPr/>
        <a:lstStyle/>
        <a:p>
          <a:endParaRPr lang="en-US"/>
        </a:p>
      </dgm:t>
    </dgm:pt>
    <dgm:pt modelId="{D88EE663-F02F-41FD-8150-5184A0F38091}" type="sibTrans" cxnId="{359E51DA-D65C-477F-BF6D-A501BA54E077}">
      <dgm:prSet/>
      <dgm:spPr/>
      <dgm:t>
        <a:bodyPr/>
        <a:lstStyle/>
        <a:p>
          <a:endParaRPr lang="en-US"/>
        </a:p>
      </dgm:t>
    </dgm:pt>
    <dgm:pt modelId="{F07A4D15-6D6C-4B15-A1A4-F03073578606}">
      <dgm:prSet/>
      <dgm:spPr/>
      <dgm:t>
        <a:bodyPr/>
        <a:lstStyle/>
        <a:p>
          <a:r>
            <a:rPr lang="en-US" dirty="0"/>
            <a:t>IG 2021-1 – update (4.1–4.21, 4.23, 5.2, and 5.4)</a:t>
          </a:r>
        </a:p>
      </dgm:t>
    </dgm:pt>
    <dgm:pt modelId="{6800855E-1C17-41CE-90B9-AC06E0B7FD69}" type="parTrans" cxnId="{9FCEBE6F-FBC6-4D8B-872D-F574D5AA054F}">
      <dgm:prSet/>
      <dgm:spPr/>
      <dgm:t>
        <a:bodyPr/>
        <a:lstStyle/>
        <a:p>
          <a:endParaRPr lang="en-US"/>
        </a:p>
      </dgm:t>
    </dgm:pt>
    <dgm:pt modelId="{35EDF205-6DF8-480B-8760-32029A156807}" type="sibTrans" cxnId="{9FCEBE6F-FBC6-4D8B-872D-F574D5AA054F}">
      <dgm:prSet/>
      <dgm:spPr/>
      <dgm:t>
        <a:bodyPr/>
        <a:lstStyle/>
        <a:p>
          <a:endParaRPr lang="en-US"/>
        </a:p>
      </dgm:t>
    </dgm:pt>
    <dgm:pt modelId="{076160E2-C516-4AA1-B482-7ADBE5303999}">
      <dgm:prSet/>
      <dgm:spPr/>
      <dgm:t>
        <a:bodyPr/>
        <a:lstStyle/>
        <a:p>
          <a:r>
            <a:rPr lang="en-US"/>
            <a:t>IG 2021-1 – update (4.22) </a:t>
          </a:r>
        </a:p>
      </dgm:t>
    </dgm:pt>
    <dgm:pt modelId="{1B7DFB58-167A-474B-B403-0D4E77D44C2D}" type="parTrans" cxnId="{EBFC3601-0844-4160-94F8-C6007526D289}">
      <dgm:prSet/>
      <dgm:spPr/>
      <dgm:t>
        <a:bodyPr/>
        <a:lstStyle/>
        <a:p>
          <a:endParaRPr lang="en-US"/>
        </a:p>
      </dgm:t>
    </dgm:pt>
    <dgm:pt modelId="{C4B85AA5-A692-4962-82E2-D4D7369392A5}" type="sibTrans" cxnId="{EBFC3601-0844-4160-94F8-C6007526D289}">
      <dgm:prSet/>
      <dgm:spPr/>
      <dgm:t>
        <a:bodyPr/>
        <a:lstStyle/>
        <a:p>
          <a:endParaRPr lang="en-US"/>
        </a:p>
      </dgm:t>
    </dgm:pt>
    <dgm:pt modelId="{EC96941C-8D39-4E5F-AD08-BB2C953692BF}">
      <dgm:prSet/>
      <dgm:spPr/>
      <dgm:t>
        <a:bodyPr/>
        <a:lstStyle/>
        <a:p>
          <a:r>
            <a:rPr lang="en-US" b="0"/>
            <a:t>December 31: </a:t>
          </a:r>
          <a:r>
            <a:rPr lang="en-US"/>
            <a:t>Fiscal Year 2024</a:t>
          </a:r>
        </a:p>
      </dgm:t>
    </dgm:pt>
    <dgm:pt modelId="{E0AD57C0-2A4E-47B6-884C-3433810FC05C}" type="parTrans" cxnId="{4BCC595C-1D91-4B3C-846F-A643275FB8F6}">
      <dgm:prSet/>
      <dgm:spPr/>
      <dgm:t>
        <a:bodyPr/>
        <a:lstStyle/>
        <a:p>
          <a:endParaRPr lang="en-US"/>
        </a:p>
      </dgm:t>
    </dgm:pt>
    <dgm:pt modelId="{BB74236B-DE71-4B0A-AF92-3DCFCF0DFDB1}" type="sibTrans" cxnId="{4BCC595C-1D91-4B3C-846F-A643275FB8F6}">
      <dgm:prSet/>
      <dgm:spPr/>
      <dgm:t>
        <a:bodyPr/>
        <a:lstStyle/>
        <a:p>
          <a:endParaRPr lang="en-US"/>
        </a:p>
      </dgm:t>
    </dgm:pt>
    <dgm:pt modelId="{654EB2C4-60EB-4037-BB16-DAF6313D5BC2}">
      <dgm:prSet phldr="0"/>
      <dgm:spPr/>
      <dgm:t>
        <a:bodyPr/>
        <a:lstStyle/>
        <a:p>
          <a:pPr rtl="0"/>
          <a:r>
            <a:rPr lang="en-US" dirty="0"/>
            <a:t>IG 2021-1 – update (5.1</a:t>
          </a:r>
          <a:r>
            <a:rPr lang="en-US" dirty="0">
              <a:latin typeface="Candara"/>
            </a:rPr>
            <a:t>)</a:t>
          </a:r>
        </a:p>
      </dgm:t>
    </dgm:pt>
    <dgm:pt modelId="{B701781C-75CF-4C42-BCCC-F8EA2D1A716E}" type="parTrans" cxnId="{BD857667-946B-49B8-8363-70122FD7225D}">
      <dgm:prSet/>
      <dgm:spPr/>
      <dgm:t>
        <a:bodyPr/>
        <a:lstStyle/>
        <a:p>
          <a:endParaRPr lang="en-US"/>
        </a:p>
      </dgm:t>
    </dgm:pt>
    <dgm:pt modelId="{96ED7EA5-F32A-44A9-8C61-7C51CEC161F0}" type="sibTrans" cxnId="{BD857667-946B-49B8-8363-70122FD7225D}">
      <dgm:prSet/>
      <dgm:spPr/>
      <dgm:t>
        <a:bodyPr/>
        <a:lstStyle/>
        <a:p>
          <a:endParaRPr lang="en-US"/>
        </a:p>
      </dgm:t>
    </dgm:pt>
    <dgm:pt modelId="{052A2325-BE2B-4BA2-9BC3-48C00E0E26F6}">
      <dgm:prSet/>
      <dgm:spPr/>
      <dgm:t>
        <a:bodyPr/>
        <a:lstStyle/>
        <a:p>
          <a:r>
            <a:rPr lang="en-US" dirty="0"/>
            <a:t>IG 2019-3 – leases</a:t>
          </a:r>
        </a:p>
      </dgm:t>
    </dgm:pt>
    <dgm:pt modelId="{B858749B-9B85-4EBC-B98E-CDBD046DEE71}" type="sibTrans" cxnId="{168FBD56-1BE8-4569-9C33-021D5CEC22F2}">
      <dgm:prSet/>
      <dgm:spPr/>
      <dgm:t>
        <a:bodyPr/>
        <a:lstStyle/>
        <a:p>
          <a:endParaRPr lang="en-US"/>
        </a:p>
      </dgm:t>
    </dgm:pt>
    <dgm:pt modelId="{E42E87A2-D0EC-4589-820E-CA0AA3D52A09}" type="parTrans" cxnId="{168FBD56-1BE8-4569-9C33-021D5CEC22F2}">
      <dgm:prSet/>
      <dgm:spPr/>
      <dgm:t>
        <a:bodyPr/>
        <a:lstStyle/>
        <a:p>
          <a:endParaRPr lang="en-US"/>
        </a:p>
      </dgm:t>
    </dgm:pt>
    <dgm:pt modelId="{7F3EF70C-260D-4E1F-8572-2BAAD2C56E8E}">
      <dgm:prSet/>
      <dgm:spPr>
        <a:scene3d>
          <a:camera prst="orthographicFront"/>
          <a:lightRig rig="threePt" dir="t"/>
        </a:scene3d>
        <a:sp3d>
          <a:bevelT/>
        </a:sp3d>
      </dgm:spPr>
      <dgm:t>
        <a:bodyPr/>
        <a:lstStyle/>
        <a:p>
          <a:r>
            <a:rPr lang="en-US" dirty="0"/>
            <a:t>Statement 98 </a:t>
          </a:r>
          <a:r>
            <a:rPr lang="en-US" baseline="0" dirty="0"/>
            <a:t>– the annual comprehensive financial report</a:t>
          </a:r>
          <a:endParaRPr lang="en-US" dirty="0"/>
        </a:p>
      </dgm:t>
    </dgm:pt>
    <dgm:pt modelId="{A0EA2097-54A4-465F-9EC5-50B33FE7E6B1}" type="parTrans" cxnId="{942CC061-920E-4D62-B79A-48E1C5F0EE7C}">
      <dgm:prSet/>
      <dgm:spPr/>
      <dgm:t>
        <a:bodyPr/>
        <a:lstStyle/>
        <a:p>
          <a:endParaRPr lang="en-US"/>
        </a:p>
      </dgm:t>
    </dgm:pt>
    <dgm:pt modelId="{0AA81B20-AAEB-4C2C-9F1B-16E0B959A679}" type="sibTrans" cxnId="{942CC061-920E-4D62-B79A-48E1C5F0EE7C}">
      <dgm:prSet/>
      <dgm:spPr/>
      <dgm:t>
        <a:bodyPr/>
        <a:lstStyle/>
        <a:p>
          <a:endParaRPr lang="en-US"/>
        </a:p>
      </dgm:t>
    </dgm:pt>
    <dgm:pt modelId="{92CACEDD-D212-43B3-8E97-FCBEE8C59D2D}">
      <dgm:prSet phldr="0"/>
      <dgm:spPr/>
      <dgm:t>
        <a:bodyPr/>
        <a:lstStyle/>
        <a:p>
          <a:pPr rtl="0"/>
          <a:r>
            <a:rPr lang="en-US" dirty="0"/>
            <a:t>Statement 100 – accounting changes and error corrections</a:t>
          </a:r>
          <a:endParaRPr lang="en-US" dirty="0">
            <a:latin typeface="Candara"/>
          </a:endParaRPr>
        </a:p>
      </dgm:t>
    </dgm:pt>
    <dgm:pt modelId="{93E0CA33-ECA6-43CF-854E-15C1EC6D2CEE}" type="parTrans" cxnId="{E7939D8E-8F4B-47DD-B5F2-2511D9BCB431}">
      <dgm:prSet/>
      <dgm:spPr/>
      <dgm:t>
        <a:bodyPr/>
        <a:lstStyle/>
        <a:p>
          <a:endParaRPr lang="en-US"/>
        </a:p>
      </dgm:t>
    </dgm:pt>
    <dgm:pt modelId="{833DD600-701D-4418-8BA6-C4F10BBF2495}" type="sibTrans" cxnId="{E7939D8E-8F4B-47DD-B5F2-2511D9BCB431}">
      <dgm:prSet/>
      <dgm:spPr/>
      <dgm:t>
        <a:bodyPr/>
        <a:lstStyle/>
        <a:p>
          <a:endParaRPr lang="en-US"/>
        </a:p>
      </dgm:t>
    </dgm:pt>
    <dgm:pt modelId="{E102155B-8F63-422F-AA8B-02661A281726}">
      <dgm:prSet phldr="0"/>
      <dgm:spPr/>
      <dgm:t>
        <a:bodyPr/>
        <a:lstStyle/>
        <a:p>
          <a:r>
            <a:rPr lang="en-US" dirty="0"/>
            <a:t>Statement 101 – compensated absences</a:t>
          </a:r>
          <a:endParaRPr lang="en-US" dirty="0">
            <a:latin typeface="Candara"/>
          </a:endParaRPr>
        </a:p>
      </dgm:t>
    </dgm:pt>
    <dgm:pt modelId="{EB1470AC-3C9E-4E29-8302-CEBEB45D7106}" type="parTrans" cxnId="{7EE2AB02-4CE0-45E4-8B12-ED4B5BC9C951}">
      <dgm:prSet/>
      <dgm:spPr/>
      <dgm:t>
        <a:bodyPr/>
        <a:lstStyle/>
        <a:p>
          <a:endParaRPr lang="en-US"/>
        </a:p>
      </dgm:t>
    </dgm:pt>
    <dgm:pt modelId="{7C5F1E25-43B0-4882-8E6B-A7288AA9D246}" type="sibTrans" cxnId="{7EE2AB02-4CE0-45E4-8B12-ED4B5BC9C951}">
      <dgm:prSet/>
      <dgm:spPr/>
      <dgm:t>
        <a:bodyPr/>
        <a:lstStyle/>
        <a:p>
          <a:endParaRPr lang="en-US"/>
        </a:p>
      </dgm:t>
    </dgm:pt>
    <dgm:pt modelId="{73F4FE5E-2544-4222-96BA-3F0C13A655EF}">
      <dgm:prSet/>
      <dgm:spPr/>
      <dgm:t>
        <a:bodyPr/>
        <a:lstStyle/>
        <a:p>
          <a:r>
            <a:rPr lang="en-US" dirty="0"/>
            <a:t>Statement 99 – omnibus 2022 (extension of LIBOR, SNAP distributions, nonmonetary transaction disclosures, pledges of future revenues, clarification of provisions in Statement 34, and terminology updates)</a:t>
          </a:r>
        </a:p>
      </dgm:t>
    </dgm:pt>
    <dgm:pt modelId="{926305ED-28D5-4A62-AC25-7DB7349AF8D6}" type="parTrans" cxnId="{645AEBF0-B1CA-45C6-A453-02B2F21D58F2}">
      <dgm:prSet/>
      <dgm:spPr/>
      <dgm:t>
        <a:bodyPr/>
        <a:lstStyle/>
        <a:p>
          <a:endParaRPr lang="en-US"/>
        </a:p>
      </dgm:t>
    </dgm:pt>
    <dgm:pt modelId="{E4D6219E-7D93-4756-ADAC-4556A5828440}" type="sibTrans" cxnId="{645AEBF0-B1CA-45C6-A453-02B2F21D58F2}">
      <dgm:prSet/>
      <dgm:spPr/>
      <dgm:t>
        <a:bodyPr/>
        <a:lstStyle/>
        <a:p>
          <a:endParaRPr lang="en-US"/>
        </a:p>
      </dgm:t>
    </dgm:pt>
    <dgm:pt modelId="{EBA34003-3F0F-46D9-BA45-5BA0D2280498}">
      <dgm:prSet/>
      <dgm:spPr/>
      <dgm:t>
        <a:bodyPr/>
        <a:lstStyle/>
        <a:p>
          <a:r>
            <a:rPr lang="en-US" dirty="0"/>
            <a:t>Statement 99 – omnibus 2022 (leases, PPPs, and SBITAs)</a:t>
          </a:r>
        </a:p>
      </dgm:t>
    </dgm:pt>
    <dgm:pt modelId="{32166A63-1CCF-480F-ABF7-395A87AC25EE}" type="parTrans" cxnId="{E5E4891C-1885-4A1A-AF11-5F9FEC7BB972}">
      <dgm:prSet/>
      <dgm:spPr/>
      <dgm:t>
        <a:bodyPr/>
        <a:lstStyle/>
        <a:p>
          <a:endParaRPr lang="en-US"/>
        </a:p>
      </dgm:t>
    </dgm:pt>
    <dgm:pt modelId="{786642C9-90DC-4AB7-81F6-70CD3F07491C}" type="sibTrans" cxnId="{E5E4891C-1885-4A1A-AF11-5F9FEC7BB972}">
      <dgm:prSet/>
      <dgm:spPr/>
      <dgm:t>
        <a:bodyPr/>
        <a:lstStyle/>
        <a:p>
          <a:endParaRPr lang="en-US"/>
        </a:p>
      </dgm:t>
    </dgm:pt>
    <dgm:pt modelId="{9354161D-230B-4CA7-A080-EAD8A12467E8}">
      <dgm:prSet phldr="0"/>
      <dgm:spPr/>
      <dgm:t>
        <a:bodyPr/>
        <a:lstStyle/>
        <a:p>
          <a:r>
            <a:rPr lang="en-US" dirty="0"/>
            <a:t>Statement 99 – omnibus 2022 (financial guarantees and classification of derivatives)</a:t>
          </a:r>
          <a:endParaRPr lang="en-US" dirty="0">
            <a:latin typeface="Candara"/>
          </a:endParaRPr>
        </a:p>
      </dgm:t>
    </dgm:pt>
    <dgm:pt modelId="{05CC4132-67E3-4F06-950E-73EB5BF318D5}" type="parTrans" cxnId="{0A37E54F-2A87-4B67-9982-F31171855DB1}">
      <dgm:prSet/>
      <dgm:spPr/>
      <dgm:t>
        <a:bodyPr/>
        <a:lstStyle/>
        <a:p>
          <a:endParaRPr lang="en-US"/>
        </a:p>
      </dgm:t>
    </dgm:pt>
    <dgm:pt modelId="{95C75BF2-66ED-4FCB-B68F-B6840AB66852}" type="sibTrans" cxnId="{0A37E54F-2A87-4B67-9982-F31171855DB1}">
      <dgm:prSet/>
      <dgm:spPr/>
      <dgm:t>
        <a:bodyPr/>
        <a:lstStyle/>
        <a:p>
          <a:endParaRPr lang="en-US"/>
        </a:p>
      </dgm:t>
    </dgm:pt>
    <dgm:pt modelId="{581799B4-917A-42BE-A229-C83EBC367282}" type="pres">
      <dgm:prSet presAssocID="{21103E63-5195-4BFD-8CA2-65CE05B4DEBF}" presName="linear" presStyleCnt="0">
        <dgm:presLayoutVars>
          <dgm:animLvl val="lvl"/>
          <dgm:resizeHandles val="exact"/>
        </dgm:presLayoutVars>
      </dgm:prSet>
      <dgm:spPr/>
    </dgm:pt>
    <dgm:pt modelId="{078C91B6-9392-4809-9DEA-7CB643CC7C90}" type="pres">
      <dgm:prSet presAssocID="{74503F84-D4EF-445B-AB4A-399186B9FFCB}" presName="parentText" presStyleLbl="node1" presStyleIdx="0" presStyleCnt="4">
        <dgm:presLayoutVars>
          <dgm:chMax val="0"/>
          <dgm:bulletEnabled val="1"/>
        </dgm:presLayoutVars>
      </dgm:prSet>
      <dgm:spPr/>
    </dgm:pt>
    <dgm:pt modelId="{9E9FE764-4AE0-4D9E-BD93-E14C3ADBFF50}" type="pres">
      <dgm:prSet presAssocID="{74503F84-D4EF-445B-AB4A-399186B9FFCB}" presName="childText" presStyleLbl="revTx" presStyleIdx="0" presStyleCnt="4">
        <dgm:presLayoutVars>
          <dgm:bulletEnabled val="1"/>
        </dgm:presLayoutVars>
      </dgm:prSet>
      <dgm:spPr/>
    </dgm:pt>
    <dgm:pt modelId="{EDCF7BE2-CF5F-43E1-B29B-61968FE1896F}" type="pres">
      <dgm:prSet presAssocID="{4A7EC1F1-BCF7-41B0-8999-55920609B3C1}" presName="parentText" presStyleLbl="node1" presStyleIdx="1" presStyleCnt="4">
        <dgm:presLayoutVars>
          <dgm:chMax val="0"/>
          <dgm:bulletEnabled val="1"/>
        </dgm:presLayoutVars>
      </dgm:prSet>
      <dgm:spPr/>
    </dgm:pt>
    <dgm:pt modelId="{80F9937F-4184-48D1-95B4-2E3891C7E193}" type="pres">
      <dgm:prSet presAssocID="{4A7EC1F1-BCF7-41B0-8999-55920609B3C1}" presName="childText" presStyleLbl="revTx" presStyleIdx="1" presStyleCnt="4">
        <dgm:presLayoutVars>
          <dgm:bulletEnabled val="1"/>
        </dgm:presLayoutVars>
      </dgm:prSet>
      <dgm:spPr/>
    </dgm:pt>
    <dgm:pt modelId="{DC7BA5AC-4830-4AB1-A9E2-7685BEDEC06C}" type="pres">
      <dgm:prSet presAssocID="{EAB863DB-D348-4422-8D66-A32411B23D13}" presName="parentText" presStyleLbl="node1" presStyleIdx="2" presStyleCnt="4">
        <dgm:presLayoutVars>
          <dgm:chMax val="0"/>
          <dgm:bulletEnabled val="1"/>
        </dgm:presLayoutVars>
      </dgm:prSet>
      <dgm:spPr/>
    </dgm:pt>
    <dgm:pt modelId="{BC4C67A7-2F39-43E4-B5A3-590693EF5233}" type="pres">
      <dgm:prSet presAssocID="{EAB863DB-D348-4422-8D66-A32411B23D13}" presName="childText" presStyleLbl="revTx" presStyleIdx="2" presStyleCnt="4">
        <dgm:presLayoutVars>
          <dgm:bulletEnabled val="1"/>
        </dgm:presLayoutVars>
      </dgm:prSet>
      <dgm:spPr/>
    </dgm:pt>
    <dgm:pt modelId="{E49BE8B6-AE7A-4791-887C-E21FA1684082}" type="pres">
      <dgm:prSet presAssocID="{EC96941C-8D39-4E5F-AD08-BB2C953692BF}" presName="parentText" presStyleLbl="node1" presStyleIdx="3" presStyleCnt="4">
        <dgm:presLayoutVars>
          <dgm:chMax val="0"/>
          <dgm:bulletEnabled val="1"/>
        </dgm:presLayoutVars>
      </dgm:prSet>
      <dgm:spPr/>
    </dgm:pt>
    <dgm:pt modelId="{4DAB327D-DE45-44CF-92C1-AA6585D125DF}" type="pres">
      <dgm:prSet presAssocID="{EC96941C-8D39-4E5F-AD08-BB2C953692BF}" presName="childText" presStyleLbl="revTx" presStyleIdx="3" presStyleCnt="4">
        <dgm:presLayoutVars>
          <dgm:bulletEnabled val="1"/>
        </dgm:presLayoutVars>
      </dgm:prSet>
      <dgm:spPr/>
    </dgm:pt>
  </dgm:ptLst>
  <dgm:cxnLst>
    <dgm:cxn modelId="{EBFC3601-0844-4160-94F8-C6007526D289}" srcId="{4A7EC1F1-BCF7-41B0-8999-55920609B3C1}" destId="{076160E2-C516-4AA1-B482-7ADBE5303999}" srcOrd="8" destOrd="0" parTransId="{1B7DFB58-167A-474B-B403-0D4E77D44C2D}" sibTransId="{C4B85AA5-A692-4962-82E2-D4D7369392A5}"/>
    <dgm:cxn modelId="{7EE2AB02-4CE0-45E4-8B12-ED4B5BC9C951}" srcId="{EC96941C-8D39-4E5F-AD08-BB2C953692BF}" destId="{E102155B-8F63-422F-AA8B-02661A281726}" srcOrd="2" destOrd="0" parTransId="{EB1470AC-3C9E-4E29-8302-CEBEB45D7106}" sibTransId="{7C5F1E25-43B0-4882-8E6B-A7288AA9D246}"/>
    <dgm:cxn modelId="{4B054C07-7748-4467-A6B2-261B59E75830}" type="presOf" srcId="{7F3EF70C-260D-4E1F-8572-2BAAD2C56E8E}" destId="{9E9FE764-4AE0-4D9E-BD93-E14C3ADBFF50}" srcOrd="0" destOrd="2" presId="urn:microsoft.com/office/officeart/2005/8/layout/vList2"/>
    <dgm:cxn modelId="{065DA209-AB5F-4147-B14F-789FB9361734}" type="presOf" srcId="{38B7C99A-459E-45AF-ABE3-006EE6B8E7A5}" destId="{80F9937F-4184-48D1-95B4-2E3891C7E193}" srcOrd="0" destOrd="3" presId="urn:microsoft.com/office/officeart/2005/8/layout/vList2"/>
    <dgm:cxn modelId="{E5E4891C-1885-4A1A-AF11-5F9FEC7BB972}" srcId="{EAB863DB-D348-4422-8D66-A32411B23D13}" destId="{EBA34003-3F0F-46D9-BA45-5BA0D2280498}" srcOrd="2" destOrd="0" parTransId="{32166A63-1CCF-480F-ABF7-395A87AC25EE}" sibTransId="{786642C9-90DC-4AB7-81F6-70CD3F07491C}"/>
    <dgm:cxn modelId="{A1E8B020-0986-4916-978C-BFFF524B818A}" type="presOf" srcId="{C54747B6-0BE8-40F0-93F9-6770664F5237}" destId="{80F9937F-4184-48D1-95B4-2E3891C7E193}" srcOrd="0" destOrd="7" presId="urn:microsoft.com/office/officeart/2005/8/layout/vList2"/>
    <dgm:cxn modelId="{1768B424-55E5-49BF-B3E3-17C246155116}" type="presOf" srcId="{21103E63-5195-4BFD-8CA2-65CE05B4DEBF}" destId="{581799B4-917A-42BE-A229-C83EBC367282}" srcOrd="0" destOrd="0" presId="urn:microsoft.com/office/officeart/2005/8/layout/vList2"/>
    <dgm:cxn modelId="{A0D29828-8BDD-4015-9028-6FF0A096EB56}" type="presOf" srcId="{E0D75CAE-B26F-4B9F-9030-E9DD88A835B1}" destId="{80F9937F-4184-48D1-95B4-2E3891C7E193}" srcOrd="0" destOrd="1" presId="urn:microsoft.com/office/officeart/2005/8/layout/vList2"/>
    <dgm:cxn modelId="{D690222B-D8BE-4ABA-921C-01A6DD1A4D39}" type="presOf" srcId="{052A2325-BE2B-4BA2-9BC3-48C00E0E26F6}" destId="{80F9937F-4184-48D1-95B4-2E3891C7E193}" srcOrd="0" destOrd="6" presId="urn:microsoft.com/office/officeart/2005/8/layout/vList2"/>
    <dgm:cxn modelId="{5DC59635-76CE-4A27-9741-B8EDD0E0EF44}" type="presOf" srcId="{8A2ADF3D-46B0-4AF0-8CB4-B59C813ED8BE}" destId="{9E9FE764-4AE0-4D9E-BD93-E14C3ADBFF50}" srcOrd="0" destOrd="3" presId="urn:microsoft.com/office/officeart/2005/8/layout/vList2"/>
    <dgm:cxn modelId="{0F26F736-BECC-46C9-B886-B05EC884C6C4}" type="presOf" srcId="{E102155B-8F63-422F-AA8B-02661A281726}" destId="{4DAB327D-DE45-44CF-92C1-AA6585D125DF}" srcOrd="0" destOrd="2" presId="urn:microsoft.com/office/officeart/2005/8/layout/vList2"/>
    <dgm:cxn modelId="{063D3A3F-A8C9-4DF7-81DA-932FB753EF5A}" srcId="{4A7EC1F1-BCF7-41B0-8999-55920609B3C1}" destId="{38B7C99A-459E-45AF-ABE3-006EE6B8E7A5}" srcOrd="3" destOrd="0" parTransId="{2D038EDC-6AE7-4E2E-9CB4-1EF958BA6439}" sibTransId="{124ED4C7-8E55-4389-97E7-C6D074B56A8C}"/>
    <dgm:cxn modelId="{0439515B-8C3F-41BD-9816-C9AD9A5FBEB6}" type="presOf" srcId="{EAB863DB-D348-4422-8D66-A32411B23D13}" destId="{DC7BA5AC-4830-4AB1-A9E2-7685BEDEC06C}" srcOrd="0" destOrd="0" presId="urn:microsoft.com/office/officeart/2005/8/layout/vList2"/>
    <dgm:cxn modelId="{4BCC595C-1D91-4B3C-846F-A643275FB8F6}" srcId="{21103E63-5195-4BFD-8CA2-65CE05B4DEBF}" destId="{EC96941C-8D39-4E5F-AD08-BB2C953692BF}" srcOrd="3" destOrd="0" parTransId="{E0AD57C0-2A4E-47B6-884C-3433810FC05C}" sibTransId="{BB74236B-DE71-4B0A-AF92-3DCFCF0DFDB1}"/>
    <dgm:cxn modelId="{06984F5F-679A-489C-AA79-9BA2E42A386E}" type="presOf" srcId="{F9C859BA-91AB-49BF-A5B6-F7D7A77ED0A3}" destId="{80F9937F-4184-48D1-95B4-2E3891C7E193}" srcOrd="0" destOrd="0" presId="urn:microsoft.com/office/officeart/2005/8/layout/vList2"/>
    <dgm:cxn modelId="{942CC061-920E-4D62-B79A-48E1C5F0EE7C}" srcId="{74503F84-D4EF-445B-AB4A-399186B9FFCB}" destId="{7F3EF70C-260D-4E1F-8572-2BAAD2C56E8E}" srcOrd="2" destOrd="0" parTransId="{A0EA2097-54A4-465F-9EC5-50B33FE7E6B1}" sibTransId="{0AA81B20-AAEB-4C2C-9F1B-16E0B959A679}"/>
    <dgm:cxn modelId="{BD857667-946B-49B8-8363-70122FD7225D}" srcId="{EC96941C-8D39-4E5F-AD08-BB2C953692BF}" destId="{654EB2C4-60EB-4037-BB16-DAF6313D5BC2}" srcOrd="3" destOrd="0" parTransId="{B701781C-75CF-4C42-BCCC-F8EA2D1A716E}" sibTransId="{96ED7EA5-F32A-44A9-8C61-7C51CEC161F0}"/>
    <dgm:cxn modelId="{4F8E856B-212A-4461-BA68-AE2829B966C0}" srcId="{4A7EC1F1-BCF7-41B0-8999-55920609B3C1}" destId="{5C1AB785-8EDC-48CE-886C-3D3AF625B539}" srcOrd="2" destOrd="0" parTransId="{87E3EA94-DB3D-44ED-AB68-88E163538245}" sibTransId="{EBDD7B63-BAE0-4C06-B7E2-12AF21C511EA}"/>
    <dgm:cxn modelId="{2DF62F4C-44A4-45B0-B969-B6666365E9F5}" type="presOf" srcId="{4A7EC1F1-BCF7-41B0-8999-55920609B3C1}" destId="{EDCF7BE2-CF5F-43E1-B29B-61968FE1896F}" srcOrd="0" destOrd="0" presId="urn:microsoft.com/office/officeart/2005/8/layout/vList2"/>
    <dgm:cxn modelId="{4579844D-4E2C-40A6-9B8F-F251A7E2F0CC}" srcId="{21103E63-5195-4BFD-8CA2-65CE05B4DEBF}" destId="{74503F84-D4EF-445B-AB4A-399186B9FFCB}" srcOrd="0" destOrd="0" parTransId="{208BFD91-B943-43BA-AEF4-E186193C300A}" sibTransId="{61827A55-1B2F-4318-9C7D-8F79815D61E1}"/>
    <dgm:cxn modelId="{F8B1DB6E-3B51-41D2-A798-4E837B295A1B}" srcId="{74503F84-D4EF-445B-AB4A-399186B9FFCB}" destId="{3A3469E1-9F4E-4F40-91CA-9B231BCBBDD2}" srcOrd="0" destOrd="0" parTransId="{CDAEBD81-ABAD-4D6E-9442-1D9B56E66EFC}" sibTransId="{3EC36A5A-8FD7-48F9-ACDE-04A46C57F109}"/>
    <dgm:cxn modelId="{9FCEBE6F-FBC6-4D8B-872D-F574D5AA054F}" srcId="{EAB863DB-D348-4422-8D66-A32411B23D13}" destId="{F07A4D15-6D6C-4B15-A1A4-F03073578606}" srcOrd="3" destOrd="0" parTransId="{6800855E-1C17-41CE-90B9-AC06E0B7FD69}" sibTransId="{35EDF205-6DF8-480B-8760-32029A156807}"/>
    <dgm:cxn modelId="{E2C1D96F-D8FA-44D4-9E17-14E9F2E4C056}" type="presOf" srcId="{EC96941C-8D39-4E5F-AD08-BB2C953692BF}" destId="{E49BE8B6-AE7A-4791-887C-E21FA1684082}" srcOrd="0" destOrd="0" presId="urn:microsoft.com/office/officeart/2005/8/layout/vList2"/>
    <dgm:cxn modelId="{0A37E54F-2A87-4B67-9982-F31171855DB1}" srcId="{EC96941C-8D39-4E5F-AD08-BB2C953692BF}" destId="{9354161D-230B-4CA7-A080-EAD8A12467E8}" srcOrd="0" destOrd="0" parTransId="{05CC4132-67E3-4F06-950E-73EB5BF318D5}" sibTransId="{95C75BF2-66ED-4FCB-B68F-B6840AB66852}"/>
    <dgm:cxn modelId="{7FF37E51-4C69-47AC-85C3-F28AB82C9411}" srcId="{4A7EC1F1-BCF7-41B0-8999-55920609B3C1}" destId="{C54747B6-0BE8-40F0-93F9-6770664F5237}" srcOrd="7" destOrd="0" parTransId="{7505086F-2395-4BC1-B4F3-A31AD8584C38}" sibTransId="{E526850D-487C-412B-B89F-D2E3A68F1DF3}"/>
    <dgm:cxn modelId="{B65C0972-FFB9-48AA-A56C-A7A32A19A275}" srcId="{74503F84-D4EF-445B-AB4A-399186B9FFCB}" destId="{9C437489-CFA0-425F-AB4F-308B094E0188}" srcOrd="1" destOrd="0" parTransId="{C603A568-288B-4ACF-8B2E-A2CE91D1D960}" sibTransId="{694E0FFC-068D-43FE-A0BC-2BA911B85914}"/>
    <dgm:cxn modelId="{168FBD56-1BE8-4569-9C33-021D5CEC22F2}" srcId="{4A7EC1F1-BCF7-41B0-8999-55920609B3C1}" destId="{052A2325-BE2B-4BA2-9BC3-48C00E0E26F6}" srcOrd="6" destOrd="0" parTransId="{E42E87A2-D0EC-4589-820E-CA0AA3D52A09}" sibTransId="{B858749B-9B85-4EBC-B98E-CDBD046DEE71}"/>
    <dgm:cxn modelId="{58E3C077-2309-4A21-9013-6135D836095D}" type="presOf" srcId="{3A3469E1-9F4E-4F40-91CA-9B231BCBBDD2}" destId="{9E9FE764-4AE0-4D9E-BD93-E14C3ADBFF50}" srcOrd="0" destOrd="0" presId="urn:microsoft.com/office/officeart/2005/8/layout/vList2"/>
    <dgm:cxn modelId="{B9A5BE7F-9DD5-4E5C-B22D-5AD13CA4F676}" srcId="{4A7EC1F1-BCF7-41B0-8999-55920609B3C1}" destId="{F9C859BA-91AB-49BF-A5B6-F7D7A77ED0A3}" srcOrd="0" destOrd="0" parTransId="{7335486B-A1AA-4749-BAA1-40CCC9D2ADDE}" sibTransId="{61F7F283-2A0F-4EDA-A5AB-A0F5569F3C63}"/>
    <dgm:cxn modelId="{0ECF4E8B-1A52-41EE-82FA-24E20EC52564}" srcId="{74503F84-D4EF-445B-AB4A-399186B9FFCB}" destId="{8A2ADF3D-46B0-4AF0-8CB4-B59C813ED8BE}" srcOrd="3" destOrd="0" parTransId="{C4008A69-4BD5-4702-95A8-06A7B3CCA6F2}" sibTransId="{749494E5-A968-4AE0-928E-30842589767A}"/>
    <dgm:cxn modelId="{E7939D8E-8F4B-47DD-B5F2-2511D9BCB431}" srcId="{EC96941C-8D39-4E5F-AD08-BB2C953692BF}" destId="{92CACEDD-D212-43B3-8E97-FCBEE8C59D2D}" srcOrd="1" destOrd="0" parTransId="{93E0CA33-ECA6-43CF-854E-15C1EC6D2CEE}" sibTransId="{833DD600-701D-4418-8BA6-C4F10BBF2495}"/>
    <dgm:cxn modelId="{624AFE9D-0140-4185-9F87-AAE6507A3702}" type="presOf" srcId="{9354161D-230B-4CA7-A080-EAD8A12467E8}" destId="{4DAB327D-DE45-44CF-92C1-AA6585D125DF}" srcOrd="0" destOrd="0" presId="urn:microsoft.com/office/officeart/2005/8/layout/vList2"/>
    <dgm:cxn modelId="{439E18A0-26C6-418C-8D03-1A3088C0F535}" type="presOf" srcId="{92CACEDD-D212-43B3-8E97-FCBEE8C59D2D}" destId="{4DAB327D-DE45-44CF-92C1-AA6585D125DF}" srcOrd="0" destOrd="1" presId="urn:microsoft.com/office/officeart/2005/8/layout/vList2"/>
    <dgm:cxn modelId="{F9105EA5-4FD0-435D-A06B-0510577BAB2B}" srcId="{21103E63-5195-4BFD-8CA2-65CE05B4DEBF}" destId="{4A7EC1F1-BCF7-41B0-8999-55920609B3C1}" srcOrd="1" destOrd="0" parTransId="{8B5D80BB-D1E6-458E-93D4-FACB83F5B5F2}" sibTransId="{9A0C6B74-26E4-44FE-B581-AE6ECB33F6A5}"/>
    <dgm:cxn modelId="{B9FD2EAF-5213-4F96-951C-3A6EB8495A56}" type="presOf" srcId="{F07A4D15-6D6C-4B15-A1A4-F03073578606}" destId="{BC4C67A7-2F39-43E4-B5A3-590693EF5233}" srcOrd="0" destOrd="3" presId="urn:microsoft.com/office/officeart/2005/8/layout/vList2"/>
    <dgm:cxn modelId="{42D78FB2-78FA-494B-A0E1-1ED874B703E3}" type="presOf" srcId="{076160E2-C516-4AA1-B482-7ADBE5303999}" destId="{80F9937F-4184-48D1-95B4-2E3891C7E193}" srcOrd="0" destOrd="8" presId="urn:microsoft.com/office/officeart/2005/8/layout/vList2"/>
    <dgm:cxn modelId="{DFDBCCB2-FE1C-4EED-995B-991C338C09F2}" srcId="{4A7EC1F1-BCF7-41B0-8999-55920609B3C1}" destId="{EB09D34F-EE56-4042-8196-4B71F47DB5B9}" srcOrd="4" destOrd="0" parTransId="{FB0D7E94-24E7-41C7-BF98-524257BB2EB6}" sibTransId="{0DE4BB3C-2326-41DF-8044-4E182C1B5DBF}"/>
    <dgm:cxn modelId="{CB4E87BB-BF65-4666-95F9-768D777C8F41}" type="presOf" srcId="{0E220056-9A8F-40BD-9EEA-E7FFC824B407}" destId="{BC4C67A7-2F39-43E4-B5A3-590693EF5233}" srcOrd="0" destOrd="0" presId="urn:microsoft.com/office/officeart/2005/8/layout/vList2"/>
    <dgm:cxn modelId="{A9A41BC8-E45C-45F2-A766-EBBB1F846074}" srcId="{21103E63-5195-4BFD-8CA2-65CE05B4DEBF}" destId="{EAB863DB-D348-4422-8D66-A32411B23D13}" srcOrd="2" destOrd="0" parTransId="{D596BFD9-82BE-40E3-8B35-AC5BC08ED418}" sibTransId="{2CC269B9-6223-4A79-B522-4912BA0EEFC9}"/>
    <dgm:cxn modelId="{146750CC-5014-46E6-8C3E-B71615D16C6A}" type="presOf" srcId="{5C1AB785-8EDC-48CE-886C-3D3AF625B539}" destId="{80F9937F-4184-48D1-95B4-2E3891C7E193}" srcOrd="0" destOrd="2" presId="urn:microsoft.com/office/officeart/2005/8/layout/vList2"/>
    <dgm:cxn modelId="{0B9ECED9-1060-4199-B7DC-B5928004CE95}" type="presOf" srcId="{74503F84-D4EF-445B-AB4A-399186B9FFCB}" destId="{078C91B6-9392-4809-9DEA-7CB643CC7C90}" srcOrd="0" destOrd="0" presId="urn:microsoft.com/office/officeart/2005/8/layout/vList2"/>
    <dgm:cxn modelId="{359E51DA-D65C-477F-BF6D-A501BA54E077}" srcId="{EAB863DB-D348-4422-8D66-A32411B23D13}" destId="{1BC13278-33D9-492E-A835-80A0B2367713}" srcOrd="1" destOrd="0" parTransId="{F321FC3D-5EDF-4A18-84EF-752B7E23C717}" sibTransId="{D88EE663-F02F-41FD-8150-5184A0F38091}"/>
    <dgm:cxn modelId="{8BA60BDC-0BD1-47C4-8D2A-EFBC3EC5E363}" srcId="{4A7EC1F1-BCF7-41B0-8999-55920609B3C1}" destId="{E0D75CAE-B26F-4B9F-9030-E9DD88A835B1}" srcOrd="1" destOrd="0" parTransId="{CD88F8EA-8F9A-4A53-97AF-09F0B135A6DF}" sibTransId="{8827093C-9721-4D61-B605-30E74B10D4C9}"/>
    <dgm:cxn modelId="{B76806DE-66F9-4F20-A3AC-E32C0D4850F2}" type="presOf" srcId="{EBA34003-3F0F-46D9-BA45-5BA0D2280498}" destId="{BC4C67A7-2F39-43E4-B5A3-590693EF5233}" srcOrd="0" destOrd="2" presId="urn:microsoft.com/office/officeart/2005/8/layout/vList2"/>
    <dgm:cxn modelId="{F92D10DE-2588-41BE-9692-8F22FECE4723}" type="presOf" srcId="{654EB2C4-60EB-4037-BB16-DAF6313D5BC2}" destId="{4DAB327D-DE45-44CF-92C1-AA6585D125DF}" srcOrd="0" destOrd="3" presId="urn:microsoft.com/office/officeart/2005/8/layout/vList2"/>
    <dgm:cxn modelId="{078968EC-E927-446B-A59A-6799B7399FFC}" type="presOf" srcId="{EB09D34F-EE56-4042-8196-4B71F47DB5B9}" destId="{80F9937F-4184-48D1-95B4-2E3891C7E193}" srcOrd="0" destOrd="4" presId="urn:microsoft.com/office/officeart/2005/8/layout/vList2"/>
    <dgm:cxn modelId="{6F51E6EC-B027-4CEA-9048-C8CD1040DB3D}" type="presOf" srcId="{73F4FE5E-2544-4222-96BA-3F0C13A655EF}" destId="{80F9937F-4184-48D1-95B4-2E3891C7E193}" srcOrd="0" destOrd="5" presId="urn:microsoft.com/office/officeart/2005/8/layout/vList2"/>
    <dgm:cxn modelId="{645AEBF0-B1CA-45C6-A453-02B2F21D58F2}" srcId="{4A7EC1F1-BCF7-41B0-8999-55920609B3C1}" destId="{73F4FE5E-2544-4222-96BA-3F0C13A655EF}" srcOrd="5" destOrd="0" parTransId="{926305ED-28D5-4A62-AC25-7DB7349AF8D6}" sibTransId="{E4D6219E-7D93-4756-ADAC-4556A5828440}"/>
    <dgm:cxn modelId="{193721F1-EFA3-4B1A-9C30-C05AB2FC0608}" srcId="{EAB863DB-D348-4422-8D66-A32411B23D13}" destId="{0E220056-9A8F-40BD-9EEA-E7FFC824B407}" srcOrd="0" destOrd="0" parTransId="{42E61FCB-25EE-496A-B43A-C13B3FDD6278}" sibTransId="{CC7D6981-0AB7-4B5F-9897-1ACD5C00A7DA}"/>
    <dgm:cxn modelId="{FC3C47F4-6C16-47A8-978A-40EAA267F0B2}" type="presOf" srcId="{1BC13278-33D9-492E-A835-80A0B2367713}" destId="{BC4C67A7-2F39-43E4-B5A3-590693EF5233}" srcOrd="0" destOrd="1" presId="urn:microsoft.com/office/officeart/2005/8/layout/vList2"/>
    <dgm:cxn modelId="{CA6A77F9-0C0B-4D9D-AD0E-C875CFA65B8F}" type="presOf" srcId="{9C437489-CFA0-425F-AB4F-308B094E0188}" destId="{9E9FE764-4AE0-4D9E-BD93-E14C3ADBFF50}" srcOrd="0" destOrd="1" presId="urn:microsoft.com/office/officeart/2005/8/layout/vList2"/>
    <dgm:cxn modelId="{9D230CBD-57DF-40CF-8464-7F56AC8C0F22}" type="presParOf" srcId="{581799B4-917A-42BE-A229-C83EBC367282}" destId="{078C91B6-9392-4809-9DEA-7CB643CC7C90}" srcOrd="0" destOrd="0" presId="urn:microsoft.com/office/officeart/2005/8/layout/vList2"/>
    <dgm:cxn modelId="{6D56782E-A940-4512-BE8C-0640C2296090}" type="presParOf" srcId="{581799B4-917A-42BE-A229-C83EBC367282}" destId="{9E9FE764-4AE0-4D9E-BD93-E14C3ADBFF50}" srcOrd="1" destOrd="0" presId="urn:microsoft.com/office/officeart/2005/8/layout/vList2"/>
    <dgm:cxn modelId="{334A8CC7-4D7F-4FA6-A9A7-CBD669757455}" type="presParOf" srcId="{581799B4-917A-42BE-A229-C83EBC367282}" destId="{EDCF7BE2-CF5F-43E1-B29B-61968FE1896F}" srcOrd="2" destOrd="0" presId="urn:microsoft.com/office/officeart/2005/8/layout/vList2"/>
    <dgm:cxn modelId="{EEB9C77B-C5D3-489C-93DA-0D3F608E65AA}" type="presParOf" srcId="{581799B4-917A-42BE-A229-C83EBC367282}" destId="{80F9937F-4184-48D1-95B4-2E3891C7E193}" srcOrd="3" destOrd="0" presId="urn:microsoft.com/office/officeart/2005/8/layout/vList2"/>
    <dgm:cxn modelId="{1838CFFF-7BD7-4E12-B3E5-D696A7233119}" type="presParOf" srcId="{581799B4-917A-42BE-A229-C83EBC367282}" destId="{DC7BA5AC-4830-4AB1-A9E2-7685BEDEC06C}" srcOrd="4" destOrd="0" presId="urn:microsoft.com/office/officeart/2005/8/layout/vList2"/>
    <dgm:cxn modelId="{979C9CB4-EB1B-484B-AD31-941F69D1AB87}" type="presParOf" srcId="{581799B4-917A-42BE-A229-C83EBC367282}" destId="{BC4C67A7-2F39-43E4-B5A3-590693EF5233}" srcOrd="5" destOrd="0" presId="urn:microsoft.com/office/officeart/2005/8/layout/vList2"/>
    <dgm:cxn modelId="{D17AC529-C755-40C7-830D-753673204BCA}" type="presParOf" srcId="{581799B4-917A-42BE-A229-C83EBC367282}" destId="{E49BE8B6-AE7A-4791-887C-E21FA1684082}" srcOrd="6" destOrd="0" presId="urn:microsoft.com/office/officeart/2005/8/layout/vList2"/>
    <dgm:cxn modelId="{066DE6B1-500B-4B1C-BE7D-5DCAD4E469DB}" type="presParOf" srcId="{581799B4-917A-42BE-A229-C83EBC367282}" destId="{4DAB327D-DE45-44CF-92C1-AA6585D125DF}"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32D5AB12-4293-47B6-A9BD-7CBEC6463177}"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B05F23C1-1980-4C1A-AE2F-C2D5D658934F}">
      <dgm:prSet phldrT="[Text]"/>
      <dgm:spPr/>
      <dgm:t>
        <a:bodyPr/>
        <a:lstStyle/>
        <a:p>
          <a:r>
            <a:rPr lang="en-US" dirty="0"/>
            <a:t>Government-Wide Statements</a:t>
          </a:r>
        </a:p>
      </dgm:t>
    </dgm:pt>
    <dgm:pt modelId="{3EAB68CD-8610-42D7-BF86-2A646A10715C}" type="parTrans" cxnId="{3677FF47-4801-43F9-90E3-6BA8D35B8DF8}">
      <dgm:prSet/>
      <dgm:spPr/>
      <dgm:t>
        <a:bodyPr/>
        <a:lstStyle/>
        <a:p>
          <a:endParaRPr lang="en-US"/>
        </a:p>
      </dgm:t>
    </dgm:pt>
    <dgm:pt modelId="{284A38A6-72C2-4E31-8E41-E08306375F05}" type="sibTrans" cxnId="{3677FF47-4801-43F9-90E3-6BA8D35B8DF8}">
      <dgm:prSet/>
      <dgm:spPr/>
      <dgm:t>
        <a:bodyPr/>
        <a:lstStyle/>
        <a:p>
          <a:endParaRPr lang="en-US"/>
        </a:p>
      </dgm:t>
    </dgm:pt>
    <dgm:pt modelId="{320865FA-73AA-40A6-9120-A59729D584F4}">
      <dgm:prSet phldrT="[Text]"/>
      <dgm:spPr/>
      <dgm:t>
        <a:bodyPr/>
        <a:lstStyle/>
        <a:p>
          <a:r>
            <a:rPr lang="en-US" dirty="0"/>
            <a:t>Clarifies that no total column is required for the financial reporting entity as a whole.</a:t>
          </a:r>
        </a:p>
      </dgm:t>
    </dgm:pt>
    <dgm:pt modelId="{A94DAEEC-B0B7-4B0D-9113-EA7EC25951EB}" type="parTrans" cxnId="{D4AFD2C9-39BE-4DB9-A076-9C9696F8575C}">
      <dgm:prSet/>
      <dgm:spPr/>
      <dgm:t>
        <a:bodyPr/>
        <a:lstStyle/>
        <a:p>
          <a:endParaRPr lang="en-US"/>
        </a:p>
      </dgm:t>
    </dgm:pt>
    <dgm:pt modelId="{2B6F7543-D9B9-4898-ACEF-BCEC21A1FACA}" type="sibTrans" cxnId="{D4AFD2C9-39BE-4DB9-A076-9C9696F8575C}">
      <dgm:prSet/>
      <dgm:spPr/>
      <dgm:t>
        <a:bodyPr/>
        <a:lstStyle/>
        <a:p>
          <a:endParaRPr lang="en-US"/>
        </a:p>
      </dgm:t>
    </dgm:pt>
    <dgm:pt modelId="{FF62F253-13C9-4162-A896-F64AB43D64C1}">
      <dgm:prSet phldrT="[Text]"/>
      <dgm:spPr/>
      <dgm:t>
        <a:bodyPr/>
        <a:lstStyle/>
        <a:p>
          <a:r>
            <a:rPr lang="en-US" dirty="0"/>
            <a:t>Terminology Updates</a:t>
          </a:r>
        </a:p>
      </dgm:t>
    </dgm:pt>
    <dgm:pt modelId="{0C41F104-EA6C-409F-9177-7DDA780659A5}" type="parTrans" cxnId="{A82C0C84-D7F5-42AD-A457-8065BA22B4D8}">
      <dgm:prSet/>
      <dgm:spPr/>
      <dgm:t>
        <a:bodyPr/>
        <a:lstStyle/>
        <a:p>
          <a:endParaRPr lang="en-US"/>
        </a:p>
      </dgm:t>
    </dgm:pt>
    <dgm:pt modelId="{5FB30084-0364-442A-8C35-1A7DC7B09610}" type="sibTrans" cxnId="{A82C0C84-D7F5-42AD-A457-8065BA22B4D8}">
      <dgm:prSet/>
      <dgm:spPr/>
      <dgm:t>
        <a:bodyPr/>
        <a:lstStyle/>
        <a:p>
          <a:endParaRPr lang="en-US"/>
        </a:p>
      </dgm:t>
    </dgm:pt>
    <dgm:pt modelId="{339713C1-2A44-45A1-8DA5-A982895D3A5B}">
      <dgm:prSet phldrT="[Text]"/>
      <dgm:spPr/>
      <dgm:t>
        <a:bodyPr/>
        <a:lstStyle/>
        <a:p>
          <a:r>
            <a:rPr lang="en-US" dirty="0"/>
            <a:t>Balance sheet – Statement of net position</a:t>
          </a:r>
        </a:p>
      </dgm:t>
    </dgm:pt>
    <dgm:pt modelId="{69EA2F6A-0D62-4583-AF07-357ED3859876}" type="parTrans" cxnId="{DDF4D691-681C-44EC-849B-B424FC095E76}">
      <dgm:prSet/>
      <dgm:spPr/>
      <dgm:t>
        <a:bodyPr/>
        <a:lstStyle/>
        <a:p>
          <a:endParaRPr lang="en-US"/>
        </a:p>
      </dgm:t>
    </dgm:pt>
    <dgm:pt modelId="{5DD4D581-DA89-44F0-963B-91954B09E982}" type="sibTrans" cxnId="{DDF4D691-681C-44EC-849B-B424FC095E76}">
      <dgm:prSet/>
      <dgm:spPr/>
      <dgm:t>
        <a:bodyPr/>
        <a:lstStyle/>
        <a:p>
          <a:endParaRPr lang="en-US"/>
        </a:p>
      </dgm:t>
    </dgm:pt>
    <dgm:pt modelId="{6D11C2AE-6FCF-4470-8613-8A5A4311BF42}">
      <dgm:prSet phldrT="[Text]"/>
      <dgm:spPr/>
      <dgm:t>
        <a:bodyPr/>
        <a:lstStyle/>
        <a:p>
          <a:r>
            <a:rPr lang="en-US" dirty="0"/>
            <a:t>Balance sheet date – Date of financial statements or Statement of net position date</a:t>
          </a:r>
        </a:p>
      </dgm:t>
    </dgm:pt>
    <dgm:pt modelId="{8B398694-2B19-42B7-BCCB-990A41AC2B83}" type="parTrans" cxnId="{02D333B6-40CF-4DD1-AAC1-49BCDB0380E8}">
      <dgm:prSet/>
      <dgm:spPr/>
      <dgm:t>
        <a:bodyPr/>
        <a:lstStyle/>
        <a:p>
          <a:endParaRPr lang="en-US"/>
        </a:p>
      </dgm:t>
    </dgm:pt>
    <dgm:pt modelId="{D0546F20-9799-428B-89DC-74D0D0FA46D6}" type="sibTrans" cxnId="{02D333B6-40CF-4DD1-AAC1-49BCDB0380E8}">
      <dgm:prSet/>
      <dgm:spPr/>
      <dgm:t>
        <a:bodyPr/>
        <a:lstStyle/>
        <a:p>
          <a:endParaRPr lang="en-US"/>
        </a:p>
      </dgm:t>
    </dgm:pt>
    <dgm:pt modelId="{1C1CBFB4-6E6A-40A6-B73C-61556B95C4EA}">
      <dgm:prSet phldrT="[Text]"/>
      <dgm:spPr/>
      <dgm:t>
        <a:bodyPr/>
        <a:lstStyle/>
        <a:p>
          <a:r>
            <a:rPr lang="en-US" dirty="0"/>
            <a:t>Equity Funds – Other assets used</a:t>
          </a:r>
        </a:p>
      </dgm:t>
    </dgm:pt>
    <dgm:pt modelId="{28E2F7FB-9F51-43B9-9E74-D3DDB1BCD3E8}" type="parTrans" cxnId="{43849F2B-A9C2-49CB-8054-C763CA9B41AC}">
      <dgm:prSet/>
      <dgm:spPr/>
      <dgm:t>
        <a:bodyPr/>
        <a:lstStyle/>
        <a:p>
          <a:endParaRPr lang="en-US"/>
        </a:p>
      </dgm:t>
    </dgm:pt>
    <dgm:pt modelId="{BB8FFC4F-1440-41B3-8C15-B2B2184F5D1B}" type="sibTrans" cxnId="{43849F2B-A9C2-49CB-8054-C763CA9B41AC}">
      <dgm:prSet/>
      <dgm:spPr/>
      <dgm:t>
        <a:bodyPr/>
        <a:lstStyle/>
        <a:p>
          <a:endParaRPr lang="en-US"/>
        </a:p>
      </dgm:t>
    </dgm:pt>
    <dgm:pt modelId="{F39B7FD2-D370-4183-B7B2-AED3268C01CF}">
      <dgm:prSet phldrT="[Text]"/>
      <dgm:spPr/>
      <dgm:t>
        <a:bodyPr/>
        <a:lstStyle/>
        <a:p>
          <a:r>
            <a:rPr lang="en-US" dirty="0"/>
            <a:t>Fund Equity – Equity interest</a:t>
          </a:r>
        </a:p>
      </dgm:t>
    </dgm:pt>
    <dgm:pt modelId="{2C35F34C-E74B-43FE-8C9C-4093EEF4A53C}" type="parTrans" cxnId="{148B83CD-FB17-4D33-A420-A1AAA1449ABE}">
      <dgm:prSet/>
      <dgm:spPr/>
      <dgm:t>
        <a:bodyPr/>
        <a:lstStyle/>
        <a:p>
          <a:endParaRPr lang="en-US"/>
        </a:p>
      </dgm:t>
    </dgm:pt>
    <dgm:pt modelId="{4B371952-6563-4966-A153-184B62412FA9}" type="sibTrans" cxnId="{148B83CD-FB17-4D33-A420-A1AAA1449ABE}">
      <dgm:prSet/>
      <dgm:spPr/>
      <dgm:t>
        <a:bodyPr/>
        <a:lstStyle/>
        <a:p>
          <a:endParaRPr lang="en-US"/>
        </a:p>
      </dgm:t>
    </dgm:pt>
    <dgm:pt modelId="{80DC82A2-BC00-4665-B070-ED1F9B874CBB}">
      <dgm:prSet phldrT="[Text]"/>
      <dgm:spPr/>
      <dgm:t>
        <a:bodyPr/>
        <a:lstStyle/>
        <a:p>
          <a:r>
            <a:rPr lang="en-US" dirty="0"/>
            <a:t>Flow of resources statement – Resource flows statement</a:t>
          </a:r>
        </a:p>
      </dgm:t>
    </dgm:pt>
    <dgm:pt modelId="{714465C3-1089-4036-BF65-FA5EFE5633CF}" type="parTrans" cxnId="{E80CFE13-12D7-440A-B887-4CBDEC767F43}">
      <dgm:prSet/>
      <dgm:spPr/>
      <dgm:t>
        <a:bodyPr/>
        <a:lstStyle/>
        <a:p>
          <a:endParaRPr lang="en-US"/>
        </a:p>
      </dgm:t>
    </dgm:pt>
    <dgm:pt modelId="{94CB947A-1773-4E68-869C-ECB8433E119A}" type="sibTrans" cxnId="{E80CFE13-12D7-440A-B887-4CBDEC767F43}">
      <dgm:prSet/>
      <dgm:spPr/>
      <dgm:t>
        <a:bodyPr/>
        <a:lstStyle/>
        <a:p>
          <a:endParaRPr lang="en-US"/>
        </a:p>
      </dgm:t>
    </dgm:pt>
    <dgm:pt modelId="{08239BC6-0DAC-4DBF-8DC5-9ADEF1065700}" type="pres">
      <dgm:prSet presAssocID="{32D5AB12-4293-47B6-A9BD-7CBEC6463177}" presName="linear" presStyleCnt="0">
        <dgm:presLayoutVars>
          <dgm:animLvl val="lvl"/>
          <dgm:resizeHandles val="exact"/>
        </dgm:presLayoutVars>
      </dgm:prSet>
      <dgm:spPr/>
    </dgm:pt>
    <dgm:pt modelId="{FDFA7123-53E4-4C05-88AC-F3B1A2504DD6}" type="pres">
      <dgm:prSet presAssocID="{B05F23C1-1980-4C1A-AE2F-C2D5D658934F}" presName="parentText" presStyleLbl="node1" presStyleIdx="0" presStyleCnt="2">
        <dgm:presLayoutVars>
          <dgm:chMax val="0"/>
          <dgm:bulletEnabled val="1"/>
        </dgm:presLayoutVars>
      </dgm:prSet>
      <dgm:spPr/>
    </dgm:pt>
    <dgm:pt modelId="{41DF18DC-CF08-4066-9118-99F8AE57EBB0}" type="pres">
      <dgm:prSet presAssocID="{B05F23C1-1980-4C1A-AE2F-C2D5D658934F}" presName="childText" presStyleLbl="revTx" presStyleIdx="0" presStyleCnt="2">
        <dgm:presLayoutVars>
          <dgm:bulletEnabled val="1"/>
        </dgm:presLayoutVars>
      </dgm:prSet>
      <dgm:spPr/>
    </dgm:pt>
    <dgm:pt modelId="{F28C668E-A8A0-46CE-B419-85AFBC6CE5E0}" type="pres">
      <dgm:prSet presAssocID="{FF62F253-13C9-4162-A896-F64AB43D64C1}" presName="parentText" presStyleLbl="node1" presStyleIdx="1" presStyleCnt="2">
        <dgm:presLayoutVars>
          <dgm:chMax val="0"/>
          <dgm:bulletEnabled val="1"/>
        </dgm:presLayoutVars>
      </dgm:prSet>
      <dgm:spPr/>
    </dgm:pt>
    <dgm:pt modelId="{C93931FD-00A1-486A-AD0E-7E62AAAE9E19}" type="pres">
      <dgm:prSet presAssocID="{FF62F253-13C9-4162-A896-F64AB43D64C1}" presName="childText" presStyleLbl="revTx" presStyleIdx="1" presStyleCnt="2">
        <dgm:presLayoutVars>
          <dgm:bulletEnabled val="1"/>
        </dgm:presLayoutVars>
      </dgm:prSet>
      <dgm:spPr/>
    </dgm:pt>
  </dgm:ptLst>
  <dgm:cxnLst>
    <dgm:cxn modelId="{A843A002-C42D-4299-9EE6-DD30A1549873}" type="presOf" srcId="{32D5AB12-4293-47B6-A9BD-7CBEC6463177}" destId="{08239BC6-0DAC-4DBF-8DC5-9ADEF1065700}" srcOrd="0" destOrd="0" presId="urn:microsoft.com/office/officeart/2005/8/layout/vList2"/>
    <dgm:cxn modelId="{E80CFE13-12D7-440A-B887-4CBDEC767F43}" srcId="{FF62F253-13C9-4162-A896-F64AB43D64C1}" destId="{80DC82A2-BC00-4665-B070-ED1F9B874CBB}" srcOrd="4" destOrd="0" parTransId="{714465C3-1089-4036-BF65-FA5EFE5633CF}" sibTransId="{94CB947A-1773-4E68-869C-ECB8433E119A}"/>
    <dgm:cxn modelId="{43849F2B-A9C2-49CB-8054-C763CA9B41AC}" srcId="{FF62F253-13C9-4162-A896-F64AB43D64C1}" destId="{1C1CBFB4-6E6A-40A6-B73C-61556B95C4EA}" srcOrd="2" destOrd="0" parTransId="{28E2F7FB-9F51-43B9-9E74-D3DDB1BCD3E8}" sibTransId="{BB8FFC4F-1440-41B3-8C15-B2B2184F5D1B}"/>
    <dgm:cxn modelId="{6100B432-BA77-4C32-AFDD-76A23DBE21FA}" type="presOf" srcId="{80DC82A2-BC00-4665-B070-ED1F9B874CBB}" destId="{C93931FD-00A1-486A-AD0E-7E62AAAE9E19}" srcOrd="0" destOrd="4" presId="urn:microsoft.com/office/officeart/2005/8/layout/vList2"/>
    <dgm:cxn modelId="{0A34DC3A-98AA-41C8-A2C9-08773571E0CA}" type="presOf" srcId="{6D11C2AE-6FCF-4470-8613-8A5A4311BF42}" destId="{C93931FD-00A1-486A-AD0E-7E62AAAE9E19}" srcOrd="0" destOrd="1" presId="urn:microsoft.com/office/officeart/2005/8/layout/vList2"/>
    <dgm:cxn modelId="{D7E94843-2AD6-4682-AF7B-515842615BB6}" type="presOf" srcId="{F39B7FD2-D370-4183-B7B2-AED3268C01CF}" destId="{C93931FD-00A1-486A-AD0E-7E62AAAE9E19}" srcOrd="0" destOrd="3" presId="urn:microsoft.com/office/officeart/2005/8/layout/vList2"/>
    <dgm:cxn modelId="{3677FF47-4801-43F9-90E3-6BA8D35B8DF8}" srcId="{32D5AB12-4293-47B6-A9BD-7CBEC6463177}" destId="{B05F23C1-1980-4C1A-AE2F-C2D5D658934F}" srcOrd="0" destOrd="0" parTransId="{3EAB68CD-8610-42D7-BF86-2A646A10715C}" sibTransId="{284A38A6-72C2-4E31-8E41-E08306375F05}"/>
    <dgm:cxn modelId="{8E02117D-9E4F-4701-966D-F145D8D29869}" type="presOf" srcId="{1C1CBFB4-6E6A-40A6-B73C-61556B95C4EA}" destId="{C93931FD-00A1-486A-AD0E-7E62AAAE9E19}" srcOrd="0" destOrd="2" presId="urn:microsoft.com/office/officeart/2005/8/layout/vList2"/>
    <dgm:cxn modelId="{A82C0C84-D7F5-42AD-A457-8065BA22B4D8}" srcId="{32D5AB12-4293-47B6-A9BD-7CBEC6463177}" destId="{FF62F253-13C9-4162-A896-F64AB43D64C1}" srcOrd="1" destOrd="0" parTransId="{0C41F104-EA6C-409F-9177-7DDA780659A5}" sibTransId="{5FB30084-0364-442A-8C35-1A7DC7B09610}"/>
    <dgm:cxn modelId="{DDF4D691-681C-44EC-849B-B424FC095E76}" srcId="{FF62F253-13C9-4162-A896-F64AB43D64C1}" destId="{339713C1-2A44-45A1-8DA5-A982895D3A5B}" srcOrd="0" destOrd="0" parTransId="{69EA2F6A-0D62-4583-AF07-357ED3859876}" sibTransId="{5DD4D581-DA89-44F0-963B-91954B09E982}"/>
    <dgm:cxn modelId="{E93EC595-5A92-4F77-8866-AE583CF79004}" type="presOf" srcId="{339713C1-2A44-45A1-8DA5-A982895D3A5B}" destId="{C93931FD-00A1-486A-AD0E-7E62AAAE9E19}" srcOrd="0" destOrd="0" presId="urn:microsoft.com/office/officeart/2005/8/layout/vList2"/>
    <dgm:cxn modelId="{B3035B9B-9D43-46C0-BE22-FF41647F6606}" type="presOf" srcId="{320865FA-73AA-40A6-9120-A59729D584F4}" destId="{41DF18DC-CF08-4066-9118-99F8AE57EBB0}" srcOrd="0" destOrd="0" presId="urn:microsoft.com/office/officeart/2005/8/layout/vList2"/>
    <dgm:cxn modelId="{02D333B6-40CF-4DD1-AAC1-49BCDB0380E8}" srcId="{FF62F253-13C9-4162-A896-F64AB43D64C1}" destId="{6D11C2AE-6FCF-4470-8613-8A5A4311BF42}" srcOrd="1" destOrd="0" parTransId="{8B398694-2B19-42B7-BCCB-990A41AC2B83}" sibTransId="{D0546F20-9799-428B-89DC-74D0D0FA46D6}"/>
    <dgm:cxn modelId="{07960DC9-9B5E-4D73-A8BE-0E0D3D00AE79}" type="presOf" srcId="{FF62F253-13C9-4162-A896-F64AB43D64C1}" destId="{F28C668E-A8A0-46CE-B419-85AFBC6CE5E0}" srcOrd="0" destOrd="0" presId="urn:microsoft.com/office/officeart/2005/8/layout/vList2"/>
    <dgm:cxn modelId="{D4AFD2C9-39BE-4DB9-A076-9C9696F8575C}" srcId="{B05F23C1-1980-4C1A-AE2F-C2D5D658934F}" destId="{320865FA-73AA-40A6-9120-A59729D584F4}" srcOrd="0" destOrd="0" parTransId="{A94DAEEC-B0B7-4B0D-9113-EA7EC25951EB}" sibTransId="{2B6F7543-D9B9-4898-ACEF-BCEC21A1FACA}"/>
    <dgm:cxn modelId="{148B83CD-FB17-4D33-A420-A1AAA1449ABE}" srcId="{FF62F253-13C9-4162-A896-F64AB43D64C1}" destId="{F39B7FD2-D370-4183-B7B2-AED3268C01CF}" srcOrd="3" destOrd="0" parTransId="{2C35F34C-E74B-43FE-8C9C-4093EEF4A53C}" sibTransId="{4B371952-6563-4966-A153-184B62412FA9}"/>
    <dgm:cxn modelId="{D18C22DB-672B-4BEC-8229-08764A5DE260}" type="presOf" srcId="{B05F23C1-1980-4C1A-AE2F-C2D5D658934F}" destId="{FDFA7123-53E4-4C05-88AC-F3B1A2504DD6}" srcOrd="0" destOrd="0" presId="urn:microsoft.com/office/officeart/2005/8/layout/vList2"/>
    <dgm:cxn modelId="{875F736A-04F7-4383-8C7B-F101970C806B}" type="presParOf" srcId="{08239BC6-0DAC-4DBF-8DC5-9ADEF1065700}" destId="{FDFA7123-53E4-4C05-88AC-F3B1A2504DD6}" srcOrd="0" destOrd="0" presId="urn:microsoft.com/office/officeart/2005/8/layout/vList2"/>
    <dgm:cxn modelId="{771806D1-52ED-4162-9208-916F56B41B6A}" type="presParOf" srcId="{08239BC6-0DAC-4DBF-8DC5-9ADEF1065700}" destId="{41DF18DC-CF08-4066-9118-99F8AE57EBB0}" srcOrd="1" destOrd="0" presId="urn:microsoft.com/office/officeart/2005/8/layout/vList2"/>
    <dgm:cxn modelId="{047F7413-3F81-4654-B792-8F727A758804}" type="presParOf" srcId="{08239BC6-0DAC-4DBF-8DC5-9ADEF1065700}" destId="{F28C668E-A8A0-46CE-B419-85AFBC6CE5E0}" srcOrd="2" destOrd="0" presId="urn:microsoft.com/office/officeart/2005/8/layout/vList2"/>
    <dgm:cxn modelId="{03CA3215-89FD-461B-A728-B98A1B6B1F47}" type="presParOf" srcId="{08239BC6-0DAC-4DBF-8DC5-9ADEF1065700}" destId="{C93931FD-00A1-486A-AD0E-7E62AAAE9E19}"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28665C54-B8D6-4C98-B17E-4F0FC89317F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3039AA0-6881-457C-9F81-171E5F2CFF04}">
      <dgm:prSet custT="1"/>
      <dgm:spPr>
        <a:scene3d>
          <a:camera prst="orthographicFront"/>
          <a:lightRig rig="threePt" dir="t"/>
        </a:scene3d>
        <a:sp3d>
          <a:bevelT/>
        </a:sp3d>
      </dgm:spPr>
      <dgm:t>
        <a:bodyPr/>
        <a:lstStyle/>
        <a:p>
          <a:pPr algn="ctr"/>
          <a:r>
            <a:rPr lang="en-US" sz="3600" b="1">
              <a:solidFill>
                <a:schemeClr val="accent3"/>
              </a:solidFill>
            </a:rPr>
            <a:t>What?</a:t>
          </a:r>
          <a:endParaRPr lang="en-US" sz="3600">
            <a:solidFill>
              <a:schemeClr val="accent3"/>
            </a:solidFill>
          </a:endParaRPr>
        </a:p>
      </dgm:t>
    </dgm:pt>
    <dgm:pt modelId="{9040F565-1AC8-4852-A794-212830E00DA4}" type="parTrans" cxnId="{5DAF0EC9-58E7-44B2-AD2F-7FC185E5F8CB}">
      <dgm:prSet/>
      <dgm:spPr/>
      <dgm:t>
        <a:bodyPr/>
        <a:lstStyle/>
        <a:p>
          <a:endParaRPr lang="en-US"/>
        </a:p>
      </dgm:t>
    </dgm:pt>
    <dgm:pt modelId="{E92AFB24-8C3A-47F1-A122-652674A63C9F}" type="sibTrans" cxnId="{5DAF0EC9-58E7-44B2-AD2F-7FC185E5F8CB}">
      <dgm:prSet/>
      <dgm:spPr/>
      <dgm:t>
        <a:bodyPr/>
        <a:lstStyle/>
        <a:p>
          <a:endParaRPr lang="en-US"/>
        </a:p>
      </dgm:t>
    </dgm:pt>
    <dgm:pt modelId="{D6F88643-1ED1-4199-885E-37C9169DBDB1}">
      <dgm:prSet custT="1"/>
      <dgm:spPr>
        <a:scene3d>
          <a:camera prst="orthographicFront"/>
          <a:lightRig rig="threePt" dir="t"/>
        </a:scene3d>
        <a:sp3d>
          <a:bevelT/>
        </a:sp3d>
      </dgm:spPr>
      <dgm:t>
        <a:bodyPr/>
        <a:lstStyle/>
        <a:p>
          <a:pPr algn="ctr"/>
          <a:r>
            <a:rPr lang="en-US" sz="3600" b="1">
              <a:solidFill>
                <a:schemeClr val="accent3"/>
              </a:solidFill>
            </a:rPr>
            <a:t>Why?</a:t>
          </a:r>
          <a:endParaRPr lang="en-US" sz="3600">
            <a:solidFill>
              <a:schemeClr val="accent3"/>
            </a:solidFill>
          </a:endParaRPr>
        </a:p>
      </dgm:t>
    </dgm:pt>
    <dgm:pt modelId="{A9D82CD7-E580-4A50-A1C3-7BD1B61A183A}" type="parTrans" cxnId="{31F93BD5-AF28-418A-A1CB-7FB529996CEF}">
      <dgm:prSet/>
      <dgm:spPr/>
      <dgm:t>
        <a:bodyPr/>
        <a:lstStyle/>
        <a:p>
          <a:endParaRPr lang="en-US"/>
        </a:p>
      </dgm:t>
    </dgm:pt>
    <dgm:pt modelId="{196BD2F8-364B-444F-949E-E8FFDAF4B1A5}" type="sibTrans" cxnId="{31F93BD5-AF28-418A-A1CB-7FB529996CEF}">
      <dgm:prSet/>
      <dgm:spPr/>
      <dgm:t>
        <a:bodyPr/>
        <a:lstStyle/>
        <a:p>
          <a:endParaRPr lang="en-US"/>
        </a:p>
      </dgm:t>
    </dgm:pt>
    <dgm:pt modelId="{D2CE865E-8CCF-429A-A803-B44CA7484537}">
      <dgm:prSet custT="1"/>
      <dgm:spPr>
        <a:scene3d>
          <a:camera prst="orthographicFront"/>
          <a:lightRig rig="threePt" dir="t"/>
        </a:scene3d>
        <a:sp3d>
          <a:bevelT/>
        </a:sp3d>
      </dgm:spPr>
      <dgm:t>
        <a:bodyPr/>
        <a:lstStyle/>
        <a:p>
          <a:pPr algn="ctr"/>
          <a:r>
            <a:rPr lang="en-US" sz="3600" b="1">
              <a:solidFill>
                <a:schemeClr val="accent3"/>
              </a:solidFill>
            </a:rPr>
            <a:t>When?</a:t>
          </a:r>
          <a:endParaRPr lang="en-US" sz="3600">
            <a:solidFill>
              <a:schemeClr val="accent3"/>
            </a:solidFill>
          </a:endParaRPr>
        </a:p>
      </dgm:t>
    </dgm:pt>
    <dgm:pt modelId="{3CD7E4D3-8EE5-4666-976F-139B12271040}" type="parTrans" cxnId="{D944E4E7-3ABA-4931-AA77-91628A4283E1}">
      <dgm:prSet/>
      <dgm:spPr/>
      <dgm:t>
        <a:bodyPr/>
        <a:lstStyle/>
        <a:p>
          <a:endParaRPr lang="en-US"/>
        </a:p>
      </dgm:t>
    </dgm:pt>
    <dgm:pt modelId="{922CE52F-424A-40CD-85FC-BA00496F69AC}" type="sibTrans" cxnId="{D944E4E7-3ABA-4931-AA77-91628A4283E1}">
      <dgm:prSet/>
      <dgm:spPr/>
      <dgm:t>
        <a:bodyPr/>
        <a:lstStyle/>
        <a:p>
          <a:endParaRPr lang="en-US"/>
        </a:p>
      </dgm:t>
    </dgm:pt>
    <dgm:pt modelId="{6775BADE-2DBC-4062-8A6A-29B70745DE9B}">
      <dgm:prSet custT="1"/>
      <dgm:spPr>
        <a:scene3d>
          <a:camera prst="orthographicFront"/>
          <a:lightRig rig="threePt" dir="t"/>
        </a:scene3d>
        <a:sp3d>
          <a:bevelT/>
        </a:sp3d>
      </dgm:spPr>
      <dgm:t>
        <a:bodyPr anchor="t"/>
        <a:lstStyle/>
        <a:p>
          <a:pPr marL="60325" indent="0" algn="l">
            <a:buNone/>
          </a:pPr>
          <a:r>
            <a:rPr lang="en-US" sz="1600" dirty="0"/>
            <a:t>The Board has amended existing standards for accounting changes and error corrections</a:t>
          </a:r>
        </a:p>
      </dgm:t>
    </dgm:pt>
    <dgm:pt modelId="{6955D45D-1ED3-4B92-A3AE-D83A3C7BB624}" type="parTrans" cxnId="{B9A31E4E-B4F3-47C2-AF9B-0F60D8F5DAF0}">
      <dgm:prSet/>
      <dgm:spPr/>
      <dgm:t>
        <a:bodyPr/>
        <a:lstStyle/>
        <a:p>
          <a:endParaRPr lang="en-US"/>
        </a:p>
      </dgm:t>
    </dgm:pt>
    <dgm:pt modelId="{73EA357E-D4D6-4204-B5B8-626BEA8B2B80}" type="sibTrans" cxnId="{B9A31E4E-B4F3-47C2-AF9B-0F60D8F5DAF0}">
      <dgm:prSet/>
      <dgm:spPr/>
      <dgm:t>
        <a:bodyPr/>
        <a:lstStyle/>
        <a:p>
          <a:endParaRPr lang="en-US"/>
        </a:p>
      </dgm:t>
    </dgm:pt>
    <dgm:pt modelId="{1E254595-00D2-4076-96CE-DD530D44D2A7}">
      <dgm:prSet custT="1"/>
      <dgm:spPr>
        <a:scene3d>
          <a:camera prst="orthographicFront"/>
          <a:lightRig rig="threePt" dir="t"/>
        </a:scene3d>
        <a:sp3d>
          <a:bevelT/>
        </a:sp3d>
      </dgm:spPr>
      <dgm:t>
        <a:bodyPr anchor="t"/>
        <a:lstStyle/>
        <a:p>
          <a:pPr marL="60325" indent="0" algn="l">
            <a:buNone/>
          </a:pPr>
          <a:r>
            <a:rPr lang="en-US" sz="1600" dirty="0"/>
            <a:t>The relevant guidance is based on several sources of accounting standards, some of which have been superseded, and much of which has been in effect without review by the GASB for decades</a:t>
          </a:r>
          <a:endParaRPr lang="en-US" sz="1600" dirty="0">
            <a:solidFill>
              <a:schemeClr val="bg1"/>
            </a:solidFill>
          </a:endParaRPr>
        </a:p>
      </dgm:t>
    </dgm:pt>
    <dgm:pt modelId="{94D9DD3C-650A-4BD7-A364-3859670481C3}" type="parTrans" cxnId="{F0D6F8A9-4190-456C-9E18-4E031F9CDB8B}">
      <dgm:prSet/>
      <dgm:spPr/>
      <dgm:t>
        <a:bodyPr/>
        <a:lstStyle/>
        <a:p>
          <a:endParaRPr lang="en-US"/>
        </a:p>
      </dgm:t>
    </dgm:pt>
    <dgm:pt modelId="{017E11F1-056F-4233-BF04-EE9BF3D9781E}" type="sibTrans" cxnId="{F0D6F8A9-4190-456C-9E18-4E031F9CDB8B}">
      <dgm:prSet/>
      <dgm:spPr/>
      <dgm:t>
        <a:bodyPr/>
        <a:lstStyle/>
        <a:p>
          <a:endParaRPr lang="en-US"/>
        </a:p>
      </dgm:t>
    </dgm:pt>
    <dgm:pt modelId="{AAF4B06C-E156-43DE-A54C-384715D47179}">
      <dgm:prSet custT="1"/>
      <dgm:spPr>
        <a:scene3d>
          <a:camera prst="orthographicFront"/>
          <a:lightRig rig="threePt" dir="t"/>
        </a:scene3d>
        <a:sp3d>
          <a:bevelT/>
        </a:sp3d>
      </dgm:spPr>
      <dgm:t>
        <a:bodyPr anchor="t"/>
        <a:lstStyle/>
        <a:p>
          <a:pPr>
            <a:buNone/>
          </a:pPr>
          <a:r>
            <a:rPr lang="en-US" sz="1600" dirty="0"/>
            <a:t>Effective for fiscal years beginning after June 15, 2023.</a:t>
          </a:r>
        </a:p>
        <a:p>
          <a:pPr>
            <a:buNone/>
          </a:pPr>
          <a:endParaRPr lang="en-US" sz="1600" dirty="0"/>
        </a:p>
        <a:p>
          <a:pPr>
            <a:buNone/>
          </a:pPr>
          <a:r>
            <a:rPr lang="en-US" sz="1600" dirty="0"/>
            <a:t>Earlier application is encouraged.</a:t>
          </a:r>
        </a:p>
      </dgm:t>
    </dgm:pt>
    <dgm:pt modelId="{ADB39044-305D-4FB6-BC0B-BB041F0DEE87}" type="parTrans" cxnId="{092DA07E-271C-435D-B581-C0F9D9D5DD6A}">
      <dgm:prSet/>
      <dgm:spPr/>
      <dgm:t>
        <a:bodyPr/>
        <a:lstStyle/>
        <a:p>
          <a:endParaRPr lang="en-US"/>
        </a:p>
      </dgm:t>
    </dgm:pt>
    <dgm:pt modelId="{44EE9499-2031-41F4-A848-ECFB522C1586}" type="sibTrans" cxnId="{092DA07E-271C-435D-B581-C0F9D9D5DD6A}">
      <dgm:prSet/>
      <dgm:spPr/>
      <dgm:t>
        <a:bodyPr/>
        <a:lstStyle/>
        <a:p>
          <a:endParaRPr lang="en-US"/>
        </a:p>
      </dgm:t>
    </dgm:pt>
    <dgm:pt modelId="{50B92D80-702F-4183-BEF9-709958B0644E}" type="pres">
      <dgm:prSet presAssocID="{28665C54-B8D6-4C98-B17E-4F0FC89317F0}" presName="theList" presStyleCnt="0">
        <dgm:presLayoutVars>
          <dgm:dir/>
          <dgm:animLvl val="lvl"/>
          <dgm:resizeHandles val="exact"/>
        </dgm:presLayoutVars>
      </dgm:prSet>
      <dgm:spPr/>
    </dgm:pt>
    <dgm:pt modelId="{4CABD9DC-6CFB-477A-8FB7-CF6BC9122911}" type="pres">
      <dgm:prSet presAssocID="{A3039AA0-6881-457C-9F81-171E5F2CFF04}" presName="compNode" presStyleCnt="0"/>
      <dgm:spPr/>
    </dgm:pt>
    <dgm:pt modelId="{D5C0F6D0-67F0-4C45-B475-C7CEC51C18BE}" type="pres">
      <dgm:prSet presAssocID="{A3039AA0-6881-457C-9F81-171E5F2CFF04}" presName="aNode" presStyleLbl="bgShp" presStyleIdx="0" presStyleCnt="3"/>
      <dgm:spPr/>
    </dgm:pt>
    <dgm:pt modelId="{AE5878B9-527B-414D-A7C0-251FE06F94F4}" type="pres">
      <dgm:prSet presAssocID="{A3039AA0-6881-457C-9F81-171E5F2CFF04}" presName="textNode" presStyleLbl="bgShp" presStyleIdx="0" presStyleCnt="3"/>
      <dgm:spPr/>
    </dgm:pt>
    <dgm:pt modelId="{A549A1A2-07D0-44E6-99B0-05CFAB5470AC}" type="pres">
      <dgm:prSet presAssocID="{A3039AA0-6881-457C-9F81-171E5F2CFF04}" presName="compChildNode" presStyleCnt="0"/>
      <dgm:spPr/>
    </dgm:pt>
    <dgm:pt modelId="{ACB72E77-417F-43BD-A9E5-A8C357FF8639}" type="pres">
      <dgm:prSet presAssocID="{A3039AA0-6881-457C-9F81-171E5F2CFF04}" presName="theInnerList" presStyleCnt="0"/>
      <dgm:spPr/>
    </dgm:pt>
    <dgm:pt modelId="{0D50CC20-32FF-4B06-97FC-92D35B4FB189}" type="pres">
      <dgm:prSet presAssocID="{6775BADE-2DBC-4062-8A6A-29B70745DE9B}" presName="childNode" presStyleLbl="node1" presStyleIdx="0" presStyleCnt="3">
        <dgm:presLayoutVars>
          <dgm:bulletEnabled val="1"/>
        </dgm:presLayoutVars>
      </dgm:prSet>
      <dgm:spPr/>
    </dgm:pt>
    <dgm:pt modelId="{B9D680BF-05FF-49BD-A69C-A73AF20B198E}" type="pres">
      <dgm:prSet presAssocID="{A3039AA0-6881-457C-9F81-171E5F2CFF04}" presName="aSpace" presStyleCnt="0"/>
      <dgm:spPr/>
    </dgm:pt>
    <dgm:pt modelId="{6B87EAA6-01FF-4AE7-945E-D033B9FF74AD}" type="pres">
      <dgm:prSet presAssocID="{D6F88643-1ED1-4199-885E-37C9169DBDB1}" presName="compNode" presStyleCnt="0"/>
      <dgm:spPr/>
    </dgm:pt>
    <dgm:pt modelId="{D07AB29A-E23C-4CB7-9C40-376C4ADD80A1}" type="pres">
      <dgm:prSet presAssocID="{D6F88643-1ED1-4199-885E-37C9169DBDB1}" presName="aNode" presStyleLbl="bgShp" presStyleIdx="1" presStyleCnt="3"/>
      <dgm:spPr/>
    </dgm:pt>
    <dgm:pt modelId="{91CE30DE-C8A9-419C-BE57-0A0BBF279991}" type="pres">
      <dgm:prSet presAssocID="{D6F88643-1ED1-4199-885E-37C9169DBDB1}" presName="textNode" presStyleLbl="bgShp" presStyleIdx="1" presStyleCnt="3"/>
      <dgm:spPr/>
    </dgm:pt>
    <dgm:pt modelId="{80DD0C96-0CD1-4A83-8727-59CC5463A60E}" type="pres">
      <dgm:prSet presAssocID="{D6F88643-1ED1-4199-885E-37C9169DBDB1}" presName="compChildNode" presStyleCnt="0"/>
      <dgm:spPr/>
    </dgm:pt>
    <dgm:pt modelId="{AEF9D8F1-C744-4CB3-9191-2DB1C9BFCC00}" type="pres">
      <dgm:prSet presAssocID="{D6F88643-1ED1-4199-885E-37C9169DBDB1}" presName="theInnerList" presStyleCnt="0"/>
      <dgm:spPr/>
    </dgm:pt>
    <dgm:pt modelId="{2E34079D-27D5-48C7-A62C-2E8AAB1D3AF4}" type="pres">
      <dgm:prSet presAssocID="{1E254595-00D2-4076-96CE-DD530D44D2A7}" presName="childNode" presStyleLbl="node1" presStyleIdx="1" presStyleCnt="3">
        <dgm:presLayoutVars>
          <dgm:bulletEnabled val="1"/>
        </dgm:presLayoutVars>
      </dgm:prSet>
      <dgm:spPr/>
    </dgm:pt>
    <dgm:pt modelId="{DE341089-C725-4D71-868B-CAAE52E50BC1}" type="pres">
      <dgm:prSet presAssocID="{D6F88643-1ED1-4199-885E-37C9169DBDB1}" presName="aSpace" presStyleCnt="0"/>
      <dgm:spPr/>
    </dgm:pt>
    <dgm:pt modelId="{421DDABC-2BC3-406B-AB4D-F4E3D99D03D0}" type="pres">
      <dgm:prSet presAssocID="{D2CE865E-8CCF-429A-A803-B44CA7484537}" presName="compNode" presStyleCnt="0"/>
      <dgm:spPr/>
    </dgm:pt>
    <dgm:pt modelId="{B8E80059-7753-4292-BEE2-00EF08B957DE}" type="pres">
      <dgm:prSet presAssocID="{D2CE865E-8CCF-429A-A803-B44CA7484537}" presName="aNode" presStyleLbl="bgShp" presStyleIdx="2" presStyleCnt="3"/>
      <dgm:spPr/>
    </dgm:pt>
    <dgm:pt modelId="{4E57346A-1FB9-40EE-B8DB-1BAB3E0AE87C}" type="pres">
      <dgm:prSet presAssocID="{D2CE865E-8CCF-429A-A803-B44CA7484537}" presName="textNode" presStyleLbl="bgShp" presStyleIdx="2" presStyleCnt="3"/>
      <dgm:spPr/>
    </dgm:pt>
    <dgm:pt modelId="{F7495AFA-787A-4175-A0AA-BC5892A72ED2}" type="pres">
      <dgm:prSet presAssocID="{D2CE865E-8CCF-429A-A803-B44CA7484537}" presName="compChildNode" presStyleCnt="0"/>
      <dgm:spPr/>
    </dgm:pt>
    <dgm:pt modelId="{FC096CE5-CE6D-4F0A-9F6C-69B277E9172F}" type="pres">
      <dgm:prSet presAssocID="{D2CE865E-8CCF-429A-A803-B44CA7484537}" presName="theInnerList" presStyleCnt="0"/>
      <dgm:spPr/>
    </dgm:pt>
    <dgm:pt modelId="{1C6ECF91-700B-4DA1-80D2-A6AB203FD1CC}" type="pres">
      <dgm:prSet presAssocID="{AAF4B06C-E156-43DE-A54C-384715D47179}" presName="childNode" presStyleLbl="node1" presStyleIdx="2" presStyleCnt="3">
        <dgm:presLayoutVars>
          <dgm:bulletEnabled val="1"/>
        </dgm:presLayoutVars>
      </dgm:prSet>
      <dgm:spPr/>
    </dgm:pt>
  </dgm:ptLst>
  <dgm:cxnLst>
    <dgm:cxn modelId="{146DC31E-ECBD-487D-A595-F12BE66DA4B0}" type="presOf" srcId="{28665C54-B8D6-4C98-B17E-4F0FC89317F0}" destId="{50B92D80-702F-4183-BEF9-709958B0644E}" srcOrd="0" destOrd="0" presId="urn:microsoft.com/office/officeart/2005/8/layout/lProcess2"/>
    <dgm:cxn modelId="{AFBD845D-4328-4252-8462-5BD284D6EAD8}" type="presOf" srcId="{D2CE865E-8CCF-429A-A803-B44CA7484537}" destId="{4E57346A-1FB9-40EE-B8DB-1BAB3E0AE87C}" srcOrd="1" destOrd="0" presId="urn:microsoft.com/office/officeart/2005/8/layout/lProcess2"/>
    <dgm:cxn modelId="{833DD261-DFC5-4F4E-B76E-D2C86C745C33}" type="presOf" srcId="{D6F88643-1ED1-4199-885E-37C9169DBDB1}" destId="{D07AB29A-E23C-4CB7-9C40-376C4ADD80A1}" srcOrd="0" destOrd="0" presId="urn:microsoft.com/office/officeart/2005/8/layout/lProcess2"/>
    <dgm:cxn modelId="{B9A31E4E-B4F3-47C2-AF9B-0F60D8F5DAF0}" srcId="{A3039AA0-6881-457C-9F81-171E5F2CFF04}" destId="{6775BADE-2DBC-4062-8A6A-29B70745DE9B}" srcOrd="0" destOrd="0" parTransId="{6955D45D-1ED3-4B92-A3AE-D83A3C7BB624}" sibTransId="{73EA357E-D4D6-4204-B5B8-626BEA8B2B80}"/>
    <dgm:cxn modelId="{092DA07E-271C-435D-B581-C0F9D9D5DD6A}" srcId="{D2CE865E-8CCF-429A-A803-B44CA7484537}" destId="{AAF4B06C-E156-43DE-A54C-384715D47179}" srcOrd="0" destOrd="0" parTransId="{ADB39044-305D-4FB6-BC0B-BB041F0DEE87}" sibTransId="{44EE9499-2031-41F4-A848-ECFB522C1586}"/>
    <dgm:cxn modelId="{24D10A9A-FBB2-4AB8-94DF-388D73394489}" type="presOf" srcId="{D6F88643-1ED1-4199-885E-37C9169DBDB1}" destId="{91CE30DE-C8A9-419C-BE57-0A0BBF279991}" srcOrd="1" destOrd="0" presId="urn:microsoft.com/office/officeart/2005/8/layout/lProcess2"/>
    <dgm:cxn modelId="{010304A4-3107-41DD-B262-7D7DBBAFEFCF}" type="presOf" srcId="{AAF4B06C-E156-43DE-A54C-384715D47179}" destId="{1C6ECF91-700B-4DA1-80D2-A6AB203FD1CC}" srcOrd="0" destOrd="0" presId="urn:microsoft.com/office/officeart/2005/8/layout/lProcess2"/>
    <dgm:cxn modelId="{F0D6F8A9-4190-456C-9E18-4E031F9CDB8B}" srcId="{D6F88643-1ED1-4199-885E-37C9169DBDB1}" destId="{1E254595-00D2-4076-96CE-DD530D44D2A7}" srcOrd="0" destOrd="0" parTransId="{94D9DD3C-650A-4BD7-A364-3859670481C3}" sibTransId="{017E11F1-056F-4233-BF04-EE9BF3D9781E}"/>
    <dgm:cxn modelId="{B13235AB-0C4E-40B3-8F40-2585D3231E51}" type="presOf" srcId="{A3039AA0-6881-457C-9F81-171E5F2CFF04}" destId="{D5C0F6D0-67F0-4C45-B475-C7CEC51C18BE}" srcOrd="0" destOrd="0" presId="urn:microsoft.com/office/officeart/2005/8/layout/lProcess2"/>
    <dgm:cxn modelId="{D0453BB6-8CA7-41DA-AEEE-0A85852A811B}" type="presOf" srcId="{D2CE865E-8CCF-429A-A803-B44CA7484537}" destId="{B8E80059-7753-4292-BEE2-00EF08B957DE}" srcOrd="0" destOrd="0" presId="urn:microsoft.com/office/officeart/2005/8/layout/lProcess2"/>
    <dgm:cxn modelId="{5DAF0EC9-58E7-44B2-AD2F-7FC185E5F8CB}" srcId="{28665C54-B8D6-4C98-B17E-4F0FC89317F0}" destId="{A3039AA0-6881-457C-9F81-171E5F2CFF04}" srcOrd="0" destOrd="0" parTransId="{9040F565-1AC8-4852-A794-212830E00DA4}" sibTransId="{E92AFB24-8C3A-47F1-A122-652674A63C9F}"/>
    <dgm:cxn modelId="{13CDC5C9-E7FF-460C-B649-7E54EE66F78A}" type="presOf" srcId="{1E254595-00D2-4076-96CE-DD530D44D2A7}" destId="{2E34079D-27D5-48C7-A62C-2E8AAB1D3AF4}" srcOrd="0" destOrd="0" presId="urn:microsoft.com/office/officeart/2005/8/layout/lProcess2"/>
    <dgm:cxn modelId="{00DE06D3-A5C0-465F-AA38-869CAA9A4E7D}" type="presOf" srcId="{A3039AA0-6881-457C-9F81-171E5F2CFF04}" destId="{AE5878B9-527B-414D-A7C0-251FE06F94F4}" srcOrd="1" destOrd="0" presId="urn:microsoft.com/office/officeart/2005/8/layout/lProcess2"/>
    <dgm:cxn modelId="{31F93BD5-AF28-418A-A1CB-7FB529996CEF}" srcId="{28665C54-B8D6-4C98-B17E-4F0FC89317F0}" destId="{D6F88643-1ED1-4199-885E-37C9169DBDB1}" srcOrd="1" destOrd="0" parTransId="{A9D82CD7-E580-4A50-A1C3-7BD1B61A183A}" sibTransId="{196BD2F8-364B-444F-949E-E8FFDAF4B1A5}"/>
    <dgm:cxn modelId="{076EDDD6-53AA-4109-B28D-614CF3AF3FEF}" type="presOf" srcId="{6775BADE-2DBC-4062-8A6A-29B70745DE9B}" destId="{0D50CC20-32FF-4B06-97FC-92D35B4FB189}" srcOrd="0" destOrd="0" presId="urn:microsoft.com/office/officeart/2005/8/layout/lProcess2"/>
    <dgm:cxn modelId="{D944E4E7-3ABA-4931-AA77-91628A4283E1}" srcId="{28665C54-B8D6-4C98-B17E-4F0FC89317F0}" destId="{D2CE865E-8CCF-429A-A803-B44CA7484537}" srcOrd="2" destOrd="0" parTransId="{3CD7E4D3-8EE5-4666-976F-139B12271040}" sibTransId="{922CE52F-424A-40CD-85FC-BA00496F69AC}"/>
    <dgm:cxn modelId="{B90A0146-1A30-4535-AFBB-0A036BCCBB65}" type="presParOf" srcId="{50B92D80-702F-4183-BEF9-709958B0644E}" destId="{4CABD9DC-6CFB-477A-8FB7-CF6BC9122911}" srcOrd="0" destOrd="0" presId="urn:microsoft.com/office/officeart/2005/8/layout/lProcess2"/>
    <dgm:cxn modelId="{56F653FC-F000-40A1-BE7D-343AA4D6C559}" type="presParOf" srcId="{4CABD9DC-6CFB-477A-8FB7-CF6BC9122911}" destId="{D5C0F6D0-67F0-4C45-B475-C7CEC51C18BE}" srcOrd="0" destOrd="0" presId="urn:microsoft.com/office/officeart/2005/8/layout/lProcess2"/>
    <dgm:cxn modelId="{7729903E-6713-4709-BFA3-20469D26853F}" type="presParOf" srcId="{4CABD9DC-6CFB-477A-8FB7-CF6BC9122911}" destId="{AE5878B9-527B-414D-A7C0-251FE06F94F4}" srcOrd="1" destOrd="0" presId="urn:microsoft.com/office/officeart/2005/8/layout/lProcess2"/>
    <dgm:cxn modelId="{D0F3BBF2-BAB3-43F1-A224-897F5CA89EE8}" type="presParOf" srcId="{4CABD9DC-6CFB-477A-8FB7-CF6BC9122911}" destId="{A549A1A2-07D0-44E6-99B0-05CFAB5470AC}" srcOrd="2" destOrd="0" presId="urn:microsoft.com/office/officeart/2005/8/layout/lProcess2"/>
    <dgm:cxn modelId="{B777C912-83C4-412D-872C-A8B444EDF98C}" type="presParOf" srcId="{A549A1A2-07D0-44E6-99B0-05CFAB5470AC}" destId="{ACB72E77-417F-43BD-A9E5-A8C357FF8639}" srcOrd="0" destOrd="0" presId="urn:microsoft.com/office/officeart/2005/8/layout/lProcess2"/>
    <dgm:cxn modelId="{61E2FFD6-5ECB-4CE4-AF98-26C1769DBE88}" type="presParOf" srcId="{ACB72E77-417F-43BD-A9E5-A8C357FF8639}" destId="{0D50CC20-32FF-4B06-97FC-92D35B4FB189}" srcOrd="0" destOrd="0" presId="urn:microsoft.com/office/officeart/2005/8/layout/lProcess2"/>
    <dgm:cxn modelId="{F7E734A5-A78E-4002-9E81-655AA58296BE}" type="presParOf" srcId="{50B92D80-702F-4183-BEF9-709958B0644E}" destId="{B9D680BF-05FF-49BD-A69C-A73AF20B198E}" srcOrd="1" destOrd="0" presId="urn:microsoft.com/office/officeart/2005/8/layout/lProcess2"/>
    <dgm:cxn modelId="{3F490AAB-FD0E-4639-9550-C5B4D7CA3CF5}" type="presParOf" srcId="{50B92D80-702F-4183-BEF9-709958B0644E}" destId="{6B87EAA6-01FF-4AE7-945E-D033B9FF74AD}" srcOrd="2" destOrd="0" presId="urn:microsoft.com/office/officeart/2005/8/layout/lProcess2"/>
    <dgm:cxn modelId="{AF03A84D-54A8-4F1C-A269-597298990083}" type="presParOf" srcId="{6B87EAA6-01FF-4AE7-945E-D033B9FF74AD}" destId="{D07AB29A-E23C-4CB7-9C40-376C4ADD80A1}" srcOrd="0" destOrd="0" presId="urn:microsoft.com/office/officeart/2005/8/layout/lProcess2"/>
    <dgm:cxn modelId="{9E7EEF19-1058-404F-A06D-20297D689C87}" type="presParOf" srcId="{6B87EAA6-01FF-4AE7-945E-D033B9FF74AD}" destId="{91CE30DE-C8A9-419C-BE57-0A0BBF279991}" srcOrd="1" destOrd="0" presId="urn:microsoft.com/office/officeart/2005/8/layout/lProcess2"/>
    <dgm:cxn modelId="{3C6D8161-515D-4AC3-AB75-4048B02D61BF}" type="presParOf" srcId="{6B87EAA6-01FF-4AE7-945E-D033B9FF74AD}" destId="{80DD0C96-0CD1-4A83-8727-59CC5463A60E}" srcOrd="2" destOrd="0" presId="urn:microsoft.com/office/officeart/2005/8/layout/lProcess2"/>
    <dgm:cxn modelId="{E8919511-EA0D-4ABF-96F2-C9EAA0F9EBC1}" type="presParOf" srcId="{80DD0C96-0CD1-4A83-8727-59CC5463A60E}" destId="{AEF9D8F1-C744-4CB3-9191-2DB1C9BFCC00}" srcOrd="0" destOrd="0" presId="urn:microsoft.com/office/officeart/2005/8/layout/lProcess2"/>
    <dgm:cxn modelId="{D4C28402-DD65-411C-B840-0521828E5A23}" type="presParOf" srcId="{AEF9D8F1-C744-4CB3-9191-2DB1C9BFCC00}" destId="{2E34079D-27D5-48C7-A62C-2E8AAB1D3AF4}" srcOrd="0" destOrd="0" presId="urn:microsoft.com/office/officeart/2005/8/layout/lProcess2"/>
    <dgm:cxn modelId="{C96B4965-6A46-41AD-8586-B5DDA56A6F31}" type="presParOf" srcId="{50B92D80-702F-4183-BEF9-709958B0644E}" destId="{DE341089-C725-4D71-868B-CAAE52E50BC1}" srcOrd="3" destOrd="0" presId="urn:microsoft.com/office/officeart/2005/8/layout/lProcess2"/>
    <dgm:cxn modelId="{EB5ABA2E-50C2-4C30-82A5-2B10AB7CAA0D}" type="presParOf" srcId="{50B92D80-702F-4183-BEF9-709958B0644E}" destId="{421DDABC-2BC3-406B-AB4D-F4E3D99D03D0}" srcOrd="4" destOrd="0" presId="urn:microsoft.com/office/officeart/2005/8/layout/lProcess2"/>
    <dgm:cxn modelId="{A2A7957C-E495-474E-A7D6-4C929CDF0D09}" type="presParOf" srcId="{421DDABC-2BC3-406B-AB4D-F4E3D99D03D0}" destId="{B8E80059-7753-4292-BEE2-00EF08B957DE}" srcOrd="0" destOrd="0" presId="urn:microsoft.com/office/officeart/2005/8/layout/lProcess2"/>
    <dgm:cxn modelId="{FF46A8A8-5020-4F83-8623-AF9EB59C5351}" type="presParOf" srcId="{421DDABC-2BC3-406B-AB4D-F4E3D99D03D0}" destId="{4E57346A-1FB9-40EE-B8DB-1BAB3E0AE87C}" srcOrd="1" destOrd="0" presId="urn:microsoft.com/office/officeart/2005/8/layout/lProcess2"/>
    <dgm:cxn modelId="{A9C3D32F-B978-4260-A170-B4CD2F199AF9}" type="presParOf" srcId="{421DDABC-2BC3-406B-AB4D-F4E3D99D03D0}" destId="{F7495AFA-787A-4175-A0AA-BC5892A72ED2}" srcOrd="2" destOrd="0" presId="urn:microsoft.com/office/officeart/2005/8/layout/lProcess2"/>
    <dgm:cxn modelId="{45BB1E52-4F9D-4752-A96C-26C150CDA9CA}" type="presParOf" srcId="{F7495AFA-787A-4175-A0AA-BC5892A72ED2}" destId="{FC096CE5-CE6D-4F0A-9F6C-69B277E9172F}" srcOrd="0" destOrd="0" presId="urn:microsoft.com/office/officeart/2005/8/layout/lProcess2"/>
    <dgm:cxn modelId="{8FE2D33F-8A1D-4FBF-A95B-7C64379229FA}" type="presParOf" srcId="{FC096CE5-CE6D-4F0A-9F6C-69B277E9172F}" destId="{1C6ECF91-700B-4DA1-80D2-A6AB203FD1CC}"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A44371B0-7AF5-4CCC-B767-7BA794A3B1C2}" type="doc">
      <dgm:prSet loTypeId="urn:microsoft.com/office/officeart/2005/8/layout/lProcess2" loCatId="list" qsTypeId="urn:microsoft.com/office/officeart/2005/8/quickstyle/simple1" qsCatId="simple" csTypeId="urn:microsoft.com/office/officeart/2005/8/colors/accent1_3" csCatId="accent1" phldr="1"/>
      <dgm:spPr/>
      <dgm:t>
        <a:bodyPr/>
        <a:lstStyle/>
        <a:p>
          <a:endParaRPr lang="en-US"/>
        </a:p>
      </dgm:t>
    </dgm:pt>
    <dgm:pt modelId="{EAF9F67C-A0D5-41D6-A3C6-1EB3BB373DBC}">
      <dgm:prSet custT="1"/>
      <dgm:spPr>
        <a:scene3d>
          <a:camera prst="orthographicFront"/>
          <a:lightRig rig="threePt" dir="t"/>
        </a:scene3d>
        <a:sp3d>
          <a:bevelT/>
        </a:sp3d>
      </dgm:spPr>
      <dgm:t>
        <a:bodyPr/>
        <a:lstStyle/>
        <a:p>
          <a:r>
            <a:rPr lang="en-US" sz="2400" b="1" dirty="0">
              <a:solidFill>
                <a:schemeClr val="accent2"/>
              </a:solidFill>
            </a:rPr>
            <a:t>Accounting changes</a:t>
          </a:r>
        </a:p>
      </dgm:t>
    </dgm:pt>
    <dgm:pt modelId="{AF464D08-78CC-49BE-BC35-BA59910AB1CA}" type="parTrans" cxnId="{445FB10C-9ECE-482A-953C-D0DB4ED12405}">
      <dgm:prSet/>
      <dgm:spPr/>
      <dgm:t>
        <a:bodyPr/>
        <a:lstStyle/>
        <a:p>
          <a:endParaRPr lang="en-US" sz="1800"/>
        </a:p>
      </dgm:t>
    </dgm:pt>
    <dgm:pt modelId="{B8A0460D-D51D-488C-A5C1-FBA7EA7C8D5F}" type="sibTrans" cxnId="{445FB10C-9ECE-482A-953C-D0DB4ED12405}">
      <dgm:prSet/>
      <dgm:spPr/>
      <dgm:t>
        <a:bodyPr/>
        <a:lstStyle/>
        <a:p>
          <a:endParaRPr lang="en-US" sz="1800"/>
        </a:p>
      </dgm:t>
    </dgm:pt>
    <dgm:pt modelId="{E803DCCD-259F-4B2E-801E-2E146A8491A9}">
      <dgm:prSet custT="1"/>
      <dgm:spPr>
        <a:scene3d>
          <a:camera prst="orthographicFront"/>
          <a:lightRig rig="threePt" dir="t"/>
        </a:scene3d>
        <a:sp3d>
          <a:bevelT/>
        </a:sp3d>
      </dgm:spPr>
      <dgm:t>
        <a:bodyPr/>
        <a:lstStyle/>
        <a:p>
          <a:r>
            <a:rPr lang="en-US" sz="1800" b="0"/>
            <a:t>Change in accounting principle</a:t>
          </a:r>
          <a:endParaRPr lang="en-US" sz="1800"/>
        </a:p>
      </dgm:t>
    </dgm:pt>
    <dgm:pt modelId="{13AC1787-229E-472C-A49C-03D47835ADE3}" type="parTrans" cxnId="{3F27979D-F50E-451A-B9AC-0F04F6A2BB20}">
      <dgm:prSet/>
      <dgm:spPr/>
      <dgm:t>
        <a:bodyPr/>
        <a:lstStyle/>
        <a:p>
          <a:endParaRPr lang="en-US" sz="1800"/>
        </a:p>
      </dgm:t>
    </dgm:pt>
    <dgm:pt modelId="{DCA45D0E-2F36-4CE4-BE20-766F954C1E80}" type="sibTrans" cxnId="{3F27979D-F50E-451A-B9AC-0F04F6A2BB20}">
      <dgm:prSet/>
      <dgm:spPr/>
      <dgm:t>
        <a:bodyPr/>
        <a:lstStyle/>
        <a:p>
          <a:endParaRPr lang="en-US" sz="1800"/>
        </a:p>
      </dgm:t>
    </dgm:pt>
    <dgm:pt modelId="{85AB449C-5E06-4226-A68F-79A8551CF657}">
      <dgm:prSet custT="1"/>
      <dgm:spPr>
        <a:scene3d>
          <a:camera prst="orthographicFront"/>
          <a:lightRig rig="threePt" dir="t"/>
        </a:scene3d>
        <a:sp3d>
          <a:bevelT/>
        </a:sp3d>
      </dgm:spPr>
      <dgm:t>
        <a:bodyPr/>
        <a:lstStyle/>
        <a:p>
          <a:r>
            <a:rPr lang="en-US" sz="1800" b="0"/>
            <a:t>Change in accounting estimate</a:t>
          </a:r>
          <a:endParaRPr lang="en-US" sz="1800"/>
        </a:p>
      </dgm:t>
    </dgm:pt>
    <dgm:pt modelId="{BF8D8154-810F-4EB3-90D5-08114D40C0CF}" type="parTrans" cxnId="{751FE850-161A-49BF-B91E-AA7E23C8762A}">
      <dgm:prSet/>
      <dgm:spPr/>
      <dgm:t>
        <a:bodyPr/>
        <a:lstStyle/>
        <a:p>
          <a:endParaRPr lang="en-US" sz="1800"/>
        </a:p>
      </dgm:t>
    </dgm:pt>
    <dgm:pt modelId="{93085897-C48C-4879-96D4-8D661ACB22AD}" type="sibTrans" cxnId="{751FE850-161A-49BF-B91E-AA7E23C8762A}">
      <dgm:prSet/>
      <dgm:spPr/>
      <dgm:t>
        <a:bodyPr/>
        <a:lstStyle/>
        <a:p>
          <a:endParaRPr lang="en-US" sz="1800"/>
        </a:p>
      </dgm:t>
    </dgm:pt>
    <dgm:pt modelId="{F389BF3C-DAD9-4207-84E6-704C97BEB007}">
      <dgm:prSet custT="1"/>
      <dgm:spPr>
        <a:scene3d>
          <a:camera prst="orthographicFront"/>
          <a:lightRig rig="threePt" dir="t"/>
        </a:scene3d>
        <a:sp3d>
          <a:bevelT/>
        </a:sp3d>
      </dgm:spPr>
      <dgm:t>
        <a:bodyPr/>
        <a:lstStyle/>
        <a:p>
          <a:r>
            <a:rPr lang="en-US" sz="1800" b="0"/>
            <a:t>Change to or within the financial reporting entity</a:t>
          </a:r>
          <a:endParaRPr lang="en-US" sz="1800"/>
        </a:p>
      </dgm:t>
    </dgm:pt>
    <dgm:pt modelId="{ECB4499A-B467-4D4C-B474-2018BC5C0F4B}" type="parTrans" cxnId="{10A24625-71A1-4989-9017-8D6B15DFDD96}">
      <dgm:prSet/>
      <dgm:spPr/>
      <dgm:t>
        <a:bodyPr/>
        <a:lstStyle/>
        <a:p>
          <a:endParaRPr lang="en-US" sz="1800"/>
        </a:p>
      </dgm:t>
    </dgm:pt>
    <dgm:pt modelId="{F01F0F67-B11A-479C-AC4D-4BFA9968F257}" type="sibTrans" cxnId="{10A24625-71A1-4989-9017-8D6B15DFDD96}">
      <dgm:prSet/>
      <dgm:spPr/>
      <dgm:t>
        <a:bodyPr/>
        <a:lstStyle/>
        <a:p>
          <a:endParaRPr lang="en-US" sz="1800"/>
        </a:p>
      </dgm:t>
    </dgm:pt>
    <dgm:pt modelId="{B99CCD95-353A-46A7-9772-4A61649E7D55}">
      <dgm:prSet custT="1"/>
      <dgm:spPr>
        <a:scene3d>
          <a:camera prst="orthographicFront"/>
          <a:lightRig rig="threePt" dir="t"/>
        </a:scene3d>
        <a:sp3d>
          <a:bevelT/>
        </a:sp3d>
      </dgm:spPr>
      <dgm:t>
        <a:bodyPr/>
        <a:lstStyle/>
        <a:p>
          <a:endParaRPr lang="en-US" sz="2400" b="1" dirty="0">
            <a:solidFill>
              <a:schemeClr val="accent2"/>
            </a:solidFill>
          </a:endParaRPr>
        </a:p>
        <a:p>
          <a:endParaRPr lang="en-US" sz="2400" b="1" dirty="0">
            <a:solidFill>
              <a:schemeClr val="accent2"/>
            </a:solidFill>
          </a:endParaRPr>
        </a:p>
        <a:p>
          <a:endParaRPr lang="en-US" sz="2400" b="1" dirty="0">
            <a:solidFill>
              <a:schemeClr val="accent2"/>
            </a:solidFill>
          </a:endParaRPr>
        </a:p>
        <a:p>
          <a:endParaRPr lang="en-US" sz="2400" b="1" dirty="0">
            <a:solidFill>
              <a:schemeClr val="accent2"/>
            </a:solidFill>
          </a:endParaRPr>
        </a:p>
        <a:p>
          <a:endParaRPr lang="en-US" sz="2400" b="1" dirty="0">
            <a:solidFill>
              <a:schemeClr val="accent2"/>
            </a:solidFill>
          </a:endParaRPr>
        </a:p>
        <a:p>
          <a:r>
            <a:rPr lang="en-US" sz="2400" b="1" dirty="0">
              <a:solidFill>
                <a:schemeClr val="accent2"/>
              </a:solidFill>
            </a:rPr>
            <a:t>Correction of an error in previously issued financial statements</a:t>
          </a:r>
        </a:p>
        <a:p>
          <a:endParaRPr lang="en-US" sz="2400" b="1" dirty="0">
            <a:solidFill>
              <a:schemeClr val="accent2"/>
            </a:solidFill>
          </a:endParaRPr>
        </a:p>
        <a:p>
          <a:endParaRPr lang="en-US" sz="2400" b="1" dirty="0">
            <a:solidFill>
              <a:schemeClr val="accent2"/>
            </a:solidFill>
          </a:endParaRPr>
        </a:p>
        <a:p>
          <a:endParaRPr lang="en-US" sz="2400" b="1" dirty="0">
            <a:solidFill>
              <a:schemeClr val="accent2"/>
            </a:solidFill>
          </a:endParaRPr>
        </a:p>
      </dgm:t>
    </dgm:pt>
    <dgm:pt modelId="{7FC4F99F-1D4B-4752-B2D9-9844606C5A1D}" type="parTrans" cxnId="{86F84F26-124A-47B5-93BE-CB018BE69BE4}">
      <dgm:prSet/>
      <dgm:spPr/>
      <dgm:t>
        <a:bodyPr/>
        <a:lstStyle/>
        <a:p>
          <a:endParaRPr lang="en-US" sz="1800"/>
        </a:p>
      </dgm:t>
    </dgm:pt>
    <dgm:pt modelId="{0DB95F99-CEDC-4779-885B-5AB8F0FEE176}" type="sibTrans" cxnId="{86F84F26-124A-47B5-93BE-CB018BE69BE4}">
      <dgm:prSet/>
      <dgm:spPr/>
      <dgm:t>
        <a:bodyPr/>
        <a:lstStyle/>
        <a:p>
          <a:endParaRPr lang="en-US" sz="1800"/>
        </a:p>
      </dgm:t>
    </dgm:pt>
    <dgm:pt modelId="{7E472F3D-EF8E-4B44-BB26-BD46CFD2802A}" type="pres">
      <dgm:prSet presAssocID="{A44371B0-7AF5-4CCC-B767-7BA794A3B1C2}" presName="theList" presStyleCnt="0">
        <dgm:presLayoutVars>
          <dgm:dir/>
          <dgm:animLvl val="lvl"/>
          <dgm:resizeHandles val="exact"/>
        </dgm:presLayoutVars>
      </dgm:prSet>
      <dgm:spPr/>
    </dgm:pt>
    <dgm:pt modelId="{0C3AA6BF-443A-4716-90E5-B404B55DC05F}" type="pres">
      <dgm:prSet presAssocID="{EAF9F67C-A0D5-41D6-A3C6-1EB3BB373DBC}" presName="compNode" presStyleCnt="0"/>
      <dgm:spPr/>
    </dgm:pt>
    <dgm:pt modelId="{78A5EE43-60C1-42F8-97DC-62B608A0712E}" type="pres">
      <dgm:prSet presAssocID="{EAF9F67C-A0D5-41D6-A3C6-1EB3BB373DBC}" presName="aNode" presStyleLbl="bgShp" presStyleIdx="0" presStyleCnt="2"/>
      <dgm:spPr/>
    </dgm:pt>
    <dgm:pt modelId="{628BF4E6-0F69-488A-885D-FF0FFD0EC009}" type="pres">
      <dgm:prSet presAssocID="{EAF9F67C-A0D5-41D6-A3C6-1EB3BB373DBC}" presName="textNode" presStyleLbl="bgShp" presStyleIdx="0" presStyleCnt="2"/>
      <dgm:spPr/>
    </dgm:pt>
    <dgm:pt modelId="{0EE76A1D-7390-4A83-B07B-8F3BF1A4B085}" type="pres">
      <dgm:prSet presAssocID="{EAF9F67C-A0D5-41D6-A3C6-1EB3BB373DBC}" presName="compChildNode" presStyleCnt="0"/>
      <dgm:spPr/>
    </dgm:pt>
    <dgm:pt modelId="{F93E08F9-37AD-45BC-BD21-51F04124A8CC}" type="pres">
      <dgm:prSet presAssocID="{EAF9F67C-A0D5-41D6-A3C6-1EB3BB373DBC}" presName="theInnerList" presStyleCnt="0"/>
      <dgm:spPr/>
    </dgm:pt>
    <dgm:pt modelId="{6BFD4076-85C1-4581-B6BB-C1295BCBFFB0}" type="pres">
      <dgm:prSet presAssocID="{E803DCCD-259F-4B2E-801E-2E146A8491A9}" presName="childNode" presStyleLbl="node1" presStyleIdx="0" presStyleCnt="3">
        <dgm:presLayoutVars>
          <dgm:bulletEnabled val="1"/>
        </dgm:presLayoutVars>
      </dgm:prSet>
      <dgm:spPr/>
    </dgm:pt>
    <dgm:pt modelId="{35DB1AA9-C29E-4E82-8C80-54100E141A47}" type="pres">
      <dgm:prSet presAssocID="{E803DCCD-259F-4B2E-801E-2E146A8491A9}" presName="aSpace2" presStyleCnt="0"/>
      <dgm:spPr/>
    </dgm:pt>
    <dgm:pt modelId="{20ED0436-B38F-4A8B-BC4A-7E4C1FB5D566}" type="pres">
      <dgm:prSet presAssocID="{85AB449C-5E06-4226-A68F-79A8551CF657}" presName="childNode" presStyleLbl="node1" presStyleIdx="1" presStyleCnt="3">
        <dgm:presLayoutVars>
          <dgm:bulletEnabled val="1"/>
        </dgm:presLayoutVars>
      </dgm:prSet>
      <dgm:spPr/>
    </dgm:pt>
    <dgm:pt modelId="{E53F337D-52A7-43C8-BA17-AAF7DCC44C1F}" type="pres">
      <dgm:prSet presAssocID="{85AB449C-5E06-4226-A68F-79A8551CF657}" presName="aSpace2" presStyleCnt="0"/>
      <dgm:spPr/>
    </dgm:pt>
    <dgm:pt modelId="{7F1232C3-B122-4279-8772-E812DACA6204}" type="pres">
      <dgm:prSet presAssocID="{F389BF3C-DAD9-4207-84E6-704C97BEB007}" presName="childNode" presStyleLbl="node1" presStyleIdx="2" presStyleCnt="3">
        <dgm:presLayoutVars>
          <dgm:bulletEnabled val="1"/>
        </dgm:presLayoutVars>
      </dgm:prSet>
      <dgm:spPr/>
    </dgm:pt>
    <dgm:pt modelId="{55F25F16-6810-43EB-BEE2-ED5B93731F68}" type="pres">
      <dgm:prSet presAssocID="{EAF9F67C-A0D5-41D6-A3C6-1EB3BB373DBC}" presName="aSpace" presStyleCnt="0"/>
      <dgm:spPr/>
    </dgm:pt>
    <dgm:pt modelId="{39F1B2FE-9CBC-483C-801C-ACAAEC08A844}" type="pres">
      <dgm:prSet presAssocID="{B99CCD95-353A-46A7-9772-4A61649E7D55}" presName="compNode" presStyleCnt="0"/>
      <dgm:spPr/>
    </dgm:pt>
    <dgm:pt modelId="{9587CE06-9DC5-4F03-8D28-F8DF2672F812}" type="pres">
      <dgm:prSet presAssocID="{B99CCD95-353A-46A7-9772-4A61649E7D55}" presName="aNode" presStyleLbl="bgShp" presStyleIdx="1" presStyleCnt="2"/>
      <dgm:spPr/>
    </dgm:pt>
    <dgm:pt modelId="{6A73531B-0BCC-41E2-BEAE-653E412621A8}" type="pres">
      <dgm:prSet presAssocID="{B99CCD95-353A-46A7-9772-4A61649E7D55}" presName="textNode" presStyleLbl="bgShp" presStyleIdx="1" presStyleCnt="2"/>
      <dgm:spPr/>
    </dgm:pt>
    <dgm:pt modelId="{33F7503A-1E9E-4DC0-8267-D4098B1BD05F}" type="pres">
      <dgm:prSet presAssocID="{B99CCD95-353A-46A7-9772-4A61649E7D55}" presName="compChildNode" presStyleCnt="0"/>
      <dgm:spPr/>
    </dgm:pt>
    <dgm:pt modelId="{FBB026A4-9123-45D5-AD48-5F520686DB23}" type="pres">
      <dgm:prSet presAssocID="{B99CCD95-353A-46A7-9772-4A61649E7D55}" presName="theInnerList" presStyleCnt="0"/>
      <dgm:spPr/>
    </dgm:pt>
  </dgm:ptLst>
  <dgm:cxnLst>
    <dgm:cxn modelId="{479CD60A-A887-4CD0-8732-004B007335B7}" type="presOf" srcId="{85AB449C-5E06-4226-A68F-79A8551CF657}" destId="{20ED0436-B38F-4A8B-BC4A-7E4C1FB5D566}" srcOrd="0" destOrd="0" presId="urn:microsoft.com/office/officeart/2005/8/layout/lProcess2"/>
    <dgm:cxn modelId="{445FB10C-9ECE-482A-953C-D0DB4ED12405}" srcId="{A44371B0-7AF5-4CCC-B767-7BA794A3B1C2}" destId="{EAF9F67C-A0D5-41D6-A3C6-1EB3BB373DBC}" srcOrd="0" destOrd="0" parTransId="{AF464D08-78CC-49BE-BC35-BA59910AB1CA}" sibTransId="{B8A0460D-D51D-488C-A5C1-FBA7EA7C8D5F}"/>
    <dgm:cxn modelId="{1C297121-A3D7-4665-B162-24DE911A5357}" type="presOf" srcId="{B99CCD95-353A-46A7-9772-4A61649E7D55}" destId="{9587CE06-9DC5-4F03-8D28-F8DF2672F812}" srcOrd="0" destOrd="0" presId="urn:microsoft.com/office/officeart/2005/8/layout/lProcess2"/>
    <dgm:cxn modelId="{10A24625-71A1-4989-9017-8D6B15DFDD96}" srcId="{EAF9F67C-A0D5-41D6-A3C6-1EB3BB373DBC}" destId="{F389BF3C-DAD9-4207-84E6-704C97BEB007}" srcOrd="2" destOrd="0" parTransId="{ECB4499A-B467-4D4C-B474-2018BC5C0F4B}" sibTransId="{F01F0F67-B11A-479C-AC4D-4BFA9968F257}"/>
    <dgm:cxn modelId="{86F84F26-124A-47B5-93BE-CB018BE69BE4}" srcId="{A44371B0-7AF5-4CCC-B767-7BA794A3B1C2}" destId="{B99CCD95-353A-46A7-9772-4A61649E7D55}" srcOrd="1" destOrd="0" parTransId="{7FC4F99F-1D4B-4752-B2D9-9844606C5A1D}" sibTransId="{0DB95F99-CEDC-4779-885B-5AB8F0FEE176}"/>
    <dgm:cxn modelId="{28D6AF33-6CC4-4E03-B0BD-D03FFE4BC6C6}" type="presOf" srcId="{F389BF3C-DAD9-4207-84E6-704C97BEB007}" destId="{7F1232C3-B122-4279-8772-E812DACA6204}" srcOrd="0" destOrd="0" presId="urn:microsoft.com/office/officeart/2005/8/layout/lProcess2"/>
    <dgm:cxn modelId="{0E072342-0075-47C9-8532-C40EE3EE969A}" type="presOf" srcId="{B99CCD95-353A-46A7-9772-4A61649E7D55}" destId="{6A73531B-0BCC-41E2-BEAE-653E412621A8}" srcOrd="1" destOrd="0" presId="urn:microsoft.com/office/officeart/2005/8/layout/lProcess2"/>
    <dgm:cxn modelId="{751FE850-161A-49BF-B91E-AA7E23C8762A}" srcId="{EAF9F67C-A0D5-41D6-A3C6-1EB3BB373DBC}" destId="{85AB449C-5E06-4226-A68F-79A8551CF657}" srcOrd="1" destOrd="0" parTransId="{BF8D8154-810F-4EB3-90D5-08114D40C0CF}" sibTransId="{93085897-C48C-4879-96D4-8D661ACB22AD}"/>
    <dgm:cxn modelId="{3F27979D-F50E-451A-B9AC-0F04F6A2BB20}" srcId="{EAF9F67C-A0D5-41D6-A3C6-1EB3BB373DBC}" destId="{E803DCCD-259F-4B2E-801E-2E146A8491A9}" srcOrd="0" destOrd="0" parTransId="{13AC1787-229E-472C-A49C-03D47835ADE3}" sibTransId="{DCA45D0E-2F36-4CE4-BE20-766F954C1E80}"/>
    <dgm:cxn modelId="{876EF5C9-BAE4-4A89-B768-65DDB5C65496}" type="presOf" srcId="{EAF9F67C-A0D5-41D6-A3C6-1EB3BB373DBC}" destId="{78A5EE43-60C1-42F8-97DC-62B608A0712E}" srcOrd="0" destOrd="0" presId="urn:microsoft.com/office/officeart/2005/8/layout/lProcess2"/>
    <dgm:cxn modelId="{B84617E1-70DC-426C-89F5-5E571E92091F}" type="presOf" srcId="{E803DCCD-259F-4B2E-801E-2E146A8491A9}" destId="{6BFD4076-85C1-4581-B6BB-C1295BCBFFB0}" srcOrd="0" destOrd="0" presId="urn:microsoft.com/office/officeart/2005/8/layout/lProcess2"/>
    <dgm:cxn modelId="{FB9360E6-31C2-4C1C-A7D6-B8313EE857BD}" type="presOf" srcId="{EAF9F67C-A0D5-41D6-A3C6-1EB3BB373DBC}" destId="{628BF4E6-0F69-488A-885D-FF0FFD0EC009}" srcOrd="1" destOrd="0" presId="urn:microsoft.com/office/officeart/2005/8/layout/lProcess2"/>
    <dgm:cxn modelId="{2C8760E9-7431-4A9F-9EFE-0718EF31AC52}" type="presOf" srcId="{A44371B0-7AF5-4CCC-B767-7BA794A3B1C2}" destId="{7E472F3D-EF8E-4B44-BB26-BD46CFD2802A}" srcOrd="0" destOrd="0" presId="urn:microsoft.com/office/officeart/2005/8/layout/lProcess2"/>
    <dgm:cxn modelId="{44C053EE-E70C-4F01-A364-D945643B312E}" type="presParOf" srcId="{7E472F3D-EF8E-4B44-BB26-BD46CFD2802A}" destId="{0C3AA6BF-443A-4716-90E5-B404B55DC05F}" srcOrd="0" destOrd="0" presId="urn:microsoft.com/office/officeart/2005/8/layout/lProcess2"/>
    <dgm:cxn modelId="{D188FD47-45A8-4233-BD96-BBF62C93F803}" type="presParOf" srcId="{0C3AA6BF-443A-4716-90E5-B404B55DC05F}" destId="{78A5EE43-60C1-42F8-97DC-62B608A0712E}" srcOrd="0" destOrd="0" presId="urn:microsoft.com/office/officeart/2005/8/layout/lProcess2"/>
    <dgm:cxn modelId="{5BC52D28-9F95-4A65-9830-9FA817FE9D12}" type="presParOf" srcId="{0C3AA6BF-443A-4716-90E5-B404B55DC05F}" destId="{628BF4E6-0F69-488A-885D-FF0FFD0EC009}" srcOrd="1" destOrd="0" presId="urn:microsoft.com/office/officeart/2005/8/layout/lProcess2"/>
    <dgm:cxn modelId="{D38DC767-A51C-4D7B-8C0E-406650B6EBF0}" type="presParOf" srcId="{0C3AA6BF-443A-4716-90E5-B404B55DC05F}" destId="{0EE76A1D-7390-4A83-B07B-8F3BF1A4B085}" srcOrd="2" destOrd="0" presId="urn:microsoft.com/office/officeart/2005/8/layout/lProcess2"/>
    <dgm:cxn modelId="{5D938964-77F3-4893-8A50-6D4DB579AAA2}" type="presParOf" srcId="{0EE76A1D-7390-4A83-B07B-8F3BF1A4B085}" destId="{F93E08F9-37AD-45BC-BD21-51F04124A8CC}" srcOrd="0" destOrd="0" presId="urn:microsoft.com/office/officeart/2005/8/layout/lProcess2"/>
    <dgm:cxn modelId="{B068A1D4-A819-497A-B311-DC5CFDE29A26}" type="presParOf" srcId="{F93E08F9-37AD-45BC-BD21-51F04124A8CC}" destId="{6BFD4076-85C1-4581-B6BB-C1295BCBFFB0}" srcOrd="0" destOrd="0" presId="urn:microsoft.com/office/officeart/2005/8/layout/lProcess2"/>
    <dgm:cxn modelId="{B5580110-7E54-49E1-941C-C280D843E12B}" type="presParOf" srcId="{F93E08F9-37AD-45BC-BD21-51F04124A8CC}" destId="{35DB1AA9-C29E-4E82-8C80-54100E141A47}" srcOrd="1" destOrd="0" presId="urn:microsoft.com/office/officeart/2005/8/layout/lProcess2"/>
    <dgm:cxn modelId="{715B8969-7E5F-4E17-8847-3760603C0257}" type="presParOf" srcId="{F93E08F9-37AD-45BC-BD21-51F04124A8CC}" destId="{20ED0436-B38F-4A8B-BC4A-7E4C1FB5D566}" srcOrd="2" destOrd="0" presId="urn:microsoft.com/office/officeart/2005/8/layout/lProcess2"/>
    <dgm:cxn modelId="{CE19A49B-6B72-438C-B69C-A9E8D5AFF475}" type="presParOf" srcId="{F93E08F9-37AD-45BC-BD21-51F04124A8CC}" destId="{E53F337D-52A7-43C8-BA17-AAF7DCC44C1F}" srcOrd="3" destOrd="0" presId="urn:microsoft.com/office/officeart/2005/8/layout/lProcess2"/>
    <dgm:cxn modelId="{60FA0062-4760-4ED6-B9E9-1C1C9D10D180}" type="presParOf" srcId="{F93E08F9-37AD-45BC-BD21-51F04124A8CC}" destId="{7F1232C3-B122-4279-8772-E812DACA6204}" srcOrd="4" destOrd="0" presId="urn:microsoft.com/office/officeart/2005/8/layout/lProcess2"/>
    <dgm:cxn modelId="{9DFA0BE5-AF7C-4C40-8B01-B18690ED4DD8}" type="presParOf" srcId="{7E472F3D-EF8E-4B44-BB26-BD46CFD2802A}" destId="{55F25F16-6810-43EB-BEE2-ED5B93731F68}" srcOrd="1" destOrd="0" presId="urn:microsoft.com/office/officeart/2005/8/layout/lProcess2"/>
    <dgm:cxn modelId="{4407A004-3874-4FD7-A702-513590288F03}" type="presParOf" srcId="{7E472F3D-EF8E-4B44-BB26-BD46CFD2802A}" destId="{39F1B2FE-9CBC-483C-801C-ACAAEC08A844}" srcOrd="2" destOrd="0" presId="urn:microsoft.com/office/officeart/2005/8/layout/lProcess2"/>
    <dgm:cxn modelId="{B7DDB952-AB87-45E8-A5A5-F61C45DB46C8}" type="presParOf" srcId="{39F1B2FE-9CBC-483C-801C-ACAAEC08A844}" destId="{9587CE06-9DC5-4F03-8D28-F8DF2672F812}" srcOrd="0" destOrd="0" presId="urn:microsoft.com/office/officeart/2005/8/layout/lProcess2"/>
    <dgm:cxn modelId="{1367486C-3847-41D7-BA9E-F4748B068BC8}" type="presParOf" srcId="{39F1B2FE-9CBC-483C-801C-ACAAEC08A844}" destId="{6A73531B-0BCC-41E2-BEAE-653E412621A8}" srcOrd="1" destOrd="0" presId="urn:microsoft.com/office/officeart/2005/8/layout/lProcess2"/>
    <dgm:cxn modelId="{988EBBE0-CCFB-4A58-B55C-6275820FD6C2}" type="presParOf" srcId="{39F1B2FE-9CBC-483C-801C-ACAAEC08A844}" destId="{33F7503A-1E9E-4DC0-8267-D4098B1BD05F}" srcOrd="2" destOrd="0" presId="urn:microsoft.com/office/officeart/2005/8/layout/lProcess2"/>
    <dgm:cxn modelId="{B1E224E7-3682-4942-8A15-A571ADEFE337}" type="presParOf" srcId="{33F7503A-1E9E-4DC0-8267-D4098B1BD05F}" destId="{FBB026A4-9123-45D5-AD48-5F520686DB23}"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7EA02F08-F73C-4BA1-AB38-135AF52117E5}" type="doc">
      <dgm:prSet loTypeId="urn:microsoft.com/office/officeart/2005/8/layout/hierarchy4" loCatId="hierarchy" qsTypeId="urn:microsoft.com/office/officeart/2005/8/quickstyle/simple1" qsCatId="simple" csTypeId="urn:microsoft.com/office/officeart/2005/8/colors/colorful2" csCatId="colorful" phldr="1"/>
      <dgm:spPr/>
      <dgm:t>
        <a:bodyPr/>
        <a:lstStyle/>
        <a:p>
          <a:endParaRPr lang="en-US"/>
        </a:p>
      </dgm:t>
    </dgm:pt>
    <dgm:pt modelId="{14F83AFF-BEF4-47AA-A73C-2BE7E7C6E825}">
      <dgm:prSet custT="1"/>
      <dgm:spPr/>
      <dgm:t>
        <a:bodyPr/>
        <a:lstStyle/>
        <a:p>
          <a:r>
            <a:rPr lang="en-US" sz="2800" b="0" dirty="0"/>
            <a:t>A change in accounting principle results from either:</a:t>
          </a:r>
          <a:endParaRPr lang="en-US" sz="2800" dirty="0"/>
        </a:p>
      </dgm:t>
    </dgm:pt>
    <dgm:pt modelId="{39A3FDDF-78F2-4F7D-9BEF-155B618D65EA}" type="parTrans" cxnId="{9DFB2C35-FDE9-45D6-9750-C19D6CF8493F}">
      <dgm:prSet/>
      <dgm:spPr/>
      <dgm:t>
        <a:bodyPr/>
        <a:lstStyle/>
        <a:p>
          <a:endParaRPr lang="en-US"/>
        </a:p>
      </dgm:t>
    </dgm:pt>
    <dgm:pt modelId="{85135DDB-5D89-4429-86D0-9D097893A5AB}" type="sibTrans" cxnId="{9DFB2C35-FDE9-45D6-9750-C19D6CF8493F}">
      <dgm:prSet/>
      <dgm:spPr/>
      <dgm:t>
        <a:bodyPr/>
        <a:lstStyle/>
        <a:p>
          <a:endParaRPr lang="en-US"/>
        </a:p>
      </dgm:t>
    </dgm:pt>
    <dgm:pt modelId="{684A176F-54CF-4676-A70D-FC6A82224CC4}">
      <dgm:prSet/>
      <dgm:spPr/>
      <dgm:t>
        <a:bodyPr anchor="t"/>
        <a:lstStyle/>
        <a:p>
          <a:r>
            <a:rPr lang="en-US" baseline="0" dirty="0"/>
            <a:t>A </a:t>
          </a:r>
          <a:r>
            <a:rPr lang="en-US" b="1" baseline="0" dirty="0"/>
            <a:t>change</a:t>
          </a:r>
          <a:r>
            <a:rPr lang="en-US" baseline="0" dirty="0"/>
            <a:t> from one generally accepted accounting principle to another that is justified on the basis that </a:t>
          </a:r>
          <a:r>
            <a:rPr lang="en-US" i="1" baseline="0" dirty="0"/>
            <a:t>the newly adopted accounting principle is preferable,</a:t>
          </a:r>
          <a:r>
            <a:rPr lang="en-US" baseline="0" dirty="0"/>
            <a:t> based on the qualitative characteristics of financial reporting</a:t>
          </a:r>
          <a:endParaRPr lang="en-US" dirty="0"/>
        </a:p>
      </dgm:t>
    </dgm:pt>
    <dgm:pt modelId="{484404F0-18C9-4084-B133-F62ADC2544A7}" type="parTrans" cxnId="{6F5C3FB1-39B1-47FF-8A6D-24A383F17D37}">
      <dgm:prSet/>
      <dgm:spPr/>
      <dgm:t>
        <a:bodyPr/>
        <a:lstStyle/>
        <a:p>
          <a:endParaRPr lang="en-US"/>
        </a:p>
      </dgm:t>
    </dgm:pt>
    <dgm:pt modelId="{ACEB26D3-EC58-4DD7-9128-12F81564272F}" type="sibTrans" cxnId="{6F5C3FB1-39B1-47FF-8A6D-24A383F17D37}">
      <dgm:prSet/>
      <dgm:spPr/>
      <dgm:t>
        <a:bodyPr/>
        <a:lstStyle/>
        <a:p>
          <a:endParaRPr lang="en-US"/>
        </a:p>
      </dgm:t>
    </dgm:pt>
    <dgm:pt modelId="{B9593982-8808-4C59-BFD6-D2F0C1FBFA73}">
      <dgm:prSet/>
      <dgm:spPr/>
      <dgm:t>
        <a:bodyPr anchor="t"/>
        <a:lstStyle/>
        <a:p>
          <a:r>
            <a:rPr lang="en-US" baseline="0"/>
            <a:t>Implementation of new pronouncements</a:t>
          </a:r>
          <a:endParaRPr lang="en-US"/>
        </a:p>
      </dgm:t>
    </dgm:pt>
    <dgm:pt modelId="{19D15CA7-49B6-4031-80A5-1D6D34E1AFFF}" type="parTrans" cxnId="{940497A4-28A2-4F06-AE8F-1015CAF5CCD9}">
      <dgm:prSet/>
      <dgm:spPr/>
      <dgm:t>
        <a:bodyPr/>
        <a:lstStyle/>
        <a:p>
          <a:endParaRPr lang="en-US"/>
        </a:p>
      </dgm:t>
    </dgm:pt>
    <dgm:pt modelId="{FB5F4EB5-3AEE-40EC-965F-62359B1EA4C8}" type="sibTrans" cxnId="{940497A4-28A2-4F06-AE8F-1015CAF5CCD9}">
      <dgm:prSet/>
      <dgm:spPr/>
      <dgm:t>
        <a:bodyPr/>
        <a:lstStyle/>
        <a:p>
          <a:endParaRPr lang="en-US"/>
        </a:p>
      </dgm:t>
    </dgm:pt>
    <dgm:pt modelId="{23BC9C38-30EC-48C0-81E3-93C8B868B1FF}" type="pres">
      <dgm:prSet presAssocID="{7EA02F08-F73C-4BA1-AB38-135AF52117E5}" presName="Name0" presStyleCnt="0">
        <dgm:presLayoutVars>
          <dgm:chPref val="1"/>
          <dgm:dir/>
          <dgm:animOne val="branch"/>
          <dgm:animLvl val="lvl"/>
          <dgm:resizeHandles/>
        </dgm:presLayoutVars>
      </dgm:prSet>
      <dgm:spPr/>
    </dgm:pt>
    <dgm:pt modelId="{EFBEE19A-A01E-48E5-A57E-92AE6D5D69D9}" type="pres">
      <dgm:prSet presAssocID="{14F83AFF-BEF4-47AA-A73C-2BE7E7C6E825}" presName="vertOne" presStyleCnt="0"/>
      <dgm:spPr/>
    </dgm:pt>
    <dgm:pt modelId="{28FB39AA-C6A0-45C5-835B-0D85586830BD}" type="pres">
      <dgm:prSet presAssocID="{14F83AFF-BEF4-47AA-A73C-2BE7E7C6E825}" presName="txOne" presStyleLbl="node0" presStyleIdx="0" presStyleCnt="1" custScaleY="26729">
        <dgm:presLayoutVars>
          <dgm:chPref val="3"/>
        </dgm:presLayoutVars>
      </dgm:prSet>
      <dgm:spPr/>
    </dgm:pt>
    <dgm:pt modelId="{FE88992C-5667-4AAA-9A5B-FCBCDA181709}" type="pres">
      <dgm:prSet presAssocID="{14F83AFF-BEF4-47AA-A73C-2BE7E7C6E825}" presName="parTransOne" presStyleCnt="0"/>
      <dgm:spPr/>
    </dgm:pt>
    <dgm:pt modelId="{B8468728-4066-469A-B259-D975E7E29F90}" type="pres">
      <dgm:prSet presAssocID="{14F83AFF-BEF4-47AA-A73C-2BE7E7C6E825}" presName="horzOne" presStyleCnt="0"/>
      <dgm:spPr/>
    </dgm:pt>
    <dgm:pt modelId="{BEA337C6-EC35-4423-BA5A-85D17867D409}" type="pres">
      <dgm:prSet presAssocID="{684A176F-54CF-4676-A70D-FC6A82224CC4}" presName="vertTwo" presStyleCnt="0"/>
      <dgm:spPr/>
    </dgm:pt>
    <dgm:pt modelId="{C6F57FF5-572D-4522-A4ED-7DDA39BCAE40}" type="pres">
      <dgm:prSet presAssocID="{684A176F-54CF-4676-A70D-FC6A82224CC4}" presName="txTwo" presStyleLbl="node2" presStyleIdx="0" presStyleCnt="2">
        <dgm:presLayoutVars>
          <dgm:chPref val="3"/>
        </dgm:presLayoutVars>
      </dgm:prSet>
      <dgm:spPr/>
    </dgm:pt>
    <dgm:pt modelId="{FC570453-A38D-4820-B9F3-6FFAF609A638}" type="pres">
      <dgm:prSet presAssocID="{684A176F-54CF-4676-A70D-FC6A82224CC4}" presName="horzTwo" presStyleCnt="0"/>
      <dgm:spPr/>
    </dgm:pt>
    <dgm:pt modelId="{072D4664-5F10-4FDF-A231-7991FA7F315D}" type="pres">
      <dgm:prSet presAssocID="{ACEB26D3-EC58-4DD7-9128-12F81564272F}" presName="sibSpaceTwo" presStyleCnt="0"/>
      <dgm:spPr/>
    </dgm:pt>
    <dgm:pt modelId="{537E9C51-E486-4AB5-883D-BC4FC91C7BF5}" type="pres">
      <dgm:prSet presAssocID="{B9593982-8808-4C59-BFD6-D2F0C1FBFA73}" presName="vertTwo" presStyleCnt="0"/>
      <dgm:spPr/>
    </dgm:pt>
    <dgm:pt modelId="{3951306A-42AA-44EC-BE06-3E101903F3EF}" type="pres">
      <dgm:prSet presAssocID="{B9593982-8808-4C59-BFD6-D2F0C1FBFA73}" presName="txTwo" presStyleLbl="node2" presStyleIdx="1" presStyleCnt="2">
        <dgm:presLayoutVars>
          <dgm:chPref val="3"/>
        </dgm:presLayoutVars>
      </dgm:prSet>
      <dgm:spPr/>
    </dgm:pt>
    <dgm:pt modelId="{F28E07C3-DB35-49D2-A277-2A70968DC496}" type="pres">
      <dgm:prSet presAssocID="{B9593982-8808-4C59-BFD6-D2F0C1FBFA73}" presName="horzTwo" presStyleCnt="0"/>
      <dgm:spPr/>
    </dgm:pt>
  </dgm:ptLst>
  <dgm:cxnLst>
    <dgm:cxn modelId="{78ACA209-7DA0-431B-B5D6-5207A1887E56}" type="presOf" srcId="{7EA02F08-F73C-4BA1-AB38-135AF52117E5}" destId="{23BC9C38-30EC-48C0-81E3-93C8B868B1FF}" srcOrd="0" destOrd="0" presId="urn:microsoft.com/office/officeart/2005/8/layout/hierarchy4"/>
    <dgm:cxn modelId="{9DFB2C35-FDE9-45D6-9750-C19D6CF8493F}" srcId="{7EA02F08-F73C-4BA1-AB38-135AF52117E5}" destId="{14F83AFF-BEF4-47AA-A73C-2BE7E7C6E825}" srcOrd="0" destOrd="0" parTransId="{39A3FDDF-78F2-4F7D-9BEF-155B618D65EA}" sibTransId="{85135DDB-5D89-4429-86D0-9D097893A5AB}"/>
    <dgm:cxn modelId="{F7A0413D-D83D-4983-801D-2C3A0DFBB145}" type="presOf" srcId="{14F83AFF-BEF4-47AA-A73C-2BE7E7C6E825}" destId="{28FB39AA-C6A0-45C5-835B-0D85586830BD}" srcOrd="0" destOrd="0" presId="urn:microsoft.com/office/officeart/2005/8/layout/hierarchy4"/>
    <dgm:cxn modelId="{940497A4-28A2-4F06-AE8F-1015CAF5CCD9}" srcId="{14F83AFF-BEF4-47AA-A73C-2BE7E7C6E825}" destId="{B9593982-8808-4C59-BFD6-D2F0C1FBFA73}" srcOrd="1" destOrd="0" parTransId="{19D15CA7-49B6-4031-80A5-1D6D34E1AFFF}" sibTransId="{FB5F4EB5-3AEE-40EC-965F-62359B1EA4C8}"/>
    <dgm:cxn modelId="{6F5C3FB1-39B1-47FF-8A6D-24A383F17D37}" srcId="{14F83AFF-BEF4-47AA-A73C-2BE7E7C6E825}" destId="{684A176F-54CF-4676-A70D-FC6A82224CC4}" srcOrd="0" destOrd="0" parTransId="{484404F0-18C9-4084-B133-F62ADC2544A7}" sibTransId="{ACEB26D3-EC58-4DD7-9128-12F81564272F}"/>
    <dgm:cxn modelId="{E835DBB7-56D3-4A26-B2DC-79B885AD9EF2}" type="presOf" srcId="{B9593982-8808-4C59-BFD6-D2F0C1FBFA73}" destId="{3951306A-42AA-44EC-BE06-3E101903F3EF}" srcOrd="0" destOrd="0" presId="urn:microsoft.com/office/officeart/2005/8/layout/hierarchy4"/>
    <dgm:cxn modelId="{8F7B08C9-0126-47C4-B8D9-4EF6D5AC8C3D}" type="presOf" srcId="{684A176F-54CF-4676-A70D-FC6A82224CC4}" destId="{C6F57FF5-572D-4522-A4ED-7DDA39BCAE40}" srcOrd="0" destOrd="0" presId="urn:microsoft.com/office/officeart/2005/8/layout/hierarchy4"/>
    <dgm:cxn modelId="{435E8C03-3A99-4327-8A3A-525CB11DFFF6}" type="presParOf" srcId="{23BC9C38-30EC-48C0-81E3-93C8B868B1FF}" destId="{EFBEE19A-A01E-48E5-A57E-92AE6D5D69D9}" srcOrd="0" destOrd="0" presId="urn:microsoft.com/office/officeart/2005/8/layout/hierarchy4"/>
    <dgm:cxn modelId="{90B2B7F0-12DD-4932-B461-54ECE3D00338}" type="presParOf" srcId="{EFBEE19A-A01E-48E5-A57E-92AE6D5D69D9}" destId="{28FB39AA-C6A0-45C5-835B-0D85586830BD}" srcOrd="0" destOrd="0" presId="urn:microsoft.com/office/officeart/2005/8/layout/hierarchy4"/>
    <dgm:cxn modelId="{6B252C58-415D-45EE-B72D-01E6D5FCA87A}" type="presParOf" srcId="{EFBEE19A-A01E-48E5-A57E-92AE6D5D69D9}" destId="{FE88992C-5667-4AAA-9A5B-FCBCDA181709}" srcOrd="1" destOrd="0" presId="urn:microsoft.com/office/officeart/2005/8/layout/hierarchy4"/>
    <dgm:cxn modelId="{4A2CDC17-FD76-45BB-B610-EDCA908FD323}" type="presParOf" srcId="{EFBEE19A-A01E-48E5-A57E-92AE6D5D69D9}" destId="{B8468728-4066-469A-B259-D975E7E29F90}" srcOrd="2" destOrd="0" presId="urn:microsoft.com/office/officeart/2005/8/layout/hierarchy4"/>
    <dgm:cxn modelId="{CF1F4532-C873-4538-AA3F-D18978B04B23}" type="presParOf" srcId="{B8468728-4066-469A-B259-D975E7E29F90}" destId="{BEA337C6-EC35-4423-BA5A-85D17867D409}" srcOrd="0" destOrd="0" presId="urn:microsoft.com/office/officeart/2005/8/layout/hierarchy4"/>
    <dgm:cxn modelId="{7852B468-0CE4-44AF-945D-7DAABD16FC20}" type="presParOf" srcId="{BEA337C6-EC35-4423-BA5A-85D17867D409}" destId="{C6F57FF5-572D-4522-A4ED-7DDA39BCAE40}" srcOrd="0" destOrd="0" presId="urn:microsoft.com/office/officeart/2005/8/layout/hierarchy4"/>
    <dgm:cxn modelId="{6D52062D-DF6B-40DE-AFAC-17DBDC0EE5C7}" type="presParOf" srcId="{BEA337C6-EC35-4423-BA5A-85D17867D409}" destId="{FC570453-A38D-4820-B9F3-6FFAF609A638}" srcOrd="1" destOrd="0" presId="urn:microsoft.com/office/officeart/2005/8/layout/hierarchy4"/>
    <dgm:cxn modelId="{C245F32A-82B2-4495-8D95-C83678083A29}" type="presParOf" srcId="{B8468728-4066-469A-B259-D975E7E29F90}" destId="{072D4664-5F10-4FDF-A231-7991FA7F315D}" srcOrd="1" destOrd="0" presId="urn:microsoft.com/office/officeart/2005/8/layout/hierarchy4"/>
    <dgm:cxn modelId="{8F97ADC9-2768-4542-83DE-FE9A144B58A0}" type="presParOf" srcId="{B8468728-4066-469A-B259-D975E7E29F90}" destId="{537E9C51-E486-4AB5-883D-BC4FC91C7BF5}" srcOrd="2" destOrd="0" presId="urn:microsoft.com/office/officeart/2005/8/layout/hierarchy4"/>
    <dgm:cxn modelId="{DF1ED9EF-DE00-4032-92BF-99B3607400C1}" type="presParOf" srcId="{537E9C51-E486-4AB5-883D-BC4FC91C7BF5}" destId="{3951306A-42AA-44EC-BE06-3E101903F3EF}" srcOrd="0" destOrd="0" presId="urn:microsoft.com/office/officeart/2005/8/layout/hierarchy4"/>
    <dgm:cxn modelId="{40370EEC-8B61-42BE-81FA-B96241A8A5F3}" type="presParOf" srcId="{537E9C51-E486-4AB5-883D-BC4FC91C7BF5}" destId="{F28E07C3-DB35-49D2-A277-2A70968DC49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7EA02F08-F73C-4BA1-AB38-135AF52117E5}" type="doc">
      <dgm:prSet loTypeId="urn:microsoft.com/office/officeart/2005/8/layout/hierarchy4" loCatId="hierarchy" qsTypeId="urn:microsoft.com/office/officeart/2005/8/quickstyle/simple1" qsCatId="simple" csTypeId="urn:microsoft.com/office/officeart/2005/8/colors/colorful2" csCatId="colorful" phldr="1"/>
      <dgm:spPr/>
      <dgm:t>
        <a:bodyPr/>
        <a:lstStyle/>
        <a:p>
          <a:endParaRPr lang="en-US"/>
        </a:p>
      </dgm:t>
    </dgm:pt>
    <dgm:pt modelId="{14F83AFF-BEF4-47AA-A73C-2BE7E7C6E825}">
      <dgm:prSet custT="1"/>
      <dgm:spPr>
        <a:scene3d>
          <a:camera prst="orthographicFront"/>
          <a:lightRig rig="threePt" dir="t"/>
        </a:scene3d>
        <a:sp3d>
          <a:bevelT/>
        </a:sp3d>
      </dgm:spPr>
      <dgm:t>
        <a:bodyPr/>
        <a:lstStyle/>
        <a:p>
          <a:r>
            <a:rPr lang="en-US" sz="2800" b="0" dirty="0"/>
            <a:t>Accounting estimates are:</a:t>
          </a:r>
          <a:endParaRPr lang="en-US" sz="2800" dirty="0"/>
        </a:p>
      </dgm:t>
    </dgm:pt>
    <dgm:pt modelId="{39A3FDDF-78F2-4F7D-9BEF-155B618D65EA}" type="parTrans" cxnId="{9DFB2C35-FDE9-45D6-9750-C19D6CF8493F}">
      <dgm:prSet/>
      <dgm:spPr/>
      <dgm:t>
        <a:bodyPr/>
        <a:lstStyle/>
        <a:p>
          <a:endParaRPr lang="en-US"/>
        </a:p>
      </dgm:t>
    </dgm:pt>
    <dgm:pt modelId="{85135DDB-5D89-4429-86D0-9D097893A5AB}" type="sibTrans" cxnId="{9DFB2C35-FDE9-45D6-9750-C19D6CF8493F}">
      <dgm:prSet/>
      <dgm:spPr/>
      <dgm:t>
        <a:bodyPr/>
        <a:lstStyle/>
        <a:p>
          <a:endParaRPr lang="en-US"/>
        </a:p>
      </dgm:t>
    </dgm:pt>
    <dgm:pt modelId="{AB306587-46FD-4548-ADC7-F37CACA0E39D}">
      <dgm:prSet custT="1"/>
      <dgm:spPr>
        <a:scene3d>
          <a:camera prst="orthographicFront"/>
          <a:lightRig rig="threePt" dir="t"/>
        </a:scene3d>
        <a:sp3d>
          <a:bevelT/>
        </a:sp3d>
      </dgm:spPr>
      <dgm:t>
        <a:bodyPr/>
        <a:lstStyle/>
        <a:p>
          <a:r>
            <a:rPr lang="en-US" sz="2800" b="0" dirty="0"/>
            <a:t>Outputs determined based on inputs such as data, assumptions, and measurement methodologies</a:t>
          </a:r>
          <a:endParaRPr lang="en-US" sz="2800" dirty="0"/>
        </a:p>
      </dgm:t>
    </dgm:pt>
    <dgm:pt modelId="{062280C0-FA26-4D94-AABE-F861D95F5516}" type="parTrans" cxnId="{5493547A-0908-435D-AE63-3DC27462E784}">
      <dgm:prSet/>
      <dgm:spPr/>
      <dgm:t>
        <a:bodyPr/>
        <a:lstStyle/>
        <a:p>
          <a:endParaRPr lang="en-US"/>
        </a:p>
      </dgm:t>
    </dgm:pt>
    <dgm:pt modelId="{F340FEE0-B2B3-4161-AF88-177C3BFD915F}" type="sibTrans" cxnId="{5493547A-0908-435D-AE63-3DC27462E784}">
      <dgm:prSet/>
      <dgm:spPr/>
      <dgm:t>
        <a:bodyPr/>
        <a:lstStyle/>
        <a:p>
          <a:endParaRPr lang="en-US"/>
        </a:p>
      </dgm:t>
    </dgm:pt>
    <dgm:pt modelId="{5DD64E0C-F680-40FC-87E9-43C303F6692D}">
      <dgm:prSet custT="1"/>
      <dgm:spPr>
        <a:scene3d>
          <a:camera prst="orthographicFront"/>
          <a:lightRig rig="threePt" dir="t"/>
        </a:scene3d>
        <a:sp3d>
          <a:bevelT/>
        </a:sp3d>
      </dgm:spPr>
      <dgm:t>
        <a:bodyPr/>
        <a:lstStyle/>
        <a:p>
          <a:r>
            <a:rPr lang="en-US" sz="2800" dirty="0"/>
            <a:t>Amounts subject to measurement uncertainty that are recognized or disclosed in basic financial statements</a:t>
          </a:r>
        </a:p>
      </dgm:t>
    </dgm:pt>
    <dgm:pt modelId="{DF6CBC2F-C104-49C0-B4CB-D3E4BD5E03B0}" type="parTrans" cxnId="{F72D04D2-8532-44E8-BDC0-3AC058C6487B}">
      <dgm:prSet/>
      <dgm:spPr/>
      <dgm:t>
        <a:bodyPr/>
        <a:lstStyle/>
        <a:p>
          <a:endParaRPr lang="en-US"/>
        </a:p>
      </dgm:t>
    </dgm:pt>
    <dgm:pt modelId="{D3363225-5FBC-4EA4-A1C1-1106E7A92EB5}" type="sibTrans" cxnId="{F72D04D2-8532-44E8-BDC0-3AC058C6487B}">
      <dgm:prSet/>
      <dgm:spPr/>
      <dgm:t>
        <a:bodyPr/>
        <a:lstStyle/>
        <a:p>
          <a:endParaRPr lang="en-US"/>
        </a:p>
      </dgm:t>
    </dgm:pt>
    <dgm:pt modelId="{23BC9C38-30EC-48C0-81E3-93C8B868B1FF}" type="pres">
      <dgm:prSet presAssocID="{7EA02F08-F73C-4BA1-AB38-135AF52117E5}" presName="Name0" presStyleCnt="0">
        <dgm:presLayoutVars>
          <dgm:chPref val="1"/>
          <dgm:dir/>
          <dgm:animOne val="branch"/>
          <dgm:animLvl val="lvl"/>
          <dgm:resizeHandles/>
        </dgm:presLayoutVars>
      </dgm:prSet>
      <dgm:spPr/>
    </dgm:pt>
    <dgm:pt modelId="{EFBEE19A-A01E-48E5-A57E-92AE6D5D69D9}" type="pres">
      <dgm:prSet presAssocID="{14F83AFF-BEF4-47AA-A73C-2BE7E7C6E825}" presName="vertOne" presStyleCnt="0"/>
      <dgm:spPr>
        <a:scene3d>
          <a:camera prst="orthographicFront"/>
          <a:lightRig rig="threePt" dir="t"/>
        </a:scene3d>
        <a:sp3d>
          <a:bevelT/>
        </a:sp3d>
      </dgm:spPr>
    </dgm:pt>
    <dgm:pt modelId="{28FB39AA-C6A0-45C5-835B-0D85586830BD}" type="pres">
      <dgm:prSet presAssocID="{14F83AFF-BEF4-47AA-A73C-2BE7E7C6E825}" presName="txOne" presStyleLbl="node0" presStyleIdx="0" presStyleCnt="1" custScaleY="36306">
        <dgm:presLayoutVars>
          <dgm:chPref val="3"/>
        </dgm:presLayoutVars>
      </dgm:prSet>
      <dgm:spPr/>
    </dgm:pt>
    <dgm:pt modelId="{EBCE5569-B737-4A03-85DF-423FF644937F}" type="pres">
      <dgm:prSet presAssocID="{14F83AFF-BEF4-47AA-A73C-2BE7E7C6E825}" presName="parTransOne" presStyleCnt="0"/>
      <dgm:spPr/>
    </dgm:pt>
    <dgm:pt modelId="{B8468728-4066-469A-B259-D975E7E29F90}" type="pres">
      <dgm:prSet presAssocID="{14F83AFF-BEF4-47AA-A73C-2BE7E7C6E825}" presName="horzOne" presStyleCnt="0"/>
      <dgm:spPr>
        <a:scene3d>
          <a:camera prst="orthographicFront"/>
          <a:lightRig rig="threePt" dir="t"/>
        </a:scene3d>
        <a:sp3d>
          <a:bevelT/>
        </a:sp3d>
      </dgm:spPr>
    </dgm:pt>
    <dgm:pt modelId="{F0467286-7E58-4C84-9B73-B29FC10221F7}" type="pres">
      <dgm:prSet presAssocID="{5DD64E0C-F680-40FC-87E9-43C303F6692D}" presName="vertTwo" presStyleCnt="0"/>
      <dgm:spPr/>
    </dgm:pt>
    <dgm:pt modelId="{194E0E59-EE44-4AD1-A081-51C532957271}" type="pres">
      <dgm:prSet presAssocID="{5DD64E0C-F680-40FC-87E9-43C303F6692D}" presName="txTwo" presStyleLbl="node2" presStyleIdx="0" presStyleCnt="2">
        <dgm:presLayoutVars>
          <dgm:chPref val="3"/>
        </dgm:presLayoutVars>
      </dgm:prSet>
      <dgm:spPr/>
    </dgm:pt>
    <dgm:pt modelId="{B0AED0B4-2A12-4D5A-8F31-168AB7676166}" type="pres">
      <dgm:prSet presAssocID="{5DD64E0C-F680-40FC-87E9-43C303F6692D}" presName="horzTwo" presStyleCnt="0"/>
      <dgm:spPr/>
    </dgm:pt>
    <dgm:pt modelId="{AC345FA1-1527-4CCE-89F1-7D99FB2CECE5}" type="pres">
      <dgm:prSet presAssocID="{D3363225-5FBC-4EA4-A1C1-1106E7A92EB5}" presName="sibSpaceTwo" presStyleCnt="0"/>
      <dgm:spPr/>
    </dgm:pt>
    <dgm:pt modelId="{95DDBAB8-97EE-456D-B06C-4BFBD3E76876}" type="pres">
      <dgm:prSet presAssocID="{AB306587-46FD-4548-ADC7-F37CACA0E39D}" presName="vertTwo" presStyleCnt="0"/>
      <dgm:spPr/>
    </dgm:pt>
    <dgm:pt modelId="{48646896-FC07-42E0-9AE3-FED456BFF6BC}" type="pres">
      <dgm:prSet presAssocID="{AB306587-46FD-4548-ADC7-F37CACA0E39D}" presName="txTwo" presStyleLbl="node2" presStyleIdx="1" presStyleCnt="2">
        <dgm:presLayoutVars>
          <dgm:chPref val="3"/>
        </dgm:presLayoutVars>
      </dgm:prSet>
      <dgm:spPr/>
    </dgm:pt>
    <dgm:pt modelId="{7A47AC6B-65EF-49E9-A6FB-FBBE7B76DA2D}" type="pres">
      <dgm:prSet presAssocID="{AB306587-46FD-4548-ADC7-F37CACA0E39D}" presName="horzTwo" presStyleCnt="0"/>
      <dgm:spPr/>
    </dgm:pt>
  </dgm:ptLst>
  <dgm:cxnLst>
    <dgm:cxn modelId="{78ACA209-7DA0-431B-B5D6-5207A1887E56}" type="presOf" srcId="{7EA02F08-F73C-4BA1-AB38-135AF52117E5}" destId="{23BC9C38-30EC-48C0-81E3-93C8B868B1FF}" srcOrd="0" destOrd="0" presId="urn:microsoft.com/office/officeart/2005/8/layout/hierarchy4"/>
    <dgm:cxn modelId="{9DFB2C35-FDE9-45D6-9750-C19D6CF8493F}" srcId="{7EA02F08-F73C-4BA1-AB38-135AF52117E5}" destId="{14F83AFF-BEF4-47AA-A73C-2BE7E7C6E825}" srcOrd="0" destOrd="0" parTransId="{39A3FDDF-78F2-4F7D-9BEF-155B618D65EA}" sibTransId="{85135DDB-5D89-4429-86D0-9D097893A5AB}"/>
    <dgm:cxn modelId="{F7A0413D-D83D-4983-801D-2C3A0DFBB145}" type="presOf" srcId="{14F83AFF-BEF4-47AA-A73C-2BE7E7C6E825}" destId="{28FB39AA-C6A0-45C5-835B-0D85586830BD}" srcOrd="0" destOrd="0" presId="urn:microsoft.com/office/officeart/2005/8/layout/hierarchy4"/>
    <dgm:cxn modelId="{5493547A-0908-435D-AE63-3DC27462E784}" srcId="{14F83AFF-BEF4-47AA-A73C-2BE7E7C6E825}" destId="{AB306587-46FD-4548-ADC7-F37CACA0E39D}" srcOrd="1" destOrd="0" parTransId="{062280C0-FA26-4D94-AABE-F861D95F5516}" sibTransId="{F340FEE0-B2B3-4161-AF88-177C3BFD915F}"/>
    <dgm:cxn modelId="{136E0684-D0CF-42F9-9776-C422328C9D95}" type="presOf" srcId="{AB306587-46FD-4548-ADC7-F37CACA0E39D}" destId="{48646896-FC07-42E0-9AE3-FED456BFF6BC}" srcOrd="0" destOrd="0" presId="urn:microsoft.com/office/officeart/2005/8/layout/hierarchy4"/>
    <dgm:cxn modelId="{F94395B7-D36E-4260-8EB9-B34F942D0202}" type="presOf" srcId="{5DD64E0C-F680-40FC-87E9-43C303F6692D}" destId="{194E0E59-EE44-4AD1-A081-51C532957271}" srcOrd="0" destOrd="0" presId="urn:microsoft.com/office/officeart/2005/8/layout/hierarchy4"/>
    <dgm:cxn modelId="{F72D04D2-8532-44E8-BDC0-3AC058C6487B}" srcId="{14F83AFF-BEF4-47AA-A73C-2BE7E7C6E825}" destId="{5DD64E0C-F680-40FC-87E9-43C303F6692D}" srcOrd="0" destOrd="0" parTransId="{DF6CBC2F-C104-49C0-B4CB-D3E4BD5E03B0}" sibTransId="{D3363225-5FBC-4EA4-A1C1-1106E7A92EB5}"/>
    <dgm:cxn modelId="{435E8C03-3A99-4327-8A3A-525CB11DFFF6}" type="presParOf" srcId="{23BC9C38-30EC-48C0-81E3-93C8B868B1FF}" destId="{EFBEE19A-A01E-48E5-A57E-92AE6D5D69D9}" srcOrd="0" destOrd="0" presId="urn:microsoft.com/office/officeart/2005/8/layout/hierarchy4"/>
    <dgm:cxn modelId="{90B2B7F0-12DD-4932-B461-54ECE3D00338}" type="presParOf" srcId="{EFBEE19A-A01E-48E5-A57E-92AE6D5D69D9}" destId="{28FB39AA-C6A0-45C5-835B-0D85586830BD}" srcOrd="0" destOrd="0" presId="urn:microsoft.com/office/officeart/2005/8/layout/hierarchy4"/>
    <dgm:cxn modelId="{48BA7F32-E786-4825-9F54-84B2DB5C4A18}" type="presParOf" srcId="{EFBEE19A-A01E-48E5-A57E-92AE6D5D69D9}" destId="{EBCE5569-B737-4A03-85DF-423FF644937F}" srcOrd="1" destOrd="0" presId="urn:microsoft.com/office/officeart/2005/8/layout/hierarchy4"/>
    <dgm:cxn modelId="{4A2CDC17-FD76-45BB-B610-EDCA908FD323}" type="presParOf" srcId="{EFBEE19A-A01E-48E5-A57E-92AE6D5D69D9}" destId="{B8468728-4066-469A-B259-D975E7E29F90}" srcOrd="2" destOrd="0" presId="urn:microsoft.com/office/officeart/2005/8/layout/hierarchy4"/>
    <dgm:cxn modelId="{1BDCA51B-3EF1-4F9E-9837-AAEC99693D50}" type="presParOf" srcId="{B8468728-4066-469A-B259-D975E7E29F90}" destId="{F0467286-7E58-4C84-9B73-B29FC10221F7}" srcOrd="0" destOrd="0" presId="urn:microsoft.com/office/officeart/2005/8/layout/hierarchy4"/>
    <dgm:cxn modelId="{16BC5D2C-E134-43AF-9B90-52DE1EF3C830}" type="presParOf" srcId="{F0467286-7E58-4C84-9B73-B29FC10221F7}" destId="{194E0E59-EE44-4AD1-A081-51C532957271}" srcOrd="0" destOrd="0" presId="urn:microsoft.com/office/officeart/2005/8/layout/hierarchy4"/>
    <dgm:cxn modelId="{ED4C34FF-505C-4FC1-8066-4A2A28F33E2E}" type="presParOf" srcId="{F0467286-7E58-4C84-9B73-B29FC10221F7}" destId="{B0AED0B4-2A12-4D5A-8F31-168AB7676166}" srcOrd="1" destOrd="0" presId="urn:microsoft.com/office/officeart/2005/8/layout/hierarchy4"/>
    <dgm:cxn modelId="{1EE22843-1D3E-456B-BDBA-DCFEED4E2C99}" type="presParOf" srcId="{B8468728-4066-469A-B259-D975E7E29F90}" destId="{AC345FA1-1527-4CCE-89F1-7D99FB2CECE5}" srcOrd="1" destOrd="0" presId="urn:microsoft.com/office/officeart/2005/8/layout/hierarchy4"/>
    <dgm:cxn modelId="{C26B6BA8-D9B5-4C7C-BAFB-0FD74D5B2463}" type="presParOf" srcId="{B8468728-4066-469A-B259-D975E7E29F90}" destId="{95DDBAB8-97EE-456D-B06C-4BFBD3E76876}" srcOrd="2" destOrd="0" presId="urn:microsoft.com/office/officeart/2005/8/layout/hierarchy4"/>
    <dgm:cxn modelId="{B56DC95E-4933-436F-958E-5A3985A5B18C}" type="presParOf" srcId="{95DDBAB8-97EE-456D-B06C-4BFBD3E76876}" destId="{48646896-FC07-42E0-9AE3-FED456BFF6BC}" srcOrd="0" destOrd="0" presId="urn:microsoft.com/office/officeart/2005/8/layout/hierarchy4"/>
    <dgm:cxn modelId="{B52B3720-E4E8-40D7-A7C6-ABD6492D85A8}" type="presParOf" srcId="{95DDBAB8-97EE-456D-B06C-4BFBD3E76876}" destId="{7A47AC6B-65EF-49E9-A6FB-FBBE7B76DA2D}"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7EA02F08-F73C-4BA1-AB38-135AF52117E5}" type="doc">
      <dgm:prSet loTypeId="urn:microsoft.com/office/officeart/2005/8/layout/hierarchy4" loCatId="hierarchy" qsTypeId="urn:microsoft.com/office/officeart/2005/8/quickstyle/simple1" qsCatId="simple" csTypeId="urn:microsoft.com/office/officeart/2005/8/colors/colorful2" csCatId="colorful" phldr="1"/>
      <dgm:spPr/>
      <dgm:t>
        <a:bodyPr/>
        <a:lstStyle/>
        <a:p>
          <a:endParaRPr lang="en-US"/>
        </a:p>
      </dgm:t>
    </dgm:pt>
    <dgm:pt modelId="{684A176F-54CF-4676-A70D-FC6A82224CC4}">
      <dgm:prSet custT="1"/>
      <dgm:spPr>
        <a:scene3d>
          <a:camera prst="orthographicFront"/>
          <a:lightRig rig="threePt" dir="t"/>
        </a:scene3d>
        <a:sp3d>
          <a:bevelT/>
        </a:sp3d>
      </dgm:spPr>
      <dgm:t>
        <a:bodyPr anchor="t"/>
        <a:lstStyle/>
        <a:p>
          <a:pPr>
            <a:buFont typeface="Arial" panose="020B0604020202020204" pitchFamily="34" charset="0"/>
            <a:buChar char="•"/>
          </a:pPr>
          <a:endParaRPr lang="en-US" sz="2100" baseline="0" dirty="0"/>
        </a:p>
        <a:p>
          <a:pPr>
            <a:buFont typeface="Arial" panose="020B0604020202020204" pitchFamily="34" charset="0"/>
            <a:buChar char="•"/>
          </a:pPr>
          <a:r>
            <a:rPr lang="en-US" sz="2800" baseline="0" dirty="0"/>
            <a:t>A </a:t>
          </a:r>
          <a:r>
            <a:rPr lang="en-US" sz="2800" i="0" baseline="0" dirty="0"/>
            <a:t>change</a:t>
          </a:r>
          <a:r>
            <a:rPr lang="en-US" sz="2800" i="1" baseline="0" dirty="0"/>
            <a:t> </a:t>
          </a:r>
          <a:r>
            <a:rPr lang="en-US" sz="2800" i="0" baseline="0" dirty="0"/>
            <a:t>in accounting estimate occurs when inputs change</a:t>
          </a:r>
          <a:endParaRPr lang="en-US" sz="2800" dirty="0"/>
        </a:p>
      </dgm:t>
    </dgm:pt>
    <dgm:pt modelId="{484404F0-18C9-4084-B133-F62ADC2544A7}" type="parTrans" cxnId="{6F5C3FB1-39B1-47FF-8A6D-24A383F17D37}">
      <dgm:prSet/>
      <dgm:spPr/>
      <dgm:t>
        <a:bodyPr/>
        <a:lstStyle/>
        <a:p>
          <a:endParaRPr lang="en-US"/>
        </a:p>
      </dgm:t>
    </dgm:pt>
    <dgm:pt modelId="{ACEB26D3-EC58-4DD7-9128-12F81564272F}" type="sibTrans" cxnId="{6F5C3FB1-39B1-47FF-8A6D-24A383F17D37}">
      <dgm:prSet/>
      <dgm:spPr/>
      <dgm:t>
        <a:bodyPr/>
        <a:lstStyle/>
        <a:p>
          <a:endParaRPr lang="en-US"/>
        </a:p>
      </dgm:t>
    </dgm:pt>
    <dgm:pt modelId="{B9593982-8808-4C59-BFD6-D2F0C1FBFA73}">
      <dgm:prSet custT="1"/>
      <dgm:spPr>
        <a:scene3d>
          <a:camera prst="orthographicFront"/>
          <a:lightRig rig="threePt" dir="t"/>
        </a:scene3d>
        <a:sp3d>
          <a:bevelT/>
        </a:sp3d>
      </dgm:spPr>
      <dgm:t>
        <a:bodyPr anchor="t"/>
        <a:lstStyle/>
        <a:p>
          <a:r>
            <a:rPr lang="en-US" sz="2100" baseline="0" dirty="0"/>
            <a:t>A change in measurement methodology should be justified on the basis that the new methodology is preferable, based on the qualitative characteristics of financial reporting.</a:t>
          </a:r>
          <a:endParaRPr lang="en-US" sz="2100" dirty="0"/>
        </a:p>
      </dgm:t>
    </dgm:pt>
    <dgm:pt modelId="{19D15CA7-49B6-4031-80A5-1D6D34E1AFFF}" type="parTrans" cxnId="{940497A4-28A2-4F06-AE8F-1015CAF5CCD9}">
      <dgm:prSet/>
      <dgm:spPr/>
      <dgm:t>
        <a:bodyPr/>
        <a:lstStyle/>
        <a:p>
          <a:endParaRPr lang="en-US"/>
        </a:p>
      </dgm:t>
    </dgm:pt>
    <dgm:pt modelId="{FB5F4EB5-3AEE-40EC-965F-62359B1EA4C8}" type="sibTrans" cxnId="{940497A4-28A2-4F06-AE8F-1015CAF5CCD9}">
      <dgm:prSet/>
      <dgm:spPr/>
      <dgm:t>
        <a:bodyPr/>
        <a:lstStyle/>
        <a:p>
          <a:endParaRPr lang="en-US"/>
        </a:p>
      </dgm:t>
    </dgm:pt>
    <dgm:pt modelId="{769E401C-4F39-4D44-A4E2-7F96C79D4B45}">
      <dgm:prSet custT="1"/>
      <dgm:spPr>
        <a:scene3d>
          <a:camera prst="orthographicFront"/>
          <a:lightRig rig="threePt" dir="t"/>
        </a:scene3d>
        <a:sp3d>
          <a:bevelT/>
        </a:sp3d>
      </dgm:spPr>
      <dgm:t>
        <a:bodyPr anchor="t"/>
        <a:lstStyle/>
        <a:p>
          <a:pPr>
            <a:buFont typeface="Arial" panose="020B0604020202020204" pitchFamily="34" charset="0"/>
            <a:buChar char="•"/>
          </a:pPr>
          <a:r>
            <a:rPr lang="en-US" sz="2100" i="0" baseline="0" dirty="0"/>
            <a:t>Changes to inputs result from a change in circumstance, new information, or more experience</a:t>
          </a:r>
        </a:p>
      </dgm:t>
    </dgm:pt>
    <dgm:pt modelId="{B4DAB61D-D601-4E1C-8022-FC49755A4FE8}" type="parTrans" cxnId="{C255A391-9AE6-4340-A1D9-9B5CF59BB5AA}">
      <dgm:prSet/>
      <dgm:spPr/>
      <dgm:t>
        <a:bodyPr/>
        <a:lstStyle/>
        <a:p>
          <a:endParaRPr lang="en-US"/>
        </a:p>
      </dgm:t>
    </dgm:pt>
    <dgm:pt modelId="{7A325082-0826-4E5C-88C5-19933CDF9D63}" type="sibTrans" cxnId="{C255A391-9AE6-4340-A1D9-9B5CF59BB5AA}">
      <dgm:prSet/>
      <dgm:spPr/>
      <dgm:t>
        <a:bodyPr/>
        <a:lstStyle/>
        <a:p>
          <a:endParaRPr lang="en-US"/>
        </a:p>
      </dgm:t>
    </dgm:pt>
    <dgm:pt modelId="{23BC9C38-30EC-48C0-81E3-93C8B868B1FF}" type="pres">
      <dgm:prSet presAssocID="{7EA02F08-F73C-4BA1-AB38-135AF52117E5}" presName="Name0" presStyleCnt="0">
        <dgm:presLayoutVars>
          <dgm:chPref val="1"/>
          <dgm:dir/>
          <dgm:animOne val="branch"/>
          <dgm:animLvl val="lvl"/>
          <dgm:resizeHandles/>
        </dgm:presLayoutVars>
      </dgm:prSet>
      <dgm:spPr/>
    </dgm:pt>
    <dgm:pt modelId="{075544FF-D146-43C7-A056-C4C6AA2468DC}" type="pres">
      <dgm:prSet presAssocID="{684A176F-54CF-4676-A70D-FC6A82224CC4}" presName="vertOne" presStyleCnt="0"/>
      <dgm:spPr/>
    </dgm:pt>
    <dgm:pt modelId="{392B6A3A-C0F7-4655-A2ED-69D4A140A67B}" type="pres">
      <dgm:prSet presAssocID="{684A176F-54CF-4676-A70D-FC6A82224CC4}" presName="txOne" presStyleLbl="node0" presStyleIdx="0" presStyleCnt="1" custLinFactNeighborX="1636">
        <dgm:presLayoutVars>
          <dgm:chPref val="3"/>
        </dgm:presLayoutVars>
      </dgm:prSet>
      <dgm:spPr/>
    </dgm:pt>
    <dgm:pt modelId="{4F937DD9-2D9A-46BE-AF47-AB9B99013097}" type="pres">
      <dgm:prSet presAssocID="{684A176F-54CF-4676-A70D-FC6A82224CC4}" presName="parTransOne" presStyleCnt="0"/>
      <dgm:spPr/>
    </dgm:pt>
    <dgm:pt modelId="{4FB7C0AA-4154-4F24-9862-95F38A75D9CB}" type="pres">
      <dgm:prSet presAssocID="{684A176F-54CF-4676-A70D-FC6A82224CC4}" presName="horzOne" presStyleCnt="0"/>
      <dgm:spPr/>
    </dgm:pt>
    <dgm:pt modelId="{A59D5C9B-5308-459B-B063-C5796828B7C2}" type="pres">
      <dgm:prSet presAssocID="{769E401C-4F39-4D44-A4E2-7F96C79D4B45}" presName="vertTwo" presStyleCnt="0"/>
      <dgm:spPr/>
    </dgm:pt>
    <dgm:pt modelId="{2CA81E7E-5E5B-4E7D-9811-A3D97A853BC6}" type="pres">
      <dgm:prSet presAssocID="{769E401C-4F39-4D44-A4E2-7F96C79D4B45}" presName="txTwo" presStyleLbl="node2" presStyleIdx="0" presStyleCnt="2" custLinFactNeighborX="805" custLinFactNeighborY="-450">
        <dgm:presLayoutVars>
          <dgm:chPref val="3"/>
        </dgm:presLayoutVars>
      </dgm:prSet>
      <dgm:spPr/>
    </dgm:pt>
    <dgm:pt modelId="{410A033B-6CE7-42FD-8D91-E8F1F215BE77}" type="pres">
      <dgm:prSet presAssocID="{769E401C-4F39-4D44-A4E2-7F96C79D4B45}" presName="horzTwo" presStyleCnt="0"/>
      <dgm:spPr/>
    </dgm:pt>
    <dgm:pt modelId="{13916716-9F85-42A3-939B-D48BDF766ABB}" type="pres">
      <dgm:prSet presAssocID="{7A325082-0826-4E5C-88C5-19933CDF9D63}" presName="sibSpaceTwo" presStyleCnt="0"/>
      <dgm:spPr/>
    </dgm:pt>
    <dgm:pt modelId="{537E9C51-E486-4AB5-883D-BC4FC91C7BF5}" type="pres">
      <dgm:prSet presAssocID="{B9593982-8808-4C59-BFD6-D2F0C1FBFA73}" presName="vertTwo" presStyleCnt="0"/>
      <dgm:spPr>
        <a:scene3d>
          <a:camera prst="orthographicFront"/>
          <a:lightRig rig="threePt" dir="t"/>
        </a:scene3d>
        <a:sp3d>
          <a:bevelT/>
        </a:sp3d>
      </dgm:spPr>
    </dgm:pt>
    <dgm:pt modelId="{3951306A-42AA-44EC-BE06-3E101903F3EF}" type="pres">
      <dgm:prSet presAssocID="{B9593982-8808-4C59-BFD6-D2F0C1FBFA73}" presName="txTwo" presStyleLbl="node2" presStyleIdx="1" presStyleCnt="2" custLinFactNeighborX="3409" custLinFactNeighborY="-900">
        <dgm:presLayoutVars>
          <dgm:chPref val="3"/>
        </dgm:presLayoutVars>
      </dgm:prSet>
      <dgm:spPr/>
    </dgm:pt>
    <dgm:pt modelId="{F28E07C3-DB35-49D2-A277-2A70968DC496}" type="pres">
      <dgm:prSet presAssocID="{B9593982-8808-4C59-BFD6-D2F0C1FBFA73}" presName="horzTwo" presStyleCnt="0"/>
      <dgm:spPr>
        <a:scene3d>
          <a:camera prst="orthographicFront"/>
          <a:lightRig rig="threePt" dir="t"/>
        </a:scene3d>
        <a:sp3d>
          <a:bevelT/>
        </a:sp3d>
      </dgm:spPr>
    </dgm:pt>
  </dgm:ptLst>
  <dgm:cxnLst>
    <dgm:cxn modelId="{78ACA209-7DA0-431B-B5D6-5207A1887E56}" type="presOf" srcId="{7EA02F08-F73C-4BA1-AB38-135AF52117E5}" destId="{23BC9C38-30EC-48C0-81E3-93C8B868B1FF}" srcOrd="0" destOrd="0" presId="urn:microsoft.com/office/officeart/2005/8/layout/hierarchy4"/>
    <dgm:cxn modelId="{2615C921-C8BD-4A69-B49D-38B11FF389CB}" type="presOf" srcId="{684A176F-54CF-4676-A70D-FC6A82224CC4}" destId="{392B6A3A-C0F7-4655-A2ED-69D4A140A67B}" srcOrd="0" destOrd="0" presId="urn:microsoft.com/office/officeart/2005/8/layout/hierarchy4"/>
    <dgm:cxn modelId="{BB11252D-5BA7-4EE8-A264-7169FB3A16A7}" type="presOf" srcId="{B9593982-8808-4C59-BFD6-D2F0C1FBFA73}" destId="{3951306A-42AA-44EC-BE06-3E101903F3EF}" srcOrd="0" destOrd="0" presId="urn:microsoft.com/office/officeart/2005/8/layout/hierarchy4"/>
    <dgm:cxn modelId="{9C9D5375-6DF9-4CE3-B14D-07A230481F7F}" type="presOf" srcId="{769E401C-4F39-4D44-A4E2-7F96C79D4B45}" destId="{2CA81E7E-5E5B-4E7D-9811-A3D97A853BC6}" srcOrd="0" destOrd="0" presId="urn:microsoft.com/office/officeart/2005/8/layout/hierarchy4"/>
    <dgm:cxn modelId="{C255A391-9AE6-4340-A1D9-9B5CF59BB5AA}" srcId="{684A176F-54CF-4676-A70D-FC6A82224CC4}" destId="{769E401C-4F39-4D44-A4E2-7F96C79D4B45}" srcOrd="0" destOrd="0" parTransId="{B4DAB61D-D601-4E1C-8022-FC49755A4FE8}" sibTransId="{7A325082-0826-4E5C-88C5-19933CDF9D63}"/>
    <dgm:cxn modelId="{940497A4-28A2-4F06-AE8F-1015CAF5CCD9}" srcId="{684A176F-54CF-4676-A70D-FC6A82224CC4}" destId="{B9593982-8808-4C59-BFD6-D2F0C1FBFA73}" srcOrd="1" destOrd="0" parTransId="{19D15CA7-49B6-4031-80A5-1D6D34E1AFFF}" sibTransId="{FB5F4EB5-3AEE-40EC-965F-62359B1EA4C8}"/>
    <dgm:cxn modelId="{6F5C3FB1-39B1-47FF-8A6D-24A383F17D37}" srcId="{7EA02F08-F73C-4BA1-AB38-135AF52117E5}" destId="{684A176F-54CF-4676-A70D-FC6A82224CC4}" srcOrd="0" destOrd="0" parTransId="{484404F0-18C9-4084-B133-F62ADC2544A7}" sibTransId="{ACEB26D3-EC58-4DD7-9128-12F81564272F}"/>
    <dgm:cxn modelId="{FDD7DF82-227B-4085-A171-35FA39F74AD0}" type="presParOf" srcId="{23BC9C38-30EC-48C0-81E3-93C8B868B1FF}" destId="{075544FF-D146-43C7-A056-C4C6AA2468DC}" srcOrd="0" destOrd="0" presId="urn:microsoft.com/office/officeart/2005/8/layout/hierarchy4"/>
    <dgm:cxn modelId="{D4C520FB-0048-4888-BE23-6BCDD6F312FC}" type="presParOf" srcId="{075544FF-D146-43C7-A056-C4C6AA2468DC}" destId="{392B6A3A-C0F7-4655-A2ED-69D4A140A67B}" srcOrd="0" destOrd="0" presId="urn:microsoft.com/office/officeart/2005/8/layout/hierarchy4"/>
    <dgm:cxn modelId="{44CAD134-3D39-4525-8247-B34E3196BEE2}" type="presParOf" srcId="{075544FF-D146-43C7-A056-C4C6AA2468DC}" destId="{4F937DD9-2D9A-46BE-AF47-AB9B99013097}" srcOrd="1" destOrd="0" presId="urn:microsoft.com/office/officeart/2005/8/layout/hierarchy4"/>
    <dgm:cxn modelId="{2151E7E7-BC54-40DB-A620-3B20FBCA6592}" type="presParOf" srcId="{075544FF-D146-43C7-A056-C4C6AA2468DC}" destId="{4FB7C0AA-4154-4F24-9862-95F38A75D9CB}" srcOrd="2" destOrd="0" presId="urn:microsoft.com/office/officeart/2005/8/layout/hierarchy4"/>
    <dgm:cxn modelId="{DE72B8A3-5420-4F87-953E-7FB2E753DC71}" type="presParOf" srcId="{4FB7C0AA-4154-4F24-9862-95F38A75D9CB}" destId="{A59D5C9B-5308-459B-B063-C5796828B7C2}" srcOrd="0" destOrd="0" presId="urn:microsoft.com/office/officeart/2005/8/layout/hierarchy4"/>
    <dgm:cxn modelId="{127DB459-50E6-4257-BB02-3AAFBA45A388}" type="presParOf" srcId="{A59D5C9B-5308-459B-B063-C5796828B7C2}" destId="{2CA81E7E-5E5B-4E7D-9811-A3D97A853BC6}" srcOrd="0" destOrd="0" presId="urn:microsoft.com/office/officeart/2005/8/layout/hierarchy4"/>
    <dgm:cxn modelId="{90A243D4-7C70-40D1-91CA-1DBA4D7A1193}" type="presParOf" srcId="{A59D5C9B-5308-459B-B063-C5796828B7C2}" destId="{410A033B-6CE7-42FD-8D91-E8F1F215BE77}" srcOrd="1" destOrd="0" presId="urn:microsoft.com/office/officeart/2005/8/layout/hierarchy4"/>
    <dgm:cxn modelId="{106E7722-F4FC-4506-A072-9997B9496961}" type="presParOf" srcId="{4FB7C0AA-4154-4F24-9862-95F38A75D9CB}" destId="{13916716-9F85-42A3-939B-D48BDF766ABB}" srcOrd="1" destOrd="0" presId="urn:microsoft.com/office/officeart/2005/8/layout/hierarchy4"/>
    <dgm:cxn modelId="{D2CD68BD-F4FE-40C4-9503-9CE6350F69DD}" type="presParOf" srcId="{4FB7C0AA-4154-4F24-9862-95F38A75D9CB}" destId="{537E9C51-E486-4AB5-883D-BC4FC91C7BF5}" srcOrd="2" destOrd="0" presId="urn:microsoft.com/office/officeart/2005/8/layout/hierarchy4"/>
    <dgm:cxn modelId="{919574FF-0376-404B-B737-56FF260F3700}" type="presParOf" srcId="{537E9C51-E486-4AB5-883D-BC4FC91C7BF5}" destId="{3951306A-42AA-44EC-BE06-3E101903F3EF}" srcOrd="0" destOrd="0" presId="urn:microsoft.com/office/officeart/2005/8/layout/hierarchy4"/>
    <dgm:cxn modelId="{BCF60EBF-42C0-4D79-92A3-648237EC5CC1}" type="presParOf" srcId="{537E9C51-E486-4AB5-883D-BC4FC91C7BF5}" destId="{F28E07C3-DB35-49D2-A277-2A70968DC496}"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7EA02F08-F73C-4BA1-AB38-135AF52117E5}" type="doc">
      <dgm:prSet loTypeId="urn:microsoft.com/office/officeart/2005/8/layout/hierarchy4" loCatId="hierarchy" qsTypeId="urn:microsoft.com/office/officeart/2005/8/quickstyle/simple1" qsCatId="simple" csTypeId="urn:microsoft.com/office/officeart/2005/8/colors/colorful2" csCatId="colorful" phldr="1"/>
      <dgm:spPr/>
      <dgm:t>
        <a:bodyPr/>
        <a:lstStyle/>
        <a:p>
          <a:endParaRPr lang="en-US"/>
        </a:p>
      </dgm:t>
    </dgm:pt>
    <dgm:pt modelId="{14F83AFF-BEF4-47AA-A73C-2BE7E7C6E825}">
      <dgm:prSet custT="1"/>
      <dgm:spPr>
        <a:scene3d>
          <a:camera prst="orthographicFront"/>
          <a:lightRig rig="threePt" dir="t"/>
        </a:scene3d>
        <a:sp3d>
          <a:bevelT/>
        </a:sp3d>
      </dgm:spPr>
      <dgm:t>
        <a:bodyPr/>
        <a:lstStyle/>
        <a:p>
          <a:r>
            <a:rPr lang="en-US" sz="2800" b="0" dirty="0"/>
            <a:t>A change to or within the financial reporting entity results from:</a:t>
          </a:r>
          <a:endParaRPr lang="en-US" sz="2800" dirty="0"/>
        </a:p>
      </dgm:t>
    </dgm:pt>
    <dgm:pt modelId="{39A3FDDF-78F2-4F7D-9BEF-155B618D65EA}" type="parTrans" cxnId="{9DFB2C35-FDE9-45D6-9750-C19D6CF8493F}">
      <dgm:prSet/>
      <dgm:spPr/>
      <dgm:t>
        <a:bodyPr/>
        <a:lstStyle/>
        <a:p>
          <a:endParaRPr lang="en-US"/>
        </a:p>
      </dgm:t>
    </dgm:pt>
    <dgm:pt modelId="{85135DDB-5D89-4429-86D0-9D097893A5AB}" type="sibTrans" cxnId="{9DFB2C35-FDE9-45D6-9750-C19D6CF8493F}">
      <dgm:prSet/>
      <dgm:spPr/>
      <dgm:t>
        <a:bodyPr/>
        <a:lstStyle/>
        <a:p>
          <a:endParaRPr lang="en-US"/>
        </a:p>
      </dgm:t>
    </dgm:pt>
    <dgm:pt modelId="{684A176F-54CF-4676-A70D-FC6A82224CC4}">
      <dgm:prSet custT="1"/>
      <dgm:spPr>
        <a:scene3d>
          <a:camera prst="orthographicFront"/>
          <a:lightRig rig="threePt" dir="t"/>
        </a:scene3d>
        <a:sp3d>
          <a:bevelT/>
        </a:sp3d>
      </dgm:spPr>
      <dgm:t>
        <a:bodyPr anchor="t"/>
        <a:lstStyle/>
        <a:p>
          <a:r>
            <a:rPr lang="en-US" sz="1800" baseline="0" dirty="0"/>
            <a:t>Addition/removal of a fund that results from movement of continuing operations within the primary government, including its blended component </a:t>
          </a:r>
          <a:r>
            <a:rPr lang="en-US" sz="1900" baseline="0" dirty="0"/>
            <a:t>units</a:t>
          </a:r>
          <a:endParaRPr lang="en-US" sz="1900" dirty="0"/>
        </a:p>
      </dgm:t>
    </dgm:pt>
    <dgm:pt modelId="{484404F0-18C9-4084-B133-F62ADC2544A7}" type="parTrans" cxnId="{6F5C3FB1-39B1-47FF-8A6D-24A383F17D37}">
      <dgm:prSet/>
      <dgm:spPr/>
      <dgm:t>
        <a:bodyPr/>
        <a:lstStyle/>
        <a:p>
          <a:endParaRPr lang="en-US"/>
        </a:p>
      </dgm:t>
    </dgm:pt>
    <dgm:pt modelId="{ACEB26D3-EC58-4DD7-9128-12F81564272F}" type="sibTrans" cxnId="{6F5C3FB1-39B1-47FF-8A6D-24A383F17D37}">
      <dgm:prSet/>
      <dgm:spPr/>
      <dgm:t>
        <a:bodyPr/>
        <a:lstStyle/>
        <a:p>
          <a:endParaRPr lang="en-US"/>
        </a:p>
      </dgm:t>
    </dgm:pt>
    <dgm:pt modelId="{B9593982-8808-4C59-BFD6-D2F0C1FBFA73}">
      <dgm:prSet custT="1"/>
      <dgm:spPr>
        <a:scene3d>
          <a:camera prst="orthographicFront"/>
          <a:lightRig rig="threePt" dir="t"/>
        </a:scene3d>
        <a:sp3d>
          <a:bevelT/>
        </a:sp3d>
      </dgm:spPr>
      <dgm:t>
        <a:bodyPr anchor="t"/>
        <a:lstStyle/>
        <a:p>
          <a:r>
            <a:rPr lang="en-US" sz="1800" baseline="0"/>
            <a:t>A change in the fund presentation as major or nonmajor</a:t>
          </a:r>
          <a:endParaRPr lang="en-US" sz="1800"/>
        </a:p>
      </dgm:t>
    </dgm:pt>
    <dgm:pt modelId="{19D15CA7-49B6-4031-80A5-1D6D34E1AFFF}" type="parTrans" cxnId="{940497A4-28A2-4F06-AE8F-1015CAF5CCD9}">
      <dgm:prSet/>
      <dgm:spPr/>
      <dgm:t>
        <a:bodyPr/>
        <a:lstStyle/>
        <a:p>
          <a:endParaRPr lang="en-US"/>
        </a:p>
      </dgm:t>
    </dgm:pt>
    <dgm:pt modelId="{FB5F4EB5-3AEE-40EC-965F-62359B1EA4C8}" type="sibTrans" cxnId="{940497A4-28A2-4F06-AE8F-1015CAF5CCD9}">
      <dgm:prSet/>
      <dgm:spPr/>
      <dgm:t>
        <a:bodyPr/>
        <a:lstStyle/>
        <a:p>
          <a:endParaRPr lang="en-US"/>
        </a:p>
      </dgm:t>
    </dgm:pt>
    <dgm:pt modelId="{EA25347D-C558-4C8D-8102-84206571093A}">
      <dgm:prSet custT="1"/>
      <dgm:spPr>
        <a:scene3d>
          <a:camera prst="orthographicFront"/>
          <a:lightRig rig="threePt" dir="t"/>
        </a:scene3d>
        <a:sp3d>
          <a:bevelT/>
        </a:sp3d>
      </dgm:spPr>
      <dgm:t>
        <a:bodyPr anchor="t"/>
        <a:lstStyle/>
        <a:p>
          <a:r>
            <a:rPr lang="en-US" sz="1800"/>
            <a:t>Addition/removal of a component unit (except for acquisitions, mergers, and transfers of operations, and Statement 90 component units)</a:t>
          </a:r>
        </a:p>
      </dgm:t>
    </dgm:pt>
    <dgm:pt modelId="{AAC46143-5523-4DD4-96B8-94784A44BED8}" type="parTrans" cxnId="{6DD1A7A5-266D-4673-A45B-D540F76F5FB3}">
      <dgm:prSet/>
      <dgm:spPr/>
      <dgm:t>
        <a:bodyPr/>
        <a:lstStyle/>
        <a:p>
          <a:endParaRPr lang="en-US"/>
        </a:p>
      </dgm:t>
    </dgm:pt>
    <dgm:pt modelId="{45BDEB9D-74A7-4239-B97C-37DB93F83743}" type="sibTrans" cxnId="{6DD1A7A5-266D-4673-A45B-D540F76F5FB3}">
      <dgm:prSet/>
      <dgm:spPr/>
      <dgm:t>
        <a:bodyPr/>
        <a:lstStyle/>
        <a:p>
          <a:endParaRPr lang="en-US"/>
        </a:p>
      </dgm:t>
    </dgm:pt>
    <dgm:pt modelId="{BF9B9BC0-B842-4640-9C90-5C85B8862D12}">
      <dgm:prSet custT="1"/>
      <dgm:spPr>
        <a:scene3d>
          <a:camera prst="orthographicFront"/>
          <a:lightRig rig="threePt" dir="t"/>
        </a:scene3d>
        <a:sp3d>
          <a:bevelT/>
        </a:sp3d>
      </dgm:spPr>
      <dgm:t>
        <a:bodyPr anchor="t"/>
        <a:lstStyle/>
        <a:p>
          <a:r>
            <a:rPr lang="en-US" sz="1800"/>
            <a:t>Change in presentation (blended or discrete) of a component unit</a:t>
          </a:r>
        </a:p>
      </dgm:t>
    </dgm:pt>
    <dgm:pt modelId="{073F23E0-719B-4846-8206-CA49518F8481}" type="parTrans" cxnId="{6C340F4B-3D4C-4BAC-A4ED-1AEF9BE4446E}">
      <dgm:prSet/>
      <dgm:spPr/>
      <dgm:t>
        <a:bodyPr/>
        <a:lstStyle/>
        <a:p>
          <a:endParaRPr lang="en-US"/>
        </a:p>
      </dgm:t>
    </dgm:pt>
    <dgm:pt modelId="{56DF736A-6133-4EAD-A4C5-C0B9754ACB30}" type="sibTrans" cxnId="{6C340F4B-3D4C-4BAC-A4ED-1AEF9BE4446E}">
      <dgm:prSet/>
      <dgm:spPr/>
      <dgm:t>
        <a:bodyPr/>
        <a:lstStyle/>
        <a:p>
          <a:endParaRPr lang="en-US"/>
        </a:p>
      </dgm:t>
    </dgm:pt>
    <dgm:pt modelId="{23BC9C38-30EC-48C0-81E3-93C8B868B1FF}" type="pres">
      <dgm:prSet presAssocID="{7EA02F08-F73C-4BA1-AB38-135AF52117E5}" presName="Name0" presStyleCnt="0">
        <dgm:presLayoutVars>
          <dgm:chPref val="1"/>
          <dgm:dir/>
          <dgm:animOne val="branch"/>
          <dgm:animLvl val="lvl"/>
          <dgm:resizeHandles/>
        </dgm:presLayoutVars>
      </dgm:prSet>
      <dgm:spPr/>
    </dgm:pt>
    <dgm:pt modelId="{EFBEE19A-A01E-48E5-A57E-92AE6D5D69D9}" type="pres">
      <dgm:prSet presAssocID="{14F83AFF-BEF4-47AA-A73C-2BE7E7C6E825}" presName="vertOne" presStyleCnt="0"/>
      <dgm:spPr>
        <a:scene3d>
          <a:camera prst="orthographicFront"/>
          <a:lightRig rig="threePt" dir="t"/>
        </a:scene3d>
        <a:sp3d>
          <a:bevelT/>
        </a:sp3d>
      </dgm:spPr>
    </dgm:pt>
    <dgm:pt modelId="{28FB39AA-C6A0-45C5-835B-0D85586830BD}" type="pres">
      <dgm:prSet presAssocID="{14F83AFF-BEF4-47AA-A73C-2BE7E7C6E825}" presName="txOne" presStyleLbl="node0" presStyleIdx="0" presStyleCnt="1" custScaleY="28331">
        <dgm:presLayoutVars>
          <dgm:chPref val="3"/>
        </dgm:presLayoutVars>
      </dgm:prSet>
      <dgm:spPr/>
    </dgm:pt>
    <dgm:pt modelId="{FE88992C-5667-4AAA-9A5B-FCBCDA181709}" type="pres">
      <dgm:prSet presAssocID="{14F83AFF-BEF4-47AA-A73C-2BE7E7C6E825}" presName="parTransOne" presStyleCnt="0"/>
      <dgm:spPr>
        <a:scene3d>
          <a:camera prst="orthographicFront"/>
          <a:lightRig rig="threePt" dir="t"/>
        </a:scene3d>
        <a:sp3d>
          <a:bevelT/>
        </a:sp3d>
      </dgm:spPr>
    </dgm:pt>
    <dgm:pt modelId="{B8468728-4066-469A-B259-D975E7E29F90}" type="pres">
      <dgm:prSet presAssocID="{14F83AFF-BEF4-47AA-A73C-2BE7E7C6E825}" presName="horzOne" presStyleCnt="0"/>
      <dgm:spPr>
        <a:scene3d>
          <a:camera prst="orthographicFront"/>
          <a:lightRig rig="threePt" dir="t"/>
        </a:scene3d>
        <a:sp3d>
          <a:bevelT/>
        </a:sp3d>
      </dgm:spPr>
    </dgm:pt>
    <dgm:pt modelId="{BEA337C6-EC35-4423-BA5A-85D17867D409}" type="pres">
      <dgm:prSet presAssocID="{684A176F-54CF-4676-A70D-FC6A82224CC4}" presName="vertTwo" presStyleCnt="0"/>
      <dgm:spPr>
        <a:scene3d>
          <a:camera prst="orthographicFront"/>
          <a:lightRig rig="threePt" dir="t"/>
        </a:scene3d>
        <a:sp3d>
          <a:bevelT/>
        </a:sp3d>
      </dgm:spPr>
    </dgm:pt>
    <dgm:pt modelId="{C6F57FF5-572D-4522-A4ED-7DDA39BCAE40}" type="pres">
      <dgm:prSet presAssocID="{684A176F-54CF-4676-A70D-FC6A82224CC4}" presName="txTwo" presStyleLbl="node2" presStyleIdx="0" presStyleCnt="4" custScaleX="103610">
        <dgm:presLayoutVars>
          <dgm:chPref val="3"/>
        </dgm:presLayoutVars>
      </dgm:prSet>
      <dgm:spPr/>
    </dgm:pt>
    <dgm:pt modelId="{FC570453-A38D-4820-B9F3-6FFAF609A638}" type="pres">
      <dgm:prSet presAssocID="{684A176F-54CF-4676-A70D-FC6A82224CC4}" presName="horzTwo" presStyleCnt="0"/>
      <dgm:spPr>
        <a:scene3d>
          <a:camera prst="orthographicFront"/>
          <a:lightRig rig="threePt" dir="t"/>
        </a:scene3d>
        <a:sp3d>
          <a:bevelT/>
        </a:sp3d>
      </dgm:spPr>
    </dgm:pt>
    <dgm:pt modelId="{072D4664-5F10-4FDF-A231-7991FA7F315D}" type="pres">
      <dgm:prSet presAssocID="{ACEB26D3-EC58-4DD7-9128-12F81564272F}" presName="sibSpaceTwo" presStyleCnt="0"/>
      <dgm:spPr>
        <a:scene3d>
          <a:camera prst="orthographicFront"/>
          <a:lightRig rig="threePt" dir="t"/>
        </a:scene3d>
        <a:sp3d>
          <a:bevelT/>
        </a:sp3d>
      </dgm:spPr>
    </dgm:pt>
    <dgm:pt modelId="{537E9C51-E486-4AB5-883D-BC4FC91C7BF5}" type="pres">
      <dgm:prSet presAssocID="{B9593982-8808-4C59-BFD6-D2F0C1FBFA73}" presName="vertTwo" presStyleCnt="0"/>
      <dgm:spPr>
        <a:scene3d>
          <a:camera prst="orthographicFront"/>
          <a:lightRig rig="threePt" dir="t"/>
        </a:scene3d>
        <a:sp3d>
          <a:bevelT/>
        </a:sp3d>
      </dgm:spPr>
    </dgm:pt>
    <dgm:pt modelId="{3951306A-42AA-44EC-BE06-3E101903F3EF}" type="pres">
      <dgm:prSet presAssocID="{B9593982-8808-4C59-BFD6-D2F0C1FBFA73}" presName="txTwo" presStyleLbl="node2" presStyleIdx="1" presStyleCnt="4">
        <dgm:presLayoutVars>
          <dgm:chPref val="3"/>
        </dgm:presLayoutVars>
      </dgm:prSet>
      <dgm:spPr/>
    </dgm:pt>
    <dgm:pt modelId="{F28E07C3-DB35-49D2-A277-2A70968DC496}" type="pres">
      <dgm:prSet presAssocID="{B9593982-8808-4C59-BFD6-D2F0C1FBFA73}" presName="horzTwo" presStyleCnt="0"/>
      <dgm:spPr>
        <a:scene3d>
          <a:camera prst="orthographicFront"/>
          <a:lightRig rig="threePt" dir="t"/>
        </a:scene3d>
        <a:sp3d>
          <a:bevelT/>
        </a:sp3d>
      </dgm:spPr>
    </dgm:pt>
    <dgm:pt modelId="{067B6958-2A0D-4086-BC7B-4474DADC386B}" type="pres">
      <dgm:prSet presAssocID="{FB5F4EB5-3AEE-40EC-965F-62359B1EA4C8}" presName="sibSpaceTwo" presStyleCnt="0"/>
      <dgm:spPr/>
    </dgm:pt>
    <dgm:pt modelId="{AB014122-8A94-4B5D-8C5C-B628D30B5070}" type="pres">
      <dgm:prSet presAssocID="{EA25347D-C558-4C8D-8102-84206571093A}" presName="vertTwo" presStyleCnt="0"/>
      <dgm:spPr/>
    </dgm:pt>
    <dgm:pt modelId="{6FD3F2CA-E72A-474A-BA7D-CE1B19D7E9F9}" type="pres">
      <dgm:prSet presAssocID="{EA25347D-C558-4C8D-8102-84206571093A}" presName="txTwo" presStyleLbl="node2" presStyleIdx="2" presStyleCnt="4" custScaleX="113758">
        <dgm:presLayoutVars>
          <dgm:chPref val="3"/>
        </dgm:presLayoutVars>
      </dgm:prSet>
      <dgm:spPr/>
    </dgm:pt>
    <dgm:pt modelId="{05A56073-DC81-459E-BB87-1116335A8036}" type="pres">
      <dgm:prSet presAssocID="{EA25347D-C558-4C8D-8102-84206571093A}" presName="horzTwo" presStyleCnt="0"/>
      <dgm:spPr/>
    </dgm:pt>
    <dgm:pt modelId="{D3237595-DD3A-4B60-BF48-170B2FC8A445}" type="pres">
      <dgm:prSet presAssocID="{45BDEB9D-74A7-4239-B97C-37DB93F83743}" presName="sibSpaceTwo" presStyleCnt="0"/>
      <dgm:spPr/>
    </dgm:pt>
    <dgm:pt modelId="{AF4D0ACF-9A39-4B1F-ADA9-708F6EAF66F1}" type="pres">
      <dgm:prSet presAssocID="{BF9B9BC0-B842-4640-9C90-5C85B8862D12}" presName="vertTwo" presStyleCnt="0"/>
      <dgm:spPr/>
    </dgm:pt>
    <dgm:pt modelId="{04D9FE14-4244-4B03-A273-5369915498D8}" type="pres">
      <dgm:prSet presAssocID="{BF9B9BC0-B842-4640-9C90-5C85B8862D12}" presName="txTwo" presStyleLbl="node2" presStyleIdx="3" presStyleCnt="4" custScaleX="75923">
        <dgm:presLayoutVars>
          <dgm:chPref val="3"/>
        </dgm:presLayoutVars>
      </dgm:prSet>
      <dgm:spPr/>
    </dgm:pt>
    <dgm:pt modelId="{9A8216CF-C9D5-46AA-A819-D360965BE39A}" type="pres">
      <dgm:prSet presAssocID="{BF9B9BC0-B842-4640-9C90-5C85B8862D12}" presName="horzTwo" presStyleCnt="0"/>
      <dgm:spPr/>
    </dgm:pt>
  </dgm:ptLst>
  <dgm:cxnLst>
    <dgm:cxn modelId="{78ACA209-7DA0-431B-B5D6-5207A1887E56}" type="presOf" srcId="{7EA02F08-F73C-4BA1-AB38-135AF52117E5}" destId="{23BC9C38-30EC-48C0-81E3-93C8B868B1FF}" srcOrd="0" destOrd="0" presId="urn:microsoft.com/office/officeart/2005/8/layout/hierarchy4"/>
    <dgm:cxn modelId="{9DFB2C35-FDE9-45D6-9750-C19D6CF8493F}" srcId="{7EA02F08-F73C-4BA1-AB38-135AF52117E5}" destId="{14F83AFF-BEF4-47AA-A73C-2BE7E7C6E825}" srcOrd="0" destOrd="0" parTransId="{39A3FDDF-78F2-4F7D-9BEF-155B618D65EA}" sibTransId="{85135DDB-5D89-4429-86D0-9D097893A5AB}"/>
    <dgm:cxn modelId="{F7A0413D-D83D-4983-801D-2C3A0DFBB145}" type="presOf" srcId="{14F83AFF-BEF4-47AA-A73C-2BE7E7C6E825}" destId="{28FB39AA-C6A0-45C5-835B-0D85586830BD}" srcOrd="0" destOrd="0" presId="urn:microsoft.com/office/officeart/2005/8/layout/hierarchy4"/>
    <dgm:cxn modelId="{6C340F4B-3D4C-4BAC-A4ED-1AEF9BE4446E}" srcId="{14F83AFF-BEF4-47AA-A73C-2BE7E7C6E825}" destId="{BF9B9BC0-B842-4640-9C90-5C85B8862D12}" srcOrd="3" destOrd="0" parTransId="{073F23E0-719B-4846-8206-CA49518F8481}" sibTransId="{56DF736A-6133-4EAD-A4C5-C0B9754ACB30}"/>
    <dgm:cxn modelId="{3003A792-272D-44BC-8600-B68C20747A2F}" type="presOf" srcId="{BF9B9BC0-B842-4640-9C90-5C85B8862D12}" destId="{04D9FE14-4244-4B03-A273-5369915498D8}" srcOrd="0" destOrd="0" presId="urn:microsoft.com/office/officeart/2005/8/layout/hierarchy4"/>
    <dgm:cxn modelId="{FC1BC59D-5A6C-4E7F-9BDF-A5E03159F8FD}" type="presOf" srcId="{EA25347D-C558-4C8D-8102-84206571093A}" destId="{6FD3F2CA-E72A-474A-BA7D-CE1B19D7E9F9}" srcOrd="0" destOrd="0" presId="urn:microsoft.com/office/officeart/2005/8/layout/hierarchy4"/>
    <dgm:cxn modelId="{940497A4-28A2-4F06-AE8F-1015CAF5CCD9}" srcId="{14F83AFF-BEF4-47AA-A73C-2BE7E7C6E825}" destId="{B9593982-8808-4C59-BFD6-D2F0C1FBFA73}" srcOrd="1" destOrd="0" parTransId="{19D15CA7-49B6-4031-80A5-1D6D34E1AFFF}" sibTransId="{FB5F4EB5-3AEE-40EC-965F-62359B1EA4C8}"/>
    <dgm:cxn modelId="{6DD1A7A5-266D-4673-A45B-D540F76F5FB3}" srcId="{14F83AFF-BEF4-47AA-A73C-2BE7E7C6E825}" destId="{EA25347D-C558-4C8D-8102-84206571093A}" srcOrd="2" destOrd="0" parTransId="{AAC46143-5523-4DD4-96B8-94784A44BED8}" sibTransId="{45BDEB9D-74A7-4239-B97C-37DB93F83743}"/>
    <dgm:cxn modelId="{6F5C3FB1-39B1-47FF-8A6D-24A383F17D37}" srcId="{14F83AFF-BEF4-47AA-A73C-2BE7E7C6E825}" destId="{684A176F-54CF-4676-A70D-FC6A82224CC4}" srcOrd="0" destOrd="0" parTransId="{484404F0-18C9-4084-B133-F62ADC2544A7}" sibTransId="{ACEB26D3-EC58-4DD7-9128-12F81564272F}"/>
    <dgm:cxn modelId="{E835DBB7-56D3-4A26-B2DC-79B885AD9EF2}" type="presOf" srcId="{B9593982-8808-4C59-BFD6-D2F0C1FBFA73}" destId="{3951306A-42AA-44EC-BE06-3E101903F3EF}" srcOrd="0" destOrd="0" presId="urn:microsoft.com/office/officeart/2005/8/layout/hierarchy4"/>
    <dgm:cxn modelId="{8F7B08C9-0126-47C4-B8D9-4EF6D5AC8C3D}" type="presOf" srcId="{684A176F-54CF-4676-A70D-FC6A82224CC4}" destId="{C6F57FF5-572D-4522-A4ED-7DDA39BCAE40}" srcOrd="0" destOrd="0" presId="urn:microsoft.com/office/officeart/2005/8/layout/hierarchy4"/>
    <dgm:cxn modelId="{435E8C03-3A99-4327-8A3A-525CB11DFFF6}" type="presParOf" srcId="{23BC9C38-30EC-48C0-81E3-93C8B868B1FF}" destId="{EFBEE19A-A01E-48E5-A57E-92AE6D5D69D9}" srcOrd="0" destOrd="0" presId="urn:microsoft.com/office/officeart/2005/8/layout/hierarchy4"/>
    <dgm:cxn modelId="{90B2B7F0-12DD-4932-B461-54ECE3D00338}" type="presParOf" srcId="{EFBEE19A-A01E-48E5-A57E-92AE6D5D69D9}" destId="{28FB39AA-C6A0-45C5-835B-0D85586830BD}" srcOrd="0" destOrd="0" presId="urn:microsoft.com/office/officeart/2005/8/layout/hierarchy4"/>
    <dgm:cxn modelId="{6B252C58-415D-45EE-B72D-01E6D5FCA87A}" type="presParOf" srcId="{EFBEE19A-A01E-48E5-A57E-92AE6D5D69D9}" destId="{FE88992C-5667-4AAA-9A5B-FCBCDA181709}" srcOrd="1" destOrd="0" presId="urn:microsoft.com/office/officeart/2005/8/layout/hierarchy4"/>
    <dgm:cxn modelId="{4A2CDC17-FD76-45BB-B610-EDCA908FD323}" type="presParOf" srcId="{EFBEE19A-A01E-48E5-A57E-92AE6D5D69D9}" destId="{B8468728-4066-469A-B259-D975E7E29F90}" srcOrd="2" destOrd="0" presId="urn:microsoft.com/office/officeart/2005/8/layout/hierarchy4"/>
    <dgm:cxn modelId="{CF1F4532-C873-4538-AA3F-D18978B04B23}" type="presParOf" srcId="{B8468728-4066-469A-B259-D975E7E29F90}" destId="{BEA337C6-EC35-4423-BA5A-85D17867D409}" srcOrd="0" destOrd="0" presId="urn:microsoft.com/office/officeart/2005/8/layout/hierarchy4"/>
    <dgm:cxn modelId="{7852B468-0CE4-44AF-945D-7DAABD16FC20}" type="presParOf" srcId="{BEA337C6-EC35-4423-BA5A-85D17867D409}" destId="{C6F57FF5-572D-4522-A4ED-7DDA39BCAE40}" srcOrd="0" destOrd="0" presId="urn:microsoft.com/office/officeart/2005/8/layout/hierarchy4"/>
    <dgm:cxn modelId="{6D52062D-DF6B-40DE-AFAC-17DBDC0EE5C7}" type="presParOf" srcId="{BEA337C6-EC35-4423-BA5A-85D17867D409}" destId="{FC570453-A38D-4820-B9F3-6FFAF609A638}" srcOrd="1" destOrd="0" presId="urn:microsoft.com/office/officeart/2005/8/layout/hierarchy4"/>
    <dgm:cxn modelId="{C245F32A-82B2-4495-8D95-C83678083A29}" type="presParOf" srcId="{B8468728-4066-469A-B259-D975E7E29F90}" destId="{072D4664-5F10-4FDF-A231-7991FA7F315D}" srcOrd="1" destOrd="0" presId="urn:microsoft.com/office/officeart/2005/8/layout/hierarchy4"/>
    <dgm:cxn modelId="{8F97ADC9-2768-4542-83DE-FE9A144B58A0}" type="presParOf" srcId="{B8468728-4066-469A-B259-D975E7E29F90}" destId="{537E9C51-E486-4AB5-883D-BC4FC91C7BF5}" srcOrd="2" destOrd="0" presId="urn:microsoft.com/office/officeart/2005/8/layout/hierarchy4"/>
    <dgm:cxn modelId="{DF1ED9EF-DE00-4032-92BF-99B3607400C1}" type="presParOf" srcId="{537E9C51-E486-4AB5-883D-BC4FC91C7BF5}" destId="{3951306A-42AA-44EC-BE06-3E101903F3EF}" srcOrd="0" destOrd="0" presId="urn:microsoft.com/office/officeart/2005/8/layout/hierarchy4"/>
    <dgm:cxn modelId="{40370EEC-8B61-42BE-81FA-B96241A8A5F3}" type="presParOf" srcId="{537E9C51-E486-4AB5-883D-BC4FC91C7BF5}" destId="{F28E07C3-DB35-49D2-A277-2A70968DC496}" srcOrd="1" destOrd="0" presId="urn:microsoft.com/office/officeart/2005/8/layout/hierarchy4"/>
    <dgm:cxn modelId="{8AE47CA0-0090-4059-B25E-52B09D5C9E77}" type="presParOf" srcId="{B8468728-4066-469A-B259-D975E7E29F90}" destId="{067B6958-2A0D-4086-BC7B-4474DADC386B}" srcOrd="3" destOrd="0" presId="urn:microsoft.com/office/officeart/2005/8/layout/hierarchy4"/>
    <dgm:cxn modelId="{7F2E8BF2-6F0F-4FF2-BAD0-A121F54448B8}" type="presParOf" srcId="{B8468728-4066-469A-B259-D975E7E29F90}" destId="{AB014122-8A94-4B5D-8C5C-B628D30B5070}" srcOrd="4" destOrd="0" presId="urn:microsoft.com/office/officeart/2005/8/layout/hierarchy4"/>
    <dgm:cxn modelId="{F1FD9467-21E1-47D2-89DA-7CF20CC55F9D}" type="presParOf" srcId="{AB014122-8A94-4B5D-8C5C-B628D30B5070}" destId="{6FD3F2CA-E72A-474A-BA7D-CE1B19D7E9F9}" srcOrd="0" destOrd="0" presId="urn:microsoft.com/office/officeart/2005/8/layout/hierarchy4"/>
    <dgm:cxn modelId="{26709DBD-AF06-4DFB-AE6F-7B7D4C3DA399}" type="presParOf" srcId="{AB014122-8A94-4B5D-8C5C-B628D30B5070}" destId="{05A56073-DC81-459E-BB87-1116335A8036}" srcOrd="1" destOrd="0" presId="urn:microsoft.com/office/officeart/2005/8/layout/hierarchy4"/>
    <dgm:cxn modelId="{FB9B8B88-EB46-4FBD-B9CC-72C4BB5D7597}" type="presParOf" srcId="{B8468728-4066-469A-B259-D975E7E29F90}" destId="{D3237595-DD3A-4B60-BF48-170B2FC8A445}" srcOrd="5" destOrd="0" presId="urn:microsoft.com/office/officeart/2005/8/layout/hierarchy4"/>
    <dgm:cxn modelId="{22AB6AAD-3268-4722-AA49-67BB93CDE004}" type="presParOf" srcId="{B8468728-4066-469A-B259-D975E7E29F90}" destId="{AF4D0ACF-9A39-4B1F-ADA9-708F6EAF66F1}" srcOrd="6" destOrd="0" presId="urn:microsoft.com/office/officeart/2005/8/layout/hierarchy4"/>
    <dgm:cxn modelId="{B172E82D-C051-4664-87B1-A84DC1C55AD4}" type="presParOf" srcId="{AF4D0ACF-9A39-4B1F-ADA9-708F6EAF66F1}" destId="{04D9FE14-4244-4B03-A273-5369915498D8}" srcOrd="0" destOrd="0" presId="urn:microsoft.com/office/officeart/2005/8/layout/hierarchy4"/>
    <dgm:cxn modelId="{3B1D0F93-6418-4921-8984-C634B8631324}" type="presParOf" srcId="{AF4D0ACF-9A39-4B1F-ADA9-708F6EAF66F1}" destId="{9A8216CF-C9D5-46AA-A819-D360965BE39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7EA02F08-F73C-4BA1-AB38-135AF52117E5}" type="doc">
      <dgm:prSet loTypeId="urn:microsoft.com/office/officeart/2005/8/layout/hierarchy4" loCatId="hierarchy" qsTypeId="urn:microsoft.com/office/officeart/2005/8/quickstyle/simple1" qsCatId="simple" csTypeId="urn:microsoft.com/office/officeart/2005/8/colors/colorful2" csCatId="colorful" phldr="1"/>
      <dgm:spPr/>
      <dgm:t>
        <a:bodyPr/>
        <a:lstStyle/>
        <a:p>
          <a:endParaRPr lang="en-US"/>
        </a:p>
      </dgm:t>
    </dgm:pt>
    <dgm:pt modelId="{14F83AFF-BEF4-47AA-A73C-2BE7E7C6E825}">
      <dgm:prSet custT="1"/>
      <dgm:spPr>
        <a:scene3d>
          <a:camera prst="orthographicFront"/>
          <a:lightRig rig="threePt" dir="t"/>
        </a:scene3d>
        <a:sp3d>
          <a:bevelT/>
        </a:sp3d>
      </dgm:spPr>
      <dgm:t>
        <a:bodyPr/>
        <a:lstStyle/>
        <a:p>
          <a:r>
            <a:rPr lang="en-US" sz="2800" dirty="0"/>
            <a:t>An error results from mathematical mistakes, mistakes in the application of accounting principles, or oversight or misuse of facts that existed at the time the financial statements were issued about conditions that existed as of the financial statement date</a:t>
          </a:r>
        </a:p>
      </dgm:t>
    </dgm:pt>
    <dgm:pt modelId="{39A3FDDF-78F2-4F7D-9BEF-155B618D65EA}" type="parTrans" cxnId="{9DFB2C35-FDE9-45D6-9750-C19D6CF8493F}">
      <dgm:prSet/>
      <dgm:spPr/>
      <dgm:t>
        <a:bodyPr/>
        <a:lstStyle/>
        <a:p>
          <a:endParaRPr lang="en-US"/>
        </a:p>
      </dgm:t>
    </dgm:pt>
    <dgm:pt modelId="{85135DDB-5D89-4429-86D0-9D097893A5AB}" type="sibTrans" cxnId="{9DFB2C35-FDE9-45D6-9750-C19D6CF8493F}">
      <dgm:prSet/>
      <dgm:spPr/>
      <dgm:t>
        <a:bodyPr/>
        <a:lstStyle/>
        <a:p>
          <a:endParaRPr lang="en-US"/>
        </a:p>
      </dgm:t>
    </dgm:pt>
    <dgm:pt modelId="{EA25347D-C558-4C8D-8102-84206571093A}">
      <dgm:prSet/>
      <dgm:spPr>
        <a:scene3d>
          <a:camera prst="orthographicFront"/>
          <a:lightRig rig="threePt" dir="t"/>
        </a:scene3d>
        <a:sp3d>
          <a:bevelT/>
        </a:sp3d>
      </dgm:spPr>
      <dgm:t>
        <a:bodyPr anchor="t"/>
        <a:lstStyle/>
        <a:p>
          <a:r>
            <a:rPr lang="en-US" dirty="0"/>
            <a:t>Facts that existed at the time the financial statements were issued are those that could reasonably be expected to have been obtained and taken into account at that time about conditions that existed as of the financial statement date</a:t>
          </a:r>
        </a:p>
      </dgm:t>
    </dgm:pt>
    <dgm:pt modelId="{AAC46143-5523-4DD4-96B8-94784A44BED8}" type="parTrans" cxnId="{6DD1A7A5-266D-4673-A45B-D540F76F5FB3}">
      <dgm:prSet/>
      <dgm:spPr/>
      <dgm:t>
        <a:bodyPr/>
        <a:lstStyle/>
        <a:p>
          <a:endParaRPr lang="en-US"/>
        </a:p>
      </dgm:t>
    </dgm:pt>
    <dgm:pt modelId="{45BDEB9D-74A7-4239-B97C-37DB93F83743}" type="sibTrans" cxnId="{6DD1A7A5-266D-4673-A45B-D540F76F5FB3}">
      <dgm:prSet/>
      <dgm:spPr/>
      <dgm:t>
        <a:bodyPr/>
        <a:lstStyle/>
        <a:p>
          <a:endParaRPr lang="en-US"/>
        </a:p>
      </dgm:t>
    </dgm:pt>
    <dgm:pt modelId="{BF9B9BC0-B842-4640-9C90-5C85B8862D12}">
      <dgm:prSet/>
      <dgm:spPr>
        <a:scene3d>
          <a:camera prst="orthographicFront"/>
          <a:lightRig rig="threePt" dir="t"/>
        </a:scene3d>
        <a:sp3d>
          <a:bevelT/>
        </a:sp3d>
      </dgm:spPr>
      <dgm:t>
        <a:bodyPr anchor="t"/>
        <a:lstStyle/>
        <a:p>
          <a:r>
            <a:rPr lang="en-US"/>
            <a:t>A change from (a) applying an accounting principle that is </a:t>
          </a:r>
          <a:r>
            <a:rPr lang="en-US" b="1" u="sng"/>
            <a:t>not</a:t>
          </a:r>
          <a:r>
            <a:rPr lang="en-US"/>
            <a:t> generally accepted to transactions or other events to (b) applying a generally accepted accounting principle is an error correction</a:t>
          </a:r>
        </a:p>
      </dgm:t>
    </dgm:pt>
    <dgm:pt modelId="{073F23E0-719B-4846-8206-CA49518F8481}" type="parTrans" cxnId="{6C340F4B-3D4C-4BAC-A4ED-1AEF9BE4446E}">
      <dgm:prSet/>
      <dgm:spPr/>
      <dgm:t>
        <a:bodyPr/>
        <a:lstStyle/>
        <a:p>
          <a:endParaRPr lang="en-US"/>
        </a:p>
      </dgm:t>
    </dgm:pt>
    <dgm:pt modelId="{56DF736A-6133-4EAD-A4C5-C0B9754ACB30}" type="sibTrans" cxnId="{6C340F4B-3D4C-4BAC-A4ED-1AEF9BE4446E}">
      <dgm:prSet/>
      <dgm:spPr/>
      <dgm:t>
        <a:bodyPr/>
        <a:lstStyle/>
        <a:p>
          <a:endParaRPr lang="en-US"/>
        </a:p>
      </dgm:t>
    </dgm:pt>
    <dgm:pt modelId="{23BC9C38-30EC-48C0-81E3-93C8B868B1FF}" type="pres">
      <dgm:prSet presAssocID="{7EA02F08-F73C-4BA1-AB38-135AF52117E5}" presName="Name0" presStyleCnt="0">
        <dgm:presLayoutVars>
          <dgm:chPref val="1"/>
          <dgm:dir/>
          <dgm:animOne val="branch"/>
          <dgm:animLvl val="lvl"/>
          <dgm:resizeHandles/>
        </dgm:presLayoutVars>
      </dgm:prSet>
      <dgm:spPr/>
    </dgm:pt>
    <dgm:pt modelId="{EFBEE19A-A01E-48E5-A57E-92AE6D5D69D9}" type="pres">
      <dgm:prSet presAssocID="{14F83AFF-BEF4-47AA-A73C-2BE7E7C6E825}" presName="vertOne" presStyleCnt="0"/>
      <dgm:spPr>
        <a:scene3d>
          <a:camera prst="orthographicFront"/>
          <a:lightRig rig="threePt" dir="t"/>
        </a:scene3d>
        <a:sp3d>
          <a:bevelT/>
        </a:sp3d>
      </dgm:spPr>
    </dgm:pt>
    <dgm:pt modelId="{28FB39AA-C6A0-45C5-835B-0D85586830BD}" type="pres">
      <dgm:prSet presAssocID="{14F83AFF-BEF4-47AA-A73C-2BE7E7C6E825}" presName="txOne" presStyleLbl="node0" presStyleIdx="0" presStyleCnt="1" custScaleY="121126">
        <dgm:presLayoutVars>
          <dgm:chPref val="3"/>
        </dgm:presLayoutVars>
      </dgm:prSet>
      <dgm:spPr/>
    </dgm:pt>
    <dgm:pt modelId="{FE88992C-5667-4AAA-9A5B-FCBCDA181709}" type="pres">
      <dgm:prSet presAssocID="{14F83AFF-BEF4-47AA-A73C-2BE7E7C6E825}" presName="parTransOne" presStyleCnt="0"/>
      <dgm:spPr>
        <a:scene3d>
          <a:camera prst="orthographicFront"/>
          <a:lightRig rig="threePt" dir="t"/>
        </a:scene3d>
        <a:sp3d>
          <a:bevelT/>
        </a:sp3d>
      </dgm:spPr>
    </dgm:pt>
    <dgm:pt modelId="{B8468728-4066-469A-B259-D975E7E29F90}" type="pres">
      <dgm:prSet presAssocID="{14F83AFF-BEF4-47AA-A73C-2BE7E7C6E825}" presName="horzOne" presStyleCnt="0"/>
      <dgm:spPr>
        <a:scene3d>
          <a:camera prst="orthographicFront"/>
          <a:lightRig rig="threePt" dir="t"/>
        </a:scene3d>
        <a:sp3d>
          <a:bevelT/>
        </a:sp3d>
      </dgm:spPr>
    </dgm:pt>
    <dgm:pt modelId="{AB014122-8A94-4B5D-8C5C-B628D30B5070}" type="pres">
      <dgm:prSet presAssocID="{EA25347D-C558-4C8D-8102-84206571093A}" presName="vertTwo" presStyleCnt="0"/>
      <dgm:spPr/>
    </dgm:pt>
    <dgm:pt modelId="{6FD3F2CA-E72A-474A-BA7D-CE1B19D7E9F9}" type="pres">
      <dgm:prSet presAssocID="{EA25347D-C558-4C8D-8102-84206571093A}" presName="txTwo" presStyleLbl="node2" presStyleIdx="0" presStyleCnt="2">
        <dgm:presLayoutVars>
          <dgm:chPref val="3"/>
        </dgm:presLayoutVars>
      </dgm:prSet>
      <dgm:spPr/>
    </dgm:pt>
    <dgm:pt modelId="{05A56073-DC81-459E-BB87-1116335A8036}" type="pres">
      <dgm:prSet presAssocID="{EA25347D-C558-4C8D-8102-84206571093A}" presName="horzTwo" presStyleCnt="0"/>
      <dgm:spPr/>
    </dgm:pt>
    <dgm:pt modelId="{D3237595-DD3A-4B60-BF48-170B2FC8A445}" type="pres">
      <dgm:prSet presAssocID="{45BDEB9D-74A7-4239-B97C-37DB93F83743}" presName="sibSpaceTwo" presStyleCnt="0"/>
      <dgm:spPr/>
    </dgm:pt>
    <dgm:pt modelId="{AF4D0ACF-9A39-4B1F-ADA9-708F6EAF66F1}" type="pres">
      <dgm:prSet presAssocID="{BF9B9BC0-B842-4640-9C90-5C85B8862D12}" presName="vertTwo" presStyleCnt="0"/>
      <dgm:spPr/>
    </dgm:pt>
    <dgm:pt modelId="{04D9FE14-4244-4B03-A273-5369915498D8}" type="pres">
      <dgm:prSet presAssocID="{BF9B9BC0-B842-4640-9C90-5C85B8862D12}" presName="txTwo" presStyleLbl="node2" presStyleIdx="1" presStyleCnt="2">
        <dgm:presLayoutVars>
          <dgm:chPref val="3"/>
        </dgm:presLayoutVars>
      </dgm:prSet>
      <dgm:spPr/>
    </dgm:pt>
    <dgm:pt modelId="{9A8216CF-C9D5-46AA-A819-D360965BE39A}" type="pres">
      <dgm:prSet presAssocID="{BF9B9BC0-B842-4640-9C90-5C85B8862D12}" presName="horzTwo" presStyleCnt="0"/>
      <dgm:spPr/>
    </dgm:pt>
  </dgm:ptLst>
  <dgm:cxnLst>
    <dgm:cxn modelId="{78ACA209-7DA0-431B-B5D6-5207A1887E56}" type="presOf" srcId="{7EA02F08-F73C-4BA1-AB38-135AF52117E5}" destId="{23BC9C38-30EC-48C0-81E3-93C8B868B1FF}" srcOrd="0" destOrd="0" presId="urn:microsoft.com/office/officeart/2005/8/layout/hierarchy4"/>
    <dgm:cxn modelId="{9DFB2C35-FDE9-45D6-9750-C19D6CF8493F}" srcId="{7EA02F08-F73C-4BA1-AB38-135AF52117E5}" destId="{14F83AFF-BEF4-47AA-A73C-2BE7E7C6E825}" srcOrd="0" destOrd="0" parTransId="{39A3FDDF-78F2-4F7D-9BEF-155B618D65EA}" sibTransId="{85135DDB-5D89-4429-86D0-9D097893A5AB}"/>
    <dgm:cxn modelId="{F7A0413D-D83D-4983-801D-2C3A0DFBB145}" type="presOf" srcId="{14F83AFF-BEF4-47AA-A73C-2BE7E7C6E825}" destId="{28FB39AA-C6A0-45C5-835B-0D85586830BD}" srcOrd="0" destOrd="0" presId="urn:microsoft.com/office/officeart/2005/8/layout/hierarchy4"/>
    <dgm:cxn modelId="{6C340F4B-3D4C-4BAC-A4ED-1AEF9BE4446E}" srcId="{14F83AFF-BEF4-47AA-A73C-2BE7E7C6E825}" destId="{BF9B9BC0-B842-4640-9C90-5C85B8862D12}" srcOrd="1" destOrd="0" parTransId="{073F23E0-719B-4846-8206-CA49518F8481}" sibTransId="{56DF736A-6133-4EAD-A4C5-C0B9754ACB30}"/>
    <dgm:cxn modelId="{3003A792-272D-44BC-8600-B68C20747A2F}" type="presOf" srcId="{BF9B9BC0-B842-4640-9C90-5C85B8862D12}" destId="{04D9FE14-4244-4B03-A273-5369915498D8}" srcOrd="0" destOrd="0" presId="urn:microsoft.com/office/officeart/2005/8/layout/hierarchy4"/>
    <dgm:cxn modelId="{FC1BC59D-5A6C-4E7F-9BDF-A5E03159F8FD}" type="presOf" srcId="{EA25347D-C558-4C8D-8102-84206571093A}" destId="{6FD3F2CA-E72A-474A-BA7D-CE1B19D7E9F9}" srcOrd="0" destOrd="0" presId="urn:microsoft.com/office/officeart/2005/8/layout/hierarchy4"/>
    <dgm:cxn modelId="{6DD1A7A5-266D-4673-A45B-D540F76F5FB3}" srcId="{14F83AFF-BEF4-47AA-A73C-2BE7E7C6E825}" destId="{EA25347D-C558-4C8D-8102-84206571093A}" srcOrd="0" destOrd="0" parTransId="{AAC46143-5523-4DD4-96B8-94784A44BED8}" sibTransId="{45BDEB9D-74A7-4239-B97C-37DB93F83743}"/>
    <dgm:cxn modelId="{435E8C03-3A99-4327-8A3A-525CB11DFFF6}" type="presParOf" srcId="{23BC9C38-30EC-48C0-81E3-93C8B868B1FF}" destId="{EFBEE19A-A01E-48E5-A57E-92AE6D5D69D9}" srcOrd="0" destOrd="0" presId="urn:microsoft.com/office/officeart/2005/8/layout/hierarchy4"/>
    <dgm:cxn modelId="{90B2B7F0-12DD-4932-B461-54ECE3D00338}" type="presParOf" srcId="{EFBEE19A-A01E-48E5-A57E-92AE6D5D69D9}" destId="{28FB39AA-C6A0-45C5-835B-0D85586830BD}" srcOrd="0" destOrd="0" presId="urn:microsoft.com/office/officeart/2005/8/layout/hierarchy4"/>
    <dgm:cxn modelId="{6B252C58-415D-45EE-B72D-01E6D5FCA87A}" type="presParOf" srcId="{EFBEE19A-A01E-48E5-A57E-92AE6D5D69D9}" destId="{FE88992C-5667-4AAA-9A5B-FCBCDA181709}" srcOrd="1" destOrd="0" presId="urn:microsoft.com/office/officeart/2005/8/layout/hierarchy4"/>
    <dgm:cxn modelId="{4A2CDC17-FD76-45BB-B610-EDCA908FD323}" type="presParOf" srcId="{EFBEE19A-A01E-48E5-A57E-92AE6D5D69D9}" destId="{B8468728-4066-469A-B259-D975E7E29F90}" srcOrd="2" destOrd="0" presId="urn:microsoft.com/office/officeart/2005/8/layout/hierarchy4"/>
    <dgm:cxn modelId="{7F2E8BF2-6F0F-4FF2-BAD0-A121F54448B8}" type="presParOf" srcId="{B8468728-4066-469A-B259-D975E7E29F90}" destId="{AB014122-8A94-4B5D-8C5C-B628D30B5070}" srcOrd="0" destOrd="0" presId="urn:microsoft.com/office/officeart/2005/8/layout/hierarchy4"/>
    <dgm:cxn modelId="{F1FD9467-21E1-47D2-89DA-7CF20CC55F9D}" type="presParOf" srcId="{AB014122-8A94-4B5D-8C5C-B628D30B5070}" destId="{6FD3F2CA-E72A-474A-BA7D-CE1B19D7E9F9}" srcOrd="0" destOrd="0" presId="urn:microsoft.com/office/officeart/2005/8/layout/hierarchy4"/>
    <dgm:cxn modelId="{26709DBD-AF06-4DFB-AE6F-7B7D4C3DA399}" type="presParOf" srcId="{AB014122-8A94-4B5D-8C5C-B628D30B5070}" destId="{05A56073-DC81-459E-BB87-1116335A8036}" srcOrd="1" destOrd="0" presId="urn:microsoft.com/office/officeart/2005/8/layout/hierarchy4"/>
    <dgm:cxn modelId="{FB9B8B88-EB46-4FBD-B9CC-72C4BB5D7597}" type="presParOf" srcId="{B8468728-4066-469A-B259-D975E7E29F90}" destId="{D3237595-DD3A-4B60-BF48-170B2FC8A445}" srcOrd="1" destOrd="0" presId="urn:microsoft.com/office/officeart/2005/8/layout/hierarchy4"/>
    <dgm:cxn modelId="{22AB6AAD-3268-4722-AA49-67BB93CDE004}" type="presParOf" srcId="{B8468728-4066-469A-B259-D975E7E29F90}" destId="{AF4D0ACF-9A39-4B1F-ADA9-708F6EAF66F1}" srcOrd="2" destOrd="0" presId="urn:microsoft.com/office/officeart/2005/8/layout/hierarchy4"/>
    <dgm:cxn modelId="{B172E82D-C051-4664-87B1-A84DC1C55AD4}" type="presParOf" srcId="{AF4D0ACF-9A39-4B1F-ADA9-708F6EAF66F1}" destId="{04D9FE14-4244-4B03-A273-5369915498D8}" srcOrd="0" destOrd="0" presId="urn:microsoft.com/office/officeart/2005/8/layout/hierarchy4"/>
    <dgm:cxn modelId="{3B1D0F93-6418-4921-8984-C634B8631324}" type="presParOf" srcId="{AF4D0ACF-9A39-4B1F-ADA9-708F6EAF66F1}" destId="{9A8216CF-C9D5-46AA-A819-D360965BE39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61800A09-5926-4E0F-9EE0-C076221669A6}" type="doc">
      <dgm:prSet loTypeId="urn:microsoft.com/office/officeart/2005/8/layout/vList6" loCatId="list" qsTypeId="urn:microsoft.com/office/officeart/2005/8/quickstyle/simple4" qsCatId="simple" csTypeId="urn:microsoft.com/office/officeart/2005/8/colors/colorful2" csCatId="colorful" phldr="1"/>
      <dgm:spPr/>
      <dgm:t>
        <a:bodyPr/>
        <a:lstStyle/>
        <a:p>
          <a:endParaRPr lang="en-US"/>
        </a:p>
      </dgm:t>
    </dgm:pt>
    <dgm:pt modelId="{26DCE1C0-B0A7-4823-A0A1-2C4F78DD57C6}">
      <dgm:prSet phldrT="[Text]"/>
      <dgm:spPr/>
      <dgm:t>
        <a:bodyPr/>
        <a:lstStyle/>
        <a:p>
          <a:r>
            <a:rPr lang="en-US"/>
            <a:t>Change in accounting principle</a:t>
          </a:r>
        </a:p>
      </dgm:t>
    </dgm:pt>
    <dgm:pt modelId="{B02FDB9A-3D0D-4294-AACE-F495DA0BB926}" type="parTrans" cxnId="{1AFFECE3-4CAC-4F68-956F-5B672DD9548A}">
      <dgm:prSet/>
      <dgm:spPr/>
      <dgm:t>
        <a:bodyPr/>
        <a:lstStyle/>
        <a:p>
          <a:endParaRPr lang="en-US"/>
        </a:p>
      </dgm:t>
    </dgm:pt>
    <dgm:pt modelId="{B98F5F8F-C431-4056-89E2-E24CD7FC6F54}" type="sibTrans" cxnId="{1AFFECE3-4CAC-4F68-956F-5B672DD9548A}">
      <dgm:prSet/>
      <dgm:spPr/>
      <dgm:t>
        <a:bodyPr/>
        <a:lstStyle/>
        <a:p>
          <a:endParaRPr lang="en-US"/>
        </a:p>
      </dgm:t>
    </dgm:pt>
    <dgm:pt modelId="{F338A121-B9A3-4BC0-9F19-130723C78DF8}">
      <dgm:prSet phldrT="[Text]" custT="1"/>
      <dgm:spPr/>
      <dgm:t>
        <a:bodyPr/>
        <a:lstStyle/>
        <a:p>
          <a:r>
            <a:rPr lang="en-US" sz="1700" dirty="0"/>
            <a:t>Reported retroactively by restating prior periods presented, if practicable</a:t>
          </a:r>
        </a:p>
      </dgm:t>
    </dgm:pt>
    <dgm:pt modelId="{62D9355B-526A-4927-95FD-B9F40BB67E10}" type="parTrans" cxnId="{5A7207BF-D3DC-438E-A74D-AB3F38B66ED1}">
      <dgm:prSet/>
      <dgm:spPr/>
      <dgm:t>
        <a:bodyPr/>
        <a:lstStyle/>
        <a:p>
          <a:endParaRPr lang="en-US"/>
        </a:p>
      </dgm:t>
    </dgm:pt>
    <dgm:pt modelId="{814044E8-D26D-4EC6-A076-B712C47A2736}" type="sibTrans" cxnId="{5A7207BF-D3DC-438E-A74D-AB3F38B66ED1}">
      <dgm:prSet/>
      <dgm:spPr/>
      <dgm:t>
        <a:bodyPr/>
        <a:lstStyle/>
        <a:p>
          <a:endParaRPr lang="en-US"/>
        </a:p>
      </dgm:t>
    </dgm:pt>
    <dgm:pt modelId="{C21E778C-5457-43D6-829E-7F39FF9FFD3D}">
      <dgm:prSet phldrT="[Text]"/>
      <dgm:spPr>
        <a:scene3d>
          <a:camera prst="orthographicFront"/>
          <a:lightRig rig="threePt" dir="t"/>
        </a:scene3d>
        <a:sp3d>
          <a:bevelT/>
        </a:sp3d>
      </dgm:spPr>
      <dgm:t>
        <a:bodyPr/>
        <a:lstStyle/>
        <a:p>
          <a:r>
            <a:rPr lang="en-US"/>
            <a:t>Change in accounting estimate</a:t>
          </a:r>
        </a:p>
      </dgm:t>
    </dgm:pt>
    <dgm:pt modelId="{4161EBA8-738A-4C42-931A-93484A000E85}" type="parTrans" cxnId="{8F6F7178-9946-4379-A3DD-7B248D1C1743}">
      <dgm:prSet/>
      <dgm:spPr/>
      <dgm:t>
        <a:bodyPr/>
        <a:lstStyle/>
        <a:p>
          <a:endParaRPr lang="en-US"/>
        </a:p>
      </dgm:t>
    </dgm:pt>
    <dgm:pt modelId="{F633A513-C5C4-41A6-8FFD-D805819B3C9C}" type="sibTrans" cxnId="{8F6F7178-9946-4379-A3DD-7B248D1C1743}">
      <dgm:prSet/>
      <dgm:spPr/>
      <dgm:t>
        <a:bodyPr/>
        <a:lstStyle/>
        <a:p>
          <a:endParaRPr lang="en-US"/>
        </a:p>
      </dgm:t>
    </dgm:pt>
    <dgm:pt modelId="{0CD0C6C8-2D9C-4491-B19B-6E775270BE7D}">
      <dgm:prSet phldrT="[Text]"/>
      <dgm:spPr/>
      <dgm:t>
        <a:bodyPr/>
        <a:lstStyle/>
        <a:p>
          <a:r>
            <a:rPr lang="en-US"/>
            <a:t>Reported prospectively</a:t>
          </a:r>
        </a:p>
      </dgm:t>
    </dgm:pt>
    <dgm:pt modelId="{5D962EAA-B96D-47FC-906A-65A01DB02BCF}" type="parTrans" cxnId="{2DD51E8B-5F88-4DAA-BA8B-C390C617FD16}">
      <dgm:prSet/>
      <dgm:spPr/>
      <dgm:t>
        <a:bodyPr/>
        <a:lstStyle/>
        <a:p>
          <a:endParaRPr lang="en-US"/>
        </a:p>
      </dgm:t>
    </dgm:pt>
    <dgm:pt modelId="{FFAA8D3C-09D7-4E6C-93EB-A33B83EC07DB}" type="sibTrans" cxnId="{2DD51E8B-5F88-4DAA-BA8B-C390C617FD16}">
      <dgm:prSet/>
      <dgm:spPr/>
      <dgm:t>
        <a:bodyPr/>
        <a:lstStyle/>
        <a:p>
          <a:endParaRPr lang="en-US"/>
        </a:p>
      </dgm:t>
    </dgm:pt>
    <dgm:pt modelId="{CC8E37A4-79D9-448B-9071-70D50C1DCD28}">
      <dgm:prSet phldrT="[Text]"/>
      <dgm:spPr/>
      <dgm:t>
        <a:bodyPr/>
        <a:lstStyle/>
        <a:p>
          <a:r>
            <a:rPr lang="en-US"/>
            <a:t>Recognized in current-period flows</a:t>
          </a:r>
        </a:p>
      </dgm:t>
    </dgm:pt>
    <dgm:pt modelId="{0F953C2D-AE5B-4751-A3AE-1FED4C7C6257}" type="parTrans" cxnId="{2D52B152-0691-4442-B5B7-EC67D36C2998}">
      <dgm:prSet/>
      <dgm:spPr/>
      <dgm:t>
        <a:bodyPr/>
        <a:lstStyle/>
        <a:p>
          <a:endParaRPr lang="en-US"/>
        </a:p>
      </dgm:t>
    </dgm:pt>
    <dgm:pt modelId="{C23293F1-449B-4D78-83DF-226C9B0166CB}" type="sibTrans" cxnId="{2D52B152-0691-4442-B5B7-EC67D36C2998}">
      <dgm:prSet/>
      <dgm:spPr/>
      <dgm:t>
        <a:bodyPr/>
        <a:lstStyle/>
        <a:p>
          <a:endParaRPr lang="en-US"/>
        </a:p>
      </dgm:t>
    </dgm:pt>
    <dgm:pt modelId="{2E4163AB-6A92-498F-A842-80C84AFA56C3}">
      <dgm:prSet phldrT="[Text]"/>
      <dgm:spPr/>
      <dgm:t>
        <a:bodyPr/>
        <a:lstStyle/>
        <a:p>
          <a:r>
            <a:rPr lang="en-US"/>
            <a:t>Change to/within the reporting entity</a:t>
          </a:r>
        </a:p>
      </dgm:t>
    </dgm:pt>
    <dgm:pt modelId="{86AD8F82-E6B9-43F0-BBDA-07D75DF10D78}" type="parTrans" cxnId="{A3ADF5C2-DA25-4112-8962-AEDABB20C386}">
      <dgm:prSet/>
      <dgm:spPr/>
      <dgm:t>
        <a:bodyPr/>
        <a:lstStyle/>
        <a:p>
          <a:endParaRPr lang="en-US"/>
        </a:p>
      </dgm:t>
    </dgm:pt>
    <dgm:pt modelId="{4A377146-A8AE-41FD-B6D2-46D702BFAE19}" type="sibTrans" cxnId="{A3ADF5C2-DA25-4112-8962-AEDABB20C386}">
      <dgm:prSet/>
      <dgm:spPr/>
      <dgm:t>
        <a:bodyPr/>
        <a:lstStyle/>
        <a:p>
          <a:endParaRPr lang="en-US"/>
        </a:p>
      </dgm:t>
    </dgm:pt>
    <dgm:pt modelId="{DD6D8742-E1F5-4892-AEA7-1072AADC1E95}">
      <dgm:prSet phldrT="[Text]"/>
      <dgm:spPr/>
      <dgm:t>
        <a:bodyPr/>
        <a:lstStyle/>
        <a:p>
          <a:r>
            <a:rPr lang="en-US"/>
            <a:t>Reported by adjusting current period beginning balances</a:t>
          </a:r>
        </a:p>
      </dgm:t>
    </dgm:pt>
    <dgm:pt modelId="{39588366-34CC-4EFD-83A8-E6A94E91475E}" type="parTrans" cxnId="{89D64300-2B73-40F6-A9A6-1E7C68C65BEB}">
      <dgm:prSet/>
      <dgm:spPr/>
      <dgm:t>
        <a:bodyPr/>
        <a:lstStyle/>
        <a:p>
          <a:endParaRPr lang="en-US"/>
        </a:p>
      </dgm:t>
    </dgm:pt>
    <dgm:pt modelId="{0C6AAF34-DC48-4FD4-AFE0-4AC1496187BD}" type="sibTrans" cxnId="{89D64300-2B73-40F6-A9A6-1E7C68C65BEB}">
      <dgm:prSet/>
      <dgm:spPr/>
      <dgm:t>
        <a:bodyPr/>
        <a:lstStyle/>
        <a:p>
          <a:endParaRPr lang="en-US"/>
        </a:p>
      </dgm:t>
    </dgm:pt>
    <dgm:pt modelId="{269276E0-16F1-44FB-BF0E-F2F25F6E7249}">
      <dgm:prSet phldrT="[Text]"/>
      <dgm:spPr/>
      <dgm:t>
        <a:bodyPr/>
        <a:lstStyle/>
        <a:p>
          <a:r>
            <a:rPr lang="en-US"/>
            <a:t>Error correction</a:t>
          </a:r>
        </a:p>
      </dgm:t>
    </dgm:pt>
    <dgm:pt modelId="{9DFFB3E5-5936-4601-A817-9EC22457D5D0}" type="parTrans" cxnId="{D657C95B-15DF-40E5-AB6A-3068D5C00147}">
      <dgm:prSet/>
      <dgm:spPr/>
      <dgm:t>
        <a:bodyPr/>
        <a:lstStyle/>
        <a:p>
          <a:endParaRPr lang="en-US"/>
        </a:p>
      </dgm:t>
    </dgm:pt>
    <dgm:pt modelId="{A3C5A830-8D32-4C63-8DBA-FD85B0FA724B}" type="sibTrans" cxnId="{D657C95B-15DF-40E5-AB6A-3068D5C00147}">
      <dgm:prSet/>
      <dgm:spPr/>
      <dgm:t>
        <a:bodyPr/>
        <a:lstStyle/>
        <a:p>
          <a:endParaRPr lang="en-US"/>
        </a:p>
      </dgm:t>
    </dgm:pt>
    <dgm:pt modelId="{80CFDB31-6776-4144-95DE-3DB6E8B7958F}">
      <dgm:prSet phldrT="[Text]"/>
      <dgm:spPr/>
      <dgm:t>
        <a:bodyPr/>
        <a:lstStyle/>
        <a:p>
          <a:r>
            <a:rPr lang="en-US"/>
            <a:t>Reported retroactively by restating prior periods presented</a:t>
          </a:r>
        </a:p>
      </dgm:t>
    </dgm:pt>
    <dgm:pt modelId="{118A2BA3-D1DE-4113-B63D-C950CF336558}" type="parTrans" cxnId="{4BD409D6-09C6-42C8-A39E-938A89CF521C}">
      <dgm:prSet/>
      <dgm:spPr/>
      <dgm:t>
        <a:bodyPr/>
        <a:lstStyle/>
        <a:p>
          <a:endParaRPr lang="en-US"/>
        </a:p>
      </dgm:t>
    </dgm:pt>
    <dgm:pt modelId="{A3A38073-2F51-4DA7-A604-E7C041CF5693}" type="sibTrans" cxnId="{4BD409D6-09C6-42C8-A39E-938A89CF521C}">
      <dgm:prSet/>
      <dgm:spPr/>
      <dgm:t>
        <a:bodyPr/>
        <a:lstStyle/>
        <a:p>
          <a:endParaRPr lang="en-US"/>
        </a:p>
      </dgm:t>
    </dgm:pt>
    <dgm:pt modelId="{36057590-1B9F-4D29-9DA1-45D42C643625}">
      <dgm:prSet phldrT="[Text]" custT="1"/>
      <dgm:spPr/>
      <dgm:t>
        <a:bodyPr/>
        <a:lstStyle/>
        <a:p>
          <a:r>
            <a:rPr lang="en-US" sz="1700" dirty="0"/>
            <a:t>If not practicable, restate beginning balances of current period</a:t>
          </a:r>
        </a:p>
      </dgm:t>
    </dgm:pt>
    <dgm:pt modelId="{695849C1-81F5-4689-8BD0-D2405E8AA27F}" type="parTrans" cxnId="{7D94ACAF-6237-4823-9E67-DFEE5073E7D4}">
      <dgm:prSet/>
      <dgm:spPr/>
      <dgm:t>
        <a:bodyPr/>
        <a:lstStyle/>
        <a:p>
          <a:endParaRPr lang="en-US"/>
        </a:p>
      </dgm:t>
    </dgm:pt>
    <dgm:pt modelId="{94A5EF1D-B740-4B98-8C6A-169AF11B3F83}" type="sibTrans" cxnId="{7D94ACAF-6237-4823-9E67-DFEE5073E7D4}">
      <dgm:prSet/>
      <dgm:spPr/>
      <dgm:t>
        <a:bodyPr/>
        <a:lstStyle/>
        <a:p>
          <a:endParaRPr lang="en-US"/>
        </a:p>
      </dgm:t>
    </dgm:pt>
    <dgm:pt modelId="{1595092F-D421-4DC8-AB68-84C160523C28}" type="pres">
      <dgm:prSet presAssocID="{61800A09-5926-4E0F-9EE0-C076221669A6}" presName="Name0" presStyleCnt="0">
        <dgm:presLayoutVars>
          <dgm:dir/>
          <dgm:animLvl val="lvl"/>
          <dgm:resizeHandles/>
        </dgm:presLayoutVars>
      </dgm:prSet>
      <dgm:spPr/>
    </dgm:pt>
    <dgm:pt modelId="{8F72A3C2-7678-4BE6-B21D-3BAB2398D713}" type="pres">
      <dgm:prSet presAssocID="{26DCE1C0-B0A7-4823-A0A1-2C4F78DD57C6}" presName="linNode" presStyleCnt="0"/>
      <dgm:spPr/>
    </dgm:pt>
    <dgm:pt modelId="{4184C407-0B24-47E2-BF99-4D9B36AECD0C}" type="pres">
      <dgm:prSet presAssocID="{26DCE1C0-B0A7-4823-A0A1-2C4F78DD57C6}" presName="parentShp" presStyleLbl="node1" presStyleIdx="0" presStyleCnt="4" custScaleY="158463" custLinFactNeighborX="442" custLinFactNeighborY="16990">
        <dgm:presLayoutVars>
          <dgm:bulletEnabled val="1"/>
        </dgm:presLayoutVars>
      </dgm:prSet>
      <dgm:spPr/>
    </dgm:pt>
    <dgm:pt modelId="{67BE2B5C-6659-4F7B-9E17-07793D99C505}" type="pres">
      <dgm:prSet presAssocID="{26DCE1C0-B0A7-4823-A0A1-2C4F78DD57C6}" presName="childShp" presStyleLbl="bgAccFollowNode1" presStyleIdx="0" presStyleCnt="4" custScaleX="102674" custScaleY="194866" custLinFactNeighborX="1496" custLinFactNeighborY="21618">
        <dgm:presLayoutVars>
          <dgm:bulletEnabled val="1"/>
        </dgm:presLayoutVars>
      </dgm:prSet>
      <dgm:spPr/>
    </dgm:pt>
    <dgm:pt modelId="{E865D1EB-8306-4651-834B-0577E279C4B4}" type="pres">
      <dgm:prSet presAssocID="{B98F5F8F-C431-4056-89E2-E24CD7FC6F54}" presName="spacing" presStyleCnt="0"/>
      <dgm:spPr/>
    </dgm:pt>
    <dgm:pt modelId="{9F7FD928-678A-4404-B038-B6B5754ADC1B}" type="pres">
      <dgm:prSet presAssocID="{C21E778C-5457-43D6-829E-7F39FF9FFD3D}" presName="linNode" presStyleCnt="0"/>
      <dgm:spPr/>
    </dgm:pt>
    <dgm:pt modelId="{0413F1F2-3078-413E-81B2-D8D44F379CD2}" type="pres">
      <dgm:prSet presAssocID="{C21E778C-5457-43D6-829E-7F39FF9FFD3D}" presName="parentShp" presStyleLbl="node1" presStyleIdx="1" presStyleCnt="4">
        <dgm:presLayoutVars>
          <dgm:bulletEnabled val="1"/>
        </dgm:presLayoutVars>
      </dgm:prSet>
      <dgm:spPr/>
    </dgm:pt>
    <dgm:pt modelId="{DE5D06C2-A8CF-4AB4-B84E-EB6AAB0D0C7A}" type="pres">
      <dgm:prSet presAssocID="{C21E778C-5457-43D6-829E-7F39FF9FFD3D}" presName="childShp" presStyleLbl="bgAccFollowNode1" presStyleIdx="1" presStyleCnt="4">
        <dgm:presLayoutVars>
          <dgm:bulletEnabled val="1"/>
        </dgm:presLayoutVars>
      </dgm:prSet>
      <dgm:spPr/>
    </dgm:pt>
    <dgm:pt modelId="{B16513CF-B8EE-4ABD-A424-6807D444EBC4}" type="pres">
      <dgm:prSet presAssocID="{F633A513-C5C4-41A6-8FFD-D805819B3C9C}" presName="spacing" presStyleCnt="0"/>
      <dgm:spPr/>
    </dgm:pt>
    <dgm:pt modelId="{70BE9859-26D1-4EB0-A563-65D8BE7F8010}" type="pres">
      <dgm:prSet presAssocID="{2E4163AB-6A92-498F-A842-80C84AFA56C3}" presName="linNode" presStyleCnt="0"/>
      <dgm:spPr/>
    </dgm:pt>
    <dgm:pt modelId="{4C5BF1DF-F9D5-43FA-9975-CC65B3B0C55C}" type="pres">
      <dgm:prSet presAssocID="{2E4163AB-6A92-498F-A842-80C84AFA56C3}" presName="parentShp" presStyleLbl="node1" presStyleIdx="2" presStyleCnt="4">
        <dgm:presLayoutVars>
          <dgm:bulletEnabled val="1"/>
        </dgm:presLayoutVars>
      </dgm:prSet>
      <dgm:spPr/>
    </dgm:pt>
    <dgm:pt modelId="{6FA0DE83-AA26-44D8-A692-1AA911890E99}" type="pres">
      <dgm:prSet presAssocID="{2E4163AB-6A92-498F-A842-80C84AFA56C3}" presName="childShp" presStyleLbl="bgAccFollowNode1" presStyleIdx="2" presStyleCnt="4">
        <dgm:presLayoutVars>
          <dgm:bulletEnabled val="1"/>
        </dgm:presLayoutVars>
      </dgm:prSet>
      <dgm:spPr/>
    </dgm:pt>
    <dgm:pt modelId="{F00B6D6F-553C-4876-90BE-E4400990641C}" type="pres">
      <dgm:prSet presAssocID="{4A377146-A8AE-41FD-B6D2-46D702BFAE19}" presName="spacing" presStyleCnt="0"/>
      <dgm:spPr/>
    </dgm:pt>
    <dgm:pt modelId="{68CCF259-7A3B-4BAD-997B-6D4B49B99FDA}" type="pres">
      <dgm:prSet presAssocID="{269276E0-16F1-44FB-BF0E-F2F25F6E7249}" presName="linNode" presStyleCnt="0"/>
      <dgm:spPr/>
    </dgm:pt>
    <dgm:pt modelId="{17928DD6-5F40-4634-A417-70204D7E82DD}" type="pres">
      <dgm:prSet presAssocID="{269276E0-16F1-44FB-BF0E-F2F25F6E7249}" presName="parentShp" presStyleLbl="node1" presStyleIdx="3" presStyleCnt="4">
        <dgm:presLayoutVars>
          <dgm:bulletEnabled val="1"/>
        </dgm:presLayoutVars>
      </dgm:prSet>
      <dgm:spPr/>
    </dgm:pt>
    <dgm:pt modelId="{5E0C2F86-244A-4131-8B44-C6A1A8A34F60}" type="pres">
      <dgm:prSet presAssocID="{269276E0-16F1-44FB-BF0E-F2F25F6E7249}" presName="childShp" presStyleLbl="bgAccFollowNode1" presStyleIdx="3" presStyleCnt="4">
        <dgm:presLayoutVars>
          <dgm:bulletEnabled val="1"/>
        </dgm:presLayoutVars>
      </dgm:prSet>
      <dgm:spPr/>
    </dgm:pt>
  </dgm:ptLst>
  <dgm:cxnLst>
    <dgm:cxn modelId="{89D64300-2B73-40F6-A9A6-1E7C68C65BEB}" srcId="{2E4163AB-6A92-498F-A842-80C84AFA56C3}" destId="{DD6D8742-E1F5-4892-AEA7-1072AADC1E95}" srcOrd="0" destOrd="0" parTransId="{39588366-34CC-4EFD-83A8-E6A94E91475E}" sibTransId="{0C6AAF34-DC48-4FD4-AFE0-4AC1496187BD}"/>
    <dgm:cxn modelId="{B440780F-BD56-4BCF-8F0F-70369B3F8D0A}" type="presOf" srcId="{C21E778C-5457-43D6-829E-7F39FF9FFD3D}" destId="{0413F1F2-3078-413E-81B2-D8D44F379CD2}" srcOrd="0" destOrd="0" presId="urn:microsoft.com/office/officeart/2005/8/layout/vList6"/>
    <dgm:cxn modelId="{78303214-2E96-46A6-99A3-B49E70B38578}" type="presOf" srcId="{F338A121-B9A3-4BC0-9F19-130723C78DF8}" destId="{67BE2B5C-6659-4F7B-9E17-07793D99C505}" srcOrd="0" destOrd="0" presId="urn:microsoft.com/office/officeart/2005/8/layout/vList6"/>
    <dgm:cxn modelId="{04F91F19-5144-407F-A36D-B1BEB4AE91F3}" type="presOf" srcId="{DD6D8742-E1F5-4892-AEA7-1072AADC1E95}" destId="{6FA0DE83-AA26-44D8-A692-1AA911890E99}" srcOrd="0" destOrd="0" presId="urn:microsoft.com/office/officeart/2005/8/layout/vList6"/>
    <dgm:cxn modelId="{7B153C30-D7E7-4388-BD36-91CE81426459}" type="presOf" srcId="{0CD0C6C8-2D9C-4491-B19B-6E775270BE7D}" destId="{DE5D06C2-A8CF-4AB4-B84E-EB6AAB0D0C7A}" srcOrd="0" destOrd="0" presId="urn:microsoft.com/office/officeart/2005/8/layout/vList6"/>
    <dgm:cxn modelId="{0A52933D-2451-4C8B-B6A3-F47D4F2DA25D}" type="presOf" srcId="{36057590-1B9F-4D29-9DA1-45D42C643625}" destId="{67BE2B5C-6659-4F7B-9E17-07793D99C505}" srcOrd="0" destOrd="1" presId="urn:microsoft.com/office/officeart/2005/8/layout/vList6"/>
    <dgm:cxn modelId="{D657C95B-15DF-40E5-AB6A-3068D5C00147}" srcId="{61800A09-5926-4E0F-9EE0-C076221669A6}" destId="{269276E0-16F1-44FB-BF0E-F2F25F6E7249}" srcOrd="3" destOrd="0" parTransId="{9DFFB3E5-5936-4601-A817-9EC22457D5D0}" sibTransId="{A3C5A830-8D32-4C63-8DBA-FD85B0FA724B}"/>
    <dgm:cxn modelId="{2D52B152-0691-4442-B5B7-EC67D36C2998}" srcId="{C21E778C-5457-43D6-829E-7F39FF9FFD3D}" destId="{CC8E37A4-79D9-448B-9071-70D50C1DCD28}" srcOrd="1" destOrd="0" parTransId="{0F953C2D-AE5B-4751-A3AE-1FED4C7C6257}" sibTransId="{C23293F1-449B-4D78-83DF-226C9B0166CB}"/>
    <dgm:cxn modelId="{8F6F7178-9946-4379-A3DD-7B248D1C1743}" srcId="{61800A09-5926-4E0F-9EE0-C076221669A6}" destId="{C21E778C-5457-43D6-829E-7F39FF9FFD3D}" srcOrd="1" destOrd="0" parTransId="{4161EBA8-738A-4C42-931A-93484A000E85}" sibTransId="{F633A513-C5C4-41A6-8FFD-D805819B3C9C}"/>
    <dgm:cxn modelId="{AF18CF7D-E3A3-4FB6-999C-CC72D5C64721}" type="presOf" srcId="{80CFDB31-6776-4144-95DE-3DB6E8B7958F}" destId="{5E0C2F86-244A-4131-8B44-C6A1A8A34F60}" srcOrd="0" destOrd="0" presId="urn:microsoft.com/office/officeart/2005/8/layout/vList6"/>
    <dgm:cxn modelId="{2DD51E8B-5F88-4DAA-BA8B-C390C617FD16}" srcId="{C21E778C-5457-43D6-829E-7F39FF9FFD3D}" destId="{0CD0C6C8-2D9C-4491-B19B-6E775270BE7D}" srcOrd="0" destOrd="0" parTransId="{5D962EAA-B96D-47FC-906A-65A01DB02BCF}" sibTransId="{FFAA8D3C-09D7-4E6C-93EB-A33B83EC07DB}"/>
    <dgm:cxn modelId="{A2782498-0635-465D-A574-C4BC9F6919F4}" type="presOf" srcId="{269276E0-16F1-44FB-BF0E-F2F25F6E7249}" destId="{17928DD6-5F40-4634-A417-70204D7E82DD}" srcOrd="0" destOrd="0" presId="urn:microsoft.com/office/officeart/2005/8/layout/vList6"/>
    <dgm:cxn modelId="{FE84059C-9FC7-423B-80E9-ABC2B19EF9AF}" type="presOf" srcId="{2E4163AB-6A92-498F-A842-80C84AFA56C3}" destId="{4C5BF1DF-F9D5-43FA-9975-CC65B3B0C55C}" srcOrd="0" destOrd="0" presId="urn:microsoft.com/office/officeart/2005/8/layout/vList6"/>
    <dgm:cxn modelId="{59FC45A7-0939-4D95-A023-6134BFEAD8D0}" type="presOf" srcId="{61800A09-5926-4E0F-9EE0-C076221669A6}" destId="{1595092F-D421-4DC8-AB68-84C160523C28}" srcOrd="0" destOrd="0" presId="urn:microsoft.com/office/officeart/2005/8/layout/vList6"/>
    <dgm:cxn modelId="{7D94ACAF-6237-4823-9E67-DFEE5073E7D4}" srcId="{26DCE1C0-B0A7-4823-A0A1-2C4F78DD57C6}" destId="{36057590-1B9F-4D29-9DA1-45D42C643625}" srcOrd="1" destOrd="0" parTransId="{695849C1-81F5-4689-8BD0-D2405E8AA27F}" sibTransId="{94A5EF1D-B740-4B98-8C6A-169AF11B3F83}"/>
    <dgm:cxn modelId="{95F0D2BB-1645-46F0-B74A-DE77AECA03AF}" type="presOf" srcId="{26DCE1C0-B0A7-4823-A0A1-2C4F78DD57C6}" destId="{4184C407-0B24-47E2-BF99-4D9B36AECD0C}" srcOrd="0" destOrd="0" presId="urn:microsoft.com/office/officeart/2005/8/layout/vList6"/>
    <dgm:cxn modelId="{5A7207BF-D3DC-438E-A74D-AB3F38B66ED1}" srcId="{26DCE1C0-B0A7-4823-A0A1-2C4F78DD57C6}" destId="{F338A121-B9A3-4BC0-9F19-130723C78DF8}" srcOrd="0" destOrd="0" parTransId="{62D9355B-526A-4927-95FD-B9F40BB67E10}" sibTransId="{814044E8-D26D-4EC6-A076-B712C47A2736}"/>
    <dgm:cxn modelId="{A3ADF5C2-DA25-4112-8962-AEDABB20C386}" srcId="{61800A09-5926-4E0F-9EE0-C076221669A6}" destId="{2E4163AB-6A92-498F-A842-80C84AFA56C3}" srcOrd="2" destOrd="0" parTransId="{86AD8F82-E6B9-43F0-BBDA-07D75DF10D78}" sibTransId="{4A377146-A8AE-41FD-B6D2-46D702BFAE19}"/>
    <dgm:cxn modelId="{4BD409D6-09C6-42C8-A39E-938A89CF521C}" srcId="{269276E0-16F1-44FB-BF0E-F2F25F6E7249}" destId="{80CFDB31-6776-4144-95DE-3DB6E8B7958F}" srcOrd="0" destOrd="0" parTransId="{118A2BA3-D1DE-4113-B63D-C950CF336558}" sibTransId="{A3A38073-2F51-4DA7-A604-E7C041CF5693}"/>
    <dgm:cxn modelId="{4F30DCE2-BAAA-4715-BA6F-54C68DF21A16}" type="presOf" srcId="{CC8E37A4-79D9-448B-9071-70D50C1DCD28}" destId="{DE5D06C2-A8CF-4AB4-B84E-EB6AAB0D0C7A}" srcOrd="0" destOrd="1" presId="urn:microsoft.com/office/officeart/2005/8/layout/vList6"/>
    <dgm:cxn modelId="{1AFFECE3-4CAC-4F68-956F-5B672DD9548A}" srcId="{61800A09-5926-4E0F-9EE0-C076221669A6}" destId="{26DCE1C0-B0A7-4823-A0A1-2C4F78DD57C6}" srcOrd="0" destOrd="0" parTransId="{B02FDB9A-3D0D-4294-AACE-F495DA0BB926}" sibTransId="{B98F5F8F-C431-4056-89E2-E24CD7FC6F54}"/>
    <dgm:cxn modelId="{7BA1C472-C117-4576-BB5A-E1AA106ABC43}" type="presParOf" srcId="{1595092F-D421-4DC8-AB68-84C160523C28}" destId="{8F72A3C2-7678-4BE6-B21D-3BAB2398D713}" srcOrd="0" destOrd="0" presId="urn:microsoft.com/office/officeart/2005/8/layout/vList6"/>
    <dgm:cxn modelId="{A16A2478-58FF-42C9-82C4-17B51B1AE7FA}" type="presParOf" srcId="{8F72A3C2-7678-4BE6-B21D-3BAB2398D713}" destId="{4184C407-0B24-47E2-BF99-4D9B36AECD0C}" srcOrd="0" destOrd="0" presId="urn:microsoft.com/office/officeart/2005/8/layout/vList6"/>
    <dgm:cxn modelId="{B4E48B89-CD53-4EC9-ACDC-D7F101EBF92F}" type="presParOf" srcId="{8F72A3C2-7678-4BE6-B21D-3BAB2398D713}" destId="{67BE2B5C-6659-4F7B-9E17-07793D99C505}" srcOrd="1" destOrd="0" presId="urn:microsoft.com/office/officeart/2005/8/layout/vList6"/>
    <dgm:cxn modelId="{C0205D8C-4227-49B9-9A43-3E84C89816A7}" type="presParOf" srcId="{1595092F-D421-4DC8-AB68-84C160523C28}" destId="{E865D1EB-8306-4651-834B-0577E279C4B4}" srcOrd="1" destOrd="0" presId="urn:microsoft.com/office/officeart/2005/8/layout/vList6"/>
    <dgm:cxn modelId="{70285576-1A88-4E9B-BEE6-5FAB64B1C648}" type="presParOf" srcId="{1595092F-D421-4DC8-AB68-84C160523C28}" destId="{9F7FD928-678A-4404-B038-B6B5754ADC1B}" srcOrd="2" destOrd="0" presId="urn:microsoft.com/office/officeart/2005/8/layout/vList6"/>
    <dgm:cxn modelId="{FF94F295-D711-4334-BC60-90DDE9C6CDDE}" type="presParOf" srcId="{9F7FD928-678A-4404-B038-B6B5754ADC1B}" destId="{0413F1F2-3078-413E-81B2-D8D44F379CD2}" srcOrd="0" destOrd="0" presId="urn:microsoft.com/office/officeart/2005/8/layout/vList6"/>
    <dgm:cxn modelId="{2CC314C9-2205-4DB4-BA12-0CA606DAF98B}" type="presParOf" srcId="{9F7FD928-678A-4404-B038-B6B5754ADC1B}" destId="{DE5D06C2-A8CF-4AB4-B84E-EB6AAB0D0C7A}" srcOrd="1" destOrd="0" presId="urn:microsoft.com/office/officeart/2005/8/layout/vList6"/>
    <dgm:cxn modelId="{5511407E-5C55-4070-A4CF-5110F7DA6905}" type="presParOf" srcId="{1595092F-D421-4DC8-AB68-84C160523C28}" destId="{B16513CF-B8EE-4ABD-A424-6807D444EBC4}" srcOrd="3" destOrd="0" presId="urn:microsoft.com/office/officeart/2005/8/layout/vList6"/>
    <dgm:cxn modelId="{4A86FBA8-E550-488E-8C6C-BDCC74BF0427}" type="presParOf" srcId="{1595092F-D421-4DC8-AB68-84C160523C28}" destId="{70BE9859-26D1-4EB0-A563-65D8BE7F8010}" srcOrd="4" destOrd="0" presId="urn:microsoft.com/office/officeart/2005/8/layout/vList6"/>
    <dgm:cxn modelId="{C997396F-E40F-45D6-9456-FC0BB1309924}" type="presParOf" srcId="{70BE9859-26D1-4EB0-A563-65D8BE7F8010}" destId="{4C5BF1DF-F9D5-43FA-9975-CC65B3B0C55C}" srcOrd="0" destOrd="0" presId="urn:microsoft.com/office/officeart/2005/8/layout/vList6"/>
    <dgm:cxn modelId="{DE1286A4-456C-41F8-B3B2-13C2D0C7E517}" type="presParOf" srcId="{70BE9859-26D1-4EB0-A563-65D8BE7F8010}" destId="{6FA0DE83-AA26-44D8-A692-1AA911890E99}" srcOrd="1" destOrd="0" presId="urn:microsoft.com/office/officeart/2005/8/layout/vList6"/>
    <dgm:cxn modelId="{A77DAEF2-35AF-41AE-B84C-589060F38062}" type="presParOf" srcId="{1595092F-D421-4DC8-AB68-84C160523C28}" destId="{F00B6D6F-553C-4876-90BE-E4400990641C}" srcOrd="5" destOrd="0" presId="urn:microsoft.com/office/officeart/2005/8/layout/vList6"/>
    <dgm:cxn modelId="{E5762C2F-749F-49FA-9239-D62A17EA4240}" type="presParOf" srcId="{1595092F-D421-4DC8-AB68-84C160523C28}" destId="{68CCF259-7A3B-4BAD-997B-6D4B49B99FDA}" srcOrd="6" destOrd="0" presId="urn:microsoft.com/office/officeart/2005/8/layout/vList6"/>
    <dgm:cxn modelId="{1F509369-7782-4E0A-8B13-839994333D4E}" type="presParOf" srcId="{68CCF259-7A3B-4BAD-997B-6D4B49B99FDA}" destId="{17928DD6-5F40-4634-A417-70204D7E82DD}" srcOrd="0" destOrd="0" presId="urn:microsoft.com/office/officeart/2005/8/layout/vList6"/>
    <dgm:cxn modelId="{E63D1E1E-C8D1-44AF-9FF6-7A385EF5CDF4}" type="presParOf" srcId="{68CCF259-7A3B-4BAD-997B-6D4B49B99FDA}" destId="{5E0C2F86-244A-4131-8B44-C6A1A8A34F60}"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F2007E54-FBB2-46E8-97A8-774BDF7A98DE}"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3BAEEA0A-8AC5-4770-8CB1-C7D7675DF6AC}">
      <dgm:prSet phldrT="[Text]" custT="1"/>
      <dgm:spPr>
        <a:scene3d>
          <a:camera prst="orthographicFront"/>
          <a:lightRig rig="threePt" dir="t"/>
        </a:scene3d>
        <a:sp3d>
          <a:bevelT/>
        </a:sp3d>
      </dgm:spPr>
      <dgm:t>
        <a:bodyPr spcFirstLastPara="0" vert="horz" wrap="square" lIns="99060" tIns="99060" rIns="99060" bIns="99060" numCol="1" spcCol="1270" anchor="ctr" anchorCtr="0"/>
        <a:lstStyle/>
        <a:p>
          <a:pPr marL="0" lvl="0" indent="0" algn="l" defTabSz="1155700">
            <a:lnSpc>
              <a:spcPct val="90000"/>
            </a:lnSpc>
            <a:spcBef>
              <a:spcPct val="0"/>
            </a:spcBef>
            <a:spcAft>
              <a:spcPct val="35000"/>
            </a:spcAft>
            <a:buNone/>
          </a:pPr>
          <a:r>
            <a:rPr lang="en-US" sz="2600" kern="1200">
              <a:latin typeface="Arial"/>
              <a:ea typeface="+mn-ea"/>
              <a:cs typeface="+mn-cs"/>
            </a:rPr>
            <a:t>Shown separately</a:t>
          </a:r>
          <a:endParaRPr lang="en-US" sz="2600" kern="1200" dirty="0">
            <a:latin typeface="Arial"/>
            <a:ea typeface="+mn-ea"/>
            <a:cs typeface="+mn-cs"/>
          </a:endParaRPr>
        </a:p>
      </dgm:t>
    </dgm:pt>
    <dgm:pt modelId="{DF0321E2-345C-4795-ACB4-097E39C86084}" type="parTrans" cxnId="{B5F10D51-36A6-4CBE-9A89-C99604688A51}">
      <dgm:prSet/>
      <dgm:spPr/>
      <dgm:t>
        <a:bodyPr/>
        <a:lstStyle/>
        <a:p>
          <a:endParaRPr lang="en-US"/>
        </a:p>
      </dgm:t>
    </dgm:pt>
    <dgm:pt modelId="{AD1C0846-F550-4CDC-9F7F-6EF5B9BD409E}" type="sibTrans" cxnId="{B5F10D51-36A6-4CBE-9A89-C99604688A51}">
      <dgm:prSet/>
      <dgm:spPr/>
      <dgm:t>
        <a:bodyPr/>
        <a:lstStyle/>
        <a:p>
          <a:endParaRPr lang="en-US"/>
        </a:p>
      </dgm:t>
    </dgm:pt>
    <dgm:pt modelId="{D5BE9E57-E131-4C9A-A2D1-AAA6932D0B4C}">
      <dgm:prSet phldrT="[Text]" custT="1"/>
      <dgm:spPr/>
      <dgm:t>
        <a:bodyPr/>
        <a:lstStyle/>
        <a:p>
          <a:r>
            <a:rPr lang="en-US" sz="2000" dirty="0"/>
            <a:t>Aggregate amount of adjustments to and restatements of beginning balances should be displayed for each reporting unit</a:t>
          </a:r>
        </a:p>
      </dgm:t>
    </dgm:pt>
    <dgm:pt modelId="{BA9B9572-DCEE-444E-9DB1-FBAEC7176F5C}" type="parTrans" cxnId="{EAE1564C-A103-4FA1-AD87-861AD98EFF30}">
      <dgm:prSet/>
      <dgm:spPr/>
      <dgm:t>
        <a:bodyPr/>
        <a:lstStyle/>
        <a:p>
          <a:endParaRPr lang="en-US"/>
        </a:p>
      </dgm:t>
    </dgm:pt>
    <dgm:pt modelId="{E65A38A9-31A4-48C6-AB6F-A1AE28551DE0}" type="sibTrans" cxnId="{EAE1564C-A103-4FA1-AD87-861AD98EFF30}">
      <dgm:prSet/>
      <dgm:spPr/>
      <dgm:t>
        <a:bodyPr/>
        <a:lstStyle/>
        <a:p>
          <a:endParaRPr lang="en-US"/>
        </a:p>
      </dgm:t>
    </dgm:pt>
    <dgm:pt modelId="{99CD8F73-2D22-427C-8439-022683A1FA8B}" type="pres">
      <dgm:prSet presAssocID="{F2007E54-FBB2-46E8-97A8-774BDF7A98DE}" presName="linear" presStyleCnt="0">
        <dgm:presLayoutVars>
          <dgm:animLvl val="lvl"/>
          <dgm:resizeHandles val="exact"/>
        </dgm:presLayoutVars>
      </dgm:prSet>
      <dgm:spPr/>
    </dgm:pt>
    <dgm:pt modelId="{7730C9E8-98FB-4DAD-BDF8-FD8FBB09D54F}" type="pres">
      <dgm:prSet presAssocID="{3BAEEA0A-8AC5-4770-8CB1-C7D7675DF6AC}" presName="parentText" presStyleLbl="node1" presStyleIdx="0" presStyleCnt="1" custScaleX="91666" custScaleY="60075" custLinFactY="-3219" custLinFactNeighborX="-77" custLinFactNeighborY="-100000">
        <dgm:presLayoutVars>
          <dgm:chMax val="0"/>
          <dgm:bulletEnabled val="1"/>
        </dgm:presLayoutVars>
      </dgm:prSet>
      <dgm:spPr>
        <a:xfrm>
          <a:off x="0" y="46955"/>
          <a:ext cx="8561387" cy="982799"/>
        </a:xfrm>
        <a:prstGeom prst="roundRect">
          <a:avLst/>
        </a:prstGeom>
      </dgm:spPr>
    </dgm:pt>
    <dgm:pt modelId="{C5007B35-DB5B-4211-8B37-76C56F5C91DD}" type="pres">
      <dgm:prSet presAssocID="{3BAEEA0A-8AC5-4770-8CB1-C7D7675DF6AC}" presName="childText" presStyleLbl="revTx" presStyleIdx="0" presStyleCnt="1" custLinFactNeighborY="-76651">
        <dgm:presLayoutVars>
          <dgm:bulletEnabled val="1"/>
        </dgm:presLayoutVars>
      </dgm:prSet>
      <dgm:spPr/>
    </dgm:pt>
  </dgm:ptLst>
  <dgm:cxnLst>
    <dgm:cxn modelId="{EAE1564C-A103-4FA1-AD87-861AD98EFF30}" srcId="{3BAEEA0A-8AC5-4770-8CB1-C7D7675DF6AC}" destId="{D5BE9E57-E131-4C9A-A2D1-AAA6932D0B4C}" srcOrd="0" destOrd="0" parTransId="{BA9B9572-DCEE-444E-9DB1-FBAEC7176F5C}" sibTransId="{E65A38A9-31A4-48C6-AB6F-A1AE28551DE0}"/>
    <dgm:cxn modelId="{9FA8146D-F4DF-4C2B-9F7C-DF6EB8B465F7}" type="presOf" srcId="{D5BE9E57-E131-4C9A-A2D1-AAA6932D0B4C}" destId="{C5007B35-DB5B-4211-8B37-76C56F5C91DD}" srcOrd="0" destOrd="0" presId="urn:microsoft.com/office/officeart/2005/8/layout/vList2"/>
    <dgm:cxn modelId="{B5F10D51-36A6-4CBE-9A89-C99604688A51}" srcId="{F2007E54-FBB2-46E8-97A8-774BDF7A98DE}" destId="{3BAEEA0A-8AC5-4770-8CB1-C7D7675DF6AC}" srcOrd="0" destOrd="0" parTransId="{DF0321E2-345C-4795-ACB4-097E39C86084}" sibTransId="{AD1C0846-F550-4CDC-9F7F-6EF5B9BD409E}"/>
    <dgm:cxn modelId="{1978ED9C-024D-489B-B1C9-9B473FDB4FC0}" type="presOf" srcId="{3BAEEA0A-8AC5-4770-8CB1-C7D7675DF6AC}" destId="{7730C9E8-98FB-4DAD-BDF8-FD8FBB09D54F}" srcOrd="0" destOrd="0" presId="urn:microsoft.com/office/officeart/2005/8/layout/vList2"/>
    <dgm:cxn modelId="{3315A1D4-BA99-4ABF-ABD4-B31A268AA64B}" type="presOf" srcId="{F2007E54-FBB2-46E8-97A8-774BDF7A98DE}" destId="{99CD8F73-2D22-427C-8439-022683A1FA8B}" srcOrd="0" destOrd="0" presId="urn:microsoft.com/office/officeart/2005/8/layout/vList2"/>
    <dgm:cxn modelId="{F479B8AF-B24D-45B6-B9CF-2DF33BD19FA3}" type="presParOf" srcId="{99CD8F73-2D22-427C-8439-022683A1FA8B}" destId="{7730C9E8-98FB-4DAD-BDF8-FD8FBB09D54F}" srcOrd="0" destOrd="0" presId="urn:microsoft.com/office/officeart/2005/8/layout/vList2"/>
    <dgm:cxn modelId="{D9D4461B-2551-437E-BBB7-8893240DFC52}" type="presParOf" srcId="{99CD8F73-2D22-427C-8439-022683A1FA8B}" destId="{C5007B35-DB5B-4211-8B37-76C56F5C91D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1103E63-5195-4BFD-8CA2-65CE05B4DEB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9C859BA-91AB-49BF-A5B6-F7D7A77ED0A3}">
      <dgm:prSet/>
      <dgm:spPr>
        <a:scene3d>
          <a:camera prst="orthographicFront"/>
          <a:lightRig rig="threePt" dir="t"/>
        </a:scene3d>
        <a:sp3d>
          <a:bevelT/>
        </a:sp3d>
      </dgm:spPr>
      <dgm:t>
        <a:bodyPr/>
        <a:lstStyle/>
        <a:p>
          <a:r>
            <a:rPr lang="en-US" baseline="0"/>
            <a:t>Statement 87 – leases</a:t>
          </a:r>
          <a:endParaRPr lang="en-US"/>
        </a:p>
      </dgm:t>
    </dgm:pt>
    <dgm:pt modelId="{7335486B-A1AA-4749-BAA1-40CCC9D2ADDE}" type="parTrans" cxnId="{B9A5BE7F-9DD5-4E5C-B22D-5AD13CA4F676}">
      <dgm:prSet/>
      <dgm:spPr/>
      <dgm:t>
        <a:bodyPr/>
        <a:lstStyle/>
        <a:p>
          <a:endParaRPr lang="en-US"/>
        </a:p>
      </dgm:t>
    </dgm:pt>
    <dgm:pt modelId="{61F7F283-2A0F-4EDA-A5AB-A0F5569F3C63}" type="sibTrans" cxnId="{B9A5BE7F-9DD5-4E5C-B22D-5AD13CA4F676}">
      <dgm:prSet/>
      <dgm:spPr/>
      <dgm:t>
        <a:bodyPr/>
        <a:lstStyle/>
        <a:p>
          <a:endParaRPr lang="en-US"/>
        </a:p>
      </dgm:t>
    </dgm:pt>
    <dgm:pt modelId="{4A7EC1F1-BCF7-41B0-8999-55920609B3C1}">
      <dgm:prSet/>
      <dgm:spPr/>
      <dgm:t>
        <a:bodyPr/>
        <a:lstStyle/>
        <a:p>
          <a:r>
            <a:rPr lang="en-US" b="0" dirty="0"/>
            <a:t>June 30: </a:t>
          </a:r>
          <a:r>
            <a:rPr lang="en-US" dirty="0"/>
            <a:t>Fiscal Year 2022</a:t>
          </a:r>
        </a:p>
      </dgm:t>
    </dgm:pt>
    <dgm:pt modelId="{8B5D80BB-D1E6-458E-93D4-FACB83F5B5F2}" type="parTrans" cxnId="{F9105EA5-4FD0-435D-A06B-0510577BAB2B}">
      <dgm:prSet/>
      <dgm:spPr/>
      <dgm:t>
        <a:bodyPr/>
        <a:lstStyle/>
        <a:p>
          <a:endParaRPr lang="en-US"/>
        </a:p>
      </dgm:t>
    </dgm:pt>
    <dgm:pt modelId="{9A0C6B74-26E4-44FE-B581-AE6ECB33F6A5}" type="sibTrans" cxnId="{F9105EA5-4FD0-435D-A06B-0510577BAB2B}">
      <dgm:prSet/>
      <dgm:spPr/>
      <dgm:t>
        <a:bodyPr/>
        <a:lstStyle/>
        <a:p>
          <a:endParaRPr lang="en-US"/>
        </a:p>
      </dgm:t>
    </dgm:pt>
    <dgm:pt modelId="{5C1AB785-8EDC-48CE-886C-3D3AF625B539}">
      <dgm:prSet/>
      <dgm:spPr>
        <a:scene3d>
          <a:camera prst="orthographicFront"/>
          <a:lightRig rig="threePt" dir="t"/>
        </a:scene3d>
        <a:sp3d>
          <a:bevelT/>
        </a:sp3d>
      </dgm:spPr>
      <dgm:t>
        <a:bodyPr/>
        <a:lstStyle/>
        <a:p>
          <a:r>
            <a:rPr lang="en-US" dirty="0"/>
            <a:t>Statement 92 – omnibus 2020 (multiple effective dates)</a:t>
          </a:r>
        </a:p>
      </dgm:t>
    </dgm:pt>
    <dgm:pt modelId="{87E3EA94-DB3D-44ED-AB68-88E163538245}" type="parTrans" cxnId="{4F8E856B-212A-4461-BA68-AE2829B966C0}">
      <dgm:prSet/>
      <dgm:spPr/>
      <dgm:t>
        <a:bodyPr/>
        <a:lstStyle/>
        <a:p>
          <a:endParaRPr lang="en-US"/>
        </a:p>
      </dgm:t>
    </dgm:pt>
    <dgm:pt modelId="{EBDD7B63-BAE0-4C06-B7E2-12AF21C511EA}" type="sibTrans" cxnId="{4F8E856B-212A-4461-BA68-AE2829B966C0}">
      <dgm:prSet/>
      <dgm:spPr/>
      <dgm:t>
        <a:bodyPr/>
        <a:lstStyle/>
        <a:p>
          <a:endParaRPr lang="en-US"/>
        </a:p>
      </dgm:t>
    </dgm:pt>
    <dgm:pt modelId="{EAB863DB-D348-4422-8D66-A32411B23D13}">
      <dgm:prSet/>
      <dgm:spPr>
        <a:scene3d>
          <a:camera prst="orthographicFront"/>
          <a:lightRig rig="threePt" dir="t"/>
        </a:scene3d>
        <a:sp3d>
          <a:bevelT/>
        </a:sp3d>
      </dgm:spPr>
      <dgm:t>
        <a:bodyPr/>
        <a:lstStyle/>
        <a:p>
          <a:r>
            <a:rPr lang="en-US" dirty="0"/>
            <a:t>IG 2019-3 – leases</a:t>
          </a:r>
        </a:p>
      </dgm:t>
    </dgm:pt>
    <dgm:pt modelId="{D596BFD9-82BE-40E3-8B35-AC5BC08ED418}" type="parTrans" cxnId="{A9A41BC8-E45C-45F2-A766-EBBB1F846074}">
      <dgm:prSet/>
      <dgm:spPr/>
      <dgm:t>
        <a:bodyPr/>
        <a:lstStyle/>
        <a:p>
          <a:endParaRPr lang="en-US"/>
        </a:p>
      </dgm:t>
    </dgm:pt>
    <dgm:pt modelId="{2CC269B9-6223-4A79-B522-4912BA0EEFC9}" type="sibTrans" cxnId="{A9A41BC8-E45C-45F2-A766-EBBB1F846074}">
      <dgm:prSet/>
      <dgm:spPr/>
      <dgm:t>
        <a:bodyPr/>
        <a:lstStyle/>
        <a:p>
          <a:endParaRPr lang="en-US"/>
        </a:p>
      </dgm:t>
    </dgm:pt>
    <dgm:pt modelId="{0E220056-9A8F-40BD-9EEA-E7FFC824B407}">
      <dgm:prSet/>
      <dgm:spPr/>
      <dgm:t>
        <a:bodyPr/>
        <a:lstStyle/>
        <a:p>
          <a:r>
            <a:rPr lang="en-US"/>
            <a:t>Statement 91 – conduit debt</a:t>
          </a:r>
        </a:p>
      </dgm:t>
    </dgm:pt>
    <dgm:pt modelId="{42E61FCB-25EE-496A-B43A-C13B3FDD6278}" type="parTrans" cxnId="{193721F1-EFA3-4B1A-9C30-C05AB2FC0608}">
      <dgm:prSet/>
      <dgm:spPr/>
      <dgm:t>
        <a:bodyPr/>
        <a:lstStyle/>
        <a:p>
          <a:endParaRPr lang="en-US"/>
        </a:p>
      </dgm:t>
    </dgm:pt>
    <dgm:pt modelId="{CC7D6981-0AB7-4B5F-9897-1ACD5C00A7DA}" type="sibTrans" cxnId="{193721F1-EFA3-4B1A-9C30-C05AB2FC0608}">
      <dgm:prSet/>
      <dgm:spPr/>
      <dgm:t>
        <a:bodyPr/>
        <a:lstStyle/>
        <a:p>
          <a:endParaRPr lang="en-US"/>
        </a:p>
      </dgm:t>
    </dgm:pt>
    <dgm:pt modelId="{38B7C99A-459E-45AF-ABE3-006EE6B8E7A5}">
      <dgm:prSet/>
      <dgm:spPr>
        <a:scene3d>
          <a:camera prst="orthographicFront"/>
          <a:lightRig rig="threePt" dir="t"/>
        </a:scene3d>
        <a:sp3d>
          <a:bevelT/>
        </a:sp3d>
      </dgm:spPr>
      <dgm:t>
        <a:bodyPr/>
        <a:lstStyle/>
        <a:p>
          <a:r>
            <a:rPr lang="en-US"/>
            <a:t>Statement 93 – LIBOR removal </a:t>
          </a:r>
          <a:r>
            <a:rPr lang="en-US" baseline="0"/>
            <a:t>and lease modifications</a:t>
          </a:r>
          <a:endParaRPr lang="en-US"/>
        </a:p>
      </dgm:t>
    </dgm:pt>
    <dgm:pt modelId="{2D038EDC-6AE7-4E2E-9CB4-1EF958BA6439}" type="parTrans" cxnId="{063D3A3F-A8C9-4DF7-81DA-932FB753EF5A}">
      <dgm:prSet/>
      <dgm:spPr/>
      <dgm:t>
        <a:bodyPr/>
        <a:lstStyle/>
        <a:p>
          <a:endParaRPr lang="en-US"/>
        </a:p>
      </dgm:t>
    </dgm:pt>
    <dgm:pt modelId="{124ED4C7-8E55-4389-97E7-C6D074B56A8C}" type="sibTrans" cxnId="{063D3A3F-A8C9-4DF7-81DA-932FB753EF5A}">
      <dgm:prSet/>
      <dgm:spPr/>
      <dgm:t>
        <a:bodyPr/>
        <a:lstStyle/>
        <a:p>
          <a:endParaRPr lang="en-US"/>
        </a:p>
      </dgm:t>
    </dgm:pt>
    <dgm:pt modelId="{0D144DF7-BC79-47CD-B551-F9100349F640}">
      <dgm:prSet/>
      <dgm:spPr>
        <a:scene3d>
          <a:camera prst="orthographicFront"/>
          <a:lightRig rig="threePt" dir="t"/>
        </a:scene3d>
        <a:sp3d>
          <a:bevelT/>
        </a:sp3d>
      </dgm:spPr>
      <dgm:t>
        <a:bodyPr/>
        <a:lstStyle/>
        <a:p>
          <a:r>
            <a:rPr lang="en-US" baseline="0" dirty="0"/>
            <a:t>Statement 89 – construction-period interest</a:t>
          </a:r>
          <a:endParaRPr lang="en-US" dirty="0"/>
        </a:p>
      </dgm:t>
    </dgm:pt>
    <dgm:pt modelId="{0B7B09D1-293D-4F94-98FC-656CB0D4E809}" type="parTrans" cxnId="{5DE6A2B3-CF15-481D-AA93-D8E29006F8FF}">
      <dgm:prSet/>
      <dgm:spPr/>
      <dgm:t>
        <a:bodyPr/>
        <a:lstStyle/>
        <a:p>
          <a:endParaRPr lang="en-US"/>
        </a:p>
      </dgm:t>
    </dgm:pt>
    <dgm:pt modelId="{6B452C40-8B40-42AD-AAA1-05BC880FEEFB}" type="sibTrans" cxnId="{5DE6A2B3-CF15-481D-AA93-D8E29006F8FF}">
      <dgm:prSet/>
      <dgm:spPr/>
      <dgm:t>
        <a:bodyPr/>
        <a:lstStyle/>
        <a:p>
          <a:endParaRPr lang="en-US"/>
        </a:p>
      </dgm:t>
    </dgm:pt>
    <dgm:pt modelId="{22A9980D-FC81-436F-BB01-51CA6E6C5590}">
      <dgm:prSet/>
      <dgm:spPr/>
      <dgm:t>
        <a:bodyPr/>
        <a:lstStyle/>
        <a:p>
          <a:r>
            <a:rPr lang="en-US" b="0"/>
            <a:t>June 30: </a:t>
          </a:r>
          <a:r>
            <a:rPr lang="en-US"/>
            <a:t>Fiscal Year 2023</a:t>
          </a:r>
        </a:p>
      </dgm:t>
    </dgm:pt>
    <dgm:pt modelId="{E340E312-17AC-452A-AAE8-CCCEC002A145}" type="parTrans" cxnId="{C20C90C2-B5A2-41FE-BF7F-F1DA8E957B1E}">
      <dgm:prSet/>
      <dgm:spPr/>
      <dgm:t>
        <a:bodyPr/>
        <a:lstStyle/>
        <a:p>
          <a:endParaRPr lang="en-US"/>
        </a:p>
      </dgm:t>
    </dgm:pt>
    <dgm:pt modelId="{BA4DF408-CCBC-47D5-9EF6-A57501207352}" type="sibTrans" cxnId="{C20C90C2-B5A2-41FE-BF7F-F1DA8E957B1E}">
      <dgm:prSet/>
      <dgm:spPr/>
      <dgm:t>
        <a:bodyPr/>
        <a:lstStyle/>
        <a:p>
          <a:endParaRPr lang="en-US"/>
        </a:p>
      </dgm:t>
    </dgm:pt>
    <dgm:pt modelId="{DA83D1E1-443D-4304-BF7E-529B846EA89E}">
      <dgm:prSet/>
      <dgm:spPr/>
      <dgm:t>
        <a:bodyPr/>
        <a:lstStyle/>
        <a:p>
          <a:r>
            <a:rPr lang="en-US"/>
            <a:t>Statement 94 – public-private partnerships</a:t>
          </a:r>
        </a:p>
      </dgm:t>
    </dgm:pt>
    <dgm:pt modelId="{DD571290-0760-404F-8CA2-EA3BE82122E9}" type="parTrans" cxnId="{2DDECF38-3FAB-47C9-800B-8EEF5A944177}">
      <dgm:prSet/>
      <dgm:spPr/>
      <dgm:t>
        <a:bodyPr/>
        <a:lstStyle/>
        <a:p>
          <a:endParaRPr lang="en-US"/>
        </a:p>
      </dgm:t>
    </dgm:pt>
    <dgm:pt modelId="{75A0D83C-6ACC-49FF-9C42-5153B300B2C3}" type="sibTrans" cxnId="{2DDECF38-3FAB-47C9-800B-8EEF5A944177}">
      <dgm:prSet/>
      <dgm:spPr/>
      <dgm:t>
        <a:bodyPr/>
        <a:lstStyle/>
        <a:p>
          <a:endParaRPr lang="en-US"/>
        </a:p>
      </dgm:t>
    </dgm:pt>
    <dgm:pt modelId="{87CC6EAE-7101-4FBF-B16D-D029DABE5BCB}">
      <dgm:prSet/>
      <dgm:spPr>
        <a:scene3d>
          <a:camera prst="orthographicFront"/>
          <a:lightRig rig="threePt" dir="t"/>
        </a:scene3d>
        <a:sp3d>
          <a:bevelT/>
        </a:sp3d>
      </dgm:spPr>
      <dgm:t>
        <a:bodyPr/>
        <a:lstStyle/>
        <a:p>
          <a:r>
            <a:rPr lang="en-US"/>
            <a:t>IG 2020-1 – update (except 4.6–4.17 and 4.19–4.21)</a:t>
          </a:r>
        </a:p>
      </dgm:t>
    </dgm:pt>
    <dgm:pt modelId="{3FD4BCBB-4274-46A0-8E69-2B00DC7863C9}" type="parTrans" cxnId="{4B3B2475-B4C3-4060-84D6-51081E14D08C}">
      <dgm:prSet/>
      <dgm:spPr/>
      <dgm:t>
        <a:bodyPr/>
        <a:lstStyle/>
        <a:p>
          <a:endParaRPr lang="en-US"/>
        </a:p>
      </dgm:t>
    </dgm:pt>
    <dgm:pt modelId="{924DED5B-D73C-44E9-8116-32092AD91E4B}" type="sibTrans" cxnId="{4B3B2475-B4C3-4060-84D6-51081E14D08C}">
      <dgm:prSet/>
      <dgm:spPr/>
      <dgm:t>
        <a:bodyPr/>
        <a:lstStyle/>
        <a:p>
          <a:endParaRPr lang="en-US"/>
        </a:p>
      </dgm:t>
    </dgm:pt>
    <dgm:pt modelId="{ADD9FD5F-966F-4DB9-956D-6E8116E3FEC9}">
      <dgm:prSet/>
      <dgm:spPr/>
      <dgm:t>
        <a:bodyPr/>
        <a:lstStyle/>
        <a:p>
          <a:r>
            <a:rPr lang="en-US" dirty="0"/>
            <a:t>Statement 96 – SBITAs</a:t>
          </a:r>
        </a:p>
      </dgm:t>
    </dgm:pt>
    <dgm:pt modelId="{ED3131E1-6FBB-4040-A2BE-2B0CB6854D83}" type="parTrans" cxnId="{3992EEE0-1C64-4F52-8B2D-74D95092D7F5}">
      <dgm:prSet/>
      <dgm:spPr/>
      <dgm:t>
        <a:bodyPr/>
        <a:lstStyle/>
        <a:p>
          <a:endParaRPr lang="en-US"/>
        </a:p>
      </dgm:t>
    </dgm:pt>
    <dgm:pt modelId="{17E14BEE-F01D-4590-A62A-1CEE01827D8F}" type="sibTrans" cxnId="{3992EEE0-1C64-4F52-8B2D-74D95092D7F5}">
      <dgm:prSet/>
      <dgm:spPr/>
      <dgm:t>
        <a:bodyPr/>
        <a:lstStyle/>
        <a:p>
          <a:endParaRPr lang="en-US"/>
        </a:p>
      </dgm:t>
    </dgm:pt>
    <dgm:pt modelId="{4DB9D8EB-9EE1-4377-9B38-07D542D56042}">
      <dgm:prSet/>
      <dgm:spPr/>
      <dgm:t>
        <a:bodyPr/>
        <a:lstStyle/>
        <a:p>
          <a:r>
            <a:rPr lang="en-US" dirty="0"/>
            <a:t>IG 2020-1 – update (4.6–4.17 and 4.19–4.21)</a:t>
          </a:r>
        </a:p>
      </dgm:t>
    </dgm:pt>
    <dgm:pt modelId="{53C446BD-AEFC-4633-A0B0-A078A7517112}" type="parTrans" cxnId="{C5E42608-CD41-4070-B241-BACB9828371E}">
      <dgm:prSet/>
      <dgm:spPr/>
      <dgm:t>
        <a:bodyPr/>
        <a:lstStyle/>
        <a:p>
          <a:endParaRPr lang="en-US"/>
        </a:p>
      </dgm:t>
    </dgm:pt>
    <dgm:pt modelId="{D5897AF5-2A5B-4ED9-B6DE-AEA668AB4C2F}" type="sibTrans" cxnId="{C5E42608-CD41-4070-B241-BACB9828371E}">
      <dgm:prSet/>
      <dgm:spPr/>
      <dgm:t>
        <a:bodyPr/>
        <a:lstStyle/>
        <a:p>
          <a:endParaRPr lang="en-US"/>
        </a:p>
      </dgm:t>
    </dgm:pt>
    <dgm:pt modelId="{AD8C1A0C-1118-42F8-A2EF-973AE7FE461C}">
      <dgm:prSet/>
      <dgm:spPr>
        <a:scene3d>
          <a:camera prst="orthographicFront"/>
          <a:lightRig rig="threePt" dir="t"/>
        </a:scene3d>
        <a:sp3d>
          <a:bevelT/>
        </a:sp3d>
      </dgm:spPr>
      <dgm:t>
        <a:bodyPr/>
        <a:lstStyle/>
        <a:p>
          <a:r>
            <a:rPr lang="en-US"/>
            <a:t>Statement 97 – certain component unit criteria and Section 457 plans</a:t>
          </a:r>
        </a:p>
      </dgm:t>
    </dgm:pt>
    <dgm:pt modelId="{D560DC47-F9E5-4143-9AFF-A64380214E03}" type="parTrans" cxnId="{5B23D8C9-2552-4A3C-81B6-7C187BC326C6}">
      <dgm:prSet/>
      <dgm:spPr/>
      <dgm:t>
        <a:bodyPr/>
        <a:lstStyle/>
        <a:p>
          <a:endParaRPr lang="en-US"/>
        </a:p>
      </dgm:t>
    </dgm:pt>
    <dgm:pt modelId="{6E5A3D9A-4F97-4E5E-82B5-401922147E32}" type="sibTrans" cxnId="{5B23D8C9-2552-4A3C-81B6-7C187BC326C6}">
      <dgm:prSet/>
      <dgm:spPr/>
      <dgm:t>
        <a:bodyPr/>
        <a:lstStyle/>
        <a:p>
          <a:endParaRPr lang="en-US"/>
        </a:p>
      </dgm:t>
    </dgm:pt>
    <dgm:pt modelId="{43C64595-75BE-4C4F-B73C-243BC82E2FF5}">
      <dgm:prSet/>
      <dgm:spPr>
        <a:scene3d>
          <a:camera prst="orthographicFront"/>
          <a:lightRig rig="threePt" dir="t"/>
        </a:scene3d>
        <a:sp3d>
          <a:bevelT/>
        </a:sp3d>
      </dgm:spPr>
      <dgm:t>
        <a:bodyPr/>
        <a:lstStyle/>
        <a:p>
          <a:r>
            <a:rPr lang="en-US" dirty="0"/>
            <a:t>Statement 98 – the annual comprehensive financial report</a:t>
          </a:r>
        </a:p>
      </dgm:t>
    </dgm:pt>
    <dgm:pt modelId="{993BB99D-2EFE-4556-8B42-EF2282D738AE}" type="parTrans" cxnId="{C1184F98-407B-46AD-85A0-932C13763009}">
      <dgm:prSet/>
      <dgm:spPr/>
      <dgm:t>
        <a:bodyPr/>
        <a:lstStyle/>
        <a:p>
          <a:endParaRPr lang="en-US"/>
        </a:p>
      </dgm:t>
    </dgm:pt>
    <dgm:pt modelId="{6432DED2-CF06-40EF-8800-32A144870B23}" type="sibTrans" cxnId="{C1184F98-407B-46AD-85A0-932C13763009}">
      <dgm:prSet/>
      <dgm:spPr/>
      <dgm:t>
        <a:bodyPr/>
        <a:lstStyle/>
        <a:p>
          <a:endParaRPr lang="en-US"/>
        </a:p>
      </dgm:t>
    </dgm:pt>
    <dgm:pt modelId="{C869BA2A-E72F-4ECD-A2B9-0265B9EA9E32}">
      <dgm:prSet/>
      <dgm:spPr/>
      <dgm:t>
        <a:bodyPr/>
        <a:lstStyle/>
        <a:p>
          <a:r>
            <a:rPr lang="en-US"/>
            <a:t>IG 2021-1 – update (4.1–4.21, 4.23, 5.2, and 5.4)</a:t>
          </a:r>
        </a:p>
      </dgm:t>
    </dgm:pt>
    <dgm:pt modelId="{688FCCBD-64C9-4B79-88FA-6C79B9994EA5}" type="parTrans" cxnId="{7A63EA4F-F427-4459-AE44-76A6E3165CBE}">
      <dgm:prSet/>
      <dgm:spPr/>
      <dgm:t>
        <a:bodyPr/>
        <a:lstStyle/>
        <a:p>
          <a:endParaRPr lang="en-US"/>
        </a:p>
      </dgm:t>
    </dgm:pt>
    <dgm:pt modelId="{BD6E65E4-2F74-45DD-948F-8C4B72CFB910}" type="sibTrans" cxnId="{7A63EA4F-F427-4459-AE44-76A6E3165CBE}">
      <dgm:prSet/>
      <dgm:spPr/>
      <dgm:t>
        <a:bodyPr/>
        <a:lstStyle/>
        <a:p>
          <a:endParaRPr lang="en-US"/>
        </a:p>
      </dgm:t>
    </dgm:pt>
    <dgm:pt modelId="{7DED092E-9D97-467B-A48C-3641AF98FE50}">
      <dgm:prSet/>
      <dgm:spPr>
        <a:scene3d>
          <a:camera prst="orthographicFront"/>
          <a:lightRig rig="threePt" dir="t"/>
        </a:scene3d>
        <a:sp3d>
          <a:bevelT/>
        </a:sp3d>
      </dgm:spPr>
      <dgm:t>
        <a:bodyPr/>
        <a:lstStyle/>
        <a:p>
          <a:r>
            <a:rPr lang="en-US"/>
            <a:t>IG 2021-1 </a:t>
          </a:r>
          <a:r>
            <a:rPr lang="en-US">
              <a:latin typeface="Arial" panose="020B0604020202020204" pitchFamily="34" charset="0"/>
              <a:cs typeface="Arial" panose="020B0604020202020204" pitchFamily="34" charset="0"/>
            </a:rPr>
            <a:t>– update (4.22)</a:t>
          </a:r>
          <a:endParaRPr lang="en-US"/>
        </a:p>
      </dgm:t>
    </dgm:pt>
    <dgm:pt modelId="{8082D351-F0D9-47CE-AF22-BAECFB6BEBCD}" type="parTrans" cxnId="{743BD38F-FB4E-4D90-9EA3-D7B17D57BEAD}">
      <dgm:prSet/>
      <dgm:spPr/>
      <dgm:t>
        <a:bodyPr/>
        <a:lstStyle/>
        <a:p>
          <a:endParaRPr lang="en-US"/>
        </a:p>
      </dgm:t>
    </dgm:pt>
    <dgm:pt modelId="{F7377A4B-99EC-49DB-A497-C22BBE7C92C9}" type="sibTrans" cxnId="{743BD38F-FB4E-4D90-9EA3-D7B17D57BEAD}">
      <dgm:prSet/>
      <dgm:spPr/>
      <dgm:t>
        <a:bodyPr/>
        <a:lstStyle/>
        <a:p>
          <a:endParaRPr lang="en-US"/>
        </a:p>
      </dgm:t>
    </dgm:pt>
    <dgm:pt modelId="{CCC0F350-0A14-4727-83AA-48103B7304D7}">
      <dgm:prSet/>
      <dgm:spPr/>
      <dgm:t>
        <a:bodyPr/>
        <a:lstStyle/>
        <a:p>
          <a:r>
            <a:rPr lang="en-US" b="0" dirty="0"/>
            <a:t>June 30: </a:t>
          </a:r>
          <a:r>
            <a:rPr lang="en-US" dirty="0"/>
            <a:t>Fiscal Year 2024</a:t>
          </a:r>
        </a:p>
      </dgm:t>
    </dgm:pt>
    <dgm:pt modelId="{60791EB2-1999-4BFB-8FB9-4065D885CAB2}" type="parTrans" cxnId="{9C01B61B-C90B-4C8A-86DF-1897A80B40E5}">
      <dgm:prSet/>
      <dgm:spPr/>
      <dgm:t>
        <a:bodyPr/>
        <a:lstStyle/>
        <a:p>
          <a:endParaRPr lang="en-US"/>
        </a:p>
      </dgm:t>
    </dgm:pt>
    <dgm:pt modelId="{E7667E5E-0E6C-4DA3-9D86-AAFF7F3CEF11}" type="sibTrans" cxnId="{9C01B61B-C90B-4C8A-86DF-1897A80B40E5}">
      <dgm:prSet/>
      <dgm:spPr/>
      <dgm:t>
        <a:bodyPr/>
        <a:lstStyle/>
        <a:p>
          <a:endParaRPr lang="en-US"/>
        </a:p>
      </dgm:t>
    </dgm:pt>
    <dgm:pt modelId="{7445384D-58FA-4255-9C09-2B0444847503}">
      <dgm:prSet phldr="0"/>
      <dgm:spPr/>
      <dgm:t>
        <a:bodyPr/>
        <a:lstStyle/>
        <a:p>
          <a:pPr rtl="0"/>
          <a:r>
            <a:rPr lang="en-US" dirty="0"/>
            <a:t>IG 2021-1 – update (5.1</a:t>
          </a:r>
          <a:r>
            <a:rPr lang="en-US" dirty="0">
              <a:latin typeface="Candara"/>
            </a:rPr>
            <a:t>)</a:t>
          </a:r>
        </a:p>
      </dgm:t>
    </dgm:pt>
    <dgm:pt modelId="{A4BB673D-39A7-4550-AD24-22D63E950E66}" type="parTrans" cxnId="{0315572F-88D0-420F-B343-A25823C2B23C}">
      <dgm:prSet/>
      <dgm:spPr/>
      <dgm:t>
        <a:bodyPr/>
        <a:lstStyle/>
        <a:p>
          <a:endParaRPr lang="en-US"/>
        </a:p>
      </dgm:t>
    </dgm:pt>
    <dgm:pt modelId="{57F75B47-97AB-4EB0-A146-C7F4F54BC168}" type="sibTrans" cxnId="{0315572F-88D0-420F-B343-A25823C2B23C}">
      <dgm:prSet/>
      <dgm:spPr/>
      <dgm:t>
        <a:bodyPr/>
        <a:lstStyle/>
        <a:p>
          <a:endParaRPr lang="en-US"/>
        </a:p>
      </dgm:t>
    </dgm:pt>
    <dgm:pt modelId="{96024C91-E521-49A7-860C-2ECD374923B0}">
      <dgm:prSet/>
      <dgm:spPr>
        <a:scene3d>
          <a:camera prst="orthographicFront"/>
          <a:lightRig rig="threePt" dir="t"/>
        </a:scene3d>
        <a:sp3d>
          <a:bevelT/>
        </a:sp3d>
      </dgm:spPr>
      <dgm:t>
        <a:bodyPr/>
        <a:lstStyle/>
        <a:p>
          <a:r>
            <a:rPr lang="en-US" dirty="0"/>
            <a:t>Statement 99 – omnibus 2022 (extension of LIBOR, SNAP distributions, nonmonetary transaction disclosures, pledges of future revenues, clarification of provisions in Statement 34, and terminology updates)</a:t>
          </a:r>
        </a:p>
      </dgm:t>
    </dgm:pt>
    <dgm:pt modelId="{33E995B3-C6B0-4390-A56E-0D50D754D2FF}" type="parTrans" cxnId="{C2153F3E-C537-42E3-A3EC-337F236A936E}">
      <dgm:prSet/>
      <dgm:spPr/>
      <dgm:t>
        <a:bodyPr/>
        <a:lstStyle/>
        <a:p>
          <a:endParaRPr lang="en-US"/>
        </a:p>
      </dgm:t>
    </dgm:pt>
    <dgm:pt modelId="{35C370AE-505A-4620-A168-06880CCE0897}" type="sibTrans" cxnId="{C2153F3E-C537-42E3-A3EC-337F236A936E}">
      <dgm:prSet/>
      <dgm:spPr/>
      <dgm:t>
        <a:bodyPr/>
        <a:lstStyle/>
        <a:p>
          <a:endParaRPr lang="en-US"/>
        </a:p>
      </dgm:t>
    </dgm:pt>
    <dgm:pt modelId="{2A85AF67-1185-42EC-85D5-6577E878C865}">
      <dgm:prSet/>
      <dgm:spPr/>
      <dgm:t>
        <a:bodyPr/>
        <a:lstStyle/>
        <a:p>
          <a:r>
            <a:rPr lang="en-US" dirty="0"/>
            <a:t>Statement 99 – omnibus 2022 (leases, PPPs, and SBITAs)</a:t>
          </a:r>
        </a:p>
      </dgm:t>
    </dgm:pt>
    <dgm:pt modelId="{0C1AAD40-C853-4805-B0D6-059D7AF7A6BC}" type="parTrans" cxnId="{B75C81E6-F116-4EF9-B067-0FDF5FF8180E}">
      <dgm:prSet/>
      <dgm:spPr/>
      <dgm:t>
        <a:bodyPr/>
        <a:lstStyle/>
        <a:p>
          <a:endParaRPr lang="en-US"/>
        </a:p>
      </dgm:t>
    </dgm:pt>
    <dgm:pt modelId="{274543CF-DB16-4372-835F-23CD2B3D8C4A}" type="sibTrans" cxnId="{B75C81E6-F116-4EF9-B067-0FDF5FF8180E}">
      <dgm:prSet/>
      <dgm:spPr/>
      <dgm:t>
        <a:bodyPr/>
        <a:lstStyle/>
        <a:p>
          <a:endParaRPr lang="en-US"/>
        </a:p>
      </dgm:t>
    </dgm:pt>
    <dgm:pt modelId="{ED3C0B4C-8CD0-4E40-9D2B-ADA8C86C6942}">
      <dgm:prSet phldr="0"/>
      <dgm:spPr/>
      <dgm:t>
        <a:bodyPr/>
        <a:lstStyle/>
        <a:p>
          <a:pPr rtl="0"/>
          <a:r>
            <a:rPr lang="en-US" dirty="0"/>
            <a:t>Statement 99 – omnibus 2022 (financial guarantees and classification of derivatives)</a:t>
          </a:r>
          <a:endParaRPr lang="en-US" dirty="0">
            <a:latin typeface="Candara"/>
          </a:endParaRPr>
        </a:p>
      </dgm:t>
    </dgm:pt>
    <dgm:pt modelId="{2C760B03-A532-4916-9E94-FA6D1C01DF48}" type="parTrans" cxnId="{5FB26DA1-E8E3-447F-8DCD-F81138A388EF}">
      <dgm:prSet/>
      <dgm:spPr/>
      <dgm:t>
        <a:bodyPr/>
        <a:lstStyle/>
        <a:p>
          <a:endParaRPr lang="en-US"/>
        </a:p>
      </dgm:t>
    </dgm:pt>
    <dgm:pt modelId="{3E771083-6546-4070-BFBC-45B30AD4CF4D}" type="sibTrans" cxnId="{5FB26DA1-E8E3-447F-8DCD-F81138A388EF}">
      <dgm:prSet/>
      <dgm:spPr/>
      <dgm:t>
        <a:bodyPr/>
        <a:lstStyle/>
        <a:p>
          <a:endParaRPr lang="en-US"/>
        </a:p>
      </dgm:t>
    </dgm:pt>
    <dgm:pt modelId="{FFFC4D7C-CC3A-4C84-9395-70D81DF03D4B}">
      <dgm:prSet phldr="0"/>
      <dgm:spPr/>
      <dgm:t>
        <a:bodyPr/>
        <a:lstStyle/>
        <a:p>
          <a:pPr rtl="0"/>
          <a:r>
            <a:rPr lang="en-US" dirty="0"/>
            <a:t>Statement 100 – accounting changes and error corrections</a:t>
          </a:r>
          <a:r>
            <a:rPr lang="en-US" dirty="0">
              <a:latin typeface="Candara"/>
            </a:rPr>
            <a:t> </a:t>
          </a:r>
        </a:p>
      </dgm:t>
    </dgm:pt>
    <dgm:pt modelId="{66F86BA5-B8A1-4816-994B-490FCB5A0FBC}" type="parTrans" cxnId="{A047A780-04E9-4BE3-B7C2-F9C2F6BDA44E}">
      <dgm:prSet/>
      <dgm:spPr/>
      <dgm:t>
        <a:bodyPr/>
        <a:lstStyle/>
        <a:p>
          <a:endParaRPr lang="en-US"/>
        </a:p>
      </dgm:t>
    </dgm:pt>
    <dgm:pt modelId="{D8922A21-9B68-47C0-8AF2-5BEE573B2062}" type="sibTrans" cxnId="{A047A780-04E9-4BE3-B7C2-F9C2F6BDA44E}">
      <dgm:prSet/>
      <dgm:spPr/>
      <dgm:t>
        <a:bodyPr/>
        <a:lstStyle/>
        <a:p>
          <a:endParaRPr lang="en-US"/>
        </a:p>
      </dgm:t>
    </dgm:pt>
    <dgm:pt modelId="{F2D3B971-A699-46AB-980B-B316114B80C0}">
      <dgm:prSet/>
      <dgm:spPr/>
      <dgm:t>
        <a:bodyPr/>
        <a:lstStyle/>
        <a:p>
          <a:r>
            <a:rPr lang="en-US" b="0" dirty="0"/>
            <a:t>June 30: </a:t>
          </a:r>
          <a:r>
            <a:rPr lang="en-US" dirty="0"/>
            <a:t>Fiscal Year 2025</a:t>
          </a:r>
        </a:p>
      </dgm:t>
    </dgm:pt>
    <dgm:pt modelId="{81445C50-7687-4AD2-8B8F-7D97D93FAD95}" type="parTrans" cxnId="{C298BDDB-70E4-405A-BC24-3A394DA4272C}">
      <dgm:prSet/>
      <dgm:spPr/>
      <dgm:t>
        <a:bodyPr/>
        <a:lstStyle/>
        <a:p>
          <a:endParaRPr lang="en-US"/>
        </a:p>
      </dgm:t>
    </dgm:pt>
    <dgm:pt modelId="{2145AC0F-DEC1-4C69-84E6-7F25826658DF}" type="sibTrans" cxnId="{C298BDDB-70E4-405A-BC24-3A394DA4272C}">
      <dgm:prSet/>
      <dgm:spPr/>
      <dgm:t>
        <a:bodyPr/>
        <a:lstStyle/>
        <a:p>
          <a:endParaRPr lang="en-US"/>
        </a:p>
      </dgm:t>
    </dgm:pt>
    <dgm:pt modelId="{581799B4-917A-42BE-A229-C83EBC367282}" type="pres">
      <dgm:prSet presAssocID="{21103E63-5195-4BFD-8CA2-65CE05B4DEBF}" presName="linear" presStyleCnt="0">
        <dgm:presLayoutVars>
          <dgm:animLvl val="lvl"/>
          <dgm:resizeHandles val="exact"/>
        </dgm:presLayoutVars>
      </dgm:prSet>
      <dgm:spPr/>
    </dgm:pt>
    <dgm:pt modelId="{EDCF7BE2-CF5F-43E1-B29B-61968FE1896F}" type="pres">
      <dgm:prSet presAssocID="{4A7EC1F1-BCF7-41B0-8999-55920609B3C1}" presName="parentText" presStyleLbl="node1" presStyleIdx="0" presStyleCnt="4">
        <dgm:presLayoutVars>
          <dgm:chMax val="0"/>
          <dgm:bulletEnabled val="1"/>
        </dgm:presLayoutVars>
      </dgm:prSet>
      <dgm:spPr/>
    </dgm:pt>
    <dgm:pt modelId="{80F9937F-4184-48D1-95B4-2E3891C7E193}" type="pres">
      <dgm:prSet presAssocID="{4A7EC1F1-BCF7-41B0-8999-55920609B3C1}" presName="childText" presStyleLbl="revTx" presStyleIdx="0" presStyleCnt="3">
        <dgm:presLayoutVars>
          <dgm:bulletEnabled val="1"/>
        </dgm:presLayoutVars>
      </dgm:prSet>
      <dgm:spPr/>
    </dgm:pt>
    <dgm:pt modelId="{E164F3C2-F51A-4DA4-A963-8A294ED02047}" type="pres">
      <dgm:prSet presAssocID="{22A9980D-FC81-436F-BB01-51CA6E6C5590}" presName="parentText" presStyleLbl="node1" presStyleIdx="1" presStyleCnt="4">
        <dgm:presLayoutVars>
          <dgm:chMax val="0"/>
          <dgm:bulletEnabled val="1"/>
        </dgm:presLayoutVars>
      </dgm:prSet>
      <dgm:spPr/>
    </dgm:pt>
    <dgm:pt modelId="{A1EB1292-4A1D-4385-9FFE-41413E4C58BD}" type="pres">
      <dgm:prSet presAssocID="{22A9980D-FC81-436F-BB01-51CA6E6C5590}" presName="childText" presStyleLbl="revTx" presStyleIdx="1" presStyleCnt="3">
        <dgm:presLayoutVars>
          <dgm:bulletEnabled val="1"/>
        </dgm:presLayoutVars>
      </dgm:prSet>
      <dgm:spPr/>
    </dgm:pt>
    <dgm:pt modelId="{CEEBD4D2-33F5-4F28-83A8-EFB97DFCD116}" type="pres">
      <dgm:prSet presAssocID="{CCC0F350-0A14-4727-83AA-48103B7304D7}" presName="parentText" presStyleLbl="node1" presStyleIdx="2" presStyleCnt="4">
        <dgm:presLayoutVars>
          <dgm:chMax val="0"/>
          <dgm:bulletEnabled val="1"/>
        </dgm:presLayoutVars>
      </dgm:prSet>
      <dgm:spPr/>
    </dgm:pt>
    <dgm:pt modelId="{63296DEB-DEF5-4C02-A0AE-AC230232A4BF}" type="pres">
      <dgm:prSet presAssocID="{CCC0F350-0A14-4727-83AA-48103B7304D7}" presName="childText" presStyleLbl="revTx" presStyleIdx="2" presStyleCnt="3">
        <dgm:presLayoutVars>
          <dgm:bulletEnabled val="1"/>
        </dgm:presLayoutVars>
      </dgm:prSet>
      <dgm:spPr/>
    </dgm:pt>
    <dgm:pt modelId="{695E293E-4831-4A5C-9465-43B565C079A1}" type="pres">
      <dgm:prSet presAssocID="{F2D3B971-A699-46AB-980B-B316114B80C0}" presName="parentText" presStyleLbl="node1" presStyleIdx="3" presStyleCnt="4">
        <dgm:presLayoutVars>
          <dgm:chMax val="0"/>
          <dgm:bulletEnabled val="1"/>
        </dgm:presLayoutVars>
      </dgm:prSet>
      <dgm:spPr/>
    </dgm:pt>
  </dgm:ptLst>
  <dgm:cxnLst>
    <dgm:cxn modelId="{C5E42608-CD41-4070-B241-BACB9828371E}" srcId="{22A9980D-FC81-436F-BB01-51CA6E6C5590}" destId="{4DB9D8EB-9EE1-4377-9B38-07D542D56042}" srcOrd="4" destOrd="0" parTransId="{53C446BD-AEFC-4633-A0B0-A078A7517112}" sibTransId="{D5897AF5-2A5B-4ED9-B6DE-AEA668AB4C2F}"/>
    <dgm:cxn modelId="{3710D60A-C926-4A23-947D-34DF28F31AF7}" type="presOf" srcId="{0E220056-9A8F-40BD-9EEA-E7FFC824B407}" destId="{A1EB1292-4A1D-4385-9FFE-41413E4C58BD}" srcOrd="0" destOrd="0" presId="urn:microsoft.com/office/officeart/2005/8/layout/vList2"/>
    <dgm:cxn modelId="{9C01B61B-C90B-4C8A-86DF-1897A80B40E5}" srcId="{21103E63-5195-4BFD-8CA2-65CE05B4DEBF}" destId="{CCC0F350-0A14-4727-83AA-48103B7304D7}" srcOrd="2" destOrd="0" parTransId="{60791EB2-1999-4BFB-8FB9-4065D885CAB2}" sibTransId="{E7667E5E-0E6C-4DA3-9D86-AAFF7F3CEF11}"/>
    <dgm:cxn modelId="{12E8E41C-BFA1-4ED1-BFA0-74649199915A}" type="presOf" srcId="{0D144DF7-BC79-47CD-B551-F9100349F640}" destId="{80F9937F-4184-48D1-95B4-2E3891C7E193}" srcOrd="0" destOrd="1" presId="urn:microsoft.com/office/officeart/2005/8/layout/vList2"/>
    <dgm:cxn modelId="{6772C61E-A4EA-4EB0-9F5A-4F7EC80D9E4D}" type="presOf" srcId="{22A9980D-FC81-436F-BB01-51CA6E6C5590}" destId="{E164F3C2-F51A-4DA4-A963-8A294ED02047}" srcOrd="0" destOrd="0" presId="urn:microsoft.com/office/officeart/2005/8/layout/vList2"/>
    <dgm:cxn modelId="{1768B424-55E5-49BF-B3E3-17C246155116}" type="presOf" srcId="{21103E63-5195-4BFD-8CA2-65CE05B4DEBF}" destId="{581799B4-917A-42BE-A229-C83EBC367282}" srcOrd="0" destOrd="0" presId="urn:microsoft.com/office/officeart/2005/8/layout/vList2"/>
    <dgm:cxn modelId="{23B2AC25-0E88-408A-A79F-C4C03B72EF9E}" type="presOf" srcId="{F9C859BA-91AB-49BF-A5B6-F7D7A77ED0A3}" destId="{80F9937F-4184-48D1-95B4-2E3891C7E193}" srcOrd="0" destOrd="0" presId="urn:microsoft.com/office/officeart/2005/8/layout/vList2"/>
    <dgm:cxn modelId="{3EA0D226-BFD9-498C-906E-27006F8FE34A}" type="presOf" srcId="{FFFC4D7C-CC3A-4C84-9395-70D81DF03D4B}" destId="{63296DEB-DEF5-4C02-A0AE-AC230232A4BF}" srcOrd="0" destOrd="1" presId="urn:microsoft.com/office/officeart/2005/8/layout/vList2"/>
    <dgm:cxn modelId="{7CD1C42A-8385-4778-A0B0-EA7497839006}" type="presOf" srcId="{CCC0F350-0A14-4727-83AA-48103B7304D7}" destId="{CEEBD4D2-33F5-4F28-83A8-EFB97DFCD116}" srcOrd="0" destOrd="0" presId="urn:microsoft.com/office/officeart/2005/8/layout/vList2"/>
    <dgm:cxn modelId="{0315572F-88D0-420F-B343-A25823C2B23C}" srcId="{CCC0F350-0A14-4727-83AA-48103B7304D7}" destId="{7445384D-58FA-4255-9C09-2B0444847503}" srcOrd="2" destOrd="0" parTransId="{A4BB673D-39A7-4550-AD24-22D63E950E66}" sibTransId="{57F75B47-97AB-4EB0-A146-C7F4F54BC168}"/>
    <dgm:cxn modelId="{1408E735-3C91-43AC-B92F-6A1277163199}" type="presOf" srcId="{AD8C1A0C-1118-42F8-A2EF-973AE7FE461C}" destId="{80F9937F-4184-48D1-95B4-2E3891C7E193}" srcOrd="0" destOrd="4" presId="urn:microsoft.com/office/officeart/2005/8/layout/vList2"/>
    <dgm:cxn modelId="{5FABD037-6705-4256-B90F-276AD14E005F}" type="presOf" srcId="{EAB863DB-D348-4422-8D66-A32411B23D13}" destId="{80F9937F-4184-48D1-95B4-2E3891C7E193}" srcOrd="0" destOrd="7" presId="urn:microsoft.com/office/officeart/2005/8/layout/vList2"/>
    <dgm:cxn modelId="{2DDECF38-3FAB-47C9-800B-8EEF5A944177}" srcId="{22A9980D-FC81-436F-BB01-51CA6E6C5590}" destId="{DA83D1E1-443D-4304-BF7E-529B846EA89E}" srcOrd="1" destOrd="0" parTransId="{DD571290-0760-404F-8CA2-EA3BE82122E9}" sibTransId="{75A0D83C-6ACC-49FF-9C42-5153B300B2C3}"/>
    <dgm:cxn modelId="{C2153F3E-C537-42E3-A3EC-337F236A936E}" srcId="{4A7EC1F1-BCF7-41B0-8999-55920609B3C1}" destId="{96024C91-E521-49A7-860C-2ECD374923B0}" srcOrd="6" destOrd="0" parTransId="{33E995B3-C6B0-4390-A56E-0D50D754D2FF}" sibTransId="{35C370AE-505A-4620-A168-06880CCE0897}"/>
    <dgm:cxn modelId="{063D3A3F-A8C9-4DF7-81DA-932FB753EF5A}" srcId="{4A7EC1F1-BCF7-41B0-8999-55920609B3C1}" destId="{38B7C99A-459E-45AF-ABE3-006EE6B8E7A5}" srcOrd="3" destOrd="0" parTransId="{2D038EDC-6AE7-4E2E-9CB4-1EF958BA6439}" sibTransId="{124ED4C7-8E55-4389-97E7-C6D074B56A8C}"/>
    <dgm:cxn modelId="{ED5CE866-A18C-439C-84CB-DE5895CBB5A0}" type="presOf" srcId="{5C1AB785-8EDC-48CE-886C-3D3AF625B539}" destId="{80F9937F-4184-48D1-95B4-2E3891C7E193}" srcOrd="0" destOrd="2" presId="urn:microsoft.com/office/officeart/2005/8/layout/vList2"/>
    <dgm:cxn modelId="{4F8E856B-212A-4461-BA68-AE2829B966C0}" srcId="{4A7EC1F1-BCF7-41B0-8999-55920609B3C1}" destId="{5C1AB785-8EDC-48CE-886C-3D3AF625B539}" srcOrd="2" destOrd="0" parTransId="{87E3EA94-DB3D-44ED-AB68-88E163538245}" sibTransId="{EBDD7B63-BAE0-4C06-B7E2-12AF21C511EA}"/>
    <dgm:cxn modelId="{7A63EA4F-F427-4459-AE44-76A6E3165CBE}" srcId="{22A9980D-FC81-436F-BB01-51CA6E6C5590}" destId="{C869BA2A-E72F-4ECD-A2B9-0265B9EA9E32}" srcOrd="5" destOrd="0" parTransId="{688FCCBD-64C9-4B79-88FA-6C79B9994EA5}" sibTransId="{BD6E65E4-2F74-45DD-948F-8C4B72CFB910}"/>
    <dgm:cxn modelId="{080A8C72-8DA7-4321-A463-4768479FCDB6}" type="presOf" srcId="{38B7C99A-459E-45AF-ABE3-006EE6B8E7A5}" destId="{80F9937F-4184-48D1-95B4-2E3891C7E193}" srcOrd="0" destOrd="3" presId="urn:microsoft.com/office/officeart/2005/8/layout/vList2"/>
    <dgm:cxn modelId="{CC220953-C0AC-4D87-AE94-362C626ABA39}" type="presOf" srcId="{7DED092E-9D97-467B-A48C-3641AF98FE50}" destId="{80F9937F-4184-48D1-95B4-2E3891C7E193}" srcOrd="0" destOrd="9" presId="urn:microsoft.com/office/officeart/2005/8/layout/vList2"/>
    <dgm:cxn modelId="{FDB8E674-1983-4459-8548-6B7AC93C143B}" type="presOf" srcId="{87CC6EAE-7101-4FBF-B16D-D029DABE5BCB}" destId="{80F9937F-4184-48D1-95B4-2E3891C7E193}" srcOrd="0" destOrd="8" presId="urn:microsoft.com/office/officeart/2005/8/layout/vList2"/>
    <dgm:cxn modelId="{4B3B2475-B4C3-4060-84D6-51081E14D08C}" srcId="{4A7EC1F1-BCF7-41B0-8999-55920609B3C1}" destId="{87CC6EAE-7101-4FBF-B16D-D029DABE5BCB}" srcOrd="8" destOrd="0" parTransId="{3FD4BCBB-4274-46A0-8E69-2B00DC7863C9}" sibTransId="{924DED5B-D73C-44E9-8116-32092AD91E4B}"/>
    <dgm:cxn modelId="{909CEF56-7996-4F9B-9614-1CFCF36E3D47}" type="presOf" srcId="{DA83D1E1-443D-4304-BF7E-529B846EA89E}" destId="{A1EB1292-4A1D-4385-9FFE-41413E4C58BD}" srcOrd="0" destOrd="1" presId="urn:microsoft.com/office/officeart/2005/8/layout/vList2"/>
    <dgm:cxn modelId="{DA80FA58-EDAF-4A69-98AA-40BBE8AA9186}" type="presOf" srcId="{43C64595-75BE-4C4F-B73C-243BC82E2FF5}" destId="{80F9937F-4184-48D1-95B4-2E3891C7E193}" srcOrd="0" destOrd="5" presId="urn:microsoft.com/office/officeart/2005/8/layout/vList2"/>
    <dgm:cxn modelId="{B9A5BE7F-9DD5-4E5C-B22D-5AD13CA4F676}" srcId="{4A7EC1F1-BCF7-41B0-8999-55920609B3C1}" destId="{F9C859BA-91AB-49BF-A5B6-F7D7A77ED0A3}" srcOrd="0" destOrd="0" parTransId="{7335486B-A1AA-4749-BAA1-40CCC9D2ADDE}" sibTransId="{61F7F283-2A0F-4EDA-A5AB-A0F5569F3C63}"/>
    <dgm:cxn modelId="{7DE5D07F-91BD-4335-899C-750B335E4F09}" type="presOf" srcId="{ED3C0B4C-8CD0-4E40-9D2B-ADA8C86C6942}" destId="{63296DEB-DEF5-4C02-A0AE-AC230232A4BF}" srcOrd="0" destOrd="0" presId="urn:microsoft.com/office/officeart/2005/8/layout/vList2"/>
    <dgm:cxn modelId="{8F5E7C80-91D0-45DE-91B0-004C42048446}" type="presOf" srcId="{4A7EC1F1-BCF7-41B0-8999-55920609B3C1}" destId="{EDCF7BE2-CF5F-43E1-B29B-61968FE1896F}" srcOrd="0" destOrd="0" presId="urn:microsoft.com/office/officeart/2005/8/layout/vList2"/>
    <dgm:cxn modelId="{A047A780-04E9-4BE3-B7C2-F9C2F6BDA44E}" srcId="{CCC0F350-0A14-4727-83AA-48103B7304D7}" destId="{FFFC4D7C-CC3A-4C84-9395-70D81DF03D4B}" srcOrd="1" destOrd="0" parTransId="{66F86BA5-B8A1-4816-994B-490FCB5A0FBC}" sibTransId="{D8922A21-9B68-47C0-8AF2-5BEE573B2062}"/>
    <dgm:cxn modelId="{743BD38F-FB4E-4D90-9EA3-D7B17D57BEAD}" srcId="{4A7EC1F1-BCF7-41B0-8999-55920609B3C1}" destId="{7DED092E-9D97-467B-A48C-3641AF98FE50}" srcOrd="9" destOrd="0" parTransId="{8082D351-F0D9-47CE-AF22-BAECFB6BEBCD}" sibTransId="{F7377A4B-99EC-49DB-A497-C22BBE7C92C9}"/>
    <dgm:cxn modelId="{C1184F98-407B-46AD-85A0-932C13763009}" srcId="{4A7EC1F1-BCF7-41B0-8999-55920609B3C1}" destId="{43C64595-75BE-4C4F-B73C-243BC82E2FF5}" srcOrd="5" destOrd="0" parTransId="{993BB99D-2EFE-4556-8B42-EF2282D738AE}" sibTransId="{6432DED2-CF06-40EF-8800-32A144870B23}"/>
    <dgm:cxn modelId="{4D49AF99-3E69-41B7-813E-FBCC748E354F}" type="presOf" srcId="{ADD9FD5F-966F-4DB9-956D-6E8116E3FEC9}" destId="{A1EB1292-4A1D-4385-9FFE-41413E4C58BD}" srcOrd="0" destOrd="2" presId="urn:microsoft.com/office/officeart/2005/8/layout/vList2"/>
    <dgm:cxn modelId="{5FB26DA1-E8E3-447F-8DCD-F81138A388EF}" srcId="{CCC0F350-0A14-4727-83AA-48103B7304D7}" destId="{ED3C0B4C-8CD0-4E40-9D2B-ADA8C86C6942}" srcOrd="0" destOrd="0" parTransId="{2C760B03-A532-4916-9E94-FA6D1C01DF48}" sibTransId="{3E771083-6546-4070-BFBC-45B30AD4CF4D}"/>
    <dgm:cxn modelId="{F9105EA5-4FD0-435D-A06B-0510577BAB2B}" srcId="{21103E63-5195-4BFD-8CA2-65CE05B4DEBF}" destId="{4A7EC1F1-BCF7-41B0-8999-55920609B3C1}" srcOrd="0" destOrd="0" parTransId="{8B5D80BB-D1E6-458E-93D4-FACB83F5B5F2}" sibTransId="{9A0C6B74-26E4-44FE-B581-AE6ECB33F6A5}"/>
    <dgm:cxn modelId="{3D48BEA9-F010-4EB6-872D-4195A1AA4585}" type="presOf" srcId="{96024C91-E521-49A7-860C-2ECD374923B0}" destId="{80F9937F-4184-48D1-95B4-2E3891C7E193}" srcOrd="0" destOrd="6" presId="urn:microsoft.com/office/officeart/2005/8/layout/vList2"/>
    <dgm:cxn modelId="{5DE6A2B3-CF15-481D-AA93-D8E29006F8FF}" srcId="{4A7EC1F1-BCF7-41B0-8999-55920609B3C1}" destId="{0D144DF7-BC79-47CD-B551-F9100349F640}" srcOrd="1" destOrd="0" parTransId="{0B7B09D1-293D-4F94-98FC-656CB0D4E809}" sibTransId="{6B452C40-8B40-42AD-AAA1-05BC880FEEFB}"/>
    <dgm:cxn modelId="{C20C90C2-B5A2-41FE-BF7F-F1DA8E957B1E}" srcId="{21103E63-5195-4BFD-8CA2-65CE05B4DEBF}" destId="{22A9980D-FC81-436F-BB01-51CA6E6C5590}" srcOrd="1" destOrd="0" parTransId="{E340E312-17AC-452A-AAE8-CCCEC002A145}" sibTransId="{BA4DF408-CCBC-47D5-9EF6-A57501207352}"/>
    <dgm:cxn modelId="{A09A15C3-ADBF-4B61-89F1-6863635ADB95}" type="presOf" srcId="{2A85AF67-1185-42EC-85D5-6577E878C865}" destId="{A1EB1292-4A1D-4385-9FFE-41413E4C58BD}" srcOrd="0" destOrd="3" presId="urn:microsoft.com/office/officeart/2005/8/layout/vList2"/>
    <dgm:cxn modelId="{A30BD8C5-627A-42BC-9D3A-7B009FA10B6E}" type="presOf" srcId="{4DB9D8EB-9EE1-4377-9B38-07D542D56042}" destId="{A1EB1292-4A1D-4385-9FFE-41413E4C58BD}" srcOrd="0" destOrd="4" presId="urn:microsoft.com/office/officeart/2005/8/layout/vList2"/>
    <dgm:cxn modelId="{A9A41BC8-E45C-45F2-A766-EBBB1F846074}" srcId="{4A7EC1F1-BCF7-41B0-8999-55920609B3C1}" destId="{EAB863DB-D348-4422-8D66-A32411B23D13}" srcOrd="7" destOrd="0" parTransId="{D596BFD9-82BE-40E3-8B35-AC5BC08ED418}" sibTransId="{2CC269B9-6223-4A79-B522-4912BA0EEFC9}"/>
    <dgm:cxn modelId="{5B23D8C9-2552-4A3C-81B6-7C187BC326C6}" srcId="{4A7EC1F1-BCF7-41B0-8999-55920609B3C1}" destId="{AD8C1A0C-1118-42F8-A2EF-973AE7FE461C}" srcOrd="4" destOrd="0" parTransId="{D560DC47-F9E5-4143-9AFF-A64380214E03}" sibTransId="{6E5A3D9A-4F97-4E5E-82B5-401922147E32}"/>
    <dgm:cxn modelId="{C298BDDB-70E4-405A-BC24-3A394DA4272C}" srcId="{21103E63-5195-4BFD-8CA2-65CE05B4DEBF}" destId="{F2D3B971-A699-46AB-980B-B316114B80C0}" srcOrd="3" destOrd="0" parTransId="{81445C50-7687-4AD2-8B8F-7D97D93FAD95}" sibTransId="{2145AC0F-DEC1-4C69-84E6-7F25826658DF}"/>
    <dgm:cxn modelId="{3992EEE0-1C64-4F52-8B2D-74D95092D7F5}" srcId="{22A9980D-FC81-436F-BB01-51CA6E6C5590}" destId="{ADD9FD5F-966F-4DB9-956D-6E8116E3FEC9}" srcOrd="2" destOrd="0" parTransId="{ED3131E1-6FBB-4040-A2BE-2B0CB6854D83}" sibTransId="{17E14BEE-F01D-4590-A62A-1CEE01827D8F}"/>
    <dgm:cxn modelId="{61E5AAE2-D688-4990-8F02-5F5C90EC6D89}" type="presOf" srcId="{C869BA2A-E72F-4ECD-A2B9-0265B9EA9E32}" destId="{A1EB1292-4A1D-4385-9FFE-41413E4C58BD}" srcOrd="0" destOrd="5" presId="urn:microsoft.com/office/officeart/2005/8/layout/vList2"/>
    <dgm:cxn modelId="{60FF36E5-2CD0-4F20-BE08-089B8D80661E}" type="presOf" srcId="{7445384D-58FA-4255-9C09-2B0444847503}" destId="{63296DEB-DEF5-4C02-A0AE-AC230232A4BF}" srcOrd="0" destOrd="2" presId="urn:microsoft.com/office/officeart/2005/8/layout/vList2"/>
    <dgm:cxn modelId="{B75C81E6-F116-4EF9-B067-0FDF5FF8180E}" srcId="{22A9980D-FC81-436F-BB01-51CA6E6C5590}" destId="{2A85AF67-1185-42EC-85D5-6577E878C865}" srcOrd="3" destOrd="0" parTransId="{0C1AAD40-C853-4805-B0D6-059D7AF7A6BC}" sibTransId="{274543CF-DB16-4372-835F-23CD2B3D8C4A}"/>
    <dgm:cxn modelId="{193721F1-EFA3-4B1A-9C30-C05AB2FC0608}" srcId="{22A9980D-FC81-436F-BB01-51CA6E6C5590}" destId="{0E220056-9A8F-40BD-9EEA-E7FFC824B407}" srcOrd="0" destOrd="0" parTransId="{42E61FCB-25EE-496A-B43A-C13B3FDD6278}" sibTransId="{CC7D6981-0AB7-4B5F-9897-1ACD5C00A7DA}"/>
    <dgm:cxn modelId="{BB7567FC-A995-4EDA-BF3D-67EF3B8076FD}" type="presOf" srcId="{F2D3B971-A699-46AB-980B-B316114B80C0}" destId="{695E293E-4831-4A5C-9465-43B565C079A1}" srcOrd="0" destOrd="0" presId="urn:microsoft.com/office/officeart/2005/8/layout/vList2"/>
    <dgm:cxn modelId="{E5F40ABA-6BCB-4C1C-AA05-4E284783C4A2}" type="presParOf" srcId="{581799B4-917A-42BE-A229-C83EBC367282}" destId="{EDCF7BE2-CF5F-43E1-B29B-61968FE1896F}" srcOrd="0" destOrd="0" presId="urn:microsoft.com/office/officeart/2005/8/layout/vList2"/>
    <dgm:cxn modelId="{6EA66985-F594-4848-978F-49EB935B4D27}" type="presParOf" srcId="{581799B4-917A-42BE-A229-C83EBC367282}" destId="{80F9937F-4184-48D1-95B4-2E3891C7E193}" srcOrd="1" destOrd="0" presId="urn:microsoft.com/office/officeart/2005/8/layout/vList2"/>
    <dgm:cxn modelId="{89729ABB-9B02-49CC-8AEA-DC20580C0A4E}" type="presParOf" srcId="{581799B4-917A-42BE-A229-C83EBC367282}" destId="{E164F3C2-F51A-4DA4-A963-8A294ED02047}" srcOrd="2" destOrd="0" presId="urn:microsoft.com/office/officeart/2005/8/layout/vList2"/>
    <dgm:cxn modelId="{42503AAF-D67F-413E-98BC-895A0C882A53}" type="presParOf" srcId="{581799B4-917A-42BE-A229-C83EBC367282}" destId="{A1EB1292-4A1D-4385-9FFE-41413E4C58BD}" srcOrd="3" destOrd="0" presId="urn:microsoft.com/office/officeart/2005/8/layout/vList2"/>
    <dgm:cxn modelId="{8D64ABAE-536C-4A68-BC1D-DF74D88316A8}" type="presParOf" srcId="{581799B4-917A-42BE-A229-C83EBC367282}" destId="{CEEBD4D2-33F5-4F28-83A8-EFB97DFCD116}" srcOrd="4" destOrd="0" presId="urn:microsoft.com/office/officeart/2005/8/layout/vList2"/>
    <dgm:cxn modelId="{269BE3C2-1B24-4CAE-AD01-6BBF40580E05}" type="presParOf" srcId="{581799B4-917A-42BE-A229-C83EBC367282}" destId="{63296DEB-DEF5-4C02-A0AE-AC230232A4BF}" srcOrd="5" destOrd="0" presId="urn:microsoft.com/office/officeart/2005/8/layout/vList2"/>
    <dgm:cxn modelId="{EB698F82-C894-4B8A-988E-A723512D9F3B}" type="presParOf" srcId="{581799B4-917A-42BE-A229-C83EBC367282}" destId="{695E293E-4831-4A5C-9465-43B565C079A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3E3070A6-FDAF-4DFB-B897-E2E293002DE1}"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n-US"/>
        </a:p>
      </dgm:t>
    </dgm:pt>
    <dgm:pt modelId="{0D83532A-AF03-42AF-956F-249EDDB35592}">
      <dgm:prSet custT="1"/>
      <dgm:spPr>
        <a:scene3d>
          <a:camera prst="orthographicFront"/>
          <a:lightRig rig="threePt" dir="t"/>
        </a:scene3d>
        <a:sp3d>
          <a:bevelT/>
        </a:sp3d>
      </dgm:spPr>
      <dgm:t>
        <a:bodyPr/>
        <a:lstStyle/>
        <a:p>
          <a:r>
            <a:rPr lang="en-US" sz="2800" b="0" dirty="0"/>
            <a:t>The nature of the change or error and its correction </a:t>
          </a:r>
          <a:endParaRPr lang="en-US" sz="2800" dirty="0"/>
        </a:p>
      </dgm:t>
    </dgm:pt>
    <dgm:pt modelId="{12597F6E-2A82-46F0-AE29-C9A00D447C84}" type="parTrans" cxnId="{2CA9EF6F-D740-4569-8A6B-7618B0E1B1F4}">
      <dgm:prSet/>
      <dgm:spPr/>
      <dgm:t>
        <a:bodyPr/>
        <a:lstStyle/>
        <a:p>
          <a:endParaRPr lang="en-US"/>
        </a:p>
      </dgm:t>
    </dgm:pt>
    <dgm:pt modelId="{30C30569-D352-4B1D-9717-E69C93D4A684}" type="sibTrans" cxnId="{2CA9EF6F-D740-4569-8A6B-7618B0E1B1F4}">
      <dgm:prSet/>
      <dgm:spPr/>
      <dgm:t>
        <a:bodyPr/>
        <a:lstStyle/>
        <a:p>
          <a:endParaRPr lang="en-US"/>
        </a:p>
      </dgm:t>
    </dgm:pt>
    <dgm:pt modelId="{6E89BF69-BB9E-4457-8511-27B88A280667}">
      <dgm:prSet custT="1"/>
      <dgm:spPr>
        <a:scene3d>
          <a:camera prst="orthographicFront"/>
          <a:lightRig rig="threePt" dir="t"/>
        </a:scene3d>
        <a:sp3d>
          <a:bevelT/>
        </a:sp3d>
      </dgm:spPr>
      <dgm:t>
        <a:bodyPr/>
        <a:lstStyle/>
        <a:p>
          <a:r>
            <a:rPr lang="en-US" sz="2800" b="0"/>
            <a:t>Reason for the change</a:t>
          </a:r>
          <a:endParaRPr lang="en-US" sz="2800"/>
        </a:p>
      </dgm:t>
    </dgm:pt>
    <dgm:pt modelId="{088B3D51-CA3D-459B-83B1-BDF24973D9E6}" type="parTrans" cxnId="{803EC2EA-A064-48B8-95E1-226B771D11A9}">
      <dgm:prSet/>
      <dgm:spPr/>
      <dgm:t>
        <a:bodyPr/>
        <a:lstStyle/>
        <a:p>
          <a:endParaRPr lang="en-US"/>
        </a:p>
      </dgm:t>
    </dgm:pt>
    <dgm:pt modelId="{1BF59039-6933-45A0-9E36-260440C72D14}" type="sibTrans" cxnId="{803EC2EA-A064-48B8-95E1-226B771D11A9}">
      <dgm:prSet/>
      <dgm:spPr/>
      <dgm:t>
        <a:bodyPr/>
        <a:lstStyle/>
        <a:p>
          <a:endParaRPr lang="en-US"/>
        </a:p>
      </dgm:t>
    </dgm:pt>
    <dgm:pt modelId="{4AB5F96C-D748-4DB2-9CE0-8778C2FD64FB}">
      <dgm:prSet custT="1"/>
      <dgm:spPr>
        <a:scene3d>
          <a:camera prst="orthographicFront"/>
          <a:lightRig rig="threePt" dir="t"/>
        </a:scene3d>
        <a:sp3d>
          <a:bevelT/>
        </a:sp3d>
      </dgm:spPr>
      <dgm:t>
        <a:bodyPr/>
        <a:lstStyle/>
        <a:p>
          <a:r>
            <a:rPr lang="en-US" sz="2800" b="0" dirty="0"/>
            <a:t>The effects on beginning net position, fund balance, or fund net position, as applicable, presented in a tabular format</a:t>
          </a:r>
          <a:endParaRPr lang="en-US" sz="2800" dirty="0"/>
        </a:p>
      </dgm:t>
    </dgm:pt>
    <dgm:pt modelId="{FEAA2CE9-25C7-4288-922A-71AE46D23CA4}" type="parTrans" cxnId="{6EEB4C4B-7FE3-435E-8A38-09A40922DA58}">
      <dgm:prSet/>
      <dgm:spPr/>
      <dgm:t>
        <a:bodyPr/>
        <a:lstStyle/>
        <a:p>
          <a:endParaRPr lang="en-US"/>
        </a:p>
      </dgm:t>
    </dgm:pt>
    <dgm:pt modelId="{A6C51682-F575-466D-AB60-008F59445729}" type="sibTrans" cxnId="{6EEB4C4B-7FE3-435E-8A38-09A40922DA58}">
      <dgm:prSet/>
      <dgm:spPr/>
      <dgm:t>
        <a:bodyPr/>
        <a:lstStyle/>
        <a:p>
          <a:endParaRPr lang="en-US"/>
        </a:p>
      </dgm:t>
    </dgm:pt>
    <dgm:pt modelId="{8DF87C39-4DAD-404E-84A2-EE959AA8C81B}" type="pres">
      <dgm:prSet presAssocID="{3E3070A6-FDAF-4DFB-B897-E2E293002DE1}" presName="linear" presStyleCnt="0">
        <dgm:presLayoutVars>
          <dgm:animLvl val="lvl"/>
          <dgm:resizeHandles val="exact"/>
        </dgm:presLayoutVars>
      </dgm:prSet>
      <dgm:spPr/>
    </dgm:pt>
    <dgm:pt modelId="{ED1156B3-A140-468E-9379-0F61F4FC4EBE}" type="pres">
      <dgm:prSet presAssocID="{0D83532A-AF03-42AF-956F-249EDDB35592}" presName="parentText" presStyleLbl="node1" presStyleIdx="0" presStyleCnt="3" custScaleY="73359">
        <dgm:presLayoutVars>
          <dgm:chMax val="0"/>
          <dgm:bulletEnabled val="1"/>
        </dgm:presLayoutVars>
      </dgm:prSet>
      <dgm:spPr/>
    </dgm:pt>
    <dgm:pt modelId="{677BD6D9-1589-48F0-B000-AA3E1B564B53}" type="pres">
      <dgm:prSet presAssocID="{30C30569-D352-4B1D-9717-E69C93D4A684}" presName="spacer" presStyleCnt="0"/>
      <dgm:spPr>
        <a:scene3d>
          <a:camera prst="orthographicFront"/>
          <a:lightRig rig="threePt" dir="t"/>
        </a:scene3d>
        <a:sp3d>
          <a:bevelT/>
        </a:sp3d>
      </dgm:spPr>
    </dgm:pt>
    <dgm:pt modelId="{C356D331-7AB7-46E6-8FEB-499DCC121B77}" type="pres">
      <dgm:prSet presAssocID="{6E89BF69-BB9E-4457-8511-27B88A280667}" presName="parentText" presStyleLbl="node1" presStyleIdx="1" presStyleCnt="3" custScaleY="61875">
        <dgm:presLayoutVars>
          <dgm:chMax val="0"/>
          <dgm:bulletEnabled val="1"/>
        </dgm:presLayoutVars>
      </dgm:prSet>
      <dgm:spPr/>
    </dgm:pt>
    <dgm:pt modelId="{7233AFF2-D1A0-406E-BEA4-A543DDA5262C}" type="pres">
      <dgm:prSet presAssocID="{1BF59039-6933-45A0-9E36-260440C72D14}" presName="spacer" presStyleCnt="0"/>
      <dgm:spPr>
        <a:scene3d>
          <a:camera prst="orthographicFront"/>
          <a:lightRig rig="threePt" dir="t"/>
        </a:scene3d>
        <a:sp3d>
          <a:bevelT/>
        </a:sp3d>
      </dgm:spPr>
    </dgm:pt>
    <dgm:pt modelId="{966DD9F3-6F44-466B-AC56-489137F5F05C}" type="pres">
      <dgm:prSet presAssocID="{4AB5F96C-D748-4DB2-9CE0-8778C2FD64FB}" presName="parentText" presStyleLbl="node1" presStyleIdx="2" presStyleCnt="3" custScaleY="97278">
        <dgm:presLayoutVars>
          <dgm:chMax val="0"/>
          <dgm:bulletEnabled val="1"/>
        </dgm:presLayoutVars>
      </dgm:prSet>
      <dgm:spPr/>
    </dgm:pt>
  </dgm:ptLst>
  <dgm:cxnLst>
    <dgm:cxn modelId="{40F34320-192D-42B4-95EA-D561CCB5F6ED}" type="presOf" srcId="{0D83532A-AF03-42AF-956F-249EDDB35592}" destId="{ED1156B3-A140-468E-9379-0F61F4FC4EBE}" srcOrd="0" destOrd="0" presId="urn:microsoft.com/office/officeart/2005/8/layout/vList2"/>
    <dgm:cxn modelId="{78CC6A29-83A0-4EAE-BB58-CF8DEC38B265}" type="presOf" srcId="{6E89BF69-BB9E-4457-8511-27B88A280667}" destId="{C356D331-7AB7-46E6-8FEB-499DCC121B77}" srcOrd="0" destOrd="0" presId="urn:microsoft.com/office/officeart/2005/8/layout/vList2"/>
    <dgm:cxn modelId="{C1E6882F-D594-4F47-83C0-23E693D8284B}" type="presOf" srcId="{3E3070A6-FDAF-4DFB-B897-E2E293002DE1}" destId="{8DF87C39-4DAD-404E-84A2-EE959AA8C81B}" srcOrd="0" destOrd="0" presId="urn:microsoft.com/office/officeart/2005/8/layout/vList2"/>
    <dgm:cxn modelId="{6EEB4C4B-7FE3-435E-8A38-09A40922DA58}" srcId="{3E3070A6-FDAF-4DFB-B897-E2E293002DE1}" destId="{4AB5F96C-D748-4DB2-9CE0-8778C2FD64FB}" srcOrd="2" destOrd="0" parTransId="{FEAA2CE9-25C7-4288-922A-71AE46D23CA4}" sibTransId="{A6C51682-F575-466D-AB60-008F59445729}"/>
    <dgm:cxn modelId="{2CA9EF6F-D740-4569-8A6B-7618B0E1B1F4}" srcId="{3E3070A6-FDAF-4DFB-B897-E2E293002DE1}" destId="{0D83532A-AF03-42AF-956F-249EDDB35592}" srcOrd="0" destOrd="0" parTransId="{12597F6E-2A82-46F0-AE29-C9A00D447C84}" sibTransId="{30C30569-D352-4B1D-9717-E69C93D4A684}"/>
    <dgm:cxn modelId="{7ACCB6E1-F2F5-428B-AE32-CDBA9C4CF7A0}" type="presOf" srcId="{4AB5F96C-D748-4DB2-9CE0-8778C2FD64FB}" destId="{966DD9F3-6F44-466B-AC56-489137F5F05C}" srcOrd="0" destOrd="0" presId="urn:microsoft.com/office/officeart/2005/8/layout/vList2"/>
    <dgm:cxn modelId="{803EC2EA-A064-48B8-95E1-226B771D11A9}" srcId="{3E3070A6-FDAF-4DFB-B897-E2E293002DE1}" destId="{6E89BF69-BB9E-4457-8511-27B88A280667}" srcOrd="1" destOrd="0" parTransId="{088B3D51-CA3D-459B-83B1-BDF24973D9E6}" sibTransId="{1BF59039-6933-45A0-9E36-260440C72D14}"/>
    <dgm:cxn modelId="{69D37A09-1EBC-4926-812A-19ED40902911}" type="presParOf" srcId="{8DF87C39-4DAD-404E-84A2-EE959AA8C81B}" destId="{ED1156B3-A140-468E-9379-0F61F4FC4EBE}" srcOrd="0" destOrd="0" presId="urn:microsoft.com/office/officeart/2005/8/layout/vList2"/>
    <dgm:cxn modelId="{558E254C-A97B-42D5-905B-6FD3E41006D0}" type="presParOf" srcId="{8DF87C39-4DAD-404E-84A2-EE959AA8C81B}" destId="{677BD6D9-1589-48F0-B000-AA3E1B564B53}" srcOrd="1" destOrd="0" presId="urn:microsoft.com/office/officeart/2005/8/layout/vList2"/>
    <dgm:cxn modelId="{35ACF907-D48D-4102-85F4-7B5683040B92}" type="presParOf" srcId="{8DF87C39-4DAD-404E-84A2-EE959AA8C81B}" destId="{C356D331-7AB7-46E6-8FEB-499DCC121B77}" srcOrd="2" destOrd="0" presId="urn:microsoft.com/office/officeart/2005/8/layout/vList2"/>
    <dgm:cxn modelId="{B8345932-5987-4965-AC87-E5B09E595565}" type="presParOf" srcId="{8DF87C39-4DAD-404E-84A2-EE959AA8C81B}" destId="{7233AFF2-D1A0-406E-BEA4-A543DDA5262C}" srcOrd="3" destOrd="0" presId="urn:microsoft.com/office/officeart/2005/8/layout/vList2"/>
    <dgm:cxn modelId="{CA76DECC-A4EA-40CF-9E8E-400F9AA254BC}" type="presParOf" srcId="{8DF87C39-4DAD-404E-84A2-EE959AA8C81B}" destId="{966DD9F3-6F44-466B-AC56-489137F5F05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3E3070A6-FDAF-4DFB-B897-E2E293002DE1}" type="doc">
      <dgm:prSet loTypeId="urn:microsoft.com/office/officeart/2005/8/layout/hierarchy4" loCatId="list" qsTypeId="urn:microsoft.com/office/officeart/2005/8/quickstyle/simple1" qsCatId="simple" csTypeId="urn:microsoft.com/office/officeart/2005/8/colors/colorful2" csCatId="colorful" phldr="1"/>
      <dgm:spPr/>
      <dgm:t>
        <a:bodyPr/>
        <a:lstStyle/>
        <a:p>
          <a:endParaRPr lang="en-US"/>
        </a:p>
      </dgm:t>
    </dgm:pt>
    <dgm:pt modelId="{0D83532A-AF03-42AF-956F-249EDDB35592}">
      <dgm:prSet custT="1"/>
      <dgm:spPr>
        <a:scene3d>
          <a:camera prst="orthographicFront"/>
          <a:lightRig rig="threePt" dir="t"/>
        </a:scene3d>
        <a:sp3d>
          <a:bevelT/>
        </a:sp3d>
      </dgm:spPr>
      <dgm:t>
        <a:bodyPr/>
        <a:lstStyle/>
        <a:p>
          <a:r>
            <a:rPr lang="en-US" sz="2400" dirty="0"/>
            <a:t>The </a:t>
          </a:r>
          <a:r>
            <a:rPr lang="en-US" sz="2400"/>
            <a:t>Statement addresses </a:t>
          </a:r>
          <a:r>
            <a:rPr lang="en-US" sz="2400" dirty="0"/>
            <a:t>how to present in RSI and SI information that is affected by an accounting change or error correction</a:t>
          </a:r>
        </a:p>
      </dgm:t>
    </dgm:pt>
    <dgm:pt modelId="{12597F6E-2A82-46F0-AE29-C9A00D447C84}" type="parTrans" cxnId="{2CA9EF6F-D740-4569-8A6B-7618B0E1B1F4}">
      <dgm:prSet/>
      <dgm:spPr/>
      <dgm:t>
        <a:bodyPr/>
        <a:lstStyle/>
        <a:p>
          <a:endParaRPr lang="en-US"/>
        </a:p>
      </dgm:t>
    </dgm:pt>
    <dgm:pt modelId="{30C30569-D352-4B1D-9717-E69C93D4A684}" type="sibTrans" cxnId="{2CA9EF6F-D740-4569-8A6B-7618B0E1B1F4}">
      <dgm:prSet/>
      <dgm:spPr/>
      <dgm:t>
        <a:bodyPr/>
        <a:lstStyle/>
        <a:p>
          <a:endParaRPr lang="en-US"/>
        </a:p>
      </dgm:t>
    </dgm:pt>
    <dgm:pt modelId="{6E89BF69-BB9E-4457-8511-27B88A280667}">
      <dgm:prSet custT="1"/>
      <dgm:spPr>
        <a:scene3d>
          <a:camera prst="orthographicFront"/>
          <a:lightRig rig="threePt" dir="t"/>
        </a:scene3d>
        <a:sp3d>
          <a:bevelT/>
        </a:sp3d>
      </dgm:spPr>
      <dgm:t>
        <a:bodyPr/>
        <a:lstStyle/>
        <a:p>
          <a:r>
            <a:rPr lang="en-US" sz="2400" dirty="0"/>
            <a:t>Periods earlier than those presented in basic financial statements should </a:t>
          </a:r>
          <a:r>
            <a:rPr lang="en-US" sz="2400" b="1" i="1" dirty="0"/>
            <a:t>not</a:t>
          </a:r>
          <a:r>
            <a:rPr lang="en-US" sz="2400" b="1" dirty="0"/>
            <a:t> </a:t>
          </a:r>
          <a:r>
            <a:rPr lang="en-US" sz="2400" dirty="0"/>
            <a:t>be restated for changes in accounting principles</a:t>
          </a:r>
        </a:p>
      </dgm:t>
    </dgm:pt>
    <dgm:pt modelId="{088B3D51-CA3D-459B-83B1-BDF24973D9E6}" type="parTrans" cxnId="{803EC2EA-A064-48B8-95E1-226B771D11A9}">
      <dgm:prSet/>
      <dgm:spPr/>
      <dgm:t>
        <a:bodyPr/>
        <a:lstStyle/>
        <a:p>
          <a:endParaRPr lang="en-US"/>
        </a:p>
      </dgm:t>
    </dgm:pt>
    <dgm:pt modelId="{1BF59039-6933-45A0-9E36-260440C72D14}" type="sibTrans" cxnId="{803EC2EA-A064-48B8-95E1-226B771D11A9}">
      <dgm:prSet/>
      <dgm:spPr/>
      <dgm:t>
        <a:bodyPr/>
        <a:lstStyle/>
        <a:p>
          <a:endParaRPr lang="en-US"/>
        </a:p>
      </dgm:t>
    </dgm:pt>
    <dgm:pt modelId="{4AB5F96C-D748-4DB2-9CE0-8778C2FD64FB}">
      <dgm:prSet custT="1"/>
      <dgm:spPr>
        <a:scene3d>
          <a:camera prst="orthographicFront"/>
          <a:lightRig rig="threePt" dir="t"/>
        </a:scene3d>
        <a:sp3d>
          <a:bevelT/>
        </a:sp3d>
      </dgm:spPr>
      <dgm:t>
        <a:bodyPr/>
        <a:lstStyle/>
        <a:p>
          <a:r>
            <a:rPr lang="en-US" sz="2400" dirty="0"/>
            <a:t>Periods earlier than those presented in basic financial statements should be restated for error corrections, if practicable</a:t>
          </a:r>
        </a:p>
      </dgm:t>
    </dgm:pt>
    <dgm:pt modelId="{FEAA2CE9-25C7-4288-922A-71AE46D23CA4}" type="parTrans" cxnId="{6EEB4C4B-7FE3-435E-8A38-09A40922DA58}">
      <dgm:prSet/>
      <dgm:spPr/>
      <dgm:t>
        <a:bodyPr/>
        <a:lstStyle/>
        <a:p>
          <a:endParaRPr lang="en-US"/>
        </a:p>
      </dgm:t>
    </dgm:pt>
    <dgm:pt modelId="{A6C51682-F575-466D-AB60-008F59445729}" type="sibTrans" cxnId="{6EEB4C4B-7FE3-435E-8A38-09A40922DA58}">
      <dgm:prSet/>
      <dgm:spPr/>
      <dgm:t>
        <a:bodyPr/>
        <a:lstStyle/>
        <a:p>
          <a:endParaRPr lang="en-US"/>
        </a:p>
      </dgm:t>
    </dgm:pt>
    <dgm:pt modelId="{137AFE2C-2A94-48BC-8ABF-29B437D06A51}" type="pres">
      <dgm:prSet presAssocID="{3E3070A6-FDAF-4DFB-B897-E2E293002DE1}" presName="Name0" presStyleCnt="0">
        <dgm:presLayoutVars>
          <dgm:chPref val="1"/>
          <dgm:dir/>
          <dgm:animOne val="branch"/>
          <dgm:animLvl val="lvl"/>
          <dgm:resizeHandles/>
        </dgm:presLayoutVars>
      </dgm:prSet>
      <dgm:spPr/>
    </dgm:pt>
    <dgm:pt modelId="{22C64A55-83C6-471C-8255-9A34F4BE8237}" type="pres">
      <dgm:prSet presAssocID="{0D83532A-AF03-42AF-956F-249EDDB35592}" presName="vertOne" presStyleCnt="0"/>
      <dgm:spPr/>
    </dgm:pt>
    <dgm:pt modelId="{7C4FBC97-0149-4341-A482-2814F74E79BD}" type="pres">
      <dgm:prSet presAssocID="{0D83532A-AF03-42AF-956F-249EDDB35592}" presName="txOne" presStyleLbl="node0" presStyleIdx="0" presStyleCnt="1">
        <dgm:presLayoutVars>
          <dgm:chPref val="3"/>
        </dgm:presLayoutVars>
      </dgm:prSet>
      <dgm:spPr/>
    </dgm:pt>
    <dgm:pt modelId="{1B8D65A2-4E3C-482B-94A9-187F3685E4BF}" type="pres">
      <dgm:prSet presAssocID="{0D83532A-AF03-42AF-956F-249EDDB35592}" presName="parTransOne" presStyleCnt="0"/>
      <dgm:spPr/>
    </dgm:pt>
    <dgm:pt modelId="{50B84DCA-D003-49FF-9D67-B8884B7A602D}" type="pres">
      <dgm:prSet presAssocID="{0D83532A-AF03-42AF-956F-249EDDB35592}" presName="horzOne" presStyleCnt="0"/>
      <dgm:spPr/>
    </dgm:pt>
    <dgm:pt modelId="{7DD052EE-7858-487E-8D90-5AD644081F00}" type="pres">
      <dgm:prSet presAssocID="{6E89BF69-BB9E-4457-8511-27B88A280667}" presName="vertTwo" presStyleCnt="0"/>
      <dgm:spPr/>
    </dgm:pt>
    <dgm:pt modelId="{63F15500-0F60-4413-BEF6-B1BC08AD638F}" type="pres">
      <dgm:prSet presAssocID="{6E89BF69-BB9E-4457-8511-27B88A280667}" presName="txTwo" presStyleLbl="node2" presStyleIdx="0" presStyleCnt="2">
        <dgm:presLayoutVars>
          <dgm:chPref val="3"/>
        </dgm:presLayoutVars>
      </dgm:prSet>
      <dgm:spPr/>
    </dgm:pt>
    <dgm:pt modelId="{0ED9DB23-1EE7-4834-BAEA-64E2EFBB372D}" type="pres">
      <dgm:prSet presAssocID="{6E89BF69-BB9E-4457-8511-27B88A280667}" presName="horzTwo" presStyleCnt="0"/>
      <dgm:spPr/>
    </dgm:pt>
    <dgm:pt modelId="{C8641693-BF08-47D1-95C3-BBA4EDF420A5}" type="pres">
      <dgm:prSet presAssocID="{1BF59039-6933-45A0-9E36-260440C72D14}" presName="sibSpaceTwo" presStyleCnt="0"/>
      <dgm:spPr/>
    </dgm:pt>
    <dgm:pt modelId="{193EACC0-E3C7-4938-A75D-3E74EC15540E}" type="pres">
      <dgm:prSet presAssocID="{4AB5F96C-D748-4DB2-9CE0-8778C2FD64FB}" presName="vertTwo" presStyleCnt="0"/>
      <dgm:spPr/>
    </dgm:pt>
    <dgm:pt modelId="{66055F90-FC57-4ECC-9901-035FF60E1837}" type="pres">
      <dgm:prSet presAssocID="{4AB5F96C-D748-4DB2-9CE0-8778C2FD64FB}" presName="txTwo" presStyleLbl="node2" presStyleIdx="1" presStyleCnt="2">
        <dgm:presLayoutVars>
          <dgm:chPref val="3"/>
        </dgm:presLayoutVars>
      </dgm:prSet>
      <dgm:spPr/>
    </dgm:pt>
    <dgm:pt modelId="{FC68B625-615C-4F43-9CC7-0339D17CE17E}" type="pres">
      <dgm:prSet presAssocID="{4AB5F96C-D748-4DB2-9CE0-8778C2FD64FB}" presName="horzTwo" presStyleCnt="0"/>
      <dgm:spPr/>
    </dgm:pt>
  </dgm:ptLst>
  <dgm:cxnLst>
    <dgm:cxn modelId="{3365C72E-D331-4522-B9F3-658E236A209D}" type="presOf" srcId="{3E3070A6-FDAF-4DFB-B897-E2E293002DE1}" destId="{137AFE2C-2A94-48BC-8ABF-29B437D06A51}" srcOrd="0" destOrd="0" presId="urn:microsoft.com/office/officeart/2005/8/layout/hierarchy4"/>
    <dgm:cxn modelId="{6EEB4C4B-7FE3-435E-8A38-09A40922DA58}" srcId="{0D83532A-AF03-42AF-956F-249EDDB35592}" destId="{4AB5F96C-D748-4DB2-9CE0-8778C2FD64FB}" srcOrd="1" destOrd="0" parTransId="{FEAA2CE9-25C7-4288-922A-71AE46D23CA4}" sibTransId="{A6C51682-F575-466D-AB60-008F59445729}"/>
    <dgm:cxn modelId="{AB46654D-9931-45A6-B6DD-43B7F750EA85}" type="presOf" srcId="{4AB5F96C-D748-4DB2-9CE0-8778C2FD64FB}" destId="{66055F90-FC57-4ECC-9901-035FF60E1837}" srcOrd="0" destOrd="0" presId="urn:microsoft.com/office/officeart/2005/8/layout/hierarchy4"/>
    <dgm:cxn modelId="{2CA9EF6F-D740-4569-8A6B-7618B0E1B1F4}" srcId="{3E3070A6-FDAF-4DFB-B897-E2E293002DE1}" destId="{0D83532A-AF03-42AF-956F-249EDDB35592}" srcOrd="0" destOrd="0" parTransId="{12597F6E-2A82-46F0-AE29-C9A00D447C84}" sibTransId="{30C30569-D352-4B1D-9717-E69C93D4A684}"/>
    <dgm:cxn modelId="{81868F94-6EDB-4C6B-88F0-6F2F10C9D24E}" type="presOf" srcId="{6E89BF69-BB9E-4457-8511-27B88A280667}" destId="{63F15500-0F60-4413-BEF6-B1BC08AD638F}" srcOrd="0" destOrd="0" presId="urn:microsoft.com/office/officeart/2005/8/layout/hierarchy4"/>
    <dgm:cxn modelId="{5D0358E1-2CA6-488D-960F-2DCC4DD1B8F7}" type="presOf" srcId="{0D83532A-AF03-42AF-956F-249EDDB35592}" destId="{7C4FBC97-0149-4341-A482-2814F74E79BD}" srcOrd="0" destOrd="0" presId="urn:microsoft.com/office/officeart/2005/8/layout/hierarchy4"/>
    <dgm:cxn modelId="{803EC2EA-A064-48B8-95E1-226B771D11A9}" srcId="{0D83532A-AF03-42AF-956F-249EDDB35592}" destId="{6E89BF69-BB9E-4457-8511-27B88A280667}" srcOrd="0" destOrd="0" parTransId="{088B3D51-CA3D-459B-83B1-BDF24973D9E6}" sibTransId="{1BF59039-6933-45A0-9E36-260440C72D14}"/>
    <dgm:cxn modelId="{2707591C-78D2-4C67-85AE-E333AB4CFF74}" type="presParOf" srcId="{137AFE2C-2A94-48BC-8ABF-29B437D06A51}" destId="{22C64A55-83C6-471C-8255-9A34F4BE8237}" srcOrd="0" destOrd="0" presId="urn:microsoft.com/office/officeart/2005/8/layout/hierarchy4"/>
    <dgm:cxn modelId="{2540EEBC-75F5-4CF5-B799-2A95E05A08CE}" type="presParOf" srcId="{22C64A55-83C6-471C-8255-9A34F4BE8237}" destId="{7C4FBC97-0149-4341-A482-2814F74E79BD}" srcOrd="0" destOrd="0" presId="urn:microsoft.com/office/officeart/2005/8/layout/hierarchy4"/>
    <dgm:cxn modelId="{C7F6300D-6FD3-4566-9CC0-58CB5A576108}" type="presParOf" srcId="{22C64A55-83C6-471C-8255-9A34F4BE8237}" destId="{1B8D65A2-4E3C-482B-94A9-187F3685E4BF}" srcOrd="1" destOrd="0" presId="urn:microsoft.com/office/officeart/2005/8/layout/hierarchy4"/>
    <dgm:cxn modelId="{B4C74C3A-F1A0-40F3-9137-6C103017434A}" type="presParOf" srcId="{22C64A55-83C6-471C-8255-9A34F4BE8237}" destId="{50B84DCA-D003-49FF-9D67-B8884B7A602D}" srcOrd="2" destOrd="0" presId="urn:microsoft.com/office/officeart/2005/8/layout/hierarchy4"/>
    <dgm:cxn modelId="{35DA1E21-C058-4913-AC6F-FFB9A844CE4E}" type="presParOf" srcId="{50B84DCA-D003-49FF-9D67-B8884B7A602D}" destId="{7DD052EE-7858-487E-8D90-5AD644081F00}" srcOrd="0" destOrd="0" presId="urn:microsoft.com/office/officeart/2005/8/layout/hierarchy4"/>
    <dgm:cxn modelId="{EA8ED03B-6B29-4CB0-921E-803AD526500F}" type="presParOf" srcId="{7DD052EE-7858-487E-8D90-5AD644081F00}" destId="{63F15500-0F60-4413-BEF6-B1BC08AD638F}" srcOrd="0" destOrd="0" presId="urn:microsoft.com/office/officeart/2005/8/layout/hierarchy4"/>
    <dgm:cxn modelId="{30B649C6-E93A-4660-9494-C7FA7D764DA7}" type="presParOf" srcId="{7DD052EE-7858-487E-8D90-5AD644081F00}" destId="{0ED9DB23-1EE7-4834-BAEA-64E2EFBB372D}" srcOrd="1" destOrd="0" presId="urn:microsoft.com/office/officeart/2005/8/layout/hierarchy4"/>
    <dgm:cxn modelId="{C0E8937F-9581-407E-B469-7CD0CE17A39A}" type="presParOf" srcId="{50B84DCA-D003-49FF-9D67-B8884B7A602D}" destId="{C8641693-BF08-47D1-95C3-BBA4EDF420A5}" srcOrd="1" destOrd="0" presId="urn:microsoft.com/office/officeart/2005/8/layout/hierarchy4"/>
    <dgm:cxn modelId="{C8A06F8A-B983-4A7C-8D21-715246BEE9DD}" type="presParOf" srcId="{50B84DCA-D003-49FF-9D67-B8884B7A602D}" destId="{193EACC0-E3C7-4938-A75D-3E74EC15540E}" srcOrd="2" destOrd="0" presId="urn:microsoft.com/office/officeart/2005/8/layout/hierarchy4"/>
    <dgm:cxn modelId="{B016A959-CF36-4B69-93DB-73FE3E7EE602}" type="presParOf" srcId="{193EACC0-E3C7-4938-A75D-3E74EC15540E}" destId="{66055F90-FC57-4ECC-9901-035FF60E1837}" srcOrd="0" destOrd="0" presId="urn:microsoft.com/office/officeart/2005/8/layout/hierarchy4"/>
    <dgm:cxn modelId="{265A3276-3E91-409C-A5C0-39C280B3C7AE}" type="presParOf" srcId="{193EACC0-E3C7-4938-A75D-3E74EC15540E}" destId="{FC68B625-615C-4F43-9CC7-0339D17CE17E}"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28665C54-B8D6-4C98-B17E-4F0FC89317F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3039AA0-6881-457C-9F81-171E5F2CFF04}">
      <dgm:prSet custT="1"/>
      <dgm:spPr>
        <a:scene3d>
          <a:camera prst="orthographicFront"/>
          <a:lightRig rig="threePt" dir="t"/>
        </a:scene3d>
        <a:sp3d>
          <a:bevelT/>
        </a:sp3d>
      </dgm:spPr>
      <dgm:t>
        <a:bodyPr/>
        <a:lstStyle/>
        <a:p>
          <a:pPr algn="ctr"/>
          <a:r>
            <a:rPr lang="en-US" sz="3600" b="1">
              <a:solidFill>
                <a:schemeClr val="accent3"/>
              </a:solidFill>
            </a:rPr>
            <a:t>What?</a:t>
          </a:r>
          <a:endParaRPr lang="en-US" sz="3600">
            <a:solidFill>
              <a:schemeClr val="accent3"/>
            </a:solidFill>
          </a:endParaRPr>
        </a:p>
      </dgm:t>
    </dgm:pt>
    <dgm:pt modelId="{9040F565-1AC8-4852-A794-212830E00DA4}" type="parTrans" cxnId="{5DAF0EC9-58E7-44B2-AD2F-7FC185E5F8CB}">
      <dgm:prSet/>
      <dgm:spPr/>
      <dgm:t>
        <a:bodyPr/>
        <a:lstStyle/>
        <a:p>
          <a:endParaRPr lang="en-US"/>
        </a:p>
      </dgm:t>
    </dgm:pt>
    <dgm:pt modelId="{E92AFB24-8C3A-47F1-A122-652674A63C9F}" type="sibTrans" cxnId="{5DAF0EC9-58E7-44B2-AD2F-7FC185E5F8CB}">
      <dgm:prSet/>
      <dgm:spPr/>
      <dgm:t>
        <a:bodyPr/>
        <a:lstStyle/>
        <a:p>
          <a:endParaRPr lang="en-US"/>
        </a:p>
      </dgm:t>
    </dgm:pt>
    <dgm:pt modelId="{D6F88643-1ED1-4199-885E-37C9169DBDB1}">
      <dgm:prSet custT="1"/>
      <dgm:spPr>
        <a:scene3d>
          <a:camera prst="orthographicFront"/>
          <a:lightRig rig="threePt" dir="t"/>
        </a:scene3d>
        <a:sp3d>
          <a:bevelT/>
        </a:sp3d>
      </dgm:spPr>
      <dgm:t>
        <a:bodyPr/>
        <a:lstStyle/>
        <a:p>
          <a:pPr algn="ctr"/>
          <a:r>
            <a:rPr lang="en-US" sz="3600" b="1">
              <a:solidFill>
                <a:schemeClr val="accent3"/>
              </a:solidFill>
            </a:rPr>
            <a:t>Why?</a:t>
          </a:r>
          <a:endParaRPr lang="en-US" sz="3600">
            <a:solidFill>
              <a:schemeClr val="accent3"/>
            </a:solidFill>
          </a:endParaRPr>
        </a:p>
      </dgm:t>
    </dgm:pt>
    <dgm:pt modelId="{A9D82CD7-E580-4A50-A1C3-7BD1B61A183A}" type="parTrans" cxnId="{31F93BD5-AF28-418A-A1CB-7FB529996CEF}">
      <dgm:prSet/>
      <dgm:spPr/>
      <dgm:t>
        <a:bodyPr/>
        <a:lstStyle/>
        <a:p>
          <a:endParaRPr lang="en-US"/>
        </a:p>
      </dgm:t>
    </dgm:pt>
    <dgm:pt modelId="{196BD2F8-364B-444F-949E-E8FFDAF4B1A5}" type="sibTrans" cxnId="{31F93BD5-AF28-418A-A1CB-7FB529996CEF}">
      <dgm:prSet/>
      <dgm:spPr/>
      <dgm:t>
        <a:bodyPr/>
        <a:lstStyle/>
        <a:p>
          <a:endParaRPr lang="en-US"/>
        </a:p>
      </dgm:t>
    </dgm:pt>
    <dgm:pt modelId="{D2CE865E-8CCF-429A-A803-B44CA7484537}">
      <dgm:prSet custT="1"/>
      <dgm:spPr>
        <a:scene3d>
          <a:camera prst="orthographicFront"/>
          <a:lightRig rig="threePt" dir="t"/>
        </a:scene3d>
        <a:sp3d>
          <a:bevelT/>
        </a:sp3d>
      </dgm:spPr>
      <dgm:t>
        <a:bodyPr/>
        <a:lstStyle/>
        <a:p>
          <a:pPr algn="ctr"/>
          <a:r>
            <a:rPr lang="en-US" sz="3600" b="1">
              <a:solidFill>
                <a:schemeClr val="accent3"/>
              </a:solidFill>
            </a:rPr>
            <a:t>When?</a:t>
          </a:r>
          <a:endParaRPr lang="en-US" sz="3600">
            <a:solidFill>
              <a:schemeClr val="accent3"/>
            </a:solidFill>
          </a:endParaRPr>
        </a:p>
      </dgm:t>
    </dgm:pt>
    <dgm:pt modelId="{3CD7E4D3-8EE5-4666-976F-139B12271040}" type="parTrans" cxnId="{D944E4E7-3ABA-4931-AA77-91628A4283E1}">
      <dgm:prSet/>
      <dgm:spPr/>
      <dgm:t>
        <a:bodyPr/>
        <a:lstStyle/>
        <a:p>
          <a:endParaRPr lang="en-US"/>
        </a:p>
      </dgm:t>
    </dgm:pt>
    <dgm:pt modelId="{922CE52F-424A-40CD-85FC-BA00496F69AC}" type="sibTrans" cxnId="{D944E4E7-3ABA-4931-AA77-91628A4283E1}">
      <dgm:prSet/>
      <dgm:spPr/>
      <dgm:t>
        <a:bodyPr/>
        <a:lstStyle/>
        <a:p>
          <a:endParaRPr lang="en-US"/>
        </a:p>
      </dgm:t>
    </dgm:pt>
    <dgm:pt modelId="{6775BADE-2DBC-4062-8A6A-29B70745DE9B}">
      <dgm:prSet custT="1"/>
      <dgm:spPr>
        <a:scene3d>
          <a:camera prst="orthographicFront"/>
          <a:lightRig rig="threePt" dir="t"/>
        </a:scene3d>
        <a:sp3d>
          <a:bevelT/>
        </a:sp3d>
      </dgm:spPr>
      <dgm:t>
        <a:bodyPr anchor="t"/>
        <a:lstStyle/>
        <a:p>
          <a:pPr marL="60325" indent="0" algn="l">
            <a:buNone/>
          </a:pPr>
          <a:r>
            <a:rPr lang="en-US" sz="2000" dirty="0"/>
            <a:t>The Board has amended existing guidance for compensated absences</a:t>
          </a:r>
        </a:p>
      </dgm:t>
    </dgm:pt>
    <dgm:pt modelId="{6955D45D-1ED3-4B92-A3AE-D83A3C7BB624}" type="parTrans" cxnId="{B9A31E4E-B4F3-47C2-AF9B-0F60D8F5DAF0}">
      <dgm:prSet/>
      <dgm:spPr/>
      <dgm:t>
        <a:bodyPr/>
        <a:lstStyle/>
        <a:p>
          <a:endParaRPr lang="en-US"/>
        </a:p>
      </dgm:t>
    </dgm:pt>
    <dgm:pt modelId="{73EA357E-D4D6-4204-B5B8-626BEA8B2B80}" type="sibTrans" cxnId="{B9A31E4E-B4F3-47C2-AF9B-0F60D8F5DAF0}">
      <dgm:prSet/>
      <dgm:spPr/>
      <dgm:t>
        <a:bodyPr/>
        <a:lstStyle/>
        <a:p>
          <a:endParaRPr lang="en-US"/>
        </a:p>
      </dgm:t>
    </dgm:pt>
    <dgm:pt modelId="{1E254595-00D2-4076-96CE-DD530D44D2A7}">
      <dgm:prSet custT="1"/>
      <dgm:spPr>
        <a:scene3d>
          <a:camera prst="orthographicFront"/>
          <a:lightRig rig="threePt" dir="t"/>
        </a:scene3d>
        <a:sp3d>
          <a:bevelT/>
        </a:sp3d>
      </dgm:spPr>
      <dgm:t>
        <a:bodyPr anchor="t"/>
        <a:lstStyle/>
        <a:p>
          <a:pPr marL="60325" indent="0" algn="l">
            <a:buNone/>
          </a:pPr>
          <a:r>
            <a:rPr lang="en-US" sz="2000"/>
            <a:t>A review of Statement 16 indicated opportunities for improvement and additional guidance for certain types of leave</a:t>
          </a:r>
          <a:endParaRPr lang="en-US" sz="2000">
            <a:solidFill>
              <a:schemeClr val="bg1"/>
            </a:solidFill>
          </a:endParaRPr>
        </a:p>
      </dgm:t>
    </dgm:pt>
    <dgm:pt modelId="{94D9DD3C-650A-4BD7-A364-3859670481C3}" type="parTrans" cxnId="{F0D6F8A9-4190-456C-9E18-4E031F9CDB8B}">
      <dgm:prSet/>
      <dgm:spPr/>
      <dgm:t>
        <a:bodyPr/>
        <a:lstStyle/>
        <a:p>
          <a:endParaRPr lang="en-US"/>
        </a:p>
      </dgm:t>
    </dgm:pt>
    <dgm:pt modelId="{017E11F1-056F-4233-BF04-EE9BF3D9781E}" type="sibTrans" cxnId="{F0D6F8A9-4190-456C-9E18-4E031F9CDB8B}">
      <dgm:prSet/>
      <dgm:spPr/>
      <dgm:t>
        <a:bodyPr/>
        <a:lstStyle/>
        <a:p>
          <a:endParaRPr lang="en-US"/>
        </a:p>
      </dgm:t>
    </dgm:pt>
    <dgm:pt modelId="{48C5D5F6-5D9E-41D5-8208-B4107643344B}">
      <dgm:prSet custT="1"/>
      <dgm:spPr>
        <a:scene3d>
          <a:camera prst="orthographicFront"/>
          <a:lightRig rig="threePt" dir="t"/>
        </a:scene3d>
        <a:sp3d>
          <a:bevelT/>
        </a:sp3d>
      </dgm:spPr>
      <dgm:t>
        <a:bodyPr anchor="t"/>
        <a:lstStyle/>
        <a:p>
          <a:pPr marL="60325" indent="0" algn="l">
            <a:buNone/>
          </a:pPr>
          <a:r>
            <a:rPr lang="en-US" sz="2000" dirty="0"/>
            <a:t>Effective for fiscal years beginning after December 15, 2023.</a:t>
          </a:r>
        </a:p>
        <a:p>
          <a:pPr marL="60325" indent="0" algn="l">
            <a:buNone/>
          </a:pPr>
          <a:endParaRPr lang="en-US" sz="2000" dirty="0"/>
        </a:p>
        <a:p>
          <a:pPr marL="60325" indent="0" algn="l">
            <a:buNone/>
          </a:pPr>
          <a:r>
            <a:rPr lang="en-US" sz="2000" dirty="0"/>
            <a:t>Earlier application is encouraged</a:t>
          </a:r>
        </a:p>
      </dgm:t>
    </dgm:pt>
    <dgm:pt modelId="{3745AC4D-B2B2-4E17-AC5F-FF376B6A0E77}" type="parTrans" cxnId="{FBD04BB3-56B4-4E2E-9CCE-B1FBA0B92A0A}">
      <dgm:prSet/>
      <dgm:spPr/>
      <dgm:t>
        <a:bodyPr/>
        <a:lstStyle/>
        <a:p>
          <a:endParaRPr lang="en-US"/>
        </a:p>
      </dgm:t>
    </dgm:pt>
    <dgm:pt modelId="{2406F0BC-6BCD-4AEA-9A11-A7CE8E46EBE6}" type="sibTrans" cxnId="{FBD04BB3-56B4-4E2E-9CCE-B1FBA0B92A0A}">
      <dgm:prSet/>
      <dgm:spPr/>
      <dgm:t>
        <a:bodyPr/>
        <a:lstStyle/>
        <a:p>
          <a:endParaRPr lang="en-US"/>
        </a:p>
      </dgm:t>
    </dgm:pt>
    <dgm:pt modelId="{50B92D80-702F-4183-BEF9-709958B0644E}" type="pres">
      <dgm:prSet presAssocID="{28665C54-B8D6-4C98-B17E-4F0FC89317F0}" presName="theList" presStyleCnt="0">
        <dgm:presLayoutVars>
          <dgm:dir/>
          <dgm:animLvl val="lvl"/>
          <dgm:resizeHandles val="exact"/>
        </dgm:presLayoutVars>
      </dgm:prSet>
      <dgm:spPr/>
    </dgm:pt>
    <dgm:pt modelId="{4CABD9DC-6CFB-477A-8FB7-CF6BC9122911}" type="pres">
      <dgm:prSet presAssocID="{A3039AA0-6881-457C-9F81-171E5F2CFF04}" presName="compNode" presStyleCnt="0"/>
      <dgm:spPr/>
    </dgm:pt>
    <dgm:pt modelId="{D5C0F6D0-67F0-4C45-B475-C7CEC51C18BE}" type="pres">
      <dgm:prSet presAssocID="{A3039AA0-6881-457C-9F81-171E5F2CFF04}" presName="aNode" presStyleLbl="bgShp" presStyleIdx="0" presStyleCnt="3"/>
      <dgm:spPr/>
    </dgm:pt>
    <dgm:pt modelId="{AE5878B9-527B-414D-A7C0-251FE06F94F4}" type="pres">
      <dgm:prSet presAssocID="{A3039AA0-6881-457C-9F81-171E5F2CFF04}" presName="textNode" presStyleLbl="bgShp" presStyleIdx="0" presStyleCnt="3"/>
      <dgm:spPr/>
    </dgm:pt>
    <dgm:pt modelId="{A549A1A2-07D0-44E6-99B0-05CFAB5470AC}" type="pres">
      <dgm:prSet presAssocID="{A3039AA0-6881-457C-9F81-171E5F2CFF04}" presName="compChildNode" presStyleCnt="0"/>
      <dgm:spPr/>
    </dgm:pt>
    <dgm:pt modelId="{ACB72E77-417F-43BD-A9E5-A8C357FF8639}" type="pres">
      <dgm:prSet presAssocID="{A3039AA0-6881-457C-9F81-171E5F2CFF04}" presName="theInnerList" presStyleCnt="0"/>
      <dgm:spPr/>
    </dgm:pt>
    <dgm:pt modelId="{0D50CC20-32FF-4B06-97FC-92D35B4FB189}" type="pres">
      <dgm:prSet presAssocID="{6775BADE-2DBC-4062-8A6A-29B70745DE9B}" presName="childNode" presStyleLbl="node1" presStyleIdx="0" presStyleCnt="3">
        <dgm:presLayoutVars>
          <dgm:bulletEnabled val="1"/>
        </dgm:presLayoutVars>
      </dgm:prSet>
      <dgm:spPr/>
    </dgm:pt>
    <dgm:pt modelId="{B9D680BF-05FF-49BD-A69C-A73AF20B198E}" type="pres">
      <dgm:prSet presAssocID="{A3039AA0-6881-457C-9F81-171E5F2CFF04}" presName="aSpace" presStyleCnt="0"/>
      <dgm:spPr/>
    </dgm:pt>
    <dgm:pt modelId="{6B87EAA6-01FF-4AE7-945E-D033B9FF74AD}" type="pres">
      <dgm:prSet presAssocID="{D6F88643-1ED1-4199-885E-37C9169DBDB1}" presName="compNode" presStyleCnt="0"/>
      <dgm:spPr/>
    </dgm:pt>
    <dgm:pt modelId="{D07AB29A-E23C-4CB7-9C40-376C4ADD80A1}" type="pres">
      <dgm:prSet presAssocID="{D6F88643-1ED1-4199-885E-37C9169DBDB1}" presName="aNode" presStyleLbl="bgShp" presStyleIdx="1" presStyleCnt="3"/>
      <dgm:spPr/>
    </dgm:pt>
    <dgm:pt modelId="{91CE30DE-C8A9-419C-BE57-0A0BBF279991}" type="pres">
      <dgm:prSet presAssocID="{D6F88643-1ED1-4199-885E-37C9169DBDB1}" presName="textNode" presStyleLbl="bgShp" presStyleIdx="1" presStyleCnt="3"/>
      <dgm:spPr/>
    </dgm:pt>
    <dgm:pt modelId="{80DD0C96-0CD1-4A83-8727-59CC5463A60E}" type="pres">
      <dgm:prSet presAssocID="{D6F88643-1ED1-4199-885E-37C9169DBDB1}" presName="compChildNode" presStyleCnt="0"/>
      <dgm:spPr/>
    </dgm:pt>
    <dgm:pt modelId="{AEF9D8F1-C744-4CB3-9191-2DB1C9BFCC00}" type="pres">
      <dgm:prSet presAssocID="{D6F88643-1ED1-4199-885E-37C9169DBDB1}" presName="theInnerList" presStyleCnt="0"/>
      <dgm:spPr/>
    </dgm:pt>
    <dgm:pt modelId="{2E34079D-27D5-48C7-A62C-2E8AAB1D3AF4}" type="pres">
      <dgm:prSet presAssocID="{1E254595-00D2-4076-96CE-DD530D44D2A7}" presName="childNode" presStyleLbl="node1" presStyleIdx="1" presStyleCnt="3">
        <dgm:presLayoutVars>
          <dgm:bulletEnabled val="1"/>
        </dgm:presLayoutVars>
      </dgm:prSet>
      <dgm:spPr/>
    </dgm:pt>
    <dgm:pt modelId="{DE341089-C725-4D71-868B-CAAE52E50BC1}" type="pres">
      <dgm:prSet presAssocID="{D6F88643-1ED1-4199-885E-37C9169DBDB1}" presName="aSpace" presStyleCnt="0"/>
      <dgm:spPr/>
    </dgm:pt>
    <dgm:pt modelId="{421DDABC-2BC3-406B-AB4D-F4E3D99D03D0}" type="pres">
      <dgm:prSet presAssocID="{D2CE865E-8CCF-429A-A803-B44CA7484537}" presName="compNode" presStyleCnt="0"/>
      <dgm:spPr/>
    </dgm:pt>
    <dgm:pt modelId="{B8E80059-7753-4292-BEE2-00EF08B957DE}" type="pres">
      <dgm:prSet presAssocID="{D2CE865E-8CCF-429A-A803-B44CA7484537}" presName="aNode" presStyleLbl="bgShp" presStyleIdx="2" presStyleCnt="3"/>
      <dgm:spPr/>
    </dgm:pt>
    <dgm:pt modelId="{4E57346A-1FB9-40EE-B8DB-1BAB3E0AE87C}" type="pres">
      <dgm:prSet presAssocID="{D2CE865E-8CCF-429A-A803-B44CA7484537}" presName="textNode" presStyleLbl="bgShp" presStyleIdx="2" presStyleCnt="3"/>
      <dgm:spPr/>
    </dgm:pt>
    <dgm:pt modelId="{F7495AFA-787A-4175-A0AA-BC5892A72ED2}" type="pres">
      <dgm:prSet presAssocID="{D2CE865E-8CCF-429A-A803-B44CA7484537}" presName="compChildNode" presStyleCnt="0"/>
      <dgm:spPr/>
    </dgm:pt>
    <dgm:pt modelId="{FC096CE5-CE6D-4F0A-9F6C-69B277E9172F}" type="pres">
      <dgm:prSet presAssocID="{D2CE865E-8CCF-429A-A803-B44CA7484537}" presName="theInnerList" presStyleCnt="0"/>
      <dgm:spPr/>
    </dgm:pt>
    <dgm:pt modelId="{E1B05951-EF31-4758-BA25-1797B6A2E274}" type="pres">
      <dgm:prSet presAssocID="{48C5D5F6-5D9E-41D5-8208-B4107643344B}" presName="childNode" presStyleLbl="node1" presStyleIdx="2" presStyleCnt="3">
        <dgm:presLayoutVars>
          <dgm:bulletEnabled val="1"/>
        </dgm:presLayoutVars>
      </dgm:prSet>
      <dgm:spPr/>
    </dgm:pt>
  </dgm:ptLst>
  <dgm:cxnLst>
    <dgm:cxn modelId="{146DC31E-ECBD-487D-A595-F12BE66DA4B0}" type="presOf" srcId="{28665C54-B8D6-4C98-B17E-4F0FC89317F0}" destId="{50B92D80-702F-4183-BEF9-709958B0644E}" srcOrd="0" destOrd="0" presId="urn:microsoft.com/office/officeart/2005/8/layout/lProcess2"/>
    <dgm:cxn modelId="{AFBD845D-4328-4252-8462-5BD284D6EAD8}" type="presOf" srcId="{D2CE865E-8CCF-429A-A803-B44CA7484537}" destId="{4E57346A-1FB9-40EE-B8DB-1BAB3E0AE87C}" srcOrd="1" destOrd="0" presId="urn:microsoft.com/office/officeart/2005/8/layout/lProcess2"/>
    <dgm:cxn modelId="{833DD261-DFC5-4F4E-B76E-D2C86C745C33}" type="presOf" srcId="{D6F88643-1ED1-4199-885E-37C9169DBDB1}" destId="{D07AB29A-E23C-4CB7-9C40-376C4ADD80A1}" srcOrd="0" destOrd="0" presId="urn:microsoft.com/office/officeart/2005/8/layout/lProcess2"/>
    <dgm:cxn modelId="{B9A31E4E-B4F3-47C2-AF9B-0F60D8F5DAF0}" srcId="{A3039AA0-6881-457C-9F81-171E5F2CFF04}" destId="{6775BADE-2DBC-4062-8A6A-29B70745DE9B}" srcOrd="0" destOrd="0" parTransId="{6955D45D-1ED3-4B92-A3AE-D83A3C7BB624}" sibTransId="{73EA357E-D4D6-4204-B5B8-626BEA8B2B80}"/>
    <dgm:cxn modelId="{24D10A9A-FBB2-4AB8-94DF-388D73394489}" type="presOf" srcId="{D6F88643-1ED1-4199-885E-37C9169DBDB1}" destId="{91CE30DE-C8A9-419C-BE57-0A0BBF279991}" srcOrd="1" destOrd="0" presId="urn:microsoft.com/office/officeart/2005/8/layout/lProcess2"/>
    <dgm:cxn modelId="{7ACE89A3-7F0C-4D9B-9B76-61131A74190B}" type="presOf" srcId="{48C5D5F6-5D9E-41D5-8208-B4107643344B}" destId="{E1B05951-EF31-4758-BA25-1797B6A2E274}" srcOrd="0" destOrd="0" presId="urn:microsoft.com/office/officeart/2005/8/layout/lProcess2"/>
    <dgm:cxn modelId="{F0D6F8A9-4190-456C-9E18-4E031F9CDB8B}" srcId="{D6F88643-1ED1-4199-885E-37C9169DBDB1}" destId="{1E254595-00D2-4076-96CE-DD530D44D2A7}" srcOrd="0" destOrd="0" parTransId="{94D9DD3C-650A-4BD7-A364-3859670481C3}" sibTransId="{017E11F1-056F-4233-BF04-EE9BF3D9781E}"/>
    <dgm:cxn modelId="{B13235AB-0C4E-40B3-8F40-2585D3231E51}" type="presOf" srcId="{A3039AA0-6881-457C-9F81-171E5F2CFF04}" destId="{D5C0F6D0-67F0-4C45-B475-C7CEC51C18BE}" srcOrd="0" destOrd="0" presId="urn:microsoft.com/office/officeart/2005/8/layout/lProcess2"/>
    <dgm:cxn modelId="{FBD04BB3-56B4-4E2E-9CCE-B1FBA0B92A0A}" srcId="{D2CE865E-8CCF-429A-A803-B44CA7484537}" destId="{48C5D5F6-5D9E-41D5-8208-B4107643344B}" srcOrd="0" destOrd="0" parTransId="{3745AC4D-B2B2-4E17-AC5F-FF376B6A0E77}" sibTransId="{2406F0BC-6BCD-4AEA-9A11-A7CE8E46EBE6}"/>
    <dgm:cxn modelId="{D0453BB6-8CA7-41DA-AEEE-0A85852A811B}" type="presOf" srcId="{D2CE865E-8CCF-429A-A803-B44CA7484537}" destId="{B8E80059-7753-4292-BEE2-00EF08B957DE}" srcOrd="0" destOrd="0" presId="urn:microsoft.com/office/officeart/2005/8/layout/lProcess2"/>
    <dgm:cxn modelId="{5DAF0EC9-58E7-44B2-AD2F-7FC185E5F8CB}" srcId="{28665C54-B8D6-4C98-B17E-4F0FC89317F0}" destId="{A3039AA0-6881-457C-9F81-171E5F2CFF04}" srcOrd="0" destOrd="0" parTransId="{9040F565-1AC8-4852-A794-212830E00DA4}" sibTransId="{E92AFB24-8C3A-47F1-A122-652674A63C9F}"/>
    <dgm:cxn modelId="{13CDC5C9-E7FF-460C-B649-7E54EE66F78A}" type="presOf" srcId="{1E254595-00D2-4076-96CE-DD530D44D2A7}" destId="{2E34079D-27D5-48C7-A62C-2E8AAB1D3AF4}" srcOrd="0" destOrd="0" presId="urn:microsoft.com/office/officeart/2005/8/layout/lProcess2"/>
    <dgm:cxn modelId="{00DE06D3-A5C0-465F-AA38-869CAA9A4E7D}" type="presOf" srcId="{A3039AA0-6881-457C-9F81-171E5F2CFF04}" destId="{AE5878B9-527B-414D-A7C0-251FE06F94F4}" srcOrd="1" destOrd="0" presId="urn:microsoft.com/office/officeart/2005/8/layout/lProcess2"/>
    <dgm:cxn modelId="{31F93BD5-AF28-418A-A1CB-7FB529996CEF}" srcId="{28665C54-B8D6-4C98-B17E-4F0FC89317F0}" destId="{D6F88643-1ED1-4199-885E-37C9169DBDB1}" srcOrd="1" destOrd="0" parTransId="{A9D82CD7-E580-4A50-A1C3-7BD1B61A183A}" sibTransId="{196BD2F8-364B-444F-949E-E8FFDAF4B1A5}"/>
    <dgm:cxn modelId="{076EDDD6-53AA-4109-B28D-614CF3AF3FEF}" type="presOf" srcId="{6775BADE-2DBC-4062-8A6A-29B70745DE9B}" destId="{0D50CC20-32FF-4B06-97FC-92D35B4FB189}" srcOrd="0" destOrd="0" presId="urn:microsoft.com/office/officeart/2005/8/layout/lProcess2"/>
    <dgm:cxn modelId="{D944E4E7-3ABA-4931-AA77-91628A4283E1}" srcId="{28665C54-B8D6-4C98-B17E-4F0FC89317F0}" destId="{D2CE865E-8CCF-429A-A803-B44CA7484537}" srcOrd="2" destOrd="0" parTransId="{3CD7E4D3-8EE5-4666-976F-139B12271040}" sibTransId="{922CE52F-424A-40CD-85FC-BA00496F69AC}"/>
    <dgm:cxn modelId="{B90A0146-1A30-4535-AFBB-0A036BCCBB65}" type="presParOf" srcId="{50B92D80-702F-4183-BEF9-709958B0644E}" destId="{4CABD9DC-6CFB-477A-8FB7-CF6BC9122911}" srcOrd="0" destOrd="0" presId="urn:microsoft.com/office/officeart/2005/8/layout/lProcess2"/>
    <dgm:cxn modelId="{56F653FC-F000-40A1-BE7D-343AA4D6C559}" type="presParOf" srcId="{4CABD9DC-6CFB-477A-8FB7-CF6BC9122911}" destId="{D5C0F6D0-67F0-4C45-B475-C7CEC51C18BE}" srcOrd="0" destOrd="0" presId="urn:microsoft.com/office/officeart/2005/8/layout/lProcess2"/>
    <dgm:cxn modelId="{7729903E-6713-4709-BFA3-20469D26853F}" type="presParOf" srcId="{4CABD9DC-6CFB-477A-8FB7-CF6BC9122911}" destId="{AE5878B9-527B-414D-A7C0-251FE06F94F4}" srcOrd="1" destOrd="0" presId="urn:microsoft.com/office/officeart/2005/8/layout/lProcess2"/>
    <dgm:cxn modelId="{D0F3BBF2-BAB3-43F1-A224-897F5CA89EE8}" type="presParOf" srcId="{4CABD9DC-6CFB-477A-8FB7-CF6BC9122911}" destId="{A549A1A2-07D0-44E6-99B0-05CFAB5470AC}" srcOrd="2" destOrd="0" presId="urn:microsoft.com/office/officeart/2005/8/layout/lProcess2"/>
    <dgm:cxn modelId="{B777C912-83C4-412D-872C-A8B444EDF98C}" type="presParOf" srcId="{A549A1A2-07D0-44E6-99B0-05CFAB5470AC}" destId="{ACB72E77-417F-43BD-A9E5-A8C357FF8639}" srcOrd="0" destOrd="0" presId="urn:microsoft.com/office/officeart/2005/8/layout/lProcess2"/>
    <dgm:cxn modelId="{61E2FFD6-5ECB-4CE4-AF98-26C1769DBE88}" type="presParOf" srcId="{ACB72E77-417F-43BD-A9E5-A8C357FF8639}" destId="{0D50CC20-32FF-4B06-97FC-92D35B4FB189}" srcOrd="0" destOrd="0" presId="urn:microsoft.com/office/officeart/2005/8/layout/lProcess2"/>
    <dgm:cxn modelId="{F7E734A5-A78E-4002-9E81-655AA58296BE}" type="presParOf" srcId="{50B92D80-702F-4183-BEF9-709958B0644E}" destId="{B9D680BF-05FF-49BD-A69C-A73AF20B198E}" srcOrd="1" destOrd="0" presId="urn:microsoft.com/office/officeart/2005/8/layout/lProcess2"/>
    <dgm:cxn modelId="{3F490AAB-FD0E-4639-9550-C5B4D7CA3CF5}" type="presParOf" srcId="{50B92D80-702F-4183-BEF9-709958B0644E}" destId="{6B87EAA6-01FF-4AE7-945E-D033B9FF74AD}" srcOrd="2" destOrd="0" presId="urn:microsoft.com/office/officeart/2005/8/layout/lProcess2"/>
    <dgm:cxn modelId="{AF03A84D-54A8-4F1C-A269-597298990083}" type="presParOf" srcId="{6B87EAA6-01FF-4AE7-945E-D033B9FF74AD}" destId="{D07AB29A-E23C-4CB7-9C40-376C4ADD80A1}" srcOrd="0" destOrd="0" presId="urn:microsoft.com/office/officeart/2005/8/layout/lProcess2"/>
    <dgm:cxn modelId="{9E7EEF19-1058-404F-A06D-20297D689C87}" type="presParOf" srcId="{6B87EAA6-01FF-4AE7-945E-D033B9FF74AD}" destId="{91CE30DE-C8A9-419C-BE57-0A0BBF279991}" srcOrd="1" destOrd="0" presId="urn:microsoft.com/office/officeart/2005/8/layout/lProcess2"/>
    <dgm:cxn modelId="{3C6D8161-515D-4AC3-AB75-4048B02D61BF}" type="presParOf" srcId="{6B87EAA6-01FF-4AE7-945E-D033B9FF74AD}" destId="{80DD0C96-0CD1-4A83-8727-59CC5463A60E}" srcOrd="2" destOrd="0" presId="urn:microsoft.com/office/officeart/2005/8/layout/lProcess2"/>
    <dgm:cxn modelId="{E8919511-EA0D-4ABF-96F2-C9EAA0F9EBC1}" type="presParOf" srcId="{80DD0C96-0CD1-4A83-8727-59CC5463A60E}" destId="{AEF9D8F1-C744-4CB3-9191-2DB1C9BFCC00}" srcOrd="0" destOrd="0" presId="urn:microsoft.com/office/officeart/2005/8/layout/lProcess2"/>
    <dgm:cxn modelId="{D4C28402-DD65-411C-B840-0521828E5A23}" type="presParOf" srcId="{AEF9D8F1-C744-4CB3-9191-2DB1C9BFCC00}" destId="{2E34079D-27D5-48C7-A62C-2E8AAB1D3AF4}" srcOrd="0" destOrd="0" presId="urn:microsoft.com/office/officeart/2005/8/layout/lProcess2"/>
    <dgm:cxn modelId="{C96B4965-6A46-41AD-8586-B5DDA56A6F31}" type="presParOf" srcId="{50B92D80-702F-4183-BEF9-709958B0644E}" destId="{DE341089-C725-4D71-868B-CAAE52E50BC1}" srcOrd="3" destOrd="0" presId="urn:microsoft.com/office/officeart/2005/8/layout/lProcess2"/>
    <dgm:cxn modelId="{EB5ABA2E-50C2-4C30-82A5-2B10AB7CAA0D}" type="presParOf" srcId="{50B92D80-702F-4183-BEF9-709958B0644E}" destId="{421DDABC-2BC3-406B-AB4D-F4E3D99D03D0}" srcOrd="4" destOrd="0" presId="urn:microsoft.com/office/officeart/2005/8/layout/lProcess2"/>
    <dgm:cxn modelId="{A2A7957C-E495-474E-A7D6-4C929CDF0D09}" type="presParOf" srcId="{421DDABC-2BC3-406B-AB4D-F4E3D99D03D0}" destId="{B8E80059-7753-4292-BEE2-00EF08B957DE}" srcOrd="0" destOrd="0" presId="urn:microsoft.com/office/officeart/2005/8/layout/lProcess2"/>
    <dgm:cxn modelId="{FF46A8A8-5020-4F83-8623-AF9EB59C5351}" type="presParOf" srcId="{421DDABC-2BC3-406B-AB4D-F4E3D99D03D0}" destId="{4E57346A-1FB9-40EE-B8DB-1BAB3E0AE87C}" srcOrd="1" destOrd="0" presId="urn:microsoft.com/office/officeart/2005/8/layout/lProcess2"/>
    <dgm:cxn modelId="{A9C3D32F-B978-4260-A170-B4CD2F199AF9}" type="presParOf" srcId="{421DDABC-2BC3-406B-AB4D-F4E3D99D03D0}" destId="{F7495AFA-787A-4175-A0AA-BC5892A72ED2}" srcOrd="2" destOrd="0" presId="urn:microsoft.com/office/officeart/2005/8/layout/lProcess2"/>
    <dgm:cxn modelId="{45BB1E52-4F9D-4752-A96C-26C150CDA9CA}" type="presParOf" srcId="{F7495AFA-787A-4175-A0AA-BC5892A72ED2}" destId="{FC096CE5-CE6D-4F0A-9F6C-69B277E9172F}" srcOrd="0" destOrd="0" presId="urn:microsoft.com/office/officeart/2005/8/layout/lProcess2"/>
    <dgm:cxn modelId="{C43959A3-4294-4D4B-BB39-B4DABB321600}" type="presParOf" srcId="{FC096CE5-CE6D-4F0A-9F6C-69B277E9172F}" destId="{E1B05951-EF31-4758-BA25-1797B6A2E274}"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1FAED494-24F6-4B87-A084-EA03AC17F765}"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ECB3454C-0621-4531-8427-BE167B451BEB}">
      <dgm:prSet/>
      <dgm:spPr>
        <a:scene3d>
          <a:camera prst="orthographicFront"/>
          <a:lightRig rig="threePt" dir="t"/>
        </a:scene3d>
        <a:sp3d>
          <a:bevelT/>
        </a:sp3d>
      </dgm:spPr>
      <dgm:t>
        <a:bodyPr/>
        <a:lstStyle/>
        <a:p>
          <a:r>
            <a:rPr lang="en-US" b="0"/>
            <a:t>A compensated absence is</a:t>
          </a:r>
          <a:endParaRPr lang="en-US"/>
        </a:p>
      </dgm:t>
    </dgm:pt>
    <dgm:pt modelId="{FDBA7E16-FBBE-445E-8C27-8BCD3D06732D}" type="parTrans" cxnId="{5C32A2FB-979D-4701-8BD2-22CAD7380FA2}">
      <dgm:prSet/>
      <dgm:spPr/>
      <dgm:t>
        <a:bodyPr/>
        <a:lstStyle/>
        <a:p>
          <a:endParaRPr lang="en-US"/>
        </a:p>
      </dgm:t>
    </dgm:pt>
    <dgm:pt modelId="{DF63F9DE-4631-48B2-AF9B-CA32261AC9FD}" type="sibTrans" cxnId="{5C32A2FB-979D-4701-8BD2-22CAD7380FA2}">
      <dgm:prSet/>
      <dgm:spPr/>
      <dgm:t>
        <a:bodyPr/>
        <a:lstStyle/>
        <a:p>
          <a:endParaRPr lang="en-US"/>
        </a:p>
      </dgm:t>
    </dgm:pt>
    <dgm:pt modelId="{9C62E262-A8CC-4B9B-B093-BE971DD75F13}">
      <dgm:prSet/>
      <dgm:spPr>
        <a:scene3d>
          <a:camera prst="orthographicFront"/>
          <a:lightRig rig="threePt" dir="t"/>
        </a:scene3d>
        <a:sp3d>
          <a:bevelT/>
        </a:sp3d>
      </dgm:spPr>
      <dgm:t>
        <a:bodyPr/>
        <a:lstStyle/>
        <a:p>
          <a:r>
            <a:rPr lang="en-US" baseline="0" dirty="0"/>
            <a:t>Leave for which employees may receive one or more:</a:t>
          </a:r>
          <a:endParaRPr lang="en-US" dirty="0"/>
        </a:p>
      </dgm:t>
    </dgm:pt>
    <dgm:pt modelId="{4CFDB0C5-841F-4A81-9606-25ED7E3D9F22}" type="parTrans" cxnId="{CB628122-8455-42C3-9BBC-1E3CCA60756D}">
      <dgm:prSet/>
      <dgm:spPr/>
      <dgm:t>
        <a:bodyPr/>
        <a:lstStyle/>
        <a:p>
          <a:endParaRPr lang="en-US"/>
        </a:p>
      </dgm:t>
    </dgm:pt>
    <dgm:pt modelId="{69773BE1-46EA-4ABB-8325-4AB736AE6FF8}" type="sibTrans" cxnId="{CB628122-8455-42C3-9BBC-1E3CCA60756D}">
      <dgm:prSet/>
      <dgm:spPr/>
      <dgm:t>
        <a:bodyPr/>
        <a:lstStyle/>
        <a:p>
          <a:endParaRPr lang="en-US"/>
        </a:p>
      </dgm:t>
    </dgm:pt>
    <dgm:pt modelId="{357193F2-24C4-4EFA-83AA-E680A8313ACC}">
      <dgm:prSet/>
      <dgm:spPr>
        <a:scene3d>
          <a:camera prst="orthographicFront"/>
          <a:lightRig rig="threePt" dir="t"/>
        </a:scene3d>
        <a:sp3d>
          <a:bevelT/>
        </a:sp3d>
      </dgm:spPr>
      <dgm:t>
        <a:bodyPr/>
        <a:lstStyle/>
        <a:p>
          <a:r>
            <a:rPr lang="en-US" baseline="0" dirty="0"/>
            <a:t>Other cash payments, such as payment for unused leave upon termination of employment</a:t>
          </a:r>
          <a:endParaRPr lang="en-US" dirty="0"/>
        </a:p>
      </dgm:t>
    </dgm:pt>
    <dgm:pt modelId="{CC29FAAC-797A-4E5B-A29B-AE9DDF6EB32A}" type="parTrans" cxnId="{B79B5FA8-52B1-4271-A381-20E521581242}">
      <dgm:prSet/>
      <dgm:spPr/>
      <dgm:t>
        <a:bodyPr/>
        <a:lstStyle/>
        <a:p>
          <a:endParaRPr lang="en-US"/>
        </a:p>
      </dgm:t>
    </dgm:pt>
    <dgm:pt modelId="{99C0FEBE-5870-4ED6-9AD7-4BE6A64E4A86}" type="sibTrans" cxnId="{B79B5FA8-52B1-4271-A381-20E521581242}">
      <dgm:prSet/>
      <dgm:spPr/>
      <dgm:t>
        <a:bodyPr/>
        <a:lstStyle/>
        <a:p>
          <a:endParaRPr lang="en-US"/>
        </a:p>
      </dgm:t>
    </dgm:pt>
    <dgm:pt modelId="{D6C2F140-3C95-46B2-9CAB-D56E8DB946F7}">
      <dgm:prSet/>
      <dgm:spPr>
        <a:scene3d>
          <a:camera prst="orthographicFront"/>
          <a:lightRig rig="threePt" dir="t"/>
        </a:scene3d>
        <a:sp3d>
          <a:bevelT/>
        </a:sp3d>
      </dgm:spPr>
      <dgm:t>
        <a:bodyPr/>
        <a:lstStyle/>
        <a:p>
          <a:r>
            <a:rPr lang="en-US" baseline="0" dirty="0"/>
            <a:t>Noncash settlement, such as conversion to postemployment benefits</a:t>
          </a:r>
          <a:endParaRPr lang="en-US" dirty="0"/>
        </a:p>
      </dgm:t>
    </dgm:pt>
    <dgm:pt modelId="{A7988E64-A5AC-4F0C-AE6A-F79071D79E80}" type="parTrans" cxnId="{7328D1CE-F2DE-4993-80E8-E3D457F4A0D4}">
      <dgm:prSet/>
      <dgm:spPr/>
      <dgm:t>
        <a:bodyPr/>
        <a:lstStyle/>
        <a:p>
          <a:endParaRPr lang="en-US"/>
        </a:p>
      </dgm:t>
    </dgm:pt>
    <dgm:pt modelId="{4D0E2717-C55B-4834-8144-991A819EB77D}" type="sibTrans" cxnId="{7328D1CE-F2DE-4993-80E8-E3D457F4A0D4}">
      <dgm:prSet/>
      <dgm:spPr/>
      <dgm:t>
        <a:bodyPr/>
        <a:lstStyle/>
        <a:p>
          <a:endParaRPr lang="en-US"/>
        </a:p>
      </dgm:t>
    </dgm:pt>
    <dgm:pt modelId="{3AC7958D-E700-43D8-A495-C7EEB477E452}">
      <dgm:prSet/>
      <dgm:spPr>
        <a:scene3d>
          <a:camera prst="orthographicFront"/>
          <a:lightRig rig="threePt" dir="t"/>
        </a:scene3d>
        <a:sp3d>
          <a:bevelT/>
        </a:sp3d>
      </dgm:spPr>
      <dgm:t>
        <a:bodyPr/>
        <a:lstStyle/>
        <a:p>
          <a:r>
            <a:rPr lang="en-US" b="0"/>
            <a:t>Examples:</a:t>
          </a:r>
          <a:endParaRPr lang="en-US"/>
        </a:p>
      </dgm:t>
    </dgm:pt>
    <dgm:pt modelId="{4DD14C7A-5235-434A-9747-CEC8F7687B4C}" type="parTrans" cxnId="{2F4B186D-1EDA-47D2-B531-098917D69FC7}">
      <dgm:prSet/>
      <dgm:spPr/>
      <dgm:t>
        <a:bodyPr/>
        <a:lstStyle/>
        <a:p>
          <a:endParaRPr lang="en-US"/>
        </a:p>
      </dgm:t>
    </dgm:pt>
    <dgm:pt modelId="{207532B6-7A9D-47C2-AEB8-D25DEA4411C6}" type="sibTrans" cxnId="{2F4B186D-1EDA-47D2-B531-098917D69FC7}">
      <dgm:prSet/>
      <dgm:spPr/>
      <dgm:t>
        <a:bodyPr/>
        <a:lstStyle/>
        <a:p>
          <a:endParaRPr lang="en-US"/>
        </a:p>
      </dgm:t>
    </dgm:pt>
    <dgm:pt modelId="{8F5641BF-E30A-4DD9-8447-AF1EAECA2E5C}">
      <dgm:prSet/>
      <dgm:spPr>
        <a:scene3d>
          <a:camera prst="orthographicFront"/>
          <a:lightRig rig="threePt" dir="t"/>
        </a:scene3d>
        <a:sp3d>
          <a:bevelT/>
        </a:sp3d>
      </dgm:spPr>
      <dgm:t>
        <a:bodyPr/>
        <a:lstStyle/>
        <a:p>
          <a:r>
            <a:rPr lang="en-US" baseline="0"/>
            <a:t>Vacation and sick leave</a:t>
          </a:r>
          <a:endParaRPr lang="en-US"/>
        </a:p>
      </dgm:t>
    </dgm:pt>
    <dgm:pt modelId="{8645B05B-C949-45D4-BDFE-17CD703A0CEB}" type="parTrans" cxnId="{5AB4866F-AF39-4F89-BDD5-EDB9D534ABAD}">
      <dgm:prSet/>
      <dgm:spPr/>
      <dgm:t>
        <a:bodyPr/>
        <a:lstStyle/>
        <a:p>
          <a:endParaRPr lang="en-US"/>
        </a:p>
      </dgm:t>
    </dgm:pt>
    <dgm:pt modelId="{1E2154FD-B884-4301-A5A8-E8D65BC56BD7}" type="sibTrans" cxnId="{5AB4866F-AF39-4F89-BDD5-EDB9D534ABAD}">
      <dgm:prSet/>
      <dgm:spPr/>
      <dgm:t>
        <a:bodyPr/>
        <a:lstStyle/>
        <a:p>
          <a:endParaRPr lang="en-US"/>
        </a:p>
      </dgm:t>
    </dgm:pt>
    <dgm:pt modelId="{0D405AA4-D2C9-4E5E-AEB5-7EDEB4C3487F}">
      <dgm:prSet/>
      <dgm:spPr>
        <a:scene3d>
          <a:camera prst="orthographicFront"/>
          <a:lightRig rig="threePt" dir="t"/>
        </a:scene3d>
        <a:sp3d>
          <a:bevelT/>
        </a:sp3d>
      </dgm:spPr>
      <dgm:t>
        <a:bodyPr/>
        <a:lstStyle/>
        <a:p>
          <a:r>
            <a:rPr lang="en-US" baseline="0"/>
            <a:t>Paid time off (PTO)</a:t>
          </a:r>
          <a:endParaRPr lang="en-US"/>
        </a:p>
      </dgm:t>
    </dgm:pt>
    <dgm:pt modelId="{5DFC6BE7-E84B-4AC5-8B7E-23D8A24823C2}" type="parTrans" cxnId="{34DC2DF7-EC64-4656-AA90-F55DFE465B01}">
      <dgm:prSet/>
      <dgm:spPr/>
      <dgm:t>
        <a:bodyPr/>
        <a:lstStyle/>
        <a:p>
          <a:endParaRPr lang="en-US"/>
        </a:p>
      </dgm:t>
    </dgm:pt>
    <dgm:pt modelId="{6071B833-101E-41CC-94B9-CB6DA9BEBB91}" type="sibTrans" cxnId="{34DC2DF7-EC64-4656-AA90-F55DFE465B01}">
      <dgm:prSet/>
      <dgm:spPr/>
      <dgm:t>
        <a:bodyPr/>
        <a:lstStyle/>
        <a:p>
          <a:endParaRPr lang="en-US"/>
        </a:p>
      </dgm:t>
    </dgm:pt>
    <dgm:pt modelId="{3BD7562C-C909-44CB-BDB7-A8C8F4765372}">
      <dgm:prSet/>
      <dgm:spPr>
        <a:scene3d>
          <a:camera prst="orthographicFront"/>
          <a:lightRig rig="threePt" dir="t"/>
        </a:scene3d>
        <a:sp3d>
          <a:bevelT/>
        </a:sp3d>
      </dgm:spPr>
      <dgm:t>
        <a:bodyPr/>
        <a:lstStyle/>
        <a:p>
          <a:r>
            <a:rPr lang="en-US" baseline="0" dirty="0"/>
            <a:t>Holidays</a:t>
          </a:r>
          <a:endParaRPr lang="en-US" dirty="0"/>
        </a:p>
      </dgm:t>
    </dgm:pt>
    <dgm:pt modelId="{3ABE3811-37CB-4034-AA79-D4FA460BEABE}" type="parTrans" cxnId="{B7374DC9-FB07-4DB6-8AF9-039625373798}">
      <dgm:prSet/>
      <dgm:spPr/>
      <dgm:t>
        <a:bodyPr/>
        <a:lstStyle/>
        <a:p>
          <a:endParaRPr lang="en-US"/>
        </a:p>
      </dgm:t>
    </dgm:pt>
    <dgm:pt modelId="{31EFD375-D87A-4172-9D7E-849162756F31}" type="sibTrans" cxnId="{B7374DC9-FB07-4DB6-8AF9-039625373798}">
      <dgm:prSet/>
      <dgm:spPr/>
      <dgm:t>
        <a:bodyPr/>
        <a:lstStyle/>
        <a:p>
          <a:endParaRPr lang="en-US"/>
        </a:p>
      </dgm:t>
    </dgm:pt>
    <dgm:pt modelId="{C85ED52D-803D-4B4F-8C38-731FEDFC4EBC}">
      <dgm:prSet/>
      <dgm:spPr>
        <a:scene3d>
          <a:camera prst="orthographicFront"/>
          <a:lightRig rig="threePt" dir="t"/>
        </a:scene3d>
        <a:sp3d>
          <a:bevelT/>
        </a:sp3d>
      </dgm:spPr>
      <dgm:t>
        <a:bodyPr/>
        <a:lstStyle/>
        <a:p>
          <a:r>
            <a:rPr lang="en-US" baseline="0" dirty="0"/>
            <a:t>Certain types of sabbatical leave </a:t>
          </a:r>
          <a:endParaRPr lang="en-US" dirty="0"/>
        </a:p>
      </dgm:t>
    </dgm:pt>
    <dgm:pt modelId="{0B285F5E-026D-4CF1-B811-2F89B65B79B0}" type="parTrans" cxnId="{12FDE722-4D03-43EC-B3FA-65E8364C2DEA}">
      <dgm:prSet/>
      <dgm:spPr/>
      <dgm:t>
        <a:bodyPr/>
        <a:lstStyle/>
        <a:p>
          <a:endParaRPr lang="en-US"/>
        </a:p>
      </dgm:t>
    </dgm:pt>
    <dgm:pt modelId="{9737E150-8E3B-4135-866B-D9E45C48C6AA}" type="sibTrans" cxnId="{12FDE722-4D03-43EC-B3FA-65E8364C2DEA}">
      <dgm:prSet/>
      <dgm:spPr/>
      <dgm:t>
        <a:bodyPr/>
        <a:lstStyle/>
        <a:p>
          <a:endParaRPr lang="en-US"/>
        </a:p>
      </dgm:t>
    </dgm:pt>
    <dgm:pt modelId="{B55D0B75-EDF2-4746-9F23-11DB64293ADF}">
      <dgm:prSet/>
      <dgm:spPr>
        <a:scene3d>
          <a:camera prst="orthographicFront"/>
          <a:lightRig rig="threePt" dir="t"/>
        </a:scene3d>
        <a:sp3d>
          <a:bevelT/>
        </a:sp3d>
      </dgm:spPr>
      <dgm:t>
        <a:bodyPr/>
        <a:lstStyle/>
        <a:p>
          <a:r>
            <a:rPr lang="en-US" baseline="0" dirty="0"/>
            <a:t>Cash payments when the leave is used for time off</a:t>
          </a:r>
          <a:endParaRPr lang="en-US" dirty="0"/>
        </a:p>
      </dgm:t>
    </dgm:pt>
    <dgm:pt modelId="{BEE8E9ED-094C-4AEC-9C66-86E9459D75EB}" type="parTrans" cxnId="{3C84FF9C-23D2-4639-8DB3-7DFE74CACDFC}">
      <dgm:prSet/>
      <dgm:spPr/>
      <dgm:t>
        <a:bodyPr/>
        <a:lstStyle/>
        <a:p>
          <a:endParaRPr lang="en-US"/>
        </a:p>
      </dgm:t>
    </dgm:pt>
    <dgm:pt modelId="{FA252A65-C088-4194-8F58-A236123470C1}" type="sibTrans" cxnId="{3C84FF9C-23D2-4639-8DB3-7DFE74CACDFC}">
      <dgm:prSet/>
      <dgm:spPr/>
      <dgm:t>
        <a:bodyPr/>
        <a:lstStyle/>
        <a:p>
          <a:endParaRPr lang="en-US"/>
        </a:p>
      </dgm:t>
    </dgm:pt>
    <dgm:pt modelId="{57B39C1D-7E6E-4B93-83A6-DCB57930DA58}">
      <dgm:prSet/>
      <dgm:spPr>
        <a:scene3d>
          <a:camera prst="orthographicFront"/>
          <a:lightRig rig="threePt" dir="t"/>
        </a:scene3d>
        <a:sp3d>
          <a:bevelT/>
        </a:sp3d>
      </dgm:spPr>
      <dgm:t>
        <a:bodyPr/>
        <a:lstStyle/>
        <a:p>
          <a:r>
            <a:rPr lang="en-US" dirty="0"/>
            <a:t>Parental leave</a:t>
          </a:r>
        </a:p>
      </dgm:t>
    </dgm:pt>
    <dgm:pt modelId="{CF6DBED1-AFD5-4BA7-BCAD-744135ACC496}" type="parTrans" cxnId="{768557A3-5162-49F3-AA96-D22F53E8E906}">
      <dgm:prSet/>
      <dgm:spPr/>
      <dgm:t>
        <a:bodyPr/>
        <a:lstStyle/>
        <a:p>
          <a:endParaRPr lang="en-US"/>
        </a:p>
      </dgm:t>
    </dgm:pt>
    <dgm:pt modelId="{9EED3F46-C35F-4938-A799-FDEB1EC077B1}" type="sibTrans" cxnId="{768557A3-5162-49F3-AA96-D22F53E8E906}">
      <dgm:prSet/>
      <dgm:spPr/>
      <dgm:t>
        <a:bodyPr/>
        <a:lstStyle/>
        <a:p>
          <a:endParaRPr lang="en-US"/>
        </a:p>
      </dgm:t>
    </dgm:pt>
    <dgm:pt modelId="{61BCC986-A4FD-4F19-ACA4-A729C9861E6B}" type="pres">
      <dgm:prSet presAssocID="{1FAED494-24F6-4B87-A084-EA03AC17F765}" presName="Name0" presStyleCnt="0">
        <dgm:presLayoutVars>
          <dgm:dir/>
          <dgm:animLvl val="lvl"/>
          <dgm:resizeHandles val="exact"/>
        </dgm:presLayoutVars>
      </dgm:prSet>
      <dgm:spPr/>
    </dgm:pt>
    <dgm:pt modelId="{FF805470-F474-4258-945C-88BA1C67A37E}" type="pres">
      <dgm:prSet presAssocID="{ECB3454C-0621-4531-8427-BE167B451BEB}" presName="composite" presStyleCnt="0"/>
      <dgm:spPr>
        <a:scene3d>
          <a:camera prst="orthographicFront"/>
          <a:lightRig rig="threePt" dir="t"/>
        </a:scene3d>
        <a:sp3d>
          <a:bevelT/>
        </a:sp3d>
      </dgm:spPr>
    </dgm:pt>
    <dgm:pt modelId="{62D10F25-CDA8-4B9D-8307-D82E094BD48D}" type="pres">
      <dgm:prSet presAssocID="{ECB3454C-0621-4531-8427-BE167B451BEB}" presName="parTx" presStyleLbl="alignNode1" presStyleIdx="0" presStyleCnt="2">
        <dgm:presLayoutVars>
          <dgm:chMax val="0"/>
          <dgm:chPref val="0"/>
          <dgm:bulletEnabled val="1"/>
        </dgm:presLayoutVars>
      </dgm:prSet>
      <dgm:spPr/>
    </dgm:pt>
    <dgm:pt modelId="{0E2A6BE6-E0B8-4E8E-BF68-0EDCB5CA520C}" type="pres">
      <dgm:prSet presAssocID="{ECB3454C-0621-4531-8427-BE167B451BEB}" presName="desTx" presStyleLbl="alignAccFollowNode1" presStyleIdx="0" presStyleCnt="2">
        <dgm:presLayoutVars>
          <dgm:bulletEnabled val="1"/>
        </dgm:presLayoutVars>
      </dgm:prSet>
      <dgm:spPr/>
    </dgm:pt>
    <dgm:pt modelId="{3AB7587E-9EA9-4DA2-8223-5C5867994EB6}" type="pres">
      <dgm:prSet presAssocID="{DF63F9DE-4631-48B2-AF9B-CA32261AC9FD}" presName="space" presStyleCnt="0"/>
      <dgm:spPr>
        <a:scene3d>
          <a:camera prst="orthographicFront"/>
          <a:lightRig rig="threePt" dir="t"/>
        </a:scene3d>
        <a:sp3d>
          <a:bevelT/>
        </a:sp3d>
      </dgm:spPr>
    </dgm:pt>
    <dgm:pt modelId="{C9D2D71C-9418-4ED8-BB2B-D2C8990C7FBC}" type="pres">
      <dgm:prSet presAssocID="{3AC7958D-E700-43D8-A495-C7EEB477E452}" presName="composite" presStyleCnt="0"/>
      <dgm:spPr>
        <a:scene3d>
          <a:camera prst="orthographicFront"/>
          <a:lightRig rig="threePt" dir="t"/>
        </a:scene3d>
        <a:sp3d>
          <a:bevelT/>
        </a:sp3d>
      </dgm:spPr>
    </dgm:pt>
    <dgm:pt modelId="{1A6DF3A3-420C-4D1B-96C0-AEAE2C3C8BB2}" type="pres">
      <dgm:prSet presAssocID="{3AC7958D-E700-43D8-A495-C7EEB477E452}" presName="parTx" presStyleLbl="alignNode1" presStyleIdx="1" presStyleCnt="2">
        <dgm:presLayoutVars>
          <dgm:chMax val="0"/>
          <dgm:chPref val="0"/>
          <dgm:bulletEnabled val="1"/>
        </dgm:presLayoutVars>
      </dgm:prSet>
      <dgm:spPr/>
    </dgm:pt>
    <dgm:pt modelId="{D53A6203-70A1-477B-81F1-58131CF47E2D}" type="pres">
      <dgm:prSet presAssocID="{3AC7958D-E700-43D8-A495-C7EEB477E452}" presName="desTx" presStyleLbl="alignAccFollowNode1" presStyleIdx="1" presStyleCnt="2">
        <dgm:presLayoutVars>
          <dgm:bulletEnabled val="1"/>
        </dgm:presLayoutVars>
      </dgm:prSet>
      <dgm:spPr/>
    </dgm:pt>
  </dgm:ptLst>
  <dgm:cxnLst>
    <dgm:cxn modelId="{B0B5DC10-B1F0-49A4-9399-82713C14B892}" type="presOf" srcId="{ECB3454C-0621-4531-8427-BE167B451BEB}" destId="{62D10F25-CDA8-4B9D-8307-D82E094BD48D}" srcOrd="0" destOrd="0" presId="urn:microsoft.com/office/officeart/2005/8/layout/hList1"/>
    <dgm:cxn modelId="{FAC0E211-8C08-40EA-A088-B0DF6DAC8EE7}" type="presOf" srcId="{B55D0B75-EDF2-4746-9F23-11DB64293ADF}" destId="{0E2A6BE6-E0B8-4E8E-BF68-0EDCB5CA520C}" srcOrd="0" destOrd="1" presId="urn:microsoft.com/office/officeart/2005/8/layout/hList1"/>
    <dgm:cxn modelId="{CB628122-8455-42C3-9BBC-1E3CCA60756D}" srcId="{ECB3454C-0621-4531-8427-BE167B451BEB}" destId="{9C62E262-A8CC-4B9B-B093-BE971DD75F13}" srcOrd="0" destOrd="0" parTransId="{4CFDB0C5-841F-4A81-9606-25ED7E3D9F22}" sibTransId="{69773BE1-46EA-4ABB-8325-4AB736AE6FF8}"/>
    <dgm:cxn modelId="{12FDE722-4D03-43EC-B3FA-65E8364C2DEA}" srcId="{3AC7958D-E700-43D8-A495-C7EEB477E452}" destId="{C85ED52D-803D-4B4F-8C38-731FEDFC4EBC}" srcOrd="4" destOrd="0" parTransId="{0B285F5E-026D-4CF1-B811-2F89B65B79B0}" sibTransId="{9737E150-8E3B-4135-866B-D9E45C48C6AA}"/>
    <dgm:cxn modelId="{FA5D5739-7C4E-4E25-8CFD-CDA6A7F831BF}" type="presOf" srcId="{3BD7562C-C909-44CB-BDB7-A8C8F4765372}" destId="{D53A6203-70A1-477B-81F1-58131CF47E2D}" srcOrd="0" destOrd="2" presId="urn:microsoft.com/office/officeart/2005/8/layout/hList1"/>
    <dgm:cxn modelId="{111C513A-29C1-4BC7-848B-69FF7D42F921}" type="presOf" srcId="{D6C2F140-3C95-46B2-9CAB-D56E8DB946F7}" destId="{0E2A6BE6-E0B8-4E8E-BF68-0EDCB5CA520C}" srcOrd="0" destOrd="3" presId="urn:microsoft.com/office/officeart/2005/8/layout/hList1"/>
    <dgm:cxn modelId="{E313CC3B-567A-434F-9C86-52F0097DF57B}" type="presOf" srcId="{1FAED494-24F6-4B87-A084-EA03AC17F765}" destId="{61BCC986-A4FD-4F19-ACA4-A729C9861E6B}" srcOrd="0" destOrd="0" presId="urn:microsoft.com/office/officeart/2005/8/layout/hList1"/>
    <dgm:cxn modelId="{2F4B186D-1EDA-47D2-B531-098917D69FC7}" srcId="{1FAED494-24F6-4B87-A084-EA03AC17F765}" destId="{3AC7958D-E700-43D8-A495-C7EEB477E452}" srcOrd="1" destOrd="0" parTransId="{4DD14C7A-5235-434A-9747-CEC8F7687B4C}" sibTransId="{207532B6-7A9D-47C2-AEB8-D25DEA4411C6}"/>
    <dgm:cxn modelId="{5AB4866F-AF39-4F89-BDD5-EDB9D534ABAD}" srcId="{3AC7958D-E700-43D8-A495-C7EEB477E452}" destId="{8F5641BF-E30A-4DD9-8447-AF1EAECA2E5C}" srcOrd="0" destOrd="0" parTransId="{8645B05B-C949-45D4-BDFE-17CD703A0CEB}" sibTransId="{1E2154FD-B884-4301-A5A8-E8D65BC56BD7}"/>
    <dgm:cxn modelId="{3A25648E-C447-4646-B67C-7AD1EA353072}" type="presOf" srcId="{57B39C1D-7E6E-4B93-83A6-DCB57930DA58}" destId="{D53A6203-70A1-477B-81F1-58131CF47E2D}" srcOrd="0" destOrd="3" presId="urn:microsoft.com/office/officeart/2005/8/layout/hList1"/>
    <dgm:cxn modelId="{3C84FF9C-23D2-4639-8DB3-7DFE74CACDFC}" srcId="{9C62E262-A8CC-4B9B-B093-BE971DD75F13}" destId="{B55D0B75-EDF2-4746-9F23-11DB64293ADF}" srcOrd="0" destOrd="0" parTransId="{BEE8E9ED-094C-4AEC-9C66-86E9459D75EB}" sibTransId="{FA252A65-C088-4194-8F58-A236123470C1}"/>
    <dgm:cxn modelId="{768557A3-5162-49F3-AA96-D22F53E8E906}" srcId="{3AC7958D-E700-43D8-A495-C7EEB477E452}" destId="{57B39C1D-7E6E-4B93-83A6-DCB57930DA58}" srcOrd="3" destOrd="0" parTransId="{CF6DBED1-AFD5-4BA7-BCAD-744135ACC496}" sibTransId="{9EED3F46-C35F-4938-A799-FDEB1EC077B1}"/>
    <dgm:cxn modelId="{B79B5FA8-52B1-4271-A381-20E521581242}" srcId="{9C62E262-A8CC-4B9B-B093-BE971DD75F13}" destId="{357193F2-24C4-4EFA-83AA-E680A8313ACC}" srcOrd="1" destOrd="0" parTransId="{CC29FAAC-797A-4E5B-A29B-AE9DDF6EB32A}" sibTransId="{99C0FEBE-5870-4ED6-9AD7-4BE6A64E4A86}"/>
    <dgm:cxn modelId="{362A43B1-05BF-4F98-9053-3EDDD1F08042}" type="presOf" srcId="{357193F2-24C4-4EFA-83AA-E680A8313ACC}" destId="{0E2A6BE6-E0B8-4E8E-BF68-0EDCB5CA520C}" srcOrd="0" destOrd="2" presId="urn:microsoft.com/office/officeart/2005/8/layout/hList1"/>
    <dgm:cxn modelId="{C511CCB1-1931-48C3-B93A-F917B12631DE}" type="presOf" srcId="{3AC7958D-E700-43D8-A495-C7EEB477E452}" destId="{1A6DF3A3-420C-4D1B-96C0-AEAE2C3C8BB2}" srcOrd="0" destOrd="0" presId="urn:microsoft.com/office/officeart/2005/8/layout/hList1"/>
    <dgm:cxn modelId="{5B4A42BB-4C27-443E-8CE5-44F77CC8E3D6}" type="presOf" srcId="{0D405AA4-D2C9-4E5E-AEB5-7EDEB4C3487F}" destId="{D53A6203-70A1-477B-81F1-58131CF47E2D}" srcOrd="0" destOrd="1" presId="urn:microsoft.com/office/officeart/2005/8/layout/hList1"/>
    <dgm:cxn modelId="{0ADC3DC5-953D-4C64-B2AB-A68C00BC394B}" type="presOf" srcId="{8F5641BF-E30A-4DD9-8447-AF1EAECA2E5C}" destId="{D53A6203-70A1-477B-81F1-58131CF47E2D}" srcOrd="0" destOrd="0" presId="urn:microsoft.com/office/officeart/2005/8/layout/hList1"/>
    <dgm:cxn modelId="{B7374DC9-FB07-4DB6-8AF9-039625373798}" srcId="{3AC7958D-E700-43D8-A495-C7EEB477E452}" destId="{3BD7562C-C909-44CB-BDB7-A8C8F4765372}" srcOrd="2" destOrd="0" parTransId="{3ABE3811-37CB-4034-AA79-D4FA460BEABE}" sibTransId="{31EFD375-D87A-4172-9D7E-849162756F31}"/>
    <dgm:cxn modelId="{7328D1CE-F2DE-4993-80E8-E3D457F4A0D4}" srcId="{9C62E262-A8CC-4B9B-B093-BE971DD75F13}" destId="{D6C2F140-3C95-46B2-9CAB-D56E8DB946F7}" srcOrd="2" destOrd="0" parTransId="{A7988E64-A5AC-4F0C-AE6A-F79071D79E80}" sibTransId="{4D0E2717-C55B-4834-8144-991A819EB77D}"/>
    <dgm:cxn modelId="{978CE2DB-CEE4-4877-AB70-BCC6C0440B83}" type="presOf" srcId="{9C62E262-A8CC-4B9B-B093-BE971DD75F13}" destId="{0E2A6BE6-E0B8-4E8E-BF68-0EDCB5CA520C}" srcOrd="0" destOrd="0" presId="urn:microsoft.com/office/officeart/2005/8/layout/hList1"/>
    <dgm:cxn modelId="{2B193FEB-786D-43A4-B46F-05609CC98173}" type="presOf" srcId="{C85ED52D-803D-4B4F-8C38-731FEDFC4EBC}" destId="{D53A6203-70A1-477B-81F1-58131CF47E2D}" srcOrd="0" destOrd="4" presId="urn:microsoft.com/office/officeart/2005/8/layout/hList1"/>
    <dgm:cxn modelId="{34DC2DF7-EC64-4656-AA90-F55DFE465B01}" srcId="{3AC7958D-E700-43D8-A495-C7EEB477E452}" destId="{0D405AA4-D2C9-4E5E-AEB5-7EDEB4C3487F}" srcOrd="1" destOrd="0" parTransId="{5DFC6BE7-E84B-4AC5-8B7E-23D8A24823C2}" sibTransId="{6071B833-101E-41CC-94B9-CB6DA9BEBB91}"/>
    <dgm:cxn modelId="{5C32A2FB-979D-4701-8BD2-22CAD7380FA2}" srcId="{1FAED494-24F6-4B87-A084-EA03AC17F765}" destId="{ECB3454C-0621-4531-8427-BE167B451BEB}" srcOrd="0" destOrd="0" parTransId="{FDBA7E16-FBBE-445E-8C27-8BCD3D06732D}" sibTransId="{DF63F9DE-4631-48B2-AF9B-CA32261AC9FD}"/>
    <dgm:cxn modelId="{EB757ECB-0BB7-4CE4-9B91-A95028E74C06}" type="presParOf" srcId="{61BCC986-A4FD-4F19-ACA4-A729C9861E6B}" destId="{FF805470-F474-4258-945C-88BA1C67A37E}" srcOrd="0" destOrd="0" presId="urn:microsoft.com/office/officeart/2005/8/layout/hList1"/>
    <dgm:cxn modelId="{E014ABAA-B055-4F8F-93C5-3CF83333CBD4}" type="presParOf" srcId="{FF805470-F474-4258-945C-88BA1C67A37E}" destId="{62D10F25-CDA8-4B9D-8307-D82E094BD48D}" srcOrd="0" destOrd="0" presId="urn:microsoft.com/office/officeart/2005/8/layout/hList1"/>
    <dgm:cxn modelId="{1860CA61-43D2-4230-A8B8-9EA1B5675CB2}" type="presParOf" srcId="{FF805470-F474-4258-945C-88BA1C67A37E}" destId="{0E2A6BE6-E0B8-4E8E-BF68-0EDCB5CA520C}" srcOrd="1" destOrd="0" presId="urn:microsoft.com/office/officeart/2005/8/layout/hList1"/>
    <dgm:cxn modelId="{76088DE0-75D7-4940-B385-C0A1268C0EDE}" type="presParOf" srcId="{61BCC986-A4FD-4F19-ACA4-A729C9861E6B}" destId="{3AB7587E-9EA9-4DA2-8223-5C5867994EB6}" srcOrd="1" destOrd="0" presId="urn:microsoft.com/office/officeart/2005/8/layout/hList1"/>
    <dgm:cxn modelId="{211296CB-4674-4F17-B1F1-4C34DD3EC68E}" type="presParOf" srcId="{61BCC986-A4FD-4F19-ACA4-A729C9861E6B}" destId="{C9D2D71C-9418-4ED8-BB2B-D2C8990C7FBC}" srcOrd="2" destOrd="0" presId="urn:microsoft.com/office/officeart/2005/8/layout/hList1"/>
    <dgm:cxn modelId="{FDFBBF3E-908C-439D-9F3E-CDFC7E8AB700}" type="presParOf" srcId="{C9D2D71C-9418-4ED8-BB2B-D2C8990C7FBC}" destId="{1A6DF3A3-420C-4D1B-96C0-AEAE2C3C8BB2}" srcOrd="0" destOrd="0" presId="urn:microsoft.com/office/officeart/2005/8/layout/hList1"/>
    <dgm:cxn modelId="{00C1D8AC-36A6-417C-93BA-CC47C09DCB0F}" type="presParOf" srcId="{C9D2D71C-9418-4ED8-BB2B-D2C8990C7FBC}" destId="{D53A6203-70A1-477B-81F1-58131CF47E2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C0209574-C1B8-4839-A745-B44575EC0E30}"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8B8CBE7F-5901-4074-965E-B4478AE74DA4}">
      <dgm:prSet phldrT="[Text]"/>
      <dgm:spPr>
        <a:scene3d>
          <a:camera prst="orthographicFront"/>
          <a:lightRig rig="threePt" dir="t"/>
        </a:scene3d>
        <a:sp3d>
          <a:bevelT/>
        </a:sp3d>
      </dgm:spPr>
      <dgm:t>
        <a:bodyPr/>
        <a:lstStyle/>
        <a:p>
          <a:r>
            <a:rPr lang="en-US" dirty="0"/>
            <a:t>Leave is attributable to services already rendered</a:t>
          </a:r>
        </a:p>
      </dgm:t>
    </dgm:pt>
    <dgm:pt modelId="{59D1B8F5-4888-46F4-82E7-49A14C1FF39D}" type="parTrans" cxnId="{E80AB346-F9DA-4B62-8B32-3DB5DB44D299}">
      <dgm:prSet/>
      <dgm:spPr/>
      <dgm:t>
        <a:bodyPr/>
        <a:lstStyle/>
        <a:p>
          <a:endParaRPr lang="en-US"/>
        </a:p>
      </dgm:t>
    </dgm:pt>
    <dgm:pt modelId="{C2F09020-D997-49AB-9808-C9EC8E65F15C}" type="sibTrans" cxnId="{E80AB346-F9DA-4B62-8B32-3DB5DB44D299}">
      <dgm:prSet/>
      <dgm:spPr/>
      <dgm:t>
        <a:bodyPr/>
        <a:lstStyle/>
        <a:p>
          <a:endParaRPr lang="en-US"/>
        </a:p>
      </dgm:t>
    </dgm:pt>
    <dgm:pt modelId="{9DC357EC-AE8A-4933-B875-C0939AEBEFE3}">
      <dgm:prSet phldrT="[Text]"/>
      <dgm:spPr>
        <a:scene3d>
          <a:camera prst="orthographicFront"/>
          <a:lightRig rig="threePt" dir="t"/>
        </a:scene3d>
        <a:sp3d>
          <a:bevelT/>
        </a:sp3d>
      </dgm:spPr>
      <dgm:t>
        <a:bodyPr/>
        <a:lstStyle/>
        <a:p>
          <a:r>
            <a:rPr lang="en-US" dirty="0"/>
            <a:t>Employee has performed the services required to earn the leave</a:t>
          </a:r>
        </a:p>
      </dgm:t>
    </dgm:pt>
    <dgm:pt modelId="{5AECA864-BB7D-40FB-926C-E271C74E82DD}" type="parTrans" cxnId="{0002C91D-0996-4345-9D70-FA79E1B8ABD0}">
      <dgm:prSet/>
      <dgm:spPr/>
      <dgm:t>
        <a:bodyPr/>
        <a:lstStyle/>
        <a:p>
          <a:endParaRPr lang="en-US"/>
        </a:p>
      </dgm:t>
    </dgm:pt>
    <dgm:pt modelId="{FA7781FF-EF51-4491-BA5C-4944CBC7391E}" type="sibTrans" cxnId="{0002C91D-0996-4345-9D70-FA79E1B8ABD0}">
      <dgm:prSet/>
      <dgm:spPr/>
      <dgm:t>
        <a:bodyPr/>
        <a:lstStyle/>
        <a:p>
          <a:endParaRPr lang="en-US"/>
        </a:p>
      </dgm:t>
    </dgm:pt>
    <dgm:pt modelId="{BF709F38-96DA-487E-8FE5-9D7042214F02}">
      <dgm:prSet phldrT="[Text]"/>
      <dgm:spPr>
        <a:scene3d>
          <a:camera prst="orthographicFront"/>
          <a:lightRig rig="threePt" dir="t"/>
        </a:scene3d>
        <a:sp3d>
          <a:bevelT/>
        </a:sp3d>
      </dgm:spPr>
      <dgm:t>
        <a:bodyPr/>
        <a:lstStyle/>
        <a:p>
          <a:r>
            <a:rPr lang="en-US" dirty="0"/>
            <a:t>Leave is </a:t>
          </a:r>
          <a:r>
            <a:rPr lang="en-US" i="1" dirty="0"/>
            <a:t>more likely than not </a:t>
          </a:r>
          <a:r>
            <a:rPr lang="en-US" i="0" dirty="0"/>
            <a:t>to be used for time off or otherwise paid or settled</a:t>
          </a:r>
          <a:endParaRPr lang="en-US" i="1" dirty="0"/>
        </a:p>
      </dgm:t>
    </dgm:pt>
    <dgm:pt modelId="{7A82C2B8-C46E-4EC8-954A-2113E87C69EB}" type="parTrans" cxnId="{D4BC67AC-99F5-413C-B0D9-FD1CB465F917}">
      <dgm:prSet/>
      <dgm:spPr/>
      <dgm:t>
        <a:bodyPr/>
        <a:lstStyle/>
        <a:p>
          <a:endParaRPr lang="en-US"/>
        </a:p>
      </dgm:t>
    </dgm:pt>
    <dgm:pt modelId="{C6EF967A-589B-421A-B7FC-7931A0657BD3}" type="sibTrans" cxnId="{D4BC67AC-99F5-413C-B0D9-FD1CB465F917}">
      <dgm:prSet/>
      <dgm:spPr/>
      <dgm:t>
        <a:bodyPr/>
        <a:lstStyle/>
        <a:p>
          <a:endParaRPr lang="en-US"/>
        </a:p>
      </dgm:t>
    </dgm:pt>
    <dgm:pt modelId="{78357160-E17D-4A63-AD48-BC407957298C}">
      <dgm:prSet phldrT="[Text]"/>
      <dgm:spPr>
        <a:scene3d>
          <a:camera prst="orthographicFront"/>
          <a:lightRig rig="threePt" dir="t"/>
        </a:scene3d>
        <a:sp3d>
          <a:bevelT/>
        </a:sp3d>
      </dgm:spPr>
      <dgm:t>
        <a:bodyPr/>
        <a:lstStyle/>
        <a:p>
          <a:r>
            <a:rPr lang="en-US"/>
            <a:t>Likelihood of more than 50 percent</a:t>
          </a:r>
        </a:p>
      </dgm:t>
    </dgm:pt>
    <dgm:pt modelId="{B7F5726E-A1B8-4174-B4CD-61DDD2FCC29B}" type="parTrans" cxnId="{801F0672-0209-4970-8440-D8255C2C7D7E}">
      <dgm:prSet/>
      <dgm:spPr/>
      <dgm:t>
        <a:bodyPr/>
        <a:lstStyle/>
        <a:p>
          <a:endParaRPr lang="en-US"/>
        </a:p>
      </dgm:t>
    </dgm:pt>
    <dgm:pt modelId="{0343A714-0DF3-489C-84F1-1AD4E37052F3}" type="sibTrans" cxnId="{801F0672-0209-4970-8440-D8255C2C7D7E}">
      <dgm:prSet/>
      <dgm:spPr/>
      <dgm:t>
        <a:bodyPr/>
        <a:lstStyle/>
        <a:p>
          <a:endParaRPr lang="en-US"/>
        </a:p>
      </dgm:t>
    </dgm:pt>
    <dgm:pt modelId="{9002FA75-A091-480A-A754-AEDAD93A76E6}">
      <dgm:prSet/>
      <dgm:spPr>
        <a:scene3d>
          <a:camera prst="orthographicFront"/>
          <a:lightRig rig="threePt" dir="t"/>
        </a:scene3d>
        <a:sp3d>
          <a:bevelT/>
        </a:sp3d>
      </dgm:spPr>
      <dgm:t>
        <a:bodyPr/>
        <a:lstStyle/>
        <a:p>
          <a:r>
            <a:rPr lang="en-US" dirty="0"/>
            <a:t>Leave accumulates</a:t>
          </a:r>
        </a:p>
      </dgm:t>
    </dgm:pt>
    <dgm:pt modelId="{70DBDCAB-590C-4E70-8C3F-D3ADADA9985B}" type="parTrans" cxnId="{262FA20B-2A2D-40CE-AC34-A9D1CB155F1A}">
      <dgm:prSet/>
      <dgm:spPr/>
      <dgm:t>
        <a:bodyPr/>
        <a:lstStyle/>
        <a:p>
          <a:endParaRPr lang="en-US"/>
        </a:p>
      </dgm:t>
    </dgm:pt>
    <dgm:pt modelId="{2422D4E9-9CBE-4234-9F4E-F07469327B4E}" type="sibTrans" cxnId="{262FA20B-2A2D-40CE-AC34-A9D1CB155F1A}">
      <dgm:prSet/>
      <dgm:spPr/>
      <dgm:t>
        <a:bodyPr/>
        <a:lstStyle/>
        <a:p>
          <a:endParaRPr lang="en-US"/>
        </a:p>
      </dgm:t>
    </dgm:pt>
    <dgm:pt modelId="{50EAE2A0-B5E0-498E-BE13-F7847A8BFF85}">
      <dgm:prSet/>
      <dgm:spPr>
        <a:scene3d>
          <a:camera prst="orthographicFront"/>
          <a:lightRig rig="threePt" dir="t"/>
        </a:scene3d>
        <a:sp3d>
          <a:bevelT/>
        </a:sp3d>
      </dgm:spPr>
      <dgm:t>
        <a:bodyPr/>
        <a:lstStyle/>
        <a:p>
          <a:r>
            <a:rPr lang="en-US" dirty="0"/>
            <a:t>Can be carried forward from reporting period when earned to a future reporting period when it will be used or otherwise paid or settled</a:t>
          </a:r>
        </a:p>
      </dgm:t>
    </dgm:pt>
    <dgm:pt modelId="{B811658E-F6E7-4F5A-B08A-00AF3C826819}" type="parTrans" cxnId="{A73E3920-C0EC-48D4-A42D-BAB07647C666}">
      <dgm:prSet/>
      <dgm:spPr/>
      <dgm:t>
        <a:bodyPr/>
        <a:lstStyle/>
        <a:p>
          <a:endParaRPr lang="en-US"/>
        </a:p>
      </dgm:t>
    </dgm:pt>
    <dgm:pt modelId="{3E49D35E-1B1A-407F-AF9F-01E2F8197BEF}" type="sibTrans" cxnId="{A73E3920-C0EC-48D4-A42D-BAB07647C666}">
      <dgm:prSet/>
      <dgm:spPr/>
      <dgm:t>
        <a:bodyPr/>
        <a:lstStyle/>
        <a:p>
          <a:endParaRPr lang="en-US"/>
        </a:p>
      </dgm:t>
    </dgm:pt>
    <dgm:pt modelId="{7C9BE465-8095-43D1-AC29-3D37B3B8B128}" type="pres">
      <dgm:prSet presAssocID="{C0209574-C1B8-4839-A745-B44575EC0E30}" presName="linear" presStyleCnt="0">
        <dgm:presLayoutVars>
          <dgm:dir/>
          <dgm:animLvl val="lvl"/>
          <dgm:resizeHandles val="exact"/>
        </dgm:presLayoutVars>
      </dgm:prSet>
      <dgm:spPr/>
    </dgm:pt>
    <dgm:pt modelId="{BEDF3041-F366-4950-B53D-3A7EE1A2313E}" type="pres">
      <dgm:prSet presAssocID="{8B8CBE7F-5901-4074-965E-B4478AE74DA4}" presName="parentLin" presStyleCnt="0"/>
      <dgm:spPr>
        <a:scene3d>
          <a:camera prst="orthographicFront"/>
          <a:lightRig rig="threePt" dir="t"/>
        </a:scene3d>
        <a:sp3d>
          <a:bevelT/>
        </a:sp3d>
      </dgm:spPr>
    </dgm:pt>
    <dgm:pt modelId="{327C3172-9B7C-494C-BC2E-8A6CC571A7D8}" type="pres">
      <dgm:prSet presAssocID="{8B8CBE7F-5901-4074-965E-B4478AE74DA4}" presName="parentLeftMargin" presStyleLbl="node1" presStyleIdx="0" presStyleCnt="3"/>
      <dgm:spPr/>
    </dgm:pt>
    <dgm:pt modelId="{52B32811-CAB1-4425-8D83-8485D6B6AEB9}" type="pres">
      <dgm:prSet presAssocID="{8B8CBE7F-5901-4074-965E-B4478AE74DA4}" presName="parentText" presStyleLbl="node1" presStyleIdx="0" presStyleCnt="3" custScaleX="124872">
        <dgm:presLayoutVars>
          <dgm:chMax val="0"/>
          <dgm:bulletEnabled val="1"/>
        </dgm:presLayoutVars>
      </dgm:prSet>
      <dgm:spPr/>
    </dgm:pt>
    <dgm:pt modelId="{6578CC93-69D8-4BF5-94C9-FB8AA59B1357}" type="pres">
      <dgm:prSet presAssocID="{8B8CBE7F-5901-4074-965E-B4478AE74DA4}" presName="negativeSpace" presStyleCnt="0"/>
      <dgm:spPr>
        <a:scene3d>
          <a:camera prst="orthographicFront"/>
          <a:lightRig rig="threePt" dir="t"/>
        </a:scene3d>
        <a:sp3d>
          <a:bevelT/>
        </a:sp3d>
      </dgm:spPr>
    </dgm:pt>
    <dgm:pt modelId="{C1174D83-7453-43BA-ADDB-FB36A3340BB5}" type="pres">
      <dgm:prSet presAssocID="{8B8CBE7F-5901-4074-965E-B4478AE74DA4}" presName="childText" presStyleLbl="conFgAcc1" presStyleIdx="0" presStyleCnt="3">
        <dgm:presLayoutVars>
          <dgm:bulletEnabled val="1"/>
        </dgm:presLayoutVars>
      </dgm:prSet>
      <dgm:spPr/>
    </dgm:pt>
    <dgm:pt modelId="{7E603497-99F3-42E2-947F-44F438FB8412}" type="pres">
      <dgm:prSet presAssocID="{C2F09020-D997-49AB-9808-C9EC8E65F15C}" presName="spaceBetweenRectangles" presStyleCnt="0"/>
      <dgm:spPr>
        <a:scene3d>
          <a:camera prst="orthographicFront"/>
          <a:lightRig rig="threePt" dir="t"/>
        </a:scene3d>
        <a:sp3d>
          <a:bevelT/>
        </a:sp3d>
      </dgm:spPr>
    </dgm:pt>
    <dgm:pt modelId="{8B463ED6-331C-44F2-8434-B188BB4D185A}" type="pres">
      <dgm:prSet presAssocID="{9002FA75-A091-480A-A754-AEDAD93A76E6}" presName="parentLin" presStyleCnt="0"/>
      <dgm:spPr>
        <a:scene3d>
          <a:camera prst="orthographicFront"/>
          <a:lightRig rig="threePt" dir="t"/>
        </a:scene3d>
        <a:sp3d>
          <a:bevelT/>
        </a:sp3d>
      </dgm:spPr>
    </dgm:pt>
    <dgm:pt modelId="{8249124C-0A94-41C2-8603-64D73C391AF1}" type="pres">
      <dgm:prSet presAssocID="{9002FA75-A091-480A-A754-AEDAD93A76E6}" presName="parentLeftMargin" presStyleLbl="node1" presStyleIdx="0" presStyleCnt="3"/>
      <dgm:spPr/>
    </dgm:pt>
    <dgm:pt modelId="{A7A4C841-E045-4A72-B048-2067718898DA}" type="pres">
      <dgm:prSet presAssocID="{9002FA75-A091-480A-A754-AEDAD93A76E6}" presName="parentText" presStyleLbl="node1" presStyleIdx="1" presStyleCnt="3" custScaleX="125534">
        <dgm:presLayoutVars>
          <dgm:chMax val="0"/>
          <dgm:bulletEnabled val="1"/>
        </dgm:presLayoutVars>
      </dgm:prSet>
      <dgm:spPr/>
    </dgm:pt>
    <dgm:pt modelId="{59FDB8F4-CBC0-4E5C-863F-C964CB891D41}" type="pres">
      <dgm:prSet presAssocID="{9002FA75-A091-480A-A754-AEDAD93A76E6}" presName="negativeSpace" presStyleCnt="0"/>
      <dgm:spPr>
        <a:scene3d>
          <a:camera prst="orthographicFront"/>
          <a:lightRig rig="threePt" dir="t"/>
        </a:scene3d>
        <a:sp3d>
          <a:bevelT/>
        </a:sp3d>
      </dgm:spPr>
    </dgm:pt>
    <dgm:pt modelId="{7129CFE9-4C2A-4AB9-8FC3-00DB48640D3C}" type="pres">
      <dgm:prSet presAssocID="{9002FA75-A091-480A-A754-AEDAD93A76E6}" presName="childText" presStyleLbl="conFgAcc1" presStyleIdx="1" presStyleCnt="3">
        <dgm:presLayoutVars>
          <dgm:bulletEnabled val="1"/>
        </dgm:presLayoutVars>
      </dgm:prSet>
      <dgm:spPr/>
    </dgm:pt>
    <dgm:pt modelId="{EE88AFBD-56B8-4D08-A910-702A3C46D9DD}" type="pres">
      <dgm:prSet presAssocID="{2422D4E9-9CBE-4234-9F4E-F07469327B4E}" presName="spaceBetweenRectangles" presStyleCnt="0"/>
      <dgm:spPr>
        <a:scene3d>
          <a:camera prst="orthographicFront"/>
          <a:lightRig rig="threePt" dir="t"/>
        </a:scene3d>
        <a:sp3d>
          <a:bevelT/>
        </a:sp3d>
      </dgm:spPr>
    </dgm:pt>
    <dgm:pt modelId="{3BDB3D6D-EE55-4059-8E63-6352EFC4E665}" type="pres">
      <dgm:prSet presAssocID="{BF709F38-96DA-487E-8FE5-9D7042214F02}" presName="parentLin" presStyleCnt="0"/>
      <dgm:spPr>
        <a:scene3d>
          <a:camera prst="orthographicFront"/>
          <a:lightRig rig="threePt" dir="t"/>
        </a:scene3d>
        <a:sp3d>
          <a:bevelT/>
        </a:sp3d>
      </dgm:spPr>
    </dgm:pt>
    <dgm:pt modelId="{43BD1FFA-72EA-454E-AEE9-514497D7462F}" type="pres">
      <dgm:prSet presAssocID="{BF709F38-96DA-487E-8FE5-9D7042214F02}" presName="parentLeftMargin" presStyleLbl="node1" presStyleIdx="1" presStyleCnt="3"/>
      <dgm:spPr/>
    </dgm:pt>
    <dgm:pt modelId="{DE431061-81A6-4BC6-9E9C-F3D6FD6A1CF6}" type="pres">
      <dgm:prSet presAssocID="{BF709F38-96DA-487E-8FE5-9D7042214F02}" presName="parentText" presStyleLbl="node1" presStyleIdx="2" presStyleCnt="3" custScaleX="125867">
        <dgm:presLayoutVars>
          <dgm:chMax val="0"/>
          <dgm:bulletEnabled val="1"/>
        </dgm:presLayoutVars>
      </dgm:prSet>
      <dgm:spPr/>
    </dgm:pt>
    <dgm:pt modelId="{F1BE0D8F-3144-4EB2-BBDA-6629F8EE8225}" type="pres">
      <dgm:prSet presAssocID="{BF709F38-96DA-487E-8FE5-9D7042214F02}" presName="negativeSpace" presStyleCnt="0"/>
      <dgm:spPr>
        <a:scene3d>
          <a:camera prst="orthographicFront"/>
          <a:lightRig rig="threePt" dir="t"/>
        </a:scene3d>
        <a:sp3d>
          <a:bevelT/>
        </a:sp3d>
      </dgm:spPr>
    </dgm:pt>
    <dgm:pt modelId="{96F0E547-B8B3-41F9-B53A-C7B5CB6A0FE2}" type="pres">
      <dgm:prSet presAssocID="{BF709F38-96DA-487E-8FE5-9D7042214F02}" presName="childText" presStyleLbl="conFgAcc1" presStyleIdx="2" presStyleCnt="3">
        <dgm:presLayoutVars>
          <dgm:bulletEnabled val="1"/>
        </dgm:presLayoutVars>
      </dgm:prSet>
      <dgm:spPr/>
    </dgm:pt>
  </dgm:ptLst>
  <dgm:cxnLst>
    <dgm:cxn modelId="{262FA20B-2A2D-40CE-AC34-A9D1CB155F1A}" srcId="{C0209574-C1B8-4839-A745-B44575EC0E30}" destId="{9002FA75-A091-480A-A754-AEDAD93A76E6}" srcOrd="1" destOrd="0" parTransId="{70DBDCAB-590C-4E70-8C3F-D3ADADA9985B}" sibTransId="{2422D4E9-9CBE-4234-9F4E-F07469327B4E}"/>
    <dgm:cxn modelId="{CE2B4011-5F5F-449B-AA5A-50B8006FB391}" type="presOf" srcId="{C0209574-C1B8-4839-A745-B44575EC0E30}" destId="{7C9BE465-8095-43D1-AC29-3D37B3B8B128}" srcOrd="0" destOrd="0" presId="urn:microsoft.com/office/officeart/2005/8/layout/list1"/>
    <dgm:cxn modelId="{0002C91D-0996-4345-9D70-FA79E1B8ABD0}" srcId="{8B8CBE7F-5901-4074-965E-B4478AE74DA4}" destId="{9DC357EC-AE8A-4933-B875-C0939AEBEFE3}" srcOrd="0" destOrd="0" parTransId="{5AECA864-BB7D-40FB-926C-E271C74E82DD}" sibTransId="{FA7781FF-EF51-4491-BA5C-4944CBC7391E}"/>
    <dgm:cxn modelId="{A73E3920-C0EC-48D4-A42D-BAB07647C666}" srcId="{9002FA75-A091-480A-A754-AEDAD93A76E6}" destId="{50EAE2A0-B5E0-498E-BE13-F7847A8BFF85}" srcOrd="0" destOrd="0" parTransId="{B811658E-F6E7-4F5A-B08A-00AF3C826819}" sibTransId="{3E49D35E-1B1A-407F-AF9F-01E2F8197BEF}"/>
    <dgm:cxn modelId="{E42DE341-A1F4-460E-9161-D2B44F0BEA3D}" type="presOf" srcId="{50EAE2A0-B5E0-498E-BE13-F7847A8BFF85}" destId="{7129CFE9-4C2A-4AB9-8FC3-00DB48640D3C}" srcOrd="0" destOrd="0" presId="urn:microsoft.com/office/officeart/2005/8/layout/list1"/>
    <dgm:cxn modelId="{E80AB346-F9DA-4B62-8B32-3DB5DB44D299}" srcId="{C0209574-C1B8-4839-A745-B44575EC0E30}" destId="{8B8CBE7F-5901-4074-965E-B4478AE74DA4}" srcOrd="0" destOrd="0" parTransId="{59D1B8F5-4888-46F4-82E7-49A14C1FF39D}" sibTransId="{C2F09020-D997-49AB-9808-C9EC8E65F15C}"/>
    <dgm:cxn modelId="{A1C2256C-DDE9-46F6-931E-5BBA3D76E049}" type="presOf" srcId="{8B8CBE7F-5901-4074-965E-B4478AE74DA4}" destId="{52B32811-CAB1-4425-8D83-8485D6B6AEB9}" srcOrd="1" destOrd="0" presId="urn:microsoft.com/office/officeart/2005/8/layout/list1"/>
    <dgm:cxn modelId="{8385D86D-A19F-4372-ABD9-7F5B11C736AD}" type="presOf" srcId="{78357160-E17D-4A63-AD48-BC407957298C}" destId="{96F0E547-B8B3-41F9-B53A-C7B5CB6A0FE2}" srcOrd="0" destOrd="0" presId="urn:microsoft.com/office/officeart/2005/8/layout/list1"/>
    <dgm:cxn modelId="{801F0672-0209-4970-8440-D8255C2C7D7E}" srcId="{BF709F38-96DA-487E-8FE5-9D7042214F02}" destId="{78357160-E17D-4A63-AD48-BC407957298C}" srcOrd="0" destOrd="0" parTransId="{B7F5726E-A1B8-4174-B4CD-61DDD2FCC29B}" sibTransId="{0343A714-0DF3-489C-84F1-1AD4E37052F3}"/>
    <dgm:cxn modelId="{8A3BAC9A-4609-454E-9197-4E4A1CF5DD2E}" type="presOf" srcId="{8B8CBE7F-5901-4074-965E-B4478AE74DA4}" destId="{327C3172-9B7C-494C-BC2E-8A6CC571A7D8}" srcOrd="0" destOrd="0" presId="urn:microsoft.com/office/officeart/2005/8/layout/list1"/>
    <dgm:cxn modelId="{F46F8FA2-CC47-4422-B932-0D5ABD838F2A}" type="presOf" srcId="{9DC357EC-AE8A-4933-B875-C0939AEBEFE3}" destId="{C1174D83-7453-43BA-ADDB-FB36A3340BB5}" srcOrd="0" destOrd="0" presId="urn:microsoft.com/office/officeart/2005/8/layout/list1"/>
    <dgm:cxn modelId="{F8EA17A4-D6CD-44FE-9DDF-B6823F1A7105}" type="presOf" srcId="{9002FA75-A091-480A-A754-AEDAD93A76E6}" destId="{A7A4C841-E045-4A72-B048-2067718898DA}" srcOrd="1" destOrd="0" presId="urn:microsoft.com/office/officeart/2005/8/layout/list1"/>
    <dgm:cxn modelId="{D4BC67AC-99F5-413C-B0D9-FD1CB465F917}" srcId="{C0209574-C1B8-4839-A745-B44575EC0E30}" destId="{BF709F38-96DA-487E-8FE5-9D7042214F02}" srcOrd="2" destOrd="0" parTransId="{7A82C2B8-C46E-4EC8-954A-2113E87C69EB}" sibTransId="{C6EF967A-589B-421A-B7FC-7931A0657BD3}"/>
    <dgm:cxn modelId="{70B56ECF-4132-4A57-8A8D-4048CA156EA3}" type="presOf" srcId="{BF709F38-96DA-487E-8FE5-9D7042214F02}" destId="{43BD1FFA-72EA-454E-AEE9-514497D7462F}" srcOrd="0" destOrd="0" presId="urn:microsoft.com/office/officeart/2005/8/layout/list1"/>
    <dgm:cxn modelId="{BAEC00D4-35EE-499E-98CC-41B158235050}" type="presOf" srcId="{9002FA75-A091-480A-A754-AEDAD93A76E6}" destId="{8249124C-0A94-41C2-8603-64D73C391AF1}" srcOrd="0" destOrd="0" presId="urn:microsoft.com/office/officeart/2005/8/layout/list1"/>
    <dgm:cxn modelId="{8AD0DED7-BE70-451C-BC6B-529F5E5B7F2B}" type="presOf" srcId="{BF709F38-96DA-487E-8FE5-9D7042214F02}" destId="{DE431061-81A6-4BC6-9E9C-F3D6FD6A1CF6}" srcOrd="1" destOrd="0" presId="urn:microsoft.com/office/officeart/2005/8/layout/list1"/>
    <dgm:cxn modelId="{8A6C74DB-E75C-4AD6-AE18-74B7C1D51F43}" type="presParOf" srcId="{7C9BE465-8095-43D1-AC29-3D37B3B8B128}" destId="{BEDF3041-F366-4950-B53D-3A7EE1A2313E}" srcOrd="0" destOrd="0" presId="urn:microsoft.com/office/officeart/2005/8/layout/list1"/>
    <dgm:cxn modelId="{AC0129DE-4693-4320-A869-2695549BAA12}" type="presParOf" srcId="{BEDF3041-F366-4950-B53D-3A7EE1A2313E}" destId="{327C3172-9B7C-494C-BC2E-8A6CC571A7D8}" srcOrd="0" destOrd="0" presId="urn:microsoft.com/office/officeart/2005/8/layout/list1"/>
    <dgm:cxn modelId="{49C9C873-6FBB-4617-954E-211604BED6E7}" type="presParOf" srcId="{BEDF3041-F366-4950-B53D-3A7EE1A2313E}" destId="{52B32811-CAB1-4425-8D83-8485D6B6AEB9}" srcOrd="1" destOrd="0" presId="urn:microsoft.com/office/officeart/2005/8/layout/list1"/>
    <dgm:cxn modelId="{6EED9FF7-E46C-4C00-A04C-2AB2AE69287A}" type="presParOf" srcId="{7C9BE465-8095-43D1-AC29-3D37B3B8B128}" destId="{6578CC93-69D8-4BF5-94C9-FB8AA59B1357}" srcOrd="1" destOrd="0" presId="urn:microsoft.com/office/officeart/2005/8/layout/list1"/>
    <dgm:cxn modelId="{8D149E32-4EE6-46E3-8129-BECD78D25100}" type="presParOf" srcId="{7C9BE465-8095-43D1-AC29-3D37B3B8B128}" destId="{C1174D83-7453-43BA-ADDB-FB36A3340BB5}" srcOrd="2" destOrd="0" presId="urn:microsoft.com/office/officeart/2005/8/layout/list1"/>
    <dgm:cxn modelId="{9308457F-F6BD-49F5-8A53-BE50C8AD1D4C}" type="presParOf" srcId="{7C9BE465-8095-43D1-AC29-3D37B3B8B128}" destId="{7E603497-99F3-42E2-947F-44F438FB8412}" srcOrd="3" destOrd="0" presId="urn:microsoft.com/office/officeart/2005/8/layout/list1"/>
    <dgm:cxn modelId="{4C07A8D8-559E-4DAB-9F3F-6EC5D9EF6009}" type="presParOf" srcId="{7C9BE465-8095-43D1-AC29-3D37B3B8B128}" destId="{8B463ED6-331C-44F2-8434-B188BB4D185A}" srcOrd="4" destOrd="0" presId="urn:microsoft.com/office/officeart/2005/8/layout/list1"/>
    <dgm:cxn modelId="{8AFAB73B-D88C-400F-B3B7-B6504D51D683}" type="presParOf" srcId="{8B463ED6-331C-44F2-8434-B188BB4D185A}" destId="{8249124C-0A94-41C2-8603-64D73C391AF1}" srcOrd="0" destOrd="0" presId="urn:microsoft.com/office/officeart/2005/8/layout/list1"/>
    <dgm:cxn modelId="{77AF0DEB-BD97-4F84-AA1B-D6CD6E0867D5}" type="presParOf" srcId="{8B463ED6-331C-44F2-8434-B188BB4D185A}" destId="{A7A4C841-E045-4A72-B048-2067718898DA}" srcOrd="1" destOrd="0" presId="urn:microsoft.com/office/officeart/2005/8/layout/list1"/>
    <dgm:cxn modelId="{D53B8E5C-3691-47CF-BA97-2F76C93EA2B7}" type="presParOf" srcId="{7C9BE465-8095-43D1-AC29-3D37B3B8B128}" destId="{59FDB8F4-CBC0-4E5C-863F-C964CB891D41}" srcOrd="5" destOrd="0" presId="urn:microsoft.com/office/officeart/2005/8/layout/list1"/>
    <dgm:cxn modelId="{7B0CF34F-45C3-4F59-8C45-D26108ED59F2}" type="presParOf" srcId="{7C9BE465-8095-43D1-AC29-3D37B3B8B128}" destId="{7129CFE9-4C2A-4AB9-8FC3-00DB48640D3C}" srcOrd="6" destOrd="0" presId="urn:microsoft.com/office/officeart/2005/8/layout/list1"/>
    <dgm:cxn modelId="{51B424DB-D8A5-46E0-BBA1-C0E694573856}" type="presParOf" srcId="{7C9BE465-8095-43D1-AC29-3D37B3B8B128}" destId="{EE88AFBD-56B8-4D08-A910-702A3C46D9DD}" srcOrd="7" destOrd="0" presId="urn:microsoft.com/office/officeart/2005/8/layout/list1"/>
    <dgm:cxn modelId="{D1D5DF8B-96BD-4C92-B0EB-77DD5B7ED0B1}" type="presParOf" srcId="{7C9BE465-8095-43D1-AC29-3D37B3B8B128}" destId="{3BDB3D6D-EE55-4059-8E63-6352EFC4E665}" srcOrd="8" destOrd="0" presId="urn:microsoft.com/office/officeart/2005/8/layout/list1"/>
    <dgm:cxn modelId="{5A571D82-4C01-444B-854C-5DF1FB346F03}" type="presParOf" srcId="{3BDB3D6D-EE55-4059-8E63-6352EFC4E665}" destId="{43BD1FFA-72EA-454E-AEE9-514497D7462F}" srcOrd="0" destOrd="0" presId="urn:microsoft.com/office/officeart/2005/8/layout/list1"/>
    <dgm:cxn modelId="{3EEB5D73-0F5C-48CB-A6FB-D580A0B44367}" type="presParOf" srcId="{3BDB3D6D-EE55-4059-8E63-6352EFC4E665}" destId="{DE431061-81A6-4BC6-9E9C-F3D6FD6A1CF6}" srcOrd="1" destOrd="0" presId="urn:microsoft.com/office/officeart/2005/8/layout/list1"/>
    <dgm:cxn modelId="{DC121577-F64C-4754-A51E-CE17F7A131D4}" type="presParOf" srcId="{7C9BE465-8095-43D1-AC29-3D37B3B8B128}" destId="{F1BE0D8F-3144-4EB2-BBDA-6629F8EE8225}" srcOrd="9" destOrd="0" presId="urn:microsoft.com/office/officeart/2005/8/layout/list1"/>
    <dgm:cxn modelId="{1FE7A8B2-9F9E-45CA-8BB2-87080A602772}" type="presParOf" srcId="{7C9BE465-8095-43D1-AC29-3D37B3B8B128}" destId="{96F0E547-B8B3-41F9-B53A-C7B5CB6A0FE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58CD3525-006F-41AC-84C4-3D396DE363E6}"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D5C9A27C-3FB1-4DC5-9FD6-CB7584A6BC05}">
      <dgm:prSet custT="1"/>
      <dgm:spPr>
        <a:scene3d>
          <a:camera prst="orthographicFront"/>
          <a:lightRig rig="threePt" dir="t"/>
        </a:scene3d>
        <a:sp3d>
          <a:bevelT/>
        </a:sp3d>
      </dgm:spPr>
      <dgm:t>
        <a:bodyPr/>
        <a:lstStyle/>
        <a:p>
          <a:r>
            <a:rPr lang="en-US" sz="2000" b="0" i="0" dirty="0"/>
            <a:t>Leave that is dependent upon the occurrence of a sporadic event that affects a relatively small proportion of employees in any particular reporting period</a:t>
          </a:r>
          <a:endParaRPr lang="en-US" sz="2000" dirty="0"/>
        </a:p>
      </dgm:t>
    </dgm:pt>
    <dgm:pt modelId="{4215C3CD-A676-48B2-B837-84DA18E5B752}" type="parTrans" cxnId="{0B3FF090-AB4E-45A2-9600-F2DC90E768AC}">
      <dgm:prSet/>
      <dgm:spPr/>
      <dgm:t>
        <a:bodyPr/>
        <a:lstStyle/>
        <a:p>
          <a:endParaRPr lang="en-US" sz="2000"/>
        </a:p>
      </dgm:t>
    </dgm:pt>
    <dgm:pt modelId="{F0104A3D-017A-4FA0-B7D4-2050A667F48F}" type="sibTrans" cxnId="{0B3FF090-AB4E-45A2-9600-F2DC90E768AC}">
      <dgm:prSet/>
      <dgm:spPr/>
      <dgm:t>
        <a:bodyPr/>
        <a:lstStyle/>
        <a:p>
          <a:endParaRPr lang="en-US" sz="2000"/>
        </a:p>
      </dgm:t>
    </dgm:pt>
    <dgm:pt modelId="{89573CBB-54C4-4438-BECA-F537F053A754}">
      <dgm:prSet custT="1"/>
      <dgm:spPr>
        <a:scene3d>
          <a:camera prst="orthographicFront"/>
          <a:lightRig rig="threePt" dir="t"/>
        </a:scene3d>
        <a:sp3d>
          <a:bevelT/>
        </a:sp3d>
      </dgm:spPr>
      <dgm:t>
        <a:bodyPr/>
        <a:lstStyle/>
        <a:p>
          <a:r>
            <a:rPr lang="en-US" sz="2000" b="0" dirty="0"/>
            <a:t>Unlimited leave and holiday leave taken on specific date</a:t>
          </a:r>
          <a:endParaRPr lang="en-US" sz="2000" dirty="0"/>
        </a:p>
      </dgm:t>
    </dgm:pt>
    <dgm:pt modelId="{EC01C860-B583-4C86-BF5B-B085FFCC2DD8}" type="parTrans" cxnId="{3A82CEC6-3F99-4C71-BB8C-B7D16B77993C}">
      <dgm:prSet/>
      <dgm:spPr/>
      <dgm:t>
        <a:bodyPr/>
        <a:lstStyle/>
        <a:p>
          <a:endParaRPr lang="en-US" sz="2000"/>
        </a:p>
      </dgm:t>
    </dgm:pt>
    <dgm:pt modelId="{CCEE81E4-FD4D-4B8B-8D92-20A4518F0FED}" type="sibTrans" cxnId="{3A82CEC6-3F99-4C71-BB8C-B7D16B77993C}">
      <dgm:prSet/>
      <dgm:spPr/>
      <dgm:t>
        <a:bodyPr/>
        <a:lstStyle/>
        <a:p>
          <a:endParaRPr lang="en-US" sz="2000"/>
        </a:p>
      </dgm:t>
    </dgm:pt>
    <dgm:pt modelId="{0C2A3117-90D4-42AC-8C3D-64FEF17359EA}">
      <dgm:prSet custT="1"/>
      <dgm:spPr>
        <a:scene3d>
          <a:camera prst="orthographicFront"/>
          <a:lightRig rig="threePt" dir="t"/>
        </a:scene3d>
        <a:sp3d>
          <a:bevelT/>
        </a:sp3d>
      </dgm:spPr>
      <dgm:t>
        <a:bodyPr/>
        <a:lstStyle/>
        <a:p>
          <a:r>
            <a:rPr lang="en-US" sz="2000" dirty="0"/>
            <a:t>Recognize liability when leave commences</a:t>
          </a:r>
        </a:p>
      </dgm:t>
    </dgm:pt>
    <dgm:pt modelId="{8C3CDE50-E3FF-43C4-A9CA-7DC91C8FAFAE}" type="parTrans" cxnId="{1FB76834-B419-4C91-9EA4-2529A73F6975}">
      <dgm:prSet/>
      <dgm:spPr/>
      <dgm:t>
        <a:bodyPr/>
        <a:lstStyle/>
        <a:p>
          <a:endParaRPr lang="en-US"/>
        </a:p>
      </dgm:t>
    </dgm:pt>
    <dgm:pt modelId="{58EDA877-97B7-408E-8664-49CB73D21A04}" type="sibTrans" cxnId="{1FB76834-B419-4C91-9EA4-2529A73F6975}">
      <dgm:prSet/>
      <dgm:spPr/>
      <dgm:t>
        <a:bodyPr/>
        <a:lstStyle/>
        <a:p>
          <a:endParaRPr lang="en-US"/>
        </a:p>
      </dgm:t>
    </dgm:pt>
    <dgm:pt modelId="{DD58592B-0DE6-4451-8544-946593CF520B}">
      <dgm:prSet/>
      <dgm:spPr>
        <a:scene3d>
          <a:camera prst="orthographicFront"/>
          <a:lightRig rig="threePt" dir="t"/>
        </a:scene3d>
        <a:sp3d>
          <a:bevelT/>
        </a:sp3d>
      </dgm:spPr>
      <dgm:t>
        <a:bodyPr/>
        <a:lstStyle/>
        <a:p>
          <a:r>
            <a:rPr lang="en-US" dirty="0"/>
            <a:t>Recognize liability when used</a:t>
          </a:r>
        </a:p>
      </dgm:t>
    </dgm:pt>
    <dgm:pt modelId="{D42D8DA6-CE91-437E-918D-81FAEDA93357}" type="parTrans" cxnId="{341831A5-DE13-472A-89DE-0A3B093305F5}">
      <dgm:prSet/>
      <dgm:spPr/>
      <dgm:t>
        <a:bodyPr/>
        <a:lstStyle/>
        <a:p>
          <a:endParaRPr lang="en-US"/>
        </a:p>
      </dgm:t>
    </dgm:pt>
    <dgm:pt modelId="{08B02257-3B77-4355-9FF7-7511A217FEA7}" type="sibTrans" cxnId="{341831A5-DE13-472A-89DE-0A3B093305F5}">
      <dgm:prSet/>
      <dgm:spPr/>
      <dgm:t>
        <a:bodyPr/>
        <a:lstStyle/>
        <a:p>
          <a:endParaRPr lang="en-US"/>
        </a:p>
      </dgm:t>
    </dgm:pt>
    <dgm:pt modelId="{B52834B5-584C-4A87-BA45-1EF1C69AA325}">
      <dgm:prSet custT="1"/>
      <dgm:spPr>
        <a:scene3d>
          <a:camera prst="orthographicFront"/>
          <a:lightRig rig="threePt" dir="t"/>
        </a:scene3d>
        <a:sp3d>
          <a:bevelT/>
        </a:sp3d>
      </dgm:spPr>
      <dgm:t>
        <a:bodyPr/>
        <a:lstStyle/>
        <a:p>
          <a:r>
            <a:rPr lang="en-US" sz="2000" b="0" i="0" dirty="0"/>
            <a:t>Parental leave, military leave, jury duty recognized when commences</a:t>
          </a:r>
          <a:endParaRPr lang="en-US" sz="2000" dirty="0"/>
        </a:p>
      </dgm:t>
    </dgm:pt>
    <dgm:pt modelId="{7D5936D1-F145-4A64-B88C-0394051EF068}" type="parTrans" cxnId="{E8106850-8C0E-4B8D-B64B-38C496A6C6E0}">
      <dgm:prSet/>
      <dgm:spPr/>
      <dgm:t>
        <a:bodyPr/>
        <a:lstStyle/>
        <a:p>
          <a:endParaRPr lang="en-US"/>
        </a:p>
      </dgm:t>
    </dgm:pt>
    <dgm:pt modelId="{20A2B30A-E171-40DC-AE20-D45FCF3E66AA}" type="sibTrans" cxnId="{E8106850-8C0E-4B8D-B64B-38C496A6C6E0}">
      <dgm:prSet/>
      <dgm:spPr/>
      <dgm:t>
        <a:bodyPr/>
        <a:lstStyle/>
        <a:p>
          <a:endParaRPr lang="en-US"/>
        </a:p>
      </dgm:t>
    </dgm:pt>
    <dgm:pt modelId="{B1619501-9AE8-43F6-80DA-F1D21590AA16}">
      <dgm:prSet custT="1"/>
      <dgm:spPr>
        <a:scene3d>
          <a:camera prst="orthographicFront"/>
          <a:lightRig rig="threePt" dir="t"/>
        </a:scene3d>
        <a:sp3d>
          <a:bevelT/>
        </a:sp3d>
      </dgm:spPr>
      <dgm:t>
        <a:bodyPr/>
        <a:lstStyle/>
        <a:p>
          <a:r>
            <a:rPr lang="en-US" sz="2000" b="0" i="0" dirty="0"/>
            <a:t>Not sick leave or </a:t>
          </a:r>
          <a:r>
            <a:rPr lang="en-US" sz="2000" b="0" dirty="0"/>
            <a:t>sabbatical leave</a:t>
          </a:r>
          <a:endParaRPr lang="en-US" sz="2000" dirty="0"/>
        </a:p>
      </dgm:t>
    </dgm:pt>
    <dgm:pt modelId="{4616125E-5A16-4518-8F08-0B78C187FDAF}" type="parTrans" cxnId="{897D5BD5-BB11-44F9-83E7-646B8685F493}">
      <dgm:prSet/>
      <dgm:spPr/>
      <dgm:t>
        <a:bodyPr/>
        <a:lstStyle/>
        <a:p>
          <a:endParaRPr lang="en-US"/>
        </a:p>
      </dgm:t>
    </dgm:pt>
    <dgm:pt modelId="{81B8FB8A-0C8F-490C-B069-7BD9C810ECA9}" type="sibTrans" cxnId="{897D5BD5-BB11-44F9-83E7-646B8685F493}">
      <dgm:prSet/>
      <dgm:spPr/>
      <dgm:t>
        <a:bodyPr/>
        <a:lstStyle/>
        <a:p>
          <a:endParaRPr lang="en-US"/>
        </a:p>
      </dgm:t>
    </dgm:pt>
    <dgm:pt modelId="{F0EF11AD-021E-40DF-B9B5-B5DFE5F6CB1C}">
      <dgm:prSet/>
      <dgm:spPr/>
      <dgm:t>
        <a:bodyPr/>
        <a:lstStyle/>
        <a:p>
          <a:r>
            <a:rPr lang="en-US" dirty="0"/>
            <a:t>Leave more likely than not to be settled through conversion to defined benefit postemployment benefits</a:t>
          </a:r>
        </a:p>
      </dgm:t>
    </dgm:pt>
    <dgm:pt modelId="{AE9D8CD7-6478-49AD-8609-64E23857FBD2}" type="parTrans" cxnId="{01300F17-BD4A-45E8-B550-249A306FDD05}">
      <dgm:prSet/>
      <dgm:spPr/>
      <dgm:t>
        <a:bodyPr/>
        <a:lstStyle/>
        <a:p>
          <a:endParaRPr lang="en-US"/>
        </a:p>
      </dgm:t>
    </dgm:pt>
    <dgm:pt modelId="{AD9D5447-C6EE-4984-9A2C-20B10EA376CE}" type="sibTrans" cxnId="{01300F17-BD4A-45E8-B550-249A306FDD05}">
      <dgm:prSet/>
      <dgm:spPr/>
      <dgm:t>
        <a:bodyPr/>
        <a:lstStyle/>
        <a:p>
          <a:endParaRPr lang="en-US"/>
        </a:p>
      </dgm:t>
    </dgm:pt>
    <dgm:pt modelId="{74E9A665-190B-48DC-8E61-26E74507A8AF}">
      <dgm:prSet/>
      <dgm:spPr/>
      <dgm:t>
        <a:bodyPr/>
        <a:lstStyle/>
        <a:p>
          <a:r>
            <a:rPr lang="en-US" dirty="0"/>
            <a:t>Excluded from liability</a:t>
          </a:r>
        </a:p>
      </dgm:t>
    </dgm:pt>
    <dgm:pt modelId="{E24328F8-6F25-46D1-B6C5-A71B0D356E31}" type="parTrans" cxnId="{BBE45695-807F-40A2-89DA-A88CDA22BF95}">
      <dgm:prSet/>
      <dgm:spPr/>
      <dgm:t>
        <a:bodyPr/>
        <a:lstStyle/>
        <a:p>
          <a:endParaRPr lang="en-US"/>
        </a:p>
      </dgm:t>
    </dgm:pt>
    <dgm:pt modelId="{92767E80-8262-4156-8E63-B878EC37FB08}" type="sibTrans" cxnId="{BBE45695-807F-40A2-89DA-A88CDA22BF95}">
      <dgm:prSet/>
      <dgm:spPr/>
      <dgm:t>
        <a:bodyPr/>
        <a:lstStyle/>
        <a:p>
          <a:endParaRPr lang="en-US"/>
        </a:p>
      </dgm:t>
    </dgm:pt>
    <dgm:pt modelId="{011056E2-762C-4CF8-8684-C6E2A60BC079}" type="pres">
      <dgm:prSet presAssocID="{58CD3525-006F-41AC-84C4-3D396DE363E6}" presName="linear" presStyleCnt="0">
        <dgm:presLayoutVars>
          <dgm:dir/>
          <dgm:animLvl val="lvl"/>
          <dgm:resizeHandles val="exact"/>
        </dgm:presLayoutVars>
      </dgm:prSet>
      <dgm:spPr/>
    </dgm:pt>
    <dgm:pt modelId="{15A2395A-F45B-48E8-884A-915BCBAD99D7}" type="pres">
      <dgm:prSet presAssocID="{F0EF11AD-021E-40DF-B9B5-B5DFE5F6CB1C}" presName="parentLin" presStyleCnt="0"/>
      <dgm:spPr/>
    </dgm:pt>
    <dgm:pt modelId="{6EA4FA40-AADD-494E-9B00-46428B08F4A8}" type="pres">
      <dgm:prSet presAssocID="{F0EF11AD-021E-40DF-B9B5-B5DFE5F6CB1C}" presName="parentLeftMargin" presStyleLbl="node1" presStyleIdx="0" presStyleCnt="3"/>
      <dgm:spPr/>
    </dgm:pt>
    <dgm:pt modelId="{55247349-58F1-4FFE-9E8B-EA10D8083B89}" type="pres">
      <dgm:prSet presAssocID="{F0EF11AD-021E-40DF-B9B5-B5DFE5F6CB1C}" presName="parentText" presStyleLbl="node1" presStyleIdx="0" presStyleCnt="3" custScaleX="142857">
        <dgm:presLayoutVars>
          <dgm:chMax val="0"/>
          <dgm:bulletEnabled val="1"/>
        </dgm:presLayoutVars>
      </dgm:prSet>
      <dgm:spPr/>
    </dgm:pt>
    <dgm:pt modelId="{2281B287-05D5-4E08-9EE0-8C3F083019DE}" type="pres">
      <dgm:prSet presAssocID="{F0EF11AD-021E-40DF-B9B5-B5DFE5F6CB1C}" presName="negativeSpace" presStyleCnt="0"/>
      <dgm:spPr/>
    </dgm:pt>
    <dgm:pt modelId="{1C173DB3-19AE-4A4F-B22F-5126C9B8AD25}" type="pres">
      <dgm:prSet presAssocID="{F0EF11AD-021E-40DF-B9B5-B5DFE5F6CB1C}" presName="childText" presStyleLbl="conFgAcc1" presStyleIdx="0" presStyleCnt="3">
        <dgm:presLayoutVars>
          <dgm:bulletEnabled val="1"/>
        </dgm:presLayoutVars>
      </dgm:prSet>
      <dgm:spPr/>
    </dgm:pt>
    <dgm:pt modelId="{D7BF73BE-74BE-4E55-8422-8EC0D3E97987}" type="pres">
      <dgm:prSet presAssocID="{AD9D5447-C6EE-4984-9A2C-20B10EA376CE}" presName="spaceBetweenRectangles" presStyleCnt="0"/>
      <dgm:spPr/>
    </dgm:pt>
    <dgm:pt modelId="{4A1CBC50-6D6D-4AB6-B29F-7E45E1797DB0}" type="pres">
      <dgm:prSet presAssocID="{D5C9A27C-3FB1-4DC5-9FD6-CB7584A6BC05}" presName="parentLin" presStyleCnt="0"/>
      <dgm:spPr>
        <a:scene3d>
          <a:camera prst="orthographicFront"/>
          <a:lightRig rig="threePt" dir="t"/>
        </a:scene3d>
        <a:sp3d>
          <a:bevelT/>
        </a:sp3d>
      </dgm:spPr>
    </dgm:pt>
    <dgm:pt modelId="{E5F19433-0D87-4B55-BDBC-067A81EE5005}" type="pres">
      <dgm:prSet presAssocID="{D5C9A27C-3FB1-4DC5-9FD6-CB7584A6BC05}" presName="parentLeftMargin" presStyleLbl="node1" presStyleIdx="0" presStyleCnt="3"/>
      <dgm:spPr/>
    </dgm:pt>
    <dgm:pt modelId="{DCB9DE7B-BD3F-46DD-B884-6E47312CF279}" type="pres">
      <dgm:prSet presAssocID="{D5C9A27C-3FB1-4DC5-9FD6-CB7584A6BC05}" presName="parentText" presStyleLbl="node1" presStyleIdx="1" presStyleCnt="3" custScaleX="138349" custScaleY="227417">
        <dgm:presLayoutVars>
          <dgm:chMax val="0"/>
          <dgm:bulletEnabled val="1"/>
        </dgm:presLayoutVars>
      </dgm:prSet>
      <dgm:spPr/>
    </dgm:pt>
    <dgm:pt modelId="{1BFAAD1D-CAA3-4ED6-A830-6D4B65F81083}" type="pres">
      <dgm:prSet presAssocID="{D5C9A27C-3FB1-4DC5-9FD6-CB7584A6BC05}" presName="negativeSpace" presStyleCnt="0"/>
      <dgm:spPr>
        <a:scene3d>
          <a:camera prst="orthographicFront"/>
          <a:lightRig rig="threePt" dir="t"/>
        </a:scene3d>
        <a:sp3d>
          <a:bevelT/>
        </a:sp3d>
      </dgm:spPr>
    </dgm:pt>
    <dgm:pt modelId="{9C7D0F18-4029-42F7-A8B5-0BCD24A97C7E}" type="pres">
      <dgm:prSet presAssocID="{D5C9A27C-3FB1-4DC5-9FD6-CB7584A6BC05}" presName="childText" presStyleLbl="conFgAcc1" presStyleIdx="1" presStyleCnt="3">
        <dgm:presLayoutVars>
          <dgm:bulletEnabled val="1"/>
        </dgm:presLayoutVars>
      </dgm:prSet>
      <dgm:spPr/>
    </dgm:pt>
    <dgm:pt modelId="{AE2B8432-7F02-4A8D-B410-6A0F84DAAE87}" type="pres">
      <dgm:prSet presAssocID="{F0104A3D-017A-4FA0-B7D4-2050A667F48F}" presName="spaceBetweenRectangles" presStyleCnt="0"/>
      <dgm:spPr>
        <a:scene3d>
          <a:camera prst="orthographicFront"/>
          <a:lightRig rig="threePt" dir="t"/>
        </a:scene3d>
        <a:sp3d>
          <a:bevelT/>
        </a:sp3d>
      </dgm:spPr>
    </dgm:pt>
    <dgm:pt modelId="{1487B2AB-7009-4535-91C2-F8E4552E9D44}" type="pres">
      <dgm:prSet presAssocID="{89573CBB-54C4-4438-BECA-F537F053A754}" presName="parentLin" presStyleCnt="0"/>
      <dgm:spPr>
        <a:scene3d>
          <a:camera prst="orthographicFront"/>
          <a:lightRig rig="threePt" dir="t"/>
        </a:scene3d>
        <a:sp3d>
          <a:bevelT/>
        </a:sp3d>
      </dgm:spPr>
    </dgm:pt>
    <dgm:pt modelId="{707A3154-53EB-45E3-86BE-08A9577E4C8B}" type="pres">
      <dgm:prSet presAssocID="{89573CBB-54C4-4438-BECA-F537F053A754}" presName="parentLeftMargin" presStyleLbl="node1" presStyleIdx="1" presStyleCnt="3"/>
      <dgm:spPr/>
    </dgm:pt>
    <dgm:pt modelId="{321F52D4-822F-48DB-9DC0-FF15BBEB245E}" type="pres">
      <dgm:prSet presAssocID="{89573CBB-54C4-4438-BECA-F537F053A754}" presName="parentText" presStyleLbl="node1" presStyleIdx="2" presStyleCnt="3" custScaleX="136044">
        <dgm:presLayoutVars>
          <dgm:chMax val="0"/>
          <dgm:bulletEnabled val="1"/>
        </dgm:presLayoutVars>
      </dgm:prSet>
      <dgm:spPr/>
    </dgm:pt>
    <dgm:pt modelId="{D1870056-037C-45A8-BE48-5F52B788AD04}" type="pres">
      <dgm:prSet presAssocID="{89573CBB-54C4-4438-BECA-F537F053A754}" presName="negativeSpace" presStyleCnt="0"/>
      <dgm:spPr>
        <a:scene3d>
          <a:camera prst="orthographicFront"/>
          <a:lightRig rig="threePt" dir="t"/>
        </a:scene3d>
        <a:sp3d>
          <a:bevelT/>
        </a:sp3d>
      </dgm:spPr>
    </dgm:pt>
    <dgm:pt modelId="{B85D644B-59C4-4F97-B2D6-4FBE66C49318}" type="pres">
      <dgm:prSet presAssocID="{89573CBB-54C4-4438-BECA-F537F053A754}" presName="childText" presStyleLbl="conFgAcc1" presStyleIdx="2" presStyleCnt="3">
        <dgm:presLayoutVars>
          <dgm:bulletEnabled val="1"/>
        </dgm:presLayoutVars>
      </dgm:prSet>
      <dgm:spPr/>
    </dgm:pt>
  </dgm:ptLst>
  <dgm:cxnLst>
    <dgm:cxn modelId="{790B130C-4BDC-4652-A127-5645D5BC4B1F}" type="presOf" srcId="{D5C9A27C-3FB1-4DC5-9FD6-CB7584A6BC05}" destId="{E5F19433-0D87-4B55-BDBC-067A81EE5005}" srcOrd="0" destOrd="0" presId="urn:microsoft.com/office/officeart/2005/8/layout/list1"/>
    <dgm:cxn modelId="{A6DA2E0C-8F1E-49DD-9D79-0979B49C56AD}" type="presOf" srcId="{B1619501-9AE8-43F6-80DA-F1D21590AA16}" destId="{9C7D0F18-4029-42F7-A8B5-0BCD24A97C7E}" srcOrd="0" destOrd="2" presId="urn:microsoft.com/office/officeart/2005/8/layout/list1"/>
    <dgm:cxn modelId="{01300F17-BD4A-45E8-B550-249A306FDD05}" srcId="{58CD3525-006F-41AC-84C4-3D396DE363E6}" destId="{F0EF11AD-021E-40DF-B9B5-B5DFE5F6CB1C}" srcOrd="0" destOrd="0" parTransId="{AE9D8CD7-6478-49AD-8609-64E23857FBD2}" sibTransId="{AD9D5447-C6EE-4984-9A2C-20B10EA376CE}"/>
    <dgm:cxn modelId="{F086962B-D008-4391-82CB-54A9BB9ABAB7}" type="presOf" srcId="{B52834B5-584C-4A87-BA45-1EF1C69AA325}" destId="{9C7D0F18-4029-42F7-A8B5-0BCD24A97C7E}" srcOrd="0" destOrd="1" presId="urn:microsoft.com/office/officeart/2005/8/layout/list1"/>
    <dgm:cxn modelId="{01B92131-061C-40DD-9C6A-F78C8E578027}" type="presOf" srcId="{F0EF11AD-021E-40DF-B9B5-B5DFE5F6CB1C}" destId="{55247349-58F1-4FFE-9E8B-EA10D8083B89}" srcOrd="1" destOrd="0" presId="urn:microsoft.com/office/officeart/2005/8/layout/list1"/>
    <dgm:cxn modelId="{1FB76834-B419-4C91-9EA4-2529A73F6975}" srcId="{D5C9A27C-3FB1-4DC5-9FD6-CB7584A6BC05}" destId="{0C2A3117-90D4-42AC-8C3D-64FEF17359EA}" srcOrd="0" destOrd="0" parTransId="{8C3CDE50-E3FF-43C4-A9CA-7DC91C8FAFAE}" sibTransId="{58EDA877-97B7-408E-8664-49CB73D21A04}"/>
    <dgm:cxn modelId="{5D2E903C-2755-45D1-A939-9E61798BA07D}" type="presOf" srcId="{58CD3525-006F-41AC-84C4-3D396DE363E6}" destId="{011056E2-762C-4CF8-8684-C6E2A60BC079}" srcOrd="0" destOrd="0" presId="urn:microsoft.com/office/officeart/2005/8/layout/list1"/>
    <dgm:cxn modelId="{01670A4C-06C1-41CD-8289-5E493DD8D8C6}" type="presOf" srcId="{89573CBB-54C4-4438-BECA-F537F053A754}" destId="{321F52D4-822F-48DB-9DC0-FF15BBEB245E}" srcOrd="1" destOrd="0" presId="urn:microsoft.com/office/officeart/2005/8/layout/list1"/>
    <dgm:cxn modelId="{E8106850-8C0E-4B8D-B64B-38C496A6C6E0}" srcId="{D5C9A27C-3FB1-4DC5-9FD6-CB7584A6BC05}" destId="{B52834B5-584C-4A87-BA45-1EF1C69AA325}" srcOrd="1" destOrd="0" parTransId="{7D5936D1-F145-4A64-B88C-0394051EF068}" sibTransId="{20A2B30A-E171-40DC-AE20-D45FCF3E66AA}"/>
    <dgm:cxn modelId="{4B2B0F8E-2D66-4DB1-8370-F9DBA7668744}" type="presOf" srcId="{0C2A3117-90D4-42AC-8C3D-64FEF17359EA}" destId="{9C7D0F18-4029-42F7-A8B5-0BCD24A97C7E}" srcOrd="0" destOrd="0" presId="urn:microsoft.com/office/officeart/2005/8/layout/list1"/>
    <dgm:cxn modelId="{0B3FF090-AB4E-45A2-9600-F2DC90E768AC}" srcId="{58CD3525-006F-41AC-84C4-3D396DE363E6}" destId="{D5C9A27C-3FB1-4DC5-9FD6-CB7584A6BC05}" srcOrd="1" destOrd="0" parTransId="{4215C3CD-A676-48B2-B837-84DA18E5B752}" sibTransId="{F0104A3D-017A-4FA0-B7D4-2050A667F48F}"/>
    <dgm:cxn modelId="{BBE45695-807F-40A2-89DA-A88CDA22BF95}" srcId="{F0EF11AD-021E-40DF-B9B5-B5DFE5F6CB1C}" destId="{74E9A665-190B-48DC-8E61-26E74507A8AF}" srcOrd="0" destOrd="0" parTransId="{E24328F8-6F25-46D1-B6C5-A71B0D356E31}" sibTransId="{92767E80-8262-4156-8E63-B878EC37FB08}"/>
    <dgm:cxn modelId="{341831A5-DE13-472A-89DE-0A3B093305F5}" srcId="{89573CBB-54C4-4438-BECA-F537F053A754}" destId="{DD58592B-0DE6-4451-8544-946593CF520B}" srcOrd="0" destOrd="0" parTransId="{D42D8DA6-CE91-437E-918D-81FAEDA93357}" sibTransId="{08B02257-3B77-4355-9FF7-7511A217FEA7}"/>
    <dgm:cxn modelId="{B397A1A8-D1ED-40AA-B78D-AA320C305EAC}" type="presOf" srcId="{89573CBB-54C4-4438-BECA-F537F053A754}" destId="{707A3154-53EB-45E3-86BE-08A9577E4C8B}" srcOrd="0" destOrd="0" presId="urn:microsoft.com/office/officeart/2005/8/layout/list1"/>
    <dgm:cxn modelId="{A9CD54AC-98CA-450F-A049-6212A54ABEC7}" type="presOf" srcId="{DD58592B-0DE6-4451-8544-946593CF520B}" destId="{B85D644B-59C4-4F97-B2D6-4FBE66C49318}" srcOrd="0" destOrd="0" presId="urn:microsoft.com/office/officeart/2005/8/layout/list1"/>
    <dgm:cxn modelId="{FDA6A4B1-B549-4889-9B63-F6B044D63E31}" type="presOf" srcId="{74E9A665-190B-48DC-8E61-26E74507A8AF}" destId="{1C173DB3-19AE-4A4F-B22F-5126C9B8AD25}" srcOrd="0" destOrd="0" presId="urn:microsoft.com/office/officeart/2005/8/layout/list1"/>
    <dgm:cxn modelId="{D60EAEC3-48A6-4E4E-A0E8-160BAD0FDF45}" type="presOf" srcId="{F0EF11AD-021E-40DF-B9B5-B5DFE5F6CB1C}" destId="{6EA4FA40-AADD-494E-9B00-46428B08F4A8}" srcOrd="0" destOrd="0" presId="urn:microsoft.com/office/officeart/2005/8/layout/list1"/>
    <dgm:cxn modelId="{3A82CEC6-3F99-4C71-BB8C-B7D16B77993C}" srcId="{58CD3525-006F-41AC-84C4-3D396DE363E6}" destId="{89573CBB-54C4-4438-BECA-F537F053A754}" srcOrd="2" destOrd="0" parTransId="{EC01C860-B583-4C86-BF5B-B085FFCC2DD8}" sibTransId="{CCEE81E4-FD4D-4B8B-8D92-20A4518F0FED}"/>
    <dgm:cxn modelId="{897D5BD5-BB11-44F9-83E7-646B8685F493}" srcId="{D5C9A27C-3FB1-4DC5-9FD6-CB7584A6BC05}" destId="{B1619501-9AE8-43F6-80DA-F1D21590AA16}" srcOrd="2" destOrd="0" parTransId="{4616125E-5A16-4518-8F08-0B78C187FDAF}" sibTransId="{81B8FB8A-0C8F-490C-B069-7BD9C810ECA9}"/>
    <dgm:cxn modelId="{9333DAF3-2D51-401B-9C67-E5EB600EB473}" type="presOf" srcId="{D5C9A27C-3FB1-4DC5-9FD6-CB7584A6BC05}" destId="{DCB9DE7B-BD3F-46DD-B884-6E47312CF279}" srcOrd="1" destOrd="0" presId="urn:microsoft.com/office/officeart/2005/8/layout/list1"/>
    <dgm:cxn modelId="{B211E96C-0E00-4BC4-B2ED-480FEB80DD07}" type="presParOf" srcId="{011056E2-762C-4CF8-8684-C6E2A60BC079}" destId="{15A2395A-F45B-48E8-884A-915BCBAD99D7}" srcOrd="0" destOrd="0" presId="urn:microsoft.com/office/officeart/2005/8/layout/list1"/>
    <dgm:cxn modelId="{2873254A-84C5-48D3-BB73-780E4B833DC4}" type="presParOf" srcId="{15A2395A-F45B-48E8-884A-915BCBAD99D7}" destId="{6EA4FA40-AADD-494E-9B00-46428B08F4A8}" srcOrd="0" destOrd="0" presId="urn:microsoft.com/office/officeart/2005/8/layout/list1"/>
    <dgm:cxn modelId="{457FB607-84A3-4280-8549-AB5EA69D3EE1}" type="presParOf" srcId="{15A2395A-F45B-48E8-884A-915BCBAD99D7}" destId="{55247349-58F1-4FFE-9E8B-EA10D8083B89}" srcOrd="1" destOrd="0" presId="urn:microsoft.com/office/officeart/2005/8/layout/list1"/>
    <dgm:cxn modelId="{EACF7CDB-4294-41E0-96E3-9F6FE5EFCBF4}" type="presParOf" srcId="{011056E2-762C-4CF8-8684-C6E2A60BC079}" destId="{2281B287-05D5-4E08-9EE0-8C3F083019DE}" srcOrd="1" destOrd="0" presId="urn:microsoft.com/office/officeart/2005/8/layout/list1"/>
    <dgm:cxn modelId="{A1D8C5FC-AA0B-4462-9CC7-137DCF70F5C3}" type="presParOf" srcId="{011056E2-762C-4CF8-8684-C6E2A60BC079}" destId="{1C173DB3-19AE-4A4F-B22F-5126C9B8AD25}" srcOrd="2" destOrd="0" presId="urn:microsoft.com/office/officeart/2005/8/layout/list1"/>
    <dgm:cxn modelId="{D28D7BA9-9EE4-4A79-8D8C-1E182922ECAC}" type="presParOf" srcId="{011056E2-762C-4CF8-8684-C6E2A60BC079}" destId="{D7BF73BE-74BE-4E55-8422-8EC0D3E97987}" srcOrd="3" destOrd="0" presId="urn:microsoft.com/office/officeart/2005/8/layout/list1"/>
    <dgm:cxn modelId="{62E96EFF-86A3-4F1F-BAC5-D9F052AB18E0}" type="presParOf" srcId="{011056E2-762C-4CF8-8684-C6E2A60BC079}" destId="{4A1CBC50-6D6D-4AB6-B29F-7E45E1797DB0}" srcOrd="4" destOrd="0" presId="urn:microsoft.com/office/officeart/2005/8/layout/list1"/>
    <dgm:cxn modelId="{6F040ECA-1453-46AC-8F7D-347926774B05}" type="presParOf" srcId="{4A1CBC50-6D6D-4AB6-B29F-7E45E1797DB0}" destId="{E5F19433-0D87-4B55-BDBC-067A81EE5005}" srcOrd="0" destOrd="0" presId="urn:microsoft.com/office/officeart/2005/8/layout/list1"/>
    <dgm:cxn modelId="{3484D33C-047C-4DC0-B05B-AFE66A109069}" type="presParOf" srcId="{4A1CBC50-6D6D-4AB6-B29F-7E45E1797DB0}" destId="{DCB9DE7B-BD3F-46DD-B884-6E47312CF279}" srcOrd="1" destOrd="0" presId="urn:microsoft.com/office/officeart/2005/8/layout/list1"/>
    <dgm:cxn modelId="{F416F1AD-36C2-4C82-B63C-BE0E8FE455C3}" type="presParOf" srcId="{011056E2-762C-4CF8-8684-C6E2A60BC079}" destId="{1BFAAD1D-CAA3-4ED6-A830-6D4B65F81083}" srcOrd="5" destOrd="0" presId="urn:microsoft.com/office/officeart/2005/8/layout/list1"/>
    <dgm:cxn modelId="{4B159AAC-581E-4711-B5F1-FE3E25198A70}" type="presParOf" srcId="{011056E2-762C-4CF8-8684-C6E2A60BC079}" destId="{9C7D0F18-4029-42F7-A8B5-0BCD24A97C7E}" srcOrd="6" destOrd="0" presId="urn:microsoft.com/office/officeart/2005/8/layout/list1"/>
    <dgm:cxn modelId="{F0E161EC-99D3-409F-B6F9-EA85D8D77BDD}" type="presParOf" srcId="{011056E2-762C-4CF8-8684-C6E2A60BC079}" destId="{AE2B8432-7F02-4A8D-B410-6A0F84DAAE87}" srcOrd="7" destOrd="0" presId="urn:microsoft.com/office/officeart/2005/8/layout/list1"/>
    <dgm:cxn modelId="{20C0C4E0-982D-4305-AAFE-2B53A441B303}" type="presParOf" srcId="{011056E2-762C-4CF8-8684-C6E2A60BC079}" destId="{1487B2AB-7009-4535-91C2-F8E4552E9D44}" srcOrd="8" destOrd="0" presId="urn:microsoft.com/office/officeart/2005/8/layout/list1"/>
    <dgm:cxn modelId="{D0D84799-4651-40E7-8BEB-CAC18302ABFE}" type="presParOf" srcId="{1487B2AB-7009-4535-91C2-F8E4552E9D44}" destId="{707A3154-53EB-45E3-86BE-08A9577E4C8B}" srcOrd="0" destOrd="0" presId="urn:microsoft.com/office/officeart/2005/8/layout/list1"/>
    <dgm:cxn modelId="{BED3958A-AB72-44E4-9CB0-6CFF27F44D0A}" type="presParOf" srcId="{1487B2AB-7009-4535-91C2-F8E4552E9D44}" destId="{321F52D4-822F-48DB-9DC0-FF15BBEB245E}" srcOrd="1" destOrd="0" presId="urn:microsoft.com/office/officeart/2005/8/layout/list1"/>
    <dgm:cxn modelId="{A8B79633-7373-4E4D-B371-91017CAAA699}" type="presParOf" srcId="{011056E2-762C-4CF8-8684-C6E2A60BC079}" destId="{D1870056-037C-45A8-BE48-5F52B788AD04}" srcOrd="9" destOrd="0" presId="urn:microsoft.com/office/officeart/2005/8/layout/list1"/>
    <dgm:cxn modelId="{B0B8B68E-1B6B-44DB-BB5F-9A3D841D9F8E}" type="presParOf" srcId="{011056E2-762C-4CF8-8684-C6E2A60BC079}" destId="{B85D644B-59C4-4F97-B2D6-4FBE66C4931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D574CDEF-B0B5-4AC8-A41F-8D29DF799B9B}" type="doc">
      <dgm:prSet loTypeId="urn:microsoft.com/office/officeart/2008/layout/AlternatingPictureBlocks" loCatId="list" qsTypeId="urn:microsoft.com/office/officeart/2005/8/quickstyle/simple1" qsCatId="simple" csTypeId="urn:microsoft.com/office/officeart/2005/8/colors/accent1_2" csCatId="accent1" phldr="1"/>
      <dgm:spPr/>
    </dgm:pt>
    <dgm:pt modelId="{9AFC6FE0-1DF5-4464-89E5-7B0A572C31E3}">
      <dgm:prSet phldrT="[Text]"/>
      <dgm:spPr/>
      <dgm:t>
        <a:bodyPr/>
        <a:lstStyle/>
        <a:p>
          <a:r>
            <a:rPr lang="en-US" dirty="0"/>
            <a:t>Liability for amount of cash payment or noncash settlement</a:t>
          </a:r>
        </a:p>
      </dgm:t>
    </dgm:pt>
    <dgm:pt modelId="{31E1F74D-3869-4381-A1A6-25850E2A78B0}" type="parTrans" cxnId="{2B292330-1B29-4C9A-A3C9-0A88C23911CC}">
      <dgm:prSet/>
      <dgm:spPr/>
      <dgm:t>
        <a:bodyPr/>
        <a:lstStyle/>
        <a:p>
          <a:endParaRPr lang="en-US"/>
        </a:p>
      </dgm:t>
    </dgm:pt>
    <dgm:pt modelId="{29F057A6-87E7-4644-88EA-93366600D2C8}" type="sibTrans" cxnId="{2B292330-1B29-4C9A-A3C9-0A88C23911CC}">
      <dgm:prSet/>
      <dgm:spPr/>
      <dgm:t>
        <a:bodyPr/>
        <a:lstStyle/>
        <a:p>
          <a:endParaRPr lang="en-US"/>
        </a:p>
      </dgm:t>
    </dgm:pt>
    <dgm:pt modelId="{AAC44416-AA48-4AD4-8A58-41CECEE936F4}">
      <dgm:prSet phldrT="[Text]"/>
      <dgm:spPr/>
      <dgm:t>
        <a:bodyPr/>
        <a:lstStyle/>
        <a:p>
          <a:r>
            <a:rPr lang="en-US" dirty="0"/>
            <a:t>Include applicable salary-related payments</a:t>
          </a:r>
        </a:p>
      </dgm:t>
    </dgm:pt>
    <dgm:pt modelId="{7926E33C-2483-404A-A4DE-ABF45599D922}" type="parTrans" cxnId="{41634007-E960-443D-823A-DBB764D8C1DE}">
      <dgm:prSet/>
      <dgm:spPr/>
      <dgm:t>
        <a:bodyPr/>
        <a:lstStyle/>
        <a:p>
          <a:endParaRPr lang="en-US"/>
        </a:p>
      </dgm:t>
    </dgm:pt>
    <dgm:pt modelId="{1C171A3E-1B03-4B20-9867-8E7A44EC5254}" type="sibTrans" cxnId="{41634007-E960-443D-823A-DBB764D8C1DE}">
      <dgm:prSet/>
      <dgm:spPr/>
      <dgm:t>
        <a:bodyPr/>
        <a:lstStyle/>
        <a:p>
          <a:endParaRPr lang="en-US"/>
        </a:p>
      </dgm:t>
    </dgm:pt>
    <dgm:pt modelId="{272C43B4-5AF6-43C4-A580-4E4B4C539286}" type="pres">
      <dgm:prSet presAssocID="{D574CDEF-B0B5-4AC8-A41F-8D29DF799B9B}" presName="linearFlow" presStyleCnt="0">
        <dgm:presLayoutVars>
          <dgm:dir/>
          <dgm:resizeHandles val="exact"/>
        </dgm:presLayoutVars>
      </dgm:prSet>
      <dgm:spPr/>
    </dgm:pt>
    <dgm:pt modelId="{F4F9197D-B3DA-465D-8A79-ED409C9AA517}" type="pres">
      <dgm:prSet presAssocID="{9AFC6FE0-1DF5-4464-89E5-7B0A572C31E3}" presName="comp" presStyleCnt="0"/>
      <dgm:spPr/>
    </dgm:pt>
    <dgm:pt modelId="{C12EBC31-314C-4C55-9A17-218EA3257661}" type="pres">
      <dgm:prSet presAssocID="{9AFC6FE0-1DF5-4464-89E5-7B0A572C31E3}" presName="rect2" presStyleLbl="node1" presStyleIdx="0" presStyleCnt="2">
        <dgm:presLayoutVars>
          <dgm:bulletEnabled val="1"/>
        </dgm:presLayoutVars>
      </dgm:prSet>
      <dgm:spPr/>
    </dgm:pt>
    <dgm:pt modelId="{1D3BDF15-B418-4386-8F7A-0F522BD24F79}" type="pres">
      <dgm:prSet presAssocID="{9AFC6FE0-1DF5-4464-89E5-7B0A572C31E3}" presName="rect1" presStyleLbl="ln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oney with solid fill"/>
        </a:ext>
      </dgm:extLst>
    </dgm:pt>
    <dgm:pt modelId="{E4D0E99F-11CB-4B1E-9F7A-FA33A1516DD2}" type="pres">
      <dgm:prSet presAssocID="{29F057A6-87E7-4644-88EA-93366600D2C8}" presName="sibTrans" presStyleCnt="0"/>
      <dgm:spPr/>
    </dgm:pt>
    <dgm:pt modelId="{465FD1A9-D599-4159-9FB4-8725013AC211}" type="pres">
      <dgm:prSet presAssocID="{AAC44416-AA48-4AD4-8A58-41CECEE936F4}" presName="comp" presStyleCnt="0"/>
      <dgm:spPr/>
    </dgm:pt>
    <dgm:pt modelId="{2BA1FF9B-5F31-402C-9F8B-CF856555E988}" type="pres">
      <dgm:prSet presAssocID="{AAC44416-AA48-4AD4-8A58-41CECEE936F4}" presName="rect2" presStyleLbl="node1" presStyleIdx="1" presStyleCnt="2">
        <dgm:presLayoutVars>
          <dgm:bulletEnabled val="1"/>
        </dgm:presLayoutVars>
      </dgm:prSet>
      <dgm:spPr/>
    </dgm:pt>
    <dgm:pt modelId="{3F49CD99-2B49-4FB8-902D-1C4C7FF3C086}" type="pres">
      <dgm:prSet presAssocID="{AAC44416-AA48-4AD4-8A58-41CECEE936F4}" presName="rect1" presStyleLbl="ln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00" r="-1000"/>
          </a:stretch>
        </a:blipFill>
      </dgm:spPr>
      <dgm:extLst>
        <a:ext uri="{E40237B7-FDA0-4F09-8148-C483321AD2D9}">
          <dgm14:cNvPr xmlns:dgm14="http://schemas.microsoft.com/office/drawing/2010/diagram" id="0" name="" descr="Tax with solid fill"/>
        </a:ext>
      </dgm:extLst>
    </dgm:pt>
  </dgm:ptLst>
  <dgm:cxnLst>
    <dgm:cxn modelId="{41634007-E960-443D-823A-DBB764D8C1DE}" srcId="{D574CDEF-B0B5-4AC8-A41F-8D29DF799B9B}" destId="{AAC44416-AA48-4AD4-8A58-41CECEE936F4}" srcOrd="1" destOrd="0" parTransId="{7926E33C-2483-404A-A4DE-ABF45599D922}" sibTransId="{1C171A3E-1B03-4B20-9867-8E7A44EC5254}"/>
    <dgm:cxn modelId="{2B292330-1B29-4C9A-A3C9-0A88C23911CC}" srcId="{D574CDEF-B0B5-4AC8-A41F-8D29DF799B9B}" destId="{9AFC6FE0-1DF5-4464-89E5-7B0A572C31E3}" srcOrd="0" destOrd="0" parTransId="{31E1F74D-3869-4381-A1A6-25850E2A78B0}" sibTransId="{29F057A6-87E7-4644-88EA-93366600D2C8}"/>
    <dgm:cxn modelId="{7E0B756B-FDF2-4E63-B830-E65DB8D1269B}" type="presOf" srcId="{D574CDEF-B0B5-4AC8-A41F-8D29DF799B9B}" destId="{272C43B4-5AF6-43C4-A580-4E4B4C539286}" srcOrd="0" destOrd="0" presId="urn:microsoft.com/office/officeart/2008/layout/AlternatingPictureBlocks"/>
    <dgm:cxn modelId="{5A427996-CF5D-4682-BCDE-6D6E0C600413}" type="presOf" srcId="{AAC44416-AA48-4AD4-8A58-41CECEE936F4}" destId="{2BA1FF9B-5F31-402C-9F8B-CF856555E988}" srcOrd="0" destOrd="0" presId="urn:microsoft.com/office/officeart/2008/layout/AlternatingPictureBlocks"/>
    <dgm:cxn modelId="{2190C2C0-925F-486C-985A-40274A0E51BB}" type="presOf" srcId="{9AFC6FE0-1DF5-4464-89E5-7B0A572C31E3}" destId="{C12EBC31-314C-4C55-9A17-218EA3257661}" srcOrd="0" destOrd="0" presId="urn:microsoft.com/office/officeart/2008/layout/AlternatingPictureBlocks"/>
    <dgm:cxn modelId="{750F407F-BEDC-45E1-9FD7-99369B81762A}" type="presParOf" srcId="{272C43B4-5AF6-43C4-A580-4E4B4C539286}" destId="{F4F9197D-B3DA-465D-8A79-ED409C9AA517}" srcOrd="0" destOrd="0" presId="urn:microsoft.com/office/officeart/2008/layout/AlternatingPictureBlocks"/>
    <dgm:cxn modelId="{88DDABCD-2765-45AE-9EF7-1B023EDDCF15}" type="presParOf" srcId="{F4F9197D-B3DA-465D-8A79-ED409C9AA517}" destId="{C12EBC31-314C-4C55-9A17-218EA3257661}" srcOrd="0" destOrd="0" presId="urn:microsoft.com/office/officeart/2008/layout/AlternatingPictureBlocks"/>
    <dgm:cxn modelId="{7FC622C9-14B4-460B-AEF2-3F85F8471E13}" type="presParOf" srcId="{F4F9197D-B3DA-465D-8A79-ED409C9AA517}" destId="{1D3BDF15-B418-4386-8F7A-0F522BD24F79}" srcOrd="1" destOrd="0" presId="urn:microsoft.com/office/officeart/2008/layout/AlternatingPictureBlocks"/>
    <dgm:cxn modelId="{C91ACA6A-7761-438D-93CC-DFA3F2395354}" type="presParOf" srcId="{272C43B4-5AF6-43C4-A580-4E4B4C539286}" destId="{E4D0E99F-11CB-4B1E-9F7A-FA33A1516DD2}" srcOrd="1" destOrd="0" presId="urn:microsoft.com/office/officeart/2008/layout/AlternatingPictureBlocks"/>
    <dgm:cxn modelId="{F79AF3E1-C6D7-421D-AD5F-2638C774FB6D}" type="presParOf" srcId="{272C43B4-5AF6-43C4-A580-4E4B4C539286}" destId="{465FD1A9-D599-4159-9FB4-8725013AC211}" srcOrd="2" destOrd="0" presId="urn:microsoft.com/office/officeart/2008/layout/AlternatingPictureBlocks"/>
    <dgm:cxn modelId="{53D49676-8F62-4790-B93C-77087611CF3C}" type="presParOf" srcId="{465FD1A9-D599-4159-9FB4-8725013AC211}" destId="{2BA1FF9B-5F31-402C-9F8B-CF856555E988}" srcOrd="0" destOrd="0" presId="urn:microsoft.com/office/officeart/2008/layout/AlternatingPictureBlocks"/>
    <dgm:cxn modelId="{71390148-AFCB-4DC6-AFB2-4BFBF9D29E56}" type="presParOf" srcId="{465FD1A9-D599-4159-9FB4-8725013AC211}" destId="{3F49CD99-2B49-4FB8-902D-1C4C7FF3C086}"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28665C54-B8D6-4C98-B17E-4F0FC89317F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3039AA0-6881-457C-9F81-171E5F2CFF04}">
      <dgm:prSet custT="1"/>
      <dgm:spPr>
        <a:scene3d>
          <a:camera prst="orthographicFront"/>
          <a:lightRig rig="threePt" dir="t"/>
        </a:scene3d>
        <a:sp3d>
          <a:bevelT/>
        </a:sp3d>
      </dgm:spPr>
      <dgm:t>
        <a:bodyPr/>
        <a:lstStyle/>
        <a:p>
          <a:pPr algn="ctr"/>
          <a:r>
            <a:rPr lang="en-US" sz="3600" b="1">
              <a:solidFill>
                <a:schemeClr val="accent3"/>
              </a:solidFill>
            </a:rPr>
            <a:t>What?</a:t>
          </a:r>
          <a:endParaRPr lang="en-US" sz="3600">
            <a:solidFill>
              <a:schemeClr val="accent3"/>
            </a:solidFill>
          </a:endParaRPr>
        </a:p>
      </dgm:t>
    </dgm:pt>
    <dgm:pt modelId="{9040F565-1AC8-4852-A794-212830E00DA4}" type="parTrans" cxnId="{5DAF0EC9-58E7-44B2-AD2F-7FC185E5F8CB}">
      <dgm:prSet/>
      <dgm:spPr/>
      <dgm:t>
        <a:bodyPr/>
        <a:lstStyle/>
        <a:p>
          <a:endParaRPr lang="en-US"/>
        </a:p>
      </dgm:t>
    </dgm:pt>
    <dgm:pt modelId="{E92AFB24-8C3A-47F1-A122-652674A63C9F}" type="sibTrans" cxnId="{5DAF0EC9-58E7-44B2-AD2F-7FC185E5F8CB}">
      <dgm:prSet/>
      <dgm:spPr/>
      <dgm:t>
        <a:bodyPr/>
        <a:lstStyle/>
        <a:p>
          <a:endParaRPr lang="en-US"/>
        </a:p>
      </dgm:t>
    </dgm:pt>
    <dgm:pt modelId="{D6F88643-1ED1-4199-885E-37C9169DBDB1}">
      <dgm:prSet custT="1"/>
      <dgm:spPr>
        <a:scene3d>
          <a:camera prst="orthographicFront"/>
          <a:lightRig rig="threePt" dir="t"/>
        </a:scene3d>
        <a:sp3d>
          <a:bevelT/>
        </a:sp3d>
      </dgm:spPr>
      <dgm:t>
        <a:bodyPr/>
        <a:lstStyle/>
        <a:p>
          <a:pPr algn="ctr"/>
          <a:r>
            <a:rPr lang="en-US" sz="3600" b="1">
              <a:solidFill>
                <a:schemeClr val="accent3"/>
              </a:solidFill>
            </a:rPr>
            <a:t>Why?</a:t>
          </a:r>
          <a:endParaRPr lang="en-US" sz="3600">
            <a:solidFill>
              <a:schemeClr val="accent3"/>
            </a:solidFill>
          </a:endParaRPr>
        </a:p>
      </dgm:t>
    </dgm:pt>
    <dgm:pt modelId="{A9D82CD7-E580-4A50-A1C3-7BD1B61A183A}" type="parTrans" cxnId="{31F93BD5-AF28-418A-A1CB-7FB529996CEF}">
      <dgm:prSet/>
      <dgm:spPr/>
      <dgm:t>
        <a:bodyPr/>
        <a:lstStyle/>
        <a:p>
          <a:endParaRPr lang="en-US"/>
        </a:p>
      </dgm:t>
    </dgm:pt>
    <dgm:pt modelId="{196BD2F8-364B-444F-949E-E8FFDAF4B1A5}" type="sibTrans" cxnId="{31F93BD5-AF28-418A-A1CB-7FB529996CEF}">
      <dgm:prSet/>
      <dgm:spPr/>
      <dgm:t>
        <a:bodyPr/>
        <a:lstStyle/>
        <a:p>
          <a:endParaRPr lang="en-US"/>
        </a:p>
      </dgm:t>
    </dgm:pt>
    <dgm:pt modelId="{D2CE865E-8CCF-429A-A803-B44CA7484537}">
      <dgm:prSet custT="1"/>
      <dgm:spPr>
        <a:scene3d>
          <a:camera prst="orthographicFront"/>
          <a:lightRig rig="threePt" dir="t"/>
        </a:scene3d>
        <a:sp3d>
          <a:bevelT/>
        </a:sp3d>
      </dgm:spPr>
      <dgm:t>
        <a:bodyPr/>
        <a:lstStyle/>
        <a:p>
          <a:pPr algn="ctr"/>
          <a:r>
            <a:rPr lang="en-US" sz="3600" b="1">
              <a:solidFill>
                <a:schemeClr val="accent3"/>
              </a:solidFill>
            </a:rPr>
            <a:t>When?</a:t>
          </a:r>
          <a:endParaRPr lang="en-US" sz="3600">
            <a:solidFill>
              <a:schemeClr val="accent3"/>
            </a:solidFill>
          </a:endParaRPr>
        </a:p>
      </dgm:t>
    </dgm:pt>
    <dgm:pt modelId="{3CD7E4D3-8EE5-4666-976F-139B12271040}" type="parTrans" cxnId="{D944E4E7-3ABA-4931-AA77-91628A4283E1}">
      <dgm:prSet/>
      <dgm:spPr/>
      <dgm:t>
        <a:bodyPr/>
        <a:lstStyle/>
        <a:p>
          <a:endParaRPr lang="en-US"/>
        </a:p>
      </dgm:t>
    </dgm:pt>
    <dgm:pt modelId="{922CE52F-424A-40CD-85FC-BA00496F69AC}" type="sibTrans" cxnId="{D944E4E7-3ABA-4931-AA77-91628A4283E1}">
      <dgm:prSet/>
      <dgm:spPr/>
      <dgm:t>
        <a:bodyPr/>
        <a:lstStyle/>
        <a:p>
          <a:endParaRPr lang="en-US"/>
        </a:p>
      </dgm:t>
    </dgm:pt>
    <dgm:pt modelId="{6775BADE-2DBC-4062-8A6A-29B70745DE9B}">
      <dgm:prSet custT="1"/>
      <dgm:spPr>
        <a:scene3d>
          <a:camera prst="orthographicFront"/>
          <a:lightRig rig="threePt" dir="t"/>
        </a:scene3d>
        <a:sp3d>
          <a:bevelT/>
        </a:sp3d>
      </dgm:spPr>
      <dgm:t>
        <a:bodyPr anchor="t"/>
        <a:lstStyle/>
        <a:p>
          <a:pPr marL="60325" indent="0" algn="l">
            <a:buNone/>
          </a:pPr>
          <a:r>
            <a:rPr lang="en-US" sz="1800"/>
            <a:t>The GASB annually updates its Q&amp;A implementation guidance</a:t>
          </a:r>
        </a:p>
      </dgm:t>
    </dgm:pt>
    <dgm:pt modelId="{6955D45D-1ED3-4B92-A3AE-D83A3C7BB624}" type="parTrans" cxnId="{B9A31E4E-B4F3-47C2-AF9B-0F60D8F5DAF0}">
      <dgm:prSet/>
      <dgm:spPr/>
      <dgm:t>
        <a:bodyPr/>
        <a:lstStyle/>
        <a:p>
          <a:endParaRPr lang="en-US"/>
        </a:p>
      </dgm:t>
    </dgm:pt>
    <dgm:pt modelId="{73EA357E-D4D6-4204-B5B8-626BEA8B2B80}" type="sibTrans" cxnId="{B9A31E4E-B4F3-47C2-AF9B-0F60D8F5DAF0}">
      <dgm:prSet/>
      <dgm:spPr/>
      <dgm:t>
        <a:bodyPr/>
        <a:lstStyle/>
        <a:p>
          <a:endParaRPr lang="en-US"/>
        </a:p>
      </dgm:t>
    </dgm:pt>
    <dgm:pt modelId="{1E254595-00D2-4076-96CE-DD530D44D2A7}">
      <dgm:prSet custT="1"/>
      <dgm:spPr>
        <a:scene3d>
          <a:camera prst="orthographicFront"/>
          <a:lightRig rig="threePt" dir="t"/>
        </a:scene3d>
        <a:sp3d>
          <a:bevelT/>
        </a:sp3d>
      </dgm:spPr>
      <dgm:t>
        <a:bodyPr anchor="t"/>
        <a:lstStyle/>
        <a:p>
          <a:pPr marL="60325" indent="0" algn="l">
            <a:buNone/>
          </a:pPr>
          <a:r>
            <a:rPr lang="en-US" sz="1800" dirty="0">
              <a:solidFill>
                <a:schemeClr val="bg1"/>
              </a:solidFill>
            </a:rPr>
            <a:t>New guidance is added as new pronouncements are issued and new issues arise</a:t>
          </a:r>
        </a:p>
      </dgm:t>
    </dgm:pt>
    <dgm:pt modelId="{94D9DD3C-650A-4BD7-A364-3859670481C3}" type="parTrans" cxnId="{F0D6F8A9-4190-456C-9E18-4E031F9CDB8B}">
      <dgm:prSet/>
      <dgm:spPr/>
      <dgm:t>
        <a:bodyPr/>
        <a:lstStyle/>
        <a:p>
          <a:endParaRPr lang="en-US"/>
        </a:p>
      </dgm:t>
    </dgm:pt>
    <dgm:pt modelId="{017E11F1-056F-4233-BF04-EE9BF3D9781E}" type="sibTrans" cxnId="{F0D6F8A9-4190-456C-9E18-4E031F9CDB8B}">
      <dgm:prSet/>
      <dgm:spPr/>
      <dgm:t>
        <a:bodyPr/>
        <a:lstStyle/>
        <a:p>
          <a:endParaRPr lang="en-US"/>
        </a:p>
      </dgm:t>
    </dgm:pt>
    <dgm:pt modelId="{AEAA99D8-538C-459C-8EBE-292313EA94C3}">
      <dgm:prSet custT="1"/>
      <dgm:spPr>
        <a:scene3d>
          <a:camera prst="orthographicFront"/>
          <a:lightRig rig="threePt" dir="t"/>
        </a:scene3d>
        <a:sp3d>
          <a:bevelT/>
        </a:sp3d>
      </dgm:spPr>
      <dgm:t>
        <a:bodyPr/>
        <a:lstStyle/>
        <a:p>
          <a:pPr marL="60325" indent="0">
            <a:buNone/>
          </a:pPr>
          <a:r>
            <a:rPr lang="en-US" sz="1800" dirty="0"/>
            <a:t>Effective dates vary by Q&amp;A from periods beginning after June 15, 2020 through periods beginning after June 15, 2023</a:t>
          </a:r>
        </a:p>
      </dgm:t>
    </dgm:pt>
    <dgm:pt modelId="{D32264A7-2D72-4E3E-BD36-5B08F568CB13}" type="sibTrans" cxnId="{82590AE6-717A-4152-A0E0-2690987E53F3}">
      <dgm:prSet/>
      <dgm:spPr/>
      <dgm:t>
        <a:bodyPr/>
        <a:lstStyle/>
        <a:p>
          <a:endParaRPr lang="en-US"/>
        </a:p>
      </dgm:t>
    </dgm:pt>
    <dgm:pt modelId="{62B9E4A6-5604-4EB8-A023-265B4C33A7D7}" type="parTrans" cxnId="{82590AE6-717A-4152-A0E0-2690987E53F3}">
      <dgm:prSet/>
      <dgm:spPr/>
      <dgm:t>
        <a:bodyPr/>
        <a:lstStyle/>
        <a:p>
          <a:endParaRPr lang="en-US"/>
        </a:p>
      </dgm:t>
    </dgm:pt>
    <dgm:pt modelId="{50B92D80-702F-4183-BEF9-709958B0644E}" type="pres">
      <dgm:prSet presAssocID="{28665C54-B8D6-4C98-B17E-4F0FC89317F0}" presName="theList" presStyleCnt="0">
        <dgm:presLayoutVars>
          <dgm:dir/>
          <dgm:animLvl val="lvl"/>
          <dgm:resizeHandles val="exact"/>
        </dgm:presLayoutVars>
      </dgm:prSet>
      <dgm:spPr/>
    </dgm:pt>
    <dgm:pt modelId="{4CABD9DC-6CFB-477A-8FB7-CF6BC9122911}" type="pres">
      <dgm:prSet presAssocID="{A3039AA0-6881-457C-9F81-171E5F2CFF04}" presName="compNode" presStyleCnt="0"/>
      <dgm:spPr/>
    </dgm:pt>
    <dgm:pt modelId="{D5C0F6D0-67F0-4C45-B475-C7CEC51C18BE}" type="pres">
      <dgm:prSet presAssocID="{A3039AA0-6881-457C-9F81-171E5F2CFF04}" presName="aNode" presStyleLbl="bgShp" presStyleIdx="0" presStyleCnt="3"/>
      <dgm:spPr/>
    </dgm:pt>
    <dgm:pt modelId="{AE5878B9-527B-414D-A7C0-251FE06F94F4}" type="pres">
      <dgm:prSet presAssocID="{A3039AA0-6881-457C-9F81-171E5F2CFF04}" presName="textNode" presStyleLbl="bgShp" presStyleIdx="0" presStyleCnt="3"/>
      <dgm:spPr/>
    </dgm:pt>
    <dgm:pt modelId="{A549A1A2-07D0-44E6-99B0-05CFAB5470AC}" type="pres">
      <dgm:prSet presAssocID="{A3039AA0-6881-457C-9F81-171E5F2CFF04}" presName="compChildNode" presStyleCnt="0"/>
      <dgm:spPr/>
    </dgm:pt>
    <dgm:pt modelId="{ACB72E77-417F-43BD-A9E5-A8C357FF8639}" type="pres">
      <dgm:prSet presAssocID="{A3039AA0-6881-457C-9F81-171E5F2CFF04}" presName="theInnerList" presStyleCnt="0"/>
      <dgm:spPr/>
    </dgm:pt>
    <dgm:pt modelId="{0D50CC20-32FF-4B06-97FC-92D35B4FB189}" type="pres">
      <dgm:prSet presAssocID="{6775BADE-2DBC-4062-8A6A-29B70745DE9B}" presName="childNode" presStyleLbl="node1" presStyleIdx="0" presStyleCnt="3">
        <dgm:presLayoutVars>
          <dgm:bulletEnabled val="1"/>
        </dgm:presLayoutVars>
      </dgm:prSet>
      <dgm:spPr/>
    </dgm:pt>
    <dgm:pt modelId="{B9D680BF-05FF-49BD-A69C-A73AF20B198E}" type="pres">
      <dgm:prSet presAssocID="{A3039AA0-6881-457C-9F81-171E5F2CFF04}" presName="aSpace" presStyleCnt="0"/>
      <dgm:spPr/>
    </dgm:pt>
    <dgm:pt modelId="{6B87EAA6-01FF-4AE7-945E-D033B9FF74AD}" type="pres">
      <dgm:prSet presAssocID="{D6F88643-1ED1-4199-885E-37C9169DBDB1}" presName="compNode" presStyleCnt="0"/>
      <dgm:spPr/>
    </dgm:pt>
    <dgm:pt modelId="{D07AB29A-E23C-4CB7-9C40-376C4ADD80A1}" type="pres">
      <dgm:prSet presAssocID="{D6F88643-1ED1-4199-885E-37C9169DBDB1}" presName="aNode" presStyleLbl="bgShp" presStyleIdx="1" presStyleCnt="3"/>
      <dgm:spPr/>
    </dgm:pt>
    <dgm:pt modelId="{91CE30DE-C8A9-419C-BE57-0A0BBF279991}" type="pres">
      <dgm:prSet presAssocID="{D6F88643-1ED1-4199-885E-37C9169DBDB1}" presName="textNode" presStyleLbl="bgShp" presStyleIdx="1" presStyleCnt="3"/>
      <dgm:spPr/>
    </dgm:pt>
    <dgm:pt modelId="{80DD0C96-0CD1-4A83-8727-59CC5463A60E}" type="pres">
      <dgm:prSet presAssocID="{D6F88643-1ED1-4199-885E-37C9169DBDB1}" presName="compChildNode" presStyleCnt="0"/>
      <dgm:spPr/>
    </dgm:pt>
    <dgm:pt modelId="{AEF9D8F1-C744-4CB3-9191-2DB1C9BFCC00}" type="pres">
      <dgm:prSet presAssocID="{D6F88643-1ED1-4199-885E-37C9169DBDB1}" presName="theInnerList" presStyleCnt="0"/>
      <dgm:spPr/>
    </dgm:pt>
    <dgm:pt modelId="{2E34079D-27D5-48C7-A62C-2E8AAB1D3AF4}" type="pres">
      <dgm:prSet presAssocID="{1E254595-00D2-4076-96CE-DD530D44D2A7}" presName="childNode" presStyleLbl="node1" presStyleIdx="1" presStyleCnt="3">
        <dgm:presLayoutVars>
          <dgm:bulletEnabled val="1"/>
        </dgm:presLayoutVars>
      </dgm:prSet>
      <dgm:spPr/>
    </dgm:pt>
    <dgm:pt modelId="{DE341089-C725-4D71-868B-CAAE52E50BC1}" type="pres">
      <dgm:prSet presAssocID="{D6F88643-1ED1-4199-885E-37C9169DBDB1}" presName="aSpace" presStyleCnt="0"/>
      <dgm:spPr/>
    </dgm:pt>
    <dgm:pt modelId="{421DDABC-2BC3-406B-AB4D-F4E3D99D03D0}" type="pres">
      <dgm:prSet presAssocID="{D2CE865E-8CCF-429A-A803-B44CA7484537}" presName="compNode" presStyleCnt="0"/>
      <dgm:spPr/>
    </dgm:pt>
    <dgm:pt modelId="{B8E80059-7753-4292-BEE2-00EF08B957DE}" type="pres">
      <dgm:prSet presAssocID="{D2CE865E-8CCF-429A-A803-B44CA7484537}" presName="aNode" presStyleLbl="bgShp" presStyleIdx="2" presStyleCnt="3"/>
      <dgm:spPr/>
    </dgm:pt>
    <dgm:pt modelId="{4E57346A-1FB9-40EE-B8DB-1BAB3E0AE87C}" type="pres">
      <dgm:prSet presAssocID="{D2CE865E-8CCF-429A-A803-B44CA7484537}" presName="textNode" presStyleLbl="bgShp" presStyleIdx="2" presStyleCnt="3"/>
      <dgm:spPr/>
    </dgm:pt>
    <dgm:pt modelId="{F7495AFA-787A-4175-A0AA-BC5892A72ED2}" type="pres">
      <dgm:prSet presAssocID="{D2CE865E-8CCF-429A-A803-B44CA7484537}" presName="compChildNode" presStyleCnt="0"/>
      <dgm:spPr/>
    </dgm:pt>
    <dgm:pt modelId="{FC096CE5-CE6D-4F0A-9F6C-69B277E9172F}" type="pres">
      <dgm:prSet presAssocID="{D2CE865E-8CCF-429A-A803-B44CA7484537}" presName="theInnerList" presStyleCnt="0"/>
      <dgm:spPr/>
    </dgm:pt>
    <dgm:pt modelId="{1E3BAD92-E384-45B8-9D18-6D3D53683EB5}" type="pres">
      <dgm:prSet presAssocID="{AEAA99D8-538C-459C-8EBE-292313EA94C3}" presName="childNode" presStyleLbl="node1" presStyleIdx="2" presStyleCnt="3" custScaleY="87669" custLinFactNeighborX="-5971" custLinFactNeighborY="-6857">
        <dgm:presLayoutVars>
          <dgm:bulletEnabled val="1"/>
        </dgm:presLayoutVars>
      </dgm:prSet>
      <dgm:spPr/>
    </dgm:pt>
  </dgm:ptLst>
  <dgm:cxnLst>
    <dgm:cxn modelId="{146DC31E-ECBD-487D-A595-F12BE66DA4B0}" type="presOf" srcId="{28665C54-B8D6-4C98-B17E-4F0FC89317F0}" destId="{50B92D80-702F-4183-BEF9-709958B0644E}" srcOrd="0" destOrd="0" presId="urn:microsoft.com/office/officeart/2005/8/layout/lProcess2"/>
    <dgm:cxn modelId="{AFBD845D-4328-4252-8462-5BD284D6EAD8}" type="presOf" srcId="{D2CE865E-8CCF-429A-A803-B44CA7484537}" destId="{4E57346A-1FB9-40EE-B8DB-1BAB3E0AE87C}" srcOrd="1" destOrd="0" presId="urn:microsoft.com/office/officeart/2005/8/layout/lProcess2"/>
    <dgm:cxn modelId="{A17ED960-7B56-4796-99FA-845704C6FF90}" type="presOf" srcId="{AEAA99D8-538C-459C-8EBE-292313EA94C3}" destId="{1E3BAD92-E384-45B8-9D18-6D3D53683EB5}" srcOrd="0" destOrd="0" presId="urn:microsoft.com/office/officeart/2005/8/layout/lProcess2"/>
    <dgm:cxn modelId="{833DD261-DFC5-4F4E-B76E-D2C86C745C33}" type="presOf" srcId="{D6F88643-1ED1-4199-885E-37C9169DBDB1}" destId="{D07AB29A-E23C-4CB7-9C40-376C4ADD80A1}" srcOrd="0" destOrd="0" presId="urn:microsoft.com/office/officeart/2005/8/layout/lProcess2"/>
    <dgm:cxn modelId="{B9A31E4E-B4F3-47C2-AF9B-0F60D8F5DAF0}" srcId="{A3039AA0-6881-457C-9F81-171E5F2CFF04}" destId="{6775BADE-2DBC-4062-8A6A-29B70745DE9B}" srcOrd="0" destOrd="0" parTransId="{6955D45D-1ED3-4B92-A3AE-D83A3C7BB624}" sibTransId="{73EA357E-D4D6-4204-B5B8-626BEA8B2B80}"/>
    <dgm:cxn modelId="{24D10A9A-FBB2-4AB8-94DF-388D73394489}" type="presOf" srcId="{D6F88643-1ED1-4199-885E-37C9169DBDB1}" destId="{91CE30DE-C8A9-419C-BE57-0A0BBF279991}" srcOrd="1" destOrd="0" presId="urn:microsoft.com/office/officeart/2005/8/layout/lProcess2"/>
    <dgm:cxn modelId="{F0D6F8A9-4190-456C-9E18-4E031F9CDB8B}" srcId="{D6F88643-1ED1-4199-885E-37C9169DBDB1}" destId="{1E254595-00D2-4076-96CE-DD530D44D2A7}" srcOrd="0" destOrd="0" parTransId="{94D9DD3C-650A-4BD7-A364-3859670481C3}" sibTransId="{017E11F1-056F-4233-BF04-EE9BF3D9781E}"/>
    <dgm:cxn modelId="{B13235AB-0C4E-40B3-8F40-2585D3231E51}" type="presOf" srcId="{A3039AA0-6881-457C-9F81-171E5F2CFF04}" destId="{D5C0F6D0-67F0-4C45-B475-C7CEC51C18BE}" srcOrd="0" destOrd="0" presId="urn:microsoft.com/office/officeart/2005/8/layout/lProcess2"/>
    <dgm:cxn modelId="{D0453BB6-8CA7-41DA-AEEE-0A85852A811B}" type="presOf" srcId="{D2CE865E-8CCF-429A-A803-B44CA7484537}" destId="{B8E80059-7753-4292-BEE2-00EF08B957DE}" srcOrd="0" destOrd="0" presId="urn:microsoft.com/office/officeart/2005/8/layout/lProcess2"/>
    <dgm:cxn modelId="{5DAF0EC9-58E7-44B2-AD2F-7FC185E5F8CB}" srcId="{28665C54-B8D6-4C98-B17E-4F0FC89317F0}" destId="{A3039AA0-6881-457C-9F81-171E5F2CFF04}" srcOrd="0" destOrd="0" parTransId="{9040F565-1AC8-4852-A794-212830E00DA4}" sibTransId="{E92AFB24-8C3A-47F1-A122-652674A63C9F}"/>
    <dgm:cxn modelId="{13CDC5C9-E7FF-460C-B649-7E54EE66F78A}" type="presOf" srcId="{1E254595-00D2-4076-96CE-DD530D44D2A7}" destId="{2E34079D-27D5-48C7-A62C-2E8AAB1D3AF4}" srcOrd="0" destOrd="0" presId="urn:microsoft.com/office/officeart/2005/8/layout/lProcess2"/>
    <dgm:cxn modelId="{00DE06D3-A5C0-465F-AA38-869CAA9A4E7D}" type="presOf" srcId="{A3039AA0-6881-457C-9F81-171E5F2CFF04}" destId="{AE5878B9-527B-414D-A7C0-251FE06F94F4}" srcOrd="1" destOrd="0" presId="urn:microsoft.com/office/officeart/2005/8/layout/lProcess2"/>
    <dgm:cxn modelId="{31F93BD5-AF28-418A-A1CB-7FB529996CEF}" srcId="{28665C54-B8D6-4C98-B17E-4F0FC89317F0}" destId="{D6F88643-1ED1-4199-885E-37C9169DBDB1}" srcOrd="1" destOrd="0" parTransId="{A9D82CD7-E580-4A50-A1C3-7BD1B61A183A}" sibTransId="{196BD2F8-364B-444F-949E-E8FFDAF4B1A5}"/>
    <dgm:cxn modelId="{076EDDD6-53AA-4109-B28D-614CF3AF3FEF}" type="presOf" srcId="{6775BADE-2DBC-4062-8A6A-29B70745DE9B}" destId="{0D50CC20-32FF-4B06-97FC-92D35B4FB189}" srcOrd="0" destOrd="0" presId="urn:microsoft.com/office/officeart/2005/8/layout/lProcess2"/>
    <dgm:cxn modelId="{82590AE6-717A-4152-A0E0-2690987E53F3}" srcId="{D2CE865E-8CCF-429A-A803-B44CA7484537}" destId="{AEAA99D8-538C-459C-8EBE-292313EA94C3}" srcOrd="0" destOrd="0" parTransId="{62B9E4A6-5604-4EB8-A023-265B4C33A7D7}" sibTransId="{D32264A7-2D72-4E3E-BD36-5B08F568CB13}"/>
    <dgm:cxn modelId="{D944E4E7-3ABA-4931-AA77-91628A4283E1}" srcId="{28665C54-B8D6-4C98-B17E-4F0FC89317F0}" destId="{D2CE865E-8CCF-429A-A803-B44CA7484537}" srcOrd="2" destOrd="0" parTransId="{3CD7E4D3-8EE5-4666-976F-139B12271040}" sibTransId="{922CE52F-424A-40CD-85FC-BA00496F69AC}"/>
    <dgm:cxn modelId="{B90A0146-1A30-4535-AFBB-0A036BCCBB65}" type="presParOf" srcId="{50B92D80-702F-4183-BEF9-709958B0644E}" destId="{4CABD9DC-6CFB-477A-8FB7-CF6BC9122911}" srcOrd="0" destOrd="0" presId="urn:microsoft.com/office/officeart/2005/8/layout/lProcess2"/>
    <dgm:cxn modelId="{56F653FC-F000-40A1-BE7D-343AA4D6C559}" type="presParOf" srcId="{4CABD9DC-6CFB-477A-8FB7-CF6BC9122911}" destId="{D5C0F6D0-67F0-4C45-B475-C7CEC51C18BE}" srcOrd="0" destOrd="0" presId="urn:microsoft.com/office/officeart/2005/8/layout/lProcess2"/>
    <dgm:cxn modelId="{7729903E-6713-4709-BFA3-20469D26853F}" type="presParOf" srcId="{4CABD9DC-6CFB-477A-8FB7-CF6BC9122911}" destId="{AE5878B9-527B-414D-A7C0-251FE06F94F4}" srcOrd="1" destOrd="0" presId="urn:microsoft.com/office/officeart/2005/8/layout/lProcess2"/>
    <dgm:cxn modelId="{D0F3BBF2-BAB3-43F1-A224-897F5CA89EE8}" type="presParOf" srcId="{4CABD9DC-6CFB-477A-8FB7-CF6BC9122911}" destId="{A549A1A2-07D0-44E6-99B0-05CFAB5470AC}" srcOrd="2" destOrd="0" presId="urn:microsoft.com/office/officeart/2005/8/layout/lProcess2"/>
    <dgm:cxn modelId="{B777C912-83C4-412D-872C-A8B444EDF98C}" type="presParOf" srcId="{A549A1A2-07D0-44E6-99B0-05CFAB5470AC}" destId="{ACB72E77-417F-43BD-A9E5-A8C357FF8639}" srcOrd="0" destOrd="0" presId="urn:microsoft.com/office/officeart/2005/8/layout/lProcess2"/>
    <dgm:cxn modelId="{61E2FFD6-5ECB-4CE4-AF98-26C1769DBE88}" type="presParOf" srcId="{ACB72E77-417F-43BD-A9E5-A8C357FF8639}" destId="{0D50CC20-32FF-4B06-97FC-92D35B4FB189}" srcOrd="0" destOrd="0" presId="urn:microsoft.com/office/officeart/2005/8/layout/lProcess2"/>
    <dgm:cxn modelId="{F7E734A5-A78E-4002-9E81-655AA58296BE}" type="presParOf" srcId="{50B92D80-702F-4183-BEF9-709958B0644E}" destId="{B9D680BF-05FF-49BD-A69C-A73AF20B198E}" srcOrd="1" destOrd="0" presId="urn:microsoft.com/office/officeart/2005/8/layout/lProcess2"/>
    <dgm:cxn modelId="{3F490AAB-FD0E-4639-9550-C5B4D7CA3CF5}" type="presParOf" srcId="{50B92D80-702F-4183-BEF9-709958B0644E}" destId="{6B87EAA6-01FF-4AE7-945E-D033B9FF74AD}" srcOrd="2" destOrd="0" presId="urn:microsoft.com/office/officeart/2005/8/layout/lProcess2"/>
    <dgm:cxn modelId="{AF03A84D-54A8-4F1C-A269-597298990083}" type="presParOf" srcId="{6B87EAA6-01FF-4AE7-945E-D033B9FF74AD}" destId="{D07AB29A-E23C-4CB7-9C40-376C4ADD80A1}" srcOrd="0" destOrd="0" presId="urn:microsoft.com/office/officeart/2005/8/layout/lProcess2"/>
    <dgm:cxn modelId="{9E7EEF19-1058-404F-A06D-20297D689C87}" type="presParOf" srcId="{6B87EAA6-01FF-4AE7-945E-D033B9FF74AD}" destId="{91CE30DE-C8A9-419C-BE57-0A0BBF279991}" srcOrd="1" destOrd="0" presId="urn:microsoft.com/office/officeart/2005/8/layout/lProcess2"/>
    <dgm:cxn modelId="{3C6D8161-515D-4AC3-AB75-4048B02D61BF}" type="presParOf" srcId="{6B87EAA6-01FF-4AE7-945E-D033B9FF74AD}" destId="{80DD0C96-0CD1-4A83-8727-59CC5463A60E}" srcOrd="2" destOrd="0" presId="urn:microsoft.com/office/officeart/2005/8/layout/lProcess2"/>
    <dgm:cxn modelId="{E8919511-EA0D-4ABF-96F2-C9EAA0F9EBC1}" type="presParOf" srcId="{80DD0C96-0CD1-4A83-8727-59CC5463A60E}" destId="{AEF9D8F1-C744-4CB3-9191-2DB1C9BFCC00}" srcOrd="0" destOrd="0" presId="urn:microsoft.com/office/officeart/2005/8/layout/lProcess2"/>
    <dgm:cxn modelId="{D4C28402-DD65-411C-B840-0521828E5A23}" type="presParOf" srcId="{AEF9D8F1-C744-4CB3-9191-2DB1C9BFCC00}" destId="{2E34079D-27D5-48C7-A62C-2E8AAB1D3AF4}" srcOrd="0" destOrd="0" presId="urn:microsoft.com/office/officeart/2005/8/layout/lProcess2"/>
    <dgm:cxn modelId="{C96B4965-6A46-41AD-8586-B5DDA56A6F31}" type="presParOf" srcId="{50B92D80-702F-4183-BEF9-709958B0644E}" destId="{DE341089-C725-4D71-868B-CAAE52E50BC1}" srcOrd="3" destOrd="0" presId="urn:microsoft.com/office/officeart/2005/8/layout/lProcess2"/>
    <dgm:cxn modelId="{EB5ABA2E-50C2-4C30-82A5-2B10AB7CAA0D}" type="presParOf" srcId="{50B92D80-702F-4183-BEF9-709958B0644E}" destId="{421DDABC-2BC3-406B-AB4D-F4E3D99D03D0}" srcOrd="4" destOrd="0" presId="urn:microsoft.com/office/officeart/2005/8/layout/lProcess2"/>
    <dgm:cxn modelId="{A2A7957C-E495-474E-A7D6-4C929CDF0D09}" type="presParOf" srcId="{421DDABC-2BC3-406B-AB4D-F4E3D99D03D0}" destId="{B8E80059-7753-4292-BEE2-00EF08B957DE}" srcOrd="0" destOrd="0" presId="urn:microsoft.com/office/officeart/2005/8/layout/lProcess2"/>
    <dgm:cxn modelId="{FF46A8A8-5020-4F83-8623-AF9EB59C5351}" type="presParOf" srcId="{421DDABC-2BC3-406B-AB4D-F4E3D99D03D0}" destId="{4E57346A-1FB9-40EE-B8DB-1BAB3E0AE87C}" srcOrd="1" destOrd="0" presId="urn:microsoft.com/office/officeart/2005/8/layout/lProcess2"/>
    <dgm:cxn modelId="{A9C3D32F-B978-4260-A170-B4CD2F199AF9}" type="presParOf" srcId="{421DDABC-2BC3-406B-AB4D-F4E3D99D03D0}" destId="{F7495AFA-787A-4175-A0AA-BC5892A72ED2}" srcOrd="2" destOrd="0" presId="urn:microsoft.com/office/officeart/2005/8/layout/lProcess2"/>
    <dgm:cxn modelId="{45BB1E52-4F9D-4752-A96C-26C150CDA9CA}" type="presParOf" srcId="{F7495AFA-787A-4175-A0AA-BC5892A72ED2}" destId="{FC096CE5-CE6D-4F0A-9F6C-69B277E9172F}" srcOrd="0" destOrd="0" presId="urn:microsoft.com/office/officeart/2005/8/layout/lProcess2"/>
    <dgm:cxn modelId="{750BD706-7482-4273-9DC5-A7FCEBB13946}" type="presParOf" srcId="{FC096CE5-CE6D-4F0A-9F6C-69B277E9172F}" destId="{1E3BAD92-E384-45B8-9D18-6D3D53683EB5}"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FD194936-4FF4-43E3-A956-8073456427EC}"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B018FDFF-2149-4FEB-BECA-7B8B6891E818}">
      <dgm:prSet custT="1"/>
      <dgm:spPr>
        <a:scene3d>
          <a:camera prst="orthographicFront"/>
          <a:lightRig rig="threePt" dir="t"/>
        </a:scene3d>
        <a:sp3d>
          <a:bevelT/>
        </a:sp3d>
      </dgm:spPr>
      <dgm:t>
        <a:bodyPr/>
        <a:lstStyle/>
        <a:p>
          <a:r>
            <a:rPr lang="en-US" sz="2400" b="0"/>
            <a:t>Adds new questions on standards regarding</a:t>
          </a:r>
          <a:endParaRPr lang="en-US" sz="2400"/>
        </a:p>
      </dgm:t>
    </dgm:pt>
    <dgm:pt modelId="{66C3A686-ABAE-4264-AC56-3D6431C8CCBB}" type="parTrans" cxnId="{1B07C829-C8F8-40D1-949F-AB217E8C3709}">
      <dgm:prSet/>
      <dgm:spPr/>
      <dgm:t>
        <a:bodyPr/>
        <a:lstStyle/>
        <a:p>
          <a:endParaRPr lang="en-US"/>
        </a:p>
      </dgm:t>
    </dgm:pt>
    <dgm:pt modelId="{FAC1B7E4-A398-4606-85D1-D8EA45A8B217}" type="sibTrans" cxnId="{1B07C829-C8F8-40D1-949F-AB217E8C3709}">
      <dgm:prSet/>
      <dgm:spPr/>
      <dgm:t>
        <a:bodyPr/>
        <a:lstStyle/>
        <a:p>
          <a:endParaRPr lang="en-US"/>
        </a:p>
      </dgm:t>
    </dgm:pt>
    <dgm:pt modelId="{8B13270F-6F9C-4AAE-A93A-5F7F50CD2001}">
      <dgm:prSet custT="1"/>
      <dgm:spPr>
        <a:scene3d>
          <a:camera prst="orthographicFront"/>
          <a:lightRig rig="threePt" dir="t"/>
        </a:scene3d>
        <a:sp3d>
          <a:bevelT/>
        </a:sp3d>
      </dgm:spPr>
      <dgm:t>
        <a:bodyPr/>
        <a:lstStyle/>
        <a:p>
          <a:r>
            <a:rPr lang="en-US" sz="1800"/>
            <a:t>Cash flows reporting</a:t>
          </a:r>
        </a:p>
      </dgm:t>
    </dgm:pt>
    <dgm:pt modelId="{78DDB80A-5027-4B5C-902B-AE4C1FBF90B6}" type="parTrans" cxnId="{CD4FF390-3E01-432F-AB42-623A05A9B6B9}">
      <dgm:prSet/>
      <dgm:spPr/>
      <dgm:t>
        <a:bodyPr/>
        <a:lstStyle/>
        <a:p>
          <a:endParaRPr lang="en-US"/>
        </a:p>
      </dgm:t>
    </dgm:pt>
    <dgm:pt modelId="{6A9EF855-0618-4D83-8201-FAA8DB25764B}" type="sibTrans" cxnId="{CD4FF390-3E01-432F-AB42-623A05A9B6B9}">
      <dgm:prSet/>
      <dgm:spPr/>
      <dgm:t>
        <a:bodyPr/>
        <a:lstStyle/>
        <a:p>
          <a:endParaRPr lang="en-US"/>
        </a:p>
      </dgm:t>
    </dgm:pt>
    <dgm:pt modelId="{2407CC13-6B56-4273-9068-D654355D1CD7}">
      <dgm:prSet custT="1"/>
      <dgm:spPr>
        <a:scene3d>
          <a:camera prst="orthographicFront"/>
          <a:lightRig rig="threePt" dir="t"/>
        </a:scene3d>
        <a:sp3d>
          <a:bevelT/>
        </a:sp3d>
      </dgm:spPr>
      <dgm:t>
        <a:bodyPr/>
        <a:lstStyle/>
        <a:p>
          <a:r>
            <a:rPr lang="en-US" sz="1800" baseline="0"/>
            <a:t>Derivative instruments</a:t>
          </a:r>
          <a:endParaRPr lang="en-US" sz="1800"/>
        </a:p>
      </dgm:t>
    </dgm:pt>
    <dgm:pt modelId="{B470B30A-AF30-467E-9A99-F645228498A7}" type="parTrans" cxnId="{ADE71240-489C-4861-8796-738A4034C99E}">
      <dgm:prSet/>
      <dgm:spPr/>
      <dgm:t>
        <a:bodyPr/>
        <a:lstStyle/>
        <a:p>
          <a:endParaRPr lang="en-US"/>
        </a:p>
      </dgm:t>
    </dgm:pt>
    <dgm:pt modelId="{D69F9196-3897-42C4-B30E-3CE925F9AEC0}" type="sibTrans" cxnId="{ADE71240-489C-4861-8796-738A4034C99E}">
      <dgm:prSet/>
      <dgm:spPr/>
      <dgm:t>
        <a:bodyPr/>
        <a:lstStyle/>
        <a:p>
          <a:endParaRPr lang="en-US"/>
        </a:p>
      </dgm:t>
    </dgm:pt>
    <dgm:pt modelId="{7EC501AD-A712-41B6-B9AC-F1767407A9FA}">
      <dgm:prSet custT="1"/>
      <dgm:spPr>
        <a:scene3d>
          <a:camera prst="orthographicFront"/>
          <a:lightRig rig="threePt" dir="t"/>
        </a:scene3d>
        <a:sp3d>
          <a:bevelT/>
        </a:sp3d>
      </dgm:spPr>
      <dgm:t>
        <a:bodyPr/>
        <a:lstStyle/>
        <a:p>
          <a:r>
            <a:rPr lang="en-US" sz="2400" b="0"/>
            <a:t>Updates existing Q&amp;A guidance related to</a:t>
          </a:r>
          <a:endParaRPr lang="en-US" sz="2400"/>
        </a:p>
      </dgm:t>
    </dgm:pt>
    <dgm:pt modelId="{517D0DE2-E058-4BFE-A872-3A1DCF74CDC6}" type="parTrans" cxnId="{DC08ED8D-8CA4-48C2-BEFA-D2640413E1D7}">
      <dgm:prSet/>
      <dgm:spPr/>
      <dgm:t>
        <a:bodyPr/>
        <a:lstStyle/>
        <a:p>
          <a:endParaRPr lang="en-US"/>
        </a:p>
      </dgm:t>
    </dgm:pt>
    <dgm:pt modelId="{E7CE59BE-DB51-466C-BBC0-6C128395AB12}" type="sibTrans" cxnId="{DC08ED8D-8CA4-48C2-BEFA-D2640413E1D7}">
      <dgm:prSet/>
      <dgm:spPr/>
      <dgm:t>
        <a:bodyPr/>
        <a:lstStyle/>
        <a:p>
          <a:endParaRPr lang="en-US"/>
        </a:p>
      </dgm:t>
    </dgm:pt>
    <dgm:pt modelId="{BDE98C22-923A-4529-BB44-B7719EC4883C}">
      <dgm:prSet custT="1"/>
      <dgm:spPr>
        <a:scene3d>
          <a:camera prst="orthographicFront"/>
          <a:lightRig rig="threePt" dir="t"/>
        </a:scene3d>
        <a:sp3d>
          <a:bevelT/>
        </a:sp3d>
      </dgm:spPr>
      <dgm:t>
        <a:bodyPr/>
        <a:lstStyle/>
        <a:p>
          <a:r>
            <a:rPr lang="en-US" sz="1800" baseline="0"/>
            <a:t>Derivative instruments</a:t>
          </a:r>
          <a:endParaRPr lang="en-US" sz="1800"/>
        </a:p>
      </dgm:t>
    </dgm:pt>
    <dgm:pt modelId="{895031BF-8147-4F02-A000-93EA07A66E04}" type="parTrans" cxnId="{9B6ABF09-8C2E-4251-BA9B-734512AC7C40}">
      <dgm:prSet/>
      <dgm:spPr/>
      <dgm:t>
        <a:bodyPr/>
        <a:lstStyle/>
        <a:p>
          <a:endParaRPr lang="en-US"/>
        </a:p>
      </dgm:t>
    </dgm:pt>
    <dgm:pt modelId="{EB4EDA28-1BF2-4FD9-B066-11E60D3B6AB6}" type="sibTrans" cxnId="{9B6ABF09-8C2E-4251-BA9B-734512AC7C40}">
      <dgm:prSet/>
      <dgm:spPr/>
      <dgm:t>
        <a:bodyPr/>
        <a:lstStyle/>
        <a:p>
          <a:endParaRPr lang="en-US"/>
        </a:p>
      </dgm:t>
    </dgm:pt>
    <dgm:pt modelId="{8A6BC665-9DEF-4F9E-B1DC-99747BA078D0}">
      <dgm:prSet custT="1"/>
      <dgm:spPr>
        <a:scene3d>
          <a:camera prst="orthographicFront"/>
          <a:lightRig rig="threePt" dir="t"/>
        </a:scene3d>
        <a:sp3d>
          <a:bevelT/>
        </a:sp3d>
      </dgm:spPr>
      <dgm:t>
        <a:bodyPr/>
        <a:lstStyle/>
        <a:p>
          <a:r>
            <a:rPr lang="en-US" sz="1800" baseline="0"/>
            <a:t>Pension and OPEB plan reporting</a:t>
          </a:r>
          <a:endParaRPr lang="en-US" sz="1800"/>
        </a:p>
      </dgm:t>
    </dgm:pt>
    <dgm:pt modelId="{E7CBEBE1-F63B-4402-B12E-412612A87A1E}" type="parTrans" cxnId="{71184F55-733B-4172-9622-F94E5D85CB28}">
      <dgm:prSet/>
      <dgm:spPr/>
      <dgm:t>
        <a:bodyPr/>
        <a:lstStyle/>
        <a:p>
          <a:endParaRPr lang="en-US"/>
        </a:p>
      </dgm:t>
    </dgm:pt>
    <dgm:pt modelId="{D87C136D-6FCA-4B83-936E-22E190DCA46D}" type="sibTrans" cxnId="{71184F55-733B-4172-9622-F94E5D85CB28}">
      <dgm:prSet/>
      <dgm:spPr/>
      <dgm:t>
        <a:bodyPr/>
        <a:lstStyle/>
        <a:p>
          <a:endParaRPr lang="en-US"/>
        </a:p>
      </dgm:t>
    </dgm:pt>
    <dgm:pt modelId="{58067091-BC92-485D-A374-695F07347033}">
      <dgm:prSet custT="1"/>
      <dgm:spPr>
        <a:scene3d>
          <a:camera prst="orthographicFront"/>
          <a:lightRig rig="threePt" dir="t"/>
        </a:scene3d>
        <a:sp3d>
          <a:bevelT/>
        </a:sp3d>
      </dgm:spPr>
      <dgm:t>
        <a:bodyPr/>
        <a:lstStyle/>
        <a:p>
          <a:r>
            <a:rPr lang="en-US" sz="1800" baseline="0"/>
            <a:t>Tax abatement disclosures</a:t>
          </a:r>
          <a:endParaRPr lang="en-US" sz="1800"/>
        </a:p>
      </dgm:t>
    </dgm:pt>
    <dgm:pt modelId="{CBC3A50D-0E0B-4B35-9F77-4BA046EFDCD9}" type="parTrans" cxnId="{AFFF42B8-7CF2-4AB6-B66E-A68D77B9BD55}">
      <dgm:prSet/>
      <dgm:spPr/>
      <dgm:t>
        <a:bodyPr/>
        <a:lstStyle/>
        <a:p>
          <a:endParaRPr lang="en-US"/>
        </a:p>
      </dgm:t>
    </dgm:pt>
    <dgm:pt modelId="{B318A313-AE3C-4F5A-81D8-4DBED9AAB800}" type="sibTrans" cxnId="{AFFF42B8-7CF2-4AB6-B66E-A68D77B9BD55}">
      <dgm:prSet/>
      <dgm:spPr/>
      <dgm:t>
        <a:bodyPr/>
        <a:lstStyle/>
        <a:p>
          <a:endParaRPr lang="en-US"/>
        </a:p>
      </dgm:t>
    </dgm:pt>
    <dgm:pt modelId="{53CAC20C-AF79-450A-8826-6052D1CCC2C2}">
      <dgm:prSet custT="1"/>
      <dgm:spPr>
        <a:scene3d>
          <a:camera prst="orthographicFront"/>
          <a:lightRig rig="threePt" dir="t"/>
        </a:scene3d>
        <a:sp3d>
          <a:bevelT/>
        </a:sp3d>
      </dgm:spPr>
      <dgm:t>
        <a:bodyPr/>
        <a:lstStyle/>
        <a:p>
          <a:r>
            <a:rPr lang="en-US" sz="1800"/>
            <a:t>Fund balance</a:t>
          </a:r>
        </a:p>
      </dgm:t>
    </dgm:pt>
    <dgm:pt modelId="{AA40E3F7-4C7C-4D94-88DC-7056BD52EE06}" type="parTrans" cxnId="{3317A2BC-16D1-497B-9764-B338173B2D94}">
      <dgm:prSet/>
      <dgm:spPr/>
      <dgm:t>
        <a:bodyPr/>
        <a:lstStyle/>
        <a:p>
          <a:endParaRPr lang="en-US"/>
        </a:p>
      </dgm:t>
    </dgm:pt>
    <dgm:pt modelId="{156B475E-A651-4779-A0B5-F7BF8C85DD5B}" type="sibTrans" cxnId="{3317A2BC-16D1-497B-9764-B338173B2D94}">
      <dgm:prSet/>
      <dgm:spPr/>
      <dgm:t>
        <a:bodyPr/>
        <a:lstStyle/>
        <a:p>
          <a:endParaRPr lang="en-US"/>
        </a:p>
      </dgm:t>
    </dgm:pt>
    <dgm:pt modelId="{8AB32658-C365-48A8-B835-6182D5208646}">
      <dgm:prSet custT="1"/>
      <dgm:spPr>
        <a:scene3d>
          <a:camera prst="orthographicFront"/>
          <a:lightRig rig="threePt" dir="t"/>
        </a:scene3d>
        <a:sp3d>
          <a:bevelT/>
        </a:sp3d>
      </dgm:spPr>
      <dgm:t>
        <a:bodyPr/>
        <a:lstStyle/>
        <a:p>
          <a:r>
            <a:rPr lang="en-US" sz="1800" baseline="0"/>
            <a:t>Pensions and OPEB</a:t>
          </a:r>
          <a:endParaRPr lang="en-US" sz="1800"/>
        </a:p>
      </dgm:t>
    </dgm:pt>
    <dgm:pt modelId="{57E5091B-33DC-48B3-B1DA-091DA2BDDC76}" type="parTrans" cxnId="{C7339495-8BA6-4E98-A492-EF537D6AD393}">
      <dgm:prSet/>
      <dgm:spPr/>
      <dgm:t>
        <a:bodyPr/>
        <a:lstStyle/>
        <a:p>
          <a:endParaRPr lang="en-US"/>
        </a:p>
      </dgm:t>
    </dgm:pt>
    <dgm:pt modelId="{FE058015-3CDB-412F-A03B-A9B8D798B0FB}" type="sibTrans" cxnId="{C7339495-8BA6-4E98-A492-EF537D6AD393}">
      <dgm:prSet/>
      <dgm:spPr/>
      <dgm:t>
        <a:bodyPr/>
        <a:lstStyle/>
        <a:p>
          <a:endParaRPr lang="en-US"/>
        </a:p>
      </dgm:t>
    </dgm:pt>
    <dgm:pt modelId="{80B24496-824D-42F7-ADD5-8F21E805DF77}">
      <dgm:prSet custT="1"/>
      <dgm:spPr>
        <a:scene3d>
          <a:camera prst="orthographicFront"/>
          <a:lightRig rig="threePt" dir="t"/>
        </a:scene3d>
        <a:sp3d>
          <a:bevelT/>
        </a:sp3d>
      </dgm:spPr>
      <dgm:t>
        <a:bodyPr/>
        <a:lstStyle/>
        <a:p>
          <a:r>
            <a:rPr lang="en-US" sz="1800" baseline="0"/>
            <a:t>Nonexchange transactions</a:t>
          </a:r>
          <a:endParaRPr lang="en-US" sz="1800"/>
        </a:p>
      </dgm:t>
    </dgm:pt>
    <dgm:pt modelId="{587948F7-4967-4CD8-81C1-187048BC0406}" type="parTrans" cxnId="{470818B0-3D89-484A-8848-93BC0CA9B82B}">
      <dgm:prSet/>
      <dgm:spPr/>
      <dgm:t>
        <a:bodyPr/>
        <a:lstStyle/>
        <a:p>
          <a:endParaRPr lang="en-US"/>
        </a:p>
      </dgm:t>
    </dgm:pt>
    <dgm:pt modelId="{01F82CE2-B45E-406A-B777-C87EBA4CA504}" type="sibTrans" cxnId="{470818B0-3D89-484A-8848-93BC0CA9B82B}">
      <dgm:prSet/>
      <dgm:spPr/>
      <dgm:t>
        <a:bodyPr/>
        <a:lstStyle/>
        <a:p>
          <a:endParaRPr lang="en-US"/>
        </a:p>
      </dgm:t>
    </dgm:pt>
    <dgm:pt modelId="{B7175EAB-CB6C-4AC8-8D79-8FCA070BB6ED}">
      <dgm:prSet custT="1"/>
      <dgm:spPr>
        <a:scene3d>
          <a:camera prst="orthographicFront"/>
          <a:lightRig rig="threePt" dir="t"/>
        </a:scene3d>
        <a:sp3d>
          <a:bevelT/>
        </a:sp3d>
      </dgm:spPr>
      <dgm:t>
        <a:bodyPr/>
        <a:lstStyle/>
        <a:p>
          <a:r>
            <a:rPr lang="en-US" sz="1800" baseline="0"/>
            <a:t>Insurance recoveries</a:t>
          </a:r>
          <a:endParaRPr lang="en-US" sz="1800"/>
        </a:p>
      </dgm:t>
    </dgm:pt>
    <dgm:pt modelId="{9559B299-6332-46DA-B7F3-64040A5F7BAC}" type="parTrans" cxnId="{769F5186-47EF-4E22-9619-B908B2F73B66}">
      <dgm:prSet/>
      <dgm:spPr/>
      <dgm:t>
        <a:bodyPr/>
        <a:lstStyle/>
        <a:p>
          <a:endParaRPr lang="en-US"/>
        </a:p>
      </dgm:t>
    </dgm:pt>
    <dgm:pt modelId="{12BE0270-98ED-4582-8B56-07E02C4B748D}" type="sibTrans" cxnId="{769F5186-47EF-4E22-9619-B908B2F73B66}">
      <dgm:prSet/>
      <dgm:spPr/>
      <dgm:t>
        <a:bodyPr/>
        <a:lstStyle/>
        <a:p>
          <a:endParaRPr lang="en-US"/>
        </a:p>
      </dgm:t>
    </dgm:pt>
    <dgm:pt modelId="{BAF1814C-C11C-4D05-92D4-93083CB7D1AC}">
      <dgm:prSet custT="1"/>
      <dgm:spPr>
        <a:scene3d>
          <a:camera prst="orthographicFront"/>
          <a:lightRig rig="threePt" dir="t"/>
        </a:scene3d>
        <a:sp3d>
          <a:bevelT/>
        </a:sp3d>
      </dgm:spPr>
      <dgm:t>
        <a:bodyPr/>
        <a:lstStyle/>
        <a:p>
          <a:r>
            <a:rPr lang="en-US" sz="1800" baseline="0"/>
            <a:t>Intra-entity transfers of assets</a:t>
          </a:r>
          <a:endParaRPr lang="en-US" sz="1800"/>
        </a:p>
      </dgm:t>
    </dgm:pt>
    <dgm:pt modelId="{4E681AAE-53AB-495C-8874-81E5793A4DEC}" type="parTrans" cxnId="{087F7B3F-D934-4F61-8278-F011F2258390}">
      <dgm:prSet/>
      <dgm:spPr/>
      <dgm:t>
        <a:bodyPr/>
        <a:lstStyle/>
        <a:p>
          <a:endParaRPr lang="en-US"/>
        </a:p>
      </dgm:t>
    </dgm:pt>
    <dgm:pt modelId="{4B72A50E-D66D-448A-9F44-A2164F6E7F90}" type="sibTrans" cxnId="{087F7B3F-D934-4F61-8278-F011F2258390}">
      <dgm:prSet/>
      <dgm:spPr/>
      <dgm:t>
        <a:bodyPr/>
        <a:lstStyle/>
        <a:p>
          <a:endParaRPr lang="en-US"/>
        </a:p>
      </dgm:t>
    </dgm:pt>
    <dgm:pt modelId="{43867F32-59DA-466C-B4EB-85F180306BCA}">
      <dgm:prSet custT="1"/>
      <dgm:spPr>
        <a:scene3d>
          <a:camera prst="orthographicFront"/>
          <a:lightRig rig="threePt" dir="t"/>
        </a:scene3d>
        <a:sp3d>
          <a:bevelT/>
        </a:sp3d>
      </dgm:spPr>
      <dgm:t>
        <a:bodyPr/>
        <a:lstStyle/>
        <a:p>
          <a:r>
            <a:rPr lang="en-US" sz="1800" baseline="0"/>
            <a:t>Financial reporting entity</a:t>
          </a:r>
          <a:endParaRPr lang="en-US" sz="1800"/>
        </a:p>
      </dgm:t>
    </dgm:pt>
    <dgm:pt modelId="{3B2BF810-3828-49B4-A945-D0E90FC9DFBC}" type="parTrans" cxnId="{1D5930B4-266E-4349-B8E0-12F40615DB5D}">
      <dgm:prSet/>
      <dgm:spPr/>
      <dgm:t>
        <a:bodyPr/>
        <a:lstStyle/>
        <a:p>
          <a:endParaRPr lang="en-US"/>
        </a:p>
      </dgm:t>
    </dgm:pt>
    <dgm:pt modelId="{F115D5E3-19DC-4B4B-9B16-2EBF993747B5}" type="sibTrans" cxnId="{1D5930B4-266E-4349-B8E0-12F40615DB5D}">
      <dgm:prSet/>
      <dgm:spPr/>
      <dgm:t>
        <a:bodyPr/>
        <a:lstStyle/>
        <a:p>
          <a:endParaRPr lang="en-US"/>
        </a:p>
      </dgm:t>
    </dgm:pt>
    <dgm:pt modelId="{78D651DA-4AC2-4DB1-8F6F-17A2E2872854}">
      <dgm:prSet custT="1"/>
      <dgm:spPr>
        <a:scene3d>
          <a:camera prst="orthographicFront"/>
          <a:lightRig rig="threePt" dir="t"/>
        </a:scene3d>
        <a:sp3d>
          <a:bevelT/>
        </a:sp3d>
      </dgm:spPr>
      <dgm:t>
        <a:bodyPr/>
        <a:lstStyle/>
        <a:p>
          <a:r>
            <a:rPr lang="en-US" sz="1800"/>
            <a:t>Irrevocable split-interest agreements</a:t>
          </a:r>
        </a:p>
      </dgm:t>
    </dgm:pt>
    <dgm:pt modelId="{4CE214AD-D9D9-4B9F-BD46-AB9AEDB0277D}" type="parTrans" cxnId="{FA30DBDA-B8F5-4402-AB7E-93849ED097E6}">
      <dgm:prSet/>
      <dgm:spPr/>
      <dgm:t>
        <a:bodyPr/>
        <a:lstStyle/>
        <a:p>
          <a:endParaRPr lang="en-US"/>
        </a:p>
      </dgm:t>
    </dgm:pt>
    <dgm:pt modelId="{18A81A23-87FD-4FB0-A9CE-1EB5620333A5}" type="sibTrans" cxnId="{FA30DBDA-B8F5-4402-AB7E-93849ED097E6}">
      <dgm:prSet/>
      <dgm:spPr/>
      <dgm:t>
        <a:bodyPr/>
        <a:lstStyle/>
        <a:p>
          <a:endParaRPr lang="en-US"/>
        </a:p>
      </dgm:t>
    </dgm:pt>
    <dgm:pt modelId="{BCFE3FD9-4659-471E-9EF8-D7334F2B7064}" type="pres">
      <dgm:prSet presAssocID="{FD194936-4FF4-43E3-A956-8073456427EC}" presName="Name0" presStyleCnt="0">
        <dgm:presLayoutVars>
          <dgm:dir/>
          <dgm:animLvl val="lvl"/>
          <dgm:resizeHandles val="exact"/>
        </dgm:presLayoutVars>
      </dgm:prSet>
      <dgm:spPr/>
    </dgm:pt>
    <dgm:pt modelId="{F3C4D604-376C-4A5A-B2EF-1AC0DA5FAD83}" type="pres">
      <dgm:prSet presAssocID="{B018FDFF-2149-4FEB-BECA-7B8B6891E818}" presName="linNode" presStyleCnt="0"/>
      <dgm:spPr>
        <a:scene3d>
          <a:camera prst="orthographicFront"/>
          <a:lightRig rig="threePt" dir="t"/>
        </a:scene3d>
        <a:sp3d>
          <a:bevelT/>
        </a:sp3d>
      </dgm:spPr>
    </dgm:pt>
    <dgm:pt modelId="{A5ED6E25-6D50-4F08-B281-D1A9FF92CC5F}" type="pres">
      <dgm:prSet presAssocID="{B018FDFF-2149-4FEB-BECA-7B8B6891E818}" presName="parentText" presStyleLbl="node1" presStyleIdx="0" presStyleCnt="2" custLinFactNeighborY="2482">
        <dgm:presLayoutVars>
          <dgm:chMax val="1"/>
          <dgm:bulletEnabled val="1"/>
        </dgm:presLayoutVars>
      </dgm:prSet>
      <dgm:spPr/>
    </dgm:pt>
    <dgm:pt modelId="{CA878040-6800-48D5-B1F2-90637DCDE2CD}" type="pres">
      <dgm:prSet presAssocID="{B018FDFF-2149-4FEB-BECA-7B8B6891E818}" presName="descendantText" presStyleLbl="alignAccFollowNode1" presStyleIdx="0" presStyleCnt="2" custScaleY="106297">
        <dgm:presLayoutVars>
          <dgm:bulletEnabled val="1"/>
        </dgm:presLayoutVars>
      </dgm:prSet>
      <dgm:spPr/>
    </dgm:pt>
    <dgm:pt modelId="{CC2C1F40-2906-4394-9782-FBF278ACE12C}" type="pres">
      <dgm:prSet presAssocID="{FAC1B7E4-A398-4606-85D1-D8EA45A8B217}" presName="sp" presStyleCnt="0"/>
      <dgm:spPr>
        <a:scene3d>
          <a:camera prst="orthographicFront"/>
          <a:lightRig rig="threePt" dir="t"/>
        </a:scene3d>
        <a:sp3d>
          <a:bevelT/>
        </a:sp3d>
      </dgm:spPr>
    </dgm:pt>
    <dgm:pt modelId="{05B5F8AE-6B7E-4ECB-9618-71B442CC33A3}" type="pres">
      <dgm:prSet presAssocID="{7EC501AD-A712-41B6-B9AC-F1767407A9FA}" presName="linNode" presStyleCnt="0"/>
      <dgm:spPr>
        <a:scene3d>
          <a:camera prst="orthographicFront"/>
          <a:lightRig rig="threePt" dir="t"/>
        </a:scene3d>
        <a:sp3d>
          <a:bevelT/>
        </a:sp3d>
      </dgm:spPr>
    </dgm:pt>
    <dgm:pt modelId="{3A504A58-4C97-4E91-BB84-9ADD772D04D5}" type="pres">
      <dgm:prSet presAssocID="{7EC501AD-A712-41B6-B9AC-F1767407A9FA}" presName="parentText" presStyleLbl="node1" presStyleIdx="1" presStyleCnt="2" custScaleY="66712">
        <dgm:presLayoutVars>
          <dgm:chMax val="1"/>
          <dgm:bulletEnabled val="1"/>
        </dgm:presLayoutVars>
      </dgm:prSet>
      <dgm:spPr/>
    </dgm:pt>
    <dgm:pt modelId="{D013C71A-1D30-4CDA-80B8-6FF107508A0E}" type="pres">
      <dgm:prSet presAssocID="{7EC501AD-A712-41B6-B9AC-F1767407A9FA}" presName="descendantText" presStyleLbl="alignAccFollowNode1" presStyleIdx="1" presStyleCnt="2" custScaleY="56986">
        <dgm:presLayoutVars>
          <dgm:bulletEnabled val="1"/>
        </dgm:presLayoutVars>
      </dgm:prSet>
      <dgm:spPr/>
    </dgm:pt>
  </dgm:ptLst>
  <dgm:cxnLst>
    <dgm:cxn modelId="{9B6ABF09-8C2E-4251-BA9B-734512AC7C40}" srcId="{7EC501AD-A712-41B6-B9AC-F1767407A9FA}" destId="{BDE98C22-923A-4529-BB44-B7719EC4883C}" srcOrd="0" destOrd="0" parTransId="{895031BF-8147-4F02-A000-93EA07A66E04}" sibTransId="{EB4EDA28-1BF2-4FD9-B066-11E60D3B6AB6}"/>
    <dgm:cxn modelId="{CADEDF0A-D126-4E29-8CFA-E3B828CE6BAB}" type="presOf" srcId="{B7175EAB-CB6C-4AC8-8D79-8FCA070BB6ED}" destId="{CA878040-6800-48D5-B1F2-90637DCDE2CD}" srcOrd="0" destOrd="3" presId="urn:microsoft.com/office/officeart/2005/8/layout/vList5"/>
    <dgm:cxn modelId="{13989E0D-37EE-4759-A49D-CCFD82F64B29}" type="presOf" srcId="{58067091-BC92-485D-A374-695F07347033}" destId="{CA878040-6800-48D5-B1F2-90637DCDE2CD}" srcOrd="0" destOrd="8" presId="urn:microsoft.com/office/officeart/2005/8/layout/vList5"/>
    <dgm:cxn modelId="{11C79D20-160A-41D2-B76F-AA75A362B747}" type="presOf" srcId="{43867F32-59DA-466C-B4EB-85F180306BCA}" destId="{D013C71A-1D30-4CDA-80B8-6FF107508A0E}" srcOrd="0" destOrd="1" presId="urn:microsoft.com/office/officeart/2005/8/layout/vList5"/>
    <dgm:cxn modelId="{69089A21-D7A1-49C7-B9EF-FAB065C8B4AA}" type="presOf" srcId="{8A6BC665-9DEF-4F9E-B1DC-99747BA078D0}" destId="{D013C71A-1D30-4CDA-80B8-6FF107508A0E}" srcOrd="0" destOrd="2" presId="urn:microsoft.com/office/officeart/2005/8/layout/vList5"/>
    <dgm:cxn modelId="{D546A927-6B25-454B-925B-B2452FA54E32}" type="presOf" srcId="{8B13270F-6F9C-4AAE-A93A-5F7F50CD2001}" destId="{CA878040-6800-48D5-B1F2-90637DCDE2CD}" srcOrd="0" destOrd="0" presId="urn:microsoft.com/office/officeart/2005/8/layout/vList5"/>
    <dgm:cxn modelId="{1B07C829-C8F8-40D1-949F-AB217E8C3709}" srcId="{FD194936-4FF4-43E3-A956-8073456427EC}" destId="{B018FDFF-2149-4FEB-BECA-7B8B6891E818}" srcOrd="0" destOrd="0" parTransId="{66C3A686-ABAE-4264-AC56-3D6431C8CCBB}" sibTransId="{FAC1B7E4-A398-4606-85D1-D8EA45A8B217}"/>
    <dgm:cxn modelId="{5AFF542E-C512-423F-9CB2-C52793922BE8}" type="presOf" srcId="{BAF1814C-C11C-4D05-92D4-93083CB7D1AC}" destId="{CA878040-6800-48D5-B1F2-90637DCDE2CD}" srcOrd="0" destOrd="5" presId="urn:microsoft.com/office/officeart/2005/8/layout/vList5"/>
    <dgm:cxn modelId="{087F7B3F-D934-4F61-8278-F011F2258390}" srcId="{B018FDFF-2149-4FEB-BECA-7B8B6891E818}" destId="{BAF1814C-C11C-4D05-92D4-93083CB7D1AC}" srcOrd="5" destOrd="0" parTransId="{4E681AAE-53AB-495C-8874-81E5793A4DEC}" sibTransId="{4B72A50E-D66D-448A-9F44-A2164F6E7F90}"/>
    <dgm:cxn modelId="{ADE71240-489C-4861-8796-738A4034C99E}" srcId="{B018FDFF-2149-4FEB-BECA-7B8B6891E818}" destId="{2407CC13-6B56-4273-9068-D654355D1CD7}" srcOrd="1" destOrd="0" parTransId="{B470B30A-AF30-467E-9A99-F645228498A7}" sibTransId="{D69F9196-3897-42C4-B30E-3CE925F9AEC0}"/>
    <dgm:cxn modelId="{C6861C6B-CD22-46C6-B4B9-35A7574A7740}" type="presOf" srcId="{78D651DA-4AC2-4DB1-8F6F-17A2E2872854}" destId="{CA878040-6800-48D5-B1F2-90637DCDE2CD}" srcOrd="0" destOrd="4" presId="urn:microsoft.com/office/officeart/2005/8/layout/vList5"/>
    <dgm:cxn modelId="{71184F55-733B-4172-9622-F94E5D85CB28}" srcId="{7EC501AD-A712-41B6-B9AC-F1767407A9FA}" destId="{8A6BC665-9DEF-4F9E-B1DC-99747BA078D0}" srcOrd="2" destOrd="0" parTransId="{E7CBEBE1-F63B-4402-B12E-412612A87A1E}" sibTransId="{D87C136D-6FCA-4B83-936E-22E190DCA46D}"/>
    <dgm:cxn modelId="{C1D35681-C0CF-4E34-8439-F2D73F06FF49}" type="presOf" srcId="{53CAC20C-AF79-450A-8826-6052D1CCC2C2}" destId="{CA878040-6800-48D5-B1F2-90637DCDE2CD}" srcOrd="0" destOrd="2" presId="urn:microsoft.com/office/officeart/2005/8/layout/vList5"/>
    <dgm:cxn modelId="{769F5186-47EF-4E22-9619-B908B2F73B66}" srcId="{B018FDFF-2149-4FEB-BECA-7B8B6891E818}" destId="{B7175EAB-CB6C-4AC8-8D79-8FCA070BB6ED}" srcOrd="3" destOrd="0" parTransId="{9559B299-6332-46DA-B7F3-64040A5F7BAC}" sibTransId="{12BE0270-98ED-4582-8B56-07E02C4B748D}"/>
    <dgm:cxn modelId="{DC08ED8D-8CA4-48C2-BEFA-D2640413E1D7}" srcId="{FD194936-4FF4-43E3-A956-8073456427EC}" destId="{7EC501AD-A712-41B6-B9AC-F1767407A9FA}" srcOrd="1" destOrd="0" parTransId="{517D0DE2-E058-4BFE-A872-3A1DCF74CDC6}" sibTransId="{E7CE59BE-DB51-466C-BBC0-6C128395AB12}"/>
    <dgm:cxn modelId="{CD4FF390-3E01-432F-AB42-623A05A9B6B9}" srcId="{B018FDFF-2149-4FEB-BECA-7B8B6891E818}" destId="{8B13270F-6F9C-4AAE-A93A-5F7F50CD2001}" srcOrd="0" destOrd="0" parTransId="{78DDB80A-5027-4B5C-902B-AE4C1FBF90B6}" sibTransId="{6A9EF855-0618-4D83-8201-FAA8DB25764B}"/>
    <dgm:cxn modelId="{C7339495-8BA6-4E98-A492-EF537D6AD393}" srcId="{B018FDFF-2149-4FEB-BECA-7B8B6891E818}" destId="{8AB32658-C365-48A8-B835-6182D5208646}" srcOrd="7" destOrd="0" parTransId="{57E5091B-33DC-48B3-B1DA-091DA2BDDC76}" sibTransId="{FE058015-3CDB-412F-A03B-A9B8D798B0FB}"/>
    <dgm:cxn modelId="{FBD1799E-03D4-4575-8CE8-609B16857459}" type="presOf" srcId="{B018FDFF-2149-4FEB-BECA-7B8B6891E818}" destId="{A5ED6E25-6D50-4F08-B281-D1A9FF92CC5F}" srcOrd="0" destOrd="0" presId="urn:microsoft.com/office/officeart/2005/8/layout/vList5"/>
    <dgm:cxn modelId="{12EE209F-771B-4F50-9CC0-2779D31F9799}" type="presOf" srcId="{2407CC13-6B56-4273-9068-D654355D1CD7}" destId="{CA878040-6800-48D5-B1F2-90637DCDE2CD}" srcOrd="0" destOrd="1" presId="urn:microsoft.com/office/officeart/2005/8/layout/vList5"/>
    <dgm:cxn modelId="{901D10AD-84C0-4F33-B3E4-C42217317EBC}" type="presOf" srcId="{BDE98C22-923A-4529-BB44-B7719EC4883C}" destId="{D013C71A-1D30-4CDA-80B8-6FF107508A0E}" srcOrd="0" destOrd="0" presId="urn:microsoft.com/office/officeart/2005/8/layout/vList5"/>
    <dgm:cxn modelId="{630B5BAE-F8DD-4FE0-BA83-024A045CC9C6}" type="presOf" srcId="{8AB32658-C365-48A8-B835-6182D5208646}" destId="{CA878040-6800-48D5-B1F2-90637DCDE2CD}" srcOrd="0" destOrd="7" presId="urn:microsoft.com/office/officeart/2005/8/layout/vList5"/>
    <dgm:cxn modelId="{FE2974AF-F1D3-44DE-AF39-16522F0F5978}" type="presOf" srcId="{7EC501AD-A712-41B6-B9AC-F1767407A9FA}" destId="{3A504A58-4C97-4E91-BB84-9ADD772D04D5}" srcOrd="0" destOrd="0" presId="urn:microsoft.com/office/officeart/2005/8/layout/vList5"/>
    <dgm:cxn modelId="{470818B0-3D89-484A-8848-93BC0CA9B82B}" srcId="{B018FDFF-2149-4FEB-BECA-7B8B6891E818}" destId="{80B24496-824D-42F7-ADD5-8F21E805DF77}" srcOrd="6" destOrd="0" parTransId="{587948F7-4967-4CD8-81C1-187048BC0406}" sibTransId="{01F82CE2-B45E-406A-B777-C87EBA4CA504}"/>
    <dgm:cxn modelId="{1D5930B4-266E-4349-B8E0-12F40615DB5D}" srcId="{7EC501AD-A712-41B6-B9AC-F1767407A9FA}" destId="{43867F32-59DA-466C-B4EB-85F180306BCA}" srcOrd="1" destOrd="0" parTransId="{3B2BF810-3828-49B4-A945-D0E90FC9DFBC}" sibTransId="{F115D5E3-19DC-4B4B-9B16-2EBF993747B5}"/>
    <dgm:cxn modelId="{9E6B35B5-5DF9-4EE4-839D-F0E3C5523570}" type="presOf" srcId="{FD194936-4FF4-43E3-A956-8073456427EC}" destId="{BCFE3FD9-4659-471E-9EF8-D7334F2B7064}" srcOrd="0" destOrd="0" presId="urn:microsoft.com/office/officeart/2005/8/layout/vList5"/>
    <dgm:cxn modelId="{AFFF42B8-7CF2-4AB6-B66E-A68D77B9BD55}" srcId="{B018FDFF-2149-4FEB-BECA-7B8B6891E818}" destId="{58067091-BC92-485D-A374-695F07347033}" srcOrd="8" destOrd="0" parTransId="{CBC3A50D-0E0B-4B35-9F77-4BA046EFDCD9}" sibTransId="{B318A313-AE3C-4F5A-81D8-4DBED9AAB800}"/>
    <dgm:cxn modelId="{3317A2BC-16D1-497B-9764-B338173B2D94}" srcId="{B018FDFF-2149-4FEB-BECA-7B8B6891E818}" destId="{53CAC20C-AF79-450A-8826-6052D1CCC2C2}" srcOrd="2" destOrd="0" parTransId="{AA40E3F7-4C7C-4D94-88DC-7056BD52EE06}" sibTransId="{156B475E-A651-4779-A0B5-F7BF8C85DD5B}"/>
    <dgm:cxn modelId="{F48B25D1-0C2F-4F6C-926D-3A110BA16365}" type="presOf" srcId="{80B24496-824D-42F7-ADD5-8F21E805DF77}" destId="{CA878040-6800-48D5-B1F2-90637DCDE2CD}" srcOrd="0" destOrd="6" presId="urn:microsoft.com/office/officeart/2005/8/layout/vList5"/>
    <dgm:cxn modelId="{FA30DBDA-B8F5-4402-AB7E-93849ED097E6}" srcId="{B018FDFF-2149-4FEB-BECA-7B8B6891E818}" destId="{78D651DA-4AC2-4DB1-8F6F-17A2E2872854}" srcOrd="4" destOrd="0" parTransId="{4CE214AD-D9D9-4B9F-BD46-AB9AEDB0277D}" sibTransId="{18A81A23-87FD-4FB0-A9CE-1EB5620333A5}"/>
    <dgm:cxn modelId="{767CA365-AE67-456C-9640-23F358A0EDD7}" type="presParOf" srcId="{BCFE3FD9-4659-471E-9EF8-D7334F2B7064}" destId="{F3C4D604-376C-4A5A-B2EF-1AC0DA5FAD83}" srcOrd="0" destOrd="0" presId="urn:microsoft.com/office/officeart/2005/8/layout/vList5"/>
    <dgm:cxn modelId="{3571F256-239D-4A2A-8CF9-B0337FE4F9A6}" type="presParOf" srcId="{F3C4D604-376C-4A5A-B2EF-1AC0DA5FAD83}" destId="{A5ED6E25-6D50-4F08-B281-D1A9FF92CC5F}" srcOrd="0" destOrd="0" presId="urn:microsoft.com/office/officeart/2005/8/layout/vList5"/>
    <dgm:cxn modelId="{72050284-F95A-4B81-81A0-13FD6B131BAB}" type="presParOf" srcId="{F3C4D604-376C-4A5A-B2EF-1AC0DA5FAD83}" destId="{CA878040-6800-48D5-B1F2-90637DCDE2CD}" srcOrd="1" destOrd="0" presId="urn:microsoft.com/office/officeart/2005/8/layout/vList5"/>
    <dgm:cxn modelId="{A5E20B4C-266B-4A66-B5CD-2F7C93F1CF4B}" type="presParOf" srcId="{BCFE3FD9-4659-471E-9EF8-D7334F2B7064}" destId="{CC2C1F40-2906-4394-9782-FBF278ACE12C}" srcOrd="1" destOrd="0" presId="urn:microsoft.com/office/officeart/2005/8/layout/vList5"/>
    <dgm:cxn modelId="{8EC363FB-35A0-4694-A7F6-D78F4FDB4E8C}" type="presParOf" srcId="{BCFE3FD9-4659-471E-9EF8-D7334F2B7064}" destId="{05B5F8AE-6B7E-4ECB-9618-71B442CC33A3}" srcOrd="2" destOrd="0" presId="urn:microsoft.com/office/officeart/2005/8/layout/vList5"/>
    <dgm:cxn modelId="{5F7DBC42-CE5C-4709-99BA-490A8E68D94E}" type="presParOf" srcId="{05B5F8AE-6B7E-4ECB-9618-71B442CC33A3}" destId="{3A504A58-4C97-4E91-BB84-9ADD772D04D5}" srcOrd="0" destOrd="0" presId="urn:microsoft.com/office/officeart/2005/8/layout/vList5"/>
    <dgm:cxn modelId="{6843DCAA-7BB4-47FC-A9F7-32D30B8932A0}" type="presParOf" srcId="{05B5F8AE-6B7E-4ECB-9618-71B442CC33A3}" destId="{D013C71A-1D30-4CDA-80B8-6FF107508A0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FD194936-4FF4-43E3-A956-8073456427EC}" type="doc">
      <dgm:prSet loTypeId="urn:microsoft.com/office/officeart/2005/8/layout/vList5" loCatId="list" qsTypeId="urn:microsoft.com/office/officeart/2005/8/quickstyle/simple4" qsCatId="simple" csTypeId="urn:microsoft.com/office/officeart/2005/8/colors/accent0_3" csCatId="mainScheme" phldr="1"/>
      <dgm:spPr/>
      <dgm:t>
        <a:bodyPr/>
        <a:lstStyle/>
        <a:p>
          <a:endParaRPr lang="en-US"/>
        </a:p>
      </dgm:t>
    </dgm:pt>
    <dgm:pt modelId="{B018FDFF-2149-4FEB-BECA-7B8B6891E818}">
      <dgm:prSet custT="1"/>
      <dgm:spPr/>
      <dgm:t>
        <a:bodyPr/>
        <a:lstStyle/>
        <a:p>
          <a:r>
            <a:rPr lang="en-US" sz="2400" b="0" dirty="0"/>
            <a:t>Adds new questions on standards regarding</a:t>
          </a:r>
          <a:endParaRPr lang="en-US" sz="2400" dirty="0"/>
        </a:p>
      </dgm:t>
    </dgm:pt>
    <dgm:pt modelId="{66C3A686-ABAE-4264-AC56-3D6431C8CCBB}" type="parTrans" cxnId="{1B07C829-C8F8-40D1-949F-AB217E8C3709}">
      <dgm:prSet/>
      <dgm:spPr/>
      <dgm:t>
        <a:bodyPr/>
        <a:lstStyle/>
        <a:p>
          <a:endParaRPr lang="en-US"/>
        </a:p>
      </dgm:t>
    </dgm:pt>
    <dgm:pt modelId="{FAC1B7E4-A398-4606-85D1-D8EA45A8B217}" type="sibTrans" cxnId="{1B07C829-C8F8-40D1-949F-AB217E8C3709}">
      <dgm:prSet/>
      <dgm:spPr/>
      <dgm:t>
        <a:bodyPr/>
        <a:lstStyle/>
        <a:p>
          <a:endParaRPr lang="en-US"/>
        </a:p>
      </dgm:t>
    </dgm:pt>
    <dgm:pt modelId="{8B13270F-6F9C-4AAE-A93A-5F7F50CD2001}">
      <dgm:prSet custT="1"/>
      <dgm:spPr/>
      <dgm:t>
        <a:bodyPr/>
        <a:lstStyle/>
        <a:p>
          <a:r>
            <a:rPr lang="en-US" sz="1800"/>
            <a:t>Certain asset retirement obligations</a:t>
          </a:r>
        </a:p>
      </dgm:t>
    </dgm:pt>
    <dgm:pt modelId="{78DDB80A-5027-4B5C-902B-AE4C1FBF90B6}" type="parTrans" cxnId="{CD4FF390-3E01-432F-AB42-623A05A9B6B9}">
      <dgm:prSet/>
      <dgm:spPr/>
      <dgm:t>
        <a:bodyPr/>
        <a:lstStyle/>
        <a:p>
          <a:endParaRPr lang="en-US"/>
        </a:p>
      </dgm:t>
    </dgm:pt>
    <dgm:pt modelId="{6A9EF855-0618-4D83-8201-FAA8DB25764B}" type="sibTrans" cxnId="{CD4FF390-3E01-432F-AB42-623A05A9B6B9}">
      <dgm:prSet/>
      <dgm:spPr/>
      <dgm:t>
        <a:bodyPr/>
        <a:lstStyle/>
        <a:p>
          <a:endParaRPr lang="en-US"/>
        </a:p>
      </dgm:t>
    </dgm:pt>
    <dgm:pt modelId="{7EC501AD-A712-41B6-B9AC-F1767407A9FA}">
      <dgm:prSet custT="1"/>
      <dgm:spPr/>
      <dgm:t>
        <a:bodyPr/>
        <a:lstStyle/>
        <a:p>
          <a:r>
            <a:rPr lang="en-US" sz="2400" b="0"/>
            <a:t>Updates existing Q&amp;A guidance related to</a:t>
          </a:r>
          <a:endParaRPr lang="en-US" sz="2400"/>
        </a:p>
      </dgm:t>
    </dgm:pt>
    <dgm:pt modelId="{517D0DE2-E058-4BFE-A872-3A1DCF74CDC6}" type="parTrans" cxnId="{DC08ED8D-8CA4-48C2-BEFA-D2640413E1D7}">
      <dgm:prSet/>
      <dgm:spPr/>
      <dgm:t>
        <a:bodyPr/>
        <a:lstStyle/>
        <a:p>
          <a:endParaRPr lang="en-US"/>
        </a:p>
      </dgm:t>
    </dgm:pt>
    <dgm:pt modelId="{E7CE59BE-DB51-466C-BBC0-6C128395AB12}" type="sibTrans" cxnId="{DC08ED8D-8CA4-48C2-BEFA-D2640413E1D7}">
      <dgm:prSet/>
      <dgm:spPr/>
      <dgm:t>
        <a:bodyPr/>
        <a:lstStyle/>
        <a:p>
          <a:endParaRPr lang="en-US"/>
        </a:p>
      </dgm:t>
    </dgm:pt>
    <dgm:pt modelId="{BDE98C22-923A-4529-BB44-B7719EC4883C}">
      <dgm:prSet custT="1"/>
      <dgm:spPr/>
      <dgm:t>
        <a:bodyPr/>
        <a:lstStyle/>
        <a:p>
          <a:r>
            <a:rPr lang="en-US" sz="1800"/>
            <a:t>External investment pools</a:t>
          </a:r>
        </a:p>
      </dgm:t>
    </dgm:pt>
    <dgm:pt modelId="{895031BF-8147-4F02-A000-93EA07A66E04}" type="parTrans" cxnId="{9B6ABF09-8C2E-4251-BA9B-734512AC7C40}">
      <dgm:prSet/>
      <dgm:spPr/>
      <dgm:t>
        <a:bodyPr/>
        <a:lstStyle/>
        <a:p>
          <a:endParaRPr lang="en-US"/>
        </a:p>
      </dgm:t>
    </dgm:pt>
    <dgm:pt modelId="{EB4EDA28-1BF2-4FD9-B066-11E60D3B6AB6}" type="sibTrans" cxnId="{9B6ABF09-8C2E-4251-BA9B-734512AC7C40}">
      <dgm:prSet/>
      <dgm:spPr/>
      <dgm:t>
        <a:bodyPr/>
        <a:lstStyle/>
        <a:p>
          <a:endParaRPr lang="en-US"/>
        </a:p>
      </dgm:t>
    </dgm:pt>
    <dgm:pt modelId="{3882B53C-EFFD-4EC7-ABD1-CAAD35F2CC94}">
      <dgm:prSet custT="1"/>
      <dgm:spPr/>
      <dgm:t>
        <a:bodyPr/>
        <a:lstStyle/>
        <a:p>
          <a:r>
            <a:rPr lang="en-US" sz="1800"/>
            <a:t>Fiduciary activities</a:t>
          </a:r>
        </a:p>
      </dgm:t>
    </dgm:pt>
    <dgm:pt modelId="{EEA934E0-3734-4FEA-A3E0-6BB2CAF6254D}" type="parTrans" cxnId="{F1369FC7-AE8F-4885-9333-0E5D3112F787}">
      <dgm:prSet/>
      <dgm:spPr/>
      <dgm:t>
        <a:bodyPr/>
        <a:lstStyle/>
        <a:p>
          <a:endParaRPr lang="en-US"/>
        </a:p>
      </dgm:t>
    </dgm:pt>
    <dgm:pt modelId="{86A3D940-9CA6-435D-B4F2-7B9C0E2BF970}" type="sibTrans" cxnId="{F1369FC7-AE8F-4885-9333-0E5D3112F787}">
      <dgm:prSet/>
      <dgm:spPr/>
      <dgm:t>
        <a:bodyPr/>
        <a:lstStyle/>
        <a:p>
          <a:endParaRPr lang="en-US"/>
        </a:p>
      </dgm:t>
    </dgm:pt>
    <dgm:pt modelId="{0F122BD7-D1DF-48DB-B514-D2FD8479ED43}">
      <dgm:prSet custT="1"/>
      <dgm:spPr/>
      <dgm:t>
        <a:bodyPr/>
        <a:lstStyle/>
        <a:p>
          <a:r>
            <a:rPr lang="en-US" sz="1800" baseline="0"/>
            <a:t>Financial reporting entity</a:t>
          </a:r>
          <a:endParaRPr lang="en-US" sz="1800"/>
        </a:p>
      </dgm:t>
    </dgm:pt>
    <dgm:pt modelId="{6D0A4CB1-C9C5-46C9-9474-82461E6543AB}" type="parTrans" cxnId="{6D2E4679-3E76-4175-BEA1-083BED165C3A}">
      <dgm:prSet/>
      <dgm:spPr/>
      <dgm:t>
        <a:bodyPr/>
        <a:lstStyle/>
        <a:p>
          <a:endParaRPr lang="en-US"/>
        </a:p>
      </dgm:t>
    </dgm:pt>
    <dgm:pt modelId="{80459D1F-075A-4A40-9EBA-732643EAB623}" type="sibTrans" cxnId="{6D2E4679-3E76-4175-BEA1-083BED165C3A}">
      <dgm:prSet/>
      <dgm:spPr/>
      <dgm:t>
        <a:bodyPr/>
        <a:lstStyle/>
        <a:p>
          <a:endParaRPr lang="en-US"/>
        </a:p>
      </dgm:t>
    </dgm:pt>
    <dgm:pt modelId="{49A4E172-110B-46FF-8CDE-F44BCEDAC5E8}">
      <dgm:prSet custT="1"/>
      <dgm:spPr/>
      <dgm:t>
        <a:bodyPr/>
        <a:lstStyle/>
        <a:p>
          <a:r>
            <a:rPr lang="en-US" sz="1800"/>
            <a:t>OPEB</a:t>
          </a:r>
        </a:p>
      </dgm:t>
    </dgm:pt>
    <dgm:pt modelId="{95A149F7-2ADA-48C9-BF0F-61B2C96D15DA}" type="parTrans" cxnId="{22D14E57-28F4-461C-ACE5-911FD10131E1}">
      <dgm:prSet/>
      <dgm:spPr/>
      <dgm:t>
        <a:bodyPr/>
        <a:lstStyle/>
        <a:p>
          <a:endParaRPr lang="en-US"/>
        </a:p>
      </dgm:t>
    </dgm:pt>
    <dgm:pt modelId="{C9D37AF1-B5A5-41D7-A645-12DA9F8AB140}" type="sibTrans" cxnId="{22D14E57-28F4-461C-ACE5-911FD10131E1}">
      <dgm:prSet/>
      <dgm:spPr/>
      <dgm:t>
        <a:bodyPr/>
        <a:lstStyle/>
        <a:p>
          <a:endParaRPr lang="en-US"/>
        </a:p>
      </dgm:t>
    </dgm:pt>
    <dgm:pt modelId="{47BB23D0-75D4-4030-BBA8-5F2D5B163296}">
      <dgm:prSet custT="1"/>
      <dgm:spPr/>
      <dgm:t>
        <a:bodyPr/>
        <a:lstStyle/>
        <a:p>
          <a:r>
            <a:rPr lang="en-US" sz="1800" baseline="0"/>
            <a:t>Pensions</a:t>
          </a:r>
          <a:endParaRPr lang="en-US" sz="1800"/>
        </a:p>
      </dgm:t>
    </dgm:pt>
    <dgm:pt modelId="{C797114A-15D8-4921-BDAB-6D23776A2825}" type="parTrans" cxnId="{37F23516-A946-4F19-87F1-3CECACEB1518}">
      <dgm:prSet/>
      <dgm:spPr/>
      <dgm:t>
        <a:bodyPr/>
        <a:lstStyle/>
        <a:p>
          <a:endParaRPr lang="en-US"/>
        </a:p>
      </dgm:t>
    </dgm:pt>
    <dgm:pt modelId="{7606D9B4-B005-47E2-A6AB-57B2564C718C}" type="sibTrans" cxnId="{37F23516-A946-4F19-87F1-3CECACEB1518}">
      <dgm:prSet/>
      <dgm:spPr/>
      <dgm:t>
        <a:bodyPr/>
        <a:lstStyle/>
        <a:p>
          <a:endParaRPr lang="en-US"/>
        </a:p>
      </dgm:t>
    </dgm:pt>
    <dgm:pt modelId="{07341878-1666-4398-9B04-EB3BC1B9D0CB}">
      <dgm:prSet custT="1"/>
      <dgm:spPr/>
      <dgm:t>
        <a:bodyPr/>
        <a:lstStyle/>
        <a:p>
          <a:r>
            <a:rPr lang="en-US" sz="1800"/>
            <a:t>Deferral of certain Implementation Guide questions and answers</a:t>
          </a:r>
        </a:p>
      </dgm:t>
    </dgm:pt>
    <dgm:pt modelId="{3C2135BC-7C7F-46F2-9C23-76A6EE6EDED7}" type="parTrans" cxnId="{CCC054AD-B659-4471-9A2D-380C648D5657}">
      <dgm:prSet/>
      <dgm:spPr/>
      <dgm:t>
        <a:bodyPr/>
        <a:lstStyle/>
        <a:p>
          <a:endParaRPr lang="en-US"/>
        </a:p>
      </dgm:t>
    </dgm:pt>
    <dgm:pt modelId="{A6C3A2A7-A036-422F-AF4C-5AA5CB13E7CE}" type="sibTrans" cxnId="{CCC054AD-B659-4471-9A2D-380C648D5657}">
      <dgm:prSet/>
      <dgm:spPr/>
      <dgm:t>
        <a:bodyPr/>
        <a:lstStyle/>
        <a:p>
          <a:endParaRPr lang="en-US"/>
        </a:p>
      </dgm:t>
    </dgm:pt>
    <dgm:pt modelId="{9342414F-CB3F-4E26-ABF4-172A8325EC71}">
      <dgm:prSet custT="1"/>
      <dgm:spPr/>
      <dgm:t>
        <a:bodyPr/>
        <a:lstStyle/>
        <a:p>
          <a:r>
            <a:rPr lang="en-US" sz="1800"/>
            <a:t>Leases</a:t>
          </a:r>
        </a:p>
      </dgm:t>
    </dgm:pt>
    <dgm:pt modelId="{A2360C0F-8B44-49BD-8A02-5F2D49C6F596}" type="parTrans" cxnId="{08F5E717-C0A6-4ECF-B7A1-44D9266C7F5D}">
      <dgm:prSet/>
      <dgm:spPr/>
      <dgm:t>
        <a:bodyPr/>
        <a:lstStyle/>
        <a:p>
          <a:endParaRPr lang="en-US"/>
        </a:p>
      </dgm:t>
    </dgm:pt>
    <dgm:pt modelId="{DD51E0A5-6566-401C-BB37-FA1D4E688F7C}" type="sibTrans" cxnId="{08F5E717-C0A6-4ECF-B7A1-44D9266C7F5D}">
      <dgm:prSet/>
      <dgm:spPr/>
      <dgm:t>
        <a:bodyPr/>
        <a:lstStyle/>
        <a:p>
          <a:endParaRPr lang="en-US"/>
        </a:p>
      </dgm:t>
    </dgm:pt>
    <dgm:pt modelId="{782E3FD3-FED6-4B42-84D1-6BA225645527}">
      <dgm:prSet custT="1"/>
      <dgm:spPr/>
      <dgm:t>
        <a:bodyPr/>
        <a:lstStyle/>
        <a:p>
          <a:r>
            <a:rPr lang="en-US" sz="1800"/>
            <a:t>Conduit debt obligations</a:t>
          </a:r>
        </a:p>
      </dgm:t>
    </dgm:pt>
    <dgm:pt modelId="{6E1571C5-30F5-4096-9CDE-5D773D75B5DB}" type="parTrans" cxnId="{BAA26999-E7FF-4457-B4CF-D5117F3C0B71}">
      <dgm:prSet/>
      <dgm:spPr/>
      <dgm:t>
        <a:bodyPr/>
        <a:lstStyle/>
        <a:p>
          <a:endParaRPr lang="en-US"/>
        </a:p>
      </dgm:t>
    </dgm:pt>
    <dgm:pt modelId="{45E42D88-F775-4F8D-95E5-AAD475760680}" type="sibTrans" cxnId="{BAA26999-E7FF-4457-B4CF-D5117F3C0B71}">
      <dgm:prSet/>
      <dgm:spPr/>
      <dgm:t>
        <a:bodyPr/>
        <a:lstStyle/>
        <a:p>
          <a:endParaRPr lang="en-US"/>
        </a:p>
      </dgm:t>
    </dgm:pt>
    <dgm:pt modelId="{A61FE884-20F2-44C5-BE8A-31A6865ED6A8}">
      <dgm:prSet custT="1"/>
      <dgm:spPr/>
      <dgm:t>
        <a:bodyPr/>
        <a:lstStyle/>
        <a:p>
          <a:r>
            <a:rPr lang="en-US" sz="1800"/>
            <a:t>External investment pools</a:t>
          </a:r>
        </a:p>
      </dgm:t>
    </dgm:pt>
    <dgm:pt modelId="{1B1D9921-3140-4B4D-8D2C-E3CA9F122081}" type="parTrans" cxnId="{B837D77D-3E78-458B-BFA3-B7C511DBDEDB}">
      <dgm:prSet/>
      <dgm:spPr/>
      <dgm:t>
        <a:bodyPr/>
        <a:lstStyle/>
        <a:p>
          <a:endParaRPr lang="en-US"/>
        </a:p>
      </dgm:t>
    </dgm:pt>
    <dgm:pt modelId="{863CD09D-D773-457B-9850-35DA15E6CAA1}" type="sibTrans" cxnId="{B837D77D-3E78-458B-BFA3-B7C511DBDEDB}">
      <dgm:prSet/>
      <dgm:spPr/>
      <dgm:t>
        <a:bodyPr/>
        <a:lstStyle/>
        <a:p>
          <a:endParaRPr lang="en-US"/>
        </a:p>
      </dgm:t>
    </dgm:pt>
    <dgm:pt modelId="{BCFE3FD9-4659-471E-9EF8-D7334F2B7064}" type="pres">
      <dgm:prSet presAssocID="{FD194936-4FF4-43E3-A956-8073456427EC}" presName="Name0" presStyleCnt="0">
        <dgm:presLayoutVars>
          <dgm:dir/>
          <dgm:animLvl val="lvl"/>
          <dgm:resizeHandles val="exact"/>
        </dgm:presLayoutVars>
      </dgm:prSet>
      <dgm:spPr/>
    </dgm:pt>
    <dgm:pt modelId="{F3C4D604-376C-4A5A-B2EF-1AC0DA5FAD83}" type="pres">
      <dgm:prSet presAssocID="{B018FDFF-2149-4FEB-BECA-7B8B6891E818}" presName="linNode" presStyleCnt="0"/>
      <dgm:spPr/>
    </dgm:pt>
    <dgm:pt modelId="{A5ED6E25-6D50-4F08-B281-D1A9FF92CC5F}" type="pres">
      <dgm:prSet presAssocID="{B018FDFF-2149-4FEB-BECA-7B8B6891E818}" presName="parentText" presStyleLbl="node1" presStyleIdx="0" presStyleCnt="2" custScaleY="72234">
        <dgm:presLayoutVars>
          <dgm:chMax val="1"/>
          <dgm:bulletEnabled val="1"/>
        </dgm:presLayoutVars>
      </dgm:prSet>
      <dgm:spPr/>
    </dgm:pt>
    <dgm:pt modelId="{CA878040-6800-48D5-B1F2-90637DCDE2CD}" type="pres">
      <dgm:prSet presAssocID="{B018FDFF-2149-4FEB-BECA-7B8B6891E818}" presName="descendantText" presStyleLbl="alignAccFollowNode1" presStyleIdx="0" presStyleCnt="2" custScaleY="77935">
        <dgm:presLayoutVars>
          <dgm:bulletEnabled val="1"/>
        </dgm:presLayoutVars>
      </dgm:prSet>
      <dgm:spPr/>
    </dgm:pt>
    <dgm:pt modelId="{CC2C1F40-2906-4394-9782-FBF278ACE12C}" type="pres">
      <dgm:prSet presAssocID="{FAC1B7E4-A398-4606-85D1-D8EA45A8B217}" presName="sp" presStyleCnt="0"/>
      <dgm:spPr/>
    </dgm:pt>
    <dgm:pt modelId="{05B5F8AE-6B7E-4ECB-9618-71B442CC33A3}" type="pres">
      <dgm:prSet presAssocID="{7EC501AD-A712-41B6-B9AC-F1767407A9FA}" presName="linNode" presStyleCnt="0"/>
      <dgm:spPr/>
    </dgm:pt>
    <dgm:pt modelId="{3A504A58-4C97-4E91-BB84-9ADD772D04D5}" type="pres">
      <dgm:prSet presAssocID="{7EC501AD-A712-41B6-B9AC-F1767407A9FA}" presName="parentText" presStyleLbl="node1" presStyleIdx="1" presStyleCnt="2" custScaleY="66712">
        <dgm:presLayoutVars>
          <dgm:chMax val="1"/>
          <dgm:bulletEnabled val="1"/>
        </dgm:presLayoutVars>
      </dgm:prSet>
      <dgm:spPr/>
    </dgm:pt>
    <dgm:pt modelId="{D013C71A-1D30-4CDA-80B8-6FF107508A0E}" type="pres">
      <dgm:prSet presAssocID="{7EC501AD-A712-41B6-B9AC-F1767407A9FA}" presName="descendantText" presStyleLbl="alignAccFollowNode1" presStyleIdx="1" presStyleCnt="2" custScaleY="64250">
        <dgm:presLayoutVars>
          <dgm:bulletEnabled val="1"/>
        </dgm:presLayoutVars>
      </dgm:prSet>
      <dgm:spPr/>
    </dgm:pt>
  </dgm:ptLst>
  <dgm:cxnLst>
    <dgm:cxn modelId="{9B6ABF09-8C2E-4251-BA9B-734512AC7C40}" srcId="{7EC501AD-A712-41B6-B9AC-F1767407A9FA}" destId="{BDE98C22-923A-4529-BB44-B7719EC4883C}" srcOrd="0" destOrd="0" parTransId="{895031BF-8147-4F02-A000-93EA07A66E04}" sibTransId="{EB4EDA28-1BF2-4FD9-B066-11E60D3B6AB6}"/>
    <dgm:cxn modelId="{2DC5EE09-9BBF-4BDF-8348-E1A1455706F5}" type="presOf" srcId="{0F122BD7-D1DF-48DB-B514-D2FD8479ED43}" destId="{CA878040-6800-48D5-B1F2-90637DCDE2CD}" srcOrd="0" destOrd="4" presId="urn:microsoft.com/office/officeart/2005/8/layout/vList5"/>
    <dgm:cxn modelId="{2853830C-AAF0-4CE1-9A38-C547BDCD90BE}" type="presOf" srcId="{A61FE884-20F2-44C5-BE8A-31A6865ED6A8}" destId="{CA878040-6800-48D5-B1F2-90637DCDE2CD}" srcOrd="0" destOrd="2" presId="urn:microsoft.com/office/officeart/2005/8/layout/vList5"/>
    <dgm:cxn modelId="{37F23516-A946-4F19-87F1-3CECACEB1518}" srcId="{7EC501AD-A712-41B6-B9AC-F1767407A9FA}" destId="{47BB23D0-75D4-4030-BBA8-5F2D5B163296}" srcOrd="2" destOrd="0" parTransId="{C797114A-15D8-4921-BDAB-6D23776A2825}" sibTransId="{7606D9B4-B005-47E2-A6AB-57B2564C718C}"/>
    <dgm:cxn modelId="{08F5E717-C0A6-4ECF-B7A1-44D9266C7F5D}" srcId="{B018FDFF-2149-4FEB-BECA-7B8B6891E818}" destId="{9342414F-CB3F-4E26-ABF4-172A8325EC71}" srcOrd="5" destOrd="0" parTransId="{A2360C0F-8B44-49BD-8A02-5F2D49C6F596}" sibTransId="{DD51E0A5-6566-401C-BB37-FA1D4E688F7C}"/>
    <dgm:cxn modelId="{D546A927-6B25-454B-925B-B2452FA54E32}" type="presOf" srcId="{8B13270F-6F9C-4AAE-A93A-5F7F50CD2001}" destId="{CA878040-6800-48D5-B1F2-90637DCDE2CD}" srcOrd="0" destOrd="0" presId="urn:microsoft.com/office/officeart/2005/8/layout/vList5"/>
    <dgm:cxn modelId="{1B07C829-C8F8-40D1-949F-AB217E8C3709}" srcId="{FD194936-4FF4-43E3-A956-8073456427EC}" destId="{B018FDFF-2149-4FEB-BECA-7B8B6891E818}" srcOrd="0" destOrd="0" parTransId="{66C3A686-ABAE-4264-AC56-3D6431C8CCBB}" sibTransId="{FAC1B7E4-A398-4606-85D1-D8EA45A8B217}"/>
    <dgm:cxn modelId="{CAD2D242-ABD0-4EEE-866C-157536811B9F}" type="presOf" srcId="{3882B53C-EFFD-4EC7-ABD1-CAAD35F2CC94}" destId="{CA878040-6800-48D5-B1F2-90637DCDE2CD}" srcOrd="0" destOrd="3" presId="urn:microsoft.com/office/officeart/2005/8/layout/vList5"/>
    <dgm:cxn modelId="{51C4CB75-3D57-43F6-94BE-3DF888ABC1B8}" type="presOf" srcId="{47BB23D0-75D4-4030-BBA8-5F2D5B163296}" destId="{D013C71A-1D30-4CDA-80B8-6FF107508A0E}" srcOrd="0" destOrd="2" presId="urn:microsoft.com/office/officeart/2005/8/layout/vList5"/>
    <dgm:cxn modelId="{22D14E57-28F4-461C-ACE5-911FD10131E1}" srcId="{7EC501AD-A712-41B6-B9AC-F1767407A9FA}" destId="{49A4E172-110B-46FF-8CDE-F44BCEDAC5E8}" srcOrd="1" destOrd="0" parTransId="{95A149F7-2ADA-48C9-BF0F-61B2C96D15DA}" sibTransId="{C9D37AF1-B5A5-41D7-A645-12DA9F8AB140}"/>
    <dgm:cxn modelId="{6D2E4679-3E76-4175-BEA1-083BED165C3A}" srcId="{B018FDFF-2149-4FEB-BECA-7B8B6891E818}" destId="{0F122BD7-D1DF-48DB-B514-D2FD8479ED43}" srcOrd="4" destOrd="0" parTransId="{6D0A4CB1-C9C5-46C9-9474-82461E6543AB}" sibTransId="{80459D1F-075A-4A40-9EBA-732643EAB623}"/>
    <dgm:cxn modelId="{B837D77D-3E78-458B-BFA3-B7C511DBDEDB}" srcId="{B018FDFF-2149-4FEB-BECA-7B8B6891E818}" destId="{A61FE884-20F2-44C5-BE8A-31A6865ED6A8}" srcOrd="2" destOrd="0" parTransId="{1B1D9921-3140-4B4D-8D2C-E3CA9F122081}" sibTransId="{863CD09D-D773-457B-9850-35DA15E6CAA1}"/>
    <dgm:cxn modelId="{DC08ED8D-8CA4-48C2-BEFA-D2640413E1D7}" srcId="{FD194936-4FF4-43E3-A956-8073456427EC}" destId="{7EC501AD-A712-41B6-B9AC-F1767407A9FA}" srcOrd="1" destOrd="0" parTransId="{517D0DE2-E058-4BFE-A872-3A1DCF74CDC6}" sibTransId="{E7CE59BE-DB51-466C-BBC0-6C128395AB12}"/>
    <dgm:cxn modelId="{CD4FF390-3E01-432F-AB42-623A05A9B6B9}" srcId="{B018FDFF-2149-4FEB-BECA-7B8B6891E818}" destId="{8B13270F-6F9C-4AAE-A93A-5F7F50CD2001}" srcOrd="0" destOrd="0" parTransId="{78DDB80A-5027-4B5C-902B-AE4C1FBF90B6}" sibTransId="{6A9EF855-0618-4D83-8201-FAA8DB25764B}"/>
    <dgm:cxn modelId="{BAA26999-E7FF-4457-B4CF-D5117F3C0B71}" srcId="{B018FDFF-2149-4FEB-BECA-7B8B6891E818}" destId="{782E3FD3-FED6-4B42-84D1-6BA225645527}" srcOrd="1" destOrd="0" parTransId="{6E1571C5-30F5-4096-9CDE-5D773D75B5DB}" sibTransId="{45E42D88-F775-4F8D-95E5-AAD475760680}"/>
    <dgm:cxn modelId="{FBD1799E-03D4-4575-8CE8-609B16857459}" type="presOf" srcId="{B018FDFF-2149-4FEB-BECA-7B8B6891E818}" destId="{A5ED6E25-6D50-4F08-B281-D1A9FF92CC5F}" srcOrd="0" destOrd="0" presId="urn:microsoft.com/office/officeart/2005/8/layout/vList5"/>
    <dgm:cxn modelId="{901D10AD-84C0-4F33-B3E4-C42217317EBC}" type="presOf" srcId="{BDE98C22-923A-4529-BB44-B7719EC4883C}" destId="{D013C71A-1D30-4CDA-80B8-6FF107508A0E}" srcOrd="0" destOrd="0" presId="urn:microsoft.com/office/officeart/2005/8/layout/vList5"/>
    <dgm:cxn modelId="{CCC054AD-B659-4471-9A2D-380C648D5657}" srcId="{7EC501AD-A712-41B6-B9AC-F1767407A9FA}" destId="{07341878-1666-4398-9B04-EB3BC1B9D0CB}" srcOrd="3" destOrd="0" parTransId="{3C2135BC-7C7F-46F2-9C23-76A6EE6EDED7}" sibTransId="{A6C3A2A7-A036-422F-AF4C-5AA5CB13E7CE}"/>
    <dgm:cxn modelId="{FE2974AF-F1D3-44DE-AF39-16522F0F5978}" type="presOf" srcId="{7EC501AD-A712-41B6-B9AC-F1767407A9FA}" destId="{3A504A58-4C97-4E91-BB84-9ADD772D04D5}" srcOrd="0" destOrd="0" presId="urn:microsoft.com/office/officeart/2005/8/layout/vList5"/>
    <dgm:cxn modelId="{2E52D1B2-96AF-46F8-B104-7E0C1DEF86CD}" type="presOf" srcId="{49A4E172-110B-46FF-8CDE-F44BCEDAC5E8}" destId="{D013C71A-1D30-4CDA-80B8-6FF107508A0E}" srcOrd="0" destOrd="1" presId="urn:microsoft.com/office/officeart/2005/8/layout/vList5"/>
    <dgm:cxn modelId="{9E6B35B5-5DF9-4EE4-839D-F0E3C5523570}" type="presOf" srcId="{FD194936-4FF4-43E3-A956-8073456427EC}" destId="{BCFE3FD9-4659-471E-9EF8-D7334F2B7064}" srcOrd="0" destOrd="0" presId="urn:microsoft.com/office/officeart/2005/8/layout/vList5"/>
    <dgm:cxn modelId="{C1C3AFB9-DC67-4404-BDC6-B41591452AED}" type="presOf" srcId="{782E3FD3-FED6-4B42-84D1-6BA225645527}" destId="{CA878040-6800-48D5-B1F2-90637DCDE2CD}" srcOrd="0" destOrd="1" presId="urn:microsoft.com/office/officeart/2005/8/layout/vList5"/>
    <dgm:cxn modelId="{F1369FC7-AE8F-4885-9333-0E5D3112F787}" srcId="{B018FDFF-2149-4FEB-BECA-7B8B6891E818}" destId="{3882B53C-EFFD-4EC7-ABD1-CAAD35F2CC94}" srcOrd="3" destOrd="0" parTransId="{EEA934E0-3734-4FEA-A3E0-6BB2CAF6254D}" sibTransId="{86A3D940-9CA6-435D-B4F2-7B9C0E2BF970}"/>
    <dgm:cxn modelId="{F2AB36DC-2EDC-4A94-9D49-49B5B3AB6926}" type="presOf" srcId="{07341878-1666-4398-9B04-EB3BC1B9D0CB}" destId="{D013C71A-1D30-4CDA-80B8-6FF107508A0E}" srcOrd="0" destOrd="3" presId="urn:microsoft.com/office/officeart/2005/8/layout/vList5"/>
    <dgm:cxn modelId="{ED38D7E8-E509-4B64-8D13-1918FBDB0DBE}" type="presOf" srcId="{9342414F-CB3F-4E26-ABF4-172A8325EC71}" destId="{CA878040-6800-48D5-B1F2-90637DCDE2CD}" srcOrd="0" destOrd="5" presId="urn:microsoft.com/office/officeart/2005/8/layout/vList5"/>
    <dgm:cxn modelId="{767CA365-AE67-456C-9640-23F358A0EDD7}" type="presParOf" srcId="{BCFE3FD9-4659-471E-9EF8-D7334F2B7064}" destId="{F3C4D604-376C-4A5A-B2EF-1AC0DA5FAD83}" srcOrd="0" destOrd="0" presId="urn:microsoft.com/office/officeart/2005/8/layout/vList5"/>
    <dgm:cxn modelId="{3571F256-239D-4A2A-8CF9-B0337FE4F9A6}" type="presParOf" srcId="{F3C4D604-376C-4A5A-B2EF-1AC0DA5FAD83}" destId="{A5ED6E25-6D50-4F08-B281-D1A9FF92CC5F}" srcOrd="0" destOrd="0" presId="urn:microsoft.com/office/officeart/2005/8/layout/vList5"/>
    <dgm:cxn modelId="{72050284-F95A-4B81-81A0-13FD6B131BAB}" type="presParOf" srcId="{F3C4D604-376C-4A5A-B2EF-1AC0DA5FAD83}" destId="{CA878040-6800-48D5-B1F2-90637DCDE2CD}" srcOrd="1" destOrd="0" presId="urn:microsoft.com/office/officeart/2005/8/layout/vList5"/>
    <dgm:cxn modelId="{A5E20B4C-266B-4A66-B5CD-2F7C93F1CF4B}" type="presParOf" srcId="{BCFE3FD9-4659-471E-9EF8-D7334F2B7064}" destId="{CC2C1F40-2906-4394-9782-FBF278ACE12C}" srcOrd="1" destOrd="0" presId="urn:microsoft.com/office/officeart/2005/8/layout/vList5"/>
    <dgm:cxn modelId="{8EC363FB-35A0-4694-A7F6-D78F4FDB4E8C}" type="presParOf" srcId="{BCFE3FD9-4659-471E-9EF8-D7334F2B7064}" destId="{05B5F8AE-6B7E-4ECB-9618-71B442CC33A3}" srcOrd="2" destOrd="0" presId="urn:microsoft.com/office/officeart/2005/8/layout/vList5"/>
    <dgm:cxn modelId="{5F7DBC42-CE5C-4709-99BA-490A8E68D94E}" type="presParOf" srcId="{05B5F8AE-6B7E-4ECB-9618-71B442CC33A3}" destId="{3A504A58-4C97-4E91-BB84-9ADD772D04D5}" srcOrd="0" destOrd="0" presId="urn:microsoft.com/office/officeart/2005/8/layout/vList5"/>
    <dgm:cxn modelId="{6843DCAA-7BB4-47FC-A9F7-32D30B8932A0}" type="presParOf" srcId="{05B5F8AE-6B7E-4ECB-9618-71B442CC33A3}" destId="{D013C71A-1D30-4CDA-80B8-6FF107508A0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8665C54-B8D6-4C98-B17E-4F0FC89317F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3039AA0-6881-457C-9F81-171E5F2CFF04}">
      <dgm:prSet custT="1"/>
      <dgm:spPr>
        <a:scene3d>
          <a:camera prst="orthographicFront"/>
          <a:lightRig rig="threePt" dir="t"/>
        </a:scene3d>
        <a:sp3d>
          <a:bevelT/>
        </a:sp3d>
      </dgm:spPr>
      <dgm:t>
        <a:bodyPr/>
        <a:lstStyle/>
        <a:p>
          <a:pPr algn="ctr"/>
          <a:r>
            <a:rPr lang="en-US" sz="3600" b="1">
              <a:solidFill>
                <a:schemeClr val="accent3"/>
              </a:solidFill>
            </a:rPr>
            <a:t>What?</a:t>
          </a:r>
          <a:endParaRPr lang="en-US" sz="3600">
            <a:solidFill>
              <a:schemeClr val="accent3"/>
            </a:solidFill>
          </a:endParaRPr>
        </a:p>
      </dgm:t>
    </dgm:pt>
    <dgm:pt modelId="{9040F565-1AC8-4852-A794-212830E00DA4}" type="parTrans" cxnId="{5DAF0EC9-58E7-44B2-AD2F-7FC185E5F8CB}">
      <dgm:prSet/>
      <dgm:spPr/>
      <dgm:t>
        <a:bodyPr/>
        <a:lstStyle/>
        <a:p>
          <a:endParaRPr lang="en-US"/>
        </a:p>
      </dgm:t>
    </dgm:pt>
    <dgm:pt modelId="{E92AFB24-8C3A-47F1-A122-652674A63C9F}" type="sibTrans" cxnId="{5DAF0EC9-58E7-44B2-AD2F-7FC185E5F8CB}">
      <dgm:prSet/>
      <dgm:spPr/>
      <dgm:t>
        <a:bodyPr/>
        <a:lstStyle/>
        <a:p>
          <a:endParaRPr lang="en-US"/>
        </a:p>
      </dgm:t>
    </dgm:pt>
    <dgm:pt modelId="{D6F88643-1ED1-4199-885E-37C9169DBDB1}">
      <dgm:prSet custT="1"/>
      <dgm:spPr>
        <a:scene3d>
          <a:camera prst="orthographicFront"/>
          <a:lightRig rig="threePt" dir="t"/>
        </a:scene3d>
        <a:sp3d>
          <a:bevelT/>
        </a:sp3d>
      </dgm:spPr>
      <dgm:t>
        <a:bodyPr/>
        <a:lstStyle/>
        <a:p>
          <a:pPr algn="ctr"/>
          <a:r>
            <a:rPr lang="en-US" sz="3600" b="1">
              <a:solidFill>
                <a:schemeClr val="accent3"/>
              </a:solidFill>
            </a:rPr>
            <a:t>Why?</a:t>
          </a:r>
          <a:endParaRPr lang="en-US" sz="3600">
            <a:solidFill>
              <a:schemeClr val="accent3"/>
            </a:solidFill>
          </a:endParaRPr>
        </a:p>
      </dgm:t>
    </dgm:pt>
    <dgm:pt modelId="{A9D82CD7-E580-4A50-A1C3-7BD1B61A183A}" type="parTrans" cxnId="{31F93BD5-AF28-418A-A1CB-7FB529996CEF}">
      <dgm:prSet/>
      <dgm:spPr/>
      <dgm:t>
        <a:bodyPr/>
        <a:lstStyle/>
        <a:p>
          <a:endParaRPr lang="en-US"/>
        </a:p>
      </dgm:t>
    </dgm:pt>
    <dgm:pt modelId="{196BD2F8-364B-444F-949E-E8FFDAF4B1A5}" type="sibTrans" cxnId="{31F93BD5-AF28-418A-A1CB-7FB529996CEF}">
      <dgm:prSet/>
      <dgm:spPr/>
      <dgm:t>
        <a:bodyPr/>
        <a:lstStyle/>
        <a:p>
          <a:endParaRPr lang="en-US"/>
        </a:p>
      </dgm:t>
    </dgm:pt>
    <dgm:pt modelId="{D2CE865E-8CCF-429A-A803-B44CA7484537}">
      <dgm:prSet custT="1"/>
      <dgm:spPr>
        <a:scene3d>
          <a:camera prst="orthographicFront"/>
          <a:lightRig rig="threePt" dir="t"/>
        </a:scene3d>
        <a:sp3d>
          <a:bevelT/>
        </a:sp3d>
      </dgm:spPr>
      <dgm:t>
        <a:bodyPr/>
        <a:lstStyle/>
        <a:p>
          <a:pPr algn="ctr"/>
          <a:r>
            <a:rPr lang="en-US" sz="3600" b="1">
              <a:solidFill>
                <a:schemeClr val="accent3"/>
              </a:solidFill>
            </a:rPr>
            <a:t>When?</a:t>
          </a:r>
          <a:endParaRPr lang="en-US" sz="3600">
            <a:solidFill>
              <a:schemeClr val="accent3"/>
            </a:solidFill>
          </a:endParaRPr>
        </a:p>
      </dgm:t>
    </dgm:pt>
    <dgm:pt modelId="{3CD7E4D3-8EE5-4666-976F-139B12271040}" type="parTrans" cxnId="{D944E4E7-3ABA-4931-AA77-91628A4283E1}">
      <dgm:prSet/>
      <dgm:spPr/>
      <dgm:t>
        <a:bodyPr/>
        <a:lstStyle/>
        <a:p>
          <a:endParaRPr lang="en-US"/>
        </a:p>
      </dgm:t>
    </dgm:pt>
    <dgm:pt modelId="{922CE52F-424A-40CD-85FC-BA00496F69AC}" type="sibTrans" cxnId="{D944E4E7-3ABA-4931-AA77-91628A4283E1}">
      <dgm:prSet/>
      <dgm:spPr/>
      <dgm:t>
        <a:bodyPr/>
        <a:lstStyle/>
        <a:p>
          <a:endParaRPr lang="en-US"/>
        </a:p>
      </dgm:t>
    </dgm:pt>
    <dgm:pt modelId="{6775BADE-2DBC-4062-8A6A-29B70745DE9B}">
      <dgm:prSet/>
      <dgm:spPr>
        <a:scene3d>
          <a:camera prst="orthographicFront"/>
          <a:lightRig rig="threePt" dir="t"/>
        </a:scene3d>
        <a:sp3d>
          <a:bevelT/>
        </a:sp3d>
      </dgm:spPr>
      <dgm:t>
        <a:bodyPr anchor="t"/>
        <a:lstStyle/>
        <a:p>
          <a:pPr marL="60325" indent="0" algn="l">
            <a:buNone/>
          </a:pPr>
          <a:r>
            <a:rPr lang="en-US"/>
            <a:t>The Board has cleared guidance that addresses issues arising from the CARES Act and coronavirus diseases</a:t>
          </a:r>
        </a:p>
      </dgm:t>
    </dgm:pt>
    <dgm:pt modelId="{6955D45D-1ED3-4B92-A3AE-D83A3C7BB624}" type="parTrans" cxnId="{B9A31E4E-B4F3-47C2-AF9B-0F60D8F5DAF0}">
      <dgm:prSet/>
      <dgm:spPr/>
      <dgm:t>
        <a:bodyPr/>
        <a:lstStyle/>
        <a:p>
          <a:endParaRPr lang="en-US"/>
        </a:p>
      </dgm:t>
    </dgm:pt>
    <dgm:pt modelId="{73EA357E-D4D6-4204-B5B8-626BEA8B2B80}" type="sibTrans" cxnId="{B9A31E4E-B4F3-47C2-AF9B-0F60D8F5DAF0}">
      <dgm:prSet/>
      <dgm:spPr/>
      <dgm:t>
        <a:bodyPr/>
        <a:lstStyle/>
        <a:p>
          <a:endParaRPr lang="en-US"/>
        </a:p>
      </dgm:t>
    </dgm:pt>
    <dgm:pt modelId="{1E254595-00D2-4076-96CE-DD530D44D2A7}">
      <dgm:prSet/>
      <dgm:spPr>
        <a:scene3d>
          <a:camera prst="orthographicFront"/>
          <a:lightRig rig="threePt" dir="t"/>
        </a:scene3d>
        <a:sp3d>
          <a:bevelT/>
        </a:sp3d>
      </dgm:spPr>
      <dgm:t>
        <a:bodyPr anchor="t"/>
        <a:lstStyle/>
        <a:p>
          <a:pPr marL="60325" indent="0" algn="l">
            <a:buNone/>
          </a:pPr>
          <a:r>
            <a:rPr lang="en-US"/>
            <a:t>The Board acted in response to numerous stakeholder requests for guidance</a:t>
          </a:r>
        </a:p>
      </dgm:t>
    </dgm:pt>
    <dgm:pt modelId="{94D9DD3C-650A-4BD7-A364-3859670481C3}" type="parTrans" cxnId="{F0D6F8A9-4190-456C-9E18-4E031F9CDB8B}">
      <dgm:prSet/>
      <dgm:spPr/>
      <dgm:t>
        <a:bodyPr/>
        <a:lstStyle/>
        <a:p>
          <a:endParaRPr lang="en-US"/>
        </a:p>
      </dgm:t>
    </dgm:pt>
    <dgm:pt modelId="{017E11F1-056F-4233-BF04-EE9BF3D9781E}" type="sibTrans" cxnId="{F0D6F8A9-4190-456C-9E18-4E031F9CDB8B}">
      <dgm:prSet/>
      <dgm:spPr/>
      <dgm:t>
        <a:bodyPr/>
        <a:lstStyle/>
        <a:p>
          <a:endParaRPr lang="en-US"/>
        </a:p>
      </dgm:t>
    </dgm:pt>
    <dgm:pt modelId="{1FCE91D1-630D-45A7-B18D-4F9DC077E062}">
      <dgm:prSet/>
      <dgm:spPr>
        <a:scene3d>
          <a:camera prst="orthographicFront"/>
          <a:lightRig rig="threePt" dir="t"/>
        </a:scene3d>
        <a:sp3d>
          <a:bevelT/>
        </a:sp3d>
      </dgm:spPr>
      <dgm:t>
        <a:bodyPr anchor="t"/>
        <a:lstStyle/>
        <a:p>
          <a:pPr marL="60325" indent="0" algn="l">
            <a:buNone/>
          </a:pPr>
          <a:r>
            <a:rPr lang="en-US"/>
            <a:t>Effective immediately</a:t>
          </a:r>
        </a:p>
      </dgm:t>
    </dgm:pt>
    <dgm:pt modelId="{16693CA5-2661-452C-BB4A-430D59FCCE5D}" type="parTrans" cxnId="{375B992B-D56A-443A-9FF0-285BA6A2EF08}">
      <dgm:prSet/>
      <dgm:spPr/>
      <dgm:t>
        <a:bodyPr/>
        <a:lstStyle/>
        <a:p>
          <a:endParaRPr lang="en-US"/>
        </a:p>
      </dgm:t>
    </dgm:pt>
    <dgm:pt modelId="{3B65FE50-B3D2-4F29-9839-1D1A2854D602}" type="sibTrans" cxnId="{375B992B-D56A-443A-9FF0-285BA6A2EF08}">
      <dgm:prSet/>
      <dgm:spPr/>
      <dgm:t>
        <a:bodyPr/>
        <a:lstStyle/>
        <a:p>
          <a:endParaRPr lang="en-US"/>
        </a:p>
      </dgm:t>
    </dgm:pt>
    <dgm:pt modelId="{50B92D80-702F-4183-BEF9-709958B0644E}" type="pres">
      <dgm:prSet presAssocID="{28665C54-B8D6-4C98-B17E-4F0FC89317F0}" presName="theList" presStyleCnt="0">
        <dgm:presLayoutVars>
          <dgm:dir/>
          <dgm:animLvl val="lvl"/>
          <dgm:resizeHandles val="exact"/>
        </dgm:presLayoutVars>
      </dgm:prSet>
      <dgm:spPr/>
    </dgm:pt>
    <dgm:pt modelId="{4CABD9DC-6CFB-477A-8FB7-CF6BC9122911}" type="pres">
      <dgm:prSet presAssocID="{A3039AA0-6881-457C-9F81-171E5F2CFF04}" presName="compNode" presStyleCnt="0"/>
      <dgm:spPr/>
    </dgm:pt>
    <dgm:pt modelId="{D5C0F6D0-67F0-4C45-B475-C7CEC51C18BE}" type="pres">
      <dgm:prSet presAssocID="{A3039AA0-6881-457C-9F81-171E5F2CFF04}" presName="aNode" presStyleLbl="bgShp" presStyleIdx="0" presStyleCnt="3"/>
      <dgm:spPr/>
    </dgm:pt>
    <dgm:pt modelId="{AE5878B9-527B-414D-A7C0-251FE06F94F4}" type="pres">
      <dgm:prSet presAssocID="{A3039AA0-6881-457C-9F81-171E5F2CFF04}" presName="textNode" presStyleLbl="bgShp" presStyleIdx="0" presStyleCnt="3"/>
      <dgm:spPr/>
    </dgm:pt>
    <dgm:pt modelId="{A549A1A2-07D0-44E6-99B0-05CFAB5470AC}" type="pres">
      <dgm:prSet presAssocID="{A3039AA0-6881-457C-9F81-171E5F2CFF04}" presName="compChildNode" presStyleCnt="0"/>
      <dgm:spPr/>
    </dgm:pt>
    <dgm:pt modelId="{ACB72E77-417F-43BD-A9E5-A8C357FF8639}" type="pres">
      <dgm:prSet presAssocID="{A3039AA0-6881-457C-9F81-171E5F2CFF04}" presName="theInnerList" presStyleCnt="0"/>
      <dgm:spPr/>
    </dgm:pt>
    <dgm:pt modelId="{0D50CC20-32FF-4B06-97FC-92D35B4FB189}" type="pres">
      <dgm:prSet presAssocID="{6775BADE-2DBC-4062-8A6A-29B70745DE9B}" presName="childNode" presStyleLbl="node1" presStyleIdx="0" presStyleCnt="3">
        <dgm:presLayoutVars>
          <dgm:bulletEnabled val="1"/>
        </dgm:presLayoutVars>
      </dgm:prSet>
      <dgm:spPr/>
    </dgm:pt>
    <dgm:pt modelId="{B9D680BF-05FF-49BD-A69C-A73AF20B198E}" type="pres">
      <dgm:prSet presAssocID="{A3039AA0-6881-457C-9F81-171E5F2CFF04}" presName="aSpace" presStyleCnt="0"/>
      <dgm:spPr/>
    </dgm:pt>
    <dgm:pt modelId="{6B87EAA6-01FF-4AE7-945E-D033B9FF74AD}" type="pres">
      <dgm:prSet presAssocID="{D6F88643-1ED1-4199-885E-37C9169DBDB1}" presName="compNode" presStyleCnt="0"/>
      <dgm:spPr/>
    </dgm:pt>
    <dgm:pt modelId="{D07AB29A-E23C-4CB7-9C40-376C4ADD80A1}" type="pres">
      <dgm:prSet presAssocID="{D6F88643-1ED1-4199-885E-37C9169DBDB1}" presName="aNode" presStyleLbl="bgShp" presStyleIdx="1" presStyleCnt="3"/>
      <dgm:spPr/>
    </dgm:pt>
    <dgm:pt modelId="{91CE30DE-C8A9-419C-BE57-0A0BBF279991}" type="pres">
      <dgm:prSet presAssocID="{D6F88643-1ED1-4199-885E-37C9169DBDB1}" presName="textNode" presStyleLbl="bgShp" presStyleIdx="1" presStyleCnt="3"/>
      <dgm:spPr/>
    </dgm:pt>
    <dgm:pt modelId="{80DD0C96-0CD1-4A83-8727-59CC5463A60E}" type="pres">
      <dgm:prSet presAssocID="{D6F88643-1ED1-4199-885E-37C9169DBDB1}" presName="compChildNode" presStyleCnt="0"/>
      <dgm:spPr/>
    </dgm:pt>
    <dgm:pt modelId="{AEF9D8F1-C744-4CB3-9191-2DB1C9BFCC00}" type="pres">
      <dgm:prSet presAssocID="{D6F88643-1ED1-4199-885E-37C9169DBDB1}" presName="theInnerList" presStyleCnt="0"/>
      <dgm:spPr/>
    </dgm:pt>
    <dgm:pt modelId="{2E34079D-27D5-48C7-A62C-2E8AAB1D3AF4}" type="pres">
      <dgm:prSet presAssocID="{1E254595-00D2-4076-96CE-DD530D44D2A7}" presName="childNode" presStyleLbl="node1" presStyleIdx="1" presStyleCnt="3">
        <dgm:presLayoutVars>
          <dgm:bulletEnabled val="1"/>
        </dgm:presLayoutVars>
      </dgm:prSet>
      <dgm:spPr/>
    </dgm:pt>
    <dgm:pt modelId="{DE341089-C725-4D71-868B-CAAE52E50BC1}" type="pres">
      <dgm:prSet presAssocID="{D6F88643-1ED1-4199-885E-37C9169DBDB1}" presName="aSpace" presStyleCnt="0"/>
      <dgm:spPr/>
    </dgm:pt>
    <dgm:pt modelId="{421DDABC-2BC3-406B-AB4D-F4E3D99D03D0}" type="pres">
      <dgm:prSet presAssocID="{D2CE865E-8CCF-429A-A803-B44CA7484537}" presName="compNode" presStyleCnt="0"/>
      <dgm:spPr/>
    </dgm:pt>
    <dgm:pt modelId="{B8E80059-7753-4292-BEE2-00EF08B957DE}" type="pres">
      <dgm:prSet presAssocID="{D2CE865E-8CCF-429A-A803-B44CA7484537}" presName="aNode" presStyleLbl="bgShp" presStyleIdx="2" presStyleCnt="3"/>
      <dgm:spPr/>
    </dgm:pt>
    <dgm:pt modelId="{4E57346A-1FB9-40EE-B8DB-1BAB3E0AE87C}" type="pres">
      <dgm:prSet presAssocID="{D2CE865E-8CCF-429A-A803-B44CA7484537}" presName="textNode" presStyleLbl="bgShp" presStyleIdx="2" presStyleCnt="3"/>
      <dgm:spPr/>
    </dgm:pt>
    <dgm:pt modelId="{F7495AFA-787A-4175-A0AA-BC5892A72ED2}" type="pres">
      <dgm:prSet presAssocID="{D2CE865E-8CCF-429A-A803-B44CA7484537}" presName="compChildNode" presStyleCnt="0"/>
      <dgm:spPr/>
    </dgm:pt>
    <dgm:pt modelId="{FC096CE5-CE6D-4F0A-9F6C-69B277E9172F}" type="pres">
      <dgm:prSet presAssocID="{D2CE865E-8CCF-429A-A803-B44CA7484537}" presName="theInnerList" presStyleCnt="0"/>
      <dgm:spPr/>
    </dgm:pt>
    <dgm:pt modelId="{040950A5-55C3-41CD-984F-738A8F565B1D}" type="pres">
      <dgm:prSet presAssocID="{1FCE91D1-630D-45A7-B18D-4F9DC077E062}" presName="childNode" presStyleLbl="node1" presStyleIdx="2" presStyleCnt="3">
        <dgm:presLayoutVars>
          <dgm:bulletEnabled val="1"/>
        </dgm:presLayoutVars>
      </dgm:prSet>
      <dgm:spPr/>
    </dgm:pt>
  </dgm:ptLst>
  <dgm:cxnLst>
    <dgm:cxn modelId="{146DC31E-ECBD-487D-A595-F12BE66DA4B0}" type="presOf" srcId="{28665C54-B8D6-4C98-B17E-4F0FC89317F0}" destId="{50B92D80-702F-4183-BEF9-709958B0644E}" srcOrd="0" destOrd="0" presId="urn:microsoft.com/office/officeart/2005/8/layout/lProcess2"/>
    <dgm:cxn modelId="{375B992B-D56A-443A-9FF0-285BA6A2EF08}" srcId="{D2CE865E-8CCF-429A-A803-B44CA7484537}" destId="{1FCE91D1-630D-45A7-B18D-4F9DC077E062}" srcOrd="0" destOrd="0" parTransId="{16693CA5-2661-452C-BB4A-430D59FCCE5D}" sibTransId="{3B65FE50-B3D2-4F29-9839-1D1A2854D602}"/>
    <dgm:cxn modelId="{AFBD845D-4328-4252-8462-5BD284D6EAD8}" type="presOf" srcId="{D2CE865E-8CCF-429A-A803-B44CA7484537}" destId="{4E57346A-1FB9-40EE-B8DB-1BAB3E0AE87C}" srcOrd="1" destOrd="0" presId="urn:microsoft.com/office/officeart/2005/8/layout/lProcess2"/>
    <dgm:cxn modelId="{833DD261-DFC5-4F4E-B76E-D2C86C745C33}" type="presOf" srcId="{D6F88643-1ED1-4199-885E-37C9169DBDB1}" destId="{D07AB29A-E23C-4CB7-9C40-376C4ADD80A1}" srcOrd="0" destOrd="0" presId="urn:microsoft.com/office/officeart/2005/8/layout/lProcess2"/>
    <dgm:cxn modelId="{B9A31E4E-B4F3-47C2-AF9B-0F60D8F5DAF0}" srcId="{A3039AA0-6881-457C-9F81-171E5F2CFF04}" destId="{6775BADE-2DBC-4062-8A6A-29B70745DE9B}" srcOrd="0" destOrd="0" parTransId="{6955D45D-1ED3-4B92-A3AE-D83A3C7BB624}" sibTransId="{73EA357E-D4D6-4204-B5B8-626BEA8B2B80}"/>
    <dgm:cxn modelId="{24D10A9A-FBB2-4AB8-94DF-388D73394489}" type="presOf" srcId="{D6F88643-1ED1-4199-885E-37C9169DBDB1}" destId="{91CE30DE-C8A9-419C-BE57-0A0BBF279991}" srcOrd="1" destOrd="0" presId="urn:microsoft.com/office/officeart/2005/8/layout/lProcess2"/>
    <dgm:cxn modelId="{F0D6F8A9-4190-456C-9E18-4E031F9CDB8B}" srcId="{D6F88643-1ED1-4199-885E-37C9169DBDB1}" destId="{1E254595-00D2-4076-96CE-DD530D44D2A7}" srcOrd="0" destOrd="0" parTransId="{94D9DD3C-650A-4BD7-A364-3859670481C3}" sibTransId="{017E11F1-056F-4233-BF04-EE9BF3D9781E}"/>
    <dgm:cxn modelId="{B13235AB-0C4E-40B3-8F40-2585D3231E51}" type="presOf" srcId="{A3039AA0-6881-457C-9F81-171E5F2CFF04}" destId="{D5C0F6D0-67F0-4C45-B475-C7CEC51C18BE}" srcOrd="0" destOrd="0" presId="urn:microsoft.com/office/officeart/2005/8/layout/lProcess2"/>
    <dgm:cxn modelId="{D0453BB6-8CA7-41DA-AEEE-0A85852A811B}" type="presOf" srcId="{D2CE865E-8CCF-429A-A803-B44CA7484537}" destId="{B8E80059-7753-4292-BEE2-00EF08B957DE}" srcOrd="0" destOrd="0" presId="urn:microsoft.com/office/officeart/2005/8/layout/lProcess2"/>
    <dgm:cxn modelId="{584F4BB8-FC7F-4D4B-B10E-1CEE9F9BC5DB}" type="presOf" srcId="{1FCE91D1-630D-45A7-B18D-4F9DC077E062}" destId="{040950A5-55C3-41CD-984F-738A8F565B1D}" srcOrd="0" destOrd="0" presId="urn:microsoft.com/office/officeart/2005/8/layout/lProcess2"/>
    <dgm:cxn modelId="{5DAF0EC9-58E7-44B2-AD2F-7FC185E5F8CB}" srcId="{28665C54-B8D6-4C98-B17E-4F0FC89317F0}" destId="{A3039AA0-6881-457C-9F81-171E5F2CFF04}" srcOrd="0" destOrd="0" parTransId="{9040F565-1AC8-4852-A794-212830E00DA4}" sibTransId="{E92AFB24-8C3A-47F1-A122-652674A63C9F}"/>
    <dgm:cxn modelId="{13CDC5C9-E7FF-460C-B649-7E54EE66F78A}" type="presOf" srcId="{1E254595-00D2-4076-96CE-DD530D44D2A7}" destId="{2E34079D-27D5-48C7-A62C-2E8AAB1D3AF4}" srcOrd="0" destOrd="0" presId="urn:microsoft.com/office/officeart/2005/8/layout/lProcess2"/>
    <dgm:cxn modelId="{00DE06D3-A5C0-465F-AA38-869CAA9A4E7D}" type="presOf" srcId="{A3039AA0-6881-457C-9F81-171E5F2CFF04}" destId="{AE5878B9-527B-414D-A7C0-251FE06F94F4}" srcOrd="1" destOrd="0" presId="urn:microsoft.com/office/officeart/2005/8/layout/lProcess2"/>
    <dgm:cxn modelId="{31F93BD5-AF28-418A-A1CB-7FB529996CEF}" srcId="{28665C54-B8D6-4C98-B17E-4F0FC89317F0}" destId="{D6F88643-1ED1-4199-885E-37C9169DBDB1}" srcOrd="1" destOrd="0" parTransId="{A9D82CD7-E580-4A50-A1C3-7BD1B61A183A}" sibTransId="{196BD2F8-364B-444F-949E-E8FFDAF4B1A5}"/>
    <dgm:cxn modelId="{076EDDD6-53AA-4109-B28D-614CF3AF3FEF}" type="presOf" srcId="{6775BADE-2DBC-4062-8A6A-29B70745DE9B}" destId="{0D50CC20-32FF-4B06-97FC-92D35B4FB189}" srcOrd="0" destOrd="0" presId="urn:microsoft.com/office/officeart/2005/8/layout/lProcess2"/>
    <dgm:cxn modelId="{D944E4E7-3ABA-4931-AA77-91628A4283E1}" srcId="{28665C54-B8D6-4C98-B17E-4F0FC89317F0}" destId="{D2CE865E-8CCF-429A-A803-B44CA7484537}" srcOrd="2" destOrd="0" parTransId="{3CD7E4D3-8EE5-4666-976F-139B12271040}" sibTransId="{922CE52F-424A-40CD-85FC-BA00496F69AC}"/>
    <dgm:cxn modelId="{B90A0146-1A30-4535-AFBB-0A036BCCBB65}" type="presParOf" srcId="{50B92D80-702F-4183-BEF9-709958B0644E}" destId="{4CABD9DC-6CFB-477A-8FB7-CF6BC9122911}" srcOrd="0" destOrd="0" presId="urn:microsoft.com/office/officeart/2005/8/layout/lProcess2"/>
    <dgm:cxn modelId="{56F653FC-F000-40A1-BE7D-343AA4D6C559}" type="presParOf" srcId="{4CABD9DC-6CFB-477A-8FB7-CF6BC9122911}" destId="{D5C0F6D0-67F0-4C45-B475-C7CEC51C18BE}" srcOrd="0" destOrd="0" presId="urn:microsoft.com/office/officeart/2005/8/layout/lProcess2"/>
    <dgm:cxn modelId="{7729903E-6713-4709-BFA3-20469D26853F}" type="presParOf" srcId="{4CABD9DC-6CFB-477A-8FB7-CF6BC9122911}" destId="{AE5878B9-527B-414D-A7C0-251FE06F94F4}" srcOrd="1" destOrd="0" presId="urn:microsoft.com/office/officeart/2005/8/layout/lProcess2"/>
    <dgm:cxn modelId="{D0F3BBF2-BAB3-43F1-A224-897F5CA89EE8}" type="presParOf" srcId="{4CABD9DC-6CFB-477A-8FB7-CF6BC9122911}" destId="{A549A1A2-07D0-44E6-99B0-05CFAB5470AC}" srcOrd="2" destOrd="0" presId="urn:microsoft.com/office/officeart/2005/8/layout/lProcess2"/>
    <dgm:cxn modelId="{B777C912-83C4-412D-872C-A8B444EDF98C}" type="presParOf" srcId="{A549A1A2-07D0-44E6-99B0-05CFAB5470AC}" destId="{ACB72E77-417F-43BD-A9E5-A8C357FF8639}" srcOrd="0" destOrd="0" presId="urn:microsoft.com/office/officeart/2005/8/layout/lProcess2"/>
    <dgm:cxn modelId="{61E2FFD6-5ECB-4CE4-AF98-26C1769DBE88}" type="presParOf" srcId="{ACB72E77-417F-43BD-A9E5-A8C357FF8639}" destId="{0D50CC20-32FF-4B06-97FC-92D35B4FB189}" srcOrd="0" destOrd="0" presId="urn:microsoft.com/office/officeart/2005/8/layout/lProcess2"/>
    <dgm:cxn modelId="{F7E734A5-A78E-4002-9E81-655AA58296BE}" type="presParOf" srcId="{50B92D80-702F-4183-BEF9-709958B0644E}" destId="{B9D680BF-05FF-49BD-A69C-A73AF20B198E}" srcOrd="1" destOrd="0" presId="urn:microsoft.com/office/officeart/2005/8/layout/lProcess2"/>
    <dgm:cxn modelId="{3F490AAB-FD0E-4639-9550-C5B4D7CA3CF5}" type="presParOf" srcId="{50B92D80-702F-4183-BEF9-709958B0644E}" destId="{6B87EAA6-01FF-4AE7-945E-D033B9FF74AD}" srcOrd="2" destOrd="0" presId="urn:microsoft.com/office/officeart/2005/8/layout/lProcess2"/>
    <dgm:cxn modelId="{AF03A84D-54A8-4F1C-A269-597298990083}" type="presParOf" srcId="{6B87EAA6-01FF-4AE7-945E-D033B9FF74AD}" destId="{D07AB29A-E23C-4CB7-9C40-376C4ADD80A1}" srcOrd="0" destOrd="0" presId="urn:microsoft.com/office/officeart/2005/8/layout/lProcess2"/>
    <dgm:cxn modelId="{9E7EEF19-1058-404F-A06D-20297D689C87}" type="presParOf" srcId="{6B87EAA6-01FF-4AE7-945E-D033B9FF74AD}" destId="{91CE30DE-C8A9-419C-BE57-0A0BBF279991}" srcOrd="1" destOrd="0" presId="urn:microsoft.com/office/officeart/2005/8/layout/lProcess2"/>
    <dgm:cxn modelId="{3C6D8161-515D-4AC3-AB75-4048B02D61BF}" type="presParOf" srcId="{6B87EAA6-01FF-4AE7-945E-D033B9FF74AD}" destId="{80DD0C96-0CD1-4A83-8727-59CC5463A60E}" srcOrd="2" destOrd="0" presId="urn:microsoft.com/office/officeart/2005/8/layout/lProcess2"/>
    <dgm:cxn modelId="{E8919511-EA0D-4ABF-96F2-C9EAA0F9EBC1}" type="presParOf" srcId="{80DD0C96-0CD1-4A83-8727-59CC5463A60E}" destId="{AEF9D8F1-C744-4CB3-9191-2DB1C9BFCC00}" srcOrd="0" destOrd="0" presId="urn:microsoft.com/office/officeart/2005/8/layout/lProcess2"/>
    <dgm:cxn modelId="{D4C28402-DD65-411C-B840-0521828E5A23}" type="presParOf" srcId="{AEF9D8F1-C744-4CB3-9191-2DB1C9BFCC00}" destId="{2E34079D-27D5-48C7-A62C-2E8AAB1D3AF4}" srcOrd="0" destOrd="0" presId="urn:microsoft.com/office/officeart/2005/8/layout/lProcess2"/>
    <dgm:cxn modelId="{C96B4965-6A46-41AD-8586-B5DDA56A6F31}" type="presParOf" srcId="{50B92D80-702F-4183-BEF9-709958B0644E}" destId="{DE341089-C725-4D71-868B-CAAE52E50BC1}" srcOrd="3" destOrd="0" presId="urn:microsoft.com/office/officeart/2005/8/layout/lProcess2"/>
    <dgm:cxn modelId="{EB5ABA2E-50C2-4C30-82A5-2B10AB7CAA0D}" type="presParOf" srcId="{50B92D80-702F-4183-BEF9-709958B0644E}" destId="{421DDABC-2BC3-406B-AB4D-F4E3D99D03D0}" srcOrd="4" destOrd="0" presId="urn:microsoft.com/office/officeart/2005/8/layout/lProcess2"/>
    <dgm:cxn modelId="{A2A7957C-E495-474E-A7D6-4C929CDF0D09}" type="presParOf" srcId="{421DDABC-2BC3-406B-AB4D-F4E3D99D03D0}" destId="{B8E80059-7753-4292-BEE2-00EF08B957DE}" srcOrd="0" destOrd="0" presId="urn:microsoft.com/office/officeart/2005/8/layout/lProcess2"/>
    <dgm:cxn modelId="{FF46A8A8-5020-4F83-8623-AF9EB59C5351}" type="presParOf" srcId="{421DDABC-2BC3-406B-AB4D-F4E3D99D03D0}" destId="{4E57346A-1FB9-40EE-B8DB-1BAB3E0AE87C}" srcOrd="1" destOrd="0" presId="urn:microsoft.com/office/officeart/2005/8/layout/lProcess2"/>
    <dgm:cxn modelId="{A9C3D32F-B978-4260-A170-B4CD2F199AF9}" type="presParOf" srcId="{421DDABC-2BC3-406B-AB4D-F4E3D99D03D0}" destId="{F7495AFA-787A-4175-A0AA-BC5892A72ED2}" srcOrd="2" destOrd="0" presId="urn:microsoft.com/office/officeart/2005/8/layout/lProcess2"/>
    <dgm:cxn modelId="{45BB1E52-4F9D-4752-A96C-26C150CDA9CA}" type="presParOf" srcId="{F7495AFA-787A-4175-A0AA-BC5892A72ED2}" destId="{FC096CE5-CE6D-4F0A-9F6C-69B277E9172F}" srcOrd="0" destOrd="0" presId="urn:microsoft.com/office/officeart/2005/8/layout/lProcess2"/>
    <dgm:cxn modelId="{2A604614-D173-4CD5-8C2B-7889C123E7BA}" type="presParOf" srcId="{FC096CE5-CE6D-4F0A-9F6C-69B277E9172F}" destId="{040950A5-55C3-41CD-984F-738A8F565B1D}"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A1FC500E-E89D-4D6E-B8BF-E01815AE7C80}"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35996510-9FB6-4D50-9119-AF2AAC7CD740}">
      <dgm:prSet custT="1"/>
      <dgm:spPr/>
      <dgm:t>
        <a:bodyPr spcFirstLastPara="0" vert="horz" wrap="square" lIns="91440" tIns="45720" rIns="91440" bIns="45720" numCol="1" spcCol="1270" anchor="ctr" anchorCtr="0"/>
        <a:lstStyle/>
        <a:p>
          <a:pPr marL="0" lvl="0" indent="0" algn="ctr" defTabSz="1066800">
            <a:lnSpc>
              <a:spcPct val="90000"/>
            </a:lnSpc>
            <a:spcBef>
              <a:spcPct val="0"/>
            </a:spcBef>
            <a:spcAft>
              <a:spcPct val="35000"/>
            </a:spcAft>
            <a:buNone/>
          </a:pPr>
          <a:r>
            <a:rPr lang="en-US" sz="2400" b="0" kern="1200">
              <a:latin typeface="Arial"/>
              <a:ea typeface="+mn-ea"/>
              <a:cs typeface="+mn-cs"/>
            </a:rPr>
            <a:t>Adds new questions on standards regarding</a:t>
          </a:r>
        </a:p>
      </dgm:t>
    </dgm:pt>
    <dgm:pt modelId="{1D825F37-998F-49C0-B2A3-905AF3031840}" type="parTrans" cxnId="{3787C10B-0FE4-4F86-9501-28CA327A2E42}">
      <dgm:prSet/>
      <dgm:spPr/>
      <dgm:t>
        <a:bodyPr/>
        <a:lstStyle/>
        <a:p>
          <a:endParaRPr lang="en-US"/>
        </a:p>
      </dgm:t>
    </dgm:pt>
    <dgm:pt modelId="{09A7C2B9-10FB-4448-96D6-A3A4BE338D34}" type="sibTrans" cxnId="{3787C10B-0FE4-4F86-9501-28CA327A2E42}">
      <dgm:prSet/>
      <dgm:spPr/>
      <dgm:t>
        <a:bodyPr/>
        <a:lstStyle/>
        <a:p>
          <a:endParaRPr lang="en-US"/>
        </a:p>
      </dgm:t>
    </dgm:pt>
    <dgm:pt modelId="{73C821BB-6A85-4CE7-BFF6-293797300882}">
      <dgm:prSet custT="1"/>
      <dgm:spPr/>
      <dgm:t>
        <a:bodyPr/>
        <a:lstStyle/>
        <a:p>
          <a:r>
            <a:rPr lang="en-US" sz="1800" b="0"/>
            <a:t>Derivative instruments</a:t>
          </a:r>
          <a:endParaRPr lang="en-US" sz="1800"/>
        </a:p>
      </dgm:t>
    </dgm:pt>
    <dgm:pt modelId="{797044A2-39AC-4013-AF65-347EA6534D8F}" type="parTrans" cxnId="{4A5AAA00-489A-4402-B403-60BECDA29FBC}">
      <dgm:prSet/>
      <dgm:spPr/>
      <dgm:t>
        <a:bodyPr/>
        <a:lstStyle/>
        <a:p>
          <a:endParaRPr lang="en-US"/>
        </a:p>
      </dgm:t>
    </dgm:pt>
    <dgm:pt modelId="{CAC63B13-E114-4150-BC31-C34C69D6BA6B}" type="sibTrans" cxnId="{4A5AAA00-489A-4402-B403-60BECDA29FBC}">
      <dgm:prSet/>
      <dgm:spPr/>
      <dgm:t>
        <a:bodyPr/>
        <a:lstStyle/>
        <a:p>
          <a:endParaRPr lang="en-US"/>
        </a:p>
      </dgm:t>
    </dgm:pt>
    <dgm:pt modelId="{D741A57E-6776-4503-8D4E-98D5E4053582}">
      <dgm:prSet custT="1"/>
      <dgm:spPr/>
      <dgm:t>
        <a:bodyPr/>
        <a:lstStyle/>
        <a:p>
          <a:r>
            <a:rPr lang="en-US" sz="1800" b="0"/>
            <a:t>Fiduciary activities</a:t>
          </a:r>
          <a:endParaRPr lang="en-US" sz="1800"/>
        </a:p>
      </dgm:t>
    </dgm:pt>
    <dgm:pt modelId="{B3D9D0F2-6F60-4048-B750-3A9456769B3D}" type="parTrans" cxnId="{4FFBB30A-57A3-45BB-B1F7-5B23B23E3E89}">
      <dgm:prSet/>
      <dgm:spPr/>
      <dgm:t>
        <a:bodyPr/>
        <a:lstStyle/>
        <a:p>
          <a:endParaRPr lang="en-US"/>
        </a:p>
      </dgm:t>
    </dgm:pt>
    <dgm:pt modelId="{8EA9FD24-3080-4CCF-9B0B-7BF44A2DDC6A}" type="sibTrans" cxnId="{4FFBB30A-57A3-45BB-B1F7-5B23B23E3E89}">
      <dgm:prSet/>
      <dgm:spPr/>
      <dgm:t>
        <a:bodyPr/>
        <a:lstStyle/>
        <a:p>
          <a:endParaRPr lang="en-US"/>
        </a:p>
      </dgm:t>
    </dgm:pt>
    <dgm:pt modelId="{21F51F13-F0EC-4405-9584-DB6A5351C930}">
      <dgm:prSet custT="1"/>
      <dgm:spPr/>
      <dgm:t>
        <a:bodyPr/>
        <a:lstStyle/>
        <a:p>
          <a:r>
            <a:rPr lang="en-US" sz="2400" b="0"/>
            <a:t>Updates existing Q&amp;A guidance related to</a:t>
          </a:r>
          <a:endParaRPr lang="en-US" sz="2400"/>
        </a:p>
      </dgm:t>
    </dgm:pt>
    <dgm:pt modelId="{0B613B7F-F8C4-4196-921B-7B81273097A0}" type="parTrans" cxnId="{11FEC3F2-CD60-4787-95E3-AF7CCFE2737C}">
      <dgm:prSet/>
      <dgm:spPr/>
      <dgm:t>
        <a:bodyPr/>
        <a:lstStyle/>
        <a:p>
          <a:endParaRPr lang="en-US"/>
        </a:p>
      </dgm:t>
    </dgm:pt>
    <dgm:pt modelId="{5AF348AB-6FC1-45C1-8CCB-31A9D69EFC35}" type="sibTrans" cxnId="{11FEC3F2-CD60-4787-95E3-AF7CCFE2737C}">
      <dgm:prSet/>
      <dgm:spPr/>
      <dgm:t>
        <a:bodyPr/>
        <a:lstStyle/>
        <a:p>
          <a:endParaRPr lang="en-US"/>
        </a:p>
      </dgm:t>
    </dgm:pt>
    <dgm:pt modelId="{D62C3ADF-1586-482E-9E6F-21C90DFD1CB5}">
      <dgm:prSet custT="1"/>
      <dgm:spPr/>
      <dgm:t>
        <a:bodyPr/>
        <a:lstStyle/>
        <a:p>
          <a:r>
            <a:rPr lang="en-US" sz="1800" b="0"/>
            <a:t>Leases, including</a:t>
          </a:r>
          <a:endParaRPr lang="en-US" sz="1800"/>
        </a:p>
      </dgm:t>
    </dgm:pt>
    <dgm:pt modelId="{63672416-ED2A-4F0D-9A45-03C0619AC741}" type="parTrans" cxnId="{CB5A4C4E-F108-459D-889B-26B725E11708}">
      <dgm:prSet/>
      <dgm:spPr/>
      <dgm:t>
        <a:bodyPr/>
        <a:lstStyle/>
        <a:p>
          <a:endParaRPr lang="en-US"/>
        </a:p>
      </dgm:t>
    </dgm:pt>
    <dgm:pt modelId="{2215405C-1356-4497-90DA-F36C747CDAB3}" type="sibTrans" cxnId="{CB5A4C4E-F108-459D-889B-26B725E11708}">
      <dgm:prSet/>
      <dgm:spPr/>
      <dgm:t>
        <a:bodyPr/>
        <a:lstStyle/>
        <a:p>
          <a:endParaRPr lang="en-US"/>
        </a:p>
      </dgm:t>
    </dgm:pt>
    <dgm:pt modelId="{2395E0B0-475C-4B68-ABF1-E4190A3C315A}">
      <dgm:prSet custT="1"/>
      <dgm:spPr/>
      <dgm:t>
        <a:bodyPr/>
        <a:lstStyle/>
        <a:p>
          <a:r>
            <a:rPr lang="en-US" sz="1800" b="0"/>
            <a:t>Definition of a lease</a:t>
          </a:r>
          <a:endParaRPr lang="en-US" sz="1800"/>
        </a:p>
      </dgm:t>
    </dgm:pt>
    <dgm:pt modelId="{FD4377C9-71E0-4412-9538-29083FA9B622}" type="parTrans" cxnId="{94F48B10-A64C-47B7-BFC7-6B57EDD2640E}">
      <dgm:prSet/>
      <dgm:spPr/>
      <dgm:t>
        <a:bodyPr/>
        <a:lstStyle/>
        <a:p>
          <a:endParaRPr lang="en-US"/>
        </a:p>
      </dgm:t>
    </dgm:pt>
    <dgm:pt modelId="{76F2B2C5-86CD-4BA2-88B3-FA31BD14BE8A}" type="sibTrans" cxnId="{94F48B10-A64C-47B7-BFC7-6B57EDD2640E}">
      <dgm:prSet/>
      <dgm:spPr/>
      <dgm:t>
        <a:bodyPr/>
        <a:lstStyle/>
        <a:p>
          <a:endParaRPr lang="en-US"/>
        </a:p>
      </dgm:t>
    </dgm:pt>
    <dgm:pt modelId="{F4CAF168-584B-4355-8188-43C8A6DD82E5}">
      <dgm:prSet custT="1"/>
      <dgm:spPr/>
      <dgm:t>
        <a:bodyPr/>
        <a:lstStyle/>
        <a:p>
          <a:r>
            <a:rPr lang="en-US" sz="1800" b="0"/>
            <a:t>Lease term: options to extend or terminate; </a:t>
          </a:r>
          <a:r>
            <a:rPr lang="en-US" sz="1800"/>
            <a:t>reassessment</a:t>
          </a:r>
        </a:p>
      </dgm:t>
    </dgm:pt>
    <dgm:pt modelId="{8F96B796-A68A-4B0C-A211-6A9AA8686C8B}" type="parTrans" cxnId="{17B2245C-4D02-47DE-A4EE-94FDA9FECC17}">
      <dgm:prSet/>
      <dgm:spPr/>
      <dgm:t>
        <a:bodyPr/>
        <a:lstStyle/>
        <a:p>
          <a:endParaRPr lang="en-US"/>
        </a:p>
      </dgm:t>
    </dgm:pt>
    <dgm:pt modelId="{20388E92-D481-471E-86EE-75439E97BB64}" type="sibTrans" cxnId="{17B2245C-4D02-47DE-A4EE-94FDA9FECC17}">
      <dgm:prSet/>
      <dgm:spPr/>
      <dgm:t>
        <a:bodyPr/>
        <a:lstStyle/>
        <a:p>
          <a:endParaRPr lang="en-US"/>
        </a:p>
      </dgm:t>
    </dgm:pt>
    <dgm:pt modelId="{E3AC1509-6ACD-4F4B-975E-145C7ADF22C0}">
      <dgm:prSet custT="1"/>
      <dgm:spPr/>
      <dgm:t>
        <a:bodyPr/>
        <a:lstStyle/>
        <a:p>
          <a:r>
            <a:rPr lang="en-US" sz="1800"/>
            <a:t>Short-term leases</a:t>
          </a:r>
        </a:p>
      </dgm:t>
    </dgm:pt>
    <dgm:pt modelId="{5AA1665D-CDF5-4288-A902-966379FAE391}" type="parTrans" cxnId="{6B04CAC8-ED77-4245-9F60-EE9AFE74C05B}">
      <dgm:prSet/>
      <dgm:spPr/>
      <dgm:t>
        <a:bodyPr/>
        <a:lstStyle/>
        <a:p>
          <a:endParaRPr lang="en-US"/>
        </a:p>
      </dgm:t>
    </dgm:pt>
    <dgm:pt modelId="{C2F535AB-E2E2-44F5-822E-3400F772E772}" type="sibTrans" cxnId="{6B04CAC8-ED77-4245-9F60-EE9AFE74C05B}">
      <dgm:prSet/>
      <dgm:spPr/>
      <dgm:t>
        <a:bodyPr/>
        <a:lstStyle/>
        <a:p>
          <a:endParaRPr lang="en-US"/>
        </a:p>
      </dgm:t>
    </dgm:pt>
    <dgm:pt modelId="{F06E0C52-47A5-40E6-BAD3-15C3451B5DF0}">
      <dgm:prSet custT="1"/>
      <dgm:spPr/>
      <dgm:t>
        <a:bodyPr/>
        <a:lstStyle/>
        <a:p>
          <a:r>
            <a:rPr lang="en-US" sz="1800"/>
            <a:t>Lessee recognition and measurement</a:t>
          </a:r>
        </a:p>
      </dgm:t>
    </dgm:pt>
    <dgm:pt modelId="{0881BB86-F448-4C7D-ADEC-AF58C5EE2F19}" type="parTrans" cxnId="{971F00C4-1F40-4227-ABC2-1FE5128C65E7}">
      <dgm:prSet/>
      <dgm:spPr/>
      <dgm:t>
        <a:bodyPr/>
        <a:lstStyle/>
        <a:p>
          <a:endParaRPr lang="en-US"/>
        </a:p>
      </dgm:t>
    </dgm:pt>
    <dgm:pt modelId="{67E078CC-9A60-49FE-BA5A-40B35CE5DA66}" type="sibTrans" cxnId="{971F00C4-1F40-4227-ABC2-1FE5128C65E7}">
      <dgm:prSet/>
      <dgm:spPr/>
      <dgm:t>
        <a:bodyPr/>
        <a:lstStyle/>
        <a:p>
          <a:endParaRPr lang="en-US"/>
        </a:p>
      </dgm:t>
    </dgm:pt>
    <dgm:pt modelId="{1AE9891A-B4FD-47B4-B9E1-C58635131E57}">
      <dgm:prSet custT="1"/>
      <dgm:spPr/>
      <dgm:t>
        <a:bodyPr/>
        <a:lstStyle/>
        <a:p>
          <a:r>
            <a:rPr lang="en-US" sz="1800"/>
            <a:t>Lessor recognition and measurement</a:t>
          </a:r>
        </a:p>
      </dgm:t>
    </dgm:pt>
    <dgm:pt modelId="{2D152F63-2B37-47C3-AF69-B607D86B4D5A}" type="parTrans" cxnId="{8A1FFEC7-74EE-4CB5-97ED-E58A525AEDC6}">
      <dgm:prSet/>
      <dgm:spPr/>
      <dgm:t>
        <a:bodyPr/>
        <a:lstStyle/>
        <a:p>
          <a:endParaRPr lang="en-US"/>
        </a:p>
      </dgm:t>
    </dgm:pt>
    <dgm:pt modelId="{80092AE3-89BF-437E-A336-2F6F0B4BE92A}" type="sibTrans" cxnId="{8A1FFEC7-74EE-4CB5-97ED-E58A525AEDC6}">
      <dgm:prSet/>
      <dgm:spPr/>
      <dgm:t>
        <a:bodyPr/>
        <a:lstStyle/>
        <a:p>
          <a:endParaRPr lang="en-US"/>
        </a:p>
      </dgm:t>
    </dgm:pt>
    <dgm:pt modelId="{AA461C15-53DE-4E81-B022-52D0F91B699B}">
      <dgm:prSet custT="1"/>
      <dgm:spPr/>
      <dgm:t>
        <a:bodyPr/>
        <a:lstStyle/>
        <a:p>
          <a:r>
            <a:rPr lang="en-US" sz="1800"/>
            <a:t>Lease incentives</a:t>
          </a:r>
        </a:p>
      </dgm:t>
    </dgm:pt>
    <dgm:pt modelId="{B39AAE11-F39E-4BB9-AD75-67338D8AAF94}" type="parTrans" cxnId="{7378794C-155A-4917-A94F-EBF754ADBD70}">
      <dgm:prSet/>
      <dgm:spPr/>
      <dgm:t>
        <a:bodyPr/>
        <a:lstStyle/>
        <a:p>
          <a:endParaRPr lang="en-US"/>
        </a:p>
      </dgm:t>
    </dgm:pt>
    <dgm:pt modelId="{9F1F2239-C885-4961-AA34-F7528B7B1F7E}" type="sibTrans" cxnId="{7378794C-155A-4917-A94F-EBF754ADBD70}">
      <dgm:prSet/>
      <dgm:spPr/>
      <dgm:t>
        <a:bodyPr/>
        <a:lstStyle/>
        <a:p>
          <a:endParaRPr lang="en-US"/>
        </a:p>
      </dgm:t>
    </dgm:pt>
    <dgm:pt modelId="{0F7B69DD-5C66-4202-8B1B-BAE68B68E843}">
      <dgm:prSet custT="1"/>
      <dgm:spPr/>
      <dgm:t>
        <a:bodyPr/>
        <a:lstStyle/>
        <a:p>
          <a:r>
            <a:rPr lang="en-US" sz="1800"/>
            <a:t>Modifications and terminations</a:t>
          </a:r>
        </a:p>
      </dgm:t>
    </dgm:pt>
    <dgm:pt modelId="{22143A3B-1390-47A9-80CC-EF5F6E87DFD6}" type="parTrans" cxnId="{ACBF4D15-F8EB-44F5-9EF7-161B6F735951}">
      <dgm:prSet/>
      <dgm:spPr/>
      <dgm:t>
        <a:bodyPr/>
        <a:lstStyle/>
        <a:p>
          <a:endParaRPr lang="en-US"/>
        </a:p>
      </dgm:t>
    </dgm:pt>
    <dgm:pt modelId="{40A765C5-3DA0-4523-BD05-F4E13AEEBB47}" type="sibTrans" cxnId="{ACBF4D15-F8EB-44F5-9EF7-161B6F735951}">
      <dgm:prSet/>
      <dgm:spPr/>
      <dgm:t>
        <a:bodyPr/>
        <a:lstStyle/>
        <a:p>
          <a:endParaRPr lang="en-US"/>
        </a:p>
      </dgm:t>
    </dgm:pt>
    <dgm:pt modelId="{64351176-0EFB-4EF1-9133-17681FD16200}">
      <dgm:prSet custT="1"/>
      <dgm:spPr/>
      <dgm:t>
        <a:bodyPr/>
        <a:lstStyle/>
        <a:p>
          <a:r>
            <a:rPr lang="en-US" sz="1800"/>
            <a:t>Nonexchange transactions</a:t>
          </a:r>
        </a:p>
      </dgm:t>
    </dgm:pt>
    <dgm:pt modelId="{804AD491-05C7-434A-BA9A-EC61DEA38B4D}" type="parTrans" cxnId="{2D164E2C-C081-4151-9631-74629703B115}">
      <dgm:prSet/>
      <dgm:spPr/>
      <dgm:t>
        <a:bodyPr/>
        <a:lstStyle/>
        <a:p>
          <a:endParaRPr lang="en-US"/>
        </a:p>
      </dgm:t>
    </dgm:pt>
    <dgm:pt modelId="{0D1A5AA9-D31E-41DB-AFC9-DC973835994D}" type="sibTrans" cxnId="{2D164E2C-C081-4151-9631-74629703B115}">
      <dgm:prSet/>
      <dgm:spPr/>
      <dgm:t>
        <a:bodyPr/>
        <a:lstStyle/>
        <a:p>
          <a:endParaRPr lang="en-US"/>
        </a:p>
      </dgm:t>
    </dgm:pt>
    <dgm:pt modelId="{47E10A25-EF94-4974-BD39-246736BA79F1}">
      <dgm:prSet custT="1"/>
      <dgm:spPr/>
      <dgm:t>
        <a:bodyPr/>
        <a:lstStyle/>
        <a:p>
          <a:r>
            <a:rPr lang="en-US" sz="1800"/>
            <a:t>Financial reporting model</a:t>
          </a:r>
        </a:p>
      </dgm:t>
    </dgm:pt>
    <dgm:pt modelId="{F26807AC-D5BC-4B5A-9C42-74A5C65A8533}" type="parTrans" cxnId="{779FF2B2-D19B-473F-B7F9-C521E7A6927F}">
      <dgm:prSet/>
      <dgm:spPr/>
      <dgm:t>
        <a:bodyPr/>
        <a:lstStyle/>
        <a:p>
          <a:endParaRPr lang="en-US"/>
        </a:p>
      </dgm:t>
    </dgm:pt>
    <dgm:pt modelId="{FDC728C1-42A8-4D43-97E8-0A3897AD5CAD}" type="sibTrans" cxnId="{779FF2B2-D19B-473F-B7F9-C521E7A6927F}">
      <dgm:prSet/>
      <dgm:spPr/>
      <dgm:t>
        <a:bodyPr/>
        <a:lstStyle/>
        <a:p>
          <a:endParaRPr lang="en-US"/>
        </a:p>
      </dgm:t>
    </dgm:pt>
    <dgm:pt modelId="{FF56EA5E-CE68-4548-8279-79AB4B80ED44}">
      <dgm:prSet custT="1"/>
      <dgm:spPr/>
      <dgm:t>
        <a:bodyPr/>
        <a:lstStyle/>
        <a:p>
          <a:r>
            <a:rPr lang="en-US" sz="1800"/>
            <a:t>Sales and pledges and intra-entity transfers (Statement 48)</a:t>
          </a:r>
        </a:p>
      </dgm:t>
    </dgm:pt>
    <dgm:pt modelId="{DB8AD704-5A26-47E1-B281-69C6DAB8C158}" type="parTrans" cxnId="{3E848887-674A-4C56-9AA3-1AE48C5C8857}">
      <dgm:prSet/>
      <dgm:spPr/>
      <dgm:t>
        <a:bodyPr/>
        <a:lstStyle/>
        <a:p>
          <a:endParaRPr lang="en-US"/>
        </a:p>
      </dgm:t>
    </dgm:pt>
    <dgm:pt modelId="{C45B8556-FFEE-441F-AFCA-D42135EAD6CA}" type="sibTrans" cxnId="{3E848887-674A-4C56-9AA3-1AE48C5C8857}">
      <dgm:prSet/>
      <dgm:spPr/>
      <dgm:t>
        <a:bodyPr/>
        <a:lstStyle/>
        <a:p>
          <a:endParaRPr lang="en-US"/>
        </a:p>
      </dgm:t>
    </dgm:pt>
    <dgm:pt modelId="{152409E0-4DAB-43E8-9C6D-62504F26F6E9}" type="pres">
      <dgm:prSet presAssocID="{A1FC500E-E89D-4D6E-B8BF-E01815AE7C80}" presName="Name0" presStyleCnt="0">
        <dgm:presLayoutVars>
          <dgm:dir/>
          <dgm:animLvl val="lvl"/>
          <dgm:resizeHandles val="exact"/>
        </dgm:presLayoutVars>
      </dgm:prSet>
      <dgm:spPr/>
    </dgm:pt>
    <dgm:pt modelId="{2F09B67B-9814-492E-B0F4-7DD45AB7F0F9}" type="pres">
      <dgm:prSet presAssocID="{35996510-9FB6-4D50-9119-AF2AAC7CD740}" presName="linNode" presStyleCnt="0"/>
      <dgm:spPr/>
    </dgm:pt>
    <dgm:pt modelId="{46B343EF-AEAF-47C1-8B4A-E155A931D527}" type="pres">
      <dgm:prSet presAssocID="{35996510-9FB6-4D50-9119-AF2AAC7CD740}" presName="parentText" presStyleLbl="node1" presStyleIdx="0" presStyleCnt="2" custScaleY="127597" custLinFactNeighborY="-1070">
        <dgm:presLayoutVars>
          <dgm:chMax val="1"/>
          <dgm:bulletEnabled val="1"/>
        </dgm:presLayoutVars>
      </dgm:prSet>
      <dgm:spPr>
        <a:xfrm>
          <a:off x="0" y="0"/>
          <a:ext cx="3079089" cy="3676487"/>
        </a:xfrm>
        <a:prstGeom prst="roundRect">
          <a:avLst/>
        </a:prstGeom>
      </dgm:spPr>
    </dgm:pt>
    <dgm:pt modelId="{AC15F7C5-FA3F-4AD1-BCB5-4F69A2D515EE}" type="pres">
      <dgm:prSet presAssocID="{35996510-9FB6-4D50-9119-AF2AAC7CD740}" presName="descendantText" presStyleLbl="alignAccFollowNode1" presStyleIdx="0" presStyleCnt="2" custScaleY="146252">
        <dgm:presLayoutVars>
          <dgm:bulletEnabled val="1"/>
        </dgm:presLayoutVars>
      </dgm:prSet>
      <dgm:spPr/>
    </dgm:pt>
    <dgm:pt modelId="{D057BD5E-48D8-4108-83DE-1693B09B8CDF}" type="pres">
      <dgm:prSet presAssocID="{09A7C2B9-10FB-4448-96D6-A3A4BE338D34}" presName="sp" presStyleCnt="0"/>
      <dgm:spPr/>
    </dgm:pt>
    <dgm:pt modelId="{6D249B6B-C5B3-4546-8289-27399C4B251C}" type="pres">
      <dgm:prSet presAssocID="{21F51F13-F0EC-4405-9584-DB6A5351C930}" presName="linNode" presStyleCnt="0"/>
      <dgm:spPr/>
    </dgm:pt>
    <dgm:pt modelId="{A5169881-BF8A-4A69-960A-A5DA19919492}" type="pres">
      <dgm:prSet presAssocID="{21F51F13-F0EC-4405-9584-DB6A5351C930}" presName="parentText" presStyleLbl="node1" presStyleIdx="1" presStyleCnt="2" custScaleY="54861">
        <dgm:presLayoutVars>
          <dgm:chMax val="1"/>
          <dgm:bulletEnabled val="1"/>
        </dgm:presLayoutVars>
      </dgm:prSet>
      <dgm:spPr/>
    </dgm:pt>
    <dgm:pt modelId="{6ED8D0D0-49E7-444B-A87B-B7DFAEC96AC5}" type="pres">
      <dgm:prSet presAssocID="{21F51F13-F0EC-4405-9584-DB6A5351C930}" presName="descendantText" presStyleLbl="alignAccFollowNode1" presStyleIdx="1" presStyleCnt="2" custScaleY="52405">
        <dgm:presLayoutVars>
          <dgm:bulletEnabled val="1"/>
        </dgm:presLayoutVars>
      </dgm:prSet>
      <dgm:spPr/>
    </dgm:pt>
  </dgm:ptLst>
  <dgm:cxnLst>
    <dgm:cxn modelId="{4A5AAA00-489A-4402-B403-60BECDA29FBC}" srcId="{35996510-9FB6-4D50-9119-AF2AAC7CD740}" destId="{73C821BB-6A85-4CE7-BFF6-293797300882}" srcOrd="0" destOrd="0" parTransId="{797044A2-39AC-4013-AF65-347EA6534D8F}" sibTransId="{CAC63B13-E114-4150-BC31-C34C69D6BA6B}"/>
    <dgm:cxn modelId="{4FFBB30A-57A3-45BB-B1F7-5B23B23E3E89}" srcId="{35996510-9FB6-4D50-9119-AF2AAC7CD740}" destId="{D741A57E-6776-4503-8D4E-98D5E4053582}" srcOrd="1" destOrd="0" parTransId="{B3D9D0F2-6F60-4048-B750-3A9456769B3D}" sibTransId="{8EA9FD24-3080-4CCF-9B0B-7BF44A2DDC6A}"/>
    <dgm:cxn modelId="{3787C10B-0FE4-4F86-9501-28CA327A2E42}" srcId="{A1FC500E-E89D-4D6E-B8BF-E01815AE7C80}" destId="{35996510-9FB6-4D50-9119-AF2AAC7CD740}" srcOrd="0" destOrd="0" parTransId="{1D825F37-998F-49C0-B2A3-905AF3031840}" sibTransId="{09A7C2B9-10FB-4448-96D6-A3A4BE338D34}"/>
    <dgm:cxn modelId="{E11AAD0D-1968-4F0B-90A9-974A49B218A5}" type="presOf" srcId="{A1FC500E-E89D-4D6E-B8BF-E01815AE7C80}" destId="{152409E0-4DAB-43E8-9C6D-62504F26F6E9}" srcOrd="0" destOrd="0" presId="urn:microsoft.com/office/officeart/2005/8/layout/vList5"/>
    <dgm:cxn modelId="{94F48B10-A64C-47B7-BFC7-6B57EDD2640E}" srcId="{D62C3ADF-1586-482E-9E6F-21C90DFD1CB5}" destId="{2395E0B0-475C-4B68-ABF1-E4190A3C315A}" srcOrd="0" destOrd="0" parTransId="{FD4377C9-71E0-4412-9538-29083FA9B622}" sibTransId="{76F2B2C5-86CD-4BA2-88B3-FA31BD14BE8A}"/>
    <dgm:cxn modelId="{ACBF4D15-F8EB-44F5-9EF7-161B6F735951}" srcId="{D62C3ADF-1586-482E-9E6F-21C90DFD1CB5}" destId="{0F7B69DD-5C66-4202-8B1B-BAE68B68E843}" srcOrd="6" destOrd="0" parTransId="{22143A3B-1390-47A9-80CC-EF5F6E87DFD6}" sibTransId="{40A765C5-3DA0-4523-BD05-F4E13AEEBB47}"/>
    <dgm:cxn modelId="{8A6B7225-A67E-4863-9041-055416BD0512}" type="presOf" srcId="{FF56EA5E-CE68-4548-8279-79AB4B80ED44}" destId="{6ED8D0D0-49E7-444B-A87B-B7DFAEC96AC5}" srcOrd="0" destOrd="1" presId="urn:microsoft.com/office/officeart/2005/8/layout/vList5"/>
    <dgm:cxn modelId="{2D164E2C-C081-4151-9631-74629703B115}" srcId="{35996510-9FB6-4D50-9119-AF2AAC7CD740}" destId="{64351176-0EFB-4EF1-9133-17681FD16200}" srcOrd="3" destOrd="0" parTransId="{804AD491-05C7-434A-BA9A-EC61DEA38B4D}" sibTransId="{0D1A5AA9-D31E-41DB-AFC9-DC973835994D}"/>
    <dgm:cxn modelId="{1999592D-76F4-4A82-A1E8-01D818061890}" type="presOf" srcId="{AA461C15-53DE-4E81-B022-52D0F91B699B}" destId="{AC15F7C5-FA3F-4AD1-BCB5-4F69A2D515EE}" srcOrd="0" destOrd="8" presId="urn:microsoft.com/office/officeart/2005/8/layout/vList5"/>
    <dgm:cxn modelId="{17B2245C-4D02-47DE-A4EE-94FDA9FECC17}" srcId="{D62C3ADF-1586-482E-9E6F-21C90DFD1CB5}" destId="{F4CAF168-584B-4355-8188-43C8A6DD82E5}" srcOrd="1" destOrd="0" parTransId="{8F96B796-A68A-4B0C-A211-6A9AA8686C8B}" sibTransId="{20388E92-D481-471E-86EE-75439E97BB64}"/>
    <dgm:cxn modelId="{CA807469-7C11-49AB-AA84-0CAAC67F8248}" type="presOf" srcId="{F06E0C52-47A5-40E6-BAD3-15C3451B5DF0}" destId="{AC15F7C5-FA3F-4AD1-BCB5-4F69A2D515EE}" srcOrd="0" destOrd="6" presId="urn:microsoft.com/office/officeart/2005/8/layout/vList5"/>
    <dgm:cxn modelId="{DF5C5649-8B33-48A6-801A-78A634734EBE}" type="presOf" srcId="{47E10A25-EF94-4974-BD39-246736BA79F1}" destId="{6ED8D0D0-49E7-444B-A87B-B7DFAEC96AC5}" srcOrd="0" destOrd="0" presId="urn:microsoft.com/office/officeart/2005/8/layout/vList5"/>
    <dgm:cxn modelId="{7378794C-155A-4917-A94F-EBF754ADBD70}" srcId="{D62C3ADF-1586-482E-9E6F-21C90DFD1CB5}" destId="{AA461C15-53DE-4E81-B022-52D0F91B699B}" srcOrd="5" destOrd="0" parTransId="{B39AAE11-F39E-4BB9-AD75-67338D8AAF94}" sibTransId="{9F1F2239-C885-4961-AA34-F7528B7B1F7E}"/>
    <dgm:cxn modelId="{CB5A4C4E-F108-459D-889B-26B725E11708}" srcId="{35996510-9FB6-4D50-9119-AF2AAC7CD740}" destId="{D62C3ADF-1586-482E-9E6F-21C90DFD1CB5}" srcOrd="2" destOrd="0" parTransId="{63672416-ED2A-4F0D-9A45-03C0619AC741}" sibTransId="{2215405C-1356-4497-90DA-F36C747CDAB3}"/>
    <dgm:cxn modelId="{80039B59-FA29-4FA4-A93F-4680DE933E4F}" type="presOf" srcId="{1AE9891A-B4FD-47B4-B9E1-C58635131E57}" destId="{AC15F7C5-FA3F-4AD1-BCB5-4F69A2D515EE}" srcOrd="0" destOrd="7" presId="urn:microsoft.com/office/officeart/2005/8/layout/vList5"/>
    <dgm:cxn modelId="{77A38E5A-AEF1-4655-8721-2C6BA939FC58}" type="presOf" srcId="{F4CAF168-584B-4355-8188-43C8A6DD82E5}" destId="{AC15F7C5-FA3F-4AD1-BCB5-4F69A2D515EE}" srcOrd="0" destOrd="4" presId="urn:microsoft.com/office/officeart/2005/8/layout/vList5"/>
    <dgm:cxn modelId="{3E848887-674A-4C56-9AA3-1AE48C5C8857}" srcId="{21F51F13-F0EC-4405-9584-DB6A5351C930}" destId="{FF56EA5E-CE68-4548-8279-79AB4B80ED44}" srcOrd="1" destOrd="0" parTransId="{DB8AD704-5A26-47E1-B281-69C6DAB8C158}" sibTransId="{C45B8556-FFEE-441F-AFCA-D42135EAD6CA}"/>
    <dgm:cxn modelId="{07BE4EA7-82B1-4D34-BEE8-9941286D581C}" type="presOf" srcId="{2395E0B0-475C-4B68-ABF1-E4190A3C315A}" destId="{AC15F7C5-FA3F-4AD1-BCB5-4F69A2D515EE}" srcOrd="0" destOrd="3" presId="urn:microsoft.com/office/officeart/2005/8/layout/vList5"/>
    <dgm:cxn modelId="{29BA23AB-4B29-4D61-83D9-96B3DBBB46CC}" type="presOf" srcId="{35996510-9FB6-4D50-9119-AF2AAC7CD740}" destId="{46B343EF-AEAF-47C1-8B4A-E155A931D527}" srcOrd="0" destOrd="0" presId="urn:microsoft.com/office/officeart/2005/8/layout/vList5"/>
    <dgm:cxn modelId="{6C7C50B1-B3F2-46B0-B74D-44269CF289AE}" type="presOf" srcId="{73C821BB-6A85-4CE7-BFF6-293797300882}" destId="{AC15F7C5-FA3F-4AD1-BCB5-4F69A2D515EE}" srcOrd="0" destOrd="0" presId="urn:microsoft.com/office/officeart/2005/8/layout/vList5"/>
    <dgm:cxn modelId="{779FF2B2-D19B-473F-B7F9-C521E7A6927F}" srcId="{21F51F13-F0EC-4405-9584-DB6A5351C930}" destId="{47E10A25-EF94-4974-BD39-246736BA79F1}" srcOrd="0" destOrd="0" parTransId="{F26807AC-D5BC-4B5A-9C42-74A5C65A8533}" sibTransId="{FDC728C1-42A8-4D43-97E8-0A3897AD5CAD}"/>
    <dgm:cxn modelId="{F38552B9-DF8A-415D-9B08-07FB48E80F12}" type="presOf" srcId="{D62C3ADF-1586-482E-9E6F-21C90DFD1CB5}" destId="{AC15F7C5-FA3F-4AD1-BCB5-4F69A2D515EE}" srcOrd="0" destOrd="2" presId="urn:microsoft.com/office/officeart/2005/8/layout/vList5"/>
    <dgm:cxn modelId="{E964E8BE-86E5-4415-88A4-C674C1E2434D}" type="presOf" srcId="{64351176-0EFB-4EF1-9133-17681FD16200}" destId="{AC15F7C5-FA3F-4AD1-BCB5-4F69A2D515EE}" srcOrd="0" destOrd="10" presId="urn:microsoft.com/office/officeart/2005/8/layout/vList5"/>
    <dgm:cxn modelId="{971F00C4-1F40-4227-ABC2-1FE5128C65E7}" srcId="{D62C3ADF-1586-482E-9E6F-21C90DFD1CB5}" destId="{F06E0C52-47A5-40E6-BAD3-15C3451B5DF0}" srcOrd="3" destOrd="0" parTransId="{0881BB86-F448-4C7D-ADEC-AF58C5EE2F19}" sibTransId="{67E078CC-9A60-49FE-BA5A-40B35CE5DA66}"/>
    <dgm:cxn modelId="{8A1FFEC7-74EE-4CB5-97ED-E58A525AEDC6}" srcId="{D62C3ADF-1586-482E-9E6F-21C90DFD1CB5}" destId="{1AE9891A-B4FD-47B4-B9E1-C58635131E57}" srcOrd="4" destOrd="0" parTransId="{2D152F63-2B37-47C3-AF69-B607D86B4D5A}" sibTransId="{80092AE3-89BF-437E-A336-2F6F0B4BE92A}"/>
    <dgm:cxn modelId="{6B04CAC8-ED77-4245-9F60-EE9AFE74C05B}" srcId="{D62C3ADF-1586-482E-9E6F-21C90DFD1CB5}" destId="{E3AC1509-6ACD-4F4B-975E-145C7ADF22C0}" srcOrd="2" destOrd="0" parTransId="{5AA1665D-CDF5-4288-A902-966379FAE391}" sibTransId="{C2F535AB-E2E2-44F5-822E-3400F772E772}"/>
    <dgm:cxn modelId="{77C1D0CD-1EC8-4CA9-AE8F-4598875F2AF9}" type="presOf" srcId="{21F51F13-F0EC-4405-9584-DB6A5351C930}" destId="{A5169881-BF8A-4A69-960A-A5DA19919492}" srcOrd="0" destOrd="0" presId="urn:microsoft.com/office/officeart/2005/8/layout/vList5"/>
    <dgm:cxn modelId="{B84D2DCF-41B4-4E87-8E4A-A6581411C8EC}" type="presOf" srcId="{D741A57E-6776-4503-8D4E-98D5E4053582}" destId="{AC15F7C5-FA3F-4AD1-BCB5-4F69A2D515EE}" srcOrd="0" destOrd="1" presId="urn:microsoft.com/office/officeart/2005/8/layout/vList5"/>
    <dgm:cxn modelId="{C945ADE3-4BC4-43E3-89B6-A36A0109934A}" type="presOf" srcId="{0F7B69DD-5C66-4202-8B1B-BAE68B68E843}" destId="{AC15F7C5-FA3F-4AD1-BCB5-4F69A2D515EE}" srcOrd="0" destOrd="9" presId="urn:microsoft.com/office/officeart/2005/8/layout/vList5"/>
    <dgm:cxn modelId="{11FEC3F2-CD60-4787-95E3-AF7CCFE2737C}" srcId="{A1FC500E-E89D-4D6E-B8BF-E01815AE7C80}" destId="{21F51F13-F0EC-4405-9584-DB6A5351C930}" srcOrd="1" destOrd="0" parTransId="{0B613B7F-F8C4-4196-921B-7B81273097A0}" sibTransId="{5AF348AB-6FC1-45C1-8CCB-31A9D69EFC35}"/>
    <dgm:cxn modelId="{C4E8F1F6-D29A-4B8B-BBA5-BAB4D05B880B}" type="presOf" srcId="{E3AC1509-6ACD-4F4B-975E-145C7ADF22C0}" destId="{AC15F7C5-FA3F-4AD1-BCB5-4F69A2D515EE}" srcOrd="0" destOrd="5" presId="urn:microsoft.com/office/officeart/2005/8/layout/vList5"/>
    <dgm:cxn modelId="{BAD98DB7-41B1-487A-9152-BDBF3533D664}" type="presParOf" srcId="{152409E0-4DAB-43E8-9C6D-62504F26F6E9}" destId="{2F09B67B-9814-492E-B0F4-7DD45AB7F0F9}" srcOrd="0" destOrd="0" presId="urn:microsoft.com/office/officeart/2005/8/layout/vList5"/>
    <dgm:cxn modelId="{3F4A863B-F95C-4BFC-9D12-58363D46E140}" type="presParOf" srcId="{2F09B67B-9814-492E-B0F4-7DD45AB7F0F9}" destId="{46B343EF-AEAF-47C1-8B4A-E155A931D527}" srcOrd="0" destOrd="0" presId="urn:microsoft.com/office/officeart/2005/8/layout/vList5"/>
    <dgm:cxn modelId="{9B719052-2D1B-41BB-8FF4-6AE60B55B939}" type="presParOf" srcId="{2F09B67B-9814-492E-B0F4-7DD45AB7F0F9}" destId="{AC15F7C5-FA3F-4AD1-BCB5-4F69A2D515EE}" srcOrd="1" destOrd="0" presId="urn:microsoft.com/office/officeart/2005/8/layout/vList5"/>
    <dgm:cxn modelId="{F20EF0F0-7855-44C2-BF60-0B23E80C93BE}" type="presParOf" srcId="{152409E0-4DAB-43E8-9C6D-62504F26F6E9}" destId="{D057BD5E-48D8-4108-83DE-1693B09B8CDF}" srcOrd="1" destOrd="0" presId="urn:microsoft.com/office/officeart/2005/8/layout/vList5"/>
    <dgm:cxn modelId="{2A2D4531-6A08-4E48-BEA5-A7CD8CCB5B5B}" type="presParOf" srcId="{152409E0-4DAB-43E8-9C6D-62504F26F6E9}" destId="{6D249B6B-C5B3-4546-8289-27399C4B251C}" srcOrd="2" destOrd="0" presId="urn:microsoft.com/office/officeart/2005/8/layout/vList5"/>
    <dgm:cxn modelId="{EC84099B-0A4C-4AD7-B54D-6A2D2D3C4B24}" type="presParOf" srcId="{6D249B6B-C5B3-4546-8289-27399C4B251C}" destId="{A5169881-BF8A-4A69-960A-A5DA19919492}" srcOrd="0" destOrd="0" presId="urn:microsoft.com/office/officeart/2005/8/layout/vList5"/>
    <dgm:cxn modelId="{3CFD8B16-07D4-4026-9548-14091F616F0E}" type="presParOf" srcId="{6D249B6B-C5B3-4546-8289-27399C4B251C}" destId="{6ED8D0D0-49E7-444B-A87B-B7DFAEC96AC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28665C54-B8D6-4C98-B17E-4F0FC89317F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3039AA0-6881-457C-9F81-171E5F2CFF04}">
      <dgm:prSet custT="1"/>
      <dgm:spPr>
        <a:scene3d>
          <a:camera prst="orthographicFront"/>
          <a:lightRig rig="threePt" dir="t"/>
        </a:scene3d>
        <a:sp3d>
          <a:bevelT/>
        </a:sp3d>
      </dgm:spPr>
      <dgm:t>
        <a:bodyPr/>
        <a:lstStyle/>
        <a:p>
          <a:pPr algn="ctr"/>
          <a:r>
            <a:rPr lang="en-US" sz="3600" b="1">
              <a:solidFill>
                <a:schemeClr val="accent3"/>
              </a:solidFill>
            </a:rPr>
            <a:t>What?</a:t>
          </a:r>
          <a:endParaRPr lang="en-US" sz="3600">
            <a:solidFill>
              <a:schemeClr val="accent3"/>
            </a:solidFill>
          </a:endParaRPr>
        </a:p>
      </dgm:t>
    </dgm:pt>
    <dgm:pt modelId="{9040F565-1AC8-4852-A794-212830E00DA4}" type="parTrans" cxnId="{5DAF0EC9-58E7-44B2-AD2F-7FC185E5F8CB}">
      <dgm:prSet/>
      <dgm:spPr/>
      <dgm:t>
        <a:bodyPr/>
        <a:lstStyle/>
        <a:p>
          <a:endParaRPr lang="en-US"/>
        </a:p>
      </dgm:t>
    </dgm:pt>
    <dgm:pt modelId="{E92AFB24-8C3A-47F1-A122-652674A63C9F}" type="sibTrans" cxnId="{5DAF0EC9-58E7-44B2-AD2F-7FC185E5F8CB}">
      <dgm:prSet/>
      <dgm:spPr/>
      <dgm:t>
        <a:bodyPr/>
        <a:lstStyle/>
        <a:p>
          <a:endParaRPr lang="en-US"/>
        </a:p>
      </dgm:t>
    </dgm:pt>
    <dgm:pt modelId="{D6F88643-1ED1-4199-885E-37C9169DBDB1}">
      <dgm:prSet custT="1"/>
      <dgm:spPr>
        <a:scene3d>
          <a:camera prst="orthographicFront"/>
          <a:lightRig rig="threePt" dir="t"/>
        </a:scene3d>
        <a:sp3d>
          <a:bevelT/>
        </a:sp3d>
      </dgm:spPr>
      <dgm:t>
        <a:bodyPr/>
        <a:lstStyle/>
        <a:p>
          <a:pPr algn="ctr"/>
          <a:r>
            <a:rPr lang="en-US" sz="3600" b="1">
              <a:solidFill>
                <a:schemeClr val="accent3"/>
              </a:solidFill>
            </a:rPr>
            <a:t>Why?</a:t>
          </a:r>
          <a:endParaRPr lang="en-US" sz="3600">
            <a:solidFill>
              <a:schemeClr val="accent3"/>
            </a:solidFill>
          </a:endParaRPr>
        </a:p>
      </dgm:t>
    </dgm:pt>
    <dgm:pt modelId="{A9D82CD7-E580-4A50-A1C3-7BD1B61A183A}" type="parTrans" cxnId="{31F93BD5-AF28-418A-A1CB-7FB529996CEF}">
      <dgm:prSet/>
      <dgm:spPr/>
      <dgm:t>
        <a:bodyPr/>
        <a:lstStyle/>
        <a:p>
          <a:endParaRPr lang="en-US"/>
        </a:p>
      </dgm:t>
    </dgm:pt>
    <dgm:pt modelId="{196BD2F8-364B-444F-949E-E8FFDAF4B1A5}" type="sibTrans" cxnId="{31F93BD5-AF28-418A-A1CB-7FB529996CEF}">
      <dgm:prSet/>
      <dgm:spPr/>
      <dgm:t>
        <a:bodyPr/>
        <a:lstStyle/>
        <a:p>
          <a:endParaRPr lang="en-US"/>
        </a:p>
      </dgm:t>
    </dgm:pt>
    <dgm:pt modelId="{D2CE865E-8CCF-429A-A803-B44CA7484537}">
      <dgm:prSet custT="1"/>
      <dgm:spPr>
        <a:scene3d>
          <a:camera prst="orthographicFront"/>
          <a:lightRig rig="threePt" dir="t"/>
        </a:scene3d>
        <a:sp3d>
          <a:bevelT/>
        </a:sp3d>
      </dgm:spPr>
      <dgm:t>
        <a:bodyPr/>
        <a:lstStyle/>
        <a:p>
          <a:pPr algn="ctr"/>
          <a:r>
            <a:rPr lang="en-US" sz="3600" b="1">
              <a:solidFill>
                <a:schemeClr val="accent3"/>
              </a:solidFill>
            </a:rPr>
            <a:t>When?</a:t>
          </a:r>
          <a:endParaRPr lang="en-US" sz="3600">
            <a:solidFill>
              <a:schemeClr val="accent3"/>
            </a:solidFill>
          </a:endParaRPr>
        </a:p>
      </dgm:t>
    </dgm:pt>
    <dgm:pt modelId="{3CD7E4D3-8EE5-4666-976F-139B12271040}" type="parTrans" cxnId="{D944E4E7-3ABA-4931-AA77-91628A4283E1}">
      <dgm:prSet/>
      <dgm:spPr/>
      <dgm:t>
        <a:bodyPr/>
        <a:lstStyle/>
        <a:p>
          <a:endParaRPr lang="en-US"/>
        </a:p>
      </dgm:t>
    </dgm:pt>
    <dgm:pt modelId="{922CE52F-424A-40CD-85FC-BA00496F69AC}" type="sibTrans" cxnId="{D944E4E7-3ABA-4931-AA77-91628A4283E1}">
      <dgm:prSet/>
      <dgm:spPr/>
      <dgm:t>
        <a:bodyPr/>
        <a:lstStyle/>
        <a:p>
          <a:endParaRPr lang="en-US"/>
        </a:p>
      </dgm:t>
    </dgm:pt>
    <dgm:pt modelId="{6775BADE-2DBC-4062-8A6A-29B70745DE9B}">
      <dgm:prSet custT="1"/>
      <dgm:spPr>
        <a:scene3d>
          <a:camera prst="orthographicFront"/>
          <a:lightRig rig="threePt" dir="t"/>
        </a:scene3d>
        <a:sp3d>
          <a:bevelT/>
        </a:sp3d>
      </dgm:spPr>
      <dgm:t>
        <a:bodyPr anchor="t"/>
        <a:lstStyle/>
        <a:p>
          <a:pPr marL="60325" indent="0" algn="l">
            <a:buNone/>
          </a:pPr>
          <a:r>
            <a:rPr lang="en-US" sz="1800" b="0" dirty="0"/>
            <a:t>The Board will review the existing classification of nonfinancial assets and other related sub-classifications (for example, capital assets or intangible assets)</a:t>
          </a:r>
          <a:endParaRPr lang="en-US" sz="1800" dirty="0"/>
        </a:p>
      </dgm:t>
    </dgm:pt>
    <dgm:pt modelId="{6955D45D-1ED3-4B92-A3AE-D83A3C7BB624}" type="parTrans" cxnId="{B9A31E4E-B4F3-47C2-AF9B-0F60D8F5DAF0}">
      <dgm:prSet/>
      <dgm:spPr/>
      <dgm:t>
        <a:bodyPr/>
        <a:lstStyle/>
        <a:p>
          <a:endParaRPr lang="en-US"/>
        </a:p>
      </dgm:t>
    </dgm:pt>
    <dgm:pt modelId="{73EA357E-D4D6-4204-B5B8-626BEA8B2B80}" type="sibTrans" cxnId="{B9A31E4E-B4F3-47C2-AF9B-0F60D8F5DAF0}">
      <dgm:prSet/>
      <dgm:spPr/>
      <dgm:t>
        <a:bodyPr/>
        <a:lstStyle/>
        <a:p>
          <a:endParaRPr lang="en-US"/>
        </a:p>
      </dgm:t>
    </dgm:pt>
    <dgm:pt modelId="{1E254595-00D2-4076-96CE-DD530D44D2A7}">
      <dgm:prSet/>
      <dgm:spPr>
        <a:scene3d>
          <a:camera prst="orthographicFront"/>
          <a:lightRig rig="threePt" dir="t"/>
        </a:scene3d>
        <a:sp3d>
          <a:bevelT/>
        </a:sp3d>
      </dgm:spPr>
      <dgm:t>
        <a:bodyPr anchor="t"/>
        <a:lstStyle/>
        <a:p>
          <a:pPr marL="60325" indent="0" algn="l">
            <a:buNone/>
          </a:pPr>
          <a:r>
            <a:rPr lang="en-US" b="0" dirty="0"/>
            <a:t>A review of existing standards found that they generally were effective, but that there were aspects that could be significantly improved</a:t>
          </a:r>
          <a:endParaRPr lang="en-US" dirty="0">
            <a:solidFill>
              <a:schemeClr val="bg1"/>
            </a:solidFill>
          </a:endParaRPr>
        </a:p>
      </dgm:t>
    </dgm:pt>
    <dgm:pt modelId="{94D9DD3C-650A-4BD7-A364-3859670481C3}" type="parTrans" cxnId="{F0D6F8A9-4190-456C-9E18-4E031F9CDB8B}">
      <dgm:prSet/>
      <dgm:spPr/>
      <dgm:t>
        <a:bodyPr/>
        <a:lstStyle/>
        <a:p>
          <a:endParaRPr lang="en-US"/>
        </a:p>
      </dgm:t>
    </dgm:pt>
    <dgm:pt modelId="{017E11F1-056F-4233-BF04-EE9BF3D9781E}" type="sibTrans" cxnId="{F0D6F8A9-4190-456C-9E18-4E031F9CDB8B}">
      <dgm:prSet/>
      <dgm:spPr/>
      <dgm:t>
        <a:bodyPr/>
        <a:lstStyle/>
        <a:p>
          <a:endParaRPr lang="en-US"/>
        </a:p>
      </dgm:t>
    </dgm:pt>
    <dgm:pt modelId="{48C5D5F6-5D9E-41D5-8208-B4107643344B}">
      <dgm:prSet/>
      <dgm:spPr>
        <a:scene3d>
          <a:camera prst="orthographicFront"/>
          <a:lightRig rig="threePt" dir="t"/>
        </a:scene3d>
        <a:sp3d>
          <a:bevelT/>
        </a:sp3d>
      </dgm:spPr>
      <dgm:t>
        <a:bodyPr anchor="t"/>
        <a:lstStyle/>
        <a:p>
          <a:pPr marL="60325" indent="0" algn="l">
            <a:buNone/>
          </a:pPr>
          <a:r>
            <a:rPr lang="en-US" b="0" dirty="0"/>
            <a:t>Deliberations scheduled to begin July 2022 </a:t>
          </a:r>
          <a:endParaRPr lang="en-US" dirty="0"/>
        </a:p>
      </dgm:t>
    </dgm:pt>
    <dgm:pt modelId="{3745AC4D-B2B2-4E17-AC5F-FF376B6A0E77}" type="parTrans" cxnId="{FBD04BB3-56B4-4E2E-9CCE-B1FBA0B92A0A}">
      <dgm:prSet/>
      <dgm:spPr/>
      <dgm:t>
        <a:bodyPr/>
        <a:lstStyle/>
        <a:p>
          <a:endParaRPr lang="en-US"/>
        </a:p>
      </dgm:t>
    </dgm:pt>
    <dgm:pt modelId="{2406F0BC-6BCD-4AEA-9A11-A7CE8E46EBE6}" type="sibTrans" cxnId="{FBD04BB3-56B4-4E2E-9CCE-B1FBA0B92A0A}">
      <dgm:prSet/>
      <dgm:spPr/>
      <dgm:t>
        <a:bodyPr/>
        <a:lstStyle/>
        <a:p>
          <a:endParaRPr lang="en-US"/>
        </a:p>
      </dgm:t>
    </dgm:pt>
    <dgm:pt modelId="{50B92D80-702F-4183-BEF9-709958B0644E}" type="pres">
      <dgm:prSet presAssocID="{28665C54-B8D6-4C98-B17E-4F0FC89317F0}" presName="theList" presStyleCnt="0">
        <dgm:presLayoutVars>
          <dgm:dir/>
          <dgm:animLvl val="lvl"/>
          <dgm:resizeHandles val="exact"/>
        </dgm:presLayoutVars>
      </dgm:prSet>
      <dgm:spPr/>
    </dgm:pt>
    <dgm:pt modelId="{4CABD9DC-6CFB-477A-8FB7-CF6BC9122911}" type="pres">
      <dgm:prSet presAssocID="{A3039AA0-6881-457C-9F81-171E5F2CFF04}" presName="compNode" presStyleCnt="0"/>
      <dgm:spPr/>
    </dgm:pt>
    <dgm:pt modelId="{D5C0F6D0-67F0-4C45-B475-C7CEC51C18BE}" type="pres">
      <dgm:prSet presAssocID="{A3039AA0-6881-457C-9F81-171E5F2CFF04}" presName="aNode" presStyleLbl="bgShp" presStyleIdx="0" presStyleCnt="3"/>
      <dgm:spPr/>
    </dgm:pt>
    <dgm:pt modelId="{AE5878B9-527B-414D-A7C0-251FE06F94F4}" type="pres">
      <dgm:prSet presAssocID="{A3039AA0-6881-457C-9F81-171E5F2CFF04}" presName="textNode" presStyleLbl="bgShp" presStyleIdx="0" presStyleCnt="3"/>
      <dgm:spPr/>
    </dgm:pt>
    <dgm:pt modelId="{A549A1A2-07D0-44E6-99B0-05CFAB5470AC}" type="pres">
      <dgm:prSet presAssocID="{A3039AA0-6881-457C-9F81-171E5F2CFF04}" presName="compChildNode" presStyleCnt="0"/>
      <dgm:spPr/>
    </dgm:pt>
    <dgm:pt modelId="{ACB72E77-417F-43BD-A9E5-A8C357FF8639}" type="pres">
      <dgm:prSet presAssocID="{A3039AA0-6881-457C-9F81-171E5F2CFF04}" presName="theInnerList" presStyleCnt="0"/>
      <dgm:spPr/>
    </dgm:pt>
    <dgm:pt modelId="{0D50CC20-32FF-4B06-97FC-92D35B4FB189}" type="pres">
      <dgm:prSet presAssocID="{6775BADE-2DBC-4062-8A6A-29B70745DE9B}" presName="childNode" presStyleLbl="node1" presStyleIdx="0" presStyleCnt="3">
        <dgm:presLayoutVars>
          <dgm:bulletEnabled val="1"/>
        </dgm:presLayoutVars>
      </dgm:prSet>
      <dgm:spPr/>
    </dgm:pt>
    <dgm:pt modelId="{B9D680BF-05FF-49BD-A69C-A73AF20B198E}" type="pres">
      <dgm:prSet presAssocID="{A3039AA0-6881-457C-9F81-171E5F2CFF04}" presName="aSpace" presStyleCnt="0"/>
      <dgm:spPr/>
    </dgm:pt>
    <dgm:pt modelId="{6B87EAA6-01FF-4AE7-945E-D033B9FF74AD}" type="pres">
      <dgm:prSet presAssocID="{D6F88643-1ED1-4199-885E-37C9169DBDB1}" presName="compNode" presStyleCnt="0"/>
      <dgm:spPr/>
    </dgm:pt>
    <dgm:pt modelId="{D07AB29A-E23C-4CB7-9C40-376C4ADD80A1}" type="pres">
      <dgm:prSet presAssocID="{D6F88643-1ED1-4199-885E-37C9169DBDB1}" presName="aNode" presStyleLbl="bgShp" presStyleIdx="1" presStyleCnt="3"/>
      <dgm:spPr/>
    </dgm:pt>
    <dgm:pt modelId="{91CE30DE-C8A9-419C-BE57-0A0BBF279991}" type="pres">
      <dgm:prSet presAssocID="{D6F88643-1ED1-4199-885E-37C9169DBDB1}" presName="textNode" presStyleLbl="bgShp" presStyleIdx="1" presStyleCnt="3"/>
      <dgm:spPr/>
    </dgm:pt>
    <dgm:pt modelId="{80DD0C96-0CD1-4A83-8727-59CC5463A60E}" type="pres">
      <dgm:prSet presAssocID="{D6F88643-1ED1-4199-885E-37C9169DBDB1}" presName="compChildNode" presStyleCnt="0"/>
      <dgm:spPr/>
    </dgm:pt>
    <dgm:pt modelId="{AEF9D8F1-C744-4CB3-9191-2DB1C9BFCC00}" type="pres">
      <dgm:prSet presAssocID="{D6F88643-1ED1-4199-885E-37C9169DBDB1}" presName="theInnerList" presStyleCnt="0"/>
      <dgm:spPr/>
    </dgm:pt>
    <dgm:pt modelId="{2E34079D-27D5-48C7-A62C-2E8AAB1D3AF4}" type="pres">
      <dgm:prSet presAssocID="{1E254595-00D2-4076-96CE-DD530D44D2A7}" presName="childNode" presStyleLbl="node1" presStyleIdx="1" presStyleCnt="3">
        <dgm:presLayoutVars>
          <dgm:bulletEnabled val="1"/>
        </dgm:presLayoutVars>
      </dgm:prSet>
      <dgm:spPr/>
    </dgm:pt>
    <dgm:pt modelId="{DE341089-C725-4D71-868B-CAAE52E50BC1}" type="pres">
      <dgm:prSet presAssocID="{D6F88643-1ED1-4199-885E-37C9169DBDB1}" presName="aSpace" presStyleCnt="0"/>
      <dgm:spPr/>
    </dgm:pt>
    <dgm:pt modelId="{421DDABC-2BC3-406B-AB4D-F4E3D99D03D0}" type="pres">
      <dgm:prSet presAssocID="{D2CE865E-8CCF-429A-A803-B44CA7484537}" presName="compNode" presStyleCnt="0"/>
      <dgm:spPr/>
    </dgm:pt>
    <dgm:pt modelId="{B8E80059-7753-4292-BEE2-00EF08B957DE}" type="pres">
      <dgm:prSet presAssocID="{D2CE865E-8CCF-429A-A803-B44CA7484537}" presName="aNode" presStyleLbl="bgShp" presStyleIdx="2" presStyleCnt="3"/>
      <dgm:spPr/>
    </dgm:pt>
    <dgm:pt modelId="{4E57346A-1FB9-40EE-B8DB-1BAB3E0AE87C}" type="pres">
      <dgm:prSet presAssocID="{D2CE865E-8CCF-429A-A803-B44CA7484537}" presName="textNode" presStyleLbl="bgShp" presStyleIdx="2" presStyleCnt="3"/>
      <dgm:spPr/>
    </dgm:pt>
    <dgm:pt modelId="{F7495AFA-787A-4175-A0AA-BC5892A72ED2}" type="pres">
      <dgm:prSet presAssocID="{D2CE865E-8CCF-429A-A803-B44CA7484537}" presName="compChildNode" presStyleCnt="0"/>
      <dgm:spPr/>
    </dgm:pt>
    <dgm:pt modelId="{FC096CE5-CE6D-4F0A-9F6C-69B277E9172F}" type="pres">
      <dgm:prSet presAssocID="{D2CE865E-8CCF-429A-A803-B44CA7484537}" presName="theInnerList" presStyleCnt="0"/>
      <dgm:spPr/>
    </dgm:pt>
    <dgm:pt modelId="{E1B05951-EF31-4758-BA25-1797B6A2E274}" type="pres">
      <dgm:prSet presAssocID="{48C5D5F6-5D9E-41D5-8208-B4107643344B}" presName="childNode" presStyleLbl="node1" presStyleIdx="2" presStyleCnt="3">
        <dgm:presLayoutVars>
          <dgm:bulletEnabled val="1"/>
        </dgm:presLayoutVars>
      </dgm:prSet>
      <dgm:spPr/>
    </dgm:pt>
  </dgm:ptLst>
  <dgm:cxnLst>
    <dgm:cxn modelId="{146DC31E-ECBD-487D-A595-F12BE66DA4B0}" type="presOf" srcId="{28665C54-B8D6-4C98-B17E-4F0FC89317F0}" destId="{50B92D80-702F-4183-BEF9-709958B0644E}" srcOrd="0" destOrd="0" presId="urn:microsoft.com/office/officeart/2005/8/layout/lProcess2"/>
    <dgm:cxn modelId="{AFBD845D-4328-4252-8462-5BD284D6EAD8}" type="presOf" srcId="{D2CE865E-8CCF-429A-A803-B44CA7484537}" destId="{4E57346A-1FB9-40EE-B8DB-1BAB3E0AE87C}" srcOrd="1" destOrd="0" presId="urn:microsoft.com/office/officeart/2005/8/layout/lProcess2"/>
    <dgm:cxn modelId="{833DD261-DFC5-4F4E-B76E-D2C86C745C33}" type="presOf" srcId="{D6F88643-1ED1-4199-885E-37C9169DBDB1}" destId="{D07AB29A-E23C-4CB7-9C40-376C4ADD80A1}" srcOrd="0" destOrd="0" presId="urn:microsoft.com/office/officeart/2005/8/layout/lProcess2"/>
    <dgm:cxn modelId="{B9A31E4E-B4F3-47C2-AF9B-0F60D8F5DAF0}" srcId="{A3039AA0-6881-457C-9F81-171E5F2CFF04}" destId="{6775BADE-2DBC-4062-8A6A-29B70745DE9B}" srcOrd="0" destOrd="0" parTransId="{6955D45D-1ED3-4B92-A3AE-D83A3C7BB624}" sibTransId="{73EA357E-D4D6-4204-B5B8-626BEA8B2B80}"/>
    <dgm:cxn modelId="{24D10A9A-FBB2-4AB8-94DF-388D73394489}" type="presOf" srcId="{D6F88643-1ED1-4199-885E-37C9169DBDB1}" destId="{91CE30DE-C8A9-419C-BE57-0A0BBF279991}" srcOrd="1" destOrd="0" presId="urn:microsoft.com/office/officeart/2005/8/layout/lProcess2"/>
    <dgm:cxn modelId="{7ACE89A3-7F0C-4D9B-9B76-61131A74190B}" type="presOf" srcId="{48C5D5F6-5D9E-41D5-8208-B4107643344B}" destId="{E1B05951-EF31-4758-BA25-1797B6A2E274}" srcOrd="0" destOrd="0" presId="urn:microsoft.com/office/officeart/2005/8/layout/lProcess2"/>
    <dgm:cxn modelId="{F0D6F8A9-4190-456C-9E18-4E031F9CDB8B}" srcId="{D6F88643-1ED1-4199-885E-37C9169DBDB1}" destId="{1E254595-00D2-4076-96CE-DD530D44D2A7}" srcOrd="0" destOrd="0" parTransId="{94D9DD3C-650A-4BD7-A364-3859670481C3}" sibTransId="{017E11F1-056F-4233-BF04-EE9BF3D9781E}"/>
    <dgm:cxn modelId="{B13235AB-0C4E-40B3-8F40-2585D3231E51}" type="presOf" srcId="{A3039AA0-6881-457C-9F81-171E5F2CFF04}" destId="{D5C0F6D0-67F0-4C45-B475-C7CEC51C18BE}" srcOrd="0" destOrd="0" presId="urn:microsoft.com/office/officeart/2005/8/layout/lProcess2"/>
    <dgm:cxn modelId="{FBD04BB3-56B4-4E2E-9CCE-B1FBA0B92A0A}" srcId="{D2CE865E-8CCF-429A-A803-B44CA7484537}" destId="{48C5D5F6-5D9E-41D5-8208-B4107643344B}" srcOrd="0" destOrd="0" parTransId="{3745AC4D-B2B2-4E17-AC5F-FF376B6A0E77}" sibTransId="{2406F0BC-6BCD-4AEA-9A11-A7CE8E46EBE6}"/>
    <dgm:cxn modelId="{D0453BB6-8CA7-41DA-AEEE-0A85852A811B}" type="presOf" srcId="{D2CE865E-8CCF-429A-A803-B44CA7484537}" destId="{B8E80059-7753-4292-BEE2-00EF08B957DE}" srcOrd="0" destOrd="0" presId="urn:microsoft.com/office/officeart/2005/8/layout/lProcess2"/>
    <dgm:cxn modelId="{5DAF0EC9-58E7-44B2-AD2F-7FC185E5F8CB}" srcId="{28665C54-B8D6-4C98-B17E-4F0FC89317F0}" destId="{A3039AA0-6881-457C-9F81-171E5F2CFF04}" srcOrd="0" destOrd="0" parTransId="{9040F565-1AC8-4852-A794-212830E00DA4}" sibTransId="{E92AFB24-8C3A-47F1-A122-652674A63C9F}"/>
    <dgm:cxn modelId="{13CDC5C9-E7FF-460C-B649-7E54EE66F78A}" type="presOf" srcId="{1E254595-00D2-4076-96CE-DD530D44D2A7}" destId="{2E34079D-27D5-48C7-A62C-2E8AAB1D3AF4}" srcOrd="0" destOrd="0" presId="urn:microsoft.com/office/officeart/2005/8/layout/lProcess2"/>
    <dgm:cxn modelId="{00DE06D3-A5C0-465F-AA38-869CAA9A4E7D}" type="presOf" srcId="{A3039AA0-6881-457C-9F81-171E5F2CFF04}" destId="{AE5878B9-527B-414D-A7C0-251FE06F94F4}" srcOrd="1" destOrd="0" presId="urn:microsoft.com/office/officeart/2005/8/layout/lProcess2"/>
    <dgm:cxn modelId="{31F93BD5-AF28-418A-A1CB-7FB529996CEF}" srcId="{28665C54-B8D6-4C98-B17E-4F0FC89317F0}" destId="{D6F88643-1ED1-4199-885E-37C9169DBDB1}" srcOrd="1" destOrd="0" parTransId="{A9D82CD7-E580-4A50-A1C3-7BD1B61A183A}" sibTransId="{196BD2F8-364B-444F-949E-E8FFDAF4B1A5}"/>
    <dgm:cxn modelId="{076EDDD6-53AA-4109-B28D-614CF3AF3FEF}" type="presOf" srcId="{6775BADE-2DBC-4062-8A6A-29B70745DE9B}" destId="{0D50CC20-32FF-4B06-97FC-92D35B4FB189}" srcOrd="0" destOrd="0" presId="urn:microsoft.com/office/officeart/2005/8/layout/lProcess2"/>
    <dgm:cxn modelId="{D944E4E7-3ABA-4931-AA77-91628A4283E1}" srcId="{28665C54-B8D6-4C98-B17E-4F0FC89317F0}" destId="{D2CE865E-8CCF-429A-A803-B44CA7484537}" srcOrd="2" destOrd="0" parTransId="{3CD7E4D3-8EE5-4666-976F-139B12271040}" sibTransId="{922CE52F-424A-40CD-85FC-BA00496F69AC}"/>
    <dgm:cxn modelId="{B90A0146-1A30-4535-AFBB-0A036BCCBB65}" type="presParOf" srcId="{50B92D80-702F-4183-BEF9-709958B0644E}" destId="{4CABD9DC-6CFB-477A-8FB7-CF6BC9122911}" srcOrd="0" destOrd="0" presId="urn:microsoft.com/office/officeart/2005/8/layout/lProcess2"/>
    <dgm:cxn modelId="{56F653FC-F000-40A1-BE7D-343AA4D6C559}" type="presParOf" srcId="{4CABD9DC-6CFB-477A-8FB7-CF6BC9122911}" destId="{D5C0F6D0-67F0-4C45-B475-C7CEC51C18BE}" srcOrd="0" destOrd="0" presId="urn:microsoft.com/office/officeart/2005/8/layout/lProcess2"/>
    <dgm:cxn modelId="{7729903E-6713-4709-BFA3-20469D26853F}" type="presParOf" srcId="{4CABD9DC-6CFB-477A-8FB7-CF6BC9122911}" destId="{AE5878B9-527B-414D-A7C0-251FE06F94F4}" srcOrd="1" destOrd="0" presId="urn:microsoft.com/office/officeart/2005/8/layout/lProcess2"/>
    <dgm:cxn modelId="{D0F3BBF2-BAB3-43F1-A224-897F5CA89EE8}" type="presParOf" srcId="{4CABD9DC-6CFB-477A-8FB7-CF6BC9122911}" destId="{A549A1A2-07D0-44E6-99B0-05CFAB5470AC}" srcOrd="2" destOrd="0" presId="urn:microsoft.com/office/officeart/2005/8/layout/lProcess2"/>
    <dgm:cxn modelId="{B777C912-83C4-412D-872C-A8B444EDF98C}" type="presParOf" srcId="{A549A1A2-07D0-44E6-99B0-05CFAB5470AC}" destId="{ACB72E77-417F-43BD-A9E5-A8C357FF8639}" srcOrd="0" destOrd="0" presId="urn:microsoft.com/office/officeart/2005/8/layout/lProcess2"/>
    <dgm:cxn modelId="{61E2FFD6-5ECB-4CE4-AF98-26C1769DBE88}" type="presParOf" srcId="{ACB72E77-417F-43BD-A9E5-A8C357FF8639}" destId="{0D50CC20-32FF-4B06-97FC-92D35B4FB189}" srcOrd="0" destOrd="0" presId="urn:microsoft.com/office/officeart/2005/8/layout/lProcess2"/>
    <dgm:cxn modelId="{F7E734A5-A78E-4002-9E81-655AA58296BE}" type="presParOf" srcId="{50B92D80-702F-4183-BEF9-709958B0644E}" destId="{B9D680BF-05FF-49BD-A69C-A73AF20B198E}" srcOrd="1" destOrd="0" presId="urn:microsoft.com/office/officeart/2005/8/layout/lProcess2"/>
    <dgm:cxn modelId="{3F490AAB-FD0E-4639-9550-C5B4D7CA3CF5}" type="presParOf" srcId="{50B92D80-702F-4183-BEF9-709958B0644E}" destId="{6B87EAA6-01FF-4AE7-945E-D033B9FF74AD}" srcOrd="2" destOrd="0" presId="urn:microsoft.com/office/officeart/2005/8/layout/lProcess2"/>
    <dgm:cxn modelId="{AF03A84D-54A8-4F1C-A269-597298990083}" type="presParOf" srcId="{6B87EAA6-01FF-4AE7-945E-D033B9FF74AD}" destId="{D07AB29A-E23C-4CB7-9C40-376C4ADD80A1}" srcOrd="0" destOrd="0" presId="urn:microsoft.com/office/officeart/2005/8/layout/lProcess2"/>
    <dgm:cxn modelId="{9E7EEF19-1058-404F-A06D-20297D689C87}" type="presParOf" srcId="{6B87EAA6-01FF-4AE7-945E-D033B9FF74AD}" destId="{91CE30DE-C8A9-419C-BE57-0A0BBF279991}" srcOrd="1" destOrd="0" presId="urn:microsoft.com/office/officeart/2005/8/layout/lProcess2"/>
    <dgm:cxn modelId="{3C6D8161-515D-4AC3-AB75-4048B02D61BF}" type="presParOf" srcId="{6B87EAA6-01FF-4AE7-945E-D033B9FF74AD}" destId="{80DD0C96-0CD1-4A83-8727-59CC5463A60E}" srcOrd="2" destOrd="0" presId="urn:microsoft.com/office/officeart/2005/8/layout/lProcess2"/>
    <dgm:cxn modelId="{E8919511-EA0D-4ABF-96F2-C9EAA0F9EBC1}" type="presParOf" srcId="{80DD0C96-0CD1-4A83-8727-59CC5463A60E}" destId="{AEF9D8F1-C744-4CB3-9191-2DB1C9BFCC00}" srcOrd="0" destOrd="0" presId="urn:microsoft.com/office/officeart/2005/8/layout/lProcess2"/>
    <dgm:cxn modelId="{D4C28402-DD65-411C-B840-0521828E5A23}" type="presParOf" srcId="{AEF9D8F1-C744-4CB3-9191-2DB1C9BFCC00}" destId="{2E34079D-27D5-48C7-A62C-2E8AAB1D3AF4}" srcOrd="0" destOrd="0" presId="urn:microsoft.com/office/officeart/2005/8/layout/lProcess2"/>
    <dgm:cxn modelId="{C96B4965-6A46-41AD-8586-B5DDA56A6F31}" type="presParOf" srcId="{50B92D80-702F-4183-BEF9-709958B0644E}" destId="{DE341089-C725-4D71-868B-CAAE52E50BC1}" srcOrd="3" destOrd="0" presId="urn:microsoft.com/office/officeart/2005/8/layout/lProcess2"/>
    <dgm:cxn modelId="{EB5ABA2E-50C2-4C30-82A5-2B10AB7CAA0D}" type="presParOf" srcId="{50B92D80-702F-4183-BEF9-709958B0644E}" destId="{421DDABC-2BC3-406B-AB4D-F4E3D99D03D0}" srcOrd="4" destOrd="0" presId="urn:microsoft.com/office/officeart/2005/8/layout/lProcess2"/>
    <dgm:cxn modelId="{A2A7957C-E495-474E-A7D6-4C929CDF0D09}" type="presParOf" srcId="{421DDABC-2BC3-406B-AB4D-F4E3D99D03D0}" destId="{B8E80059-7753-4292-BEE2-00EF08B957DE}" srcOrd="0" destOrd="0" presId="urn:microsoft.com/office/officeart/2005/8/layout/lProcess2"/>
    <dgm:cxn modelId="{FF46A8A8-5020-4F83-8623-AF9EB59C5351}" type="presParOf" srcId="{421DDABC-2BC3-406B-AB4D-F4E3D99D03D0}" destId="{4E57346A-1FB9-40EE-B8DB-1BAB3E0AE87C}" srcOrd="1" destOrd="0" presId="urn:microsoft.com/office/officeart/2005/8/layout/lProcess2"/>
    <dgm:cxn modelId="{A9C3D32F-B978-4260-A170-B4CD2F199AF9}" type="presParOf" srcId="{421DDABC-2BC3-406B-AB4D-F4E3D99D03D0}" destId="{F7495AFA-787A-4175-A0AA-BC5892A72ED2}" srcOrd="2" destOrd="0" presId="urn:microsoft.com/office/officeart/2005/8/layout/lProcess2"/>
    <dgm:cxn modelId="{45BB1E52-4F9D-4752-A96C-26C150CDA9CA}" type="presParOf" srcId="{F7495AFA-787A-4175-A0AA-BC5892A72ED2}" destId="{FC096CE5-CE6D-4F0A-9F6C-69B277E9172F}" srcOrd="0" destOrd="0" presId="urn:microsoft.com/office/officeart/2005/8/layout/lProcess2"/>
    <dgm:cxn modelId="{C43959A3-4294-4D4B-BB39-B4DABB321600}" type="presParOf" srcId="{FC096CE5-CE6D-4F0A-9F6C-69B277E9172F}" destId="{E1B05951-EF31-4758-BA25-1797B6A2E274}"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A44371B0-7AF5-4CCC-B767-7BA794A3B1C2}"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n-US"/>
        </a:p>
      </dgm:t>
    </dgm:pt>
    <dgm:pt modelId="{EAF9F67C-A0D5-41D6-A3C6-1EB3BB373DBC}">
      <dgm:prSet custT="1"/>
      <dgm:spPr>
        <a:scene3d>
          <a:camera prst="orthographicFront"/>
          <a:lightRig rig="threePt" dir="t"/>
        </a:scene3d>
        <a:sp3d>
          <a:bevelT/>
        </a:sp3d>
      </dgm:spPr>
      <dgm:t>
        <a:bodyPr/>
        <a:lstStyle/>
        <a:p>
          <a:r>
            <a:rPr lang="en-US" sz="1800" dirty="0"/>
            <a:t>How should the existing definitions of nonfinancial assets and capital assets be modified, if at all? Should new classifications be added?</a:t>
          </a:r>
        </a:p>
      </dgm:t>
    </dgm:pt>
    <dgm:pt modelId="{AF464D08-78CC-49BE-BC35-BA59910AB1CA}" type="parTrans" cxnId="{445FB10C-9ECE-482A-953C-D0DB4ED12405}">
      <dgm:prSet/>
      <dgm:spPr/>
      <dgm:t>
        <a:bodyPr/>
        <a:lstStyle/>
        <a:p>
          <a:endParaRPr lang="en-US" sz="1800"/>
        </a:p>
      </dgm:t>
    </dgm:pt>
    <dgm:pt modelId="{B8A0460D-D51D-488C-A5C1-FBA7EA7C8D5F}" type="sibTrans" cxnId="{445FB10C-9ECE-482A-953C-D0DB4ED12405}">
      <dgm:prSet/>
      <dgm:spPr/>
      <dgm:t>
        <a:bodyPr/>
        <a:lstStyle/>
        <a:p>
          <a:endParaRPr lang="en-US" sz="1800"/>
        </a:p>
      </dgm:t>
    </dgm:pt>
    <dgm:pt modelId="{0B1AED39-8C66-41EE-B15C-BD05FDFEB0D6}">
      <dgm:prSet custT="1"/>
      <dgm:spPr>
        <a:scene3d>
          <a:camera prst="orthographicFront"/>
          <a:lightRig rig="threePt" dir="t"/>
        </a:scene3d>
        <a:sp3d>
          <a:bevelT/>
        </a:sp3d>
      </dgm:spPr>
      <dgm:t>
        <a:bodyPr/>
        <a:lstStyle/>
        <a:p>
          <a:pPr>
            <a:buFont typeface="Symbol" panose="05050102010706020507" pitchFamily="18" charset="2"/>
            <a:buChar char=""/>
          </a:pPr>
          <a:r>
            <a:rPr lang="en-US" sz="1800" dirty="0"/>
            <a:t>Should right-to-use intangible assets resulting from Statements 87, 94, and 96, continue to be classified as capital assets?</a:t>
          </a:r>
        </a:p>
      </dgm:t>
    </dgm:pt>
    <dgm:pt modelId="{0F53BC84-DA6E-4BE2-B2CF-BEC24752057D}" type="parTrans" cxnId="{34B8F59D-9C59-4E11-B2C9-13974F06C80B}">
      <dgm:prSet/>
      <dgm:spPr/>
      <dgm:t>
        <a:bodyPr/>
        <a:lstStyle/>
        <a:p>
          <a:endParaRPr lang="en-US" sz="1800"/>
        </a:p>
      </dgm:t>
    </dgm:pt>
    <dgm:pt modelId="{2741BF88-E25C-46D5-A1B1-0C5A213BFB50}" type="sibTrans" cxnId="{34B8F59D-9C59-4E11-B2C9-13974F06C80B}">
      <dgm:prSet/>
      <dgm:spPr/>
      <dgm:t>
        <a:bodyPr/>
        <a:lstStyle/>
        <a:p>
          <a:endParaRPr lang="en-US" sz="1800"/>
        </a:p>
      </dgm:t>
    </dgm:pt>
    <dgm:pt modelId="{D2EE4A79-0F99-4787-998F-72B65C0CFE94}">
      <dgm:prSet custT="1"/>
      <dgm:spPr>
        <a:scene3d>
          <a:camera prst="orthographicFront"/>
          <a:lightRig rig="threePt" dir="t"/>
        </a:scene3d>
        <a:sp3d>
          <a:bevelT/>
        </a:sp3d>
      </dgm:spPr>
      <dgm:t>
        <a:bodyPr/>
        <a:lstStyle/>
        <a:p>
          <a:pPr>
            <a:buFont typeface="Symbol" panose="05050102010706020507" pitchFamily="18" charset="2"/>
            <a:buChar char=""/>
          </a:pPr>
          <a:r>
            <a:rPr lang="en-US" sz="1800" dirty="0"/>
            <a:t>Should other types of assets, such as capital assets held for resale, continue to be classified as capital assets?</a:t>
          </a:r>
        </a:p>
      </dgm:t>
    </dgm:pt>
    <dgm:pt modelId="{E0183AFC-CBEA-4AF4-85E3-4443CC91012C}" type="parTrans" cxnId="{56E4409D-E06E-4D79-A537-159F76EC87EF}">
      <dgm:prSet/>
      <dgm:spPr/>
      <dgm:t>
        <a:bodyPr/>
        <a:lstStyle/>
        <a:p>
          <a:endParaRPr lang="en-US" sz="1800"/>
        </a:p>
      </dgm:t>
    </dgm:pt>
    <dgm:pt modelId="{CD562A84-C60D-4C7E-BDB4-896A238B988D}" type="sibTrans" cxnId="{56E4409D-E06E-4D79-A537-159F76EC87EF}">
      <dgm:prSet/>
      <dgm:spPr/>
      <dgm:t>
        <a:bodyPr/>
        <a:lstStyle/>
        <a:p>
          <a:endParaRPr lang="en-US" sz="1800"/>
        </a:p>
      </dgm:t>
    </dgm:pt>
    <dgm:pt modelId="{0BA51940-BB7E-401A-AC9D-5F80F08E6886}">
      <dgm:prSet custT="1"/>
      <dgm:spPr>
        <a:scene3d>
          <a:camera prst="orthographicFront"/>
          <a:lightRig rig="threePt" dir="t"/>
        </a:scene3d>
        <a:sp3d>
          <a:bevelT/>
        </a:sp3d>
      </dgm:spPr>
      <dgm:t>
        <a:bodyPr/>
        <a:lstStyle/>
        <a:p>
          <a:pPr>
            <a:buFont typeface="Symbol" panose="05050102010706020507" pitchFamily="18" charset="2"/>
            <a:buChar char=""/>
          </a:pPr>
          <a:r>
            <a:rPr lang="en-US" sz="1800" dirty="0"/>
            <a:t>If classifications are added, how should those classifications be defined? </a:t>
          </a:r>
        </a:p>
      </dgm:t>
    </dgm:pt>
    <dgm:pt modelId="{6125CE34-567C-4147-ACFC-F2CDDFF480FE}" type="parTrans" cxnId="{130FB219-EBD4-4A3F-985B-1038F42D7D25}">
      <dgm:prSet/>
      <dgm:spPr/>
      <dgm:t>
        <a:bodyPr/>
        <a:lstStyle/>
        <a:p>
          <a:endParaRPr lang="en-US" sz="1800"/>
        </a:p>
      </dgm:t>
    </dgm:pt>
    <dgm:pt modelId="{DEAA1DAD-274B-4337-A5A7-905F5303DFDA}" type="sibTrans" cxnId="{130FB219-EBD4-4A3F-985B-1038F42D7D25}">
      <dgm:prSet/>
      <dgm:spPr/>
      <dgm:t>
        <a:bodyPr/>
        <a:lstStyle/>
        <a:p>
          <a:endParaRPr lang="en-US" sz="1800"/>
        </a:p>
      </dgm:t>
    </dgm:pt>
    <dgm:pt modelId="{F841809E-DB9B-4F45-A8B6-461FBC8A0489}">
      <dgm:prSet custT="1"/>
      <dgm:spPr>
        <a:scene3d>
          <a:camera prst="orthographicFront"/>
          <a:lightRig rig="threePt" dir="t"/>
        </a:scene3d>
        <a:sp3d>
          <a:bevelT/>
        </a:sp3d>
      </dgm:spPr>
      <dgm:t>
        <a:bodyPr/>
        <a:lstStyle/>
        <a:p>
          <a:pPr>
            <a:buFont typeface="Symbol" panose="05050102010706020507" pitchFamily="18" charset="2"/>
            <a:buChar char=""/>
          </a:pPr>
          <a:r>
            <a:rPr lang="en-US" sz="1800" dirty="0"/>
            <a:t>Should other intangible assets addressed in Statement 51 continue to be classified as capital assets?</a:t>
          </a:r>
        </a:p>
      </dgm:t>
    </dgm:pt>
    <dgm:pt modelId="{48824F4F-49B3-4669-9F21-7DF4BE8AED4D}" type="parTrans" cxnId="{75DBF070-BA56-4446-B380-3E22FFCF7108}">
      <dgm:prSet/>
      <dgm:spPr/>
      <dgm:t>
        <a:bodyPr/>
        <a:lstStyle/>
        <a:p>
          <a:endParaRPr lang="en-US"/>
        </a:p>
      </dgm:t>
    </dgm:pt>
    <dgm:pt modelId="{8BC3307D-CA03-4F24-B13C-782056A7905F}" type="sibTrans" cxnId="{75DBF070-BA56-4446-B380-3E22FFCF7108}">
      <dgm:prSet/>
      <dgm:spPr/>
      <dgm:t>
        <a:bodyPr/>
        <a:lstStyle/>
        <a:p>
          <a:endParaRPr lang="en-US"/>
        </a:p>
      </dgm:t>
    </dgm:pt>
    <dgm:pt modelId="{9D92DBB5-3452-4EAE-81C9-4DF91AED60C3}">
      <dgm:prSet/>
      <dgm:spPr/>
      <dgm:t>
        <a:bodyPr/>
        <a:lstStyle/>
        <a:p>
          <a:r>
            <a:rPr lang="en-US"/>
            <a:t>If classifications are added and defined or existing definitions or classifications are modified, what should be the effect, if any, on presentation within the statement of net position or disclosure in notes to financial statements?</a:t>
          </a:r>
        </a:p>
      </dgm:t>
    </dgm:pt>
    <dgm:pt modelId="{A890AB1C-4949-4C3E-A8E7-C064D4CE3FDB}" type="parTrans" cxnId="{365FF97B-127E-4292-89CE-7A417D0C7930}">
      <dgm:prSet/>
      <dgm:spPr/>
      <dgm:t>
        <a:bodyPr/>
        <a:lstStyle/>
        <a:p>
          <a:endParaRPr lang="en-US"/>
        </a:p>
      </dgm:t>
    </dgm:pt>
    <dgm:pt modelId="{C9B93FE2-2426-4F8A-A7EA-B7C650D64FDA}" type="sibTrans" cxnId="{365FF97B-127E-4292-89CE-7A417D0C7930}">
      <dgm:prSet/>
      <dgm:spPr/>
      <dgm:t>
        <a:bodyPr/>
        <a:lstStyle/>
        <a:p>
          <a:endParaRPr lang="en-US"/>
        </a:p>
      </dgm:t>
    </dgm:pt>
    <dgm:pt modelId="{F1596D8C-8CF1-4DB1-9547-AC1AD376F174}" type="pres">
      <dgm:prSet presAssocID="{A44371B0-7AF5-4CCC-B767-7BA794A3B1C2}" presName="linear" presStyleCnt="0">
        <dgm:presLayoutVars>
          <dgm:animLvl val="lvl"/>
          <dgm:resizeHandles val="exact"/>
        </dgm:presLayoutVars>
      </dgm:prSet>
      <dgm:spPr/>
    </dgm:pt>
    <dgm:pt modelId="{346FC8D2-1690-4FAE-B4E2-4A4619C8A448}" type="pres">
      <dgm:prSet presAssocID="{EAF9F67C-A0D5-41D6-A3C6-1EB3BB373DBC}" presName="parentText" presStyleLbl="node1" presStyleIdx="0" presStyleCnt="6">
        <dgm:presLayoutVars>
          <dgm:chMax val="0"/>
          <dgm:bulletEnabled val="1"/>
        </dgm:presLayoutVars>
      </dgm:prSet>
      <dgm:spPr/>
    </dgm:pt>
    <dgm:pt modelId="{412D5346-20DB-4D94-BC9E-0852BEE127D1}" type="pres">
      <dgm:prSet presAssocID="{B8A0460D-D51D-488C-A5C1-FBA7EA7C8D5F}" presName="spacer" presStyleCnt="0"/>
      <dgm:spPr>
        <a:scene3d>
          <a:camera prst="orthographicFront"/>
          <a:lightRig rig="threePt" dir="t"/>
        </a:scene3d>
        <a:sp3d>
          <a:bevelT/>
        </a:sp3d>
      </dgm:spPr>
    </dgm:pt>
    <dgm:pt modelId="{4519B11F-EB66-4899-8E90-445D544FDC43}" type="pres">
      <dgm:prSet presAssocID="{0B1AED39-8C66-41EE-B15C-BD05FDFEB0D6}" presName="parentText" presStyleLbl="node1" presStyleIdx="1" presStyleCnt="6">
        <dgm:presLayoutVars>
          <dgm:chMax val="0"/>
          <dgm:bulletEnabled val="1"/>
        </dgm:presLayoutVars>
      </dgm:prSet>
      <dgm:spPr/>
    </dgm:pt>
    <dgm:pt modelId="{AE11E47E-863F-4BB9-B83B-429F4C5B10F7}" type="pres">
      <dgm:prSet presAssocID="{2741BF88-E25C-46D5-A1B1-0C5A213BFB50}" presName="spacer" presStyleCnt="0"/>
      <dgm:spPr>
        <a:scene3d>
          <a:camera prst="orthographicFront"/>
          <a:lightRig rig="threePt" dir="t"/>
        </a:scene3d>
        <a:sp3d>
          <a:bevelT/>
        </a:sp3d>
      </dgm:spPr>
    </dgm:pt>
    <dgm:pt modelId="{53FD7012-B754-4561-9A33-79BDE0D30341}" type="pres">
      <dgm:prSet presAssocID="{F841809E-DB9B-4F45-A8B6-461FBC8A0489}" presName="parentText" presStyleLbl="node1" presStyleIdx="2" presStyleCnt="6">
        <dgm:presLayoutVars>
          <dgm:chMax val="0"/>
          <dgm:bulletEnabled val="1"/>
        </dgm:presLayoutVars>
      </dgm:prSet>
      <dgm:spPr/>
    </dgm:pt>
    <dgm:pt modelId="{A5CACE43-74BE-41BE-A542-F3D474DAEBFE}" type="pres">
      <dgm:prSet presAssocID="{8BC3307D-CA03-4F24-B13C-782056A7905F}" presName="spacer" presStyleCnt="0"/>
      <dgm:spPr>
        <a:scene3d>
          <a:camera prst="orthographicFront"/>
          <a:lightRig rig="threePt" dir="t"/>
        </a:scene3d>
        <a:sp3d>
          <a:bevelT/>
        </a:sp3d>
      </dgm:spPr>
    </dgm:pt>
    <dgm:pt modelId="{E9831AD5-7A8D-43E6-94CB-EC1830B55581}" type="pres">
      <dgm:prSet presAssocID="{D2EE4A79-0F99-4787-998F-72B65C0CFE94}" presName="parentText" presStyleLbl="node1" presStyleIdx="3" presStyleCnt="6">
        <dgm:presLayoutVars>
          <dgm:chMax val="0"/>
          <dgm:bulletEnabled val="1"/>
        </dgm:presLayoutVars>
      </dgm:prSet>
      <dgm:spPr/>
    </dgm:pt>
    <dgm:pt modelId="{D2711D79-184C-4DDB-9CAC-C21F4B54E612}" type="pres">
      <dgm:prSet presAssocID="{CD562A84-C60D-4C7E-BDB4-896A238B988D}" presName="spacer" presStyleCnt="0"/>
      <dgm:spPr>
        <a:scene3d>
          <a:camera prst="orthographicFront"/>
          <a:lightRig rig="threePt" dir="t"/>
        </a:scene3d>
        <a:sp3d>
          <a:bevelT/>
        </a:sp3d>
      </dgm:spPr>
    </dgm:pt>
    <dgm:pt modelId="{73C1251A-D080-4A6A-8627-C8D3B6F9ED83}" type="pres">
      <dgm:prSet presAssocID="{0BA51940-BB7E-401A-AC9D-5F80F08E6886}" presName="parentText" presStyleLbl="node1" presStyleIdx="4" presStyleCnt="6">
        <dgm:presLayoutVars>
          <dgm:chMax val="0"/>
          <dgm:bulletEnabled val="1"/>
        </dgm:presLayoutVars>
      </dgm:prSet>
      <dgm:spPr/>
    </dgm:pt>
    <dgm:pt modelId="{9E268EA6-515B-4382-812E-E3F85BFEF802}" type="pres">
      <dgm:prSet presAssocID="{DEAA1DAD-274B-4337-A5A7-905F5303DFDA}" presName="spacer" presStyleCnt="0"/>
      <dgm:spPr/>
    </dgm:pt>
    <dgm:pt modelId="{26F0D83D-B7A4-4B3B-825A-61EDBBFE7796}" type="pres">
      <dgm:prSet presAssocID="{9D92DBB5-3452-4EAE-81C9-4DF91AED60C3}" presName="parentText" presStyleLbl="node1" presStyleIdx="5" presStyleCnt="6">
        <dgm:presLayoutVars>
          <dgm:chMax val="0"/>
          <dgm:bulletEnabled val="1"/>
        </dgm:presLayoutVars>
      </dgm:prSet>
      <dgm:spPr/>
    </dgm:pt>
  </dgm:ptLst>
  <dgm:cxnLst>
    <dgm:cxn modelId="{445FB10C-9ECE-482A-953C-D0DB4ED12405}" srcId="{A44371B0-7AF5-4CCC-B767-7BA794A3B1C2}" destId="{EAF9F67C-A0D5-41D6-A3C6-1EB3BB373DBC}" srcOrd="0" destOrd="0" parTransId="{AF464D08-78CC-49BE-BC35-BA59910AB1CA}" sibTransId="{B8A0460D-D51D-488C-A5C1-FBA7EA7C8D5F}"/>
    <dgm:cxn modelId="{130FB219-EBD4-4A3F-985B-1038F42D7D25}" srcId="{A44371B0-7AF5-4CCC-B767-7BA794A3B1C2}" destId="{0BA51940-BB7E-401A-AC9D-5F80F08E6886}" srcOrd="4" destOrd="0" parTransId="{6125CE34-567C-4147-ACFC-F2CDDFF480FE}" sibTransId="{DEAA1DAD-274B-4337-A5A7-905F5303DFDA}"/>
    <dgm:cxn modelId="{75DBF070-BA56-4446-B380-3E22FFCF7108}" srcId="{A44371B0-7AF5-4CCC-B767-7BA794A3B1C2}" destId="{F841809E-DB9B-4F45-A8B6-461FBC8A0489}" srcOrd="2" destOrd="0" parTransId="{48824F4F-49B3-4669-9F21-7DF4BE8AED4D}" sibTransId="{8BC3307D-CA03-4F24-B13C-782056A7905F}"/>
    <dgm:cxn modelId="{365FF97B-127E-4292-89CE-7A417D0C7930}" srcId="{A44371B0-7AF5-4CCC-B767-7BA794A3B1C2}" destId="{9D92DBB5-3452-4EAE-81C9-4DF91AED60C3}" srcOrd="5" destOrd="0" parTransId="{A890AB1C-4949-4C3E-A8E7-C064D4CE3FDB}" sibTransId="{C9B93FE2-2426-4F8A-A7EA-B7C650D64FDA}"/>
    <dgm:cxn modelId="{4EB4B482-9416-48FF-8B61-4A719B560AF9}" type="presOf" srcId="{D2EE4A79-0F99-4787-998F-72B65C0CFE94}" destId="{E9831AD5-7A8D-43E6-94CB-EC1830B55581}" srcOrd="0" destOrd="0" presId="urn:microsoft.com/office/officeart/2005/8/layout/vList2"/>
    <dgm:cxn modelId="{7371C184-FDDB-41B8-AF29-F403C8D81E0D}" type="presOf" srcId="{9D92DBB5-3452-4EAE-81C9-4DF91AED60C3}" destId="{26F0D83D-B7A4-4B3B-825A-61EDBBFE7796}" srcOrd="0" destOrd="0" presId="urn:microsoft.com/office/officeart/2005/8/layout/vList2"/>
    <dgm:cxn modelId="{56E4409D-E06E-4D79-A537-159F76EC87EF}" srcId="{A44371B0-7AF5-4CCC-B767-7BA794A3B1C2}" destId="{D2EE4A79-0F99-4787-998F-72B65C0CFE94}" srcOrd="3" destOrd="0" parTransId="{E0183AFC-CBEA-4AF4-85E3-4443CC91012C}" sibTransId="{CD562A84-C60D-4C7E-BDB4-896A238B988D}"/>
    <dgm:cxn modelId="{34B8F59D-9C59-4E11-B2C9-13974F06C80B}" srcId="{A44371B0-7AF5-4CCC-B767-7BA794A3B1C2}" destId="{0B1AED39-8C66-41EE-B15C-BD05FDFEB0D6}" srcOrd="1" destOrd="0" parTransId="{0F53BC84-DA6E-4BE2-B2CF-BEC24752057D}" sibTransId="{2741BF88-E25C-46D5-A1B1-0C5A213BFB50}"/>
    <dgm:cxn modelId="{CDCDB59E-9771-4782-BCC2-DF9E2DB86D8D}" type="presOf" srcId="{0B1AED39-8C66-41EE-B15C-BD05FDFEB0D6}" destId="{4519B11F-EB66-4899-8E90-445D544FDC43}" srcOrd="0" destOrd="0" presId="urn:microsoft.com/office/officeart/2005/8/layout/vList2"/>
    <dgm:cxn modelId="{BE8C67A5-86F3-4C6C-A400-665802603B56}" type="presOf" srcId="{A44371B0-7AF5-4CCC-B767-7BA794A3B1C2}" destId="{F1596D8C-8CF1-4DB1-9547-AC1AD376F174}" srcOrd="0" destOrd="0" presId="urn:microsoft.com/office/officeart/2005/8/layout/vList2"/>
    <dgm:cxn modelId="{62036FC6-5284-4B8E-B6A4-1CA690EC0D11}" type="presOf" srcId="{F841809E-DB9B-4F45-A8B6-461FBC8A0489}" destId="{53FD7012-B754-4561-9A33-79BDE0D30341}" srcOrd="0" destOrd="0" presId="urn:microsoft.com/office/officeart/2005/8/layout/vList2"/>
    <dgm:cxn modelId="{9E66F9EB-EF1D-4790-B773-E4731D631CC5}" type="presOf" srcId="{0BA51940-BB7E-401A-AC9D-5F80F08E6886}" destId="{73C1251A-D080-4A6A-8627-C8D3B6F9ED83}" srcOrd="0" destOrd="0" presId="urn:microsoft.com/office/officeart/2005/8/layout/vList2"/>
    <dgm:cxn modelId="{9FE3E8FE-2B8C-41A1-BCF3-5D3A9FD8376E}" type="presOf" srcId="{EAF9F67C-A0D5-41D6-A3C6-1EB3BB373DBC}" destId="{346FC8D2-1690-4FAE-B4E2-4A4619C8A448}" srcOrd="0" destOrd="0" presId="urn:microsoft.com/office/officeart/2005/8/layout/vList2"/>
    <dgm:cxn modelId="{D5CDF4B2-D315-4052-B8A8-59EBC68B312A}" type="presParOf" srcId="{F1596D8C-8CF1-4DB1-9547-AC1AD376F174}" destId="{346FC8D2-1690-4FAE-B4E2-4A4619C8A448}" srcOrd="0" destOrd="0" presId="urn:microsoft.com/office/officeart/2005/8/layout/vList2"/>
    <dgm:cxn modelId="{51E5E43D-F268-44FF-9596-1D8D301938EF}" type="presParOf" srcId="{F1596D8C-8CF1-4DB1-9547-AC1AD376F174}" destId="{412D5346-20DB-4D94-BC9E-0852BEE127D1}" srcOrd="1" destOrd="0" presId="urn:microsoft.com/office/officeart/2005/8/layout/vList2"/>
    <dgm:cxn modelId="{E270D603-6EE1-475E-AD8B-B586B5D112B0}" type="presParOf" srcId="{F1596D8C-8CF1-4DB1-9547-AC1AD376F174}" destId="{4519B11F-EB66-4899-8E90-445D544FDC43}" srcOrd="2" destOrd="0" presId="urn:microsoft.com/office/officeart/2005/8/layout/vList2"/>
    <dgm:cxn modelId="{B004F59B-3635-4FDD-96AE-F05D14E87728}" type="presParOf" srcId="{F1596D8C-8CF1-4DB1-9547-AC1AD376F174}" destId="{AE11E47E-863F-4BB9-B83B-429F4C5B10F7}" srcOrd="3" destOrd="0" presId="urn:microsoft.com/office/officeart/2005/8/layout/vList2"/>
    <dgm:cxn modelId="{CF2D925A-4D12-42D7-82AE-2E1AF588CDB6}" type="presParOf" srcId="{F1596D8C-8CF1-4DB1-9547-AC1AD376F174}" destId="{53FD7012-B754-4561-9A33-79BDE0D30341}" srcOrd="4" destOrd="0" presId="urn:microsoft.com/office/officeart/2005/8/layout/vList2"/>
    <dgm:cxn modelId="{775841DD-8DDC-4681-8CB3-B56A2E04D9EB}" type="presParOf" srcId="{F1596D8C-8CF1-4DB1-9547-AC1AD376F174}" destId="{A5CACE43-74BE-41BE-A542-F3D474DAEBFE}" srcOrd="5" destOrd="0" presId="urn:microsoft.com/office/officeart/2005/8/layout/vList2"/>
    <dgm:cxn modelId="{1D32CF96-E509-4B6F-9181-211185329E84}" type="presParOf" srcId="{F1596D8C-8CF1-4DB1-9547-AC1AD376F174}" destId="{E9831AD5-7A8D-43E6-94CB-EC1830B55581}" srcOrd="6" destOrd="0" presId="urn:microsoft.com/office/officeart/2005/8/layout/vList2"/>
    <dgm:cxn modelId="{C29B827E-C9BD-48B7-96BA-C99A0943993D}" type="presParOf" srcId="{F1596D8C-8CF1-4DB1-9547-AC1AD376F174}" destId="{D2711D79-184C-4DDB-9CAC-C21F4B54E612}" srcOrd="7" destOrd="0" presId="urn:microsoft.com/office/officeart/2005/8/layout/vList2"/>
    <dgm:cxn modelId="{881C8028-2EF6-4971-8BBF-237E525F87FD}" type="presParOf" srcId="{F1596D8C-8CF1-4DB1-9547-AC1AD376F174}" destId="{73C1251A-D080-4A6A-8627-C8D3B6F9ED83}" srcOrd="8" destOrd="0" presId="urn:microsoft.com/office/officeart/2005/8/layout/vList2"/>
    <dgm:cxn modelId="{CEBD356B-2DEB-4568-8F33-CB706EAEAD93}" type="presParOf" srcId="{F1596D8C-8CF1-4DB1-9547-AC1AD376F174}" destId="{9E268EA6-515B-4382-812E-E3F85BFEF802}" srcOrd="9" destOrd="0" presId="urn:microsoft.com/office/officeart/2005/8/layout/vList2"/>
    <dgm:cxn modelId="{9ACDC56F-F1B4-4B62-AD20-41761D558674}" type="presParOf" srcId="{F1596D8C-8CF1-4DB1-9547-AC1AD376F174}" destId="{26F0D83D-B7A4-4B3B-825A-61EDBBFE7796}"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28665C54-B8D6-4C98-B17E-4F0FC89317F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3039AA0-6881-457C-9F81-171E5F2CFF04}">
      <dgm:prSet custT="1"/>
      <dgm:spPr>
        <a:scene3d>
          <a:camera prst="orthographicFront"/>
          <a:lightRig rig="threePt" dir="t"/>
        </a:scene3d>
        <a:sp3d>
          <a:bevelT/>
        </a:sp3d>
      </dgm:spPr>
      <dgm:t>
        <a:bodyPr/>
        <a:lstStyle/>
        <a:p>
          <a:pPr algn="ctr"/>
          <a:r>
            <a:rPr lang="en-US" sz="3600" b="1">
              <a:solidFill>
                <a:schemeClr val="accent3"/>
              </a:solidFill>
            </a:rPr>
            <a:t>What?</a:t>
          </a:r>
          <a:endParaRPr lang="en-US" sz="3600">
            <a:solidFill>
              <a:schemeClr val="accent3"/>
            </a:solidFill>
          </a:endParaRPr>
        </a:p>
      </dgm:t>
    </dgm:pt>
    <dgm:pt modelId="{9040F565-1AC8-4852-A794-212830E00DA4}" type="parTrans" cxnId="{5DAF0EC9-58E7-44B2-AD2F-7FC185E5F8CB}">
      <dgm:prSet/>
      <dgm:spPr/>
      <dgm:t>
        <a:bodyPr/>
        <a:lstStyle/>
        <a:p>
          <a:endParaRPr lang="en-US"/>
        </a:p>
      </dgm:t>
    </dgm:pt>
    <dgm:pt modelId="{E92AFB24-8C3A-47F1-A122-652674A63C9F}" type="sibTrans" cxnId="{5DAF0EC9-58E7-44B2-AD2F-7FC185E5F8CB}">
      <dgm:prSet/>
      <dgm:spPr/>
      <dgm:t>
        <a:bodyPr/>
        <a:lstStyle/>
        <a:p>
          <a:endParaRPr lang="en-US"/>
        </a:p>
      </dgm:t>
    </dgm:pt>
    <dgm:pt modelId="{D6F88643-1ED1-4199-885E-37C9169DBDB1}">
      <dgm:prSet custT="1"/>
      <dgm:spPr>
        <a:scene3d>
          <a:camera prst="orthographicFront"/>
          <a:lightRig rig="threePt" dir="t"/>
        </a:scene3d>
        <a:sp3d>
          <a:bevelT/>
        </a:sp3d>
      </dgm:spPr>
      <dgm:t>
        <a:bodyPr/>
        <a:lstStyle/>
        <a:p>
          <a:pPr algn="ctr"/>
          <a:r>
            <a:rPr lang="en-US" sz="3600" b="1">
              <a:solidFill>
                <a:schemeClr val="accent3"/>
              </a:solidFill>
            </a:rPr>
            <a:t>Why?</a:t>
          </a:r>
          <a:endParaRPr lang="en-US" sz="3600">
            <a:solidFill>
              <a:schemeClr val="accent3"/>
            </a:solidFill>
          </a:endParaRPr>
        </a:p>
      </dgm:t>
    </dgm:pt>
    <dgm:pt modelId="{A9D82CD7-E580-4A50-A1C3-7BD1B61A183A}" type="parTrans" cxnId="{31F93BD5-AF28-418A-A1CB-7FB529996CEF}">
      <dgm:prSet/>
      <dgm:spPr/>
      <dgm:t>
        <a:bodyPr/>
        <a:lstStyle/>
        <a:p>
          <a:endParaRPr lang="en-US"/>
        </a:p>
      </dgm:t>
    </dgm:pt>
    <dgm:pt modelId="{196BD2F8-364B-444F-949E-E8FFDAF4B1A5}" type="sibTrans" cxnId="{31F93BD5-AF28-418A-A1CB-7FB529996CEF}">
      <dgm:prSet/>
      <dgm:spPr/>
      <dgm:t>
        <a:bodyPr/>
        <a:lstStyle/>
        <a:p>
          <a:endParaRPr lang="en-US"/>
        </a:p>
      </dgm:t>
    </dgm:pt>
    <dgm:pt modelId="{D2CE865E-8CCF-429A-A803-B44CA7484537}">
      <dgm:prSet custT="1"/>
      <dgm:spPr>
        <a:scene3d>
          <a:camera prst="orthographicFront"/>
          <a:lightRig rig="threePt" dir="t"/>
        </a:scene3d>
        <a:sp3d>
          <a:bevelT/>
        </a:sp3d>
      </dgm:spPr>
      <dgm:t>
        <a:bodyPr/>
        <a:lstStyle/>
        <a:p>
          <a:pPr algn="ctr"/>
          <a:r>
            <a:rPr lang="en-US" sz="3600" b="1">
              <a:solidFill>
                <a:schemeClr val="accent3"/>
              </a:solidFill>
            </a:rPr>
            <a:t>When?</a:t>
          </a:r>
          <a:endParaRPr lang="en-US" sz="3600">
            <a:solidFill>
              <a:schemeClr val="accent3"/>
            </a:solidFill>
          </a:endParaRPr>
        </a:p>
      </dgm:t>
    </dgm:pt>
    <dgm:pt modelId="{3CD7E4D3-8EE5-4666-976F-139B12271040}" type="parTrans" cxnId="{D944E4E7-3ABA-4931-AA77-91628A4283E1}">
      <dgm:prSet/>
      <dgm:spPr/>
      <dgm:t>
        <a:bodyPr/>
        <a:lstStyle/>
        <a:p>
          <a:endParaRPr lang="en-US"/>
        </a:p>
      </dgm:t>
    </dgm:pt>
    <dgm:pt modelId="{922CE52F-424A-40CD-85FC-BA00496F69AC}" type="sibTrans" cxnId="{D944E4E7-3ABA-4931-AA77-91628A4283E1}">
      <dgm:prSet/>
      <dgm:spPr/>
      <dgm:t>
        <a:bodyPr/>
        <a:lstStyle/>
        <a:p>
          <a:endParaRPr lang="en-US"/>
        </a:p>
      </dgm:t>
    </dgm:pt>
    <dgm:pt modelId="{6775BADE-2DBC-4062-8A6A-29B70745DE9B}">
      <dgm:prSet/>
      <dgm:spPr>
        <a:scene3d>
          <a:camera prst="orthographicFront"/>
          <a:lightRig rig="threePt" dir="t"/>
        </a:scene3d>
        <a:sp3d>
          <a:bevelT/>
        </a:sp3d>
      </dgm:spPr>
      <dgm:t>
        <a:bodyPr anchor="t"/>
        <a:lstStyle/>
        <a:p>
          <a:pPr marL="60325" indent="0" algn="l">
            <a:buNone/>
          </a:pPr>
          <a:r>
            <a:rPr lang="en-US" b="0"/>
            <a:t>The Board issued an Exposure Draft of a Concepts Statement on recognition of financial statement elements</a:t>
          </a:r>
          <a:endParaRPr lang="en-US"/>
        </a:p>
      </dgm:t>
    </dgm:pt>
    <dgm:pt modelId="{6955D45D-1ED3-4B92-A3AE-D83A3C7BB624}" type="parTrans" cxnId="{B9A31E4E-B4F3-47C2-AF9B-0F60D8F5DAF0}">
      <dgm:prSet/>
      <dgm:spPr/>
      <dgm:t>
        <a:bodyPr/>
        <a:lstStyle/>
        <a:p>
          <a:endParaRPr lang="en-US"/>
        </a:p>
      </dgm:t>
    </dgm:pt>
    <dgm:pt modelId="{73EA357E-D4D6-4204-B5B8-626BEA8B2B80}" type="sibTrans" cxnId="{B9A31E4E-B4F3-47C2-AF9B-0F60D8F5DAF0}">
      <dgm:prSet/>
      <dgm:spPr/>
      <dgm:t>
        <a:bodyPr/>
        <a:lstStyle/>
        <a:p>
          <a:endParaRPr lang="en-US"/>
        </a:p>
      </dgm:t>
    </dgm:pt>
    <dgm:pt modelId="{1E254595-00D2-4076-96CE-DD530D44D2A7}">
      <dgm:prSet/>
      <dgm:spPr>
        <a:scene3d>
          <a:camera prst="orthographicFront"/>
          <a:lightRig rig="threePt" dir="t"/>
        </a:scene3d>
        <a:sp3d>
          <a:bevelT/>
        </a:sp3d>
      </dgm:spPr>
      <dgm:t>
        <a:bodyPr anchor="t"/>
        <a:lstStyle/>
        <a:p>
          <a:pPr marL="60325" indent="0" algn="l">
            <a:buNone/>
          </a:pPr>
          <a:r>
            <a:rPr lang="en-US" b="0" dirty="0"/>
            <a:t>Recognition concepts are one of the components needed to complete the conceptual framework </a:t>
          </a:r>
          <a:endParaRPr lang="en-US" dirty="0">
            <a:solidFill>
              <a:schemeClr val="bg1"/>
            </a:solidFill>
          </a:endParaRPr>
        </a:p>
      </dgm:t>
    </dgm:pt>
    <dgm:pt modelId="{94D9DD3C-650A-4BD7-A364-3859670481C3}" type="parTrans" cxnId="{F0D6F8A9-4190-456C-9E18-4E031F9CDB8B}">
      <dgm:prSet/>
      <dgm:spPr/>
      <dgm:t>
        <a:bodyPr/>
        <a:lstStyle/>
        <a:p>
          <a:endParaRPr lang="en-US"/>
        </a:p>
      </dgm:t>
    </dgm:pt>
    <dgm:pt modelId="{017E11F1-056F-4233-BF04-EE9BF3D9781E}" type="sibTrans" cxnId="{F0D6F8A9-4190-456C-9E18-4E031F9CDB8B}">
      <dgm:prSet/>
      <dgm:spPr/>
      <dgm:t>
        <a:bodyPr/>
        <a:lstStyle/>
        <a:p>
          <a:endParaRPr lang="en-US"/>
        </a:p>
      </dgm:t>
    </dgm:pt>
    <dgm:pt modelId="{48C5D5F6-5D9E-41D5-8208-B4107643344B}">
      <dgm:prSet/>
      <dgm:spPr>
        <a:scene3d>
          <a:camera prst="orthographicFront"/>
          <a:lightRig rig="threePt" dir="t"/>
        </a:scene3d>
        <a:sp3d>
          <a:bevelT/>
        </a:sp3d>
      </dgm:spPr>
      <dgm:t>
        <a:bodyPr anchor="t"/>
        <a:lstStyle/>
        <a:p>
          <a:pPr marL="60325" indent="0" algn="l">
            <a:buNone/>
          </a:pPr>
          <a:r>
            <a:rPr lang="en-US" b="0" dirty="0"/>
            <a:t>A final Concepts Statement is scheduled to be considered for issuance in Q4 2023</a:t>
          </a:r>
        </a:p>
      </dgm:t>
    </dgm:pt>
    <dgm:pt modelId="{3745AC4D-B2B2-4E17-AC5F-FF376B6A0E77}" type="parTrans" cxnId="{FBD04BB3-56B4-4E2E-9CCE-B1FBA0B92A0A}">
      <dgm:prSet/>
      <dgm:spPr/>
      <dgm:t>
        <a:bodyPr/>
        <a:lstStyle/>
        <a:p>
          <a:endParaRPr lang="en-US"/>
        </a:p>
      </dgm:t>
    </dgm:pt>
    <dgm:pt modelId="{2406F0BC-6BCD-4AEA-9A11-A7CE8E46EBE6}" type="sibTrans" cxnId="{FBD04BB3-56B4-4E2E-9CCE-B1FBA0B92A0A}">
      <dgm:prSet/>
      <dgm:spPr/>
      <dgm:t>
        <a:bodyPr/>
        <a:lstStyle/>
        <a:p>
          <a:endParaRPr lang="en-US"/>
        </a:p>
      </dgm:t>
    </dgm:pt>
    <dgm:pt modelId="{50B92D80-702F-4183-BEF9-709958B0644E}" type="pres">
      <dgm:prSet presAssocID="{28665C54-B8D6-4C98-B17E-4F0FC89317F0}" presName="theList" presStyleCnt="0">
        <dgm:presLayoutVars>
          <dgm:dir/>
          <dgm:animLvl val="lvl"/>
          <dgm:resizeHandles val="exact"/>
        </dgm:presLayoutVars>
      </dgm:prSet>
      <dgm:spPr/>
    </dgm:pt>
    <dgm:pt modelId="{4CABD9DC-6CFB-477A-8FB7-CF6BC9122911}" type="pres">
      <dgm:prSet presAssocID="{A3039AA0-6881-457C-9F81-171E5F2CFF04}" presName="compNode" presStyleCnt="0"/>
      <dgm:spPr/>
    </dgm:pt>
    <dgm:pt modelId="{D5C0F6D0-67F0-4C45-B475-C7CEC51C18BE}" type="pres">
      <dgm:prSet presAssocID="{A3039AA0-6881-457C-9F81-171E5F2CFF04}" presName="aNode" presStyleLbl="bgShp" presStyleIdx="0" presStyleCnt="3"/>
      <dgm:spPr/>
    </dgm:pt>
    <dgm:pt modelId="{AE5878B9-527B-414D-A7C0-251FE06F94F4}" type="pres">
      <dgm:prSet presAssocID="{A3039AA0-6881-457C-9F81-171E5F2CFF04}" presName="textNode" presStyleLbl="bgShp" presStyleIdx="0" presStyleCnt="3"/>
      <dgm:spPr/>
    </dgm:pt>
    <dgm:pt modelId="{A549A1A2-07D0-44E6-99B0-05CFAB5470AC}" type="pres">
      <dgm:prSet presAssocID="{A3039AA0-6881-457C-9F81-171E5F2CFF04}" presName="compChildNode" presStyleCnt="0"/>
      <dgm:spPr/>
    </dgm:pt>
    <dgm:pt modelId="{ACB72E77-417F-43BD-A9E5-A8C357FF8639}" type="pres">
      <dgm:prSet presAssocID="{A3039AA0-6881-457C-9F81-171E5F2CFF04}" presName="theInnerList" presStyleCnt="0"/>
      <dgm:spPr/>
    </dgm:pt>
    <dgm:pt modelId="{0D50CC20-32FF-4B06-97FC-92D35B4FB189}" type="pres">
      <dgm:prSet presAssocID="{6775BADE-2DBC-4062-8A6A-29B70745DE9B}" presName="childNode" presStyleLbl="node1" presStyleIdx="0" presStyleCnt="3">
        <dgm:presLayoutVars>
          <dgm:bulletEnabled val="1"/>
        </dgm:presLayoutVars>
      </dgm:prSet>
      <dgm:spPr/>
    </dgm:pt>
    <dgm:pt modelId="{B9D680BF-05FF-49BD-A69C-A73AF20B198E}" type="pres">
      <dgm:prSet presAssocID="{A3039AA0-6881-457C-9F81-171E5F2CFF04}" presName="aSpace" presStyleCnt="0"/>
      <dgm:spPr/>
    </dgm:pt>
    <dgm:pt modelId="{6B87EAA6-01FF-4AE7-945E-D033B9FF74AD}" type="pres">
      <dgm:prSet presAssocID="{D6F88643-1ED1-4199-885E-37C9169DBDB1}" presName="compNode" presStyleCnt="0"/>
      <dgm:spPr/>
    </dgm:pt>
    <dgm:pt modelId="{D07AB29A-E23C-4CB7-9C40-376C4ADD80A1}" type="pres">
      <dgm:prSet presAssocID="{D6F88643-1ED1-4199-885E-37C9169DBDB1}" presName="aNode" presStyleLbl="bgShp" presStyleIdx="1" presStyleCnt="3"/>
      <dgm:spPr/>
    </dgm:pt>
    <dgm:pt modelId="{91CE30DE-C8A9-419C-BE57-0A0BBF279991}" type="pres">
      <dgm:prSet presAssocID="{D6F88643-1ED1-4199-885E-37C9169DBDB1}" presName="textNode" presStyleLbl="bgShp" presStyleIdx="1" presStyleCnt="3"/>
      <dgm:spPr/>
    </dgm:pt>
    <dgm:pt modelId="{80DD0C96-0CD1-4A83-8727-59CC5463A60E}" type="pres">
      <dgm:prSet presAssocID="{D6F88643-1ED1-4199-885E-37C9169DBDB1}" presName="compChildNode" presStyleCnt="0"/>
      <dgm:spPr/>
    </dgm:pt>
    <dgm:pt modelId="{AEF9D8F1-C744-4CB3-9191-2DB1C9BFCC00}" type="pres">
      <dgm:prSet presAssocID="{D6F88643-1ED1-4199-885E-37C9169DBDB1}" presName="theInnerList" presStyleCnt="0"/>
      <dgm:spPr/>
    </dgm:pt>
    <dgm:pt modelId="{2E34079D-27D5-48C7-A62C-2E8AAB1D3AF4}" type="pres">
      <dgm:prSet presAssocID="{1E254595-00D2-4076-96CE-DD530D44D2A7}" presName="childNode" presStyleLbl="node1" presStyleIdx="1" presStyleCnt="3">
        <dgm:presLayoutVars>
          <dgm:bulletEnabled val="1"/>
        </dgm:presLayoutVars>
      </dgm:prSet>
      <dgm:spPr/>
    </dgm:pt>
    <dgm:pt modelId="{DE341089-C725-4D71-868B-CAAE52E50BC1}" type="pres">
      <dgm:prSet presAssocID="{D6F88643-1ED1-4199-885E-37C9169DBDB1}" presName="aSpace" presStyleCnt="0"/>
      <dgm:spPr/>
    </dgm:pt>
    <dgm:pt modelId="{421DDABC-2BC3-406B-AB4D-F4E3D99D03D0}" type="pres">
      <dgm:prSet presAssocID="{D2CE865E-8CCF-429A-A803-B44CA7484537}" presName="compNode" presStyleCnt="0"/>
      <dgm:spPr/>
    </dgm:pt>
    <dgm:pt modelId="{B8E80059-7753-4292-BEE2-00EF08B957DE}" type="pres">
      <dgm:prSet presAssocID="{D2CE865E-8CCF-429A-A803-B44CA7484537}" presName="aNode" presStyleLbl="bgShp" presStyleIdx="2" presStyleCnt="3"/>
      <dgm:spPr/>
    </dgm:pt>
    <dgm:pt modelId="{4E57346A-1FB9-40EE-B8DB-1BAB3E0AE87C}" type="pres">
      <dgm:prSet presAssocID="{D2CE865E-8CCF-429A-A803-B44CA7484537}" presName="textNode" presStyleLbl="bgShp" presStyleIdx="2" presStyleCnt="3"/>
      <dgm:spPr/>
    </dgm:pt>
    <dgm:pt modelId="{F7495AFA-787A-4175-A0AA-BC5892A72ED2}" type="pres">
      <dgm:prSet presAssocID="{D2CE865E-8CCF-429A-A803-B44CA7484537}" presName="compChildNode" presStyleCnt="0"/>
      <dgm:spPr/>
    </dgm:pt>
    <dgm:pt modelId="{FC096CE5-CE6D-4F0A-9F6C-69B277E9172F}" type="pres">
      <dgm:prSet presAssocID="{D2CE865E-8CCF-429A-A803-B44CA7484537}" presName="theInnerList" presStyleCnt="0"/>
      <dgm:spPr/>
    </dgm:pt>
    <dgm:pt modelId="{E1B05951-EF31-4758-BA25-1797B6A2E274}" type="pres">
      <dgm:prSet presAssocID="{48C5D5F6-5D9E-41D5-8208-B4107643344B}" presName="childNode" presStyleLbl="node1" presStyleIdx="2" presStyleCnt="3">
        <dgm:presLayoutVars>
          <dgm:bulletEnabled val="1"/>
        </dgm:presLayoutVars>
      </dgm:prSet>
      <dgm:spPr/>
    </dgm:pt>
  </dgm:ptLst>
  <dgm:cxnLst>
    <dgm:cxn modelId="{146DC31E-ECBD-487D-A595-F12BE66DA4B0}" type="presOf" srcId="{28665C54-B8D6-4C98-B17E-4F0FC89317F0}" destId="{50B92D80-702F-4183-BEF9-709958B0644E}" srcOrd="0" destOrd="0" presId="urn:microsoft.com/office/officeart/2005/8/layout/lProcess2"/>
    <dgm:cxn modelId="{AFBD845D-4328-4252-8462-5BD284D6EAD8}" type="presOf" srcId="{D2CE865E-8CCF-429A-A803-B44CA7484537}" destId="{4E57346A-1FB9-40EE-B8DB-1BAB3E0AE87C}" srcOrd="1" destOrd="0" presId="urn:microsoft.com/office/officeart/2005/8/layout/lProcess2"/>
    <dgm:cxn modelId="{833DD261-DFC5-4F4E-B76E-D2C86C745C33}" type="presOf" srcId="{D6F88643-1ED1-4199-885E-37C9169DBDB1}" destId="{D07AB29A-E23C-4CB7-9C40-376C4ADD80A1}" srcOrd="0" destOrd="0" presId="urn:microsoft.com/office/officeart/2005/8/layout/lProcess2"/>
    <dgm:cxn modelId="{B9A31E4E-B4F3-47C2-AF9B-0F60D8F5DAF0}" srcId="{A3039AA0-6881-457C-9F81-171E5F2CFF04}" destId="{6775BADE-2DBC-4062-8A6A-29B70745DE9B}" srcOrd="0" destOrd="0" parTransId="{6955D45D-1ED3-4B92-A3AE-D83A3C7BB624}" sibTransId="{73EA357E-D4D6-4204-B5B8-626BEA8B2B80}"/>
    <dgm:cxn modelId="{24D10A9A-FBB2-4AB8-94DF-388D73394489}" type="presOf" srcId="{D6F88643-1ED1-4199-885E-37C9169DBDB1}" destId="{91CE30DE-C8A9-419C-BE57-0A0BBF279991}" srcOrd="1" destOrd="0" presId="urn:microsoft.com/office/officeart/2005/8/layout/lProcess2"/>
    <dgm:cxn modelId="{7ACE89A3-7F0C-4D9B-9B76-61131A74190B}" type="presOf" srcId="{48C5D5F6-5D9E-41D5-8208-B4107643344B}" destId="{E1B05951-EF31-4758-BA25-1797B6A2E274}" srcOrd="0" destOrd="0" presId="urn:microsoft.com/office/officeart/2005/8/layout/lProcess2"/>
    <dgm:cxn modelId="{F0D6F8A9-4190-456C-9E18-4E031F9CDB8B}" srcId="{D6F88643-1ED1-4199-885E-37C9169DBDB1}" destId="{1E254595-00D2-4076-96CE-DD530D44D2A7}" srcOrd="0" destOrd="0" parTransId="{94D9DD3C-650A-4BD7-A364-3859670481C3}" sibTransId="{017E11F1-056F-4233-BF04-EE9BF3D9781E}"/>
    <dgm:cxn modelId="{B13235AB-0C4E-40B3-8F40-2585D3231E51}" type="presOf" srcId="{A3039AA0-6881-457C-9F81-171E5F2CFF04}" destId="{D5C0F6D0-67F0-4C45-B475-C7CEC51C18BE}" srcOrd="0" destOrd="0" presId="urn:microsoft.com/office/officeart/2005/8/layout/lProcess2"/>
    <dgm:cxn modelId="{FBD04BB3-56B4-4E2E-9CCE-B1FBA0B92A0A}" srcId="{D2CE865E-8CCF-429A-A803-B44CA7484537}" destId="{48C5D5F6-5D9E-41D5-8208-B4107643344B}" srcOrd="0" destOrd="0" parTransId="{3745AC4D-B2B2-4E17-AC5F-FF376B6A0E77}" sibTransId="{2406F0BC-6BCD-4AEA-9A11-A7CE8E46EBE6}"/>
    <dgm:cxn modelId="{D0453BB6-8CA7-41DA-AEEE-0A85852A811B}" type="presOf" srcId="{D2CE865E-8CCF-429A-A803-B44CA7484537}" destId="{B8E80059-7753-4292-BEE2-00EF08B957DE}" srcOrd="0" destOrd="0" presId="urn:microsoft.com/office/officeart/2005/8/layout/lProcess2"/>
    <dgm:cxn modelId="{5DAF0EC9-58E7-44B2-AD2F-7FC185E5F8CB}" srcId="{28665C54-B8D6-4C98-B17E-4F0FC89317F0}" destId="{A3039AA0-6881-457C-9F81-171E5F2CFF04}" srcOrd="0" destOrd="0" parTransId="{9040F565-1AC8-4852-A794-212830E00DA4}" sibTransId="{E92AFB24-8C3A-47F1-A122-652674A63C9F}"/>
    <dgm:cxn modelId="{13CDC5C9-E7FF-460C-B649-7E54EE66F78A}" type="presOf" srcId="{1E254595-00D2-4076-96CE-DD530D44D2A7}" destId="{2E34079D-27D5-48C7-A62C-2E8AAB1D3AF4}" srcOrd="0" destOrd="0" presId="urn:microsoft.com/office/officeart/2005/8/layout/lProcess2"/>
    <dgm:cxn modelId="{00DE06D3-A5C0-465F-AA38-869CAA9A4E7D}" type="presOf" srcId="{A3039AA0-6881-457C-9F81-171E5F2CFF04}" destId="{AE5878B9-527B-414D-A7C0-251FE06F94F4}" srcOrd="1" destOrd="0" presId="urn:microsoft.com/office/officeart/2005/8/layout/lProcess2"/>
    <dgm:cxn modelId="{31F93BD5-AF28-418A-A1CB-7FB529996CEF}" srcId="{28665C54-B8D6-4C98-B17E-4F0FC89317F0}" destId="{D6F88643-1ED1-4199-885E-37C9169DBDB1}" srcOrd="1" destOrd="0" parTransId="{A9D82CD7-E580-4A50-A1C3-7BD1B61A183A}" sibTransId="{196BD2F8-364B-444F-949E-E8FFDAF4B1A5}"/>
    <dgm:cxn modelId="{076EDDD6-53AA-4109-B28D-614CF3AF3FEF}" type="presOf" srcId="{6775BADE-2DBC-4062-8A6A-29B70745DE9B}" destId="{0D50CC20-32FF-4B06-97FC-92D35B4FB189}" srcOrd="0" destOrd="0" presId="urn:microsoft.com/office/officeart/2005/8/layout/lProcess2"/>
    <dgm:cxn modelId="{D944E4E7-3ABA-4931-AA77-91628A4283E1}" srcId="{28665C54-B8D6-4C98-B17E-4F0FC89317F0}" destId="{D2CE865E-8CCF-429A-A803-B44CA7484537}" srcOrd="2" destOrd="0" parTransId="{3CD7E4D3-8EE5-4666-976F-139B12271040}" sibTransId="{922CE52F-424A-40CD-85FC-BA00496F69AC}"/>
    <dgm:cxn modelId="{B90A0146-1A30-4535-AFBB-0A036BCCBB65}" type="presParOf" srcId="{50B92D80-702F-4183-BEF9-709958B0644E}" destId="{4CABD9DC-6CFB-477A-8FB7-CF6BC9122911}" srcOrd="0" destOrd="0" presId="urn:microsoft.com/office/officeart/2005/8/layout/lProcess2"/>
    <dgm:cxn modelId="{56F653FC-F000-40A1-BE7D-343AA4D6C559}" type="presParOf" srcId="{4CABD9DC-6CFB-477A-8FB7-CF6BC9122911}" destId="{D5C0F6D0-67F0-4C45-B475-C7CEC51C18BE}" srcOrd="0" destOrd="0" presId="urn:microsoft.com/office/officeart/2005/8/layout/lProcess2"/>
    <dgm:cxn modelId="{7729903E-6713-4709-BFA3-20469D26853F}" type="presParOf" srcId="{4CABD9DC-6CFB-477A-8FB7-CF6BC9122911}" destId="{AE5878B9-527B-414D-A7C0-251FE06F94F4}" srcOrd="1" destOrd="0" presId="urn:microsoft.com/office/officeart/2005/8/layout/lProcess2"/>
    <dgm:cxn modelId="{D0F3BBF2-BAB3-43F1-A224-897F5CA89EE8}" type="presParOf" srcId="{4CABD9DC-6CFB-477A-8FB7-CF6BC9122911}" destId="{A549A1A2-07D0-44E6-99B0-05CFAB5470AC}" srcOrd="2" destOrd="0" presId="urn:microsoft.com/office/officeart/2005/8/layout/lProcess2"/>
    <dgm:cxn modelId="{B777C912-83C4-412D-872C-A8B444EDF98C}" type="presParOf" srcId="{A549A1A2-07D0-44E6-99B0-05CFAB5470AC}" destId="{ACB72E77-417F-43BD-A9E5-A8C357FF8639}" srcOrd="0" destOrd="0" presId="urn:microsoft.com/office/officeart/2005/8/layout/lProcess2"/>
    <dgm:cxn modelId="{61E2FFD6-5ECB-4CE4-AF98-26C1769DBE88}" type="presParOf" srcId="{ACB72E77-417F-43BD-A9E5-A8C357FF8639}" destId="{0D50CC20-32FF-4B06-97FC-92D35B4FB189}" srcOrd="0" destOrd="0" presId="urn:microsoft.com/office/officeart/2005/8/layout/lProcess2"/>
    <dgm:cxn modelId="{F7E734A5-A78E-4002-9E81-655AA58296BE}" type="presParOf" srcId="{50B92D80-702F-4183-BEF9-709958B0644E}" destId="{B9D680BF-05FF-49BD-A69C-A73AF20B198E}" srcOrd="1" destOrd="0" presId="urn:microsoft.com/office/officeart/2005/8/layout/lProcess2"/>
    <dgm:cxn modelId="{3F490AAB-FD0E-4639-9550-C5B4D7CA3CF5}" type="presParOf" srcId="{50B92D80-702F-4183-BEF9-709958B0644E}" destId="{6B87EAA6-01FF-4AE7-945E-D033B9FF74AD}" srcOrd="2" destOrd="0" presId="urn:microsoft.com/office/officeart/2005/8/layout/lProcess2"/>
    <dgm:cxn modelId="{AF03A84D-54A8-4F1C-A269-597298990083}" type="presParOf" srcId="{6B87EAA6-01FF-4AE7-945E-D033B9FF74AD}" destId="{D07AB29A-E23C-4CB7-9C40-376C4ADD80A1}" srcOrd="0" destOrd="0" presId="urn:microsoft.com/office/officeart/2005/8/layout/lProcess2"/>
    <dgm:cxn modelId="{9E7EEF19-1058-404F-A06D-20297D689C87}" type="presParOf" srcId="{6B87EAA6-01FF-4AE7-945E-D033B9FF74AD}" destId="{91CE30DE-C8A9-419C-BE57-0A0BBF279991}" srcOrd="1" destOrd="0" presId="urn:microsoft.com/office/officeart/2005/8/layout/lProcess2"/>
    <dgm:cxn modelId="{3C6D8161-515D-4AC3-AB75-4048B02D61BF}" type="presParOf" srcId="{6B87EAA6-01FF-4AE7-945E-D033B9FF74AD}" destId="{80DD0C96-0CD1-4A83-8727-59CC5463A60E}" srcOrd="2" destOrd="0" presId="urn:microsoft.com/office/officeart/2005/8/layout/lProcess2"/>
    <dgm:cxn modelId="{E8919511-EA0D-4ABF-96F2-C9EAA0F9EBC1}" type="presParOf" srcId="{80DD0C96-0CD1-4A83-8727-59CC5463A60E}" destId="{AEF9D8F1-C744-4CB3-9191-2DB1C9BFCC00}" srcOrd="0" destOrd="0" presId="urn:microsoft.com/office/officeart/2005/8/layout/lProcess2"/>
    <dgm:cxn modelId="{D4C28402-DD65-411C-B840-0521828E5A23}" type="presParOf" srcId="{AEF9D8F1-C744-4CB3-9191-2DB1C9BFCC00}" destId="{2E34079D-27D5-48C7-A62C-2E8AAB1D3AF4}" srcOrd="0" destOrd="0" presId="urn:microsoft.com/office/officeart/2005/8/layout/lProcess2"/>
    <dgm:cxn modelId="{C96B4965-6A46-41AD-8586-B5DDA56A6F31}" type="presParOf" srcId="{50B92D80-702F-4183-BEF9-709958B0644E}" destId="{DE341089-C725-4D71-868B-CAAE52E50BC1}" srcOrd="3" destOrd="0" presId="urn:microsoft.com/office/officeart/2005/8/layout/lProcess2"/>
    <dgm:cxn modelId="{EB5ABA2E-50C2-4C30-82A5-2B10AB7CAA0D}" type="presParOf" srcId="{50B92D80-702F-4183-BEF9-709958B0644E}" destId="{421DDABC-2BC3-406B-AB4D-F4E3D99D03D0}" srcOrd="4" destOrd="0" presId="urn:microsoft.com/office/officeart/2005/8/layout/lProcess2"/>
    <dgm:cxn modelId="{A2A7957C-E495-474E-A7D6-4C929CDF0D09}" type="presParOf" srcId="{421DDABC-2BC3-406B-AB4D-F4E3D99D03D0}" destId="{B8E80059-7753-4292-BEE2-00EF08B957DE}" srcOrd="0" destOrd="0" presId="urn:microsoft.com/office/officeart/2005/8/layout/lProcess2"/>
    <dgm:cxn modelId="{FF46A8A8-5020-4F83-8623-AF9EB59C5351}" type="presParOf" srcId="{421DDABC-2BC3-406B-AB4D-F4E3D99D03D0}" destId="{4E57346A-1FB9-40EE-B8DB-1BAB3E0AE87C}" srcOrd="1" destOrd="0" presId="urn:microsoft.com/office/officeart/2005/8/layout/lProcess2"/>
    <dgm:cxn modelId="{A9C3D32F-B978-4260-A170-B4CD2F199AF9}" type="presParOf" srcId="{421DDABC-2BC3-406B-AB4D-F4E3D99D03D0}" destId="{F7495AFA-787A-4175-A0AA-BC5892A72ED2}" srcOrd="2" destOrd="0" presId="urn:microsoft.com/office/officeart/2005/8/layout/lProcess2"/>
    <dgm:cxn modelId="{45BB1E52-4F9D-4752-A96C-26C150CDA9CA}" type="presParOf" srcId="{F7495AFA-787A-4175-A0AA-BC5892A72ED2}" destId="{FC096CE5-CE6D-4F0A-9F6C-69B277E9172F}" srcOrd="0" destOrd="0" presId="urn:microsoft.com/office/officeart/2005/8/layout/lProcess2"/>
    <dgm:cxn modelId="{C43959A3-4294-4D4B-BB39-B4DABB321600}" type="presParOf" srcId="{FC096CE5-CE6D-4F0A-9F6C-69B277E9172F}" destId="{E1B05951-EF31-4758-BA25-1797B6A2E274}"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C3340DE2-9CD3-4552-B879-BBA68855FA1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B1FCE41-254F-43F3-B4E3-DEA743A1EF1B}">
      <dgm:prSet/>
      <dgm:spPr>
        <a:scene3d>
          <a:camera prst="orthographicFront"/>
          <a:lightRig rig="threePt" dir="t"/>
        </a:scene3d>
        <a:sp3d>
          <a:bevelT/>
        </a:sp3d>
      </dgm:spPr>
      <dgm:t>
        <a:bodyPr/>
        <a:lstStyle/>
        <a:p>
          <a:r>
            <a:rPr lang="en-US" b="0"/>
            <a:t>The </a:t>
          </a:r>
          <a:r>
            <a:rPr lang="en-US" b="1">
              <a:solidFill>
                <a:schemeClr val="accent1">
                  <a:lumMod val="40000"/>
                  <a:lumOff val="60000"/>
                </a:schemeClr>
              </a:solidFill>
            </a:rPr>
            <a:t>measurement focus </a:t>
          </a:r>
          <a:r>
            <a:rPr lang="en-US" b="0"/>
            <a:t>of a specific financial statement determines </a:t>
          </a:r>
          <a:r>
            <a:rPr lang="en-US" b="0" i="1"/>
            <a:t>what</a:t>
          </a:r>
          <a:r>
            <a:rPr lang="en-US" b="0"/>
            <a:t> items should be reported as elements of that financial statement. </a:t>
          </a:r>
          <a:endParaRPr lang="en-US"/>
        </a:p>
      </dgm:t>
    </dgm:pt>
    <dgm:pt modelId="{18FB6F40-D9D4-4B8C-B481-48889F84B761}" type="parTrans" cxnId="{E8B94569-10F2-4F66-A9E4-60A6D6790AF8}">
      <dgm:prSet/>
      <dgm:spPr/>
      <dgm:t>
        <a:bodyPr/>
        <a:lstStyle/>
        <a:p>
          <a:endParaRPr lang="en-US"/>
        </a:p>
      </dgm:t>
    </dgm:pt>
    <dgm:pt modelId="{7E87C117-8E86-4A1C-B24F-CFFE56188ADF}" type="sibTrans" cxnId="{E8B94569-10F2-4F66-A9E4-60A6D6790AF8}">
      <dgm:prSet/>
      <dgm:spPr/>
      <dgm:t>
        <a:bodyPr/>
        <a:lstStyle/>
        <a:p>
          <a:endParaRPr lang="en-US"/>
        </a:p>
      </dgm:t>
    </dgm:pt>
    <dgm:pt modelId="{9A1DC102-8DB5-4AAC-87AB-3AEAA2683335}">
      <dgm:prSet/>
      <dgm:spPr>
        <a:scene3d>
          <a:camera prst="orthographicFront"/>
          <a:lightRig rig="threePt" dir="t"/>
        </a:scene3d>
        <a:sp3d>
          <a:bevelT/>
        </a:sp3d>
      </dgm:spPr>
      <dgm:t>
        <a:bodyPr/>
        <a:lstStyle/>
        <a:p>
          <a:r>
            <a:rPr lang="en-US" b="0"/>
            <a:t>The related </a:t>
          </a:r>
          <a:r>
            <a:rPr lang="en-US" b="1">
              <a:solidFill>
                <a:schemeClr val="accent1">
                  <a:lumMod val="40000"/>
                  <a:lumOff val="60000"/>
                </a:schemeClr>
              </a:solidFill>
            </a:rPr>
            <a:t>basis of accounting </a:t>
          </a:r>
          <a:r>
            <a:rPr lang="en-US" b="0"/>
            <a:t>determines </a:t>
          </a:r>
          <a:r>
            <a:rPr lang="en-US" b="0" i="1"/>
            <a:t>when</a:t>
          </a:r>
          <a:r>
            <a:rPr lang="en-US" b="0"/>
            <a:t> those items should be reported.</a:t>
          </a:r>
          <a:endParaRPr lang="en-US"/>
        </a:p>
      </dgm:t>
    </dgm:pt>
    <dgm:pt modelId="{1D7D660C-2E9C-441A-8F73-613AE79820DF}" type="parTrans" cxnId="{12687620-9686-4E46-9E1E-7A71CFBB9008}">
      <dgm:prSet/>
      <dgm:spPr/>
      <dgm:t>
        <a:bodyPr/>
        <a:lstStyle/>
        <a:p>
          <a:endParaRPr lang="en-US"/>
        </a:p>
      </dgm:t>
    </dgm:pt>
    <dgm:pt modelId="{72B45D5A-0B11-4A09-8075-29FF2E272B71}" type="sibTrans" cxnId="{12687620-9686-4E46-9E1E-7A71CFBB9008}">
      <dgm:prSet/>
      <dgm:spPr/>
      <dgm:t>
        <a:bodyPr/>
        <a:lstStyle/>
        <a:p>
          <a:endParaRPr lang="en-US"/>
        </a:p>
      </dgm:t>
    </dgm:pt>
    <dgm:pt modelId="{6B056895-63EC-4F79-AC17-257320CC9D0A}" type="pres">
      <dgm:prSet presAssocID="{C3340DE2-9CD3-4552-B879-BBA68855FA10}" presName="linear" presStyleCnt="0">
        <dgm:presLayoutVars>
          <dgm:animLvl val="lvl"/>
          <dgm:resizeHandles val="exact"/>
        </dgm:presLayoutVars>
      </dgm:prSet>
      <dgm:spPr/>
    </dgm:pt>
    <dgm:pt modelId="{155F1E85-755E-43DD-A1F2-1A8F4D253D0C}" type="pres">
      <dgm:prSet presAssocID="{5B1FCE41-254F-43F3-B4E3-DEA743A1EF1B}" presName="parentText" presStyleLbl="node1" presStyleIdx="0" presStyleCnt="2">
        <dgm:presLayoutVars>
          <dgm:chMax val="0"/>
          <dgm:bulletEnabled val="1"/>
        </dgm:presLayoutVars>
      </dgm:prSet>
      <dgm:spPr/>
    </dgm:pt>
    <dgm:pt modelId="{D33A2B5B-F4D8-4809-95C7-BB6723737A74}" type="pres">
      <dgm:prSet presAssocID="{7E87C117-8E86-4A1C-B24F-CFFE56188ADF}" presName="spacer" presStyleCnt="0"/>
      <dgm:spPr>
        <a:scene3d>
          <a:camera prst="orthographicFront"/>
          <a:lightRig rig="threePt" dir="t"/>
        </a:scene3d>
        <a:sp3d>
          <a:bevelT/>
        </a:sp3d>
      </dgm:spPr>
    </dgm:pt>
    <dgm:pt modelId="{67F0858E-76FB-41CF-A7A1-9580FD9CF58D}" type="pres">
      <dgm:prSet presAssocID="{9A1DC102-8DB5-4AAC-87AB-3AEAA2683335}" presName="parentText" presStyleLbl="node1" presStyleIdx="1" presStyleCnt="2">
        <dgm:presLayoutVars>
          <dgm:chMax val="0"/>
          <dgm:bulletEnabled val="1"/>
        </dgm:presLayoutVars>
      </dgm:prSet>
      <dgm:spPr/>
    </dgm:pt>
  </dgm:ptLst>
  <dgm:cxnLst>
    <dgm:cxn modelId="{12687620-9686-4E46-9E1E-7A71CFBB9008}" srcId="{C3340DE2-9CD3-4552-B879-BBA68855FA10}" destId="{9A1DC102-8DB5-4AAC-87AB-3AEAA2683335}" srcOrd="1" destOrd="0" parTransId="{1D7D660C-2E9C-441A-8F73-613AE79820DF}" sibTransId="{72B45D5A-0B11-4A09-8075-29FF2E272B71}"/>
    <dgm:cxn modelId="{E8B94569-10F2-4F66-A9E4-60A6D6790AF8}" srcId="{C3340DE2-9CD3-4552-B879-BBA68855FA10}" destId="{5B1FCE41-254F-43F3-B4E3-DEA743A1EF1B}" srcOrd="0" destOrd="0" parTransId="{18FB6F40-D9D4-4B8C-B481-48889F84B761}" sibTransId="{7E87C117-8E86-4A1C-B24F-CFFE56188ADF}"/>
    <dgm:cxn modelId="{7E1C6ACE-2420-4EE5-8866-D0382C80AD98}" type="presOf" srcId="{9A1DC102-8DB5-4AAC-87AB-3AEAA2683335}" destId="{67F0858E-76FB-41CF-A7A1-9580FD9CF58D}" srcOrd="0" destOrd="0" presId="urn:microsoft.com/office/officeart/2005/8/layout/vList2"/>
    <dgm:cxn modelId="{D8B34BD4-8E95-4E92-9CE0-576C5EFC7B75}" type="presOf" srcId="{5B1FCE41-254F-43F3-B4E3-DEA743A1EF1B}" destId="{155F1E85-755E-43DD-A1F2-1A8F4D253D0C}" srcOrd="0" destOrd="0" presId="urn:microsoft.com/office/officeart/2005/8/layout/vList2"/>
    <dgm:cxn modelId="{39E332F2-3811-46D0-8B06-5743FA2E571A}" type="presOf" srcId="{C3340DE2-9CD3-4552-B879-BBA68855FA10}" destId="{6B056895-63EC-4F79-AC17-257320CC9D0A}" srcOrd="0" destOrd="0" presId="urn:microsoft.com/office/officeart/2005/8/layout/vList2"/>
    <dgm:cxn modelId="{86F34331-4D8B-4714-B40B-EEB93EE0219A}" type="presParOf" srcId="{6B056895-63EC-4F79-AC17-257320CC9D0A}" destId="{155F1E85-755E-43DD-A1F2-1A8F4D253D0C}" srcOrd="0" destOrd="0" presId="urn:microsoft.com/office/officeart/2005/8/layout/vList2"/>
    <dgm:cxn modelId="{ECC78FE2-59BE-44CB-BF7D-C437345C2CF8}" type="presParOf" srcId="{6B056895-63EC-4F79-AC17-257320CC9D0A}" destId="{D33A2B5B-F4D8-4809-95C7-BB6723737A74}" srcOrd="1" destOrd="0" presId="urn:microsoft.com/office/officeart/2005/8/layout/vList2"/>
    <dgm:cxn modelId="{CB13DC29-A482-44FD-94D3-36B94A6D5F4B}" type="presParOf" srcId="{6B056895-63EC-4F79-AC17-257320CC9D0A}" destId="{67F0858E-76FB-41CF-A7A1-9580FD9CF58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328E047F-9082-4816-876E-6B9E154262F7}"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5162A898-E532-4A0B-A234-1CBFBAF24DF8}">
      <dgm:prSet phldrT="[Text]" custT="1"/>
      <dgm:spPr>
        <a:scene3d>
          <a:camera prst="orthographicFront"/>
          <a:lightRig rig="threePt" dir="t"/>
        </a:scene3d>
        <a:sp3d>
          <a:bevelT/>
        </a:sp3d>
      </dgm:spPr>
      <dgm:t>
        <a:bodyPr/>
        <a:lstStyle/>
        <a:p>
          <a:r>
            <a:rPr lang="en-US" sz="1600" b="1"/>
            <a:t>Does it meet the definition of an asset or liability?</a:t>
          </a:r>
        </a:p>
      </dgm:t>
    </dgm:pt>
    <dgm:pt modelId="{0484008D-6A3D-41EA-BF39-55254DE6783A}" type="parTrans" cxnId="{CE4E3FF5-D80E-43F1-825F-1BDE7356439F}">
      <dgm:prSet/>
      <dgm:spPr/>
      <dgm:t>
        <a:bodyPr/>
        <a:lstStyle/>
        <a:p>
          <a:endParaRPr lang="en-US" sz="1600"/>
        </a:p>
      </dgm:t>
    </dgm:pt>
    <dgm:pt modelId="{22BA9A2C-19EE-486C-BF4C-054F3F0D722D}" type="sibTrans" cxnId="{CE4E3FF5-D80E-43F1-825F-1BDE7356439F}">
      <dgm:prSet/>
      <dgm:spPr/>
      <dgm:t>
        <a:bodyPr/>
        <a:lstStyle/>
        <a:p>
          <a:endParaRPr lang="en-US" sz="1600"/>
        </a:p>
      </dgm:t>
    </dgm:pt>
    <dgm:pt modelId="{FFA55C02-1803-405E-9B37-E8FFA3353FC1}">
      <dgm:prSet phldrT="[Text]" custT="1"/>
      <dgm:spPr>
        <a:scene3d>
          <a:camera prst="orthographicFront"/>
          <a:lightRig rig="threePt" dir="t"/>
        </a:scene3d>
        <a:sp3d>
          <a:bevelT/>
        </a:sp3d>
      </dgm:spPr>
      <dgm:t>
        <a:bodyPr/>
        <a:lstStyle/>
        <a:p>
          <a:r>
            <a:rPr lang="en-US" sz="1600">
              <a:solidFill>
                <a:schemeClr val="accent3">
                  <a:lumMod val="75000"/>
                </a:schemeClr>
              </a:solidFill>
              <a:latin typeface="Arial Narrow" panose="020B0606020202030204" pitchFamily="34" charset="0"/>
            </a:rPr>
            <a:t>Yes: Recognize asset or liability</a:t>
          </a:r>
        </a:p>
      </dgm:t>
    </dgm:pt>
    <dgm:pt modelId="{F40AF5F7-8F35-43A0-906D-78647D5E7F6C}" type="parTrans" cxnId="{7A495C6A-883D-4BF6-98FD-42E83E52CF11}">
      <dgm:prSet/>
      <dgm:spPr/>
      <dgm:t>
        <a:bodyPr/>
        <a:lstStyle/>
        <a:p>
          <a:endParaRPr lang="en-US" sz="1600"/>
        </a:p>
      </dgm:t>
    </dgm:pt>
    <dgm:pt modelId="{593CCAC0-8551-48F1-AC35-8B5CE3A6609E}" type="sibTrans" cxnId="{7A495C6A-883D-4BF6-98FD-42E83E52CF11}">
      <dgm:prSet/>
      <dgm:spPr/>
      <dgm:t>
        <a:bodyPr/>
        <a:lstStyle/>
        <a:p>
          <a:endParaRPr lang="en-US" sz="1600"/>
        </a:p>
      </dgm:t>
    </dgm:pt>
    <dgm:pt modelId="{D709E9C0-6CD9-4C4F-B8F0-C6520D7C622B}">
      <dgm:prSet phldrT="[Text]" custT="1"/>
      <dgm:spPr>
        <a:scene3d>
          <a:camera prst="orthographicFront"/>
          <a:lightRig rig="threePt" dir="t"/>
        </a:scene3d>
        <a:sp3d>
          <a:bevelT/>
        </a:sp3d>
      </dgm:spPr>
      <dgm:t>
        <a:bodyPr/>
        <a:lstStyle/>
        <a:p>
          <a:r>
            <a:rPr lang="en-US" sz="1600">
              <a:solidFill>
                <a:schemeClr val="accent3">
                  <a:lumMod val="75000"/>
                </a:schemeClr>
              </a:solidFill>
              <a:latin typeface="Arial Narrow" panose="020B0606020202030204" pitchFamily="34" charset="0"/>
            </a:rPr>
            <a:t>No: go to next step</a:t>
          </a:r>
        </a:p>
      </dgm:t>
    </dgm:pt>
    <dgm:pt modelId="{B22C6037-4E39-47B5-8247-E301C58AC702}" type="parTrans" cxnId="{114F6798-E793-418D-9921-2E7B4206D178}">
      <dgm:prSet/>
      <dgm:spPr/>
      <dgm:t>
        <a:bodyPr/>
        <a:lstStyle/>
        <a:p>
          <a:endParaRPr lang="en-US" sz="1600"/>
        </a:p>
      </dgm:t>
    </dgm:pt>
    <dgm:pt modelId="{7B58E35E-DB9A-4AD4-94BB-54E09549B769}" type="sibTrans" cxnId="{114F6798-E793-418D-9921-2E7B4206D178}">
      <dgm:prSet/>
      <dgm:spPr/>
      <dgm:t>
        <a:bodyPr/>
        <a:lstStyle/>
        <a:p>
          <a:endParaRPr lang="en-US" sz="1600"/>
        </a:p>
      </dgm:t>
    </dgm:pt>
    <dgm:pt modelId="{FA53A048-B6DC-4D6C-A85F-BE7611D31DEA}">
      <dgm:prSet phldrT="[Text]" custT="1"/>
      <dgm:spPr>
        <a:scene3d>
          <a:camera prst="orthographicFront"/>
          <a:lightRig rig="threePt" dir="t"/>
        </a:scene3d>
        <a:sp3d>
          <a:bevelT/>
        </a:sp3d>
      </dgm:spPr>
      <dgm:t>
        <a:bodyPr/>
        <a:lstStyle/>
        <a:p>
          <a:r>
            <a:rPr lang="en-US" sz="1600" b="1"/>
            <a:t>Does it meet the definition of a deferred outflow of resources or a deferred inflow of resources?</a:t>
          </a:r>
        </a:p>
      </dgm:t>
    </dgm:pt>
    <dgm:pt modelId="{29C3B5EE-B73C-4C8D-B23D-EA6949A0593E}" type="parTrans" cxnId="{DF262F31-51D2-4013-91A9-7F01781E9A88}">
      <dgm:prSet/>
      <dgm:spPr/>
      <dgm:t>
        <a:bodyPr/>
        <a:lstStyle/>
        <a:p>
          <a:endParaRPr lang="en-US" sz="1600"/>
        </a:p>
      </dgm:t>
    </dgm:pt>
    <dgm:pt modelId="{D1DEB536-B041-40A4-9554-A64998146DF1}" type="sibTrans" cxnId="{DF262F31-51D2-4013-91A9-7F01781E9A88}">
      <dgm:prSet/>
      <dgm:spPr/>
      <dgm:t>
        <a:bodyPr/>
        <a:lstStyle/>
        <a:p>
          <a:endParaRPr lang="en-US" sz="1600"/>
        </a:p>
      </dgm:t>
    </dgm:pt>
    <dgm:pt modelId="{29A334B0-EED9-41FC-AB1A-5A5B834D373A}">
      <dgm:prSet phldrT="[Text]" custT="1"/>
      <dgm:spPr>
        <a:scene3d>
          <a:camera prst="orthographicFront"/>
          <a:lightRig rig="threePt" dir="t"/>
        </a:scene3d>
        <a:sp3d>
          <a:bevelT/>
        </a:sp3d>
      </dgm:spPr>
      <dgm:t>
        <a:bodyPr/>
        <a:lstStyle/>
        <a:p>
          <a:r>
            <a:rPr lang="en-US" sz="1600">
              <a:solidFill>
                <a:schemeClr val="accent3">
                  <a:lumMod val="75000"/>
                </a:schemeClr>
              </a:solidFill>
              <a:latin typeface="Arial Narrow" panose="020B0606020202030204" pitchFamily="34" charset="0"/>
            </a:rPr>
            <a:t>Yes: Recognize deferral</a:t>
          </a:r>
        </a:p>
      </dgm:t>
    </dgm:pt>
    <dgm:pt modelId="{F9F57F84-6BF7-43DB-A3B4-4711C340AB03}" type="parTrans" cxnId="{16BB48B5-5529-42DF-A933-4019DE84B2CA}">
      <dgm:prSet/>
      <dgm:spPr/>
      <dgm:t>
        <a:bodyPr/>
        <a:lstStyle/>
        <a:p>
          <a:endParaRPr lang="en-US" sz="1600"/>
        </a:p>
      </dgm:t>
    </dgm:pt>
    <dgm:pt modelId="{0E501AF7-2B48-4165-B621-A9A15B5E37B9}" type="sibTrans" cxnId="{16BB48B5-5529-42DF-A933-4019DE84B2CA}">
      <dgm:prSet/>
      <dgm:spPr/>
      <dgm:t>
        <a:bodyPr/>
        <a:lstStyle/>
        <a:p>
          <a:endParaRPr lang="en-US" sz="1600"/>
        </a:p>
      </dgm:t>
    </dgm:pt>
    <dgm:pt modelId="{B3B99849-3B07-43B8-97B2-6E33D75AEA52}">
      <dgm:prSet phldrT="[Text]" custT="1"/>
      <dgm:spPr>
        <a:scene3d>
          <a:camera prst="orthographicFront"/>
          <a:lightRig rig="threePt" dir="t"/>
        </a:scene3d>
        <a:sp3d>
          <a:bevelT/>
        </a:sp3d>
      </dgm:spPr>
      <dgm:t>
        <a:bodyPr/>
        <a:lstStyle/>
        <a:p>
          <a:r>
            <a:rPr lang="en-US" sz="1600">
              <a:solidFill>
                <a:schemeClr val="accent3">
                  <a:lumMod val="75000"/>
                </a:schemeClr>
              </a:solidFill>
              <a:latin typeface="Arial Narrow" panose="020B0606020202030204" pitchFamily="34" charset="0"/>
            </a:rPr>
            <a:t>No: go to next step</a:t>
          </a:r>
        </a:p>
      </dgm:t>
    </dgm:pt>
    <dgm:pt modelId="{61CFD230-A2B1-4FCB-871D-8D74BA0425E7}" type="parTrans" cxnId="{41FF806B-3F00-4B1C-9F03-8208488C01EF}">
      <dgm:prSet/>
      <dgm:spPr/>
      <dgm:t>
        <a:bodyPr/>
        <a:lstStyle/>
        <a:p>
          <a:endParaRPr lang="en-US" sz="1600"/>
        </a:p>
      </dgm:t>
    </dgm:pt>
    <dgm:pt modelId="{1887C401-F462-4A79-8A59-93718B9D29F2}" type="sibTrans" cxnId="{41FF806B-3F00-4B1C-9F03-8208488C01EF}">
      <dgm:prSet/>
      <dgm:spPr/>
      <dgm:t>
        <a:bodyPr/>
        <a:lstStyle/>
        <a:p>
          <a:endParaRPr lang="en-US" sz="1600"/>
        </a:p>
      </dgm:t>
    </dgm:pt>
    <dgm:pt modelId="{CB0907D7-9435-4643-BF0A-406CA6A10432}">
      <dgm:prSet phldrT="[Text]" custT="1"/>
      <dgm:spPr>
        <a:scene3d>
          <a:camera prst="orthographicFront"/>
          <a:lightRig rig="threePt" dir="t"/>
        </a:scene3d>
        <a:sp3d>
          <a:bevelT/>
        </a:sp3d>
      </dgm:spPr>
      <dgm:t>
        <a:bodyPr/>
        <a:lstStyle/>
        <a:p>
          <a:r>
            <a:rPr lang="en-US" sz="1600" b="1">
              <a:solidFill>
                <a:schemeClr val="bg1"/>
              </a:solidFill>
            </a:rPr>
            <a:t>Does it meet the definition of an outflow of resources or an inflow of resources</a:t>
          </a:r>
          <a:r>
            <a:rPr lang="en-US" sz="1600" b="1">
              <a:solidFill>
                <a:schemeClr val="accent3">
                  <a:lumMod val="75000"/>
                </a:schemeClr>
              </a:solidFill>
            </a:rPr>
            <a:t>?</a:t>
          </a:r>
        </a:p>
      </dgm:t>
    </dgm:pt>
    <dgm:pt modelId="{88207137-7165-4163-8DFC-B9571BDE6D18}" type="parTrans" cxnId="{4F3437F5-13D8-48A2-9D10-087EC3134CF9}">
      <dgm:prSet/>
      <dgm:spPr/>
      <dgm:t>
        <a:bodyPr/>
        <a:lstStyle/>
        <a:p>
          <a:endParaRPr lang="en-US" sz="1600"/>
        </a:p>
      </dgm:t>
    </dgm:pt>
    <dgm:pt modelId="{E846472B-06B4-4916-B1F0-1727E6043D88}" type="sibTrans" cxnId="{4F3437F5-13D8-48A2-9D10-087EC3134CF9}">
      <dgm:prSet/>
      <dgm:spPr/>
      <dgm:t>
        <a:bodyPr/>
        <a:lstStyle/>
        <a:p>
          <a:endParaRPr lang="en-US" sz="1600"/>
        </a:p>
      </dgm:t>
    </dgm:pt>
    <dgm:pt modelId="{9515044F-CE89-453E-B908-B14014B06ADB}">
      <dgm:prSet phldrT="[Text]" custT="1"/>
      <dgm:spPr>
        <a:scene3d>
          <a:camera prst="orthographicFront"/>
          <a:lightRig rig="threePt" dir="t"/>
        </a:scene3d>
        <a:sp3d>
          <a:bevelT/>
        </a:sp3d>
      </dgm:spPr>
      <dgm:t>
        <a:bodyPr/>
        <a:lstStyle/>
        <a:p>
          <a:r>
            <a:rPr lang="en-US" sz="1600">
              <a:solidFill>
                <a:schemeClr val="accent3">
                  <a:lumMod val="75000"/>
                </a:schemeClr>
              </a:solidFill>
              <a:latin typeface="Arial Narrow" panose="020B0606020202030204" pitchFamily="34" charset="0"/>
            </a:rPr>
            <a:t>Yes: Recognize inflow/outflow</a:t>
          </a:r>
        </a:p>
      </dgm:t>
    </dgm:pt>
    <dgm:pt modelId="{423875FB-69D1-4A07-B8C5-9D7A109982CC}" type="parTrans" cxnId="{061B80C2-67A3-4191-B033-EA3B14CF8C22}">
      <dgm:prSet/>
      <dgm:spPr/>
      <dgm:t>
        <a:bodyPr/>
        <a:lstStyle/>
        <a:p>
          <a:endParaRPr lang="en-US" sz="1600"/>
        </a:p>
      </dgm:t>
    </dgm:pt>
    <dgm:pt modelId="{0975D7DB-2704-4D99-A945-E89EB1EBF679}" type="sibTrans" cxnId="{061B80C2-67A3-4191-B033-EA3B14CF8C22}">
      <dgm:prSet/>
      <dgm:spPr/>
      <dgm:t>
        <a:bodyPr/>
        <a:lstStyle/>
        <a:p>
          <a:endParaRPr lang="en-US" sz="1600"/>
        </a:p>
      </dgm:t>
    </dgm:pt>
    <dgm:pt modelId="{EB29387C-7E31-4B59-B2DD-E4E40239F68E}">
      <dgm:prSet phldrT="[Text]" custT="1"/>
      <dgm:spPr>
        <a:scene3d>
          <a:camera prst="orthographicFront"/>
          <a:lightRig rig="threePt" dir="t"/>
        </a:scene3d>
        <a:sp3d>
          <a:bevelT/>
        </a:sp3d>
      </dgm:spPr>
      <dgm:t>
        <a:bodyPr/>
        <a:lstStyle/>
        <a:p>
          <a:r>
            <a:rPr lang="en-US" sz="1600">
              <a:solidFill>
                <a:schemeClr val="accent3">
                  <a:lumMod val="75000"/>
                </a:schemeClr>
              </a:solidFill>
              <a:latin typeface="Arial Narrow" panose="020B0606020202030204" pitchFamily="34" charset="0"/>
            </a:rPr>
            <a:t>No: Do not recognize the item</a:t>
          </a:r>
        </a:p>
      </dgm:t>
    </dgm:pt>
    <dgm:pt modelId="{D330F953-82D4-4E1F-9993-9011C42ECE20}" type="parTrans" cxnId="{E64739CA-5048-468C-A8E4-1F6A405469D5}">
      <dgm:prSet/>
      <dgm:spPr/>
      <dgm:t>
        <a:bodyPr/>
        <a:lstStyle/>
        <a:p>
          <a:endParaRPr lang="en-US" sz="1600"/>
        </a:p>
      </dgm:t>
    </dgm:pt>
    <dgm:pt modelId="{42EE99DB-410E-4268-A4E0-422ED2D077B9}" type="sibTrans" cxnId="{E64739CA-5048-468C-A8E4-1F6A405469D5}">
      <dgm:prSet/>
      <dgm:spPr/>
      <dgm:t>
        <a:bodyPr/>
        <a:lstStyle/>
        <a:p>
          <a:endParaRPr lang="en-US" sz="1600"/>
        </a:p>
      </dgm:t>
    </dgm:pt>
    <dgm:pt modelId="{F0992A4F-6BE6-418D-B3E7-E89E5109342D}" type="pres">
      <dgm:prSet presAssocID="{328E047F-9082-4816-876E-6B9E154262F7}" presName="Name0" presStyleCnt="0">
        <dgm:presLayoutVars>
          <dgm:dir/>
          <dgm:animLvl val="lvl"/>
          <dgm:resizeHandles val="exact"/>
        </dgm:presLayoutVars>
      </dgm:prSet>
      <dgm:spPr/>
    </dgm:pt>
    <dgm:pt modelId="{9638D68C-1F81-4EE0-8768-47E37AEB8CB8}" type="pres">
      <dgm:prSet presAssocID="{CB0907D7-9435-4643-BF0A-406CA6A10432}" presName="boxAndChildren" presStyleCnt="0"/>
      <dgm:spPr>
        <a:scene3d>
          <a:camera prst="orthographicFront"/>
          <a:lightRig rig="threePt" dir="t"/>
        </a:scene3d>
        <a:sp3d>
          <a:bevelT/>
        </a:sp3d>
      </dgm:spPr>
    </dgm:pt>
    <dgm:pt modelId="{7E9FEA0C-915D-43FE-98B7-DC6265EF8BC7}" type="pres">
      <dgm:prSet presAssocID="{CB0907D7-9435-4643-BF0A-406CA6A10432}" presName="parentTextBox" presStyleLbl="node1" presStyleIdx="0" presStyleCnt="3"/>
      <dgm:spPr/>
    </dgm:pt>
    <dgm:pt modelId="{292115E6-23D0-4C65-9705-72DF5605D97F}" type="pres">
      <dgm:prSet presAssocID="{CB0907D7-9435-4643-BF0A-406CA6A10432}" presName="entireBox" presStyleLbl="node1" presStyleIdx="0" presStyleCnt="3"/>
      <dgm:spPr/>
    </dgm:pt>
    <dgm:pt modelId="{CC350D19-E6C9-4219-B8AA-43BDE73E9E08}" type="pres">
      <dgm:prSet presAssocID="{CB0907D7-9435-4643-BF0A-406CA6A10432}" presName="descendantBox" presStyleCnt="0"/>
      <dgm:spPr>
        <a:scene3d>
          <a:camera prst="orthographicFront"/>
          <a:lightRig rig="threePt" dir="t"/>
        </a:scene3d>
        <a:sp3d>
          <a:bevelT/>
        </a:sp3d>
      </dgm:spPr>
    </dgm:pt>
    <dgm:pt modelId="{97A01D15-A0DD-43D1-834C-CC21DF47F136}" type="pres">
      <dgm:prSet presAssocID="{9515044F-CE89-453E-B908-B14014B06ADB}" presName="childTextBox" presStyleLbl="fgAccFollowNode1" presStyleIdx="0" presStyleCnt="6">
        <dgm:presLayoutVars>
          <dgm:bulletEnabled val="1"/>
        </dgm:presLayoutVars>
      </dgm:prSet>
      <dgm:spPr/>
    </dgm:pt>
    <dgm:pt modelId="{013FF8AF-6A26-4D21-BF49-E6E3ACEACCE2}" type="pres">
      <dgm:prSet presAssocID="{EB29387C-7E31-4B59-B2DD-E4E40239F68E}" presName="childTextBox" presStyleLbl="fgAccFollowNode1" presStyleIdx="1" presStyleCnt="6">
        <dgm:presLayoutVars>
          <dgm:bulletEnabled val="1"/>
        </dgm:presLayoutVars>
      </dgm:prSet>
      <dgm:spPr/>
    </dgm:pt>
    <dgm:pt modelId="{C1D2D0A8-BE24-4A56-B56B-A1D83C6F1809}" type="pres">
      <dgm:prSet presAssocID="{D1DEB536-B041-40A4-9554-A64998146DF1}" presName="sp" presStyleCnt="0"/>
      <dgm:spPr>
        <a:scene3d>
          <a:camera prst="orthographicFront"/>
          <a:lightRig rig="threePt" dir="t"/>
        </a:scene3d>
        <a:sp3d>
          <a:bevelT/>
        </a:sp3d>
      </dgm:spPr>
    </dgm:pt>
    <dgm:pt modelId="{D3B1F3A8-819A-4DB2-9E38-B58FFA43BDE4}" type="pres">
      <dgm:prSet presAssocID="{FA53A048-B6DC-4D6C-A85F-BE7611D31DEA}" presName="arrowAndChildren" presStyleCnt="0"/>
      <dgm:spPr>
        <a:scene3d>
          <a:camera prst="orthographicFront"/>
          <a:lightRig rig="threePt" dir="t"/>
        </a:scene3d>
        <a:sp3d>
          <a:bevelT/>
        </a:sp3d>
      </dgm:spPr>
    </dgm:pt>
    <dgm:pt modelId="{AAAD921D-4C4F-4FC4-B7EA-EF732A353656}" type="pres">
      <dgm:prSet presAssocID="{FA53A048-B6DC-4D6C-A85F-BE7611D31DEA}" presName="parentTextArrow" presStyleLbl="node1" presStyleIdx="0" presStyleCnt="3"/>
      <dgm:spPr/>
    </dgm:pt>
    <dgm:pt modelId="{30E08A2A-10AA-41AF-B069-6A34C2DF4FE1}" type="pres">
      <dgm:prSet presAssocID="{FA53A048-B6DC-4D6C-A85F-BE7611D31DEA}" presName="arrow" presStyleLbl="node1" presStyleIdx="1" presStyleCnt="3"/>
      <dgm:spPr/>
    </dgm:pt>
    <dgm:pt modelId="{002A71C9-8478-4E04-BF78-8A7F71290EF9}" type="pres">
      <dgm:prSet presAssocID="{FA53A048-B6DC-4D6C-A85F-BE7611D31DEA}" presName="descendantArrow" presStyleCnt="0"/>
      <dgm:spPr>
        <a:scene3d>
          <a:camera prst="orthographicFront"/>
          <a:lightRig rig="threePt" dir="t"/>
        </a:scene3d>
        <a:sp3d>
          <a:bevelT/>
        </a:sp3d>
      </dgm:spPr>
    </dgm:pt>
    <dgm:pt modelId="{FCB22253-1435-43F8-B5CA-FBEFF8B6110C}" type="pres">
      <dgm:prSet presAssocID="{29A334B0-EED9-41FC-AB1A-5A5B834D373A}" presName="childTextArrow" presStyleLbl="fgAccFollowNode1" presStyleIdx="2" presStyleCnt="6">
        <dgm:presLayoutVars>
          <dgm:bulletEnabled val="1"/>
        </dgm:presLayoutVars>
      </dgm:prSet>
      <dgm:spPr/>
    </dgm:pt>
    <dgm:pt modelId="{07883E80-0962-4369-A78E-FADA69797836}" type="pres">
      <dgm:prSet presAssocID="{B3B99849-3B07-43B8-97B2-6E33D75AEA52}" presName="childTextArrow" presStyleLbl="fgAccFollowNode1" presStyleIdx="3" presStyleCnt="6">
        <dgm:presLayoutVars>
          <dgm:bulletEnabled val="1"/>
        </dgm:presLayoutVars>
      </dgm:prSet>
      <dgm:spPr/>
    </dgm:pt>
    <dgm:pt modelId="{ED06CB94-6FB9-4691-851E-5A0B9D6B4F04}" type="pres">
      <dgm:prSet presAssocID="{22BA9A2C-19EE-486C-BF4C-054F3F0D722D}" presName="sp" presStyleCnt="0"/>
      <dgm:spPr>
        <a:scene3d>
          <a:camera prst="orthographicFront"/>
          <a:lightRig rig="threePt" dir="t"/>
        </a:scene3d>
        <a:sp3d>
          <a:bevelT/>
        </a:sp3d>
      </dgm:spPr>
    </dgm:pt>
    <dgm:pt modelId="{7D1BAA7D-74BE-4A13-B32E-DED4930B4849}" type="pres">
      <dgm:prSet presAssocID="{5162A898-E532-4A0B-A234-1CBFBAF24DF8}" presName="arrowAndChildren" presStyleCnt="0"/>
      <dgm:spPr>
        <a:scene3d>
          <a:camera prst="orthographicFront"/>
          <a:lightRig rig="threePt" dir="t"/>
        </a:scene3d>
        <a:sp3d>
          <a:bevelT/>
        </a:sp3d>
      </dgm:spPr>
    </dgm:pt>
    <dgm:pt modelId="{5A041D4A-8DC6-4A4A-82EE-EB36AEC1E438}" type="pres">
      <dgm:prSet presAssocID="{5162A898-E532-4A0B-A234-1CBFBAF24DF8}" presName="parentTextArrow" presStyleLbl="node1" presStyleIdx="1" presStyleCnt="3"/>
      <dgm:spPr/>
    </dgm:pt>
    <dgm:pt modelId="{E98C047B-6C32-46B8-8C29-5B2F0947E42D}" type="pres">
      <dgm:prSet presAssocID="{5162A898-E532-4A0B-A234-1CBFBAF24DF8}" presName="arrow" presStyleLbl="node1" presStyleIdx="2" presStyleCnt="3"/>
      <dgm:spPr/>
    </dgm:pt>
    <dgm:pt modelId="{47B411BE-04C2-4736-B2A9-419C4BD8752B}" type="pres">
      <dgm:prSet presAssocID="{5162A898-E532-4A0B-A234-1CBFBAF24DF8}" presName="descendantArrow" presStyleCnt="0"/>
      <dgm:spPr>
        <a:scene3d>
          <a:camera prst="orthographicFront"/>
          <a:lightRig rig="threePt" dir="t"/>
        </a:scene3d>
        <a:sp3d>
          <a:bevelT/>
        </a:sp3d>
      </dgm:spPr>
    </dgm:pt>
    <dgm:pt modelId="{18E41440-D773-4150-85EF-2B2511917F82}" type="pres">
      <dgm:prSet presAssocID="{FFA55C02-1803-405E-9B37-E8FFA3353FC1}" presName="childTextArrow" presStyleLbl="fgAccFollowNode1" presStyleIdx="4" presStyleCnt="6">
        <dgm:presLayoutVars>
          <dgm:bulletEnabled val="1"/>
        </dgm:presLayoutVars>
      </dgm:prSet>
      <dgm:spPr/>
    </dgm:pt>
    <dgm:pt modelId="{AB500D4E-2542-4AB4-97B5-623C27DCA7FC}" type="pres">
      <dgm:prSet presAssocID="{D709E9C0-6CD9-4C4F-B8F0-C6520D7C622B}" presName="childTextArrow" presStyleLbl="fgAccFollowNode1" presStyleIdx="5" presStyleCnt="6">
        <dgm:presLayoutVars>
          <dgm:bulletEnabled val="1"/>
        </dgm:presLayoutVars>
      </dgm:prSet>
      <dgm:spPr/>
    </dgm:pt>
  </dgm:ptLst>
  <dgm:cxnLst>
    <dgm:cxn modelId="{CDA67E05-6A51-47FD-8F7C-D649AB91F2E9}" type="presOf" srcId="{EB29387C-7E31-4B59-B2DD-E4E40239F68E}" destId="{013FF8AF-6A26-4D21-BF49-E6E3ACEACCE2}" srcOrd="0" destOrd="0" presId="urn:microsoft.com/office/officeart/2005/8/layout/process4"/>
    <dgm:cxn modelId="{F7598013-5A9C-4010-861E-E6FE8FC82006}" type="presOf" srcId="{B3B99849-3B07-43B8-97B2-6E33D75AEA52}" destId="{07883E80-0962-4369-A78E-FADA69797836}" srcOrd="0" destOrd="0" presId="urn:microsoft.com/office/officeart/2005/8/layout/process4"/>
    <dgm:cxn modelId="{78DEAC15-332F-4253-8023-18F78DE058F6}" type="presOf" srcId="{FFA55C02-1803-405E-9B37-E8FFA3353FC1}" destId="{18E41440-D773-4150-85EF-2B2511917F82}" srcOrd="0" destOrd="0" presId="urn:microsoft.com/office/officeart/2005/8/layout/process4"/>
    <dgm:cxn modelId="{25106C2E-DD3E-4B0A-9DFB-E1CFD3BC4B53}" type="presOf" srcId="{5162A898-E532-4A0B-A234-1CBFBAF24DF8}" destId="{5A041D4A-8DC6-4A4A-82EE-EB36AEC1E438}" srcOrd="0" destOrd="0" presId="urn:microsoft.com/office/officeart/2005/8/layout/process4"/>
    <dgm:cxn modelId="{DF262F31-51D2-4013-91A9-7F01781E9A88}" srcId="{328E047F-9082-4816-876E-6B9E154262F7}" destId="{FA53A048-B6DC-4D6C-A85F-BE7611D31DEA}" srcOrd="1" destOrd="0" parTransId="{29C3B5EE-B73C-4C8D-B23D-EA6949A0593E}" sibTransId="{D1DEB536-B041-40A4-9554-A64998146DF1}"/>
    <dgm:cxn modelId="{B9907848-D26D-4DAC-9905-85E1DBD6741F}" type="presOf" srcId="{CB0907D7-9435-4643-BF0A-406CA6A10432}" destId="{7E9FEA0C-915D-43FE-98B7-DC6265EF8BC7}" srcOrd="0" destOrd="0" presId="urn:microsoft.com/office/officeart/2005/8/layout/process4"/>
    <dgm:cxn modelId="{7A495C6A-883D-4BF6-98FD-42E83E52CF11}" srcId="{5162A898-E532-4A0B-A234-1CBFBAF24DF8}" destId="{FFA55C02-1803-405E-9B37-E8FFA3353FC1}" srcOrd="0" destOrd="0" parTransId="{F40AF5F7-8F35-43A0-906D-78647D5E7F6C}" sibTransId="{593CCAC0-8551-48F1-AC35-8B5CE3A6609E}"/>
    <dgm:cxn modelId="{41FF806B-3F00-4B1C-9F03-8208488C01EF}" srcId="{FA53A048-B6DC-4D6C-A85F-BE7611D31DEA}" destId="{B3B99849-3B07-43B8-97B2-6E33D75AEA52}" srcOrd="1" destOrd="0" parTransId="{61CFD230-A2B1-4FCB-871D-8D74BA0425E7}" sibTransId="{1887C401-F462-4A79-8A59-93718B9D29F2}"/>
    <dgm:cxn modelId="{B1887A56-72E1-4EC4-9925-FEE22401C320}" type="presOf" srcId="{CB0907D7-9435-4643-BF0A-406CA6A10432}" destId="{292115E6-23D0-4C65-9705-72DF5605D97F}" srcOrd="1" destOrd="0" presId="urn:microsoft.com/office/officeart/2005/8/layout/process4"/>
    <dgm:cxn modelId="{114F6798-E793-418D-9921-2E7B4206D178}" srcId="{5162A898-E532-4A0B-A234-1CBFBAF24DF8}" destId="{D709E9C0-6CD9-4C4F-B8F0-C6520D7C622B}" srcOrd="1" destOrd="0" parTransId="{B22C6037-4E39-47B5-8247-E301C58AC702}" sibTransId="{7B58E35E-DB9A-4AD4-94BB-54E09549B769}"/>
    <dgm:cxn modelId="{F47F44A2-82A5-4A4F-BDCF-9C198C032D74}" type="presOf" srcId="{328E047F-9082-4816-876E-6B9E154262F7}" destId="{F0992A4F-6BE6-418D-B3E7-E89E5109342D}" srcOrd="0" destOrd="0" presId="urn:microsoft.com/office/officeart/2005/8/layout/process4"/>
    <dgm:cxn modelId="{5814F8A5-DB15-4325-AFCB-7D958F9B3C02}" type="presOf" srcId="{5162A898-E532-4A0B-A234-1CBFBAF24DF8}" destId="{E98C047B-6C32-46B8-8C29-5B2F0947E42D}" srcOrd="1" destOrd="0" presId="urn:microsoft.com/office/officeart/2005/8/layout/process4"/>
    <dgm:cxn modelId="{B8864DB0-BC9A-4C85-BBBA-963633DB8B63}" type="presOf" srcId="{D709E9C0-6CD9-4C4F-B8F0-C6520D7C622B}" destId="{AB500D4E-2542-4AB4-97B5-623C27DCA7FC}" srcOrd="0" destOrd="0" presId="urn:microsoft.com/office/officeart/2005/8/layout/process4"/>
    <dgm:cxn modelId="{043335B1-3F02-45CF-890C-49E3A4740A9F}" type="presOf" srcId="{FA53A048-B6DC-4D6C-A85F-BE7611D31DEA}" destId="{30E08A2A-10AA-41AF-B069-6A34C2DF4FE1}" srcOrd="1" destOrd="0" presId="urn:microsoft.com/office/officeart/2005/8/layout/process4"/>
    <dgm:cxn modelId="{16BB48B5-5529-42DF-A933-4019DE84B2CA}" srcId="{FA53A048-B6DC-4D6C-A85F-BE7611D31DEA}" destId="{29A334B0-EED9-41FC-AB1A-5A5B834D373A}" srcOrd="0" destOrd="0" parTransId="{F9F57F84-6BF7-43DB-A3B4-4711C340AB03}" sibTransId="{0E501AF7-2B48-4165-B621-A9A15B5E37B9}"/>
    <dgm:cxn modelId="{8BCF49B7-8278-4A1A-88FA-165EA30BB1D4}" type="presOf" srcId="{29A334B0-EED9-41FC-AB1A-5A5B834D373A}" destId="{FCB22253-1435-43F8-B5CA-FBEFF8B6110C}" srcOrd="0" destOrd="0" presId="urn:microsoft.com/office/officeart/2005/8/layout/process4"/>
    <dgm:cxn modelId="{061B80C2-67A3-4191-B033-EA3B14CF8C22}" srcId="{CB0907D7-9435-4643-BF0A-406CA6A10432}" destId="{9515044F-CE89-453E-B908-B14014B06ADB}" srcOrd="0" destOrd="0" parTransId="{423875FB-69D1-4A07-B8C5-9D7A109982CC}" sibTransId="{0975D7DB-2704-4D99-A945-E89EB1EBF679}"/>
    <dgm:cxn modelId="{E64739CA-5048-468C-A8E4-1F6A405469D5}" srcId="{CB0907D7-9435-4643-BF0A-406CA6A10432}" destId="{EB29387C-7E31-4B59-B2DD-E4E40239F68E}" srcOrd="1" destOrd="0" parTransId="{D330F953-82D4-4E1F-9993-9011C42ECE20}" sibTransId="{42EE99DB-410E-4268-A4E0-422ED2D077B9}"/>
    <dgm:cxn modelId="{0D0AB1D9-3813-4B28-A279-56BF485250BF}" type="presOf" srcId="{9515044F-CE89-453E-B908-B14014B06ADB}" destId="{97A01D15-A0DD-43D1-834C-CC21DF47F136}" srcOrd="0" destOrd="0" presId="urn:microsoft.com/office/officeart/2005/8/layout/process4"/>
    <dgm:cxn modelId="{953BB1EE-FDEA-4EA1-B190-4FF2CCBDD04E}" type="presOf" srcId="{FA53A048-B6DC-4D6C-A85F-BE7611D31DEA}" destId="{AAAD921D-4C4F-4FC4-B7EA-EF732A353656}" srcOrd="0" destOrd="0" presId="urn:microsoft.com/office/officeart/2005/8/layout/process4"/>
    <dgm:cxn modelId="{4F3437F5-13D8-48A2-9D10-087EC3134CF9}" srcId="{328E047F-9082-4816-876E-6B9E154262F7}" destId="{CB0907D7-9435-4643-BF0A-406CA6A10432}" srcOrd="2" destOrd="0" parTransId="{88207137-7165-4163-8DFC-B9571BDE6D18}" sibTransId="{E846472B-06B4-4916-B1F0-1727E6043D88}"/>
    <dgm:cxn modelId="{CE4E3FF5-D80E-43F1-825F-1BDE7356439F}" srcId="{328E047F-9082-4816-876E-6B9E154262F7}" destId="{5162A898-E532-4A0B-A234-1CBFBAF24DF8}" srcOrd="0" destOrd="0" parTransId="{0484008D-6A3D-41EA-BF39-55254DE6783A}" sibTransId="{22BA9A2C-19EE-486C-BF4C-054F3F0D722D}"/>
    <dgm:cxn modelId="{D5FC1B3F-ABFB-4D3F-8338-FDC7247EDB69}" type="presParOf" srcId="{F0992A4F-6BE6-418D-B3E7-E89E5109342D}" destId="{9638D68C-1F81-4EE0-8768-47E37AEB8CB8}" srcOrd="0" destOrd="0" presId="urn:microsoft.com/office/officeart/2005/8/layout/process4"/>
    <dgm:cxn modelId="{03041547-6F67-4600-9FA4-F9D5610D7057}" type="presParOf" srcId="{9638D68C-1F81-4EE0-8768-47E37AEB8CB8}" destId="{7E9FEA0C-915D-43FE-98B7-DC6265EF8BC7}" srcOrd="0" destOrd="0" presId="urn:microsoft.com/office/officeart/2005/8/layout/process4"/>
    <dgm:cxn modelId="{5E91D2CB-87C7-44A6-A58B-0600E5C30056}" type="presParOf" srcId="{9638D68C-1F81-4EE0-8768-47E37AEB8CB8}" destId="{292115E6-23D0-4C65-9705-72DF5605D97F}" srcOrd="1" destOrd="0" presId="urn:microsoft.com/office/officeart/2005/8/layout/process4"/>
    <dgm:cxn modelId="{1FFF4520-25CD-47FA-AEEA-E49B2FF9A0CF}" type="presParOf" srcId="{9638D68C-1F81-4EE0-8768-47E37AEB8CB8}" destId="{CC350D19-E6C9-4219-B8AA-43BDE73E9E08}" srcOrd="2" destOrd="0" presId="urn:microsoft.com/office/officeart/2005/8/layout/process4"/>
    <dgm:cxn modelId="{2217E2FD-A0F2-416A-8793-4D9469BA9AF9}" type="presParOf" srcId="{CC350D19-E6C9-4219-B8AA-43BDE73E9E08}" destId="{97A01D15-A0DD-43D1-834C-CC21DF47F136}" srcOrd="0" destOrd="0" presId="urn:microsoft.com/office/officeart/2005/8/layout/process4"/>
    <dgm:cxn modelId="{034F1FAB-1F12-4DE7-8B9C-2ECC7D158F6B}" type="presParOf" srcId="{CC350D19-E6C9-4219-B8AA-43BDE73E9E08}" destId="{013FF8AF-6A26-4D21-BF49-E6E3ACEACCE2}" srcOrd="1" destOrd="0" presId="urn:microsoft.com/office/officeart/2005/8/layout/process4"/>
    <dgm:cxn modelId="{C5A9FEA2-7588-4E8A-94A1-40C65E94A529}" type="presParOf" srcId="{F0992A4F-6BE6-418D-B3E7-E89E5109342D}" destId="{C1D2D0A8-BE24-4A56-B56B-A1D83C6F1809}" srcOrd="1" destOrd="0" presId="urn:microsoft.com/office/officeart/2005/8/layout/process4"/>
    <dgm:cxn modelId="{BD0785D5-4B54-4C22-839C-C6CE38D3AFB9}" type="presParOf" srcId="{F0992A4F-6BE6-418D-B3E7-E89E5109342D}" destId="{D3B1F3A8-819A-4DB2-9E38-B58FFA43BDE4}" srcOrd="2" destOrd="0" presId="urn:microsoft.com/office/officeart/2005/8/layout/process4"/>
    <dgm:cxn modelId="{36280C41-7938-46E3-A951-9C67E1729972}" type="presParOf" srcId="{D3B1F3A8-819A-4DB2-9E38-B58FFA43BDE4}" destId="{AAAD921D-4C4F-4FC4-B7EA-EF732A353656}" srcOrd="0" destOrd="0" presId="urn:microsoft.com/office/officeart/2005/8/layout/process4"/>
    <dgm:cxn modelId="{32144C49-D155-4F52-8ED6-182443FEF30F}" type="presParOf" srcId="{D3B1F3A8-819A-4DB2-9E38-B58FFA43BDE4}" destId="{30E08A2A-10AA-41AF-B069-6A34C2DF4FE1}" srcOrd="1" destOrd="0" presId="urn:microsoft.com/office/officeart/2005/8/layout/process4"/>
    <dgm:cxn modelId="{93C92F3E-CABD-4B9F-B72E-028D7DC62990}" type="presParOf" srcId="{D3B1F3A8-819A-4DB2-9E38-B58FFA43BDE4}" destId="{002A71C9-8478-4E04-BF78-8A7F71290EF9}" srcOrd="2" destOrd="0" presId="urn:microsoft.com/office/officeart/2005/8/layout/process4"/>
    <dgm:cxn modelId="{74A76791-2D35-4A27-8179-46147E00D196}" type="presParOf" srcId="{002A71C9-8478-4E04-BF78-8A7F71290EF9}" destId="{FCB22253-1435-43F8-B5CA-FBEFF8B6110C}" srcOrd="0" destOrd="0" presId="urn:microsoft.com/office/officeart/2005/8/layout/process4"/>
    <dgm:cxn modelId="{9106D95F-0B87-426A-AC62-CDA6B0812827}" type="presParOf" srcId="{002A71C9-8478-4E04-BF78-8A7F71290EF9}" destId="{07883E80-0962-4369-A78E-FADA69797836}" srcOrd="1" destOrd="0" presId="urn:microsoft.com/office/officeart/2005/8/layout/process4"/>
    <dgm:cxn modelId="{041E2270-6C36-4EFA-8454-C144DE94EC4B}" type="presParOf" srcId="{F0992A4F-6BE6-418D-B3E7-E89E5109342D}" destId="{ED06CB94-6FB9-4691-851E-5A0B9D6B4F04}" srcOrd="3" destOrd="0" presId="urn:microsoft.com/office/officeart/2005/8/layout/process4"/>
    <dgm:cxn modelId="{A3AAA351-3F54-4823-9A2E-5CFA4B8DC298}" type="presParOf" srcId="{F0992A4F-6BE6-418D-B3E7-E89E5109342D}" destId="{7D1BAA7D-74BE-4A13-B32E-DED4930B4849}" srcOrd="4" destOrd="0" presId="urn:microsoft.com/office/officeart/2005/8/layout/process4"/>
    <dgm:cxn modelId="{339A77F0-F8C0-485D-B41D-022227D31695}" type="presParOf" srcId="{7D1BAA7D-74BE-4A13-B32E-DED4930B4849}" destId="{5A041D4A-8DC6-4A4A-82EE-EB36AEC1E438}" srcOrd="0" destOrd="0" presId="urn:microsoft.com/office/officeart/2005/8/layout/process4"/>
    <dgm:cxn modelId="{E31CFAFC-D400-4EF9-89E9-A12CE07CC567}" type="presParOf" srcId="{7D1BAA7D-74BE-4A13-B32E-DED4930B4849}" destId="{E98C047B-6C32-46B8-8C29-5B2F0947E42D}" srcOrd="1" destOrd="0" presId="urn:microsoft.com/office/officeart/2005/8/layout/process4"/>
    <dgm:cxn modelId="{AB9EB5A8-C334-4256-8524-18F0DAB0441F}" type="presParOf" srcId="{7D1BAA7D-74BE-4A13-B32E-DED4930B4849}" destId="{47B411BE-04C2-4736-B2A9-419C4BD8752B}" srcOrd="2" destOrd="0" presId="urn:microsoft.com/office/officeart/2005/8/layout/process4"/>
    <dgm:cxn modelId="{D8B7F314-78F5-46B6-9844-494FCF5B0387}" type="presParOf" srcId="{47B411BE-04C2-4736-B2A9-419C4BD8752B}" destId="{18E41440-D773-4150-85EF-2B2511917F82}" srcOrd="0" destOrd="0" presId="urn:microsoft.com/office/officeart/2005/8/layout/process4"/>
    <dgm:cxn modelId="{9A3D76ED-9F53-4B92-B1C7-37D1A8C55A6E}" type="presParOf" srcId="{47B411BE-04C2-4736-B2A9-419C4BD8752B}" destId="{AB500D4E-2542-4AB4-97B5-623C27DCA7FC}"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403EAB35-5D0F-4362-93C6-DD5488261B4D}"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7CF0D3F2-887B-4933-A6C3-C74330C7B6A9}">
      <dgm:prSet custT="1"/>
      <dgm:spPr>
        <a:scene3d>
          <a:camera prst="orthographicFront"/>
          <a:lightRig rig="threePt" dir="t"/>
        </a:scene3d>
        <a:sp3d>
          <a:bevelT/>
        </a:sp3d>
      </dgm:spPr>
      <dgm:t>
        <a:bodyPr/>
        <a:lstStyle/>
        <a:p>
          <a:r>
            <a:rPr lang="en-US" sz="3600" b="0"/>
            <a:t>Two Measurement Focuses</a:t>
          </a:r>
          <a:endParaRPr lang="en-US" sz="3600"/>
        </a:p>
      </dgm:t>
    </dgm:pt>
    <dgm:pt modelId="{EC204BA1-E776-48CE-99D4-52DB20D3A4B5}" type="parTrans" cxnId="{DEEDC3AC-DF38-4224-8899-566893EF2A17}">
      <dgm:prSet/>
      <dgm:spPr/>
      <dgm:t>
        <a:bodyPr/>
        <a:lstStyle/>
        <a:p>
          <a:endParaRPr lang="en-US"/>
        </a:p>
      </dgm:t>
    </dgm:pt>
    <dgm:pt modelId="{37828E00-8F45-42F5-A139-81583D3C70B9}" type="sibTrans" cxnId="{DEEDC3AC-DF38-4224-8899-566893EF2A17}">
      <dgm:prSet/>
      <dgm:spPr/>
      <dgm:t>
        <a:bodyPr/>
        <a:lstStyle/>
        <a:p>
          <a:endParaRPr lang="en-US"/>
        </a:p>
      </dgm:t>
    </dgm:pt>
    <dgm:pt modelId="{C125B706-8699-4548-A971-B0210C53DEAC}">
      <dgm:prSet custT="1"/>
      <dgm:spPr>
        <a:scene3d>
          <a:camera prst="orthographicFront"/>
          <a:lightRig rig="threePt" dir="t"/>
        </a:scene3d>
        <a:sp3d>
          <a:bevelT/>
        </a:sp3d>
      </dgm:spPr>
      <dgm:t>
        <a:bodyPr/>
        <a:lstStyle/>
        <a:p>
          <a:r>
            <a:rPr lang="en-US" sz="3200" baseline="0">
              <a:solidFill>
                <a:schemeClr val="accent3">
                  <a:lumMod val="60000"/>
                  <a:lumOff val="40000"/>
                </a:schemeClr>
              </a:solidFill>
            </a:rPr>
            <a:t>Economic Resources</a:t>
          </a:r>
        </a:p>
        <a:p>
          <a:r>
            <a:rPr lang="en-US" sz="2800" baseline="0"/>
            <a:t>(applied in government-wide, proprietary fund, and fiduciary fund financial statements)</a:t>
          </a:r>
          <a:endParaRPr lang="en-US" sz="2800"/>
        </a:p>
      </dgm:t>
    </dgm:pt>
    <dgm:pt modelId="{0E4A3BA3-2473-4F31-BF9C-6BB618EF9765}" type="parTrans" cxnId="{734996FB-AC96-40A5-B861-D5785A3089BA}">
      <dgm:prSet/>
      <dgm:spPr/>
      <dgm:t>
        <a:bodyPr/>
        <a:lstStyle/>
        <a:p>
          <a:endParaRPr lang="en-US"/>
        </a:p>
      </dgm:t>
    </dgm:pt>
    <dgm:pt modelId="{7CFADAB3-2B05-4158-B7F7-88DD6C716376}" type="sibTrans" cxnId="{734996FB-AC96-40A5-B861-D5785A3089BA}">
      <dgm:prSet/>
      <dgm:spPr/>
      <dgm:t>
        <a:bodyPr/>
        <a:lstStyle/>
        <a:p>
          <a:endParaRPr lang="en-US"/>
        </a:p>
      </dgm:t>
    </dgm:pt>
    <dgm:pt modelId="{8B759FE4-7918-40B0-8BFF-117BE8A42E32}">
      <dgm:prSet custT="1"/>
      <dgm:spPr>
        <a:scene3d>
          <a:camera prst="orthographicFront"/>
          <a:lightRig rig="threePt" dir="t"/>
        </a:scene3d>
        <a:sp3d>
          <a:bevelT/>
        </a:sp3d>
      </dgm:spPr>
      <dgm:t>
        <a:bodyPr/>
        <a:lstStyle/>
        <a:p>
          <a:r>
            <a:rPr lang="en-US" sz="3200" baseline="0">
              <a:solidFill>
                <a:schemeClr val="accent3">
                  <a:lumMod val="60000"/>
                  <a:lumOff val="40000"/>
                </a:schemeClr>
              </a:solidFill>
            </a:rPr>
            <a:t>Short-Term Financial Resources</a:t>
          </a:r>
        </a:p>
        <a:p>
          <a:r>
            <a:rPr lang="en-US" sz="2800" baseline="0"/>
            <a:t>(would replace current financial resources in the governmental funds)</a:t>
          </a:r>
          <a:endParaRPr lang="en-US" sz="2800"/>
        </a:p>
      </dgm:t>
    </dgm:pt>
    <dgm:pt modelId="{0AA5C161-6C18-4826-90BA-9E65657C748B}" type="parTrans" cxnId="{D29FA39A-C2AB-4B1B-8794-0C09CC0A2C98}">
      <dgm:prSet/>
      <dgm:spPr/>
      <dgm:t>
        <a:bodyPr/>
        <a:lstStyle/>
        <a:p>
          <a:endParaRPr lang="en-US"/>
        </a:p>
      </dgm:t>
    </dgm:pt>
    <dgm:pt modelId="{C6099131-DC66-4D87-B16A-49EEFF077F90}" type="sibTrans" cxnId="{D29FA39A-C2AB-4B1B-8794-0C09CC0A2C98}">
      <dgm:prSet/>
      <dgm:spPr/>
      <dgm:t>
        <a:bodyPr/>
        <a:lstStyle/>
        <a:p>
          <a:endParaRPr lang="en-US"/>
        </a:p>
      </dgm:t>
    </dgm:pt>
    <dgm:pt modelId="{96583BD6-3056-42AC-91E7-1AD36CFCC0FF}" type="pres">
      <dgm:prSet presAssocID="{403EAB35-5D0F-4362-93C6-DD5488261B4D}" presName="composite" presStyleCnt="0">
        <dgm:presLayoutVars>
          <dgm:chMax val="1"/>
          <dgm:dir/>
          <dgm:resizeHandles val="exact"/>
        </dgm:presLayoutVars>
      </dgm:prSet>
      <dgm:spPr/>
    </dgm:pt>
    <dgm:pt modelId="{0F897CE9-84CD-47FF-8A75-06619010CEAF}" type="pres">
      <dgm:prSet presAssocID="{7CF0D3F2-887B-4933-A6C3-C74330C7B6A9}" presName="roof" presStyleLbl="dkBgShp" presStyleIdx="0" presStyleCnt="2" custLinFactNeighborY="-14438"/>
      <dgm:spPr/>
    </dgm:pt>
    <dgm:pt modelId="{7834EB14-FFDB-49D3-831A-5497F42DA89A}" type="pres">
      <dgm:prSet presAssocID="{7CF0D3F2-887B-4933-A6C3-C74330C7B6A9}" presName="pillars" presStyleCnt="0"/>
      <dgm:spPr>
        <a:scene3d>
          <a:camera prst="orthographicFront"/>
          <a:lightRig rig="threePt" dir="t"/>
        </a:scene3d>
        <a:sp3d>
          <a:bevelT/>
        </a:sp3d>
      </dgm:spPr>
    </dgm:pt>
    <dgm:pt modelId="{CECCCA50-6FBD-4E0D-A9AF-D48FB7203C34}" type="pres">
      <dgm:prSet presAssocID="{7CF0D3F2-887B-4933-A6C3-C74330C7B6A9}" presName="pillar1" presStyleLbl="node1" presStyleIdx="0" presStyleCnt="2">
        <dgm:presLayoutVars>
          <dgm:bulletEnabled val="1"/>
        </dgm:presLayoutVars>
      </dgm:prSet>
      <dgm:spPr/>
    </dgm:pt>
    <dgm:pt modelId="{86F8234A-7691-456B-8700-943F21843AAA}" type="pres">
      <dgm:prSet presAssocID="{8B759FE4-7918-40B0-8BFF-117BE8A42E32}" presName="pillarX" presStyleLbl="node1" presStyleIdx="1" presStyleCnt="2">
        <dgm:presLayoutVars>
          <dgm:bulletEnabled val="1"/>
        </dgm:presLayoutVars>
      </dgm:prSet>
      <dgm:spPr/>
    </dgm:pt>
    <dgm:pt modelId="{995A4C63-FB13-44D0-8A06-DF6ACD16E72D}" type="pres">
      <dgm:prSet presAssocID="{7CF0D3F2-887B-4933-A6C3-C74330C7B6A9}" presName="base" presStyleLbl="dkBgShp" presStyleIdx="1" presStyleCnt="2"/>
      <dgm:spPr>
        <a:scene3d>
          <a:camera prst="orthographicFront"/>
          <a:lightRig rig="threePt" dir="t"/>
        </a:scene3d>
        <a:sp3d>
          <a:bevelT/>
        </a:sp3d>
      </dgm:spPr>
    </dgm:pt>
  </dgm:ptLst>
  <dgm:cxnLst>
    <dgm:cxn modelId="{405D5310-3886-4884-9184-FDB8D1AD7C63}" type="presOf" srcId="{C125B706-8699-4548-A971-B0210C53DEAC}" destId="{CECCCA50-6FBD-4E0D-A9AF-D48FB7203C34}" srcOrd="0" destOrd="0" presId="urn:microsoft.com/office/officeart/2005/8/layout/hList3"/>
    <dgm:cxn modelId="{33C64B2E-DF72-48DA-ACAB-847C394CFE7F}" type="presOf" srcId="{8B759FE4-7918-40B0-8BFF-117BE8A42E32}" destId="{86F8234A-7691-456B-8700-943F21843AAA}" srcOrd="0" destOrd="0" presId="urn:microsoft.com/office/officeart/2005/8/layout/hList3"/>
    <dgm:cxn modelId="{A57ACD44-E220-481D-8C10-18AE87A184DE}" type="presOf" srcId="{403EAB35-5D0F-4362-93C6-DD5488261B4D}" destId="{96583BD6-3056-42AC-91E7-1AD36CFCC0FF}" srcOrd="0" destOrd="0" presId="urn:microsoft.com/office/officeart/2005/8/layout/hList3"/>
    <dgm:cxn modelId="{D29FA39A-C2AB-4B1B-8794-0C09CC0A2C98}" srcId="{7CF0D3F2-887B-4933-A6C3-C74330C7B6A9}" destId="{8B759FE4-7918-40B0-8BFF-117BE8A42E32}" srcOrd="1" destOrd="0" parTransId="{0AA5C161-6C18-4826-90BA-9E65657C748B}" sibTransId="{C6099131-DC66-4D87-B16A-49EEFF077F90}"/>
    <dgm:cxn modelId="{75AB7CAC-7A1D-4E5C-BA1F-03B038375443}" type="presOf" srcId="{7CF0D3F2-887B-4933-A6C3-C74330C7B6A9}" destId="{0F897CE9-84CD-47FF-8A75-06619010CEAF}" srcOrd="0" destOrd="0" presId="urn:microsoft.com/office/officeart/2005/8/layout/hList3"/>
    <dgm:cxn modelId="{DEEDC3AC-DF38-4224-8899-566893EF2A17}" srcId="{403EAB35-5D0F-4362-93C6-DD5488261B4D}" destId="{7CF0D3F2-887B-4933-A6C3-C74330C7B6A9}" srcOrd="0" destOrd="0" parTransId="{EC204BA1-E776-48CE-99D4-52DB20D3A4B5}" sibTransId="{37828E00-8F45-42F5-A139-81583D3C70B9}"/>
    <dgm:cxn modelId="{734996FB-AC96-40A5-B861-D5785A3089BA}" srcId="{7CF0D3F2-887B-4933-A6C3-C74330C7B6A9}" destId="{C125B706-8699-4548-A971-B0210C53DEAC}" srcOrd="0" destOrd="0" parTransId="{0E4A3BA3-2473-4F31-BF9C-6BB618EF9765}" sibTransId="{7CFADAB3-2B05-4158-B7F7-88DD6C716376}"/>
    <dgm:cxn modelId="{20E2336D-0EB7-4C71-839E-86E85A44BD28}" type="presParOf" srcId="{96583BD6-3056-42AC-91E7-1AD36CFCC0FF}" destId="{0F897CE9-84CD-47FF-8A75-06619010CEAF}" srcOrd="0" destOrd="0" presId="urn:microsoft.com/office/officeart/2005/8/layout/hList3"/>
    <dgm:cxn modelId="{CD04F35D-2F60-4624-8D7C-4B6EC7CBD6AE}" type="presParOf" srcId="{96583BD6-3056-42AC-91E7-1AD36CFCC0FF}" destId="{7834EB14-FFDB-49D3-831A-5497F42DA89A}" srcOrd="1" destOrd="0" presId="urn:microsoft.com/office/officeart/2005/8/layout/hList3"/>
    <dgm:cxn modelId="{D9CAA937-8901-4BEF-8637-17C9BE16FABD}" type="presParOf" srcId="{7834EB14-FFDB-49D3-831A-5497F42DA89A}" destId="{CECCCA50-6FBD-4E0D-A9AF-D48FB7203C34}" srcOrd="0" destOrd="0" presId="urn:microsoft.com/office/officeart/2005/8/layout/hList3"/>
    <dgm:cxn modelId="{4CD78BE8-5EBA-4AE1-876C-177D2B43958E}" type="presParOf" srcId="{7834EB14-FFDB-49D3-831A-5497F42DA89A}" destId="{86F8234A-7691-456B-8700-943F21843AAA}" srcOrd="1" destOrd="0" presId="urn:microsoft.com/office/officeart/2005/8/layout/hList3"/>
    <dgm:cxn modelId="{ED00B9F5-581D-4A4C-B15D-B9385B7AB4A2}" type="presParOf" srcId="{96583BD6-3056-42AC-91E7-1AD36CFCC0FF}" destId="{995A4C63-FB13-44D0-8A06-DF6ACD16E72D}"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EAB6A51F-D660-4CA2-B53B-582B503F5018}" type="doc">
      <dgm:prSet loTypeId="urn:microsoft.com/office/officeart/2005/8/layout/equation1" loCatId="process" qsTypeId="urn:microsoft.com/office/officeart/2005/8/quickstyle/simple1" qsCatId="simple" csTypeId="urn:microsoft.com/office/officeart/2005/8/colors/accent1_2" csCatId="accent1" phldr="1"/>
      <dgm:spPr/>
    </dgm:pt>
    <dgm:pt modelId="{40FEEF4A-9C45-4B18-B616-C03CB1915556}">
      <dgm:prSet phldrT="[Text]"/>
      <dgm:spPr>
        <a:effectLst>
          <a:glow rad="63500">
            <a:schemeClr val="accent2">
              <a:satMod val="175000"/>
              <a:alpha val="40000"/>
            </a:schemeClr>
          </a:glow>
        </a:effectLst>
      </dgm:spPr>
      <dgm:t>
        <a:bodyPr/>
        <a:lstStyle/>
        <a:p>
          <a:r>
            <a:rPr lang="en-US"/>
            <a:t>Item meets definition of an element under the measurement focus</a:t>
          </a:r>
        </a:p>
      </dgm:t>
    </dgm:pt>
    <dgm:pt modelId="{04E921D8-7A5D-41D2-8274-536579B94C14}" type="parTrans" cxnId="{3B0A8CC0-AA41-4851-ADAC-956862454AEC}">
      <dgm:prSet/>
      <dgm:spPr/>
      <dgm:t>
        <a:bodyPr/>
        <a:lstStyle/>
        <a:p>
          <a:endParaRPr lang="en-US"/>
        </a:p>
      </dgm:t>
    </dgm:pt>
    <dgm:pt modelId="{2E3E0E95-4074-481E-9DEA-F74DF044ADD8}" type="sibTrans" cxnId="{3B0A8CC0-AA41-4851-ADAC-956862454AEC}">
      <dgm:prSet/>
      <dgm:spPr>
        <a:solidFill>
          <a:schemeClr val="accent1">
            <a:lumMod val="60000"/>
            <a:lumOff val="40000"/>
          </a:schemeClr>
        </a:solidFill>
        <a:scene3d>
          <a:camera prst="orthographicFront"/>
          <a:lightRig rig="threePt" dir="t"/>
        </a:scene3d>
        <a:sp3d>
          <a:bevelT/>
        </a:sp3d>
      </dgm:spPr>
      <dgm:t>
        <a:bodyPr/>
        <a:lstStyle/>
        <a:p>
          <a:endParaRPr lang="en-US"/>
        </a:p>
      </dgm:t>
    </dgm:pt>
    <dgm:pt modelId="{EB85AB2B-6BB7-46D2-BC1C-16C75C19935F}">
      <dgm:prSet phldrT="[Text]" custT="1"/>
      <dgm:spPr>
        <a:effectLst>
          <a:glow rad="63500">
            <a:schemeClr val="accent2">
              <a:satMod val="175000"/>
              <a:alpha val="40000"/>
            </a:schemeClr>
          </a:glow>
        </a:effectLst>
      </dgm:spPr>
      <dgm:t>
        <a:bodyPr/>
        <a:lstStyle/>
        <a:p>
          <a:r>
            <a:rPr lang="en-US" sz="1600"/>
            <a:t>Measurement of item sufficiently reflects qualitative characteristics</a:t>
          </a:r>
        </a:p>
      </dgm:t>
    </dgm:pt>
    <dgm:pt modelId="{297498FA-7340-4B62-A573-42A6F2E9C5E1}" type="parTrans" cxnId="{23F4BA83-9FD6-4933-8FF5-095C8FA7C34D}">
      <dgm:prSet/>
      <dgm:spPr/>
      <dgm:t>
        <a:bodyPr/>
        <a:lstStyle/>
        <a:p>
          <a:endParaRPr lang="en-US"/>
        </a:p>
      </dgm:t>
    </dgm:pt>
    <dgm:pt modelId="{510800FC-86F9-4B10-96A7-AF9278C8711B}" type="sibTrans" cxnId="{23F4BA83-9FD6-4933-8FF5-095C8FA7C34D}">
      <dgm:prSet/>
      <dgm:spPr>
        <a:solidFill>
          <a:schemeClr val="accent1">
            <a:lumMod val="60000"/>
            <a:lumOff val="40000"/>
          </a:schemeClr>
        </a:solidFill>
        <a:scene3d>
          <a:camera prst="orthographicFront"/>
          <a:lightRig rig="threePt" dir="t"/>
        </a:scene3d>
        <a:sp3d>
          <a:bevelT/>
        </a:sp3d>
      </dgm:spPr>
      <dgm:t>
        <a:bodyPr/>
        <a:lstStyle/>
        <a:p>
          <a:endParaRPr lang="en-US"/>
        </a:p>
      </dgm:t>
    </dgm:pt>
    <dgm:pt modelId="{9AF1E34C-3494-418F-A321-F4F80249DEDF}">
      <dgm:prSet phldrT="[Text]"/>
      <dgm:spPr>
        <a:effectLst>
          <a:glow rad="63500">
            <a:schemeClr val="accent2">
              <a:satMod val="175000"/>
              <a:alpha val="40000"/>
            </a:schemeClr>
          </a:glow>
        </a:effectLst>
      </dgm:spPr>
      <dgm:t>
        <a:bodyPr/>
        <a:lstStyle/>
        <a:p>
          <a:r>
            <a:rPr lang="en-US"/>
            <a:t>Recognize the item in financial statement</a:t>
          </a:r>
        </a:p>
      </dgm:t>
    </dgm:pt>
    <dgm:pt modelId="{554449E4-975E-4EA9-9567-05CEE9DFC663}" type="parTrans" cxnId="{9621BCF4-3971-472B-A2DF-70E650621F0D}">
      <dgm:prSet/>
      <dgm:spPr/>
      <dgm:t>
        <a:bodyPr/>
        <a:lstStyle/>
        <a:p>
          <a:endParaRPr lang="en-US"/>
        </a:p>
      </dgm:t>
    </dgm:pt>
    <dgm:pt modelId="{50F9DA1D-44CB-425F-9B6A-336E38FC30E4}" type="sibTrans" cxnId="{9621BCF4-3971-472B-A2DF-70E650621F0D}">
      <dgm:prSet/>
      <dgm:spPr/>
      <dgm:t>
        <a:bodyPr/>
        <a:lstStyle/>
        <a:p>
          <a:endParaRPr lang="en-US"/>
        </a:p>
      </dgm:t>
    </dgm:pt>
    <dgm:pt modelId="{176D3CA4-A9CE-4404-A061-E1EB11AD2756}" type="pres">
      <dgm:prSet presAssocID="{EAB6A51F-D660-4CA2-B53B-582B503F5018}" presName="linearFlow" presStyleCnt="0">
        <dgm:presLayoutVars>
          <dgm:dir/>
          <dgm:resizeHandles val="exact"/>
        </dgm:presLayoutVars>
      </dgm:prSet>
      <dgm:spPr/>
    </dgm:pt>
    <dgm:pt modelId="{CAE6F4CC-8AED-4EE0-BECD-5C955E3F3FA7}" type="pres">
      <dgm:prSet presAssocID="{40FEEF4A-9C45-4B18-B616-C03CB1915556}" presName="node" presStyleLbl="node1" presStyleIdx="0" presStyleCnt="3">
        <dgm:presLayoutVars>
          <dgm:bulletEnabled val="1"/>
        </dgm:presLayoutVars>
      </dgm:prSet>
      <dgm:spPr/>
    </dgm:pt>
    <dgm:pt modelId="{48D09B07-9F2C-4CDC-A19B-52A190A51090}" type="pres">
      <dgm:prSet presAssocID="{2E3E0E95-4074-481E-9DEA-F74DF044ADD8}" presName="spacerL" presStyleCnt="0"/>
      <dgm:spPr/>
    </dgm:pt>
    <dgm:pt modelId="{7F97A401-A187-4752-914D-C061DF7BB442}" type="pres">
      <dgm:prSet presAssocID="{2E3E0E95-4074-481E-9DEA-F74DF044ADD8}" presName="sibTrans" presStyleLbl="sibTrans2D1" presStyleIdx="0" presStyleCnt="2"/>
      <dgm:spPr/>
    </dgm:pt>
    <dgm:pt modelId="{9630FF37-F526-4A89-B784-5BC08105A940}" type="pres">
      <dgm:prSet presAssocID="{2E3E0E95-4074-481E-9DEA-F74DF044ADD8}" presName="spacerR" presStyleCnt="0"/>
      <dgm:spPr/>
    </dgm:pt>
    <dgm:pt modelId="{DCA26B30-7D93-4A7F-8767-5479FEC7AC16}" type="pres">
      <dgm:prSet presAssocID="{EB85AB2B-6BB7-46D2-BC1C-16C75C19935F}" presName="node" presStyleLbl="node1" presStyleIdx="1" presStyleCnt="3">
        <dgm:presLayoutVars>
          <dgm:bulletEnabled val="1"/>
        </dgm:presLayoutVars>
      </dgm:prSet>
      <dgm:spPr/>
    </dgm:pt>
    <dgm:pt modelId="{0AF075EE-566E-4328-ACE9-7307EACC2714}" type="pres">
      <dgm:prSet presAssocID="{510800FC-86F9-4B10-96A7-AF9278C8711B}" presName="spacerL" presStyleCnt="0"/>
      <dgm:spPr/>
    </dgm:pt>
    <dgm:pt modelId="{1976E6B6-B95C-48B1-B552-7D439CCEBBF4}" type="pres">
      <dgm:prSet presAssocID="{510800FC-86F9-4B10-96A7-AF9278C8711B}" presName="sibTrans" presStyleLbl="sibTrans2D1" presStyleIdx="1" presStyleCnt="2"/>
      <dgm:spPr/>
    </dgm:pt>
    <dgm:pt modelId="{C72B478F-2C7D-4869-859D-1D17FBE1BA02}" type="pres">
      <dgm:prSet presAssocID="{510800FC-86F9-4B10-96A7-AF9278C8711B}" presName="spacerR" presStyleCnt="0"/>
      <dgm:spPr/>
    </dgm:pt>
    <dgm:pt modelId="{75B2A30B-74DB-4E69-9A1F-D5F20BD0BB41}" type="pres">
      <dgm:prSet presAssocID="{9AF1E34C-3494-418F-A321-F4F80249DEDF}" presName="node" presStyleLbl="node1" presStyleIdx="2" presStyleCnt="3">
        <dgm:presLayoutVars>
          <dgm:bulletEnabled val="1"/>
        </dgm:presLayoutVars>
      </dgm:prSet>
      <dgm:spPr/>
    </dgm:pt>
  </dgm:ptLst>
  <dgm:cxnLst>
    <dgm:cxn modelId="{9B3B5308-D014-4DDE-88CD-4DC65313AFC9}" type="presOf" srcId="{510800FC-86F9-4B10-96A7-AF9278C8711B}" destId="{1976E6B6-B95C-48B1-B552-7D439CCEBBF4}" srcOrd="0" destOrd="0" presId="urn:microsoft.com/office/officeart/2005/8/layout/equation1"/>
    <dgm:cxn modelId="{680D170D-6135-4F41-849D-287C206A21B2}" type="presOf" srcId="{2E3E0E95-4074-481E-9DEA-F74DF044ADD8}" destId="{7F97A401-A187-4752-914D-C061DF7BB442}" srcOrd="0" destOrd="0" presId="urn:microsoft.com/office/officeart/2005/8/layout/equation1"/>
    <dgm:cxn modelId="{0222544F-B425-46A2-884E-6DC766B20981}" type="presOf" srcId="{EAB6A51F-D660-4CA2-B53B-582B503F5018}" destId="{176D3CA4-A9CE-4404-A061-E1EB11AD2756}" srcOrd="0" destOrd="0" presId="urn:microsoft.com/office/officeart/2005/8/layout/equation1"/>
    <dgm:cxn modelId="{58C35570-7D4D-4A17-9D6B-9CC1748CC8F5}" type="presOf" srcId="{9AF1E34C-3494-418F-A321-F4F80249DEDF}" destId="{75B2A30B-74DB-4E69-9A1F-D5F20BD0BB41}" srcOrd="0" destOrd="0" presId="urn:microsoft.com/office/officeart/2005/8/layout/equation1"/>
    <dgm:cxn modelId="{23F4BA83-9FD6-4933-8FF5-095C8FA7C34D}" srcId="{EAB6A51F-D660-4CA2-B53B-582B503F5018}" destId="{EB85AB2B-6BB7-46D2-BC1C-16C75C19935F}" srcOrd="1" destOrd="0" parTransId="{297498FA-7340-4B62-A573-42A6F2E9C5E1}" sibTransId="{510800FC-86F9-4B10-96A7-AF9278C8711B}"/>
    <dgm:cxn modelId="{9B85169A-39FB-4E8F-AA5A-F358D0C6A71E}" type="presOf" srcId="{EB85AB2B-6BB7-46D2-BC1C-16C75C19935F}" destId="{DCA26B30-7D93-4A7F-8767-5479FEC7AC16}" srcOrd="0" destOrd="0" presId="urn:microsoft.com/office/officeart/2005/8/layout/equation1"/>
    <dgm:cxn modelId="{3B0A8CC0-AA41-4851-ADAC-956862454AEC}" srcId="{EAB6A51F-D660-4CA2-B53B-582B503F5018}" destId="{40FEEF4A-9C45-4B18-B616-C03CB1915556}" srcOrd="0" destOrd="0" parTransId="{04E921D8-7A5D-41D2-8274-536579B94C14}" sibTransId="{2E3E0E95-4074-481E-9DEA-F74DF044ADD8}"/>
    <dgm:cxn modelId="{A359BEE7-9D50-4B88-A5F5-D7B5A163B4D2}" type="presOf" srcId="{40FEEF4A-9C45-4B18-B616-C03CB1915556}" destId="{CAE6F4CC-8AED-4EE0-BECD-5C955E3F3FA7}" srcOrd="0" destOrd="0" presId="urn:microsoft.com/office/officeart/2005/8/layout/equation1"/>
    <dgm:cxn modelId="{9621BCF4-3971-472B-A2DF-70E650621F0D}" srcId="{EAB6A51F-D660-4CA2-B53B-582B503F5018}" destId="{9AF1E34C-3494-418F-A321-F4F80249DEDF}" srcOrd="2" destOrd="0" parTransId="{554449E4-975E-4EA9-9567-05CEE9DFC663}" sibTransId="{50F9DA1D-44CB-425F-9B6A-336E38FC30E4}"/>
    <dgm:cxn modelId="{B6DBFE58-5941-44A1-87E2-52D5562A996F}" type="presParOf" srcId="{176D3CA4-A9CE-4404-A061-E1EB11AD2756}" destId="{CAE6F4CC-8AED-4EE0-BECD-5C955E3F3FA7}" srcOrd="0" destOrd="0" presId="urn:microsoft.com/office/officeart/2005/8/layout/equation1"/>
    <dgm:cxn modelId="{331E200D-F932-4238-9116-DE4A352A378C}" type="presParOf" srcId="{176D3CA4-A9CE-4404-A061-E1EB11AD2756}" destId="{48D09B07-9F2C-4CDC-A19B-52A190A51090}" srcOrd="1" destOrd="0" presId="urn:microsoft.com/office/officeart/2005/8/layout/equation1"/>
    <dgm:cxn modelId="{8AF81B06-E192-4968-BCBE-9CEECCA7BB88}" type="presParOf" srcId="{176D3CA4-A9CE-4404-A061-E1EB11AD2756}" destId="{7F97A401-A187-4752-914D-C061DF7BB442}" srcOrd="2" destOrd="0" presId="urn:microsoft.com/office/officeart/2005/8/layout/equation1"/>
    <dgm:cxn modelId="{982FAB7C-947A-4989-A0C5-49FAEF8BE4CA}" type="presParOf" srcId="{176D3CA4-A9CE-4404-A061-E1EB11AD2756}" destId="{9630FF37-F526-4A89-B784-5BC08105A940}" srcOrd="3" destOrd="0" presId="urn:microsoft.com/office/officeart/2005/8/layout/equation1"/>
    <dgm:cxn modelId="{D17FE55A-C378-4CE0-8BAE-FA8F09E335E3}" type="presParOf" srcId="{176D3CA4-A9CE-4404-A061-E1EB11AD2756}" destId="{DCA26B30-7D93-4A7F-8767-5479FEC7AC16}" srcOrd="4" destOrd="0" presId="urn:microsoft.com/office/officeart/2005/8/layout/equation1"/>
    <dgm:cxn modelId="{97175220-85BF-45E8-80CD-3D337DA809A5}" type="presParOf" srcId="{176D3CA4-A9CE-4404-A061-E1EB11AD2756}" destId="{0AF075EE-566E-4328-ACE9-7307EACC2714}" srcOrd="5" destOrd="0" presId="urn:microsoft.com/office/officeart/2005/8/layout/equation1"/>
    <dgm:cxn modelId="{0BF6D0F0-9E0F-4AB0-9659-1702E76C9B5B}" type="presParOf" srcId="{176D3CA4-A9CE-4404-A061-E1EB11AD2756}" destId="{1976E6B6-B95C-48B1-B552-7D439CCEBBF4}" srcOrd="6" destOrd="0" presId="urn:microsoft.com/office/officeart/2005/8/layout/equation1"/>
    <dgm:cxn modelId="{499E5D3B-6B67-4786-8096-90D42E3F74F4}" type="presParOf" srcId="{176D3CA4-A9CE-4404-A061-E1EB11AD2756}" destId="{C72B478F-2C7D-4869-859D-1D17FBE1BA02}" srcOrd="7" destOrd="0" presId="urn:microsoft.com/office/officeart/2005/8/layout/equation1"/>
    <dgm:cxn modelId="{53D0DC94-B6D2-468B-8EC1-90940A081270}" type="presParOf" srcId="{176D3CA4-A9CE-4404-A061-E1EB11AD2756}" destId="{75B2A30B-74DB-4E69-9A1F-D5F20BD0BB41}" srcOrd="8" destOrd="0" presId="urn:microsoft.com/office/officeart/2005/8/layout/equation1"/>
  </dgm:cxnLst>
  <dgm:bg>
    <a:effectLst>
      <a:glow rad="63500">
        <a:schemeClr val="accent4">
          <a:satMod val="175000"/>
          <a:alpha val="40000"/>
        </a:schemeClr>
      </a:glo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28665C54-B8D6-4C98-B17E-4F0FC89317F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3039AA0-6881-457C-9F81-171E5F2CFF04}">
      <dgm:prSet custT="1"/>
      <dgm:spPr>
        <a:scene3d>
          <a:camera prst="orthographicFront"/>
          <a:lightRig rig="threePt" dir="t"/>
        </a:scene3d>
        <a:sp3d>
          <a:bevelT/>
        </a:sp3d>
      </dgm:spPr>
      <dgm:t>
        <a:bodyPr/>
        <a:lstStyle/>
        <a:p>
          <a:pPr algn="ctr"/>
          <a:r>
            <a:rPr lang="en-US" sz="3600" b="1">
              <a:solidFill>
                <a:schemeClr val="accent3"/>
              </a:solidFill>
            </a:rPr>
            <a:t>What?</a:t>
          </a:r>
          <a:endParaRPr lang="en-US" sz="3600">
            <a:solidFill>
              <a:schemeClr val="accent3"/>
            </a:solidFill>
          </a:endParaRPr>
        </a:p>
      </dgm:t>
    </dgm:pt>
    <dgm:pt modelId="{9040F565-1AC8-4852-A794-212830E00DA4}" type="parTrans" cxnId="{5DAF0EC9-58E7-44B2-AD2F-7FC185E5F8CB}">
      <dgm:prSet/>
      <dgm:spPr/>
      <dgm:t>
        <a:bodyPr/>
        <a:lstStyle/>
        <a:p>
          <a:endParaRPr lang="en-US"/>
        </a:p>
      </dgm:t>
    </dgm:pt>
    <dgm:pt modelId="{E92AFB24-8C3A-47F1-A122-652674A63C9F}" type="sibTrans" cxnId="{5DAF0EC9-58E7-44B2-AD2F-7FC185E5F8CB}">
      <dgm:prSet/>
      <dgm:spPr/>
      <dgm:t>
        <a:bodyPr/>
        <a:lstStyle/>
        <a:p>
          <a:endParaRPr lang="en-US"/>
        </a:p>
      </dgm:t>
    </dgm:pt>
    <dgm:pt modelId="{D6F88643-1ED1-4199-885E-37C9169DBDB1}">
      <dgm:prSet custT="1"/>
      <dgm:spPr>
        <a:scene3d>
          <a:camera prst="orthographicFront"/>
          <a:lightRig rig="threePt" dir="t"/>
        </a:scene3d>
        <a:sp3d>
          <a:bevelT/>
        </a:sp3d>
      </dgm:spPr>
      <dgm:t>
        <a:bodyPr/>
        <a:lstStyle/>
        <a:p>
          <a:pPr algn="ctr"/>
          <a:r>
            <a:rPr lang="en-US" sz="3600" b="1">
              <a:solidFill>
                <a:schemeClr val="accent3"/>
              </a:solidFill>
            </a:rPr>
            <a:t>Why?</a:t>
          </a:r>
          <a:endParaRPr lang="en-US" sz="3600">
            <a:solidFill>
              <a:schemeClr val="accent3"/>
            </a:solidFill>
          </a:endParaRPr>
        </a:p>
      </dgm:t>
    </dgm:pt>
    <dgm:pt modelId="{A9D82CD7-E580-4A50-A1C3-7BD1B61A183A}" type="parTrans" cxnId="{31F93BD5-AF28-418A-A1CB-7FB529996CEF}">
      <dgm:prSet/>
      <dgm:spPr/>
      <dgm:t>
        <a:bodyPr/>
        <a:lstStyle/>
        <a:p>
          <a:endParaRPr lang="en-US"/>
        </a:p>
      </dgm:t>
    </dgm:pt>
    <dgm:pt modelId="{196BD2F8-364B-444F-949E-E8FFDAF4B1A5}" type="sibTrans" cxnId="{31F93BD5-AF28-418A-A1CB-7FB529996CEF}">
      <dgm:prSet/>
      <dgm:spPr/>
      <dgm:t>
        <a:bodyPr/>
        <a:lstStyle/>
        <a:p>
          <a:endParaRPr lang="en-US"/>
        </a:p>
      </dgm:t>
    </dgm:pt>
    <dgm:pt modelId="{D2CE865E-8CCF-429A-A803-B44CA7484537}">
      <dgm:prSet custT="1"/>
      <dgm:spPr>
        <a:scene3d>
          <a:camera prst="orthographicFront"/>
          <a:lightRig rig="threePt" dir="t"/>
        </a:scene3d>
        <a:sp3d>
          <a:bevelT/>
        </a:sp3d>
      </dgm:spPr>
      <dgm:t>
        <a:bodyPr/>
        <a:lstStyle/>
        <a:p>
          <a:pPr algn="ctr"/>
          <a:r>
            <a:rPr lang="en-US" sz="3600" b="1">
              <a:solidFill>
                <a:schemeClr val="accent3"/>
              </a:solidFill>
            </a:rPr>
            <a:t>When?</a:t>
          </a:r>
          <a:endParaRPr lang="en-US" sz="3600">
            <a:solidFill>
              <a:schemeClr val="accent3"/>
            </a:solidFill>
          </a:endParaRPr>
        </a:p>
      </dgm:t>
    </dgm:pt>
    <dgm:pt modelId="{3CD7E4D3-8EE5-4666-976F-139B12271040}" type="parTrans" cxnId="{D944E4E7-3ABA-4931-AA77-91628A4283E1}">
      <dgm:prSet/>
      <dgm:spPr/>
      <dgm:t>
        <a:bodyPr/>
        <a:lstStyle/>
        <a:p>
          <a:endParaRPr lang="en-US"/>
        </a:p>
      </dgm:t>
    </dgm:pt>
    <dgm:pt modelId="{922CE52F-424A-40CD-85FC-BA00496F69AC}" type="sibTrans" cxnId="{D944E4E7-3ABA-4931-AA77-91628A4283E1}">
      <dgm:prSet/>
      <dgm:spPr/>
      <dgm:t>
        <a:bodyPr/>
        <a:lstStyle/>
        <a:p>
          <a:endParaRPr lang="en-US"/>
        </a:p>
      </dgm:t>
    </dgm:pt>
    <dgm:pt modelId="{6775BADE-2DBC-4062-8A6A-29B70745DE9B}">
      <dgm:prSet custT="1"/>
      <dgm:spPr>
        <a:scene3d>
          <a:camera prst="orthographicFront"/>
          <a:lightRig rig="threePt" dir="t"/>
        </a:scene3d>
        <a:sp3d>
          <a:bevelT/>
        </a:sp3d>
      </dgm:spPr>
      <dgm:t>
        <a:bodyPr anchor="t"/>
        <a:lstStyle/>
        <a:p>
          <a:pPr marL="60325" indent="0" algn="l">
            <a:buNone/>
          </a:pPr>
          <a:r>
            <a:rPr lang="en-US" sz="2000" b="0"/>
            <a:t>The Board proposed improvements to the financial reporting model― Statements 34, 35, 37, 41, and 46, and Interpretation 6</a:t>
          </a:r>
          <a:endParaRPr lang="en-US" sz="2000"/>
        </a:p>
      </dgm:t>
    </dgm:pt>
    <dgm:pt modelId="{6955D45D-1ED3-4B92-A3AE-D83A3C7BB624}" type="parTrans" cxnId="{B9A31E4E-B4F3-47C2-AF9B-0F60D8F5DAF0}">
      <dgm:prSet/>
      <dgm:spPr/>
      <dgm:t>
        <a:bodyPr/>
        <a:lstStyle/>
        <a:p>
          <a:endParaRPr lang="en-US"/>
        </a:p>
      </dgm:t>
    </dgm:pt>
    <dgm:pt modelId="{73EA357E-D4D6-4204-B5B8-626BEA8B2B80}" type="sibTrans" cxnId="{B9A31E4E-B4F3-47C2-AF9B-0F60D8F5DAF0}">
      <dgm:prSet/>
      <dgm:spPr/>
      <dgm:t>
        <a:bodyPr/>
        <a:lstStyle/>
        <a:p>
          <a:endParaRPr lang="en-US"/>
        </a:p>
      </dgm:t>
    </dgm:pt>
    <dgm:pt modelId="{1E254595-00D2-4076-96CE-DD530D44D2A7}">
      <dgm:prSet/>
      <dgm:spPr>
        <a:scene3d>
          <a:camera prst="orthographicFront"/>
          <a:lightRig rig="threePt" dir="t"/>
        </a:scene3d>
        <a:sp3d>
          <a:bevelT/>
        </a:sp3d>
      </dgm:spPr>
      <dgm:t>
        <a:bodyPr anchor="t"/>
        <a:lstStyle/>
        <a:p>
          <a:pPr marL="60325" indent="0" algn="l">
            <a:buNone/>
          </a:pPr>
          <a:r>
            <a:rPr lang="en-US" b="0"/>
            <a:t>A review of those standards found that they generally were effective, but that there were aspects that could be significantly improved</a:t>
          </a:r>
          <a:endParaRPr lang="en-US">
            <a:solidFill>
              <a:schemeClr val="bg1"/>
            </a:solidFill>
          </a:endParaRPr>
        </a:p>
      </dgm:t>
    </dgm:pt>
    <dgm:pt modelId="{94D9DD3C-650A-4BD7-A364-3859670481C3}" type="parTrans" cxnId="{F0D6F8A9-4190-456C-9E18-4E031F9CDB8B}">
      <dgm:prSet/>
      <dgm:spPr/>
      <dgm:t>
        <a:bodyPr/>
        <a:lstStyle/>
        <a:p>
          <a:endParaRPr lang="en-US"/>
        </a:p>
      </dgm:t>
    </dgm:pt>
    <dgm:pt modelId="{017E11F1-056F-4233-BF04-EE9BF3D9781E}" type="sibTrans" cxnId="{F0D6F8A9-4190-456C-9E18-4E031F9CDB8B}">
      <dgm:prSet/>
      <dgm:spPr/>
      <dgm:t>
        <a:bodyPr/>
        <a:lstStyle/>
        <a:p>
          <a:endParaRPr lang="en-US"/>
        </a:p>
      </dgm:t>
    </dgm:pt>
    <dgm:pt modelId="{48C5D5F6-5D9E-41D5-8208-B4107643344B}">
      <dgm:prSet/>
      <dgm:spPr>
        <a:scene3d>
          <a:camera prst="orthographicFront"/>
          <a:lightRig rig="threePt" dir="t"/>
        </a:scene3d>
        <a:sp3d>
          <a:bevelT/>
        </a:sp3d>
      </dgm:spPr>
      <dgm:t>
        <a:bodyPr anchor="t"/>
        <a:lstStyle/>
        <a:p>
          <a:pPr marL="60325" indent="0" algn="l">
            <a:buNone/>
          </a:pPr>
          <a:r>
            <a:rPr lang="en-US" b="0" dirty="0"/>
            <a:t>A final Statement is scheduled to be considered for issuance </a:t>
          </a:r>
          <a:r>
            <a:rPr lang="en-US" b="0"/>
            <a:t>in Q4 </a:t>
          </a:r>
          <a:r>
            <a:rPr lang="en-US" b="0" dirty="0"/>
            <a:t>2023 </a:t>
          </a:r>
          <a:endParaRPr lang="en-US" dirty="0"/>
        </a:p>
      </dgm:t>
    </dgm:pt>
    <dgm:pt modelId="{3745AC4D-B2B2-4E17-AC5F-FF376B6A0E77}" type="parTrans" cxnId="{FBD04BB3-56B4-4E2E-9CCE-B1FBA0B92A0A}">
      <dgm:prSet/>
      <dgm:spPr/>
      <dgm:t>
        <a:bodyPr/>
        <a:lstStyle/>
        <a:p>
          <a:endParaRPr lang="en-US"/>
        </a:p>
      </dgm:t>
    </dgm:pt>
    <dgm:pt modelId="{2406F0BC-6BCD-4AEA-9A11-A7CE8E46EBE6}" type="sibTrans" cxnId="{FBD04BB3-56B4-4E2E-9CCE-B1FBA0B92A0A}">
      <dgm:prSet/>
      <dgm:spPr/>
      <dgm:t>
        <a:bodyPr/>
        <a:lstStyle/>
        <a:p>
          <a:endParaRPr lang="en-US"/>
        </a:p>
      </dgm:t>
    </dgm:pt>
    <dgm:pt modelId="{50B92D80-702F-4183-BEF9-709958B0644E}" type="pres">
      <dgm:prSet presAssocID="{28665C54-B8D6-4C98-B17E-4F0FC89317F0}" presName="theList" presStyleCnt="0">
        <dgm:presLayoutVars>
          <dgm:dir/>
          <dgm:animLvl val="lvl"/>
          <dgm:resizeHandles val="exact"/>
        </dgm:presLayoutVars>
      </dgm:prSet>
      <dgm:spPr/>
    </dgm:pt>
    <dgm:pt modelId="{4CABD9DC-6CFB-477A-8FB7-CF6BC9122911}" type="pres">
      <dgm:prSet presAssocID="{A3039AA0-6881-457C-9F81-171E5F2CFF04}" presName="compNode" presStyleCnt="0"/>
      <dgm:spPr/>
    </dgm:pt>
    <dgm:pt modelId="{D5C0F6D0-67F0-4C45-B475-C7CEC51C18BE}" type="pres">
      <dgm:prSet presAssocID="{A3039AA0-6881-457C-9F81-171E5F2CFF04}" presName="aNode" presStyleLbl="bgShp" presStyleIdx="0" presStyleCnt="3"/>
      <dgm:spPr/>
    </dgm:pt>
    <dgm:pt modelId="{AE5878B9-527B-414D-A7C0-251FE06F94F4}" type="pres">
      <dgm:prSet presAssocID="{A3039AA0-6881-457C-9F81-171E5F2CFF04}" presName="textNode" presStyleLbl="bgShp" presStyleIdx="0" presStyleCnt="3"/>
      <dgm:spPr/>
    </dgm:pt>
    <dgm:pt modelId="{A549A1A2-07D0-44E6-99B0-05CFAB5470AC}" type="pres">
      <dgm:prSet presAssocID="{A3039AA0-6881-457C-9F81-171E5F2CFF04}" presName="compChildNode" presStyleCnt="0"/>
      <dgm:spPr/>
    </dgm:pt>
    <dgm:pt modelId="{ACB72E77-417F-43BD-A9E5-A8C357FF8639}" type="pres">
      <dgm:prSet presAssocID="{A3039AA0-6881-457C-9F81-171E5F2CFF04}" presName="theInnerList" presStyleCnt="0"/>
      <dgm:spPr/>
    </dgm:pt>
    <dgm:pt modelId="{0D50CC20-32FF-4B06-97FC-92D35B4FB189}" type="pres">
      <dgm:prSet presAssocID="{6775BADE-2DBC-4062-8A6A-29B70745DE9B}" presName="childNode" presStyleLbl="node1" presStyleIdx="0" presStyleCnt="3">
        <dgm:presLayoutVars>
          <dgm:bulletEnabled val="1"/>
        </dgm:presLayoutVars>
      </dgm:prSet>
      <dgm:spPr/>
    </dgm:pt>
    <dgm:pt modelId="{B9D680BF-05FF-49BD-A69C-A73AF20B198E}" type="pres">
      <dgm:prSet presAssocID="{A3039AA0-6881-457C-9F81-171E5F2CFF04}" presName="aSpace" presStyleCnt="0"/>
      <dgm:spPr/>
    </dgm:pt>
    <dgm:pt modelId="{6B87EAA6-01FF-4AE7-945E-D033B9FF74AD}" type="pres">
      <dgm:prSet presAssocID="{D6F88643-1ED1-4199-885E-37C9169DBDB1}" presName="compNode" presStyleCnt="0"/>
      <dgm:spPr/>
    </dgm:pt>
    <dgm:pt modelId="{D07AB29A-E23C-4CB7-9C40-376C4ADD80A1}" type="pres">
      <dgm:prSet presAssocID="{D6F88643-1ED1-4199-885E-37C9169DBDB1}" presName="aNode" presStyleLbl="bgShp" presStyleIdx="1" presStyleCnt="3"/>
      <dgm:spPr/>
    </dgm:pt>
    <dgm:pt modelId="{91CE30DE-C8A9-419C-BE57-0A0BBF279991}" type="pres">
      <dgm:prSet presAssocID="{D6F88643-1ED1-4199-885E-37C9169DBDB1}" presName="textNode" presStyleLbl="bgShp" presStyleIdx="1" presStyleCnt="3"/>
      <dgm:spPr/>
    </dgm:pt>
    <dgm:pt modelId="{80DD0C96-0CD1-4A83-8727-59CC5463A60E}" type="pres">
      <dgm:prSet presAssocID="{D6F88643-1ED1-4199-885E-37C9169DBDB1}" presName="compChildNode" presStyleCnt="0"/>
      <dgm:spPr/>
    </dgm:pt>
    <dgm:pt modelId="{AEF9D8F1-C744-4CB3-9191-2DB1C9BFCC00}" type="pres">
      <dgm:prSet presAssocID="{D6F88643-1ED1-4199-885E-37C9169DBDB1}" presName="theInnerList" presStyleCnt="0"/>
      <dgm:spPr/>
    </dgm:pt>
    <dgm:pt modelId="{2E34079D-27D5-48C7-A62C-2E8AAB1D3AF4}" type="pres">
      <dgm:prSet presAssocID="{1E254595-00D2-4076-96CE-DD530D44D2A7}" presName="childNode" presStyleLbl="node1" presStyleIdx="1" presStyleCnt="3">
        <dgm:presLayoutVars>
          <dgm:bulletEnabled val="1"/>
        </dgm:presLayoutVars>
      </dgm:prSet>
      <dgm:spPr/>
    </dgm:pt>
    <dgm:pt modelId="{DE341089-C725-4D71-868B-CAAE52E50BC1}" type="pres">
      <dgm:prSet presAssocID="{D6F88643-1ED1-4199-885E-37C9169DBDB1}" presName="aSpace" presStyleCnt="0"/>
      <dgm:spPr/>
    </dgm:pt>
    <dgm:pt modelId="{421DDABC-2BC3-406B-AB4D-F4E3D99D03D0}" type="pres">
      <dgm:prSet presAssocID="{D2CE865E-8CCF-429A-A803-B44CA7484537}" presName="compNode" presStyleCnt="0"/>
      <dgm:spPr/>
    </dgm:pt>
    <dgm:pt modelId="{B8E80059-7753-4292-BEE2-00EF08B957DE}" type="pres">
      <dgm:prSet presAssocID="{D2CE865E-8CCF-429A-A803-B44CA7484537}" presName="aNode" presStyleLbl="bgShp" presStyleIdx="2" presStyleCnt="3"/>
      <dgm:spPr/>
    </dgm:pt>
    <dgm:pt modelId="{4E57346A-1FB9-40EE-B8DB-1BAB3E0AE87C}" type="pres">
      <dgm:prSet presAssocID="{D2CE865E-8CCF-429A-A803-B44CA7484537}" presName="textNode" presStyleLbl="bgShp" presStyleIdx="2" presStyleCnt="3"/>
      <dgm:spPr/>
    </dgm:pt>
    <dgm:pt modelId="{F7495AFA-787A-4175-A0AA-BC5892A72ED2}" type="pres">
      <dgm:prSet presAssocID="{D2CE865E-8CCF-429A-A803-B44CA7484537}" presName="compChildNode" presStyleCnt="0"/>
      <dgm:spPr/>
    </dgm:pt>
    <dgm:pt modelId="{FC096CE5-CE6D-4F0A-9F6C-69B277E9172F}" type="pres">
      <dgm:prSet presAssocID="{D2CE865E-8CCF-429A-A803-B44CA7484537}" presName="theInnerList" presStyleCnt="0"/>
      <dgm:spPr/>
    </dgm:pt>
    <dgm:pt modelId="{E1B05951-EF31-4758-BA25-1797B6A2E274}" type="pres">
      <dgm:prSet presAssocID="{48C5D5F6-5D9E-41D5-8208-B4107643344B}" presName="childNode" presStyleLbl="node1" presStyleIdx="2" presStyleCnt="3" custLinFactNeighborY="348">
        <dgm:presLayoutVars>
          <dgm:bulletEnabled val="1"/>
        </dgm:presLayoutVars>
      </dgm:prSet>
      <dgm:spPr/>
    </dgm:pt>
  </dgm:ptLst>
  <dgm:cxnLst>
    <dgm:cxn modelId="{146DC31E-ECBD-487D-A595-F12BE66DA4B0}" type="presOf" srcId="{28665C54-B8D6-4C98-B17E-4F0FC89317F0}" destId="{50B92D80-702F-4183-BEF9-709958B0644E}" srcOrd="0" destOrd="0" presId="urn:microsoft.com/office/officeart/2005/8/layout/lProcess2"/>
    <dgm:cxn modelId="{AFBD845D-4328-4252-8462-5BD284D6EAD8}" type="presOf" srcId="{D2CE865E-8CCF-429A-A803-B44CA7484537}" destId="{4E57346A-1FB9-40EE-B8DB-1BAB3E0AE87C}" srcOrd="1" destOrd="0" presId="urn:microsoft.com/office/officeart/2005/8/layout/lProcess2"/>
    <dgm:cxn modelId="{833DD261-DFC5-4F4E-B76E-D2C86C745C33}" type="presOf" srcId="{D6F88643-1ED1-4199-885E-37C9169DBDB1}" destId="{D07AB29A-E23C-4CB7-9C40-376C4ADD80A1}" srcOrd="0" destOrd="0" presId="urn:microsoft.com/office/officeart/2005/8/layout/lProcess2"/>
    <dgm:cxn modelId="{B9A31E4E-B4F3-47C2-AF9B-0F60D8F5DAF0}" srcId="{A3039AA0-6881-457C-9F81-171E5F2CFF04}" destId="{6775BADE-2DBC-4062-8A6A-29B70745DE9B}" srcOrd="0" destOrd="0" parTransId="{6955D45D-1ED3-4B92-A3AE-D83A3C7BB624}" sibTransId="{73EA357E-D4D6-4204-B5B8-626BEA8B2B80}"/>
    <dgm:cxn modelId="{24D10A9A-FBB2-4AB8-94DF-388D73394489}" type="presOf" srcId="{D6F88643-1ED1-4199-885E-37C9169DBDB1}" destId="{91CE30DE-C8A9-419C-BE57-0A0BBF279991}" srcOrd="1" destOrd="0" presId="urn:microsoft.com/office/officeart/2005/8/layout/lProcess2"/>
    <dgm:cxn modelId="{7ACE89A3-7F0C-4D9B-9B76-61131A74190B}" type="presOf" srcId="{48C5D5F6-5D9E-41D5-8208-B4107643344B}" destId="{E1B05951-EF31-4758-BA25-1797B6A2E274}" srcOrd="0" destOrd="0" presId="urn:microsoft.com/office/officeart/2005/8/layout/lProcess2"/>
    <dgm:cxn modelId="{F0D6F8A9-4190-456C-9E18-4E031F9CDB8B}" srcId="{D6F88643-1ED1-4199-885E-37C9169DBDB1}" destId="{1E254595-00D2-4076-96CE-DD530D44D2A7}" srcOrd="0" destOrd="0" parTransId="{94D9DD3C-650A-4BD7-A364-3859670481C3}" sibTransId="{017E11F1-056F-4233-BF04-EE9BF3D9781E}"/>
    <dgm:cxn modelId="{B13235AB-0C4E-40B3-8F40-2585D3231E51}" type="presOf" srcId="{A3039AA0-6881-457C-9F81-171E5F2CFF04}" destId="{D5C0F6D0-67F0-4C45-B475-C7CEC51C18BE}" srcOrd="0" destOrd="0" presId="urn:microsoft.com/office/officeart/2005/8/layout/lProcess2"/>
    <dgm:cxn modelId="{FBD04BB3-56B4-4E2E-9CCE-B1FBA0B92A0A}" srcId="{D2CE865E-8CCF-429A-A803-B44CA7484537}" destId="{48C5D5F6-5D9E-41D5-8208-B4107643344B}" srcOrd="0" destOrd="0" parTransId="{3745AC4D-B2B2-4E17-AC5F-FF376B6A0E77}" sibTransId="{2406F0BC-6BCD-4AEA-9A11-A7CE8E46EBE6}"/>
    <dgm:cxn modelId="{D0453BB6-8CA7-41DA-AEEE-0A85852A811B}" type="presOf" srcId="{D2CE865E-8CCF-429A-A803-B44CA7484537}" destId="{B8E80059-7753-4292-BEE2-00EF08B957DE}" srcOrd="0" destOrd="0" presId="urn:microsoft.com/office/officeart/2005/8/layout/lProcess2"/>
    <dgm:cxn modelId="{5DAF0EC9-58E7-44B2-AD2F-7FC185E5F8CB}" srcId="{28665C54-B8D6-4C98-B17E-4F0FC89317F0}" destId="{A3039AA0-6881-457C-9F81-171E5F2CFF04}" srcOrd="0" destOrd="0" parTransId="{9040F565-1AC8-4852-A794-212830E00DA4}" sibTransId="{E92AFB24-8C3A-47F1-A122-652674A63C9F}"/>
    <dgm:cxn modelId="{13CDC5C9-E7FF-460C-B649-7E54EE66F78A}" type="presOf" srcId="{1E254595-00D2-4076-96CE-DD530D44D2A7}" destId="{2E34079D-27D5-48C7-A62C-2E8AAB1D3AF4}" srcOrd="0" destOrd="0" presId="urn:microsoft.com/office/officeart/2005/8/layout/lProcess2"/>
    <dgm:cxn modelId="{00DE06D3-A5C0-465F-AA38-869CAA9A4E7D}" type="presOf" srcId="{A3039AA0-6881-457C-9F81-171E5F2CFF04}" destId="{AE5878B9-527B-414D-A7C0-251FE06F94F4}" srcOrd="1" destOrd="0" presId="urn:microsoft.com/office/officeart/2005/8/layout/lProcess2"/>
    <dgm:cxn modelId="{31F93BD5-AF28-418A-A1CB-7FB529996CEF}" srcId="{28665C54-B8D6-4C98-B17E-4F0FC89317F0}" destId="{D6F88643-1ED1-4199-885E-37C9169DBDB1}" srcOrd="1" destOrd="0" parTransId="{A9D82CD7-E580-4A50-A1C3-7BD1B61A183A}" sibTransId="{196BD2F8-364B-444F-949E-E8FFDAF4B1A5}"/>
    <dgm:cxn modelId="{076EDDD6-53AA-4109-B28D-614CF3AF3FEF}" type="presOf" srcId="{6775BADE-2DBC-4062-8A6A-29B70745DE9B}" destId="{0D50CC20-32FF-4B06-97FC-92D35B4FB189}" srcOrd="0" destOrd="0" presId="urn:microsoft.com/office/officeart/2005/8/layout/lProcess2"/>
    <dgm:cxn modelId="{D944E4E7-3ABA-4931-AA77-91628A4283E1}" srcId="{28665C54-B8D6-4C98-B17E-4F0FC89317F0}" destId="{D2CE865E-8CCF-429A-A803-B44CA7484537}" srcOrd="2" destOrd="0" parTransId="{3CD7E4D3-8EE5-4666-976F-139B12271040}" sibTransId="{922CE52F-424A-40CD-85FC-BA00496F69AC}"/>
    <dgm:cxn modelId="{B90A0146-1A30-4535-AFBB-0A036BCCBB65}" type="presParOf" srcId="{50B92D80-702F-4183-BEF9-709958B0644E}" destId="{4CABD9DC-6CFB-477A-8FB7-CF6BC9122911}" srcOrd="0" destOrd="0" presId="urn:microsoft.com/office/officeart/2005/8/layout/lProcess2"/>
    <dgm:cxn modelId="{56F653FC-F000-40A1-BE7D-343AA4D6C559}" type="presParOf" srcId="{4CABD9DC-6CFB-477A-8FB7-CF6BC9122911}" destId="{D5C0F6D0-67F0-4C45-B475-C7CEC51C18BE}" srcOrd="0" destOrd="0" presId="urn:microsoft.com/office/officeart/2005/8/layout/lProcess2"/>
    <dgm:cxn modelId="{7729903E-6713-4709-BFA3-20469D26853F}" type="presParOf" srcId="{4CABD9DC-6CFB-477A-8FB7-CF6BC9122911}" destId="{AE5878B9-527B-414D-A7C0-251FE06F94F4}" srcOrd="1" destOrd="0" presId="urn:microsoft.com/office/officeart/2005/8/layout/lProcess2"/>
    <dgm:cxn modelId="{D0F3BBF2-BAB3-43F1-A224-897F5CA89EE8}" type="presParOf" srcId="{4CABD9DC-6CFB-477A-8FB7-CF6BC9122911}" destId="{A549A1A2-07D0-44E6-99B0-05CFAB5470AC}" srcOrd="2" destOrd="0" presId="urn:microsoft.com/office/officeart/2005/8/layout/lProcess2"/>
    <dgm:cxn modelId="{B777C912-83C4-412D-872C-A8B444EDF98C}" type="presParOf" srcId="{A549A1A2-07D0-44E6-99B0-05CFAB5470AC}" destId="{ACB72E77-417F-43BD-A9E5-A8C357FF8639}" srcOrd="0" destOrd="0" presId="urn:microsoft.com/office/officeart/2005/8/layout/lProcess2"/>
    <dgm:cxn modelId="{61E2FFD6-5ECB-4CE4-AF98-26C1769DBE88}" type="presParOf" srcId="{ACB72E77-417F-43BD-A9E5-A8C357FF8639}" destId="{0D50CC20-32FF-4B06-97FC-92D35B4FB189}" srcOrd="0" destOrd="0" presId="urn:microsoft.com/office/officeart/2005/8/layout/lProcess2"/>
    <dgm:cxn modelId="{F7E734A5-A78E-4002-9E81-655AA58296BE}" type="presParOf" srcId="{50B92D80-702F-4183-BEF9-709958B0644E}" destId="{B9D680BF-05FF-49BD-A69C-A73AF20B198E}" srcOrd="1" destOrd="0" presId="urn:microsoft.com/office/officeart/2005/8/layout/lProcess2"/>
    <dgm:cxn modelId="{3F490AAB-FD0E-4639-9550-C5B4D7CA3CF5}" type="presParOf" srcId="{50B92D80-702F-4183-BEF9-709958B0644E}" destId="{6B87EAA6-01FF-4AE7-945E-D033B9FF74AD}" srcOrd="2" destOrd="0" presId="urn:microsoft.com/office/officeart/2005/8/layout/lProcess2"/>
    <dgm:cxn modelId="{AF03A84D-54A8-4F1C-A269-597298990083}" type="presParOf" srcId="{6B87EAA6-01FF-4AE7-945E-D033B9FF74AD}" destId="{D07AB29A-E23C-4CB7-9C40-376C4ADD80A1}" srcOrd="0" destOrd="0" presId="urn:microsoft.com/office/officeart/2005/8/layout/lProcess2"/>
    <dgm:cxn modelId="{9E7EEF19-1058-404F-A06D-20297D689C87}" type="presParOf" srcId="{6B87EAA6-01FF-4AE7-945E-D033B9FF74AD}" destId="{91CE30DE-C8A9-419C-BE57-0A0BBF279991}" srcOrd="1" destOrd="0" presId="urn:microsoft.com/office/officeart/2005/8/layout/lProcess2"/>
    <dgm:cxn modelId="{3C6D8161-515D-4AC3-AB75-4048B02D61BF}" type="presParOf" srcId="{6B87EAA6-01FF-4AE7-945E-D033B9FF74AD}" destId="{80DD0C96-0CD1-4A83-8727-59CC5463A60E}" srcOrd="2" destOrd="0" presId="urn:microsoft.com/office/officeart/2005/8/layout/lProcess2"/>
    <dgm:cxn modelId="{E8919511-EA0D-4ABF-96F2-C9EAA0F9EBC1}" type="presParOf" srcId="{80DD0C96-0CD1-4A83-8727-59CC5463A60E}" destId="{AEF9D8F1-C744-4CB3-9191-2DB1C9BFCC00}" srcOrd="0" destOrd="0" presId="urn:microsoft.com/office/officeart/2005/8/layout/lProcess2"/>
    <dgm:cxn modelId="{D4C28402-DD65-411C-B840-0521828E5A23}" type="presParOf" srcId="{AEF9D8F1-C744-4CB3-9191-2DB1C9BFCC00}" destId="{2E34079D-27D5-48C7-A62C-2E8AAB1D3AF4}" srcOrd="0" destOrd="0" presId="urn:microsoft.com/office/officeart/2005/8/layout/lProcess2"/>
    <dgm:cxn modelId="{C96B4965-6A46-41AD-8586-B5DDA56A6F31}" type="presParOf" srcId="{50B92D80-702F-4183-BEF9-709958B0644E}" destId="{DE341089-C725-4D71-868B-CAAE52E50BC1}" srcOrd="3" destOrd="0" presId="urn:microsoft.com/office/officeart/2005/8/layout/lProcess2"/>
    <dgm:cxn modelId="{EB5ABA2E-50C2-4C30-82A5-2B10AB7CAA0D}" type="presParOf" srcId="{50B92D80-702F-4183-BEF9-709958B0644E}" destId="{421DDABC-2BC3-406B-AB4D-F4E3D99D03D0}" srcOrd="4" destOrd="0" presId="urn:microsoft.com/office/officeart/2005/8/layout/lProcess2"/>
    <dgm:cxn modelId="{A2A7957C-E495-474E-A7D6-4C929CDF0D09}" type="presParOf" srcId="{421DDABC-2BC3-406B-AB4D-F4E3D99D03D0}" destId="{B8E80059-7753-4292-BEE2-00EF08B957DE}" srcOrd="0" destOrd="0" presId="urn:microsoft.com/office/officeart/2005/8/layout/lProcess2"/>
    <dgm:cxn modelId="{FF46A8A8-5020-4F83-8623-AF9EB59C5351}" type="presParOf" srcId="{421DDABC-2BC3-406B-AB4D-F4E3D99D03D0}" destId="{4E57346A-1FB9-40EE-B8DB-1BAB3E0AE87C}" srcOrd="1" destOrd="0" presId="urn:microsoft.com/office/officeart/2005/8/layout/lProcess2"/>
    <dgm:cxn modelId="{A9C3D32F-B978-4260-A170-B4CD2F199AF9}" type="presParOf" srcId="{421DDABC-2BC3-406B-AB4D-F4E3D99D03D0}" destId="{F7495AFA-787A-4175-A0AA-BC5892A72ED2}" srcOrd="2" destOrd="0" presId="urn:microsoft.com/office/officeart/2005/8/layout/lProcess2"/>
    <dgm:cxn modelId="{45BB1E52-4F9D-4752-A96C-26C150CDA9CA}" type="presParOf" srcId="{F7495AFA-787A-4175-A0AA-BC5892A72ED2}" destId="{FC096CE5-CE6D-4F0A-9F6C-69B277E9172F}" srcOrd="0" destOrd="0" presId="urn:microsoft.com/office/officeart/2005/8/layout/lProcess2"/>
    <dgm:cxn modelId="{C43959A3-4294-4D4B-BB39-B4DABB321600}" type="presParOf" srcId="{FC096CE5-CE6D-4F0A-9F6C-69B277E9172F}" destId="{E1B05951-EF31-4758-BA25-1797B6A2E274}"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9.xml><?xml version="1.0" encoding="utf-8"?>
<dgm:dataModel xmlns:dgm="http://schemas.openxmlformats.org/drawingml/2006/diagram" xmlns:a="http://schemas.openxmlformats.org/drawingml/2006/main">
  <dgm:ptLst>
    <dgm:pt modelId="{8175D8A8-AA8E-4251-A902-020A5426FA61}" type="doc">
      <dgm:prSet loTypeId="urn:microsoft.com/office/officeart/2008/layout/LinedList" loCatId="list" qsTypeId="urn:microsoft.com/office/officeart/2005/8/quickstyle/simple1" qsCatId="simple" csTypeId="urn:microsoft.com/office/officeart/2005/8/colors/accent2_3" csCatId="accent2" phldr="1"/>
      <dgm:spPr/>
      <dgm:t>
        <a:bodyPr/>
        <a:lstStyle/>
        <a:p>
          <a:endParaRPr lang="en-US"/>
        </a:p>
      </dgm:t>
    </dgm:pt>
    <dgm:pt modelId="{B7C6E9FE-4298-4682-94D1-D54FFC5823CE}">
      <dgm:prSet/>
      <dgm:spPr>
        <a:scene3d>
          <a:camera prst="orthographicFront"/>
          <a:lightRig rig="threePt" dir="t"/>
        </a:scene3d>
        <a:sp3d>
          <a:bevelT/>
        </a:sp3d>
      </dgm:spPr>
      <dgm:t>
        <a:bodyPr/>
        <a:lstStyle/>
        <a:p>
          <a:r>
            <a:rPr lang="en-US" b="0"/>
            <a:t>Measurement focus and basis of accounting for the governmental funds</a:t>
          </a:r>
          <a:endParaRPr lang="en-US"/>
        </a:p>
      </dgm:t>
    </dgm:pt>
    <dgm:pt modelId="{45CB0F86-72EA-497F-89C7-8284D10BD760}" type="parTrans" cxnId="{A0EF4634-411F-4700-AD3D-E44D602E9D36}">
      <dgm:prSet/>
      <dgm:spPr/>
      <dgm:t>
        <a:bodyPr/>
        <a:lstStyle/>
        <a:p>
          <a:endParaRPr lang="en-US"/>
        </a:p>
      </dgm:t>
    </dgm:pt>
    <dgm:pt modelId="{CA39F05F-778E-49B3-8C9A-BFCE429BDE4B}" type="sibTrans" cxnId="{A0EF4634-411F-4700-AD3D-E44D602E9D36}">
      <dgm:prSet/>
      <dgm:spPr/>
      <dgm:t>
        <a:bodyPr/>
        <a:lstStyle/>
        <a:p>
          <a:endParaRPr lang="en-US"/>
        </a:p>
      </dgm:t>
    </dgm:pt>
    <dgm:pt modelId="{1B8425DC-E746-4356-A71B-8B14055F855E}">
      <dgm:prSet/>
      <dgm:spPr>
        <a:scene3d>
          <a:camera prst="orthographicFront"/>
          <a:lightRig rig="threePt" dir="t"/>
        </a:scene3d>
        <a:sp3d>
          <a:bevelT/>
        </a:sp3d>
      </dgm:spPr>
      <dgm:t>
        <a:bodyPr/>
        <a:lstStyle/>
        <a:p>
          <a:r>
            <a:rPr lang="en-US" b="0"/>
            <a:t>Format of governmental funds financial statements</a:t>
          </a:r>
          <a:endParaRPr lang="en-US"/>
        </a:p>
      </dgm:t>
    </dgm:pt>
    <dgm:pt modelId="{E32B75B9-A047-44CE-BAB8-7925972A8B59}" type="parTrans" cxnId="{F318294B-B8F4-48A7-B6FE-D6263A3DEE91}">
      <dgm:prSet/>
      <dgm:spPr/>
      <dgm:t>
        <a:bodyPr/>
        <a:lstStyle/>
        <a:p>
          <a:endParaRPr lang="en-US"/>
        </a:p>
      </dgm:t>
    </dgm:pt>
    <dgm:pt modelId="{1FA54A04-51CC-4A04-973E-BB21DBA522D8}" type="sibTrans" cxnId="{F318294B-B8F4-48A7-B6FE-D6263A3DEE91}">
      <dgm:prSet/>
      <dgm:spPr/>
      <dgm:t>
        <a:bodyPr/>
        <a:lstStyle/>
        <a:p>
          <a:endParaRPr lang="en-US"/>
        </a:p>
      </dgm:t>
    </dgm:pt>
    <dgm:pt modelId="{367D72A1-2AB3-48F0-BC8C-0ED02EC132BE}">
      <dgm:prSet/>
      <dgm:spPr>
        <a:scene3d>
          <a:camera prst="orthographicFront"/>
          <a:lightRig rig="threePt" dir="t"/>
        </a:scene3d>
        <a:sp3d>
          <a:bevelT/>
        </a:sp3d>
      </dgm:spPr>
      <dgm:t>
        <a:bodyPr/>
        <a:lstStyle/>
        <a:p>
          <a:r>
            <a:rPr lang="en-US" b="0"/>
            <a:t>Clarification of operating and nonoperating in proprietary funds</a:t>
          </a:r>
          <a:endParaRPr lang="en-US"/>
        </a:p>
      </dgm:t>
    </dgm:pt>
    <dgm:pt modelId="{F788C94B-6435-4592-8A20-4FF676181992}" type="parTrans" cxnId="{42315B52-5880-4BF9-8FFA-EED72039A63B}">
      <dgm:prSet/>
      <dgm:spPr/>
      <dgm:t>
        <a:bodyPr/>
        <a:lstStyle/>
        <a:p>
          <a:endParaRPr lang="en-US"/>
        </a:p>
      </dgm:t>
    </dgm:pt>
    <dgm:pt modelId="{B487A481-DBBA-4C60-AAA6-B269BC5A6F18}" type="sibTrans" cxnId="{42315B52-5880-4BF9-8FFA-EED72039A63B}">
      <dgm:prSet/>
      <dgm:spPr/>
      <dgm:t>
        <a:bodyPr/>
        <a:lstStyle/>
        <a:p>
          <a:endParaRPr lang="en-US"/>
        </a:p>
      </dgm:t>
    </dgm:pt>
    <dgm:pt modelId="{95359BDE-B710-4869-89B2-D2C7A62874D6}">
      <dgm:prSet/>
      <dgm:spPr>
        <a:scene3d>
          <a:camera prst="orthographicFront"/>
          <a:lightRig rig="threePt" dir="t"/>
        </a:scene3d>
        <a:sp3d>
          <a:bevelT/>
        </a:sp3d>
      </dgm:spPr>
      <dgm:t>
        <a:bodyPr/>
        <a:lstStyle/>
        <a:p>
          <a:r>
            <a:rPr lang="en-US" b="0"/>
            <a:t>Presentation of proprietary funds statement of revenues, expenses, and changes in net position</a:t>
          </a:r>
          <a:endParaRPr lang="en-US"/>
        </a:p>
      </dgm:t>
    </dgm:pt>
    <dgm:pt modelId="{424B1FFB-F045-40E1-9B02-CE606220FD7C}" type="parTrans" cxnId="{AADA815F-24EA-467C-A814-0D05DD48AC14}">
      <dgm:prSet/>
      <dgm:spPr/>
      <dgm:t>
        <a:bodyPr/>
        <a:lstStyle/>
        <a:p>
          <a:endParaRPr lang="en-US"/>
        </a:p>
      </dgm:t>
    </dgm:pt>
    <dgm:pt modelId="{9D2CB362-AE67-442F-B8DC-66F8373B807E}" type="sibTrans" cxnId="{AADA815F-24EA-467C-A814-0D05DD48AC14}">
      <dgm:prSet/>
      <dgm:spPr/>
      <dgm:t>
        <a:bodyPr/>
        <a:lstStyle/>
        <a:p>
          <a:endParaRPr lang="en-US"/>
        </a:p>
      </dgm:t>
    </dgm:pt>
    <dgm:pt modelId="{23BD8F2A-1C5C-47EA-ABAB-A5451F60224B}">
      <dgm:prSet/>
      <dgm:spPr>
        <a:scene3d>
          <a:camera prst="orthographicFront"/>
          <a:lightRig rig="threePt" dir="t"/>
        </a:scene3d>
        <a:sp3d>
          <a:bevelT/>
        </a:sp3d>
      </dgm:spPr>
      <dgm:t>
        <a:bodyPr/>
        <a:lstStyle/>
        <a:p>
          <a:r>
            <a:rPr lang="en-US" b="0"/>
            <a:t>Management’s discussion and analysis</a:t>
          </a:r>
          <a:endParaRPr lang="en-US"/>
        </a:p>
      </dgm:t>
    </dgm:pt>
    <dgm:pt modelId="{36E752B8-27D7-444C-9A1C-403E73CF22E2}" type="parTrans" cxnId="{581D208C-2093-482D-92FA-CC77A7515215}">
      <dgm:prSet/>
      <dgm:spPr/>
      <dgm:t>
        <a:bodyPr/>
        <a:lstStyle/>
        <a:p>
          <a:endParaRPr lang="en-US"/>
        </a:p>
      </dgm:t>
    </dgm:pt>
    <dgm:pt modelId="{6E51E29D-2690-4474-B2AB-FCFD649906E0}" type="sibTrans" cxnId="{581D208C-2093-482D-92FA-CC77A7515215}">
      <dgm:prSet/>
      <dgm:spPr/>
      <dgm:t>
        <a:bodyPr/>
        <a:lstStyle/>
        <a:p>
          <a:endParaRPr lang="en-US"/>
        </a:p>
      </dgm:t>
    </dgm:pt>
    <dgm:pt modelId="{7222CD78-C1DE-44F1-ABE4-F41C1297E2F4}">
      <dgm:prSet/>
      <dgm:spPr>
        <a:scene3d>
          <a:camera prst="orthographicFront"/>
          <a:lightRig rig="threePt" dir="t"/>
        </a:scene3d>
        <a:sp3d>
          <a:bevelT/>
        </a:sp3d>
      </dgm:spPr>
      <dgm:t>
        <a:bodyPr/>
        <a:lstStyle/>
        <a:p>
          <a:r>
            <a:rPr lang="en-US" b="0"/>
            <a:t>Budgetary comparisons</a:t>
          </a:r>
          <a:endParaRPr lang="en-US"/>
        </a:p>
      </dgm:t>
    </dgm:pt>
    <dgm:pt modelId="{1D58F05F-D8E2-42C6-9A9E-63FE19E7B57B}" type="parTrans" cxnId="{40D95DBC-62B2-45E9-A2D3-5A171D10BCE2}">
      <dgm:prSet/>
      <dgm:spPr/>
      <dgm:t>
        <a:bodyPr/>
        <a:lstStyle/>
        <a:p>
          <a:endParaRPr lang="en-US"/>
        </a:p>
      </dgm:t>
    </dgm:pt>
    <dgm:pt modelId="{6AA565B1-F7AB-4908-AA1C-EFAFCD03EF0A}" type="sibTrans" cxnId="{40D95DBC-62B2-45E9-A2D3-5A171D10BCE2}">
      <dgm:prSet/>
      <dgm:spPr/>
      <dgm:t>
        <a:bodyPr/>
        <a:lstStyle/>
        <a:p>
          <a:endParaRPr lang="en-US"/>
        </a:p>
      </dgm:t>
    </dgm:pt>
    <dgm:pt modelId="{FAC1F2D0-A518-4982-974B-937D612F461B}">
      <dgm:prSet/>
      <dgm:spPr>
        <a:scene3d>
          <a:camera prst="orthographicFront"/>
          <a:lightRig rig="threePt" dir="t"/>
        </a:scene3d>
        <a:sp3d>
          <a:bevelT/>
        </a:sp3d>
      </dgm:spPr>
      <dgm:t>
        <a:bodyPr/>
        <a:lstStyle/>
        <a:p>
          <a:r>
            <a:rPr lang="en-US" b="0"/>
            <a:t>Major component unit presentations</a:t>
          </a:r>
          <a:endParaRPr lang="en-US"/>
        </a:p>
      </dgm:t>
    </dgm:pt>
    <dgm:pt modelId="{89D323C0-7983-4417-B596-6DED07690621}" type="parTrans" cxnId="{ABE1A76F-8F93-4199-865E-A6838E1F59E6}">
      <dgm:prSet/>
      <dgm:spPr/>
      <dgm:t>
        <a:bodyPr/>
        <a:lstStyle/>
        <a:p>
          <a:endParaRPr lang="en-US"/>
        </a:p>
      </dgm:t>
    </dgm:pt>
    <dgm:pt modelId="{2A8464F5-05DE-4162-9FC6-CDD034A68991}" type="sibTrans" cxnId="{ABE1A76F-8F93-4199-865E-A6838E1F59E6}">
      <dgm:prSet/>
      <dgm:spPr/>
      <dgm:t>
        <a:bodyPr/>
        <a:lstStyle/>
        <a:p>
          <a:endParaRPr lang="en-US"/>
        </a:p>
      </dgm:t>
    </dgm:pt>
    <dgm:pt modelId="{24B1390B-282D-4E49-BA79-DA1E410F3E3E}">
      <dgm:prSet/>
      <dgm:spPr>
        <a:scene3d>
          <a:camera prst="orthographicFront"/>
          <a:lightRig rig="threePt" dir="t"/>
        </a:scene3d>
        <a:sp3d>
          <a:bevelT/>
        </a:sp3d>
      </dgm:spPr>
      <dgm:t>
        <a:bodyPr/>
        <a:lstStyle/>
        <a:p>
          <a:r>
            <a:rPr lang="en-US" b="0"/>
            <a:t>Unusual or infrequent items</a:t>
          </a:r>
          <a:endParaRPr lang="en-US"/>
        </a:p>
      </dgm:t>
    </dgm:pt>
    <dgm:pt modelId="{67212814-FC83-4748-BA8F-7A13F8B92A02}" type="parTrans" cxnId="{7ACCBD05-0C1B-448D-B73D-3BC5A39DEF69}">
      <dgm:prSet/>
      <dgm:spPr/>
      <dgm:t>
        <a:bodyPr/>
        <a:lstStyle/>
        <a:p>
          <a:endParaRPr lang="en-US"/>
        </a:p>
      </dgm:t>
    </dgm:pt>
    <dgm:pt modelId="{4C2839DD-B467-41D1-B60F-5AA75A153EDA}" type="sibTrans" cxnId="{7ACCBD05-0C1B-448D-B73D-3BC5A39DEF69}">
      <dgm:prSet/>
      <dgm:spPr/>
      <dgm:t>
        <a:bodyPr/>
        <a:lstStyle/>
        <a:p>
          <a:endParaRPr lang="en-US"/>
        </a:p>
      </dgm:t>
    </dgm:pt>
    <dgm:pt modelId="{2B24853E-5C1D-49F2-A89C-DF941565A23B}" type="pres">
      <dgm:prSet presAssocID="{8175D8A8-AA8E-4251-A902-020A5426FA61}" presName="vert0" presStyleCnt="0">
        <dgm:presLayoutVars>
          <dgm:dir/>
          <dgm:animOne val="branch"/>
          <dgm:animLvl val="lvl"/>
        </dgm:presLayoutVars>
      </dgm:prSet>
      <dgm:spPr/>
    </dgm:pt>
    <dgm:pt modelId="{49D54DCE-26DA-43A5-8E0A-3F580D25996B}" type="pres">
      <dgm:prSet presAssocID="{B7C6E9FE-4298-4682-94D1-D54FFC5823CE}" presName="thickLine" presStyleLbl="alignNode1" presStyleIdx="0" presStyleCnt="8"/>
      <dgm:spPr>
        <a:scene3d>
          <a:camera prst="orthographicFront"/>
          <a:lightRig rig="threePt" dir="t"/>
        </a:scene3d>
        <a:sp3d>
          <a:bevelT/>
        </a:sp3d>
      </dgm:spPr>
    </dgm:pt>
    <dgm:pt modelId="{04519FEF-915F-4EBF-A200-6BA5F57FFDC3}" type="pres">
      <dgm:prSet presAssocID="{B7C6E9FE-4298-4682-94D1-D54FFC5823CE}" presName="horz1" presStyleCnt="0"/>
      <dgm:spPr>
        <a:scene3d>
          <a:camera prst="orthographicFront"/>
          <a:lightRig rig="threePt" dir="t"/>
        </a:scene3d>
        <a:sp3d>
          <a:bevelT/>
        </a:sp3d>
      </dgm:spPr>
    </dgm:pt>
    <dgm:pt modelId="{CF333032-92F7-45ED-898E-02CBBF350F06}" type="pres">
      <dgm:prSet presAssocID="{B7C6E9FE-4298-4682-94D1-D54FFC5823CE}" presName="tx1" presStyleLbl="revTx" presStyleIdx="0" presStyleCnt="8"/>
      <dgm:spPr/>
    </dgm:pt>
    <dgm:pt modelId="{A8C5255A-8A3C-4ED7-8772-C3C7CDBC7A18}" type="pres">
      <dgm:prSet presAssocID="{B7C6E9FE-4298-4682-94D1-D54FFC5823CE}" presName="vert1" presStyleCnt="0"/>
      <dgm:spPr>
        <a:scene3d>
          <a:camera prst="orthographicFront"/>
          <a:lightRig rig="threePt" dir="t"/>
        </a:scene3d>
        <a:sp3d>
          <a:bevelT/>
        </a:sp3d>
      </dgm:spPr>
    </dgm:pt>
    <dgm:pt modelId="{39869D51-02EB-4EE5-B9E0-3A6A7B0F4968}" type="pres">
      <dgm:prSet presAssocID="{1B8425DC-E746-4356-A71B-8B14055F855E}" presName="thickLine" presStyleLbl="alignNode1" presStyleIdx="1" presStyleCnt="8"/>
      <dgm:spPr>
        <a:scene3d>
          <a:camera prst="orthographicFront"/>
          <a:lightRig rig="threePt" dir="t"/>
        </a:scene3d>
        <a:sp3d>
          <a:bevelT/>
        </a:sp3d>
      </dgm:spPr>
    </dgm:pt>
    <dgm:pt modelId="{7B8D530E-2423-4986-A46A-300699292854}" type="pres">
      <dgm:prSet presAssocID="{1B8425DC-E746-4356-A71B-8B14055F855E}" presName="horz1" presStyleCnt="0"/>
      <dgm:spPr>
        <a:scene3d>
          <a:camera prst="orthographicFront"/>
          <a:lightRig rig="threePt" dir="t"/>
        </a:scene3d>
        <a:sp3d>
          <a:bevelT/>
        </a:sp3d>
      </dgm:spPr>
    </dgm:pt>
    <dgm:pt modelId="{AB7BEF40-B110-4776-A7CB-1EB66A3A06E4}" type="pres">
      <dgm:prSet presAssocID="{1B8425DC-E746-4356-A71B-8B14055F855E}" presName="tx1" presStyleLbl="revTx" presStyleIdx="1" presStyleCnt="8"/>
      <dgm:spPr/>
    </dgm:pt>
    <dgm:pt modelId="{D2AB7A1C-DA6C-4895-B62D-ACD8C9EDCEEA}" type="pres">
      <dgm:prSet presAssocID="{1B8425DC-E746-4356-A71B-8B14055F855E}" presName="vert1" presStyleCnt="0"/>
      <dgm:spPr>
        <a:scene3d>
          <a:camera prst="orthographicFront"/>
          <a:lightRig rig="threePt" dir="t"/>
        </a:scene3d>
        <a:sp3d>
          <a:bevelT/>
        </a:sp3d>
      </dgm:spPr>
    </dgm:pt>
    <dgm:pt modelId="{B0A73843-A8E9-4CFC-807A-2693AE7557E3}" type="pres">
      <dgm:prSet presAssocID="{367D72A1-2AB3-48F0-BC8C-0ED02EC132BE}" presName="thickLine" presStyleLbl="alignNode1" presStyleIdx="2" presStyleCnt="8"/>
      <dgm:spPr>
        <a:scene3d>
          <a:camera prst="orthographicFront"/>
          <a:lightRig rig="threePt" dir="t"/>
        </a:scene3d>
        <a:sp3d>
          <a:bevelT/>
        </a:sp3d>
      </dgm:spPr>
    </dgm:pt>
    <dgm:pt modelId="{B3F75231-3BB8-4603-AB07-C3ADB3C6CB53}" type="pres">
      <dgm:prSet presAssocID="{367D72A1-2AB3-48F0-BC8C-0ED02EC132BE}" presName="horz1" presStyleCnt="0"/>
      <dgm:spPr>
        <a:scene3d>
          <a:camera prst="orthographicFront"/>
          <a:lightRig rig="threePt" dir="t"/>
        </a:scene3d>
        <a:sp3d>
          <a:bevelT/>
        </a:sp3d>
      </dgm:spPr>
    </dgm:pt>
    <dgm:pt modelId="{8D462F5C-F193-4493-8ABA-A4C38DA4BA07}" type="pres">
      <dgm:prSet presAssocID="{367D72A1-2AB3-48F0-BC8C-0ED02EC132BE}" presName="tx1" presStyleLbl="revTx" presStyleIdx="2" presStyleCnt="8"/>
      <dgm:spPr/>
    </dgm:pt>
    <dgm:pt modelId="{0BFA00BC-E0AD-4CE0-BB4B-2474BE66AE8D}" type="pres">
      <dgm:prSet presAssocID="{367D72A1-2AB3-48F0-BC8C-0ED02EC132BE}" presName="vert1" presStyleCnt="0"/>
      <dgm:spPr>
        <a:scene3d>
          <a:camera prst="orthographicFront"/>
          <a:lightRig rig="threePt" dir="t"/>
        </a:scene3d>
        <a:sp3d>
          <a:bevelT/>
        </a:sp3d>
      </dgm:spPr>
    </dgm:pt>
    <dgm:pt modelId="{58496717-489F-48C7-B277-D4B62AAA2426}" type="pres">
      <dgm:prSet presAssocID="{95359BDE-B710-4869-89B2-D2C7A62874D6}" presName="thickLine" presStyleLbl="alignNode1" presStyleIdx="3" presStyleCnt="8"/>
      <dgm:spPr>
        <a:scene3d>
          <a:camera prst="orthographicFront"/>
          <a:lightRig rig="threePt" dir="t"/>
        </a:scene3d>
        <a:sp3d>
          <a:bevelT/>
        </a:sp3d>
      </dgm:spPr>
    </dgm:pt>
    <dgm:pt modelId="{B36DF822-2C91-4995-BBD5-8D0051F1C082}" type="pres">
      <dgm:prSet presAssocID="{95359BDE-B710-4869-89B2-D2C7A62874D6}" presName="horz1" presStyleCnt="0"/>
      <dgm:spPr>
        <a:scene3d>
          <a:camera prst="orthographicFront"/>
          <a:lightRig rig="threePt" dir="t"/>
        </a:scene3d>
        <a:sp3d>
          <a:bevelT/>
        </a:sp3d>
      </dgm:spPr>
    </dgm:pt>
    <dgm:pt modelId="{0E568E0A-E616-42A7-9E07-825350FCA521}" type="pres">
      <dgm:prSet presAssocID="{95359BDE-B710-4869-89B2-D2C7A62874D6}" presName="tx1" presStyleLbl="revTx" presStyleIdx="3" presStyleCnt="8"/>
      <dgm:spPr/>
    </dgm:pt>
    <dgm:pt modelId="{E7B8C3D1-0CA5-4F5F-88AA-FB681573EE15}" type="pres">
      <dgm:prSet presAssocID="{95359BDE-B710-4869-89B2-D2C7A62874D6}" presName="vert1" presStyleCnt="0"/>
      <dgm:spPr>
        <a:scene3d>
          <a:camera prst="orthographicFront"/>
          <a:lightRig rig="threePt" dir="t"/>
        </a:scene3d>
        <a:sp3d>
          <a:bevelT/>
        </a:sp3d>
      </dgm:spPr>
    </dgm:pt>
    <dgm:pt modelId="{B337017C-81F9-41CE-B202-A00F95E78000}" type="pres">
      <dgm:prSet presAssocID="{23BD8F2A-1C5C-47EA-ABAB-A5451F60224B}" presName="thickLine" presStyleLbl="alignNode1" presStyleIdx="4" presStyleCnt="8"/>
      <dgm:spPr>
        <a:scene3d>
          <a:camera prst="orthographicFront"/>
          <a:lightRig rig="threePt" dir="t"/>
        </a:scene3d>
        <a:sp3d>
          <a:bevelT/>
        </a:sp3d>
      </dgm:spPr>
    </dgm:pt>
    <dgm:pt modelId="{9BBED160-3F0D-4934-83EF-8AB739D0A8C6}" type="pres">
      <dgm:prSet presAssocID="{23BD8F2A-1C5C-47EA-ABAB-A5451F60224B}" presName="horz1" presStyleCnt="0"/>
      <dgm:spPr>
        <a:scene3d>
          <a:camera prst="orthographicFront"/>
          <a:lightRig rig="threePt" dir="t"/>
        </a:scene3d>
        <a:sp3d>
          <a:bevelT/>
        </a:sp3d>
      </dgm:spPr>
    </dgm:pt>
    <dgm:pt modelId="{BE4EF76C-68E5-4449-8EBD-AB67442DF40F}" type="pres">
      <dgm:prSet presAssocID="{23BD8F2A-1C5C-47EA-ABAB-A5451F60224B}" presName="tx1" presStyleLbl="revTx" presStyleIdx="4" presStyleCnt="8"/>
      <dgm:spPr/>
    </dgm:pt>
    <dgm:pt modelId="{79227AD9-32AC-4F34-BAE4-1C73B36F59F4}" type="pres">
      <dgm:prSet presAssocID="{23BD8F2A-1C5C-47EA-ABAB-A5451F60224B}" presName="vert1" presStyleCnt="0"/>
      <dgm:spPr>
        <a:scene3d>
          <a:camera prst="orthographicFront"/>
          <a:lightRig rig="threePt" dir="t"/>
        </a:scene3d>
        <a:sp3d>
          <a:bevelT/>
        </a:sp3d>
      </dgm:spPr>
    </dgm:pt>
    <dgm:pt modelId="{BF490C71-CDB3-4A30-98C9-75346E68AB34}" type="pres">
      <dgm:prSet presAssocID="{7222CD78-C1DE-44F1-ABE4-F41C1297E2F4}" presName="thickLine" presStyleLbl="alignNode1" presStyleIdx="5" presStyleCnt="8"/>
      <dgm:spPr>
        <a:scene3d>
          <a:camera prst="orthographicFront"/>
          <a:lightRig rig="threePt" dir="t"/>
        </a:scene3d>
        <a:sp3d>
          <a:bevelT/>
        </a:sp3d>
      </dgm:spPr>
    </dgm:pt>
    <dgm:pt modelId="{7174F15A-0F77-4680-92F3-6C49337E6594}" type="pres">
      <dgm:prSet presAssocID="{7222CD78-C1DE-44F1-ABE4-F41C1297E2F4}" presName="horz1" presStyleCnt="0"/>
      <dgm:spPr>
        <a:scene3d>
          <a:camera prst="orthographicFront"/>
          <a:lightRig rig="threePt" dir="t"/>
        </a:scene3d>
        <a:sp3d>
          <a:bevelT/>
        </a:sp3d>
      </dgm:spPr>
    </dgm:pt>
    <dgm:pt modelId="{35254AC0-88C4-449F-B4E3-B899226EB34F}" type="pres">
      <dgm:prSet presAssocID="{7222CD78-C1DE-44F1-ABE4-F41C1297E2F4}" presName="tx1" presStyleLbl="revTx" presStyleIdx="5" presStyleCnt="8"/>
      <dgm:spPr/>
    </dgm:pt>
    <dgm:pt modelId="{8D720151-51D7-4F44-B221-9E66D798B131}" type="pres">
      <dgm:prSet presAssocID="{7222CD78-C1DE-44F1-ABE4-F41C1297E2F4}" presName="vert1" presStyleCnt="0"/>
      <dgm:spPr>
        <a:scene3d>
          <a:camera prst="orthographicFront"/>
          <a:lightRig rig="threePt" dir="t"/>
        </a:scene3d>
        <a:sp3d>
          <a:bevelT/>
        </a:sp3d>
      </dgm:spPr>
    </dgm:pt>
    <dgm:pt modelId="{BE86C8CD-68B6-4D11-A920-01A10B0DD879}" type="pres">
      <dgm:prSet presAssocID="{FAC1F2D0-A518-4982-974B-937D612F461B}" presName="thickLine" presStyleLbl="alignNode1" presStyleIdx="6" presStyleCnt="8"/>
      <dgm:spPr>
        <a:scene3d>
          <a:camera prst="orthographicFront"/>
          <a:lightRig rig="threePt" dir="t"/>
        </a:scene3d>
        <a:sp3d>
          <a:bevelT/>
        </a:sp3d>
      </dgm:spPr>
    </dgm:pt>
    <dgm:pt modelId="{4EE2F7BE-4C78-4F25-82FB-21AAB4955E5A}" type="pres">
      <dgm:prSet presAssocID="{FAC1F2D0-A518-4982-974B-937D612F461B}" presName="horz1" presStyleCnt="0"/>
      <dgm:spPr>
        <a:scene3d>
          <a:camera prst="orthographicFront"/>
          <a:lightRig rig="threePt" dir="t"/>
        </a:scene3d>
        <a:sp3d>
          <a:bevelT/>
        </a:sp3d>
      </dgm:spPr>
    </dgm:pt>
    <dgm:pt modelId="{51D391A9-D88A-48A5-83E4-ADC0F8E7254B}" type="pres">
      <dgm:prSet presAssocID="{FAC1F2D0-A518-4982-974B-937D612F461B}" presName="tx1" presStyleLbl="revTx" presStyleIdx="6" presStyleCnt="8"/>
      <dgm:spPr/>
    </dgm:pt>
    <dgm:pt modelId="{A41DCA28-DEFC-44A7-A416-12722D812381}" type="pres">
      <dgm:prSet presAssocID="{FAC1F2D0-A518-4982-974B-937D612F461B}" presName="vert1" presStyleCnt="0"/>
      <dgm:spPr>
        <a:scene3d>
          <a:camera prst="orthographicFront"/>
          <a:lightRig rig="threePt" dir="t"/>
        </a:scene3d>
        <a:sp3d>
          <a:bevelT/>
        </a:sp3d>
      </dgm:spPr>
    </dgm:pt>
    <dgm:pt modelId="{29C79D86-31B2-4506-B938-35FA1E0CE50B}" type="pres">
      <dgm:prSet presAssocID="{24B1390B-282D-4E49-BA79-DA1E410F3E3E}" presName="thickLine" presStyleLbl="alignNode1" presStyleIdx="7" presStyleCnt="8"/>
      <dgm:spPr>
        <a:scene3d>
          <a:camera prst="orthographicFront"/>
          <a:lightRig rig="threePt" dir="t"/>
        </a:scene3d>
        <a:sp3d>
          <a:bevelT/>
        </a:sp3d>
      </dgm:spPr>
    </dgm:pt>
    <dgm:pt modelId="{00DD364A-083F-4311-B7B1-4C893E0B9111}" type="pres">
      <dgm:prSet presAssocID="{24B1390B-282D-4E49-BA79-DA1E410F3E3E}" presName="horz1" presStyleCnt="0"/>
      <dgm:spPr>
        <a:scene3d>
          <a:camera prst="orthographicFront"/>
          <a:lightRig rig="threePt" dir="t"/>
        </a:scene3d>
        <a:sp3d>
          <a:bevelT/>
        </a:sp3d>
      </dgm:spPr>
    </dgm:pt>
    <dgm:pt modelId="{55760FF1-AB23-410E-9F8A-AA9BB82A3944}" type="pres">
      <dgm:prSet presAssocID="{24B1390B-282D-4E49-BA79-DA1E410F3E3E}" presName="tx1" presStyleLbl="revTx" presStyleIdx="7" presStyleCnt="8"/>
      <dgm:spPr/>
    </dgm:pt>
    <dgm:pt modelId="{27DC3643-2E09-4E82-9DAA-B6CBBF685827}" type="pres">
      <dgm:prSet presAssocID="{24B1390B-282D-4E49-BA79-DA1E410F3E3E}" presName="vert1" presStyleCnt="0"/>
      <dgm:spPr>
        <a:scene3d>
          <a:camera prst="orthographicFront"/>
          <a:lightRig rig="threePt" dir="t"/>
        </a:scene3d>
        <a:sp3d>
          <a:bevelT/>
        </a:sp3d>
      </dgm:spPr>
    </dgm:pt>
  </dgm:ptLst>
  <dgm:cxnLst>
    <dgm:cxn modelId="{7ACCBD05-0C1B-448D-B73D-3BC5A39DEF69}" srcId="{8175D8A8-AA8E-4251-A902-020A5426FA61}" destId="{24B1390B-282D-4E49-BA79-DA1E410F3E3E}" srcOrd="7" destOrd="0" parTransId="{67212814-FC83-4748-BA8F-7A13F8B92A02}" sibTransId="{4C2839DD-B467-41D1-B60F-5AA75A153EDA}"/>
    <dgm:cxn modelId="{7FA0DD09-CB06-4E8D-B456-FFA0A9E3936C}" type="presOf" srcId="{FAC1F2D0-A518-4982-974B-937D612F461B}" destId="{51D391A9-D88A-48A5-83E4-ADC0F8E7254B}" srcOrd="0" destOrd="0" presId="urn:microsoft.com/office/officeart/2008/layout/LinedList"/>
    <dgm:cxn modelId="{71488A24-3DA7-4A04-B993-F3EE27185E6E}" type="presOf" srcId="{7222CD78-C1DE-44F1-ABE4-F41C1297E2F4}" destId="{35254AC0-88C4-449F-B4E3-B899226EB34F}" srcOrd="0" destOrd="0" presId="urn:microsoft.com/office/officeart/2008/layout/LinedList"/>
    <dgm:cxn modelId="{A0A67626-ED8B-4F82-A67F-085B84B03F8F}" type="presOf" srcId="{24B1390B-282D-4E49-BA79-DA1E410F3E3E}" destId="{55760FF1-AB23-410E-9F8A-AA9BB82A3944}" srcOrd="0" destOrd="0" presId="urn:microsoft.com/office/officeart/2008/layout/LinedList"/>
    <dgm:cxn modelId="{A0EF4634-411F-4700-AD3D-E44D602E9D36}" srcId="{8175D8A8-AA8E-4251-A902-020A5426FA61}" destId="{B7C6E9FE-4298-4682-94D1-D54FFC5823CE}" srcOrd="0" destOrd="0" parTransId="{45CB0F86-72EA-497F-89C7-8284D10BD760}" sibTransId="{CA39F05F-778E-49B3-8C9A-BFCE429BDE4B}"/>
    <dgm:cxn modelId="{AADA815F-24EA-467C-A814-0D05DD48AC14}" srcId="{8175D8A8-AA8E-4251-A902-020A5426FA61}" destId="{95359BDE-B710-4869-89B2-D2C7A62874D6}" srcOrd="3" destOrd="0" parTransId="{424B1FFB-F045-40E1-9B02-CE606220FD7C}" sibTransId="{9D2CB362-AE67-442F-B8DC-66F8373B807E}"/>
    <dgm:cxn modelId="{F318294B-B8F4-48A7-B6FE-D6263A3DEE91}" srcId="{8175D8A8-AA8E-4251-A902-020A5426FA61}" destId="{1B8425DC-E746-4356-A71B-8B14055F855E}" srcOrd="1" destOrd="0" parTransId="{E32B75B9-A047-44CE-BAB8-7925972A8B59}" sibTransId="{1FA54A04-51CC-4A04-973E-BB21DBA522D8}"/>
    <dgm:cxn modelId="{ABE1A76F-8F93-4199-865E-A6838E1F59E6}" srcId="{8175D8A8-AA8E-4251-A902-020A5426FA61}" destId="{FAC1F2D0-A518-4982-974B-937D612F461B}" srcOrd="6" destOrd="0" parTransId="{89D323C0-7983-4417-B596-6DED07690621}" sibTransId="{2A8464F5-05DE-4162-9FC6-CDD034A68991}"/>
    <dgm:cxn modelId="{42315B52-5880-4BF9-8FFA-EED72039A63B}" srcId="{8175D8A8-AA8E-4251-A902-020A5426FA61}" destId="{367D72A1-2AB3-48F0-BC8C-0ED02EC132BE}" srcOrd="2" destOrd="0" parTransId="{F788C94B-6435-4592-8A20-4FF676181992}" sibTransId="{B487A481-DBBA-4C60-AAA6-B269BC5A6F18}"/>
    <dgm:cxn modelId="{7CF7BC73-3D22-45D1-82D0-9EA08A6AC835}" type="presOf" srcId="{8175D8A8-AA8E-4251-A902-020A5426FA61}" destId="{2B24853E-5C1D-49F2-A89C-DF941565A23B}" srcOrd="0" destOrd="0" presId="urn:microsoft.com/office/officeart/2008/layout/LinedList"/>
    <dgm:cxn modelId="{581D208C-2093-482D-92FA-CC77A7515215}" srcId="{8175D8A8-AA8E-4251-A902-020A5426FA61}" destId="{23BD8F2A-1C5C-47EA-ABAB-A5451F60224B}" srcOrd="4" destOrd="0" parTransId="{36E752B8-27D7-444C-9A1C-403E73CF22E2}" sibTransId="{6E51E29D-2690-4474-B2AB-FCFD649906E0}"/>
    <dgm:cxn modelId="{92320C8D-A404-4D95-B012-C95BCD446091}" type="presOf" srcId="{23BD8F2A-1C5C-47EA-ABAB-A5451F60224B}" destId="{BE4EF76C-68E5-4449-8EBD-AB67442DF40F}" srcOrd="0" destOrd="0" presId="urn:microsoft.com/office/officeart/2008/layout/LinedList"/>
    <dgm:cxn modelId="{42A46C96-FF94-43A2-BCC0-27F8D0032799}" type="presOf" srcId="{B7C6E9FE-4298-4682-94D1-D54FFC5823CE}" destId="{CF333032-92F7-45ED-898E-02CBBF350F06}" srcOrd="0" destOrd="0" presId="urn:microsoft.com/office/officeart/2008/layout/LinedList"/>
    <dgm:cxn modelId="{40D95DBC-62B2-45E9-A2D3-5A171D10BCE2}" srcId="{8175D8A8-AA8E-4251-A902-020A5426FA61}" destId="{7222CD78-C1DE-44F1-ABE4-F41C1297E2F4}" srcOrd="5" destOrd="0" parTransId="{1D58F05F-D8E2-42C6-9A9E-63FE19E7B57B}" sibTransId="{6AA565B1-F7AB-4908-AA1C-EFAFCD03EF0A}"/>
    <dgm:cxn modelId="{7B29F8C3-8B1D-4FE4-8C62-393F98B90AE6}" type="presOf" srcId="{367D72A1-2AB3-48F0-BC8C-0ED02EC132BE}" destId="{8D462F5C-F193-4493-8ABA-A4C38DA4BA07}" srcOrd="0" destOrd="0" presId="urn:microsoft.com/office/officeart/2008/layout/LinedList"/>
    <dgm:cxn modelId="{AEFEC1D1-446E-486E-BE7E-D6F18F0E352A}" type="presOf" srcId="{95359BDE-B710-4869-89B2-D2C7A62874D6}" destId="{0E568E0A-E616-42A7-9E07-825350FCA521}" srcOrd="0" destOrd="0" presId="urn:microsoft.com/office/officeart/2008/layout/LinedList"/>
    <dgm:cxn modelId="{9FA5A6F9-C47F-436C-A7A8-5B5C40A33E23}" type="presOf" srcId="{1B8425DC-E746-4356-A71B-8B14055F855E}" destId="{AB7BEF40-B110-4776-A7CB-1EB66A3A06E4}" srcOrd="0" destOrd="0" presId="urn:microsoft.com/office/officeart/2008/layout/LinedList"/>
    <dgm:cxn modelId="{45531658-CC37-40FC-B687-377143F728F0}" type="presParOf" srcId="{2B24853E-5C1D-49F2-A89C-DF941565A23B}" destId="{49D54DCE-26DA-43A5-8E0A-3F580D25996B}" srcOrd="0" destOrd="0" presId="urn:microsoft.com/office/officeart/2008/layout/LinedList"/>
    <dgm:cxn modelId="{80328A9A-3A12-487B-B503-E03479B41BE2}" type="presParOf" srcId="{2B24853E-5C1D-49F2-A89C-DF941565A23B}" destId="{04519FEF-915F-4EBF-A200-6BA5F57FFDC3}" srcOrd="1" destOrd="0" presId="urn:microsoft.com/office/officeart/2008/layout/LinedList"/>
    <dgm:cxn modelId="{39FCF946-0023-4C46-AD0B-B4EBFB78F5B8}" type="presParOf" srcId="{04519FEF-915F-4EBF-A200-6BA5F57FFDC3}" destId="{CF333032-92F7-45ED-898E-02CBBF350F06}" srcOrd="0" destOrd="0" presId="urn:microsoft.com/office/officeart/2008/layout/LinedList"/>
    <dgm:cxn modelId="{5E39631D-3D38-4D68-9795-9FDE4FB48138}" type="presParOf" srcId="{04519FEF-915F-4EBF-A200-6BA5F57FFDC3}" destId="{A8C5255A-8A3C-4ED7-8772-C3C7CDBC7A18}" srcOrd="1" destOrd="0" presId="urn:microsoft.com/office/officeart/2008/layout/LinedList"/>
    <dgm:cxn modelId="{CC459F3C-B1A4-4BC8-827B-BABF82E836FA}" type="presParOf" srcId="{2B24853E-5C1D-49F2-A89C-DF941565A23B}" destId="{39869D51-02EB-4EE5-B9E0-3A6A7B0F4968}" srcOrd="2" destOrd="0" presId="urn:microsoft.com/office/officeart/2008/layout/LinedList"/>
    <dgm:cxn modelId="{CF38787F-D702-4C37-97C2-949AE4BC4D56}" type="presParOf" srcId="{2B24853E-5C1D-49F2-A89C-DF941565A23B}" destId="{7B8D530E-2423-4986-A46A-300699292854}" srcOrd="3" destOrd="0" presId="urn:microsoft.com/office/officeart/2008/layout/LinedList"/>
    <dgm:cxn modelId="{DBA83EB5-2942-4B86-9FAD-50F724374DB2}" type="presParOf" srcId="{7B8D530E-2423-4986-A46A-300699292854}" destId="{AB7BEF40-B110-4776-A7CB-1EB66A3A06E4}" srcOrd="0" destOrd="0" presId="urn:microsoft.com/office/officeart/2008/layout/LinedList"/>
    <dgm:cxn modelId="{2BA16517-7A28-453F-873D-EF91AA7BA9E9}" type="presParOf" srcId="{7B8D530E-2423-4986-A46A-300699292854}" destId="{D2AB7A1C-DA6C-4895-B62D-ACD8C9EDCEEA}" srcOrd="1" destOrd="0" presId="urn:microsoft.com/office/officeart/2008/layout/LinedList"/>
    <dgm:cxn modelId="{AFE6EA36-CA53-4CAF-85DC-CE2D457ABCBA}" type="presParOf" srcId="{2B24853E-5C1D-49F2-A89C-DF941565A23B}" destId="{B0A73843-A8E9-4CFC-807A-2693AE7557E3}" srcOrd="4" destOrd="0" presId="urn:microsoft.com/office/officeart/2008/layout/LinedList"/>
    <dgm:cxn modelId="{B0FD66FE-6D25-4CF1-8E20-0E33F00ED51C}" type="presParOf" srcId="{2B24853E-5C1D-49F2-A89C-DF941565A23B}" destId="{B3F75231-3BB8-4603-AB07-C3ADB3C6CB53}" srcOrd="5" destOrd="0" presId="urn:microsoft.com/office/officeart/2008/layout/LinedList"/>
    <dgm:cxn modelId="{D35D9B33-F750-4A96-BAF2-B7677330209F}" type="presParOf" srcId="{B3F75231-3BB8-4603-AB07-C3ADB3C6CB53}" destId="{8D462F5C-F193-4493-8ABA-A4C38DA4BA07}" srcOrd="0" destOrd="0" presId="urn:microsoft.com/office/officeart/2008/layout/LinedList"/>
    <dgm:cxn modelId="{643DD396-8B1E-44CA-B155-BCC8F3F11DFC}" type="presParOf" srcId="{B3F75231-3BB8-4603-AB07-C3ADB3C6CB53}" destId="{0BFA00BC-E0AD-4CE0-BB4B-2474BE66AE8D}" srcOrd="1" destOrd="0" presId="urn:microsoft.com/office/officeart/2008/layout/LinedList"/>
    <dgm:cxn modelId="{6BFA0A5C-6738-4605-9D03-20296C79E9A6}" type="presParOf" srcId="{2B24853E-5C1D-49F2-A89C-DF941565A23B}" destId="{58496717-489F-48C7-B277-D4B62AAA2426}" srcOrd="6" destOrd="0" presId="urn:microsoft.com/office/officeart/2008/layout/LinedList"/>
    <dgm:cxn modelId="{EB605471-E338-4ABC-B6E6-E1D9A44D40E8}" type="presParOf" srcId="{2B24853E-5C1D-49F2-A89C-DF941565A23B}" destId="{B36DF822-2C91-4995-BBD5-8D0051F1C082}" srcOrd="7" destOrd="0" presId="urn:microsoft.com/office/officeart/2008/layout/LinedList"/>
    <dgm:cxn modelId="{EEBAB1B1-46C8-473B-AF08-37FD5A961CC7}" type="presParOf" srcId="{B36DF822-2C91-4995-BBD5-8D0051F1C082}" destId="{0E568E0A-E616-42A7-9E07-825350FCA521}" srcOrd="0" destOrd="0" presId="urn:microsoft.com/office/officeart/2008/layout/LinedList"/>
    <dgm:cxn modelId="{A7B9C170-DD75-455B-B039-06C64ACFAA76}" type="presParOf" srcId="{B36DF822-2C91-4995-BBD5-8D0051F1C082}" destId="{E7B8C3D1-0CA5-4F5F-88AA-FB681573EE15}" srcOrd="1" destOrd="0" presId="urn:microsoft.com/office/officeart/2008/layout/LinedList"/>
    <dgm:cxn modelId="{A19B03EC-7342-457D-8DB7-070F9901718A}" type="presParOf" srcId="{2B24853E-5C1D-49F2-A89C-DF941565A23B}" destId="{B337017C-81F9-41CE-B202-A00F95E78000}" srcOrd="8" destOrd="0" presId="urn:microsoft.com/office/officeart/2008/layout/LinedList"/>
    <dgm:cxn modelId="{670B78B3-5628-44DF-A020-1A382CBDC3B4}" type="presParOf" srcId="{2B24853E-5C1D-49F2-A89C-DF941565A23B}" destId="{9BBED160-3F0D-4934-83EF-8AB739D0A8C6}" srcOrd="9" destOrd="0" presId="urn:microsoft.com/office/officeart/2008/layout/LinedList"/>
    <dgm:cxn modelId="{301EB774-00CC-4769-A3EE-419BCDABF530}" type="presParOf" srcId="{9BBED160-3F0D-4934-83EF-8AB739D0A8C6}" destId="{BE4EF76C-68E5-4449-8EBD-AB67442DF40F}" srcOrd="0" destOrd="0" presId="urn:microsoft.com/office/officeart/2008/layout/LinedList"/>
    <dgm:cxn modelId="{CF5C1935-EECB-44CA-8F37-C0E40997AB61}" type="presParOf" srcId="{9BBED160-3F0D-4934-83EF-8AB739D0A8C6}" destId="{79227AD9-32AC-4F34-BAE4-1C73B36F59F4}" srcOrd="1" destOrd="0" presId="urn:microsoft.com/office/officeart/2008/layout/LinedList"/>
    <dgm:cxn modelId="{2FF73229-F5BD-4B2C-BFB7-C2124CB47B4F}" type="presParOf" srcId="{2B24853E-5C1D-49F2-A89C-DF941565A23B}" destId="{BF490C71-CDB3-4A30-98C9-75346E68AB34}" srcOrd="10" destOrd="0" presId="urn:microsoft.com/office/officeart/2008/layout/LinedList"/>
    <dgm:cxn modelId="{26A6FDBD-F2AD-4B05-8EFF-15733AD4D524}" type="presParOf" srcId="{2B24853E-5C1D-49F2-A89C-DF941565A23B}" destId="{7174F15A-0F77-4680-92F3-6C49337E6594}" srcOrd="11" destOrd="0" presId="urn:microsoft.com/office/officeart/2008/layout/LinedList"/>
    <dgm:cxn modelId="{F14A739A-898A-49E8-AAB8-3D329C4046BB}" type="presParOf" srcId="{7174F15A-0F77-4680-92F3-6C49337E6594}" destId="{35254AC0-88C4-449F-B4E3-B899226EB34F}" srcOrd="0" destOrd="0" presId="urn:microsoft.com/office/officeart/2008/layout/LinedList"/>
    <dgm:cxn modelId="{D1ACC919-49D7-44D4-9CF1-153D254BFDD6}" type="presParOf" srcId="{7174F15A-0F77-4680-92F3-6C49337E6594}" destId="{8D720151-51D7-4F44-B221-9E66D798B131}" srcOrd="1" destOrd="0" presId="urn:microsoft.com/office/officeart/2008/layout/LinedList"/>
    <dgm:cxn modelId="{04CBA6D3-3D77-4C41-BAC5-7874DE7F9E90}" type="presParOf" srcId="{2B24853E-5C1D-49F2-A89C-DF941565A23B}" destId="{BE86C8CD-68B6-4D11-A920-01A10B0DD879}" srcOrd="12" destOrd="0" presId="urn:microsoft.com/office/officeart/2008/layout/LinedList"/>
    <dgm:cxn modelId="{A3D46BD0-280A-4BA8-801F-0F2B38164FB8}" type="presParOf" srcId="{2B24853E-5C1D-49F2-A89C-DF941565A23B}" destId="{4EE2F7BE-4C78-4F25-82FB-21AAB4955E5A}" srcOrd="13" destOrd="0" presId="urn:microsoft.com/office/officeart/2008/layout/LinedList"/>
    <dgm:cxn modelId="{DCA1E64F-D838-493E-A5F3-46D835326892}" type="presParOf" srcId="{4EE2F7BE-4C78-4F25-82FB-21AAB4955E5A}" destId="{51D391A9-D88A-48A5-83E4-ADC0F8E7254B}" srcOrd="0" destOrd="0" presId="urn:microsoft.com/office/officeart/2008/layout/LinedList"/>
    <dgm:cxn modelId="{9B6E184B-4C30-4506-9324-44C5658C2EA6}" type="presParOf" srcId="{4EE2F7BE-4C78-4F25-82FB-21AAB4955E5A}" destId="{A41DCA28-DEFC-44A7-A416-12722D812381}" srcOrd="1" destOrd="0" presId="urn:microsoft.com/office/officeart/2008/layout/LinedList"/>
    <dgm:cxn modelId="{E965F1A7-69CD-4F39-AC96-81F35DE618D1}" type="presParOf" srcId="{2B24853E-5C1D-49F2-A89C-DF941565A23B}" destId="{29C79D86-31B2-4506-B938-35FA1E0CE50B}" srcOrd="14" destOrd="0" presId="urn:microsoft.com/office/officeart/2008/layout/LinedList"/>
    <dgm:cxn modelId="{1DD411B9-1816-43A6-82C0-2A9499D3E25F}" type="presParOf" srcId="{2B24853E-5C1D-49F2-A89C-DF941565A23B}" destId="{00DD364A-083F-4311-B7B1-4C893E0B9111}" srcOrd="15" destOrd="0" presId="urn:microsoft.com/office/officeart/2008/layout/LinedList"/>
    <dgm:cxn modelId="{DB89FB7B-85B8-434B-ABD5-86A5B4BEF514}" type="presParOf" srcId="{00DD364A-083F-4311-B7B1-4C893E0B9111}" destId="{55760FF1-AB23-410E-9F8A-AA9BB82A3944}" srcOrd="0" destOrd="0" presId="urn:microsoft.com/office/officeart/2008/layout/LinedList"/>
    <dgm:cxn modelId="{B6A19556-D3A5-4261-BBAB-2B4C9A913536}" type="presParOf" srcId="{00DD364A-083F-4311-B7B1-4C893E0B9111}" destId="{27DC3643-2E09-4E82-9DAA-B6CBBF68582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4EABBE6-C159-448C-8E92-3C6929DBEB8A}"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4185A70B-A386-49EF-880D-C759C704E33A}">
      <dgm:prSet phldrT="[Text]"/>
      <dgm:spPr/>
      <dgm:t>
        <a:bodyPr/>
        <a:lstStyle/>
        <a:p>
          <a:r>
            <a:rPr lang="en-US" dirty="0"/>
            <a:t>Category A Guidance</a:t>
          </a:r>
        </a:p>
      </dgm:t>
    </dgm:pt>
    <dgm:pt modelId="{2A315856-A510-4072-879F-6FB8C0135074}" type="parTrans" cxnId="{3E38EEEB-3E62-4950-A3D1-5D23E9C1E3B2}">
      <dgm:prSet/>
      <dgm:spPr/>
      <dgm:t>
        <a:bodyPr/>
        <a:lstStyle/>
        <a:p>
          <a:endParaRPr lang="en-US"/>
        </a:p>
      </dgm:t>
    </dgm:pt>
    <dgm:pt modelId="{9935FDC7-3CCE-4D0E-9187-7953FE7E6B4B}" type="sibTrans" cxnId="{3E38EEEB-3E62-4950-A3D1-5D23E9C1E3B2}">
      <dgm:prSet/>
      <dgm:spPr/>
      <dgm:t>
        <a:bodyPr/>
        <a:lstStyle/>
        <a:p>
          <a:endParaRPr lang="en-US"/>
        </a:p>
      </dgm:t>
    </dgm:pt>
    <dgm:pt modelId="{134E3ED5-7F79-42D5-BDE1-936D0FD0AB50}">
      <dgm:prSet phldrT="[Text]" custT="1"/>
      <dgm:spPr/>
      <dgm:t>
        <a:bodyPr/>
        <a:lstStyle/>
        <a:p>
          <a:r>
            <a:rPr lang="en-US" sz="1800" dirty="0"/>
            <a:t>GASB Statements</a:t>
          </a:r>
        </a:p>
      </dgm:t>
    </dgm:pt>
    <dgm:pt modelId="{262DD903-74FE-40DE-9FC0-7E370E37D50E}" type="parTrans" cxnId="{8E43FA51-1DE6-44A1-A6DB-8D8306C70A6D}">
      <dgm:prSet/>
      <dgm:spPr/>
      <dgm:t>
        <a:bodyPr/>
        <a:lstStyle/>
        <a:p>
          <a:endParaRPr lang="en-US"/>
        </a:p>
      </dgm:t>
    </dgm:pt>
    <dgm:pt modelId="{83FD8758-AFE3-43B8-9E19-2620EAB06F6C}" type="sibTrans" cxnId="{8E43FA51-1DE6-44A1-A6DB-8D8306C70A6D}">
      <dgm:prSet/>
      <dgm:spPr/>
      <dgm:t>
        <a:bodyPr/>
        <a:lstStyle/>
        <a:p>
          <a:endParaRPr lang="en-US"/>
        </a:p>
      </dgm:t>
    </dgm:pt>
    <dgm:pt modelId="{588CEB04-FB48-4488-8CE4-A5A1C8C8E27A}">
      <dgm:prSet phldrT="[Text]"/>
      <dgm:spPr/>
      <dgm:t>
        <a:bodyPr/>
        <a:lstStyle/>
        <a:p>
          <a:r>
            <a:rPr lang="en-US" dirty="0"/>
            <a:t>Category B Guidance</a:t>
          </a:r>
        </a:p>
      </dgm:t>
    </dgm:pt>
    <dgm:pt modelId="{E2734391-B1B1-4316-8D3B-DF34503D66DD}" type="parTrans" cxnId="{CD88FA41-0166-4395-A4DE-74A9A896A978}">
      <dgm:prSet/>
      <dgm:spPr/>
      <dgm:t>
        <a:bodyPr/>
        <a:lstStyle/>
        <a:p>
          <a:endParaRPr lang="en-US"/>
        </a:p>
      </dgm:t>
    </dgm:pt>
    <dgm:pt modelId="{ED55C4B2-87FE-491B-84A3-8DC7A4182DB4}" type="sibTrans" cxnId="{CD88FA41-0166-4395-A4DE-74A9A896A978}">
      <dgm:prSet/>
      <dgm:spPr/>
      <dgm:t>
        <a:bodyPr/>
        <a:lstStyle/>
        <a:p>
          <a:endParaRPr lang="en-US"/>
        </a:p>
      </dgm:t>
    </dgm:pt>
    <dgm:pt modelId="{C1FF9D48-FCF6-4E82-A50D-0A796C94DCDB}">
      <dgm:prSet phldrT="[Text]"/>
      <dgm:spPr/>
      <dgm:t>
        <a:bodyPr/>
        <a:lstStyle/>
        <a:p>
          <a:r>
            <a:rPr lang="en-US" dirty="0"/>
            <a:t>Technical bulletins, Implementation guides, and AICPA literature cleared</a:t>
          </a:r>
        </a:p>
      </dgm:t>
    </dgm:pt>
    <dgm:pt modelId="{4C5DD3AF-6A09-4510-8D03-16EB868F3742}" type="parTrans" cxnId="{88C9C47A-6402-49D9-8A41-E686B64F530C}">
      <dgm:prSet/>
      <dgm:spPr/>
      <dgm:t>
        <a:bodyPr/>
        <a:lstStyle/>
        <a:p>
          <a:endParaRPr lang="en-US"/>
        </a:p>
      </dgm:t>
    </dgm:pt>
    <dgm:pt modelId="{CBC8A92B-26E9-4CA0-867B-AEB16CF8A859}" type="sibTrans" cxnId="{88C9C47A-6402-49D9-8A41-E686B64F530C}">
      <dgm:prSet/>
      <dgm:spPr/>
      <dgm:t>
        <a:bodyPr/>
        <a:lstStyle/>
        <a:p>
          <a:endParaRPr lang="en-US"/>
        </a:p>
      </dgm:t>
    </dgm:pt>
    <dgm:pt modelId="{163DF8D2-3B08-46F5-B028-A2FA627EC4E6}">
      <dgm:prSet phldrT="[Text]"/>
      <dgm:spPr/>
      <dgm:t>
        <a:bodyPr/>
        <a:lstStyle/>
        <a:p>
          <a:r>
            <a:rPr lang="en-US" dirty="0"/>
            <a:t>Analogy</a:t>
          </a:r>
        </a:p>
      </dgm:t>
    </dgm:pt>
    <dgm:pt modelId="{B0236A0E-7E97-43C7-B912-550989AABDDE}" type="parTrans" cxnId="{9318C699-C041-4926-99F8-8F06206D17DF}">
      <dgm:prSet/>
      <dgm:spPr/>
      <dgm:t>
        <a:bodyPr/>
        <a:lstStyle/>
        <a:p>
          <a:endParaRPr lang="en-US"/>
        </a:p>
      </dgm:t>
    </dgm:pt>
    <dgm:pt modelId="{3BD0B2C5-877E-4191-A610-C8AD9772641E}" type="sibTrans" cxnId="{9318C699-C041-4926-99F8-8F06206D17DF}">
      <dgm:prSet/>
      <dgm:spPr/>
      <dgm:t>
        <a:bodyPr/>
        <a:lstStyle/>
        <a:p>
          <a:endParaRPr lang="en-US"/>
        </a:p>
      </dgm:t>
    </dgm:pt>
    <dgm:pt modelId="{76A23B72-9C94-455A-BF61-7823EA523FF8}">
      <dgm:prSet phldrT="[Text]"/>
      <dgm:spPr/>
      <dgm:t>
        <a:bodyPr/>
        <a:lstStyle/>
        <a:p>
          <a:r>
            <a:rPr lang="en-US" b="1" dirty="0">
              <a:solidFill>
                <a:schemeClr val="tx2">
                  <a:lumMod val="60000"/>
                  <a:lumOff val="40000"/>
                </a:schemeClr>
              </a:solidFill>
            </a:rPr>
            <a:t>Similar guidance (¶6)</a:t>
          </a:r>
        </a:p>
      </dgm:t>
    </dgm:pt>
    <dgm:pt modelId="{146D5B33-C738-4665-BAD1-641B7D804BBE}" type="parTrans" cxnId="{A61B8E09-602E-4967-9738-C245E50F70C2}">
      <dgm:prSet/>
      <dgm:spPr/>
      <dgm:t>
        <a:bodyPr/>
        <a:lstStyle/>
        <a:p>
          <a:endParaRPr lang="en-US"/>
        </a:p>
      </dgm:t>
    </dgm:pt>
    <dgm:pt modelId="{78C6B80F-8A7B-4F0D-86C0-405E842C2839}" type="sibTrans" cxnId="{A61B8E09-602E-4967-9738-C245E50F70C2}">
      <dgm:prSet/>
      <dgm:spPr/>
      <dgm:t>
        <a:bodyPr/>
        <a:lstStyle/>
        <a:p>
          <a:endParaRPr lang="en-US"/>
        </a:p>
      </dgm:t>
    </dgm:pt>
    <dgm:pt modelId="{E29CA931-B255-4B9A-8A0E-50618E3E7DC4}" type="pres">
      <dgm:prSet presAssocID="{A4EABBE6-C159-448C-8E92-3C6929DBEB8A}" presName="rootnode" presStyleCnt="0">
        <dgm:presLayoutVars>
          <dgm:chMax/>
          <dgm:chPref/>
          <dgm:dir/>
          <dgm:animLvl val="lvl"/>
        </dgm:presLayoutVars>
      </dgm:prSet>
      <dgm:spPr/>
    </dgm:pt>
    <dgm:pt modelId="{CC3FD88D-D0DC-4BD7-B4F1-528EAF152519}" type="pres">
      <dgm:prSet presAssocID="{4185A70B-A386-49EF-880D-C759C704E33A}" presName="composite" presStyleCnt="0"/>
      <dgm:spPr/>
    </dgm:pt>
    <dgm:pt modelId="{95B1434D-1A1B-4467-AAB1-4C192FDC88FD}" type="pres">
      <dgm:prSet presAssocID="{4185A70B-A386-49EF-880D-C759C704E33A}" presName="bentUpArrow1" presStyleLbl="alignImgPlace1" presStyleIdx="0" presStyleCnt="2"/>
      <dgm:spPr/>
    </dgm:pt>
    <dgm:pt modelId="{EC7E4571-988C-495E-AE59-CDDDE349AFC5}" type="pres">
      <dgm:prSet presAssocID="{4185A70B-A386-49EF-880D-C759C704E33A}" presName="ParentText" presStyleLbl="node1" presStyleIdx="0" presStyleCnt="3">
        <dgm:presLayoutVars>
          <dgm:chMax val="1"/>
          <dgm:chPref val="1"/>
          <dgm:bulletEnabled val="1"/>
        </dgm:presLayoutVars>
      </dgm:prSet>
      <dgm:spPr/>
    </dgm:pt>
    <dgm:pt modelId="{261BA67C-CBF5-4F9B-A55E-C2B3340DE6F3}" type="pres">
      <dgm:prSet presAssocID="{4185A70B-A386-49EF-880D-C759C704E33A}" presName="ChildText" presStyleLbl="revTx" presStyleIdx="0" presStyleCnt="3" custScaleX="163183" custLinFactNeighborX="37051" custLinFactNeighborY="-2394">
        <dgm:presLayoutVars>
          <dgm:chMax val="0"/>
          <dgm:chPref val="0"/>
          <dgm:bulletEnabled val="1"/>
        </dgm:presLayoutVars>
      </dgm:prSet>
      <dgm:spPr/>
    </dgm:pt>
    <dgm:pt modelId="{47016380-F14D-40D6-96DE-0C4135DBA165}" type="pres">
      <dgm:prSet presAssocID="{9935FDC7-3CCE-4D0E-9187-7953FE7E6B4B}" presName="sibTrans" presStyleCnt="0"/>
      <dgm:spPr/>
    </dgm:pt>
    <dgm:pt modelId="{BFD026F1-B1C0-4B59-8123-E8E2A9995147}" type="pres">
      <dgm:prSet presAssocID="{588CEB04-FB48-4488-8CE4-A5A1C8C8E27A}" presName="composite" presStyleCnt="0"/>
      <dgm:spPr/>
    </dgm:pt>
    <dgm:pt modelId="{B5E6C67B-278C-4139-940D-F0F3EAC4B781}" type="pres">
      <dgm:prSet presAssocID="{588CEB04-FB48-4488-8CE4-A5A1C8C8E27A}" presName="bentUpArrow1" presStyleLbl="alignImgPlace1" presStyleIdx="1" presStyleCnt="2"/>
      <dgm:spPr/>
    </dgm:pt>
    <dgm:pt modelId="{8448EC25-DB04-49C1-BF9E-93C152F8F23D}" type="pres">
      <dgm:prSet presAssocID="{588CEB04-FB48-4488-8CE4-A5A1C8C8E27A}" presName="ParentText" presStyleLbl="node1" presStyleIdx="1" presStyleCnt="3">
        <dgm:presLayoutVars>
          <dgm:chMax val="1"/>
          <dgm:chPref val="1"/>
          <dgm:bulletEnabled val="1"/>
        </dgm:presLayoutVars>
      </dgm:prSet>
      <dgm:spPr/>
    </dgm:pt>
    <dgm:pt modelId="{52C72E95-F2FF-4C8D-84F3-5E3C91DFFE33}" type="pres">
      <dgm:prSet presAssocID="{588CEB04-FB48-4488-8CE4-A5A1C8C8E27A}" presName="ChildText" presStyleLbl="revTx" presStyleIdx="1" presStyleCnt="3" custScaleX="182544" custLinFactNeighborX="56391" custLinFactNeighborY="-5352">
        <dgm:presLayoutVars>
          <dgm:chMax val="0"/>
          <dgm:chPref val="0"/>
          <dgm:bulletEnabled val="1"/>
        </dgm:presLayoutVars>
      </dgm:prSet>
      <dgm:spPr/>
    </dgm:pt>
    <dgm:pt modelId="{EEB792EC-E8CB-400A-B377-18092C9EF419}" type="pres">
      <dgm:prSet presAssocID="{ED55C4B2-87FE-491B-84A3-8DC7A4182DB4}" presName="sibTrans" presStyleCnt="0"/>
      <dgm:spPr/>
    </dgm:pt>
    <dgm:pt modelId="{27025BF3-F4F2-40FB-8239-94FB17E0E4C5}" type="pres">
      <dgm:prSet presAssocID="{163DF8D2-3B08-46F5-B028-A2FA627EC4E6}" presName="composite" presStyleCnt="0"/>
      <dgm:spPr/>
    </dgm:pt>
    <dgm:pt modelId="{A1A70E00-49D5-4D78-9AD1-6EF1CD235C32}" type="pres">
      <dgm:prSet presAssocID="{163DF8D2-3B08-46F5-B028-A2FA627EC4E6}" presName="ParentText" presStyleLbl="node1" presStyleIdx="2" presStyleCnt="3">
        <dgm:presLayoutVars>
          <dgm:chMax val="1"/>
          <dgm:chPref val="1"/>
          <dgm:bulletEnabled val="1"/>
        </dgm:presLayoutVars>
      </dgm:prSet>
      <dgm:spPr/>
    </dgm:pt>
    <dgm:pt modelId="{A16E158E-47E8-42A2-8FC6-2A5E2BECF9A6}" type="pres">
      <dgm:prSet presAssocID="{163DF8D2-3B08-46F5-B028-A2FA627EC4E6}" presName="FinalChildText" presStyleLbl="revTx" presStyleIdx="2" presStyleCnt="3">
        <dgm:presLayoutVars>
          <dgm:chMax val="0"/>
          <dgm:chPref val="0"/>
          <dgm:bulletEnabled val="1"/>
        </dgm:presLayoutVars>
      </dgm:prSet>
      <dgm:spPr/>
    </dgm:pt>
  </dgm:ptLst>
  <dgm:cxnLst>
    <dgm:cxn modelId="{A61B8E09-602E-4967-9738-C245E50F70C2}" srcId="{163DF8D2-3B08-46F5-B028-A2FA627EC4E6}" destId="{76A23B72-9C94-455A-BF61-7823EA523FF8}" srcOrd="0" destOrd="0" parTransId="{146D5B33-C738-4665-BAD1-641B7D804BBE}" sibTransId="{78C6B80F-8A7B-4F0D-86C0-405E842C2839}"/>
    <dgm:cxn modelId="{0F06540F-9982-495C-985D-7C5FA7AA9B98}" type="presOf" srcId="{76A23B72-9C94-455A-BF61-7823EA523FF8}" destId="{A16E158E-47E8-42A2-8FC6-2A5E2BECF9A6}" srcOrd="0" destOrd="0" presId="urn:microsoft.com/office/officeart/2005/8/layout/StepDownProcess"/>
    <dgm:cxn modelId="{5501B80F-9B5C-4DCB-91B6-09894C9B804A}" type="presOf" srcId="{4185A70B-A386-49EF-880D-C759C704E33A}" destId="{EC7E4571-988C-495E-AE59-CDDDE349AFC5}" srcOrd="0" destOrd="0" presId="urn:microsoft.com/office/officeart/2005/8/layout/StepDownProcess"/>
    <dgm:cxn modelId="{CD88FA41-0166-4395-A4DE-74A9A896A978}" srcId="{A4EABBE6-C159-448C-8E92-3C6929DBEB8A}" destId="{588CEB04-FB48-4488-8CE4-A5A1C8C8E27A}" srcOrd="1" destOrd="0" parTransId="{E2734391-B1B1-4316-8D3B-DF34503D66DD}" sibTransId="{ED55C4B2-87FE-491B-84A3-8DC7A4182DB4}"/>
    <dgm:cxn modelId="{A58B816E-89CF-41A8-AC5A-36D58516C162}" type="presOf" srcId="{163DF8D2-3B08-46F5-B028-A2FA627EC4E6}" destId="{A1A70E00-49D5-4D78-9AD1-6EF1CD235C32}" srcOrd="0" destOrd="0" presId="urn:microsoft.com/office/officeart/2005/8/layout/StepDownProcess"/>
    <dgm:cxn modelId="{8E43FA51-1DE6-44A1-A6DB-8D8306C70A6D}" srcId="{4185A70B-A386-49EF-880D-C759C704E33A}" destId="{134E3ED5-7F79-42D5-BDE1-936D0FD0AB50}" srcOrd="0" destOrd="0" parTransId="{262DD903-74FE-40DE-9FC0-7E370E37D50E}" sibTransId="{83FD8758-AFE3-43B8-9E19-2620EAB06F6C}"/>
    <dgm:cxn modelId="{88C9C47A-6402-49D9-8A41-E686B64F530C}" srcId="{588CEB04-FB48-4488-8CE4-A5A1C8C8E27A}" destId="{C1FF9D48-FCF6-4E82-A50D-0A796C94DCDB}" srcOrd="0" destOrd="0" parTransId="{4C5DD3AF-6A09-4510-8D03-16EB868F3742}" sibTransId="{CBC8A92B-26E9-4CA0-867B-AEB16CF8A859}"/>
    <dgm:cxn modelId="{AC6CDE93-F2BE-4249-905F-BD549E0B9773}" type="presOf" srcId="{588CEB04-FB48-4488-8CE4-A5A1C8C8E27A}" destId="{8448EC25-DB04-49C1-BF9E-93C152F8F23D}" srcOrd="0" destOrd="0" presId="urn:microsoft.com/office/officeart/2005/8/layout/StepDownProcess"/>
    <dgm:cxn modelId="{9318C699-C041-4926-99F8-8F06206D17DF}" srcId="{A4EABBE6-C159-448C-8E92-3C6929DBEB8A}" destId="{163DF8D2-3B08-46F5-B028-A2FA627EC4E6}" srcOrd="2" destOrd="0" parTransId="{B0236A0E-7E97-43C7-B912-550989AABDDE}" sibTransId="{3BD0B2C5-877E-4191-A610-C8AD9772641E}"/>
    <dgm:cxn modelId="{6A3A7EC9-0953-4DDF-A1EF-3F563D9EE607}" type="presOf" srcId="{A4EABBE6-C159-448C-8E92-3C6929DBEB8A}" destId="{E29CA931-B255-4B9A-8A0E-50618E3E7DC4}" srcOrd="0" destOrd="0" presId="urn:microsoft.com/office/officeart/2005/8/layout/StepDownProcess"/>
    <dgm:cxn modelId="{F85378CB-D8D3-43C6-843D-D6478BB11B57}" type="presOf" srcId="{C1FF9D48-FCF6-4E82-A50D-0A796C94DCDB}" destId="{52C72E95-F2FF-4C8D-84F3-5E3C91DFFE33}" srcOrd="0" destOrd="0" presId="urn:microsoft.com/office/officeart/2005/8/layout/StepDownProcess"/>
    <dgm:cxn modelId="{4717D9DF-8A5A-452B-B7CA-BC652EEA6D56}" type="presOf" srcId="{134E3ED5-7F79-42D5-BDE1-936D0FD0AB50}" destId="{261BA67C-CBF5-4F9B-A55E-C2B3340DE6F3}" srcOrd="0" destOrd="0" presId="urn:microsoft.com/office/officeart/2005/8/layout/StepDownProcess"/>
    <dgm:cxn modelId="{3E38EEEB-3E62-4950-A3D1-5D23E9C1E3B2}" srcId="{A4EABBE6-C159-448C-8E92-3C6929DBEB8A}" destId="{4185A70B-A386-49EF-880D-C759C704E33A}" srcOrd="0" destOrd="0" parTransId="{2A315856-A510-4072-879F-6FB8C0135074}" sibTransId="{9935FDC7-3CCE-4D0E-9187-7953FE7E6B4B}"/>
    <dgm:cxn modelId="{E32B1F11-633E-4C2A-83C0-92C92215890E}" type="presParOf" srcId="{E29CA931-B255-4B9A-8A0E-50618E3E7DC4}" destId="{CC3FD88D-D0DC-4BD7-B4F1-528EAF152519}" srcOrd="0" destOrd="0" presId="urn:microsoft.com/office/officeart/2005/8/layout/StepDownProcess"/>
    <dgm:cxn modelId="{C7333017-562D-4C6D-AA73-40F39AA67739}" type="presParOf" srcId="{CC3FD88D-D0DC-4BD7-B4F1-528EAF152519}" destId="{95B1434D-1A1B-4467-AAB1-4C192FDC88FD}" srcOrd="0" destOrd="0" presId="urn:microsoft.com/office/officeart/2005/8/layout/StepDownProcess"/>
    <dgm:cxn modelId="{5E6325B9-0FEC-4141-89A5-E2C755D62B68}" type="presParOf" srcId="{CC3FD88D-D0DC-4BD7-B4F1-528EAF152519}" destId="{EC7E4571-988C-495E-AE59-CDDDE349AFC5}" srcOrd="1" destOrd="0" presId="urn:microsoft.com/office/officeart/2005/8/layout/StepDownProcess"/>
    <dgm:cxn modelId="{5F386B6E-A6BF-42FC-8430-A6A484A4E6CA}" type="presParOf" srcId="{CC3FD88D-D0DC-4BD7-B4F1-528EAF152519}" destId="{261BA67C-CBF5-4F9B-A55E-C2B3340DE6F3}" srcOrd="2" destOrd="0" presId="urn:microsoft.com/office/officeart/2005/8/layout/StepDownProcess"/>
    <dgm:cxn modelId="{A5D76AF6-F5DD-403D-ADBE-5540424BA91E}" type="presParOf" srcId="{E29CA931-B255-4B9A-8A0E-50618E3E7DC4}" destId="{47016380-F14D-40D6-96DE-0C4135DBA165}" srcOrd="1" destOrd="0" presId="urn:microsoft.com/office/officeart/2005/8/layout/StepDownProcess"/>
    <dgm:cxn modelId="{995730A6-1C86-490C-8AC6-A22948B83126}" type="presParOf" srcId="{E29CA931-B255-4B9A-8A0E-50618E3E7DC4}" destId="{BFD026F1-B1C0-4B59-8123-E8E2A9995147}" srcOrd="2" destOrd="0" presId="urn:microsoft.com/office/officeart/2005/8/layout/StepDownProcess"/>
    <dgm:cxn modelId="{D21414BD-68FE-456D-ADAC-E4EB6EC0E4A3}" type="presParOf" srcId="{BFD026F1-B1C0-4B59-8123-E8E2A9995147}" destId="{B5E6C67B-278C-4139-940D-F0F3EAC4B781}" srcOrd="0" destOrd="0" presId="urn:microsoft.com/office/officeart/2005/8/layout/StepDownProcess"/>
    <dgm:cxn modelId="{81A71EE0-5C11-473A-81A2-C2F3265BC5F7}" type="presParOf" srcId="{BFD026F1-B1C0-4B59-8123-E8E2A9995147}" destId="{8448EC25-DB04-49C1-BF9E-93C152F8F23D}" srcOrd="1" destOrd="0" presId="urn:microsoft.com/office/officeart/2005/8/layout/StepDownProcess"/>
    <dgm:cxn modelId="{EF194448-6A2E-49FC-A8E1-E98237D57811}" type="presParOf" srcId="{BFD026F1-B1C0-4B59-8123-E8E2A9995147}" destId="{52C72E95-F2FF-4C8D-84F3-5E3C91DFFE33}" srcOrd="2" destOrd="0" presId="urn:microsoft.com/office/officeart/2005/8/layout/StepDownProcess"/>
    <dgm:cxn modelId="{BFB42352-F40B-42C2-B00D-14EC9F9CD7A6}" type="presParOf" srcId="{E29CA931-B255-4B9A-8A0E-50618E3E7DC4}" destId="{EEB792EC-E8CB-400A-B377-18092C9EF419}" srcOrd="3" destOrd="0" presId="urn:microsoft.com/office/officeart/2005/8/layout/StepDownProcess"/>
    <dgm:cxn modelId="{99285A96-FFD1-4C38-9CAC-6064D2075316}" type="presParOf" srcId="{E29CA931-B255-4B9A-8A0E-50618E3E7DC4}" destId="{27025BF3-F4F2-40FB-8239-94FB17E0E4C5}" srcOrd="4" destOrd="0" presId="urn:microsoft.com/office/officeart/2005/8/layout/StepDownProcess"/>
    <dgm:cxn modelId="{0DABE696-556B-4EF0-95A9-5AB47FD1576D}" type="presParOf" srcId="{27025BF3-F4F2-40FB-8239-94FB17E0E4C5}" destId="{A1A70E00-49D5-4D78-9AD1-6EF1CD235C32}" srcOrd="0" destOrd="0" presId="urn:microsoft.com/office/officeart/2005/8/layout/StepDownProcess"/>
    <dgm:cxn modelId="{35878896-C748-4386-8471-F23AB2934054}" type="presParOf" srcId="{27025BF3-F4F2-40FB-8239-94FB17E0E4C5}" destId="{A16E158E-47E8-42A2-8FC6-2A5E2BECF9A6}"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0.xml><?xml version="1.0" encoding="utf-8"?>
<dgm:dataModel xmlns:dgm="http://schemas.openxmlformats.org/drawingml/2006/diagram" xmlns:a="http://schemas.openxmlformats.org/drawingml/2006/main">
  <dgm:ptLst>
    <dgm:pt modelId="{6B73AED5-C54F-40E7-8FE6-84ADC99440C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2EBB4A6-B9C8-4D61-9E0D-38638C4E9883}">
      <dgm:prSet/>
      <dgm:spPr>
        <a:scene3d>
          <a:camera prst="orthographicFront"/>
          <a:lightRig rig="threePt" dir="t"/>
        </a:scene3d>
        <a:sp3d>
          <a:bevelT/>
        </a:sp3d>
      </dgm:spPr>
      <dgm:t>
        <a:bodyPr anchor="t"/>
        <a:lstStyle/>
        <a:p>
          <a:pPr algn="l"/>
          <a:r>
            <a:rPr lang="en-US" b="0"/>
            <a:t>Elements from </a:t>
          </a:r>
          <a:r>
            <a:rPr lang="en-US" b="0" i="1">
              <a:solidFill>
                <a:schemeClr val="accent1">
                  <a:lumMod val="60000"/>
                  <a:lumOff val="40000"/>
                </a:schemeClr>
              </a:solidFill>
            </a:rPr>
            <a:t>short-term</a:t>
          </a:r>
          <a:r>
            <a:rPr lang="en-US" b="0"/>
            <a:t> transactions or other events recognized </a:t>
          </a:r>
          <a:r>
            <a:rPr lang="en-US" b="0" i="1"/>
            <a:t>as the </a:t>
          </a:r>
          <a:r>
            <a:rPr lang="en-US" b="0" i="1">
              <a:solidFill>
                <a:schemeClr val="accent1">
                  <a:lumMod val="60000"/>
                  <a:lumOff val="40000"/>
                </a:schemeClr>
              </a:solidFill>
            </a:rPr>
            <a:t>underlying transaction or other event occurs</a:t>
          </a:r>
          <a:endParaRPr lang="en-US">
            <a:solidFill>
              <a:schemeClr val="accent1">
                <a:lumMod val="60000"/>
                <a:lumOff val="40000"/>
              </a:schemeClr>
            </a:solidFill>
          </a:endParaRPr>
        </a:p>
      </dgm:t>
    </dgm:pt>
    <dgm:pt modelId="{F2DC6B99-BF81-417C-B387-A683A121DD20}" type="parTrans" cxnId="{8E1C5ED8-D453-466F-8939-CCE02CCDD27D}">
      <dgm:prSet/>
      <dgm:spPr/>
      <dgm:t>
        <a:bodyPr/>
        <a:lstStyle/>
        <a:p>
          <a:endParaRPr lang="en-US"/>
        </a:p>
      </dgm:t>
    </dgm:pt>
    <dgm:pt modelId="{1659F19C-62A5-4DE2-90A1-40F01C683BE2}" type="sibTrans" cxnId="{8E1C5ED8-D453-466F-8939-CCE02CCDD27D}">
      <dgm:prSet/>
      <dgm:spPr/>
      <dgm:t>
        <a:bodyPr/>
        <a:lstStyle/>
        <a:p>
          <a:endParaRPr lang="en-US"/>
        </a:p>
      </dgm:t>
    </dgm:pt>
    <dgm:pt modelId="{A7A3A57B-BB81-42DE-976C-15649844D10E}">
      <dgm:prSet/>
      <dgm:spPr>
        <a:scene3d>
          <a:camera prst="orthographicFront"/>
          <a:lightRig rig="threePt" dir="t"/>
        </a:scene3d>
        <a:sp3d>
          <a:bevelT/>
        </a:sp3d>
      </dgm:spPr>
      <dgm:t>
        <a:bodyPr anchor="t"/>
        <a:lstStyle/>
        <a:p>
          <a:pPr algn="l"/>
          <a:r>
            <a:rPr lang="en-US" b="0"/>
            <a:t>Elements from </a:t>
          </a:r>
          <a:r>
            <a:rPr lang="en-US" b="0" i="1">
              <a:solidFill>
                <a:schemeClr val="accent3">
                  <a:lumMod val="20000"/>
                  <a:lumOff val="80000"/>
                </a:schemeClr>
              </a:solidFill>
            </a:rPr>
            <a:t>long-term</a:t>
          </a:r>
          <a:r>
            <a:rPr lang="en-US" b="0"/>
            <a:t> transactions and other events recognized </a:t>
          </a:r>
          <a:r>
            <a:rPr lang="en-US" b="0" i="1">
              <a:solidFill>
                <a:schemeClr val="accent3">
                  <a:lumMod val="20000"/>
                  <a:lumOff val="80000"/>
                </a:schemeClr>
              </a:solidFill>
            </a:rPr>
            <a:t>when</a:t>
          </a:r>
          <a:r>
            <a:rPr lang="en-US" b="0">
              <a:solidFill>
                <a:schemeClr val="accent3">
                  <a:lumMod val="20000"/>
                  <a:lumOff val="80000"/>
                </a:schemeClr>
              </a:solidFill>
            </a:rPr>
            <a:t> </a:t>
          </a:r>
          <a:r>
            <a:rPr lang="en-US" b="0" i="1">
              <a:solidFill>
                <a:schemeClr val="accent3">
                  <a:lumMod val="20000"/>
                  <a:lumOff val="80000"/>
                </a:schemeClr>
              </a:solidFill>
            </a:rPr>
            <a:t>payments are due</a:t>
          </a:r>
          <a:endParaRPr lang="en-US">
            <a:solidFill>
              <a:schemeClr val="accent3">
                <a:lumMod val="20000"/>
                <a:lumOff val="80000"/>
              </a:schemeClr>
            </a:solidFill>
          </a:endParaRPr>
        </a:p>
      </dgm:t>
    </dgm:pt>
    <dgm:pt modelId="{DE8796E6-5E00-4E72-9910-FB23FB793CF4}" type="parTrans" cxnId="{8FA23D9F-444B-474D-90DC-A4F7D9C4A2AD}">
      <dgm:prSet/>
      <dgm:spPr/>
      <dgm:t>
        <a:bodyPr/>
        <a:lstStyle/>
        <a:p>
          <a:endParaRPr lang="en-US"/>
        </a:p>
      </dgm:t>
    </dgm:pt>
    <dgm:pt modelId="{7546F6F8-F66F-4E9A-9EDA-762EABB9A108}" type="sibTrans" cxnId="{8FA23D9F-444B-474D-90DC-A4F7D9C4A2AD}">
      <dgm:prSet/>
      <dgm:spPr/>
      <dgm:t>
        <a:bodyPr/>
        <a:lstStyle/>
        <a:p>
          <a:endParaRPr lang="en-US"/>
        </a:p>
      </dgm:t>
    </dgm:pt>
    <dgm:pt modelId="{EB66F5DC-BEEB-4CC0-9099-E4EBB4EE0D33}">
      <dgm:prSet/>
      <dgm:spPr>
        <a:scene3d>
          <a:camera prst="orthographicFront"/>
          <a:lightRig rig="threePt" dir="t"/>
        </a:scene3d>
        <a:sp3d>
          <a:bevelT/>
        </a:sp3d>
      </dgm:spPr>
      <dgm:t>
        <a:bodyPr/>
        <a:lstStyle/>
        <a:p>
          <a:r>
            <a:rPr lang="en-US" b="0"/>
            <a:t>Financial assets: cash, assets that are available to be converted to cash, and assets that are consumable in lieu of cash</a:t>
          </a:r>
          <a:endParaRPr lang="en-US"/>
        </a:p>
      </dgm:t>
    </dgm:pt>
    <dgm:pt modelId="{F6241DA4-6198-4221-A69A-171EFF1786DA}" type="parTrans" cxnId="{F6E5A0F3-A459-4658-AB55-E9BA35F62B5B}">
      <dgm:prSet/>
      <dgm:spPr/>
      <dgm:t>
        <a:bodyPr/>
        <a:lstStyle/>
        <a:p>
          <a:endParaRPr lang="en-US"/>
        </a:p>
      </dgm:t>
    </dgm:pt>
    <dgm:pt modelId="{39C4E1E3-0B3C-4018-84EB-D07515BDEF89}" type="sibTrans" cxnId="{F6E5A0F3-A459-4658-AB55-E9BA35F62B5B}">
      <dgm:prSet/>
      <dgm:spPr/>
      <dgm:t>
        <a:bodyPr/>
        <a:lstStyle/>
        <a:p>
          <a:endParaRPr lang="en-US"/>
        </a:p>
      </dgm:t>
    </dgm:pt>
    <dgm:pt modelId="{0A9969F7-887B-4012-B382-26111C3FD7C6}" type="pres">
      <dgm:prSet presAssocID="{6B73AED5-C54F-40E7-8FE6-84ADC99440C2}" presName="diagram" presStyleCnt="0">
        <dgm:presLayoutVars>
          <dgm:dir/>
          <dgm:resizeHandles val="exact"/>
        </dgm:presLayoutVars>
      </dgm:prSet>
      <dgm:spPr/>
    </dgm:pt>
    <dgm:pt modelId="{E7F099F7-4837-4E7A-A33F-F6E1C255149B}" type="pres">
      <dgm:prSet presAssocID="{C2EBB4A6-B9C8-4D61-9E0D-38638C4E9883}" presName="node" presStyleLbl="node1" presStyleIdx="0" presStyleCnt="3">
        <dgm:presLayoutVars>
          <dgm:bulletEnabled val="1"/>
        </dgm:presLayoutVars>
      </dgm:prSet>
      <dgm:spPr/>
    </dgm:pt>
    <dgm:pt modelId="{ACBA9F44-F5D5-4D26-A303-6C6C21EA98B3}" type="pres">
      <dgm:prSet presAssocID="{1659F19C-62A5-4DE2-90A1-40F01C683BE2}" presName="sibTrans" presStyleCnt="0"/>
      <dgm:spPr>
        <a:scene3d>
          <a:camera prst="orthographicFront"/>
          <a:lightRig rig="threePt" dir="t"/>
        </a:scene3d>
        <a:sp3d>
          <a:bevelT/>
        </a:sp3d>
      </dgm:spPr>
    </dgm:pt>
    <dgm:pt modelId="{29AC1FA2-6A93-4D9F-9656-D6104DE54AB7}" type="pres">
      <dgm:prSet presAssocID="{A7A3A57B-BB81-42DE-976C-15649844D10E}" presName="node" presStyleLbl="node1" presStyleIdx="1" presStyleCnt="3">
        <dgm:presLayoutVars>
          <dgm:bulletEnabled val="1"/>
        </dgm:presLayoutVars>
      </dgm:prSet>
      <dgm:spPr/>
    </dgm:pt>
    <dgm:pt modelId="{B9A05E06-BEA4-49A4-9319-AE396C49362D}" type="pres">
      <dgm:prSet presAssocID="{7546F6F8-F66F-4E9A-9EDA-762EABB9A108}" presName="sibTrans" presStyleCnt="0"/>
      <dgm:spPr>
        <a:scene3d>
          <a:camera prst="orthographicFront"/>
          <a:lightRig rig="threePt" dir="t"/>
        </a:scene3d>
        <a:sp3d>
          <a:bevelT/>
        </a:sp3d>
      </dgm:spPr>
    </dgm:pt>
    <dgm:pt modelId="{9F393991-6598-4B91-970A-611A1767DA69}" type="pres">
      <dgm:prSet presAssocID="{EB66F5DC-BEEB-4CC0-9099-E4EBB4EE0D33}" presName="node" presStyleLbl="node1" presStyleIdx="2" presStyleCnt="3">
        <dgm:presLayoutVars>
          <dgm:bulletEnabled val="1"/>
        </dgm:presLayoutVars>
      </dgm:prSet>
      <dgm:spPr/>
    </dgm:pt>
  </dgm:ptLst>
  <dgm:cxnLst>
    <dgm:cxn modelId="{0192BD4B-3D34-47B1-B7AE-9EF89CC16EBF}" type="presOf" srcId="{C2EBB4A6-B9C8-4D61-9E0D-38638C4E9883}" destId="{E7F099F7-4837-4E7A-A33F-F6E1C255149B}" srcOrd="0" destOrd="0" presId="urn:microsoft.com/office/officeart/2005/8/layout/default"/>
    <dgm:cxn modelId="{B08B074D-E27C-4B17-9FBA-B4EBD33DBC09}" type="presOf" srcId="{A7A3A57B-BB81-42DE-976C-15649844D10E}" destId="{29AC1FA2-6A93-4D9F-9656-D6104DE54AB7}" srcOrd="0" destOrd="0" presId="urn:microsoft.com/office/officeart/2005/8/layout/default"/>
    <dgm:cxn modelId="{7700DE89-3FCF-4008-894B-7D8AD85B928A}" type="presOf" srcId="{EB66F5DC-BEEB-4CC0-9099-E4EBB4EE0D33}" destId="{9F393991-6598-4B91-970A-611A1767DA69}" srcOrd="0" destOrd="0" presId="urn:microsoft.com/office/officeart/2005/8/layout/default"/>
    <dgm:cxn modelId="{8FA23D9F-444B-474D-90DC-A4F7D9C4A2AD}" srcId="{6B73AED5-C54F-40E7-8FE6-84ADC99440C2}" destId="{A7A3A57B-BB81-42DE-976C-15649844D10E}" srcOrd="1" destOrd="0" parTransId="{DE8796E6-5E00-4E72-9910-FB23FB793CF4}" sibTransId="{7546F6F8-F66F-4E9A-9EDA-762EABB9A108}"/>
    <dgm:cxn modelId="{8E1C5ED8-D453-466F-8939-CCE02CCDD27D}" srcId="{6B73AED5-C54F-40E7-8FE6-84ADC99440C2}" destId="{C2EBB4A6-B9C8-4D61-9E0D-38638C4E9883}" srcOrd="0" destOrd="0" parTransId="{F2DC6B99-BF81-417C-B387-A683A121DD20}" sibTransId="{1659F19C-62A5-4DE2-90A1-40F01C683BE2}"/>
    <dgm:cxn modelId="{F6E5A0F3-A459-4658-AB55-E9BA35F62B5B}" srcId="{6B73AED5-C54F-40E7-8FE6-84ADC99440C2}" destId="{EB66F5DC-BEEB-4CC0-9099-E4EBB4EE0D33}" srcOrd="2" destOrd="0" parTransId="{F6241DA4-6198-4221-A69A-171EFF1786DA}" sibTransId="{39C4E1E3-0B3C-4018-84EB-D07515BDEF89}"/>
    <dgm:cxn modelId="{2F149CF8-683C-4B70-A231-046E61D98C27}" type="presOf" srcId="{6B73AED5-C54F-40E7-8FE6-84ADC99440C2}" destId="{0A9969F7-887B-4012-B382-26111C3FD7C6}" srcOrd="0" destOrd="0" presId="urn:microsoft.com/office/officeart/2005/8/layout/default"/>
    <dgm:cxn modelId="{2B8E63E3-F10D-4FC3-AF08-64544F6F93F7}" type="presParOf" srcId="{0A9969F7-887B-4012-B382-26111C3FD7C6}" destId="{E7F099F7-4837-4E7A-A33F-F6E1C255149B}" srcOrd="0" destOrd="0" presId="urn:microsoft.com/office/officeart/2005/8/layout/default"/>
    <dgm:cxn modelId="{697DC112-7B31-40E5-AE43-052FF85144D0}" type="presParOf" srcId="{0A9969F7-887B-4012-B382-26111C3FD7C6}" destId="{ACBA9F44-F5D5-4D26-A303-6C6C21EA98B3}" srcOrd="1" destOrd="0" presId="urn:microsoft.com/office/officeart/2005/8/layout/default"/>
    <dgm:cxn modelId="{8FDBB3FC-8FF6-43FF-B1BF-5CEFFB7C783B}" type="presParOf" srcId="{0A9969F7-887B-4012-B382-26111C3FD7C6}" destId="{29AC1FA2-6A93-4D9F-9656-D6104DE54AB7}" srcOrd="2" destOrd="0" presId="urn:microsoft.com/office/officeart/2005/8/layout/default"/>
    <dgm:cxn modelId="{EC0BCC7A-174F-472E-A2EA-047E4DBF187B}" type="presParOf" srcId="{0A9969F7-887B-4012-B382-26111C3FD7C6}" destId="{B9A05E06-BEA4-49A4-9319-AE396C49362D}" srcOrd="3" destOrd="0" presId="urn:microsoft.com/office/officeart/2005/8/layout/default"/>
    <dgm:cxn modelId="{32C8AEE8-5252-4EF7-895F-8C04CDFCB7A3}" type="presParOf" srcId="{0A9969F7-887B-4012-B382-26111C3FD7C6}" destId="{9F393991-6598-4B91-970A-611A1767DA69}"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1.xml><?xml version="1.0" encoding="utf-8"?>
<dgm:dataModel xmlns:dgm="http://schemas.openxmlformats.org/drawingml/2006/diagram" xmlns:a="http://schemas.openxmlformats.org/drawingml/2006/main">
  <dgm:ptLst>
    <dgm:pt modelId="{3E9014DF-09F1-48B0-9016-F451C6BFD2DE}"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3128C290-CFF2-4792-BCAE-92ED38F75D49}">
      <dgm:prSet/>
      <dgm:spPr>
        <a:scene3d>
          <a:camera prst="orthographicFront"/>
          <a:lightRig rig="threePt" dir="t"/>
        </a:scene3d>
        <a:sp3d>
          <a:bevelT/>
        </a:sp3d>
      </dgm:spPr>
      <dgm:t>
        <a:bodyPr/>
        <a:lstStyle/>
        <a:p>
          <a:r>
            <a:rPr lang="en-US" b="0"/>
            <a:t>Short-Term Transactions</a:t>
          </a:r>
          <a:endParaRPr lang="en-US"/>
        </a:p>
      </dgm:t>
    </dgm:pt>
    <dgm:pt modelId="{F1B1BA79-200B-48ED-A432-0860836A2F6A}" type="parTrans" cxnId="{B35D99E0-E58C-4022-946E-DA3C2EE217D8}">
      <dgm:prSet/>
      <dgm:spPr/>
      <dgm:t>
        <a:bodyPr/>
        <a:lstStyle/>
        <a:p>
          <a:endParaRPr lang="en-US"/>
        </a:p>
      </dgm:t>
    </dgm:pt>
    <dgm:pt modelId="{E3C9A638-F5AF-4516-9AC1-6E88AD565340}" type="sibTrans" cxnId="{B35D99E0-E58C-4022-946E-DA3C2EE217D8}">
      <dgm:prSet/>
      <dgm:spPr/>
      <dgm:t>
        <a:bodyPr/>
        <a:lstStyle/>
        <a:p>
          <a:endParaRPr lang="en-US"/>
        </a:p>
      </dgm:t>
    </dgm:pt>
    <dgm:pt modelId="{AD290354-394C-4EF7-B70F-2FF816C69B34}">
      <dgm:prSet custT="1"/>
      <dgm:spPr>
        <a:scene3d>
          <a:camera prst="orthographicFront"/>
          <a:lightRig rig="threePt" dir="t"/>
        </a:scene3d>
        <a:sp3d>
          <a:bevelT/>
        </a:sp3d>
      </dgm:spPr>
      <dgm:t>
        <a:bodyPr/>
        <a:lstStyle/>
        <a:p>
          <a:pPr>
            <a:buNone/>
          </a:pPr>
          <a:r>
            <a:rPr lang="en-US" sz="2400" baseline="0"/>
            <a:t>	Period from inception to conclusion is one year or less</a:t>
          </a:r>
          <a:endParaRPr lang="en-US" sz="2400"/>
        </a:p>
      </dgm:t>
    </dgm:pt>
    <dgm:pt modelId="{64AC13CE-88E8-4247-A5A7-61F511463E69}" type="parTrans" cxnId="{9A2DC8DA-0E63-40B3-93CF-8EA367B897B6}">
      <dgm:prSet/>
      <dgm:spPr/>
      <dgm:t>
        <a:bodyPr/>
        <a:lstStyle/>
        <a:p>
          <a:endParaRPr lang="en-US"/>
        </a:p>
      </dgm:t>
    </dgm:pt>
    <dgm:pt modelId="{5DC84507-4857-44D7-A30B-B773AAB8FDD5}" type="sibTrans" cxnId="{9A2DC8DA-0E63-40B3-93CF-8EA367B897B6}">
      <dgm:prSet/>
      <dgm:spPr/>
      <dgm:t>
        <a:bodyPr/>
        <a:lstStyle/>
        <a:p>
          <a:endParaRPr lang="en-US"/>
        </a:p>
      </dgm:t>
    </dgm:pt>
    <dgm:pt modelId="{79CB088B-6F58-492D-8F27-ADC6704F4717}">
      <dgm:prSet/>
      <dgm:spPr>
        <a:scene3d>
          <a:camera prst="orthographicFront"/>
          <a:lightRig rig="threePt" dir="t"/>
        </a:scene3d>
        <a:sp3d>
          <a:bevelT/>
        </a:sp3d>
      </dgm:spPr>
      <dgm:t>
        <a:bodyPr/>
        <a:lstStyle/>
        <a:p>
          <a:r>
            <a:rPr lang="en-US" b="0"/>
            <a:t>Long-Term Transactions</a:t>
          </a:r>
          <a:endParaRPr lang="en-US"/>
        </a:p>
      </dgm:t>
    </dgm:pt>
    <dgm:pt modelId="{8315CCC9-E1BD-44FE-9CD4-1FB6F14FA654}" type="parTrans" cxnId="{047F3875-D732-4745-BCE1-DE8AEB82BC67}">
      <dgm:prSet/>
      <dgm:spPr/>
      <dgm:t>
        <a:bodyPr/>
        <a:lstStyle/>
        <a:p>
          <a:endParaRPr lang="en-US"/>
        </a:p>
      </dgm:t>
    </dgm:pt>
    <dgm:pt modelId="{333AE0DE-0D20-4EBD-83FD-9A022E391B29}" type="sibTrans" cxnId="{047F3875-D732-4745-BCE1-DE8AEB82BC67}">
      <dgm:prSet/>
      <dgm:spPr/>
      <dgm:t>
        <a:bodyPr/>
        <a:lstStyle/>
        <a:p>
          <a:endParaRPr lang="en-US"/>
        </a:p>
      </dgm:t>
    </dgm:pt>
    <dgm:pt modelId="{0E9EBBC7-475F-4D1D-83D4-5B39D0895A7B}">
      <dgm:prSet custT="1"/>
      <dgm:spPr>
        <a:scene3d>
          <a:camera prst="orthographicFront"/>
          <a:lightRig rig="threePt" dir="t"/>
        </a:scene3d>
        <a:sp3d>
          <a:bevelT/>
        </a:sp3d>
      </dgm:spPr>
      <dgm:t>
        <a:bodyPr/>
        <a:lstStyle/>
        <a:p>
          <a:pPr>
            <a:buNone/>
          </a:pPr>
          <a:r>
            <a:rPr lang="en-US" sz="2400" baseline="0"/>
            <a:t>	Period from inception to conclusion is more than one year</a:t>
          </a:r>
          <a:endParaRPr lang="en-US" sz="2400"/>
        </a:p>
      </dgm:t>
    </dgm:pt>
    <dgm:pt modelId="{172C12E9-5257-4FBF-AD41-83B6B676EC44}" type="parTrans" cxnId="{2D2C7960-2599-46AF-A9A2-C29BEF62021E}">
      <dgm:prSet/>
      <dgm:spPr/>
      <dgm:t>
        <a:bodyPr/>
        <a:lstStyle/>
        <a:p>
          <a:endParaRPr lang="en-US"/>
        </a:p>
      </dgm:t>
    </dgm:pt>
    <dgm:pt modelId="{A60F37E7-6067-479B-A084-416C184E2053}" type="sibTrans" cxnId="{2D2C7960-2599-46AF-A9A2-C29BEF62021E}">
      <dgm:prSet/>
      <dgm:spPr/>
      <dgm:t>
        <a:bodyPr/>
        <a:lstStyle/>
        <a:p>
          <a:endParaRPr lang="en-US"/>
        </a:p>
      </dgm:t>
    </dgm:pt>
    <dgm:pt modelId="{074C7AD9-7454-4C59-B990-059E99F892AF}" type="pres">
      <dgm:prSet presAssocID="{3E9014DF-09F1-48B0-9016-F451C6BFD2DE}" presName="Name0" presStyleCnt="0">
        <dgm:presLayoutVars>
          <dgm:dir/>
          <dgm:animLvl val="lvl"/>
          <dgm:resizeHandles val="exact"/>
        </dgm:presLayoutVars>
      </dgm:prSet>
      <dgm:spPr/>
    </dgm:pt>
    <dgm:pt modelId="{C968C820-E211-46B0-ADC8-2D523C5CC11C}" type="pres">
      <dgm:prSet presAssocID="{3128C290-CFF2-4792-BCAE-92ED38F75D49}" presName="composite" presStyleCnt="0"/>
      <dgm:spPr>
        <a:scene3d>
          <a:camera prst="orthographicFront"/>
          <a:lightRig rig="threePt" dir="t"/>
        </a:scene3d>
        <a:sp3d>
          <a:bevelT/>
        </a:sp3d>
      </dgm:spPr>
    </dgm:pt>
    <dgm:pt modelId="{A2000B3C-9DE7-457D-8545-385BFCF39F65}" type="pres">
      <dgm:prSet presAssocID="{3128C290-CFF2-4792-BCAE-92ED38F75D49}" presName="parTx" presStyleLbl="alignNode1" presStyleIdx="0" presStyleCnt="2">
        <dgm:presLayoutVars>
          <dgm:chMax val="0"/>
          <dgm:chPref val="0"/>
          <dgm:bulletEnabled val="1"/>
        </dgm:presLayoutVars>
      </dgm:prSet>
      <dgm:spPr/>
    </dgm:pt>
    <dgm:pt modelId="{D0DECC91-4131-4D5B-ACF8-54BF9ED36874}" type="pres">
      <dgm:prSet presAssocID="{3128C290-CFF2-4792-BCAE-92ED38F75D49}" presName="desTx" presStyleLbl="alignAccFollowNode1" presStyleIdx="0" presStyleCnt="2">
        <dgm:presLayoutVars>
          <dgm:bulletEnabled val="1"/>
        </dgm:presLayoutVars>
      </dgm:prSet>
      <dgm:spPr/>
    </dgm:pt>
    <dgm:pt modelId="{A7073364-7979-41D4-8364-CED494C61457}" type="pres">
      <dgm:prSet presAssocID="{E3C9A638-F5AF-4516-9AC1-6E88AD565340}" presName="space" presStyleCnt="0"/>
      <dgm:spPr>
        <a:scene3d>
          <a:camera prst="orthographicFront"/>
          <a:lightRig rig="threePt" dir="t"/>
        </a:scene3d>
        <a:sp3d>
          <a:bevelT/>
        </a:sp3d>
      </dgm:spPr>
    </dgm:pt>
    <dgm:pt modelId="{9557173F-6B3B-4C3F-9BC6-4CF4FB4ACD9F}" type="pres">
      <dgm:prSet presAssocID="{79CB088B-6F58-492D-8F27-ADC6704F4717}" presName="composite" presStyleCnt="0"/>
      <dgm:spPr>
        <a:scene3d>
          <a:camera prst="orthographicFront"/>
          <a:lightRig rig="threePt" dir="t"/>
        </a:scene3d>
        <a:sp3d>
          <a:bevelT/>
        </a:sp3d>
      </dgm:spPr>
    </dgm:pt>
    <dgm:pt modelId="{9A73264F-CF56-48AC-8F3F-3E448E418F80}" type="pres">
      <dgm:prSet presAssocID="{79CB088B-6F58-492D-8F27-ADC6704F4717}" presName="parTx" presStyleLbl="alignNode1" presStyleIdx="1" presStyleCnt="2">
        <dgm:presLayoutVars>
          <dgm:chMax val="0"/>
          <dgm:chPref val="0"/>
          <dgm:bulletEnabled val="1"/>
        </dgm:presLayoutVars>
      </dgm:prSet>
      <dgm:spPr/>
    </dgm:pt>
    <dgm:pt modelId="{B8E007A4-DAF4-4B4D-8892-4A617846D982}" type="pres">
      <dgm:prSet presAssocID="{79CB088B-6F58-492D-8F27-ADC6704F4717}" presName="desTx" presStyleLbl="alignAccFollowNode1" presStyleIdx="1" presStyleCnt="2">
        <dgm:presLayoutVars>
          <dgm:bulletEnabled val="1"/>
        </dgm:presLayoutVars>
      </dgm:prSet>
      <dgm:spPr/>
    </dgm:pt>
  </dgm:ptLst>
  <dgm:cxnLst>
    <dgm:cxn modelId="{E0D4C914-D36F-463A-91AC-3F2DDE28B3BB}" type="presOf" srcId="{79CB088B-6F58-492D-8F27-ADC6704F4717}" destId="{9A73264F-CF56-48AC-8F3F-3E448E418F80}" srcOrd="0" destOrd="0" presId="urn:microsoft.com/office/officeart/2005/8/layout/hList1"/>
    <dgm:cxn modelId="{2D2C7960-2599-46AF-A9A2-C29BEF62021E}" srcId="{79CB088B-6F58-492D-8F27-ADC6704F4717}" destId="{0E9EBBC7-475F-4D1D-83D4-5B39D0895A7B}" srcOrd="0" destOrd="0" parTransId="{172C12E9-5257-4FBF-AD41-83B6B676EC44}" sibTransId="{A60F37E7-6067-479B-A084-416C184E2053}"/>
    <dgm:cxn modelId="{02681452-6F96-4810-8A1C-81174088E981}" type="presOf" srcId="{AD290354-394C-4EF7-B70F-2FF816C69B34}" destId="{D0DECC91-4131-4D5B-ACF8-54BF9ED36874}" srcOrd="0" destOrd="0" presId="urn:microsoft.com/office/officeart/2005/8/layout/hList1"/>
    <dgm:cxn modelId="{047F3875-D732-4745-BCE1-DE8AEB82BC67}" srcId="{3E9014DF-09F1-48B0-9016-F451C6BFD2DE}" destId="{79CB088B-6F58-492D-8F27-ADC6704F4717}" srcOrd="1" destOrd="0" parTransId="{8315CCC9-E1BD-44FE-9CD4-1FB6F14FA654}" sibTransId="{333AE0DE-0D20-4EBD-83FD-9A022E391B29}"/>
    <dgm:cxn modelId="{21072A89-D258-4149-A50C-1E42C4A071D6}" type="presOf" srcId="{3128C290-CFF2-4792-BCAE-92ED38F75D49}" destId="{A2000B3C-9DE7-457D-8545-385BFCF39F65}" srcOrd="0" destOrd="0" presId="urn:microsoft.com/office/officeart/2005/8/layout/hList1"/>
    <dgm:cxn modelId="{FCEE80D1-A98E-4E92-9D6E-8EB96ADDA26D}" type="presOf" srcId="{3E9014DF-09F1-48B0-9016-F451C6BFD2DE}" destId="{074C7AD9-7454-4C59-B990-059E99F892AF}" srcOrd="0" destOrd="0" presId="urn:microsoft.com/office/officeart/2005/8/layout/hList1"/>
    <dgm:cxn modelId="{9A2DC8DA-0E63-40B3-93CF-8EA367B897B6}" srcId="{3128C290-CFF2-4792-BCAE-92ED38F75D49}" destId="{AD290354-394C-4EF7-B70F-2FF816C69B34}" srcOrd="0" destOrd="0" parTransId="{64AC13CE-88E8-4247-A5A7-61F511463E69}" sibTransId="{5DC84507-4857-44D7-A30B-B773AAB8FDD5}"/>
    <dgm:cxn modelId="{B35D99E0-E58C-4022-946E-DA3C2EE217D8}" srcId="{3E9014DF-09F1-48B0-9016-F451C6BFD2DE}" destId="{3128C290-CFF2-4792-BCAE-92ED38F75D49}" srcOrd="0" destOrd="0" parTransId="{F1B1BA79-200B-48ED-A432-0860836A2F6A}" sibTransId="{E3C9A638-F5AF-4516-9AC1-6E88AD565340}"/>
    <dgm:cxn modelId="{DB1908E5-7C2B-43C6-990C-8658A13BE4CB}" type="presOf" srcId="{0E9EBBC7-475F-4D1D-83D4-5B39D0895A7B}" destId="{B8E007A4-DAF4-4B4D-8892-4A617846D982}" srcOrd="0" destOrd="0" presId="urn:microsoft.com/office/officeart/2005/8/layout/hList1"/>
    <dgm:cxn modelId="{79FE2EFB-7A63-4CC2-8880-D8963F09EE8A}" type="presParOf" srcId="{074C7AD9-7454-4C59-B990-059E99F892AF}" destId="{C968C820-E211-46B0-ADC8-2D523C5CC11C}" srcOrd="0" destOrd="0" presId="urn:microsoft.com/office/officeart/2005/8/layout/hList1"/>
    <dgm:cxn modelId="{43ED2BE6-C2DC-4C3E-BC4C-1869875EB13F}" type="presParOf" srcId="{C968C820-E211-46B0-ADC8-2D523C5CC11C}" destId="{A2000B3C-9DE7-457D-8545-385BFCF39F65}" srcOrd="0" destOrd="0" presId="urn:microsoft.com/office/officeart/2005/8/layout/hList1"/>
    <dgm:cxn modelId="{D3D1D1E8-019A-4770-A5CA-186F38F61C7B}" type="presParOf" srcId="{C968C820-E211-46B0-ADC8-2D523C5CC11C}" destId="{D0DECC91-4131-4D5B-ACF8-54BF9ED36874}" srcOrd="1" destOrd="0" presId="urn:microsoft.com/office/officeart/2005/8/layout/hList1"/>
    <dgm:cxn modelId="{2AB1C0B2-47EF-4515-9B46-54DEB70AC894}" type="presParOf" srcId="{074C7AD9-7454-4C59-B990-059E99F892AF}" destId="{A7073364-7979-41D4-8364-CED494C61457}" srcOrd="1" destOrd="0" presId="urn:microsoft.com/office/officeart/2005/8/layout/hList1"/>
    <dgm:cxn modelId="{B984C6FA-987C-4E6F-AC42-EB84B7411E25}" type="presParOf" srcId="{074C7AD9-7454-4C59-B990-059E99F892AF}" destId="{9557173F-6B3B-4C3F-9BC6-4CF4FB4ACD9F}" srcOrd="2" destOrd="0" presId="urn:microsoft.com/office/officeart/2005/8/layout/hList1"/>
    <dgm:cxn modelId="{D6E6D668-F653-44D3-B519-04800085C791}" type="presParOf" srcId="{9557173F-6B3B-4C3F-9BC6-4CF4FB4ACD9F}" destId="{9A73264F-CF56-48AC-8F3F-3E448E418F80}" srcOrd="0" destOrd="0" presId="urn:microsoft.com/office/officeart/2005/8/layout/hList1"/>
    <dgm:cxn modelId="{FA7FF986-C6B3-4317-A57F-62C5F0D7CFBF}" type="presParOf" srcId="{9557173F-6B3B-4C3F-9BC6-4CF4FB4ACD9F}" destId="{B8E007A4-DAF4-4B4D-8892-4A617846D98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2.xml><?xml version="1.0" encoding="utf-8"?>
<dgm:dataModel xmlns:dgm="http://schemas.openxmlformats.org/drawingml/2006/diagram" xmlns:a="http://schemas.openxmlformats.org/drawingml/2006/main">
  <dgm:ptLst>
    <dgm:pt modelId="{61903568-686C-4405-B0BD-CF8129C820B1}"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4B38973F-3FD0-453E-8A1C-AFFBA6B380B5}">
      <dgm:prSet/>
      <dgm:spPr/>
      <dgm:t>
        <a:bodyPr/>
        <a:lstStyle/>
        <a:p>
          <a:r>
            <a:rPr lang="en-US" b="1"/>
            <a:t>Inception</a:t>
          </a:r>
          <a:r>
            <a:rPr lang="en-US"/>
            <a:t> </a:t>
          </a:r>
        </a:p>
      </dgm:t>
    </dgm:pt>
    <dgm:pt modelId="{734EFB7B-7952-407C-B146-D84DAABEF5CF}" type="parTrans" cxnId="{CA79AAB2-398D-4B48-8C40-1E0B787974FC}">
      <dgm:prSet/>
      <dgm:spPr/>
      <dgm:t>
        <a:bodyPr/>
        <a:lstStyle/>
        <a:p>
          <a:endParaRPr lang="en-US"/>
        </a:p>
      </dgm:t>
    </dgm:pt>
    <dgm:pt modelId="{C32661E5-15BF-4411-B367-3819315C6395}" type="sibTrans" cxnId="{CA79AAB2-398D-4B48-8C40-1E0B787974FC}">
      <dgm:prSet/>
      <dgm:spPr/>
      <dgm:t>
        <a:bodyPr/>
        <a:lstStyle/>
        <a:p>
          <a:endParaRPr lang="en-US"/>
        </a:p>
      </dgm:t>
    </dgm:pt>
    <dgm:pt modelId="{DE11C615-499A-4388-8B16-359AAF64F521}">
      <dgm:prSet/>
      <dgm:spPr/>
      <dgm:t>
        <a:bodyPr/>
        <a:lstStyle/>
        <a:p>
          <a:r>
            <a:rPr lang="en-US"/>
            <a:t>generally is when a party to the transaction takes an action that results in the initial recognition of an asset or liability</a:t>
          </a:r>
        </a:p>
      </dgm:t>
    </dgm:pt>
    <dgm:pt modelId="{794A9E53-C585-4140-A511-4B5C36C3DBB1}" type="parTrans" cxnId="{054069FF-FB66-40E4-A87B-ECDB5DDC532D}">
      <dgm:prSet/>
      <dgm:spPr/>
      <dgm:t>
        <a:bodyPr/>
        <a:lstStyle/>
        <a:p>
          <a:endParaRPr lang="en-US"/>
        </a:p>
      </dgm:t>
    </dgm:pt>
    <dgm:pt modelId="{E0269307-D7F2-4CCD-A5B7-34809C9042D3}" type="sibTrans" cxnId="{054069FF-FB66-40E4-A87B-ECDB5DDC532D}">
      <dgm:prSet/>
      <dgm:spPr/>
      <dgm:t>
        <a:bodyPr/>
        <a:lstStyle/>
        <a:p>
          <a:endParaRPr lang="en-US"/>
        </a:p>
      </dgm:t>
    </dgm:pt>
    <dgm:pt modelId="{15DEC2A2-6238-41D4-A0E0-EC6C10222B86}">
      <dgm:prSet/>
      <dgm:spPr/>
      <dgm:t>
        <a:bodyPr/>
        <a:lstStyle/>
        <a:p>
          <a:r>
            <a:rPr lang="en-US" b="1"/>
            <a:t>Conclusion</a:t>
          </a:r>
          <a:r>
            <a:rPr lang="en-US"/>
            <a:t> </a:t>
          </a:r>
        </a:p>
      </dgm:t>
    </dgm:pt>
    <dgm:pt modelId="{8B4B7756-2F9F-4CAD-9BB6-EEE680EEA0E0}" type="parTrans" cxnId="{889B4118-F162-4739-896A-D32C15E81EBC}">
      <dgm:prSet/>
      <dgm:spPr/>
      <dgm:t>
        <a:bodyPr/>
        <a:lstStyle/>
        <a:p>
          <a:endParaRPr lang="en-US"/>
        </a:p>
      </dgm:t>
    </dgm:pt>
    <dgm:pt modelId="{25021757-7ED5-4982-B3E2-6AE27EFB4BCD}" type="sibTrans" cxnId="{889B4118-F162-4739-896A-D32C15E81EBC}">
      <dgm:prSet/>
      <dgm:spPr/>
      <dgm:t>
        <a:bodyPr/>
        <a:lstStyle/>
        <a:p>
          <a:endParaRPr lang="en-US"/>
        </a:p>
      </dgm:t>
    </dgm:pt>
    <dgm:pt modelId="{D0CCED2C-8B84-48FB-8E8B-2A9D6D8436FD}">
      <dgm:prSet/>
      <dgm:spPr/>
      <dgm:t>
        <a:bodyPr/>
        <a:lstStyle/>
        <a:p>
          <a:r>
            <a:rPr lang="en-US"/>
            <a:t>generally is when the final payment of cash or other financial assets is due according to the terms of the binding arrangement (or estimated payments) </a:t>
          </a:r>
        </a:p>
      </dgm:t>
    </dgm:pt>
    <dgm:pt modelId="{D8B183F8-4E29-45A0-A8E9-C7C71D43EBF2}" type="parTrans" cxnId="{4EBF1F5F-BBA3-4110-905D-158BE5A5B9AF}">
      <dgm:prSet/>
      <dgm:spPr/>
      <dgm:t>
        <a:bodyPr/>
        <a:lstStyle/>
        <a:p>
          <a:endParaRPr lang="en-US"/>
        </a:p>
      </dgm:t>
    </dgm:pt>
    <dgm:pt modelId="{21988E03-1BC6-4531-9406-BED42E4F8250}" type="sibTrans" cxnId="{4EBF1F5F-BBA3-4110-905D-158BE5A5B9AF}">
      <dgm:prSet/>
      <dgm:spPr/>
      <dgm:t>
        <a:bodyPr/>
        <a:lstStyle/>
        <a:p>
          <a:endParaRPr lang="en-US"/>
        </a:p>
      </dgm:t>
    </dgm:pt>
    <dgm:pt modelId="{6A350093-65FB-4FB3-ADFC-2A19A23D7C1E}" type="pres">
      <dgm:prSet presAssocID="{61903568-686C-4405-B0BD-CF8129C820B1}" presName="vert0" presStyleCnt="0">
        <dgm:presLayoutVars>
          <dgm:dir/>
          <dgm:animOne val="branch"/>
          <dgm:animLvl val="lvl"/>
        </dgm:presLayoutVars>
      </dgm:prSet>
      <dgm:spPr/>
    </dgm:pt>
    <dgm:pt modelId="{D3A05F1C-C90A-4A2E-89EC-3EB1B44D674E}" type="pres">
      <dgm:prSet presAssocID="{4B38973F-3FD0-453E-8A1C-AFFBA6B380B5}" presName="thickLine" presStyleLbl="alignNode1" presStyleIdx="0" presStyleCnt="2"/>
      <dgm:spPr/>
    </dgm:pt>
    <dgm:pt modelId="{848D841F-F5EA-4B6C-B699-300F996AAD52}" type="pres">
      <dgm:prSet presAssocID="{4B38973F-3FD0-453E-8A1C-AFFBA6B380B5}" presName="horz1" presStyleCnt="0"/>
      <dgm:spPr/>
    </dgm:pt>
    <dgm:pt modelId="{E471AAB3-63D0-40BE-B086-6D96EDD3A0CF}" type="pres">
      <dgm:prSet presAssocID="{4B38973F-3FD0-453E-8A1C-AFFBA6B380B5}" presName="tx1" presStyleLbl="revTx" presStyleIdx="0" presStyleCnt="4"/>
      <dgm:spPr/>
    </dgm:pt>
    <dgm:pt modelId="{5B870AB6-69F9-42C0-B0B4-21E72B60F75A}" type="pres">
      <dgm:prSet presAssocID="{4B38973F-3FD0-453E-8A1C-AFFBA6B380B5}" presName="vert1" presStyleCnt="0"/>
      <dgm:spPr/>
    </dgm:pt>
    <dgm:pt modelId="{C9E72D6A-38B4-414D-A1CE-F1E952DE1DB3}" type="pres">
      <dgm:prSet presAssocID="{DE11C615-499A-4388-8B16-359AAF64F521}" presName="vertSpace2a" presStyleCnt="0"/>
      <dgm:spPr/>
    </dgm:pt>
    <dgm:pt modelId="{5FF41019-CEA9-42E6-B9F8-5ADBD1519E2B}" type="pres">
      <dgm:prSet presAssocID="{DE11C615-499A-4388-8B16-359AAF64F521}" presName="horz2" presStyleCnt="0"/>
      <dgm:spPr/>
    </dgm:pt>
    <dgm:pt modelId="{FE35F718-6177-44AD-8C26-00693358C269}" type="pres">
      <dgm:prSet presAssocID="{DE11C615-499A-4388-8B16-359AAF64F521}" presName="horzSpace2" presStyleCnt="0"/>
      <dgm:spPr/>
    </dgm:pt>
    <dgm:pt modelId="{3010B783-1227-4427-85DE-24A05436F631}" type="pres">
      <dgm:prSet presAssocID="{DE11C615-499A-4388-8B16-359AAF64F521}" presName="tx2" presStyleLbl="revTx" presStyleIdx="1" presStyleCnt="4"/>
      <dgm:spPr/>
    </dgm:pt>
    <dgm:pt modelId="{4B78EBA8-546E-49C6-A244-67164C706479}" type="pres">
      <dgm:prSet presAssocID="{DE11C615-499A-4388-8B16-359AAF64F521}" presName="vert2" presStyleCnt="0"/>
      <dgm:spPr/>
    </dgm:pt>
    <dgm:pt modelId="{EECDA9B7-3FBD-41A8-814C-522F0258EAAC}" type="pres">
      <dgm:prSet presAssocID="{DE11C615-499A-4388-8B16-359AAF64F521}" presName="thinLine2b" presStyleLbl="callout" presStyleIdx="0" presStyleCnt="2"/>
      <dgm:spPr/>
    </dgm:pt>
    <dgm:pt modelId="{B64F0FE0-881E-4578-A503-1E8BAFC33452}" type="pres">
      <dgm:prSet presAssocID="{DE11C615-499A-4388-8B16-359AAF64F521}" presName="vertSpace2b" presStyleCnt="0"/>
      <dgm:spPr/>
    </dgm:pt>
    <dgm:pt modelId="{76D72B36-893F-419E-9736-FDEE2EF932AD}" type="pres">
      <dgm:prSet presAssocID="{15DEC2A2-6238-41D4-A0E0-EC6C10222B86}" presName="thickLine" presStyleLbl="alignNode1" presStyleIdx="1" presStyleCnt="2"/>
      <dgm:spPr/>
    </dgm:pt>
    <dgm:pt modelId="{8D7D16F7-ACF4-4FCB-ADC9-E71FC968D31A}" type="pres">
      <dgm:prSet presAssocID="{15DEC2A2-6238-41D4-A0E0-EC6C10222B86}" presName="horz1" presStyleCnt="0"/>
      <dgm:spPr/>
    </dgm:pt>
    <dgm:pt modelId="{C0D09827-1625-40C3-A481-5754C6FF93C6}" type="pres">
      <dgm:prSet presAssocID="{15DEC2A2-6238-41D4-A0E0-EC6C10222B86}" presName="tx1" presStyleLbl="revTx" presStyleIdx="2" presStyleCnt="4"/>
      <dgm:spPr/>
    </dgm:pt>
    <dgm:pt modelId="{498D8A1C-BFDB-4C81-B006-873B55041730}" type="pres">
      <dgm:prSet presAssocID="{15DEC2A2-6238-41D4-A0E0-EC6C10222B86}" presName="vert1" presStyleCnt="0"/>
      <dgm:spPr/>
    </dgm:pt>
    <dgm:pt modelId="{BEB3EF50-45B4-44B5-A55A-14A8A5EF7252}" type="pres">
      <dgm:prSet presAssocID="{D0CCED2C-8B84-48FB-8E8B-2A9D6D8436FD}" presName="vertSpace2a" presStyleCnt="0"/>
      <dgm:spPr/>
    </dgm:pt>
    <dgm:pt modelId="{F5CA3208-B536-47D4-B03D-CD89E79BFC49}" type="pres">
      <dgm:prSet presAssocID="{D0CCED2C-8B84-48FB-8E8B-2A9D6D8436FD}" presName="horz2" presStyleCnt="0"/>
      <dgm:spPr/>
    </dgm:pt>
    <dgm:pt modelId="{A9B2D734-95BD-4F80-983A-63657BA857A6}" type="pres">
      <dgm:prSet presAssocID="{D0CCED2C-8B84-48FB-8E8B-2A9D6D8436FD}" presName="horzSpace2" presStyleCnt="0"/>
      <dgm:spPr/>
    </dgm:pt>
    <dgm:pt modelId="{2378C0ED-6B91-44CB-8175-6940C8427702}" type="pres">
      <dgm:prSet presAssocID="{D0CCED2C-8B84-48FB-8E8B-2A9D6D8436FD}" presName="tx2" presStyleLbl="revTx" presStyleIdx="3" presStyleCnt="4"/>
      <dgm:spPr/>
    </dgm:pt>
    <dgm:pt modelId="{CC724B0F-D253-4128-B83B-E082CF79F2A4}" type="pres">
      <dgm:prSet presAssocID="{D0CCED2C-8B84-48FB-8E8B-2A9D6D8436FD}" presName="vert2" presStyleCnt="0"/>
      <dgm:spPr/>
    </dgm:pt>
    <dgm:pt modelId="{B7858819-919E-400D-9DDF-9A9AB7F13A00}" type="pres">
      <dgm:prSet presAssocID="{D0CCED2C-8B84-48FB-8E8B-2A9D6D8436FD}" presName="thinLine2b" presStyleLbl="callout" presStyleIdx="1" presStyleCnt="2"/>
      <dgm:spPr/>
    </dgm:pt>
    <dgm:pt modelId="{739A5E63-6599-4D03-A9ED-6E9727B6F7E1}" type="pres">
      <dgm:prSet presAssocID="{D0CCED2C-8B84-48FB-8E8B-2A9D6D8436FD}" presName="vertSpace2b" presStyleCnt="0"/>
      <dgm:spPr/>
    </dgm:pt>
  </dgm:ptLst>
  <dgm:cxnLst>
    <dgm:cxn modelId="{889B4118-F162-4739-896A-D32C15E81EBC}" srcId="{61903568-686C-4405-B0BD-CF8129C820B1}" destId="{15DEC2A2-6238-41D4-A0E0-EC6C10222B86}" srcOrd="1" destOrd="0" parTransId="{8B4B7756-2F9F-4CAD-9BB6-EEE680EEA0E0}" sibTransId="{25021757-7ED5-4982-B3E2-6AE27EFB4BCD}"/>
    <dgm:cxn modelId="{B0868640-D65A-4238-A53C-7BE72883A86F}" type="presOf" srcId="{DE11C615-499A-4388-8B16-359AAF64F521}" destId="{3010B783-1227-4427-85DE-24A05436F631}" srcOrd="0" destOrd="0" presId="urn:microsoft.com/office/officeart/2008/layout/LinedList"/>
    <dgm:cxn modelId="{4EBF1F5F-BBA3-4110-905D-158BE5A5B9AF}" srcId="{15DEC2A2-6238-41D4-A0E0-EC6C10222B86}" destId="{D0CCED2C-8B84-48FB-8E8B-2A9D6D8436FD}" srcOrd="0" destOrd="0" parTransId="{D8B183F8-4E29-45A0-A8E9-C7C71D43EBF2}" sibTransId="{21988E03-1BC6-4531-9406-BED42E4F8250}"/>
    <dgm:cxn modelId="{1E91475A-466B-4F73-9975-588EC33843FF}" type="presOf" srcId="{15DEC2A2-6238-41D4-A0E0-EC6C10222B86}" destId="{C0D09827-1625-40C3-A481-5754C6FF93C6}" srcOrd="0" destOrd="0" presId="urn:microsoft.com/office/officeart/2008/layout/LinedList"/>
    <dgm:cxn modelId="{205EDD89-025D-4782-B66C-9C0F8A8E0AFE}" type="presOf" srcId="{4B38973F-3FD0-453E-8A1C-AFFBA6B380B5}" destId="{E471AAB3-63D0-40BE-B086-6D96EDD3A0CF}" srcOrd="0" destOrd="0" presId="urn:microsoft.com/office/officeart/2008/layout/LinedList"/>
    <dgm:cxn modelId="{611D578F-79A7-4ACB-B756-7AE106D75969}" type="presOf" srcId="{61903568-686C-4405-B0BD-CF8129C820B1}" destId="{6A350093-65FB-4FB3-ADFC-2A19A23D7C1E}" srcOrd="0" destOrd="0" presId="urn:microsoft.com/office/officeart/2008/layout/LinedList"/>
    <dgm:cxn modelId="{FA3F1397-128B-42F7-A80D-2302D68B5A1A}" type="presOf" srcId="{D0CCED2C-8B84-48FB-8E8B-2A9D6D8436FD}" destId="{2378C0ED-6B91-44CB-8175-6940C8427702}" srcOrd="0" destOrd="0" presId="urn:microsoft.com/office/officeart/2008/layout/LinedList"/>
    <dgm:cxn modelId="{CA79AAB2-398D-4B48-8C40-1E0B787974FC}" srcId="{61903568-686C-4405-B0BD-CF8129C820B1}" destId="{4B38973F-3FD0-453E-8A1C-AFFBA6B380B5}" srcOrd="0" destOrd="0" parTransId="{734EFB7B-7952-407C-B146-D84DAABEF5CF}" sibTransId="{C32661E5-15BF-4411-B367-3819315C6395}"/>
    <dgm:cxn modelId="{054069FF-FB66-40E4-A87B-ECDB5DDC532D}" srcId="{4B38973F-3FD0-453E-8A1C-AFFBA6B380B5}" destId="{DE11C615-499A-4388-8B16-359AAF64F521}" srcOrd="0" destOrd="0" parTransId="{794A9E53-C585-4140-A511-4B5C36C3DBB1}" sibTransId="{E0269307-D7F2-4CCD-A5B7-34809C9042D3}"/>
    <dgm:cxn modelId="{06B80123-5201-42F2-90E5-5903451865EF}" type="presParOf" srcId="{6A350093-65FB-4FB3-ADFC-2A19A23D7C1E}" destId="{D3A05F1C-C90A-4A2E-89EC-3EB1B44D674E}" srcOrd="0" destOrd="0" presId="urn:microsoft.com/office/officeart/2008/layout/LinedList"/>
    <dgm:cxn modelId="{A47E4E85-1B68-43A3-B716-C004ED5B36B6}" type="presParOf" srcId="{6A350093-65FB-4FB3-ADFC-2A19A23D7C1E}" destId="{848D841F-F5EA-4B6C-B699-300F996AAD52}" srcOrd="1" destOrd="0" presId="urn:microsoft.com/office/officeart/2008/layout/LinedList"/>
    <dgm:cxn modelId="{45FC3210-E85E-45BE-A03D-245A482B493E}" type="presParOf" srcId="{848D841F-F5EA-4B6C-B699-300F996AAD52}" destId="{E471AAB3-63D0-40BE-B086-6D96EDD3A0CF}" srcOrd="0" destOrd="0" presId="urn:microsoft.com/office/officeart/2008/layout/LinedList"/>
    <dgm:cxn modelId="{14EF7389-91A2-43D1-BBD8-4ED2378B0860}" type="presParOf" srcId="{848D841F-F5EA-4B6C-B699-300F996AAD52}" destId="{5B870AB6-69F9-42C0-B0B4-21E72B60F75A}" srcOrd="1" destOrd="0" presId="urn:microsoft.com/office/officeart/2008/layout/LinedList"/>
    <dgm:cxn modelId="{3233BBA9-B092-471C-976D-57E95EAA9F8B}" type="presParOf" srcId="{5B870AB6-69F9-42C0-B0B4-21E72B60F75A}" destId="{C9E72D6A-38B4-414D-A1CE-F1E952DE1DB3}" srcOrd="0" destOrd="0" presId="urn:microsoft.com/office/officeart/2008/layout/LinedList"/>
    <dgm:cxn modelId="{0C67A54B-E37B-462F-8B1D-D1CB6A2528D3}" type="presParOf" srcId="{5B870AB6-69F9-42C0-B0B4-21E72B60F75A}" destId="{5FF41019-CEA9-42E6-B9F8-5ADBD1519E2B}" srcOrd="1" destOrd="0" presId="urn:microsoft.com/office/officeart/2008/layout/LinedList"/>
    <dgm:cxn modelId="{9880B5EF-F519-4735-A9E4-7A5EB2E184F5}" type="presParOf" srcId="{5FF41019-CEA9-42E6-B9F8-5ADBD1519E2B}" destId="{FE35F718-6177-44AD-8C26-00693358C269}" srcOrd="0" destOrd="0" presId="urn:microsoft.com/office/officeart/2008/layout/LinedList"/>
    <dgm:cxn modelId="{DF7A6594-2375-4F2C-9A07-44FF495F8BFA}" type="presParOf" srcId="{5FF41019-CEA9-42E6-B9F8-5ADBD1519E2B}" destId="{3010B783-1227-4427-85DE-24A05436F631}" srcOrd="1" destOrd="0" presId="urn:microsoft.com/office/officeart/2008/layout/LinedList"/>
    <dgm:cxn modelId="{AB44B594-F81A-4F48-B2DE-59460D744BD4}" type="presParOf" srcId="{5FF41019-CEA9-42E6-B9F8-5ADBD1519E2B}" destId="{4B78EBA8-546E-49C6-A244-67164C706479}" srcOrd="2" destOrd="0" presId="urn:microsoft.com/office/officeart/2008/layout/LinedList"/>
    <dgm:cxn modelId="{B67B1288-44DF-4179-AA93-D0F9B2BC6C68}" type="presParOf" srcId="{5B870AB6-69F9-42C0-B0B4-21E72B60F75A}" destId="{EECDA9B7-3FBD-41A8-814C-522F0258EAAC}" srcOrd="2" destOrd="0" presId="urn:microsoft.com/office/officeart/2008/layout/LinedList"/>
    <dgm:cxn modelId="{C58997B1-D8E4-4968-A873-BE37B2032237}" type="presParOf" srcId="{5B870AB6-69F9-42C0-B0B4-21E72B60F75A}" destId="{B64F0FE0-881E-4578-A503-1E8BAFC33452}" srcOrd="3" destOrd="0" presId="urn:microsoft.com/office/officeart/2008/layout/LinedList"/>
    <dgm:cxn modelId="{8FEBD013-028B-4E6A-8218-2A654C7109D4}" type="presParOf" srcId="{6A350093-65FB-4FB3-ADFC-2A19A23D7C1E}" destId="{76D72B36-893F-419E-9736-FDEE2EF932AD}" srcOrd="2" destOrd="0" presId="urn:microsoft.com/office/officeart/2008/layout/LinedList"/>
    <dgm:cxn modelId="{D694C742-251C-4C4C-BDF9-7D0CD657BAC0}" type="presParOf" srcId="{6A350093-65FB-4FB3-ADFC-2A19A23D7C1E}" destId="{8D7D16F7-ACF4-4FCB-ADC9-E71FC968D31A}" srcOrd="3" destOrd="0" presId="urn:microsoft.com/office/officeart/2008/layout/LinedList"/>
    <dgm:cxn modelId="{EBA22929-BD7E-46C1-AC36-22FC3238250B}" type="presParOf" srcId="{8D7D16F7-ACF4-4FCB-ADC9-E71FC968D31A}" destId="{C0D09827-1625-40C3-A481-5754C6FF93C6}" srcOrd="0" destOrd="0" presId="urn:microsoft.com/office/officeart/2008/layout/LinedList"/>
    <dgm:cxn modelId="{EC516632-0E1A-4053-AB2A-14FFB33C1B37}" type="presParOf" srcId="{8D7D16F7-ACF4-4FCB-ADC9-E71FC968D31A}" destId="{498D8A1C-BFDB-4C81-B006-873B55041730}" srcOrd="1" destOrd="0" presId="urn:microsoft.com/office/officeart/2008/layout/LinedList"/>
    <dgm:cxn modelId="{8484371A-7EEF-4770-9481-3D0B313FC003}" type="presParOf" srcId="{498D8A1C-BFDB-4C81-B006-873B55041730}" destId="{BEB3EF50-45B4-44B5-A55A-14A8A5EF7252}" srcOrd="0" destOrd="0" presId="urn:microsoft.com/office/officeart/2008/layout/LinedList"/>
    <dgm:cxn modelId="{6756F601-A38B-4A8B-9381-6E9F69FA7A89}" type="presParOf" srcId="{498D8A1C-BFDB-4C81-B006-873B55041730}" destId="{F5CA3208-B536-47D4-B03D-CD89E79BFC49}" srcOrd="1" destOrd="0" presId="urn:microsoft.com/office/officeart/2008/layout/LinedList"/>
    <dgm:cxn modelId="{97B71594-1651-4E9B-BEF8-62E02847487C}" type="presParOf" srcId="{F5CA3208-B536-47D4-B03D-CD89E79BFC49}" destId="{A9B2D734-95BD-4F80-983A-63657BA857A6}" srcOrd="0" destOrd="0" presId="urn:microsoft.com/office/officeart/2008/layout/LinedList"/>
    <dgm:cxn modelId="{2D5A8A6F-815A-443B-B610-D172F61976D3}" type="presParOf" srcId="{F5CA3208-B536-47D4-B03D-CD89E79BFC49}" destId="{2378C0ED-6B91-44CB-8175-6940C8427702}" srcOrd="1" destOrd="0" presId="urn:microsoft.com/office/officeart/2008/layout/LinedList"/>
    <dgm:cxn modelId="{D0BDDAF2-8630-431C-808E-7BBE9485F8A2}" type="presParOf" srcId="{F5CA3208-B536-47D4-B03D-CD89E79BFC49}" destId="{CC724B0F-D253-4128-B83B-E082CF79F2A4}" srcOrd="2" destOrd="0" presId="urn:microsoft.com/office/officeart/2008/layout/LinedList"/>
    <dgm:cxn modelId="{B7EA5AC5-0815-47D9-AFB8-A520AF5327C3}" type="presParOf" srcId="{498D8A1C-BFDB-4C81-B006-873B55041730}" destId="{B7858819-919E-400D-9DDF-9A9AB7F13A00}" srcOrd="2" destOrd="0" presId="urn:microsoft.com/office/officeart/2008/layout/LinedList"/>
    <dgm:cxn modelId="{376A5520-1294-4438-910B-3901933C330A}" type="presParOf" srcId="{498D8A1C-BFDB-4C81-B006-873B55041730}" destId="{739A5E63-6599-4D03-A9ED-6E9727B6F7E1}" srcOrd="3"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3.xml><?xml version="1.0" encoding="utf-8"?>
<dgm:dataModel xmlns:dgm="http://schemas.openxmlformats.org/drawingml/2006/diagram" xmlns:a="http://schemas.openxmlformats.org/drawingml/2006/main">
  <dgm:ptLst>
    <dgm:pt modelId="{B4ECC018-75DA-46A2-B712-03927D54150C}" type="doc">
      <dgm:prSet loTypeId="urn:microsoft.com/office/officeart/2005/8/layout/orgChart1" loCatId="hierarchy" qsTypeId="urn:microsoft.com/office/officeart/2005/8/quickstyle/3d1" qsCatId="3D" csTypeId="urn:microsoft.com/office/officeart/2005/8/colors/accent1_2" csCatId="accent1" phldr="1"/>
      <dgm:spPr/>
      <dgm:t>
        <a:bodyPr/>
        <a:lstStyle/>
        <a:p>
          <a:endParaRPr lang="en-US"/>
        </a:p>
      </dgm:t>
    </dgm:pt>
    <dgm:pt modelId="{DE6966A8-2873-4892-BDDC-B440388D6CBB}">
      <dgm:prSet custT="1"/>
      <dgm:spPr/>
      <dgm:t>
        <a:bodyPr/>
        <a:lstStyle/>
        <a:p>
          <a:pPr>
            <a:spcAft>
              <a:spcPts val="0"/>
            </a:spcAft>
          </a:pPr>
          <a:r>
            <a:rPr lang="en-US" sz="2400" b="0">
              <a:solidFill>
                <a:schemeClr val="accent1">
                  <a:lumMod val="40000"/>
                  <a:lumOff val="60000"/>
                </a:schemeClr>
              </a:solidFill>
            </a:rPr>
            <a:t>Financial statements presented in</a:t>
          </a:r>
        </a:p>
        <a:p>
          <a:pPr>
            <a:spcAft>
              <a:spcPts val="0"/>
            </a:spcAft>
          </a:pPr>
          <a:r>
            <a:rPr lang="en-US" sz="2400" b="1" i="1">
              <a:solidFill>
                <a:schemeClr val="accent1">
                  <a:lumMod val="40000"/>
                  <a:lumOff val="60000"/>
                </a:schemeClr>
              </a:solidFill>
            </a:rPr>
            <a:t>current and noncurrent activity</a:t>
          </a:r>
        </a:p>
        <a:p>
          <a:pPr>
            <a:spcAft>
              <a:spcPts val="0"/>
            </a:spcAft>
          </a:pPr>
          <a:r>
            <a:rPr lang="en-US" sz="2400" b="0">
              <a:solidFill>
                <a:schemeClr val="accent1">
                  <a:lumMod val="40000"/>
                  <a:lumOff val="60000"/>
                </a:schemeClr>
              </a:solidFill>
            </a:rPr>
            <a:t>format</a:t>
          </a:r>
          <a:endParaRPr lang="en-US" sz="2400">
            <a:solidFill>
              <a:schemeClr val="accent1">
                <a:lumMod val="40000"/>
                <a:lumOff val="60000"/>
              </a:schemeClr>
            </a:solidFill>
          </a:endParaRPr>
        </a:p>
      </dgm:t>
    </dgm:pt>
    <dgm:pt modelId="{DEDF31E1-5FB9-4787-BFD6-0B83D1A455F3}" type="parTrans" cxnId="{5B9B6CE4-CD6D-412C-A308-9833E8F89D93}">
      <dgm:prSet/>
      <dgm:spPr/>
      <dgm:t>
        <a:bodyPr/>
        <a:lstStyle/>
        <a:p>
          <a:endParaRPr lang="en-US" sz="2400"/>
        </a:p>
      </dgm:t>
    </dgm:pt>
    <dgm:pt modelId="{B280F4B3-E999-4DCA-A7AD-E901FF9DA8B1}" type="sibTrans" cxnId="{5B9B6CE4-CD6D-412C-A308-9833E8F89D93}">
      <dgm:prSet/>
      <dgm:spPr/>
      <dgm:t>
        <a:bodyPr/>
        <a:lstStyle/>
        <a:p>
          <a:endParaRPr lang="en-US" sz="2400"/>
        </a:p>
      </dgm:t>
    </dgm:pt>
    <dgm:pt modelId="{08018153-20BE-49B5-B7AB-C2105E5C7FC2}">
      <dgm:prSet custT="1"/>
      <dgm:spPr/>
      <dgm:t>
        <a:bodyPr/>
        <a:lstStyle/>
        <a:p>
          <a:r>
            <a:rPr lang="en-US" sz="2000" b="1" i="0"/>
            <a:t>Current activity</a:t>
          </a:r>
          <a:r>
            <a:rPr lang="en-US" sz="2000" b="0"/>
            <a:t>—</a:t>
          </a:r>
        </a:p>
        <a:p>
          <a:r>
            <a:rPr lang="en-US" sz="2000" b="0"/>
            <a:t>all other</a:t>
          </a:r>
          <a:endParaRPr lang="en-US" sz="2000"/>
        </a:p>
      </dgm:t>
    </dgm:pt>
    <dgm:pt modelId="{DE0A5D2A-C793-45FB-B7ED-8A2FA6B821F7}" type="parTrans" cxnId="{202406B0-651A-49A3-B0E3-05F27C80C4DC}">
      <dgm:prSet/>
      <dgm:spPr/>
      <dgm:t>
        <a:bodyPr/>
        <a:lstStyle/>
        <a:p>
          <a:endParaRPr lang="en-US" sz="2400"/>
        </a:p>
      </dgm:t>
    </dgm:pt>
    <dgm:pt modelId="{D10F6BD8-0B03-4C8F-BC0B-AEF55C7EDCD4}" type="sibTrans" cxnId="{202406B0-651A-49A3-B0E3-05F27C80C4DC}">
      <dgm:prSet/>
      <dgm:spPr/>
      <dgm:t>
        <a:bodyPr/>
        <a:lstStyle/>
        <a:p>
          <a:endParaRPr lang="en-US" sz="2400"/>
        </a:p>
      </dgm:t>
    </dgm:pt>
    <dgm:pt modelId="{35C20B87-89DB-4E73-9C95-037386CFD735}">
      <dgm:prSet custT="1"/>
      <dgm:spPr/>
      <dgm:t>
        <a:bodyPr/>
        <a:lstStyle/>
        <a:p>
          <a:pPr>
            <a:spcAft>
              <a:spcPts val="0"/>
            </a:spcAft>
          </a:pPr>
          <a:r>
            <a:rPr lang="en-US" sz="2000" b="1" i="0"/>
            <a:t>Noncurrent activity</a:t>
          </a:r>
          <a:r>
            <a:rPr lang="en-US" sz="2000" b="0"/>
            <a:t>—related to purchase and disposition of capital</a:t>
          </a:r>
        </a:p>
        <a:p>
          <a:pPr>
            <a:spcAft>
              <a:spcPct val="35000"/>
            </a:spcAft>
          </a:pPr>
          <a:r>
            <a:rPr lang="en-US" sz="2000" b="0"/>
            <a:t>assets and issuance and repayment of long-term debt</a:t>
          </a:r>
          <a:endParaRPr lang="en-US" sz="2000"/>
        </a:p>
      </dgm:t>
    </dgm:pt>
    <dgm:pt modelId="{63C3DA23-6913-405E-ACAB-24CD3905FC6D}" type="parTrans" cxnId="{A5F4CB67-5AA7-4EB8-961A-410F749C54CC}">
      <dgm:prSet/>
      <dgm:spPr/>
      <dgm:t>
        <a:bodyPr/>
        <a:lstStyle/>
        <a:p>
          <a:endParaRPr lang="en-US"/>
        </a:p>
      </dgm:t>
    </dgm:pt>
    <dgm:pt modelId="{6EC4AF69-4B7B-4526-9B3F-1990DC4BE897}" type="sibTrans" cxnId="{A5F4CB67-5AA7-4EB8-961A-410F749C54CC}">
      <dgm:prSet/>
      <dgm:spPr/>
      <dgm:t>
        <a:bodyPr/>
        <a:lstStyle/>
        <a:p>
          <a:endParaRPr lang="en-US"/>
        </a:p>
      </dgm:t>
    </dgm:pt>
    <dgm:pt modelId="{9571F601-9D8B-4AD7-AB46-9C3BFC8D993D}" type="pres">
      <dgm:prSet presAssocID="{B4ECC018-75DA-46A2-B712-03927D54150C}" presName="hierChild1" presStyleCnt="0">
        <dgm:presLayoutVars>
          <dgm:orgChart val="1"/>
          <dgm:chPref val="1"/>
          <dgm:dir/>
          <dgm:animOne val="branch"/>
          <dgm:animLvl val="lvl"/>
          <dgm:resizeHandles/>
        </dgm:presLayoutVars>
      </dgm:prSet>
      <dgm:spPr/>
    </dgm:pt>
    <dgm:pt modelId="{EC475CFF-59DF-48E0-8772-05F90518AB2B}" type="pres">
      <dgm:prSet presAssocID="{DE6966A8-2873-4892-BDDC-B440388D6CBB}" presName="hierRoot1" presStyleCnt="0">
        <dgm:presLayoutVars>
          <dgm:hierBranch val="init"/>
        </dgm:presLayoutVars>
      </dgm:prSet>
      <dgm:spPr/>
    </dgm:pt>
    <dgm:pt modelId="{1D2EFC5E-2AEB-4C47-8384-46B3A8AAAF5B}" type="pres">
      <dgm:prSet presAssocID="{DE6966A8-2873-4892-BDDC-B440388D6CBB}" presName="rootComposite1" presStyleCnt="0"/>
      <dgm:spPr/>
    </dgm:pt>
    <dgm:pt modelId="{8933BFA2-5F64-4740-BDC6-CCA45E61ADDD}" type="pres">
      <dgm:prSet presAssocID="{DE6966A8-2873-4892-BDDC-B440388D6CBB}" presName="rootText1" presStyleLbl="node0" presStyleIdx="0" presStyleCnt="1" custScaleX="160395">
        <dgm:presLayoutVars>
          <dgm:chPref val="3"/>
        </dgm:presLayoutVars>
      </dgm:prSet>
      <dgm:spPr/>
    </dgm:pt>
    <dgm:pt modelId="{36922C21-EA1C-4D8C-8AB2-CD6A6071B911}" type="pres">
      <dgm:prSet presAssocID="{DE6966A8-2873-4892-BDDC-B440388D6CBB}" presName="rootConnector1" presStyleLbl="node1" presStyleIdx="0" presStyleCnt="0"/>
      <dgm:spPr/>
    </dgm:pt>
    <dgm:pt modelId="{731DFA28-13A8-4177-A182-44CA88409919}" type="pres">
      <dgm:prSet presAssocID="{DE6966A8-2873-4892-BDDC-B440388D6CBB}" presName="hierChild2" presStyleCnt="0"/>
      <dgm:spPr/>
    </dgm:pt>
    <dgm:pt modelId="{567D205F-6679-4CF8-ADC5-57E952AB3C47}" type="pres">
      <dgm:prSet presAssocID="{DE0A5D2A-C793-45FB-B7ED-8A2FA6B821F7}" presName="Name37" presStyleLbl="parChTrans1D2" presStyleIdx="0" presStyleCnt="2"/>
      <dgm:spPr/>
    </dgm:pt>
    <dgm:pt modelId="{F8EDE835-71CC-41ED-B245-6509C0149D86}" type="pres">
      <dgm:prSet presAssocID="{08018153-20BE-49B5-B7AB-C2105E5C7FC2}" presName="hierRoot2" presStyleCnt="0">
        <dgm:presLayoutVars>
          <dgm:hierBranch val="init"/>
        </dgm:presLayoutVars>
      </dgm:prSet>
      <dgm:spPr/>
    </dgm:pt>
    <dgm:pt modelId="{8777C712-30C1-4A68-966B-A31B107D9690}" type="pres">
      <dgm:prSet presAssocID="{08018153-20BE-49B5-B7AB-C2105E5C7FC2}" presName="rootComposite" presStyleCnt="0"/>
      <dgm:spPr/>
    </dgm:pt>
    <dgm:pt modelId="{65C5F0F8-8A35-4044-BEBA-E1B6BEB2D79F}" type="pres">
      <dgm:prSet presAssocID="{08018153-20BE-49B5-B7AB-C2105E5C7FC2}" presName="rootText" presStyleLbl="node2" presStyleIdx="0" presStyleCnt="2">
        <dgm:presLayoutVars>
          <dgm:chPref val="3"/>
        </dgm:presLayoutVars>
      </dgm:prSet>
      <dgm:spPr/>
    </dgm:pt>
    <dgm:pt modelId="{427AB6D3-F454-43B3-90BB-303D896CD51F}" type="pres">
      <dgm:prSet presAssocID="{08018153-20BE-49B5-B7AB-C2105E5C7FC2}" presName="rootConnector" presStyleLbl="node2" presStyleIdx="0" presStyleCnt="2"/>
      <dgm:spPr/>
    </dgm:pt>
    <dgm:pt modelId="{0D44CD54-9C9A-4EE2-B5C0-2EDAD9B2037D}" type="pres">
      <dgm:prSet presAssocID="{08018153-20BE-49B5-B7AB-C2105E5C7FC2}" presName="hierChild4" presStyleCnt="0"/>
      <dgm:spPr/>
    </dgm:pt>
    <dgm:pt modelId="{2C81D4FB-F83E-4A38-A16C-AABDCFAEA97B}" type="pres">
      <dgm:prSet presAssocID="{08018153-20BE-49B5-B7AB-C2105E5C7FC2}" presName="hierChild5" presStyleCnt="0"/>
      <dgm:spPr/>
    </dgm:pt>
    <dgm:pt modelId="{74C91625-C3CA-4510-B490-2253014F305C}" type="pres">
      <dgm:prSet presAssocID="{63C3DA23-6913-405E-ACAB-24CD3905FC6D}" presName="Name37" presStyleLbl="parChTrans1D2" presStyleIdx="1" presStyleCnt="2"/>
      <dgm:spPr/>
    </dgm:pt>
    <dgm:pt modelId="{EF92A2ED-43F6-48CB-B2BD-8F17026E42AB}" type="pres">
      <dgm:prSet presAssocID="{35C20B87-89DB-4E73-9C95-037386CFD735}" presName="hierRoot2" presStyleCnt="0">
        <dgm:presLayoutVars>
          <dgm:hierBranch val="init"/>
        </dgm:presLayoutVars>
      </dgm:prSet>
      <dgm:spPr/>
    </dgm:pt>
    <dgm:pt modelId="{AFE0D257-4107-41F2-B9E4-9BD0E38003A7}" type="pres">
      <dgm:prSet presAssocID="{35C20B87-89DB-4E73-9C95-037386CFD735}" presName="rootComposite" presStyleCnt="0"/>
      <dgm:spPr/>
    </dgm:pt>
    <dgm:pt modelId="{2BB67718-B844-482C-A3B5-BD4034331BA1}" type="pres">
      <dgm:prSet presAssocID="{35C20B87-89DB-4E73-9C95-037386CFD735}" presName="rootText" presStyleLbl="node2" presStyleIdx="1" presStyleCnt="2">
        <dgm:presLayoutVars>
          <dgm:chPref val="3"/>
        </dgm:presLayoutVars>
      </dgm:prSet>
      <dgm:spPr/>
    </dgm:pt>
    <dgm:pt modelId="{1819DB05-6A77-4AF9-9BBA-D10B1DF30B11}" type="pres">
      <dgm:prSet presAssocID="{35C20B87-89DB-4E73-9C95-037386CFD735}" presName="rootConnector" presStyleLbl="node2" presStyleIdx="1" presStyleCnt="2"/>
      <dgm:spPr/>
    </dgm:pt>
    <dgm:pt modelId="{009D1028-3347-45BE-85DC-ADAF4D0215B8}" type="pres">
      <dgm:prSet presAssocID="{35C20B87-89DB-4E73-9C95-037386CFD735}" presName="hierChild4" presStyleCnt="0"/>
      <dgm:spPr/>
    </dgm:pt>
    <dgm:pt modelId="{5959546B-4C67-4989-A850-677989637608}" type="pres">
      <dgm:prSet presAssocID="{35C20B87-89DB-4E73-9C95-037386CFD735}" presName="hierChild5" presStyleCnt="0"/>
      <dgm:spPr/>
    </dgm:pt>
    <dgm:pt modelId="{834EA6FD-9C86-4F23-9041-129CB6BA6EE4}" type="pres">
      <dgm:prSet presAssocID="{DE6966A8-2873-4892-BDDC-B440388D6CBB}" presName="hierChild3" presStyleCnt="0"/>
      <dgm:spPr/>
    </dgm:pt>
  </dgm:ptLst>
  <dgm:cxnLst>
    <dgm:cxn modelId="{B44C4E08-8654-42D6-812D-89C5134B1428}" type="presOf" srcId="{35C20B87-89DB-4E73-9C95-037386CFD735}" destId="{1819DB05-6A77-4AF9-9BBA-D10B1DF30B11}" srcOrd="1" destOrd="0" presId="urn:microsoft.com/office/officeart/2005/8/layout/orgChart1"/>
    <dgm:cxn modelId="{A2BD7F0A-0171-4395-9AB4-2134389A4C93}" type="presOf" srcId="{DE0A5D2A-C793-45FB-B7ED-8A2FA6B821F7}" destId="{567D205F-6679-4CF8-ADC5-57E952AB3C47}" srcOrd="0" destOrd="0" presId="urn:microsoft.com/office/officeart/2005/8/layout/orgChart1"/>
    <dgm:cxn modelId="{866BE112-2524-40EC-8416-EF40FB38BBDE}" type="presOf" srcId="{08018153-20BE-49B5-B7AB-C2105E5C7FC2}" destId="{65C5F0F8-8A35-4044-BEBA-E1B6BEB2D79F}" srcOrd="0" destOrd="0" presId="urn:microsoft.com/office/officeart/2005/8/layout/orgChart1"/>
    <dgm:cxn modelId="{770B2061-F49F-4603-97DD-F0B2ED475899}" type="presOf" srcId="{08018153-20BE-49B5-B7AB-C2105E5C7FC2}" destId="{427AB6D3-F454-43B3-90BB-303D896CD51F}" srcOrd="1" destOrd="0" presId="urn:microsoft.com/office/officeart/2005/8/layout/orgChart1"/>
    <dgm:cxn modelId="{A5F4CB67-5AA7-4EB8-961A-410F749C54CC}" srcId="{DE6966A8-2873-4892-BDDC-B440388D6CBB}" destId="{35C20B87-89DB-4E73-9C95-037386CFD735}" srcOrd="1" destOrd="0" parTransId="{63C3DA23-6913-405E-ACAB-24CD3905FC6D}" sibTransId="{6EC4AF69-4B7B-4526-9B3F-1990DC4BE897}"/>
    <dgm:cxn modelId="{4706D56F-7CA8-42AC-91FE-DA3F0F00B635}" type="presOf" srcId="{63C3DA23-6913-405E-ACAB-24CD3905FC6D}" destId="{74C91625-C3CA-4510-B490-2253014F305C}" srcOrd="0" destOrd="0" presId="urn:microsoft.com/office/officeart/2005/8/layout/orgChart1"/>
    <dgm:cxn modelId="{311BF192-67D8-4CE9-BB1E-C34DB092A409}" type="presOf" srcId="{DE6966A8-2873-4892-BDDC-B440388D6CBB}" destId="{8933BFA2-5F64-4740-BDC6-CCA45E61ADDD}" srcOrd="0" destOrd="0" presId="urn:microsoft.com/office/officeart/2005/8/layout/orgChart1"/>
    <dgm:cxn modelId="{E643F6A8-3872-430A-9AD2-3FB42351AD18}" type="presOf" srcId="{B4ECC018-75DA-46A2-B712-03927D54150C}" destId="{9571F601-9D8B-4AD7-AB46-9C3BFC8D993D}" srcOrd="0" destOrd="0" presId="urn:microsoft.com/office/officeart/2005/8/layout/orgChart1"/>
    <dgm:cxn modelId="{202406B0-651A-49A3-B0E3-05F27C80C4DC}" srcId="{DE6966A8-2873-4892-BDDC-B440388D6CBB}" destId="{08018153-20BE-49B5-B7AB-C2105E5C7FC2}" srcOrd="0" destOrd="0" parTransId="{DE0A5D2A-C793-45FB-B7ED-8A2FA6B821F7}" sibTransId="{D10F6BD8-0B03-4C8F-BC0B-AEF55C7EDCD4}"/>
    <dgm:cxn modelId="{5C4A66B2-D6D3-4DF9-9F09-6416C6BB15F8}" type="presOf" srcId="{DE6966A8-2873-4892-BDDC-B440388D6CBB}" destId="{36922C21-EA1C-4D8C-8AB2-CD6A6071B911}" srcOrd="1" destOrd="0" presId="urn:microsoft.com/office/officeart/2005/8/layout/orgChart1"/>
    <dgm:cxn modelId="{F3832DC9-A103-40F1-B88E-E13E876CB09B}" type="presOf" srcId="{35C20B87-89DB-4E73-9C95-037386CFD735}" destId="{2BB67718-B844-482C-A3B5-BD4034331BA1}" srcOrd="0" destOrd="0" presId="urn:microsoft.com/office/officeart/2005/8/layout/orgChart1"/>
    <dgm:cxn modelId="{5B9B6CE4-CD6D-412C-A308-9833E8F89D93}" srcId="{B4ECC018-75DA-46A2-B712-03927D54150C}" destId="{DE6966A8-2873-4892-BDDC-B440388D6CBB}" srcOrd="0" destOrd="0" parTransId="{DEDF31E1-5FB9-4787-BFD6-0B83D1A455F3}" sibTransId="{B280F4B3-E999-4DCA-A7AD-E901FF9DA8B1}"/>
    <dgm:cxn modelId="{1A6C5DD9-B951-4EAE-A7C0-B2CC88AC1C0A}" type="presParOf" srcId="{9571F601-9D8B-4AD7-AB46-9C3BFC8D993D}" destId="{EC475CFF-59DF-48E0-8772-05F90518AB2B}" srcOrd="0" destOrd="0" presId="urn:microsoft.com/office/officeart/2005/8/layout/orgChart1"/>
    <dgm:cxn modelId="{BC496F4C-9088-408D-AF3E-133DC62776C8}" type="presParOf" srcId="{EC475CFF-59DF-48E0-8772-05F90518AB2B}" destId="{1D2EFC5E-2AEB-4C47-8384-46B3A8AAAF5B}" srcOrd="0" destOrd="0" presId="urn:microsoft.com/office/officeart/2005/8/layout/orgChart1"/>
    <dgm:cxn modelId="{9CF9E939-E47B-4CC1-9B39-0ACD40119661}" type="presParOf" srcId="{1D2EFC5E-2AEB-4C47-8384-46B3A8AAAF5B}" destId="{8933BFA2-5F64-4740-BDC6-CCA45E61ADDD}" srcOrd="0" destOrd="0" presId="urn:microsoft.com/office/officeart/2005/8/layout/orgChart1"/>
    <dgm:cxn modelId="{36A666F3-698D-491C-911C-0EF6F7B8DDE8}" type="presParOf" srcId="{1D2EFC5E-2AEB-4C47-8384-46B3A8AAAF5B}" destId="{36922C21-EA1C-4D8C-8AB2-CD6A6071B911}" srcOrd="1" destOrd="0" presId="urn:microsoft.com/office/officeart/2005/8/layout/orgChart1"/>
    <dgm:cxn modelId="{866088C2-C00B-4A41-90E7-5E55570AD211}" type="presParOf" srcId="{EC475CFF-59DF-48E0-8772-05F90518AB2B}" destId="{731DFA28-13A8-4177-A182-44CA88409919}" srcOrd="1" destOrd="0" presId="urn:microsoft.com/office/officeart/2005/8/layout/orgChart1"/>
    <dgm:cxn modelId="{238B1C20-CFB0-4B16-B3A3-A9D384EE69C9}" type="presParOf" srcId="{731DFA28-13A8-4177-A182-44CA88409919}" destId="{567D205F-6679-4CF8-ADC5-57E952AB3C47}" srcOrd="0" destOrd="0" presId="urn:microsoft.com/office/officeart/2005/8/layout/orgChart1"/>
    <dgm:cxn modelId="{603C7DAA-0345-4A79-9320-C9869DBB6917}" type="presParOf" srcId="{731DFA28-13A8-4177-A182-44CA88409919}" destId="{F8EDE835-71CC-41ED-B245-6509C0149D86}" srcOrd="1" destOrd="0" presId="urn:microsoft.com/office/officeart/2005/8/layout/orgChart1"/>
    <dgm:cxn modelId="{269F9CC4-056E-4B55-90F8-7CEF36C46631}" type="presParOf" srcId="{F8EDE835-71CC-41ED-B245-6509C0149D86}" destId="{8777C712-30C1-4A68-966B-A31B107D9690}" srcOrd="0" destOrd="0" presId="urn:microsoft.com/office/officeart/2005/8/layout/orgChart1"/>
    <dgm:cxn modelId="{33572313-AEA0-48D1-92D0-F2EA9B9C60D4}" type="presParOf" srcId="{8777C712-30C1-4A68-966B-A31B107D9690}" destId="{65C5F0F8-8A35-4044-BEBA-E1B6BEB2D79F}" srcOrd="0" destOrd="0" presId="urn:microsoft.com/office/officeart/2005/8/layout/orgChart1"/>
    <dgm:cxn modelId="{0D1851BA-78C4-4C14-AF62-7A1EB4618D5F}" type="presParOf" srcId="{8777C712-30C1-4A68-966B-A31B107D9690}" destId="{427AB6D3-F454-43B3-90BB-303D896CD51F}" srcOrd="1" destOrd="0" presId="urn:microsoft.com/office/officeart/2005/8/layout/orgChart1"/>
    <dgm:cxn modelId="{B74449C3-487E-4F80-8EC1-D4FE2FCB53AB}" type="presParOf" srcId="{F8EDE835-71CC-41ED-B245-6509C0149D86}" destId="{0D44CD54-9C9A-4EE2-B5C0-2EDAD9B2037D}" srcOrd="1" destOrd="0" presId="urn:microsoft.com/office/officeart/2005/8/layout/orgChart1"/>
    <dgm:cxn modelId="{A3DA700E-9368-4042-9253-764F55E427F2}" type="presParOf" srcId="{F8EDE835-71CC-41ED-B245-6509C0149D86}" destId="{2C81D4FB-F83E-4A38-A16C-AABDCFAEA97B}" srcOrd="2" destOrd="0" presId="urn:microsoft.com/office/officeart/2005/8/layout/orgChart1"/>
    <dgm:cxn modelId="{22362F57-6259-442E-A49E-EBA532278E90}" type="presParOf" srcId="{731DFA28-13A8-4177-A182-44CA88409919}" destId="{74C91625-C3CA-4510-B490-2253014F305C}" srcOrd="2" destOrd="0" presId="urn:microsoft.com/office/officeart/2005/8/layout/orgChart1"/>
    <dgm:cxn modelId="{DFACEE26-1859-4DA6-889B-03436F8B7BA3}" type="presParOf" srcId="{731DFA28-13A8-4177-A182-44CA88409919}" destId="{EF92A2ED-43F6-48CB-B2BD-8F17026E42AB}" srcOrd="3" destOrd="0" presId="urn:microsoft.com/office/officeart/2005/8/layout/orgChart1"/>
    <dgm:cxn modelId="{C0157B54-D593-4CDD-9066-0E687B511B94}" type="presParOf" srcId="{EF92A2ED-43F6-48CB-B2BD-8F17026E42AB}" destId="{AFE0D257-4107-41F2-B9E4-9BD0E38003A7}" srcOrd="0" destOrd="0" presId="urn:microsoft.com/office/officeart/2005/8/layout/orgChart1"/>
    <dgm:cxn modelId="{04B25E25-7A39-49E4-9240-1CCF89AEE77C}" type="presParOf" srcId="{AFE0D257-4107-41F2-B9E4-9BD0E38003A7}" destId="{2BB67718-B844-482C-A3B5-BD4034331BA1}" srcOrd="0" destOrd="0" presId="urn:microsoft.com/office/officeart/2005/8/layout/orgChart1"/>
    <dgm:cxn modelId="{233A695C-3F07-4918-84BA-9510F6ADB3EB}" type="presParOf" srcId="{AFE0D257-4107-41F2-B9E4-9BD0E38003A7}" destId="{1819DB05-6A77-4AF9-9BBA-D10B1DF30B11}" srcOrd="1" destOrd="0" presId="urn:microsoft.com/office/officeart/2005/8/layout/orgChart1"/>
    <dgm:cxn modelId="{8E6AD445-F3E7-4F06-98E1-85F6D0354CE0}" type="presParOf" srcId="{EF92A2ED-43F6-48CB-B2BD-8F17026E42AB}" destId="{009D1028-3347-45BE-85DC-ADAF4D0215B8}" srcOrd="1" destOrd="0" presId="urn:microsoft.com/office/officeart/2005/8/layout/orgChart1"/>
    <dgm:cxn modelId="{699CBD14-2D74-4CD1-B8E9-643F7A3FC421}" type="presParOf" srcId="{EF92A2ED-43F6-48CB-B2BD-8F17026E42AB}" destId="{5959546B-4C67-4989-A850-677989637608}" srcOrd="2" destOrd="0" presId="urn:microsoft.com/office/officeart/2005/8/layout/orgChart1"/>
    <dgm:cxn modelId="{7B7C0E48-BA14-4878-BAFC-DE9B52833D7B}" type="presParOf" srcId="{EC475CFF-59DF-48E0-8772-05F90518AB2B}" destId="{834EA6FD-9C86-4F23-9041-129CB6BA6EE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4.xml><?xml version="1.0" encoding="utf-8"?>
<dgm:dataModel xmlns:dgm="http://schemas.openxmlformats.org/drawingml/2006/diagram" xmlns:a="http://schemas.openxmlformats.org/drawingml/2006/main">
  <dgm:ptLst>
    <dgm:pt modelId="{1F8BDACE-8DC9-4815-8FE2-C233AA5CABF5}"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D0AF1A44-F674-4456-B037-7C11ECCEA7DF}">
      <dgm:prSet phldrT="[Text]"/>
      <dgm:spPr>
        <a:scene3d>
          <a:camera prst="orthographicFront"/>
          <a:lightRig rig="threePt" dir="t"/>
        </a:scene3d>
        <a:sp3d>
          <a:bevelT/>
        </a:sp3d>
      </dgm:spPr>
      <dgm:t>
        <a:bodyPr/>
        <a:lstStyle/>
        <a:p>
          <a:r>
            <a:rPr lang="en-US"/>
            <a:t>Operating</a:t>
          </a:r>
        </a:p>
      </dgm:t>
    </dgm:pt>
    <dgm:pt modelId="{0EE09931-FF74-4352-A8E8-C8F2AC2D554C}" type="parTrans" cxnId="{79C2EBB0-3047-4066-99C3-B05CE56382E6}">
      <dgm:prSet/>
      <dgm:spPr/>
      <dgm:t>
        <a:bodyPr/>
        <a:lstStyle/>
        <a:p>
          <a:endParaRPr lang="en-US"/>
        </a:p>
      </dgm:t>
    </dgm:pt>
    <dgm:pt modelId="{108F2AA4-E688-48DE-8751-9750F950A575}" type="sibTrans" cxnId="{79C2EBB0-3047-4066-99C3-B05CE56382E6}">
      <dgm:prSet/>
      <dgm:spPr/>
      <dgm:t>
        <a:bodyPr/>
        <a:lstStyle/>
        <a:p>
          <a:endParaRPr lang="en-US"/>
        </a:p>
      </dgm:t>
    </dgm:pt>
    <dgm:pt modelId="{DBDCC6D6-3C16-4B36-8A26-9F804716EFCB}">
      <dgm:prSet phldrT="[Text]"/>
      <dgm:spPr>
        <a:scene3d>
          <a:camera prst="orthographicFront"/>
          <a:lightRig rig="threePt" dir="t"/>
        </a:scene3d>
        <a:sp3d>
          <a:bevelT/>
        </a:sp3d>
      </dgm:spPr>
      <dgm:t>
        <a:bodyPr/>
        <a:lstStyle/>
        <a:p>
          <a:r>
            <a:rPr lang="en-US"/>
            <a:t>Activities other than nonoperating activities</a:t>
          </a:r>
        </a:p>
      </dgm:t>
    </dgm:pt>
    <dgm:pt modelId="{2FA7D22F-A1D2-419A-9E66-3904A5306AF6}" type="parTrans" cxnId="{AFAA19E0-890D-4C34-BC96-E057E2A1C4FC}">
      <dgm:prSet/>
      <dgm:spPr/>
      <dgm:t>
        <a:bodyPr/>
        <a:lstStyle/>
        <a:p>
          <a:endParaRPr lang="en-US"/>
        </a:p>
      </dgm:t>
    </dgm:pt>
    <dgm:pt modelId="{75D58925-54EA-49CD-A2FC-0BB57EE37285}" type="sibTrans" cxnId="{AFAA19E0-890D-4C34-BC96-E057E2A1C4FC}">
      <dgm:prSet/>
      <dgm:spPr/>
      <dgm:t>
        <a:bodyPr/>
        <a:lstStyle/>
        <a:p>
          <a:endParaRPr lang="en-US"/>
        </a:p>
      </dgm:t>
    </dgm:pt>
    <dgm:pt modelId="{1CAB7A1E-732E-41E7-BDCA-9F7ED2D7182B}">
      <dgm:prSet phldrT="[Text]"/>
      <dgm:spPr>
        <a:scene3d>
          <a:camera prst="orthographicFront"/>
          <a:lightRig rig="threePt" dir="t"/>
        </a:scene3d>
        <a:sp3d>
          <a:bevelT/>
        </a:sp3d>
      </dgm:spPr>
      <dgm:t>
        <a:bodyPr/>
        <a:lstStyle/>
        <a:p>
          <a:r>
            <a:rPr lang="en-US"/>
            <a:t>Nonoperating</a:t>
          </a:r>
        </a:p>
      </dgm:t>
    </dgm:pt>
    <dgm:pt modelId="{CD69B12F-B032-4674-B42B-B024303B5CFF}" type="parTrans" cxnId="{15D06AE8-DA85-463E-94C2-C12156DB86E0}">
      <dgm:prSet/>
      <dgm:spPr/>
      <dgm:t>
        <a:bodyPr/>
        <a:lstStyle/>
        <a:p>
          <a:endParaRPr lang="en-US"/>
        </a:p>
      </dgm:t>
    </dgm:pt>
    <dgm:pt modelId="{B806F14A-39F7-4935-8D51-BE19AB504A5B}" type="sibTrans" cxnId="{15D06AE8-DA85-463E-94C2-C12156DB86E0}">
      <dgm:prSet/>
      <dgm:spPr/>
      <dgm:t>
        <a:bodyPr/>
        <a:lstStyle/>
        <a:p>
          <a:endParaRPr lang="en-US"/>
        </a:p>
      </dgm:t>
    </dgm:pt>
    <dgm:pt modelId="{E4D7124B-2CC9-4D44-B44F-DF66008C1B5F}">
      <dgm:prSet phldrT="[Text]"/>
      <dgm:spPr>
        <a:scene3d>
          <a:camera prst="orthographicFront"/>
          <a:lightRig rig="threePt" dir="t"/>
        </a:scene3d>
        <a:sp3d>
          <a:bevelT/>
        </a:sp3d>
      </dgm:spPr>
      <dgm:t>
        <a:bodyPr/>
        <a:lstStyle/>
        <a:p>
          <a:r>
            <a:rPr lang="en-US"/>
            <a:t>Subsidies received and provided</a:t>
          </a:r>
        </a:p>
      </dgm:t>
    </dgm:pt>
    <dgm:pt modelId="{CF4F6C0E-6858-4752-B12D-FAFFF53FFF65}" type="parTrans" cxnId="{51CDD757-57E9-4FDD-B8B9-93C43F357FE4}">
      <dgm:prSet/>
      <dgm:spPr/>
      <dgm:t>
        <a:bodyPr/>
        <a:lstStyle/>
        <a:p>
          <a:endParaRPr lang="en-US"/>
        </a:p>
      </dgm:t>
    </dgm:pt>
    <dgm:pt modelId="{D9BB0B60-1B3C-4A5E-9A1B-62392E688FF4}" type="sibTrans" cxnId="{51CDD757-57E9-4FDD-B8B9-93C43F357FE4}">
      <dgm:prSet/>
      <dgm:spPr/>
      <dgm:t>
        <a:bodyPr/>
        <a:lstStyle/>
        <a:p>
          <a:endParaRPr lang="en-US"/>
        </a:p>
      </dgm:t>
    </dgm:pt>
    <dgm:pt modelId="{A4A39721-A097-40A7-9C71-706D93349565}">
      <dgm:prSet/>
      <dgm:spPr/>
      <dgm:t>
        <a:bodyPr/>
        <a:lstStyle/>
        <a:p>
          <a:r>
            <a:rPr lang="en-US"/>
            <a:t>Revenues and expenses of financing</a:t>
          </a:r>
        </a:p>
      </dgm:t>
    </dgm:pt>
    <dgm:pt modelId="{2C415BDE-A503-4B3F-A718-AE72F2ECE04B}" type="parTrans" cxnId="{DA386C22-001F-43E6-BCA0-AE104DAF51C8}">
      <dgm:prSet/>
      <dgm:spPr/>
      <dgm:t>
        <a:bodyPr/>
        <a:lstStyle/>
        <a:p>
          <a:endParaRPr lang="en-US"/>
        </a:p>
      </dgm:t>
    </dgm:pt>
    <dgm:pt modelId="{CF2CDF49-8FE2-4874-A45E-563DF4844C28}" type="sibTrans" cxnId="{DA386C22-001F-43E6-BCA0-AE104DAF51C8}">
      <dgm:prSet/>
      <dgm:spPr/>
      <dgm:t>
        <a:bodyPr/>
        <a:lstStyle/>
        <a:p>
          <a:endParaRPr lang="en-US"/>
        </a:p>
      </dgm:t>
    </dgm:pt>
    <dgm:pt modelId="{2F7806AA-95E9-450A-B19E-87821BCC20A2}">
      <dgm:prSet/>
      <dgm:spPr/>
      <dgm:t>
        <a:bodyPr/>
        <a:lstStyle/>
        <a:p>
          <a:r>
            <a:rPr lang="en-US"/>
            <a:t>Resources from the disposal of capital assets and inventory</a:t>
          </a:r>
        </a:p>
      </dgm:t>
    </dgm:pt>
    <dgm:pt modelId="{FF019DC8-7D0F-40A3-BE30-D757F2E4FABA}" type="parTrans" cxnId="{8788C5EC-2288-47DC-A87E-2130C74A3918}">
      <dgm:prSet/>
      <dgm:spPr/>
      <dgm:t>
        <a:bodyPr/>
        <a:lstStyle/>
        <a:p>
          <a:endParaRPr lang="en-US"/>
        </a:p>
      </dgm:t>
    </dgm:pt>
    <dgm:pt modelId="{B865F0A4-3447-4601-930C-CA54D9FCA44B}" type="sibTrans" cxnId="{8788C5EC-2288-47DC-A87E-2130C74A3918}">
      <dgm:prSet/>
      <dgm:spPr/>
      <dgm:t>
        <a:bodyPr/>
        <a:lstStyle/>
        <a:p>
          <a:endParaRPr lang="en-US"/>
        </a:p>
      </dgm:t>
    </dgm:pt>
    <dgm:pt modelId="{765BD3D6-EE59-451A-BC1D-5C36E4D5A862}">
      <dgm:prSet/>
      <dgm:spPr/>
      <dgm:t>
        <a:bodyPr/>
        <a:lstStyle/>
        <a:p>
          <a:r>
            <a:rPr lang="en-US"/>
            <a:t>Investment income and expenses</a:t>
          </a:r>
        </a:p>
      </dgm:t>
    </dgm:pt>
    <dgm:pt modelId="{D30514B1-232B-4005-B03B-BA27C0D27FF8}" type="parTrans" cxnId="{0E6A21B1-AC85-4BF3-B6B7-F6934A8EEA21}">
      <dgm:prSet/>
      <dgm:spPr/>
      <dgm:t>
        <a:bodyPr/>
        <a:lstStyle/>
        <a:p>
          <a:endParaRPr lang="en-US"/>
        </a:p>
      </dgm:t>
    </dgm:pt>
    <dgm:pt modelId="{7E751E76-EBA0-4488-B45D-B27C996839AB}" type="sibTrans" cxnId="{0E6A21B1-AC85-4BF3-B6B7-F6934A8EEA21}">
      <dgm:prSet/>
      <dgm:spPr/>
      <dgm:t>
        <a:bodyPr/>
        <a:lstStyle/>
        <a:p>
          <a:endParaRPr lang="en-US"/>
        </a:p>
      </dgm:t>
    </dgm:pt>
    <dgm:pt modelId="{BDB7344B-1333-4B47-81CC-4254295DC9A5}" type="pres">
      <dgm:prSet presAssocID="{1F8BDACE-8DC9-4815-8FE2-C233AA5CABF5}" presName="Name0" presStyleCnt="0">
        <dgm:presLayoutVars>
          <dgm:dir/>
          <dgm:animLvl val="lvl"/>
          <dgm:resizeHandles val="exact"/>
        </dgm:presLayoutVars>
      </dgm:prSet>
      <dgm:spPr/>
    </dgm:pt>
    <dgm:pt modelId="{FC4C689B-51FC-4FB3-8843-D8E13D4046AE}" type="pres">
      <dgm:prSet presAssocID="{D0AF1A44-F674-4456-B037-7C11ECCEA7DF}" presName="linNode" presStyleCnt="0"/>
      <dgm:spPr>
        <a:scene3d>
          <a:camera prst="orthographicFront"/>
          <a:lightRig rig="threePt" dir="t"/>
        </a:scene3d>
        <a:sp3d>
          <a:bevelT/>
        </a:sp3d>
      </dgm:spPr>
    </dgm:pt>
    <dgm:pt modelId="{A5B0F22E-5AFD-47B3-9AF6-2D9D05B4522A}" type="pres">
      <dgm:prSet presAssocID="{D0AF1A44-F674-4456-B037-7C11ECCEA7DF}" presName="parentText" presStyleLbl="node1" presStyleIdx="0" presStyleCnt="2">
        <dgm:presLayoutVars>
          <dgm:chMax val="1"/>
          <dgm:bulletEnabled val="1"/>
        </dgm:presLayoutVars>
      </dgm:prSet>
      <dgm:spPr/>
    </dgm:pt>
    <dgm:pt modelId="{E87C9A1A-50AB-45E2-8A32-576DB464538F}" type="pres">
      <dgm:prSet presAssocID="{D0AF1A44-F674-4456-B037-7C11ECCEA7DF}" presName="descendantText" presStyleLbl="alignAccFollowNode1" presStyleIdx="0" presStyleCnt="2">
        <dgm:presLayoutVars>
          <dgm:bulletEnabled val="1"/>
        </dgm:presLayoutVars>
      </dgm:prSet>
      <dgm:spPr/>
    </dgm:pt>
    <dgm:pt modelId="{CC571A1F-9ABA-4794-AEE6-1A00DAEEDF00}" type="pres">
      <dgm:prSet presAssocID="{108F2AA4-E688-48DE-8751-9750F950A575}" presName="sp" presStyleCnt="0"/>
      <dgm:spPr>
        <a:scene3d>
          <a:camera prst="orthographicFront"/>
          <a:lightRig rig="threePt" dir="t"/>
        </a:scene3d>
        <a:sp3d>
          <a:bevelT/>
        </a:sp3d>
      </dgm:spPr>
    </dgm:pt>
    <dgm:pt modelId="{CD0CE870-F911-431D-A76D-7E683C5D8D91}" type="pres">
      <dgm:prSet presAssocID="{1CAB7A1E-732E-41E7-BDCA-9F7ED2D7182B}" presName="linNode" presStyleCnt="0"/>
      <dgm:spPr>
        <a:scene3d>
          <a:camera prst="orthographicFront"/>
          <a:lightRig rig="threePt" dir="t"/>
        </a:scene3d>
        <a:sp3d>
          <a:bevelT/>
        </a:sp3d>
      </dgm:spPr>
    </dgm:pt>
    <dgm:pt modelId="{F2450198-9DCF-4724-824A-7D722DCD6E6E}" type="pres">
      <dgm:prSet presAssocID="{1CAB7A1E-732E-41E7-BDCA-9F7ED2D7182B}" presName="parentText" presStyleLbl="node1" presStyleIdx="1" presStyleCnt="2">
        <dgm:presLayoutVars>
          <dgm:chMax val="1"/>
          <dgm:bulletEnabled val="1"/>
        </dgm:presLayoutVars>
      </dgm:prSet>
      <dgm:spPr/>
    </dgm:pt>
    <dgm:pt modelId="{F4F7F24D-A7B5-4988-B123-444236A7A39A}" type="pres">
      <dgm:prSet presAssocID="{1CAB7A1E-732E-41E7-BDCA-9F7ED2D7182B}" presName="descendantText" presStyleLbl="alignAccFollowNode1" presStyleIdx="1" presStyleCnt="2">
        <dgm:presLayoutVars>
          <dgm:bulletEnabled val="1"/>
        </dgm:presLayoutVars>
      </dgm:prSet>
      <dgm:spPr/>
    </dgm:pt>
  </dgm:ptLst>
  <dgm:cxnLst>
    <dgm:cxn modelId="{5E0EB106-8329-4CA2-8844-35DFAB08A7AC}" type="presOf" srcId="{1CAB7A1E-732E-41E7-BDCA-9F7ED2D7182B}" destId="{F2450198-9DCF-4724-824A-7D722DCD6E6E}" srcOrd="0" destOrd="0" presId="urn:microsoft.com/office/officeart/2005/8/layout/vList5"/>
    <dgm:cxn modelId="{4D650C1B-0973-479F-B62B-A6A34901F6BD}" type="presOf" srcId="{A4A39721-A097-40A7-9C71-706D93349565}" destId="{F4F7F24D-A7B5-4988-B123-444236A7A39A}" srcOrd="0" destOrd="1" presId="urn:microsoft.com/office/officeart/2005/8/layout/vList5"/>
    <dgm:cxn modelId="{DA386C22-001F-43E6-BCA0-AE104DAF51C8}" srcId="{1CAB7A1E-732E-41E7-BDCA-9F7ED2D7182B}" destId="{A4A39721-A097-40A7-9C71-706D93349565}" srcOrd="1" destOrd="0" parTransId="{2C415BDE-A503-4B3F-A718-AE72F2ECE04B}" sibTransId="{CF2CDF49-8FE2-4874-A45E-563DF4844C28}"/>
    <dgm:cxn modelId="{64E5C55B-5BC3-4313-A29B-66FD20C472B4}" type="presOf" srcId="{E4D7124B-2CC9-4D44-B44F-DF66008C1B5F}" destId="{F4F7F24D-A7B5-4988-B123-444236A7A39A}" srcOrd="0" destOrd="0" presId="urn:microsoft.com/office/officeart/2005/8/layout/vList5"/>
    <dgm:cxn modelId="{EAA9AD5F-425F-41B7-8B2E-364FEDCA6784}" type="presOf" srcId="{2F7806AA-95E9-450A-B19E-87821BCC20A2}" destId="{F4F7F24D-A7B5-4988-B123-444236A7A39A}" srcOrd="0" destOrd="2" presId="urn:microsoft.com/office/officeart/2005/8/layout/vList5"/>
    <dgm:cxn modelId="{D469C75F-E3D4-46CD-A2CF-3BFC43DA9F5A}" type="presOf" srcId="{DBDCC6D6-3C16-4B36-8A26-9F804716EFCB}" destId="{E87C9A1A-50AB-45E2-8A32-576DB464538F}" srcOrd="0" destOrd="0" presId="urn:microsoft.com/office/officeart/2005/8/layout/vList5"/>
    <dgm:cxn modelId="{51CDD757-57E9-4FDD-B8B9-93C43F357FE4}" srcId="{1CAB7A1E-732E-41E7-BDCA-9F7ED2D7182B}" destId="{E4D7124B-2CC9-4D44-B44F-DF66008C1B5F}" srcOrd="0" destOrd="0" parTransId="{CF4F6C0E-6858-4752-B12D-FAFFF53FFF65}" sibTransId="{D9BB0B60-1B3C-4A5E-9A1B-62392E688FF4}"/>
    <dgm:cxn modelId="{004C4D81-7395-449F-B0FA-D06923DFC5E8}" type="presOf" srcId="{1F8BDACE-8DC9-4815-8FE2-C233AA5CABF5}" destId="{BDB7344B-1333-4B47-81CC-4254295DC9A5}" srcOrd="0" destOrd="0" presId="urn:microsoft.com/office/officeart/2005/8/layout/vList5"/>
    <dgm:cxn modelId="{119E2998-63FF-4846-A5D0-2872E15CE60A}" type="presOf" srcId="{765BD3D6-EE59-451A-BC1D-5C36E4D5A862}" destId="{F4F7F24D-A7B5-4988-B123-444236A7A39A}" srcOrd="0" destOrd="3" presId="urn:microsoft.com/office/officeart/2005/8/layout/vList5"/>
    <dgm:cxn modelId="{79C2EBB0-3047-4066-99C3-B05CE56382E6}" srcId="{1F8BDACE-8DC9-4815-8FE2-C233AA5CABF5}" destId="{D0AF1A44-F674-4456-B037-7C11ECCEA7DF}" srcOrd="0" destOrd="0" parTransId="{0EE09931-FF74-4352-A8E8-C8F2AC2D554C}" sibTransId="{108F2AA4-E688-48DE-8751-9750F950A575}"/>
    <dgm:cxn modelId="{0E6A21B1-AC85-4BF3-B6B7-F6934A8EEA21}" srcId="{1CAB7A1E-732E-41E7-BDCA-9F7ED2D7182B}" destId="{765BD3D6-EE59-451A-BC1D-5C36E4D5A862}" srcOrd="3" destOrd="0" parTransId="{D30514B1-232B-4005-B03B-BA27C0D27FF8}" sibTransId="{7E751E76-EBA0-4488-B45D-B27C996839AB}"/>
    <dgm:cxn modelId="{AFAA19E0-890D-4C34-BC96-E057E2A1C4FC}" srcId="{D0AF1A44-F674-4456-B037-7C11ECCEA7DF}" destId="{DBDCC6D6-3C16-4B36-8A26-9F804716EFCB}" srcOrd="0" destOrd="0" parTransId="{2FA7D22F-A1D2-419A-9E66-3904A5306AF6}" sibTransId="{75D58925-54EA-49CD-A2FC-0BB57EE37285}"/>
    <dgm:cxn modelId="{D6C644E3-0647-446F-A217-C28495B21881}" type="presOf" srcId="{D0AF1A44-F674-4456-B037-7C11ECCEA7DF}" destId="{A5B0F22E-5AFD-47B3-9AF6-2D9D05B4522A}" srcOrd="0" destOrd="0" presId="urn:microsoft.com/office/officeart/2005/8/layout/vList5"/>
    <dgm:cxn modelId="{15D06AE8-DA85-463E-94C2-C12156DB86E0}" srcId="{1F8BDACE-8DC9-4815-8FE2-C233AA5CABF5}" destId="{1CAB7A1E-732E-41E7-BDCA-9F7ED2D7182B}" srcOrd="1" destOrd="0" parTransId="{CD69B12F-B032-4674-B42B-B024303B5CFF}" sibTransId="{B806F14A-39F7-4935-8D51-BE19AB504A5B}"/>
    <dgm:cxn modelId="{8788C5EC-2288-47DC-A87E-2130C74A3918}" srcId="{1CAB7A1E-732E-41E7-BDCA-9F7ED2D7182B}" destId="{2F7806AA-95E9-450A-B19E-87821BCC20A2}" srcOrd="2" destOrd="0" parTransId="{FF019DC8-7D0F-40A3-BE30-D757F2E4FABA}" sibTransId="{B865F0A4-3447-4601-930C-CA54D9FCA44B}"/>
    <dgm:cxn modelId="{CACAF1EC-8EB1-47B7-9672-F40F44B7581A}" type="presParOf" srcId="{BDB7344B-1333-4B47-81CC-4254295DC9A5}" destId="{FC4C689B-51FC-4FB3-8843-D8E13D4046AE}" srcOrd="0" destOrd="0" presId="urn:microsoft.com/office/officeart/2005/8/layout/vList5"/>
    <dgm:cxn modelId="{0C4228B9-F611-48FF-BCF6-23A9C0DFEA35}" type="presParOf" srcId="{FC4C689B-51FC-4FB3-8843-D8E13D4046AE}" destId="{A5B0F22E-5AFD-47B3-9AF6-2D9D05B4522A}" srcOrd="0" destOrd="0" presId="urn:microsoft.com/office/officeart/2005/8/layout/vList5"/>
    <dgm:cxn modelId="{23CF7AE3-B197-47B2-80AD-CC76797F9736}" type="presParOf" srcId="{FC4C689B-51FC-4FB3-8843-D8E13D4046AE}" destId="{E87C9A1A-50AB-45E2-8A32-576DB464538F}" srcOrd="1" destOrd="0" presId="urn:microsoft.com/office/officeart/2005/8/layout/vList5"/>
    <dgm:cxn modelId="{937972C5-0ECB-4A9F-A313-392B03034669}" type="presParOf" srcId="{BDB7344B-1333-4B47-81CC-4254295DC9A5}" destId="{CC571A1F-9ABA-4794-AEE6-1A00DAEEDF00}" srcOrd="1" destOrd="0" presId="urn:microsoft.com/office/officeart/2005/8/layout/vList5"/>
    <dgm:cxn modelId="{D6DDE7A3-24BF-482A-8338-65D6B61334DA}" type="presParOf" srcId="{BDB7344B-1333-4B47-81CC-4254295DC9A5}" destId="{CD0CE870-F911-431D-A76D-7E683C5D8D91}" srcOrd="2" destOrd="0" presId="urn:microsoft.com/office/officeart/2005/8/layout/vList5"/>
    <dgm:cxn modelId="{E93F5963-DD28-4825-829D-E93F82ABE090}" type="presParOf" srcId="{CD0CE870-F911-431D-A76D-7E683C5D8D91}" destId="{F2450198-9DCF-4724-824A-7D722DCD6E6E}" srcOrd="0" destOrd="0" presId="urn:microsoft.com/office/officeart/2005/8/layout/vList5"/>
    <dgm:cxn modelId="{C8A75A54-A213-43BA-9D95-61482A440CD6}" type="presParOf" srcId="{CD0CE870-F911-431D-A76D-7E683C5D8D91}" destId="{F4F7F24D-A7B5-4988-B123-444236A7A39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5.xml><?xml version="1.0" encoding="utf-8"?>
<dgm:dataModel xmlns:dgm="http://schemas.openxmlformats.org/drawingml/2006/diagram" xmlns:a="http://schemas.openxmlformats.org/drawingml/2006/main">
  <dgm:ptLst>
    <dgm:pt modelId="{7EC228F7-CDA3-4CE5-B96E-DF378D297A32}"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1C3ED1D0-50B2-4C93-BD90-09EC29AAD6EE}">
      <dgm:prSet custT="1"/>
      <dgm:spPr>
        <a:scene3d>
          <a:camera prst="orthographicFront"/>
          <a:lightRig rig="threePt" dir="t"/>
        </a:scene3d>
        <a:sp3d>
          <a:bevelT/>
        </a:sp3d>
      </dgm:spPr>
      <dgm:t>
        <a:bodyPr/>
        <a:lstStyle/>
        <a:p>
          <a:r>
            <a:rPr lang="en-US" sz="3200"/>
            <a:t>Subsidies</a:t>
          </a:r>
          <a:endParaRPr lang="en-US" sz="4400"/>
        </a:p>
      </dgm:t>
    </dgm:pt>
    <dgm:pt modelId="{D8646DCB-0D8A-4877-8097-5CF3911902EB}" type="parTrans" cxnId="{ACF31CA9-5126-4753-8A9E-C351AAB2EC83}">
      <dgm:prSet/>
      <dgm:spPr/>
      <dgm:t>
        <a:bodyPr/>
        <a:lstStyle/>
        <a:p>
          <a:endParaRPr lang="en-US"/>
        </a:p>
      </dgm:t>
    </dgm:pt>
    <dgm:pt modelId="{FCCA95DC-CD65-4ED4-99D0-96E22DAEDAB4}" type="sibTrans" cxnId="{ACF31CA9-5126-4753-8A9E-C351AAB2EC83}">
      <dgm:prSet/>
      <dgm:spPr/>
      <dgm:t>
        <a:bodyPr/>
        <a:lstStyle/>
        <a:p>
          <a:endParaRPr lang="en-US"/>
        </a:p>
      </dgm:t>
    </dgm:pt>
    <dgm:pt modelId="{EC57E1CE-5D0E-4B6A-95C0-08188ECC3D92}">
      <dgm:prSet/>
      <dgm:spPr>
        <a:scene3d>
          <a:camera prst="orthographicFront"/>
          <a:lightRig rig="threePt" dir="t"/>
        </a:scene3d>
        <a:sp3d>
          <a:bevelT/>
        </a:sp3d>
      </dgm:spPr>
      <dgm:t>
        <a:bodyPr/>
        <a:lstStyle/>
        <a:p>
          <a:r>
            <a:rPr lang="en-US"/>
            <a:t>Resources received from another party or fund to keep rates lower than otherwise would be necessary to support the level of goods and services to be provided</a:t>
          </a:r>
        </a:p>
      </dgm:t>
    </dgm:pt>
    <dgm:pt modelId="{D1E9198E-23DC-4366-8493-6CFC836631F7}" type="parTrans" cxnId="{AE6F38D0-B064-4CA3-BDE4-CCD28769C22C}">
      <dgm:prSet/>
      <dgm:spPr/>
      <dgm:t>
        <a:bodyPr/>
        <a:lstStyle/>
        <a:p>
          <a:endParaRPr lang="en-US"/>
        </a:p>
      </dgm:t>
    </dgm:pt>
    <dgm:pt modelId="{37A259E8-203F-4932-BCA7-FB3FDC4C9BB7}" type="sibTrans" cxnId="{AE6F38D0-B064-4CA3-BDE4-CCD28769C22C}">
      <dgm:prSet/>
      <dgm:spPr/>
      <dgm:t>
        <a:bodyPr/>
        <a:lstStyle/>
        <a:p>
          <a:endParaRPr lang="en-US"/>
        </a:p>
      </dgm:t>
    </dgm:pt>
    <dgm:pt modelId="{C9BDC8CB-EFAF-4260-8A5A-E5274D600331}">
      <dgm:prSet/>
      <dgm:spPr>
        <a:scene3d>
          <a:camera prst="orthographicFront"/>
          <a:lightRig rig="threePt" dir="t"/>
        </a:scene3d>
        <a:sp3d>
          <a:bevelT/>
        </a:sp3d>
      </dgm:spPr>
      <dgm:t>
        <a:bodyPr/>
        <a:lstStyle/>
        <a:p>
          <a:r>
            <a:rPr lang="en-US"/>
            <a:t>Resources provided to another party or fund that results in higher rates than otherwise would be established for the level of goods and services to be provided</a:t>
          </a:r>
        </a:p>
      </dgm:t>
    </dgm:pt>
    <dgm:pt modelId="{897DD70D-99C5-4244-AD2A-15AC6406526E}" type="parTrans" cxnId="{09F218AA-6D10-4A9D-964D-88B7FE1BCBFD}">
      <dgm:prSet/>
      <dgm:spPr/>
      <dgm:t>
        <a:bodyPr/>
        <a:lstStyle/>
        <a:p>
          <a:endParaRPr lang="en-US"/>
        </a:p>
      </dgm:t>
    </dgm:pt>
    <dgm:pt modelId="{6EAD7985-384C-4E6F-B113-9E3EF66D1B94}" type="sibTrans" cxnId="{09F218AA-6D10-4A9D-964D-88B7FE1BCBFD}">
      <dgm:prSet/>
      <dgm:spPr/>
      <dgm:t>
        <a:bodyPr/>
        <a:lstStyle/>
        <a:p>
          <a:endParaRPr lang="en-US"/>
        </a:p>
      </dgm:t>
    </dgm:pt>
    <dgm:pt modelId="{711F0B1C-9B81-44F8-9417-87A4F406D448}">
      <dgm:prSet custT="1"/>
      <dgm:spPr>
        <a:scene3d>
          <a:camera prst="orthographicFront"/>
          <a:lightRig rig="threePt" dir="t"/>
        </a:scene3d>
        <a:sp3d>
          <a:bevelT/>
        </a:sp3d>
      </dgm:spPr>
      <dgm:t>
        <a:bodyPr/>
        <a:lstStyle/>
        <a:p>
          <a:r>
            <a:rPr lang="en-US" sz="2800"/>
            <a:t>Add a new subtotal for operating income (loss) and noncapital subsidies</a:t>
          </a:r>
        </a:p>
      </dgm:t>
    </dgm:pt>
    <dgm:pt modelId="{6DBF158B-9DFC-4DBD-8C48-CA2C51CBC902}" type="parTrans" cxnId="{D454C96C-A9D3-42A3-81F8-915DB93221A1}">
      <dgm:prSet/>
      <dgm:spPr/>
      <dgm:t>
        <a:bodyPr/>
        <a:lstStyle/>
        <a:p>
          <a:endParaRPr lang="en-US"/>
        </a:p>
      </dgm:t>
    </dgm:pt>
    <dgm:pt modelId="{74584285-CA7F-4F05-87A6-C34E4382B379}" type="sibTrans" cxnId="{D454C96C-A9D3-42A3-81F8-915DB93221A1}">
      <dgm:prSet/>
      <dgm:spPr/>
      <dgm:t>
        <a:bodyPr/>
        <a:lstStyle/>
        <a:p>
          <a:endParaRPr lang="en-US"/>
        </a:p>
      </dgm:t>
    </dgm:pt>
    <dgm:pt modelId="{52655321-5C4F-4E88-9AAF-E133E9507687}" type="pres">
      <dgm:prSet presAssocID="{7EC228F7-CDA3-4CE5-B96E-DF378D297A32}" presName="Name0" presStyleCnt="0">
        <dgm:presLayoutVars>
          <dgm:dir/>
          <dgm:animLvl val="lvl"/>
          <dgm:resizeHandles val="exact"/>
        </dgm:presLayoutVars>
      </dgm:prSet>
      <dgm:spPr/>
    </dgm:pt>
    <dgm:pt modelId="{383FDC80-DF6A-4A30-8C21-7DC252F5AE21}" type="pres">
      <dgm:prSet presAssocID="{1C3ED1D0-50B2-4C93-BD90-09EC29AAD6EE}" presName="linNode" presStyleCnt="0"/>
      <dgm:spPr>
        <a:scene3d>
          <a:camera prst="orthographicFront"/>
          <a:lightRig rig="threePt" dir="t"/>
        </a:scene3d>
        <a:sp3d>
          <a:bevelT/>
        </a:sp3d>
      </dgm:spPr>
    </dgm:pt>
    <dgm:pt modelId="{09D18AFB-C9A9-40EA-BBE8-BF4EDC1FBC21}" type="pres">
      <dgm:prSet presAssocID="{1C3ED1D0-50B2-4C93-BD90-09EC29AAD6EE}" presName="parentText" presStyleLbl="node1" presStyleIdx="0" presStyleCnt="2">
        <dgm:presLayoutVars>
          <dgm:chMax val="1"/>
          <dgm:bulletEnabled val="1"/>
        </dgm:presLayoutVars>
      </dgm:prSet>
      <dgm:spPr/>
    </dgm:pt>
    <dgm:pt modelId="{3CBC1398-B096-4989-9AD6-EB41C07C2F05}" type="pres">
      <dgm:prSet presAssocID="{1C3ED1D0-50B2-4C93-BD90-09EC29AAD6EE}" presName="descendantText" presStyleLbl="alignAccFollowNode1" presStyleIdx="0" presStyleCnt="1">
        <dgm:presLayoutVars>
          <dgm:bulletEnabled val="1"/>
        </dgm:presLayoutVars>
      </dgm:prSet>
      <dgm:spPr/>
    </dgm:pt>
    <dgm:pt modelId="{8764EDB8-FF9D-4B28-ADCD-2C4BB49493CC}" type="pres">
      <dgm:prSet presAssocID="{FCCA95DC-CD65-4ED4-99D0-96E22DAEDAB4}" presName="sp" presStyleCnt="0"/>
      <dgm:spPr>
        <a:scene3d>
          <a:camera prst="orthographicFront"/>
          <a:lightRig rig="threePt" dir="t"/>
        </a:scene3d>
        <a:sp3d>
          <a:bevelT/>
        </a:sp3d>
      </dgm:spPr>
    </dgm:pt>
    <dgm:pt modelId="{DA870366-839E-4739-8E4C-21463D9FEC4B}" type="pres">
      <dgm:prSet presAssocID="{711F0B1C-9B81-44F8-9417-87A4F406D448}" presName="linNode" presStyleCnt="0"/>
      <dgm:spPr>
        <a:scene3d>
          <a:camera prst="orthographicFront"/>
          <a:lightRig rig="threePt" dir="t"/>
        </a:scene3d>
        <a:sp3d>
          <a:bevelT/>
        </a:sp3d>
      </dgm:spPr>
    </dgm:pt>
    <dgm:pt modelId="{CBA532F8-925D-4E20-9D04-A1EA59DA8A74}" type="pres">
      <dgm:prSet presAssocID="{711F0B1C-9B81-44F8-9417-87A4F406D448}" presName="parentText" presStyleLbl="node1" presStyleIdx="1" presStyleCnt="2" custScaleX="273673" custScaleY="36354">
        <dgm:presLayoutVars>
          <dgm:chMax val="1"/>
          <dgm:bulletEnabled val="1"/>
        </dgm:presLayoutVars>
      </dgm:prSet>
      <dgm:spPr/>
    </dgm:pt>
  </dgm:ptLst>
  <dgm:cxnLst>
    <dgm:cxn modelId="{D454C96C-A9D3-42A3-81F8-915DB93221A1}" srcId="{7EC228F7-CDA3-4CE5-B96E-DF378D297A32}" destId="{711F0B1C-9B81-44F8-9417-87A4F406D448}" srcOrd="1" destOrd="0" parTransId="{6DBF158B-9DFC-4DBD-8C48-CA2C51CBC902}" sibTransId="{74584285-CA7F-4F05-87A6-C34E4382B379}"/>
    <dgm:cxn modelId="{D8269C6E-EF8B-4AC8-BEAB-73F78155F013}" type="presOf" srcId="{EC57E1CE-5D0E-4B6A-95C0-08188ECC3D92}" destId="{3CBC1398-B096-4989-9AD6-EB41C07C2F05}" srcOrd="0" destOrd="0" presId="urn:microsoft.com/office/officeart/2005/8/layout/vList5"/>
    <dgm:cxn modelId="{FB71C670-9A87-49C2-AFFD-726DF5772E0F}" type="presOf" srcId="{711F0B1C-9B81-44F8-9417-87A4F406D448}" destId="{CBA532F8-925D-4E20-9D04-A1EA59DA8A74}" srcOrd="0" destOrd="0" presId="urn:microsoft.com/office/officeart/2005/8/layout/vList5"/>
    <dgm:cxn modelId="{97C06F97-F53B-437C-8299-2CBECC72A41D}" type="presOf" srcId="{7EC228F7-CDA3-4CE5-B96E-DF378D297A32}" destId="{52655321-5C4F-4E88-9AAF-E133E9507687}" srcOrd="0" destOrd="0" presId="urn:microsoft.com/office/officeart/2005/8/layout/vList5"/>
    <dgm:cxn modelId="{F86E2CA6-157C-4747-828F-92F92A1290DF}" type="presOf" srcId="{1C3ED1D0-50B2-4C93-BD90-09EC29AAD6EE}" destId="{09D18AFB-C9A9-40EA-BBE8-BF4EDC1FBC21}" srcOrd="0" destOrd="0" presId="urn:microsoft.com/office/officeart/2005/8/layout/vList5"/>
    <dgm:cxn modelId="{ACF31CA9-5126-4753-8A9E-C351AAB2EC83}" srcId="{7EC228F7-CDA3-4CE5-B96E-DF378D297A32}" destId="{1C3ED1D0-50B2-4C93-BD90-09EC29AAD6EE}" srcOrd="0" destOrd="0" parTransId="{D8646DCB-0D8A-4877-8097-5CF3911902EB}" sibTransId="{FCCA95DC-CD65-4ED4-99D0-96E22DAEDAB4}"/>
    <dgm:cxn modelId="{09F218AA-6D10-4A9D-964D-88B7FE1BCBFD}" srcId="{1C3ED1D0-50B2-4C93-BD90-09EC29AAD6EE}" destId="{C9BDC8CB-EFAF-4260-8A5A-E5274D600331}" srcOrd="1" destOrd="0" parTransId="{897DD70D-99C5-4244-AD2A-15AC6406526E}" sibTransId="{6EAD7985-384C-4E6F-B113-9E3EF66D1B94}"/>
    <dgm:cxn modelId="{C8BC10BF-D4AD-431B-A8F4-C8435E33A053}" type="presOf" srcId="{C9BDC8CB-EFAF-4260-8A5A-E5274D600331}" destId="{3CBC1398-B096-4989-9AD6-EB41C07C2F05}" srcOrd="0" destOrd="1" presId="urn:microsoft.com/office/officeart/2005/8/layout/vList5"/>
    <dgm:cxn modelId="{AE6F38D0-B064-4CA3-BDE4-CCD28769C22C}" srcId="{1C3ED1D0-50B2-4C93-BD90-09EC29AAD6EE}" destId="{EC57E1CE-5D0E-4B6A-95C0-08188ECC3D92}" srcOrd="0" destOrd="0" parTransId="{D1E9198E-23DC-4366-8493-6CFC836631F7}" sibTransId="{37A259E8-203F-4932-BCA7-FB3FDC4C9BB7}"/>
    <dgm:cxn modelId="{84EB5651-E8B5-4DBD-AAFE-E6E76DD99225}" type="presParOf" srcId="{52655321-5C4F-4E88-9AAF-E133E9507687}" destId="{383FDC80-DF6A-4A30-8C21-7DC252F5AE21}" srcOrd="0" destOrd="0" presId="urn:microsoft.com/office/officeart/2005/8/layout/vList5"/>
    <dgm:cxn modelId="{5E47F595-8C05-4037-83AA-9F093890B6D7}" type="presParOf" srcId="{383FDC80-DF6A-4A30-8C21-7DC252F5AE21}" destId="{09D18AFB-C9A9-40EA-BBE8-BF4EDC1FBC21}" srcOrd="0" destOrd="0" presId="urn:microsoft.com/office/officeart/2005/8/layout/vList5"/>
    <dgm:cxn modelId="{E2F039C5-E13C-4039-8FE9-3CC181216992}" type="presParOf" srcId="{383FDC80-DF6A-4A30-8C21-7DC252F5AE21}" destId="{3CBC1398-B096-4989-9AD6-EB41C07C2F05}" srcOrd="1" destOrd="0" presId="urn:microsoft.com/office/officeart/2005/8/layout/vList5"/>
    <dgm:cxn modelId="{7A8EC640-5B9D-4BCA-9EA8-9C491B1108C0}" type="presParOf" srcId="{52655321-5C4F-4E88-9AAF-E133E9507687}" destId="{8764EDB8-FF9D-4B28-ADCD-2C4BB49493CC}" srcOrd="1" destOrd="0" presId="urn:microsoft.com/office/officeart/2005/8/layout/vList5"/>
    <dgm:cxn modelId="{5E8D16BD-C703-4986-A62F-410BF8F8D4AE}" type="presParOf" srcId="{52655321-5C4F-4E88-9AAF-E133E9507687}" destId="{DA870366-839E-4739-8E4C-21463D9FEC4B}" srcOrd="2" destOrd="0" presId="urn:microsoft.com/office/officeart/2005/8/layout/vList5"/>
    <dgm:cxn modelId="{5ADFC645-BE5B-4FF8-82AA-547C063F201F}" type="presParOf" srcId="{DA870366-839E-4739-8E4C-21463D9FEC4B}" destId="{CBA532F8-925D-4E20-9D04-A1EA59DA8A74}"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6.xml><?xml version="1.0" encoding="utf-8"?>
<dgm:dataModel xmlns:dgm="http://schemas.openxmlformats.org/drawingml/2006/diagram" xmlns:a="http://schemas.openxmlformats.org/drawingml/2006/main">
  <dgm:ptLst>
    <dgm:pt modelId="{EFFE9E1C-1CE5-4C0B-A5C0-7EA291600827}" type="doc">
      <dgm:prSet loTypeId="urn:microsoft.com/office/officeart/2008/layout/LinedList" loCatId="list" qsTypeId="urn:microsoft.com/office/officeart/2005/8/quickstyle/simple1" qsCatId="simple" csTypeId="urn:microsoft.com/office/officeart/2005/8/colors/accent2_3" csCatId="accent2" phldr="1"/>
      <dgm:spPr/>
      <dgm:t>
        <a:bodyPr/>
        <a:lstStyle/>
        <a:p>
          <a:endParaRPr lang="en-US"/>
        </a:p>
      </dgm:t>
    </dgm:pt>
    <dgm:pt modelId="{C212A3DC-4E8E-4447-8F49-EF56C9C0F8C1}">
      <dgm:prSet/>
      <dgm:spPr>
        <a:scene3d>
          <a:camera prst="orthographicFront"/>
          <a:lightRig rig="threePt" dir="t"/>
        </a:scene3d>
        <a:sp3d>
          <a:bevelT/>
        </a:sp3d>
      </dgm:spPr>
      <dgm:t>
        <a:bodyPr/>
        <a:lstStyle/>
        <a:p>
          <a:r>
            <a:rPr lang="en-US" b="0"/>
            <a:t>Users of MD&amp;A “have different levels of knowledge and sophistication about governmental accounting and finance,” “may not have a detailed knowledge of accounting principles” (as in Concepts Statement 1, paragraph 63)</a:t>
          </a:r>
          <a:endParaRPr lang="en-US"/>
        </a:p>
      </dgm:t>
    </dgm:pt>
    <dgm:pt modelId="{B4094D70-10D7-4E96-8054-E8092A6C0F09}" type="parTrans" cxnId="{9DD28624-8E62-409A-97B7-B133B00329A9}">
      <dgm:prSet/>
      <dgm:spPr/>
      <dgm:t>
        <a:bodyPr/>
        <a:lstStyle/>
        <a:p>
          <a:endParaRPr lang="en-US"/>
        </a:p>
      </dgm:t>
    </dgm:pt>
    <dgm:pt modelId="{3B5BF3C5-B800-4FF8-A164-4F3980217919}" type="sibTrans" cxnId="{9DD28624-8E62-409A-97B7-B133B00329A9}">
      <dgm:prSet/>
      <dgm:spPr/>
      <dgm:t>
        <a:bodyPr/>
        <a:lstStyle/>
        <a:p>
          <a:endParaRPr lang="en-US"/>
        </a:p>
      </dgm:t>
    </dgm:pt>
    <dgm:pt modelId="{7DD86710-AEEB-457D-974D-78E1E227EC8C}">
      <dgm:prSet/>
      <dgm:spPr>
        <a:scene3d>
          <a:camera prst="orthographicFront"/>
          <a:lightRig rig="threePt" dir="t"/>
        </a:scene3d>
        <a:sp3d>
          <a:bevelT/>
        </a:sp3d>
      </dgm:spPr>
      <dgm:t>
        <a:bodyPr/>
        <a:lstStyle/>
        <a:p>
          <a:r>
            <a:rPr lang="en-US" b="0"/>
            <a:t>Add clarification and structure to the requirement for brief discussion of the basic financial statements, including their relationships and significant differences </a:t>
          </a:r>
          <a:endParaRPr lang="en-US"/>
        </a:p>
      </dgm:t>
    </dgm:pt>
    <dgm:pt modelId="{EAAA6182-34EE-43C9-9799-3A937436F505}" type="parTrans" cxnId="{2AC8D722-658E-4752-B657-0BB2B9643577}">
      <dgm:prSet/>
      <dgm:spPr/>
      <dgm:t>
        <a:bodyPr/>
        <a:lstStyle/>
        <a:p>
          <a:endParaRPr lang="en-US"/>
        </a:p>
      </dgm:t>
    </dgm:pt>
    <dgm:pt modelId="{A545BF03-1F14-440A-AAE3-DE2B3896928D}" type="sibTrans" cxnId="{2AC8D722-658E-4752-B657-0BB2B9643577}">
      <dgm:prSet/>
      <dgm:spPr/>
      <dgm:t>
        <a:bodyPr/>
        <a:lstStyle/>
        <a:p>
          <a:endParaRPr lang="en-US"/>
        </a:p>
      </dgm:t>
    </dgm:pt>
    <dgm:pt modelId="{12C3DE9F-E8BF-427C-818F-6B50D59467D0}">
      <dgm:prSet/>
      <dgm:spPr>
        <a:scene3d>
          <a:camera prst="orthographicFront"/>
          <a:lightRig rig="threePt" dir="t"/>
        </a:scene3d>
        <a:sp3d>
          <a:bevelT/>
        </a:sp3d>
      </dgm:spPr>
      <dgm:t>
        <a:bodyPr/>
        <a:lstStyle/>
        <a:p>
          <a:r>
            <a:rPr lang="en-US" b="0"/>
            <a:t>Emphasize the level of thoroughness required for the analysis of year-to-year changes and the need to avoid unnecessary duplication</a:t>
          </a:r>
          <a:endParaRPr lang="en-US"/>
        </a:p>
      </dgm:t>
    </dgm:pt>
    <dgm:pt modelId="{7AA960EB-E99F-4626-92D5-AD2B19068ED7}" type="parTrans" cxnId="{B695BDF0-7EBF-4CCE-8348-DCF53A623B17}">
      <dgm:prSet/>
      <dgm:spPr/>
      <dgm:t>
        <a:bodyPr/>
        <a:lstStyle/>
        <a:p>
          <a:endParaRPr lang="en-US"/>
        </a:p>
      </dgm:t>
    </dgm:pt>
    <dgm:pt modelId="{A0268C6D-6B1E-4361-BB83-14855BCFB4C7}" type="sibTrans" cxnId="{B695BDF0-7EBF-4CCE-8348-DCF53A623B17}">
      <dgm:prSet/>
      <dgm:spPr/>
      <dgm:t>
        <a:bodyPr/>
        <a:lstStyle/>
        <a:p>
          <a:endParaRPr lang="en-US"/>
        </a:p>
      </dgm:t>
    </dgm:pt>
    <dgm:pt modelId="{27BC6DA6-85FB-47AE-9EA2-B03B81460C6B}">
      <dgm:prSet/>
      <dgm:spPr>
        <a:scene3d>
          <a:camera prst="orthographicFront"/>
          <a:lightRig rig="threePt" dir="t"/>
        </a:scene3d>
        <a:sp3d>
          <a:bevelT/>
        </a:sp3d>
      </dgm:spPr>
      <dgm:t>
        <a:bodyPr/>
        <a:lstStyle/>
        <a:p>
          <a:r>
            <a:rPr lang="en-US" b="0"/>
            <a:t>Amend the requirements for currently known facts, decisions, or conditions with examples, such as economic trends; subsequent year’s budget; actions government has taken on postemployment benefits, capital improvement plans, and long-term debt; actions other parties have taken that affect the government</a:t>
          </a:r>
          <a:endParaRPr lang="en-US"/>
        </a:p>
      </dgm:t>
    </dgm:pt>
    <dgm:pt modelId="{15C9E26E-AFD2-4782-A93B-2E0EAD5AA078}" type="parTrans" cxnId="{A819B9CE-24C2-47D0-92AE-4FCD4A428E81}">
      <dgm:prSet/>
      <dgm:spPr/>
      <dgm:t>
        <a:bodyPr/>
        <a:lstStyle/>
        <a:p>
          <a:endParaRPr lang="en-US"/>
        </a:p>
      </dgm:t>
    </dgm:pt>
    <dgm:pt modelId="{973FB8E7-FEC5-4728-99C1-F49EE51120B9}" type="sibTrans" cxnId="{A819B9CE-24C2-47D0-92AE-4FCD4A428E81}">
      <dgm:prSet/>
      <dgm:spPr/>
      <dgm:t>
        <a:bodyPr/>
        <a:lstStyle/>
        <a:p>
          <a:endParaRPr lang="en-US"/>
        </a:p>
      </dgm:t>
    </dgm:pt>
    <dgm:pt modelId="{4B18C85B-79BB-46C0-B9AA-687FDFA0638F}">
      <dgm:prSet/>
      <dgm:spPr>
        <a:scene3d>
          <a:camera prst="orthographicFront"/>
          <a:lightRig rig="threePt" dir="t"/>
        </a:scene3d>
        <a:sp3d>
          <a:bevelT/>
        </a:sp3d>
      </dgm:spPr>
      <dgm:t>
        <a:bodyPr/>
        <a:lstStyle/>
        <a:p>
          <a:r>
            <a:rPr lang="en-US" b="0"/>
            <a:t>Move budgetary analysis and discussion of infrastructure assets (if applicable) to the relevant parts of RSI</a:t>
          </a:r>
          <a:endParaRPr lang="en-US"/>
        </a:p>
      </dgm:t>
    </dgm:pt>
    <dgm:pt modelId="{2A15A7D5-587A-43F0-AE95-4C54DA4B86F4}" type="parTrans" cxnId="{556BED8C-1A43-42AD-A2E4-7D019755C2A4}">
      <dgm:prSet/>
      <dgm:spPr/>
      <dgm:t>
        <a:bodyPr/>
        <a:lstStyle/>
        <a:p>
          <a:endParaRPr lang="en-US"/>
        </a:p>
      </dgm:t>
    </dgm:pt>
    <dgm:pt modelId="{D0F5EB86-2970-4F23-A8BD-60A569053721}" type="sibTrans" cxnId="{556BED8C-1A43-42AD-A2E4-7D019755C2A4}">
      <dgm:prSet/>
      <dgm:spPr/>
      <dgm:t>
        <a:bodyPr/>
        <a:lstStyle/>
        <a:p>
          <a:endParaRPr lang="en-US"/>
        </a:p>
      </dgm:t>
    </dgm:pt>
    <dgm:pt modelId="{C771B535-E77F-42B1-B502-55F6439559CD}" type="pres">
      <dgm:prSet presAssocID="{EFFE9E1C-1CE5-4C0B-A5C0-7EA291600827}" presName="vert0" presStyleCnt="0">
        <dgm:presLayoutVars>
          <dgm:dir/>
          <dgm:animOne val="branch"/>
          <dgm:animLvl val="lvl"/>
        </dgm:presLayoutVars>
      </dgm:prSet>
      <dgm:spPr/>
    </dgm:pt>
    <dgm:pt modelId="{479C1511-943D-477F-9292-899072F93B28}" type="pres">
      <dgm:prSet presAssocID="{C212A3DC-4E8E-4447-8F49-EF56C9C0F8C1}" presName="thickLine" presStyleLbl="alignNode1" presStyleIdx="0" presStyleCnt="5"/>
      <dgm:spPr/>
    </dgm:pt>
    <dgm:pt modelId="{D9B1660C-52B1-41C8-A627-5384455567EF}" type="pres">
      <dgm:prSet presAssocID="{C212A3DC-4E8E-4447-8F49-EF56C9C0F8C1}" presName="horz1" presStyleCnt="0"/>
      <dgm:spPr/>
    </dgm:pt>
    <dgm:pt modelId="{49310D23-0180-4009-9BB0-FCBD3A436915}" type="pres">
      <dgm:prSet presAssocID="{C212A3DC-4E8E-4447-8F49-EF56C9C0F8C1}" presName="tx1" presStyleLbl="revTx" presStyleIdx="0" presStyleCnt="5"/>
      <dgm:spPr/>
    </dgm:pt>
    <dgm:pt modelId="{1D8E75C1-BE91-4D85-8505-C3C56587A7BE}" type="pres">
      <dgm:prSet presAssocID="{C212A3DC-4E8E-4447-8F49-EF56C9C0F8C1}" presName="vert1" presStyleCnt="0"/>
      <dgm:spPr/>
    </dgm:pt>
    <dgm:pt modelId="{3A3D60B4-31D0-48F4-9AF8-28D89AF5AEF2}" type="pres">
      <dgm:prSet presAssocID="{7DD86710-AEEB-457D-974D-78E1E227EC8C}" presName="thickLine" presStyleLbl="alignNode1" presStyleIdx="1" presStyleCnt="5"/>
      <dgm:spPr/>
    </dgm:pt>
    <dgm:pt modelId="{8036265B-DDAC-4BCB-8B32-48135EC6F920}" type="pres">
      <dgm:prSet presAssocID="{7DD86710-AEEB-457D-974D-78E1E227EC8C}" presName="horz1" presStyleCnt="0"/>
      <dgm:spPr/>
    </dgm:pt>
    <dgm:pt modelId="{8300C85F-61C4-4D51-A3FC-CF28A0B04B7A}" type="pres">
      <dgm:prSet presAssocID="{7DD86710-AEEB-457D-974D-78E1E227EC8C}" presName="tx1" presStyleLbl="revTx" presStyleIdx="1" presStyleCnt="5"/>
      <dgm:spPr/>
    </dgm:pt>
    <dgm:pt modelId="{6B00B07F-77B3-4BBD-AADA-D156F3634E0A}" type="pres">
      <dgm:prSet presAssocID="{7DD86710-AEEB-457D-974D-78E1E227EC8C}" presName="vert1" presStyleCnt="0"/>
      <dgm:spPr/>
    </dgm:pt>
    <dgm:pt modelId="{79EDCE34-62F0-413C-8379-6C096AF68FEB}" type="pres">
      <dgm:prSet presAssocID="{12C3DE9F-E8BF-427C-818F-6B50D59467D0}" presName="thickLine" presStyleLbl="alignNode1" presStyleIdx="2" presStyleCnt="5"/>
      <dgm:spPr/>
    </dgm:pt>
    <dgm:pt modelId="{5BAA4435-F848-49B3-8938-82CE2641D0A2}" type="pres">
      <dgm:prSet presAssocID="{12C3DE9F-E8BF-427C-818F-6B50D59467D0}" presName="horz1" presStyleCnt="0"/>
      <dgm:spPr/>
    </dgm:pt>
    <dgm:pt modelId="{8CC6EA87-4FDB-47A5-9FC4-E1477BF64E5E}" type="pres">
      <dgm:prSet presAssocID="{12C3DE9F-E8BF-427C-818F-6B50D59467D0}" presName="tx1" presStyleLbl="revTx" presStyleIdx="2" presStyleCnt="5"/>
      <dgm:spPr/>
    </dgm:pt>
    <dgm:pt modelId="{9AF87D41-947D-40EE-B19A-E4EBC67C5765}" type="pres">
      <dgm:prSet presAssocID="{12C3DE9F-E8BF-427C-818F-6B50D59467D0}" presName="vert1" presStyleCnt="0"/>
      <dgm:spPr/>
    </dgm:pt>
    <dgm:pt modelId="{BB8C5376-CA5B-4435-8B96-97BE66012074}" type="pres">
      <dgm:prSet presAssocID="{27BC6DA6-85FB-47AE-9EA2-B03B81460C6B}" presName="thickLine" presStyleLbl="alignNode1" presStyleIdx="3" presStyleCnt="5"/>
      <dgm:spPr/>
    </dgm:pt>
    <dgm:pt modelId="{805AFEFA-4A88-4041-8A01-25F2C8647FA8}" type="pres">
      <dgm:prSet presAssocID="{27BC6DA6-85FB-47AE-9EA2-B03B81460C6B}" presName="horz1" presStyleCnt="0"/>
      <dgm:spPr/>
    </dgm:pt>
    <dgm:pt modelId="{E76910E6-7EF3-45D1-9C40-59909704DA8B}" type="pres">
      <dgm:prSet presAssocID="{27BC6DA6-85FB-47AE-9EA2-B03B81460C6B}" presName="tx1" presStyleLbl="revTx" presStyleIdx="3" presStyleCnt="5"/>
      <dgm:spPr/>
    </dgm:pt>
    <dgm:pt modelId="{8C6EAC78-5BFF-4A31-AB30-30AD157CD9B4}" type="pres">
      <dgm:prSet presAssocID="{27BC6DA6-85FB-47AE-9EA2-B03B81460C6B}" presName="vert1" presStyleCnt="0"/>
      <dgm:spPr/>
    </dgm:pt>
    <dgm:pt modelId="{E4110915-74B5-4B04-ABBF-9B3835C98908}" type="pres">
      <dgm:prSet presAssocID="{4B18C85B-79BB-46C0-B9AA-687FDFA0638F}" presName="thickLine" presStyleLbl="alignNode1" presStyleIdx="4" presStyleCnt="5"/>
      <dgm:spPr/>
    </dgm:pt>
    <dgm:pt modelId="{FBCD7BBB-2CAE-41CE-B984-66BCFCD458A9}" type="pres">
      <dgm:prSet presAssocID="{4B18C85B-79BB-46C0-B9AA-687FDFA0638F}" presName="horz1" presStyleCnt="0"/>
      <dgm:spPr/>
    </dgm:pt>
    <dgm:pt modelId="{530933DA-381C-4FAE-A7CA-0033AD6AC7B4}" type="pres">
      <dgm:prSet presAssocID="{4B18C85B-79BB-46C0-B9AA-687FDFA0638F}" presName="tx1" presStyleLbl="revTx" presStyleIdx="4" presStyleCnt="5"/>
      <dgm:spPr/>
    </dgm:pt>
    <dgm:pt modelId="{96032C34-EEC3-4B7A-B835-68C5E7A6485C}" type="pres">
      <dgm:prSet presAssocID="{4B18C85B-79BB-46C0-B9AA-687FDFA0638F}" presName="vert1" presStyleCnt="0"/>
      <dgm:spPr/>
    </dgm:pt>
  </dgm:ptLst>
  <dgm:cxnLst>
    <dgm:cxn modelId="{1E947407-2C59-41CB-B0E5-E7AC04378C14}" type="presOf" srcId="{27BC6DA6-85FB-47AE-9EA2-B03B81460C6B}" destId="{E76910E6-7EF3-45D1-9C40-59909704DA8B}" srcOrd="0" destOrd="0" presId="urn:microsoft.com/office/officeart/2008/layout/LinedList"/>
    <dgm:cxn modelId="{2AC8D722-658E-4752-B657-0BB2B9643577}" srcId="{EFFE9E1C-1CE5-4C0B-A5C0-7EA291600827}" destId="{7DD86710-AEEB-457D-974D-78E1E227EC8C}" srcOrd="1" destOrd="0" parTransId="{EAAA6182-34EE-43C9-9799-3A937436F505}" sibTransId="{A545BF03-1F14-440A-AAE3-DE2B3896928D}"/>
    <dgm:cxn modelId="{9DD28624-8E62-409A-97B7-B133B00329A9}" srcId="{EFFE9E1C-1CE5-4C0B-A5C0-7EA291600827}" destId="{C212A3DC-4E8E-4447-8F49-EF56C9C0F8C1}" srcOrd="0" destOrd="0" parTransId="{B4094D70-10D7-4E96-8054-E8092A6C0F09}" sibTransId="{3B5BF3C5-B800-4FF8-A164-4F3980217919}"/>
    <dgm:cxn modelId="{424EA345-24B2-4AC2-88E7-ECF0FF3D7FD7}" type="presOf" srcId="{7DD86710-AEEB-457D-974D-78E1E227EC8C}" destId="{8300C85F-61C4-4D51-A3FC-CF28A0B04B7A}" srcOrd="0" destOrd="0" presId="urn:microsoft.com/office/officeart/2008/layout/LinedList"/>
    <dgm:cxn modelId="{10C6C589-9A94-437F-BC04-C7AC471CE2E6}" type="presOf" srcId="{4B18C85B-79BB-46C0-B9AA-687FDFA0638F}" destId="{530933DA-381C-4FAE-A7CA-0033AD6AC7B4}" srcOrd="0" destOrd="0" presId="urn:microsoft.com/office/officeart/2008/layout/LinedList"/>
    <dgm:cxn modelId="{556BED8C-1A43-42AD-A2E4-7D019755C2A4}" srcId="{EFFE9E1C-1CE5-4C0B-A5C0-7EA291600827}" destId="{4B18C85B-79BB-46C0-B9AA-687FDFA0638F}" srcOrd="4" destOrd="0" parTransId="{2A15A7D5-587A-43F0-AE95-4C54DA4B86F4}" sibTransId="{D0F5EB86-2970-4F23-A8BD-60A569053721}"/>
    <dgm:cxn modelId="{8ED90AA2-ACC4-4C77-AEFD-F4B22DE406EE}" type="presOf" srcId="{EFFE9E1C-1CE5-4C0B-A5C0-7EA291600827}" destId="{C771B535-E77F-42B1-B502-55F6439559CD}" srcOrd="0" destOrd="0" presId="urn:microsoft.com/office/officeart/2008/layout/LinedList"/>
    <dgm:cxn modelId="{8F35BACD-FDBE-43A7-ADDE-2D00A5989489}" type="presOf" srcId="{C212A3DC-4E8E-4447-8F49-EF56C9C0F8C1}" destId="{49310D23-0180-4009-9BB0-FCBD3A436915}" srcOrd="0" destOrd="0" presId="urn:microsoft.com/office/officeart/2008/layout/LinedList"/>
    <dgm:cxn modelId="{A819B9CE-24C2-47D0-92AE-4FCD4A428E81}" srcId="{EFFE9E1C-1CE5-4C0B-A5C0-7EA291600827}" destId="{27BC6DA6-85FB-47AE-9EA2-B03B81460C6B}" srcOrd="3" destOrd="0" parTransId="{15C9E26E-AFD2-4782-A93B-2E0EAD5AA078}" sibTransId="{973FB8E7-FEC5-4728-99C1-F49EE51120B9}"/>
    <dgm:cxn modelId="{5EA1CED8-C24D-4DA9-BA56-F131D43702BE}" type="presOf" srcId="{12C3DE9F-E8BF-427C-818F-6B50D59467D0}" destId="{8CC6EA87-4FDB-47A5-9FC4-E1477BF64E5E}" srcOrd="0" destOrd="0" presId="urn:microsoft.com/office/officeart/2008/layout/LinedList"/>
    <dgm:cxn modelId="{B695BDF0-7EBF-4CCE-8348-DCF53A623B17}" srcId="{EFFE9E1C-1CE5-4C0B-A5C0-7EA291600827}" destId="{12C3DE9F-E8BF-427C-818F-6B50D59467D0}" srcOrd="2" destOrd="0" parTransId="{7AA960EB-E99F-4626-92D5-AD2B19068ED7}" sibTransId="{A0268C6D-6B1E-4361-BB83-14855BCFB4C7}"/>
    <dgm:cxn modelId="{CA6F383B-FEB4-43C5-B1E8-B733B299A2E2}" type="presParOf" srcId="{C771B535-E77F-42B1-B502-55F6439559CD}" destId="{479C1511-943D-477F-9292-899072F93B28}" srcOrd="0" destOrd="0" presId="urn:microsoft.com/office/officeart/2008/layout/LinedList"/>
    <dgm:cxn modelId="{229FF27F-8026-48EB-A348-7F29160A76EB}" type="presParOf" srcId="{C771B535-E77F-42B1-B502-55F6439559CD}" destId="{D9B1660C-52B1-41C8-A627-5384455567EF}" srcOrd="1" destOrd="0" presId="urn:microsoft.com/office/officeart/2008/layout/LinedList"/>
    <dgm:cxn modelId="{BC7C3FA2-0FDF-414F-806D-CEDDDB380C38}" type="presParOf" srcId="{D9B1660C-52B1-41C8-A627-5384455567EF}" destId="{49310D23-0180-4009-9BB0-FCBD3A436915}" srcOrd="0" destOrd="0" presId="urn:microsoft.com/office/officeart/2008/layout/LinedList"/>
    <dgm:cxn modelId="{472BD345-E952-4E14-AD03-31F3F3163B79}" type="presParOf" srcId="{D9B1660C-52B1-41C8-A627-5384455567EF}" destId="{1D8E75C1-BE91-4D85-8505-C3C56587A7BE}" srcOrd="1" destOrd="0" presId="urn:microsoft.com/office/officeart/2008/layout/LinedList"/>
    <dgm:cxn modelId="{64955381-9299-4B80-9544-98A5E67D7F4B}" type="presParOf" srcId="{C771B535-E77F-42B1-B502-55F6439559CD}" destId="{3A3D60B4-31D0-48F4-9AF8-28D89AF5AEF2}" srcOrd="2" destOrd="0" presId="urn:microsoft.com/office/officeart/2008/layout/LinedList"/>
    <dgm:cxn modelId="{B99ADEE2-73E8-4194-BCF8-4E6B45A51F7C}" type="presParOf" srcId="{C771B535-E77F-42B1-B502-55F6439559CD}" destId="{8036265B-DDAC-4BCB-8B32-48135EC6F920}" srcOrd="3" destOrd="0" presId="urn:microsoft.com/office/officeart/2008/layout/LinedList"/>
    <dgm:cxn modelId="{E2BCCED9-E01C-4E3F-A5B0-E8679DF2C2A4}" type="presParOf" srcId="{8036265B-DDAC-4BCB-8B32-48135EC6F920}" destId="{8300C85F-61C4-4D51-A3FC-CF28A0B04B7A}" srcOrd="0" destOrd="0" presId="urn:microsoft.com/office/officeart/2008/layout/LinedList"/>
    <dgm:cxn modelId="{7C1C8B4B-AB8D-441A-AEAC-98833CA6B8F7}" type="presParOf" srcId="{8036265B-DDAC-4BCB-8B32-48135EC6F920}" destId="{6B00B07F-77B3-4BBD-AADA-D156F3634E0A}" srcOrd="1" destOrd="0" presId="urn:microsoft.com/office/officeart/2008/layout/LinedList"/>
    <dgm:cxn modelId="{7292EF35-412F-4FA6-87A3-78F4C501D33E}" type="presParOf" srcId="{C771B535-E77F-42B1-B502-55F6439559CD}" destId="{79EDCE34-62F0-413C-8379-6C096AF68FEB}" srcOrd="4" destOrd="0" presId="urn:microsoft.com/office/officeart/2008/layout/LinedList"/>
    <dgm:cxn modelId="{EDB7A0E1-7529-479F-B3C6-7D71D2B73ED5}" type="presParOf" srcId="{C771B535-E77F-42B1-B502-55F6439559CD}" destId="{5BAA4435-F848-49B3-8938-82CE2641D0A2}" srcOrd="5" destOrd="0" presId="urn:microsoft.com/office/officeart/2008/layout/LinedList"/>
    <dgm:cxn modelId="{6A7C2DB3-375B-4AB0-BB75-428C536E32FB}" type="presParOf" srcId="{5BAA4435-F848-49B3-8938-82CE2641D0A2}" destId="{8CC6EA87-4FDB-47A5-9FC4-E1477BF64E5E}" srcOrd="0" destOrd="0" presId="urn:microsoft.com/office/officeart/2008/layout/LinedList"/>
    <dgm:cxn modelId="{57C3F4E1-3CF9-48A3-B6CF-F66278105F22}" type="presParOf" srcId="{5BAA4435-F848-49B3-8938-82CE2641D0A2}" destId="{9AF87D41-947D-40EE-B19A-E4EBC67C5765}" srcOrd="1" destOrd="0" presId="urn:microsoft.com/office/officeart/2008/layout/LinedList"/>
    <dgm:cxn modelId="{13990BA8-8E77-47AE-9474-8AB8D8D03D6F}" type="presParOf" srcId="{C771B535-E77F-42B1-B502-55F6439559CD}" destId="{BB8C5376-CA5B-4435-8B96-97BE66012074}" srcOrd="6" destOrd="0" presId="urn:microsoft.com/office/officeart/2008/layout/LinedList"/>
    <dgm:cxn modelId="{4DFB1229-D384-4E05-BA5D-47125D9E7EE7}" type="presParOf" srcId="{C771B535-E77F-42B1-B502-55F6439559CD}" destId="{805AFEFA-4A88-4041-8A01-25F2C8647FA8}" srcOrd="7" destOrd="0" presId="urn:microsoft.com/office/officeart/2008/layout/LinedList"/>
    <dgm:cxn modelId="{831DF8CD-EC70-4128-A5F1-B502976CA7E5}" type="presParOf" srcId="{805AFEFA-4A88-4041-8A01-25F2C8647FA8}" destId="{E76910E6-7EF3-45D1-9C40-59909704DA8B}" srcOrd="0" destOrd="0" presId="urn:microsoft.com/office/officeart/2008/layout/LinedList"/>
    <dgm:cxn modelId="{35231B4B-94CF-4FFD-8F80-6F5BCE10C3BA}" type="presParOf" srcId="{805AFEFA-4A88-4041-8A01-25F2C8647FA8}" destId="{8C6EAC78-5BFF-4A31-AB30-30AD157CD9B4}" srcOrd="1" destOrd="0" presId="urn:microsoft.com/office/officeart/2008/layout/LinedList"/>
    <dgm:cxn modelId="{EED7B908-AEBB-4B9D-B37E-0DD8223444CE}" type="presParOf" srcId="{C771B535-E77F-42B1-B502-55F6439559CD}" destId="{E4110915-74B5-4B04-ABBF-9B3835C98908}" srcOrd="8" destOrd="0" presId="urn:microsoft.com/office/officeart/2008/layout/LinedList"/>
    <dgm:cxn modelId="{F63F75F9-62C4-4411-8BF6-90DD27BC2434}" type="presParOf" srcId="{C771B535-E77F-42B1-B502-55F6439559CD}" destId="{FBCD7BBB-2CAE-41CE-B984-66BCFCD458A9}" srcOrd="9" destOrd="0" presId="urn:microsoft.com/office/officeart/2008/layout/LinedList"/>
    <dgm:cxn modelId="{D0A18F93-3E3B-4FBC-90FF-BAF650F19B34}" type="presParOf" srcId="{FBCD7BBB-2CAE-41CE-B984-66BCFCD458A9}" destId="{530933DA-381C-4FAE-A7CA-0033AD6AC7B4}" srcOrd="0" destOrd="0" presId="urn:microsoft.com/office/officeart/2008/layout/LinedList"/>
    <dgm:cxn modelId="{A1B94D25-5C7F-45B1-97D0-E0F0539CFA8F}" type="presParOf" srcId="{FBCD7BBB-2CAE-41CE-B984-66BCFCD458A9}" destId="{96032C34-EEC3-4B7A-B835-68C5E7A6485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7.xml><?xml version="1.0" encoding="utf-8"?>
<dgm:dataModel xmlns:dgm="http://schemas.openxmlformats.org/drawingml/2006/diagram" xmlns:a="http://schemas.openxmlformats.org/drawingml/2006/main">
  <dgm:ptLst>
    <dgm:pt modelId="{C9D41E22-D613-4B64-9213-EF76775347CC}"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255F43E0-0AB1-4E1A-830F-294007AD1465}">
      <dgm:prSet custT="1"/>
      <dgm:spPr>
        <a:scene3d>
          <a:camera prst="orthographicFront"/>
          <a:lightRig rig="threePt" dir="t"/>
        </a:scene3d>
        <a:sp3d>
          <a:bevelT/>
        </a:sp3d>
      </dgm:spPr>
      <dgm:t>
        <a:bodyPr/>
        <a:lstStyle/>
        <a:p>
          <a:r>
            <a:rPr lang="en-US" sz="2800" b="0"/>
            <a:t>Budgetary comparisons</a:t>
          </a:r>
          <a:endParaRPr lang="en-US" sz="2800"/>
        </a:p>
      </dgm:t>
    </dgm:pt>
    <dgm:pt modelId="{F43476CA-59B5-4A48-82F6-3187EA236670}" type="parTrans" cxnId="{A8FDF3A5-E587-47BC-8393-6C09AB97A2D8}">
      <dgm:prSet/>
      <dgm:spPr/>
      <dgm:t>
        <a:bodyPr/>
        <a:lstStyle/>
        <a:p>
          <a:endParaRPr lang="en-US"/>
        </a:p>
      </dgm:t>
    </dgm:pt>
    <dgm:pt modelId="{C3B50CE7-E3ED-40FB-A87E-DF0BD60BB21C}" type="sibTrans" cxnId="{A8FDF3A5-E587-47BC-8393-6C09AB97A2D8}">
      <dgm:prSet/>
      <dgm:spPr/>
      <dgm:t>
        <a:bodyPr/>
        <a:lstStyle/>
        <a:p>
          <a:endParaRPr lang="en-US"/>
        </a:p>
      </dgm:t>
    </dgm:pt>
    <dgm:pt modelId="{7B583DB2-110A-47E6-95B9-189562E6EB01}">
      <dgm:prSet/>
      <dgm:spPr>
        <a:scene3d>
          <a:camera prst="orthographicFront"/>
          <a:lightRig rig="threePt" dir="t"/>
        </a:scene3d>
        <a:sp3d>
          <a:bevelT/>
        </a:sp3d>
      </dgm:spPr>
      <dgm:t>
        <a:bodyPr/>
        <a:lstStyle/>
        <a:p>
          <a:r>
            <a:rPr lang="en-US" baseline="0"/>
            <a:t>If it is not feasible to present major component unit financial statements in separate columns in the reporting entity’s financial statements, the financial statements of the major component units would be presented in the reporting entity’s basic financial statements as combining financial statements</a:t>
          </a:r>
          <a:endParaRPr lang="en-US"/>
        </a:p>
      </dgm:t>
    </dgm:pt>
    <dgm:pt modelId="{266307D1-DD36-4551-8351-D22D0BC52765}" type="parTrans" cxnId="{E2D146A0-6085-43C3-98FC-BCA3FDF9F0B1}">
      <dgm:prSet/>
      <dgm:spPr/>
      <dgm:t>
        <a:bodyPr/>
        <a:lstStyle/>
        <a:p>
          <a:endParaRPr lang="en-US"/>
        </a:p>
      </dgm:t>
    </dgm:pt>
    <dgm:pt modelId="{FA325B4D-601A-4041-B358-C7532E680D8B}" type="sibTrans" cxnId="{E2D146A0-6085-43C3-98FC-BCA3FDF9F0B1}">
      <dgm:prSet/>
      <dgm:spPr/>
      <dgm:t>
        <a:bodyPr/>
        <a:lstStyle/>
        <a:p>
          <a:endParaRPr lang="en-US"/>
        </a:p>
      </dgm:t>
    </dgm:pt>
    <dgm:pt modelId="{5737306E-97CF-4386-BD93-4350911EDD68}">
      <dgm:prSet custT="1"/>
      <dgm:spPr>
        <a:scene3d>
          <a:camera prst="orthographicFront"/>
          <a:lightRig rig="threePt" dir="t"/>
        </a:scene3d>
        <a:sp3d>
          <a:bevelT/>
        </a:sp3d>
      </dgm:spPr>
      <dgm:t>
        <a:bodyPr/>
        <a:lstStyle/>
        <a:p>
          <a:r>
            <a:rPr lang="en-US" sz="2800" b="0"/>
            <a:t>Major component unit presentations</a:t>
          </a:r>
          <a:endParaRPr lang="en-US" sz="2800"/>
        </a:p>
      </dgm:t>
    </dgm:pt>
    <dgm:pt modelId="{6CE1E679-3FD6-4E2E-A700-C72B7DAA5B85}" type="parTrans" cxnId="{87515136-2758-4378-8BEB-9297E8A1AEAF}">
      <dgm:prSet/>
      <dgm:spPr/>
      <dgm:t>
        <a:bodyPr/>
        <a:lstStyle/>
        <a:p>
          <a:endParaRPr lang="en-US"/>
        </a:p>
      </dgm:t>
    </dgm:pt>
    <dgm:pt modelId="{E2C3CC08-C11D-42DF-AC13-696340DC7CA4}" type="sibTrans" cxnId="{87515136-2758-4378-8BEB-9297E8A1AEAF}">
      <dgm:prSet/>
      <dgm:spPr/>
      <dgm:t>
        <a:bodyPr/>
        <a:lstStyle/>
        <a:p>
          <a:endParaRPr lang="en-US"/>
        </a:p>
      </dgm:t>
    </dgm:pt>
    <dgm:pt modelId="{61E99376-CAA0-4803-A0BD-7068D83CA40F}">
      <dgm:prSet/>
      <dgm:spPr>
        <a:scene3d>
          <a:camera prst="orthographicFront"/>
          <a:lightRig rig="threePt" dir="t"/>
        </a:scene3d>
        <a:sp3d>
          <a:bevelT/>
        </a:sp3d>
      </dgm:spPr>
      <dgm:t>
        <a:bodyPr/>
        <a:lstStyle/>
        <a:p>
          <a:r>
            <a:rPr lang="en-US" b="0"/>
            <a:t>Would be presented as required supplementary information (no option for basic statements)</a:t>
          </a:r>
          <a:endParaRPr lang="en-US"/>
        </a:p>
      </dgm:t>
    </dgm:pt>
    <dgm:pt modelId="{1150E58A-4C16-4277-8388-2D2A56285014}" type="parTrans" cxnId="{5670247C-885A-412D-8E63-8BFBBB0C12C6}">
      <dgm:prSet/>
      <dgm:spPr/>
      <dgm:t>
        <a:bodyPr/>
        <a:lstStyle/>
        <a:p>
          <a:endParaRPr lang="en-US"/>
        </a:p>
      </dgm:t>
    </dgm:pt>
    <dgm:pt modelId="{0764E93F-DDFC-4A3B-819A-2EC2AB74DC23}" type="sibTrans" cxnId="{5670247C-885A-412D-8E63-8BFBBB0C12C6}">
      <dgm:prSet/>
      <dgm:spPr/>
      <dgm:t>
        <a:bodyPr/>
        <a:lstStyle/>
        <a:p>
          <a:endParaRPr lang="en-US"/>
        </a:p>
      </dgm:t>
    </dgm:pt>
    <dgm:pt modelId="{B5DC87FF-EB20-405A-A4E1-C09D4AE18B29}">
      <dgm:prSet/>
      <dgm:spPr>
        <a:scene3d>
          <a:camera prst="orthographicFront"/>
          <a:lightRig rig="threePt" dir="t"/>
        </a:scene3d>
        <a:sp3d>
          <a:bevelT/>
        </a:sp3d>
      </dgm:spPr>
      <dgm:t>
        <a:bodyPr/>
        <a:lstStyle/>
        <a:p>
          <a:r>
            <a:rPr lang="en-US" b="0" dirty="0"/>
            <a:t>Required variances would be final-budget-to-actual and original-budget-to-final-budget</a:t>
          </a:r>
          <a:endParaRPr lang="en-US" dirty="0"/>
        </a:p>
      </dgm:t>
    </dgm:pt>
    <dgm:pt modelId="{46ED55DB-FA28-407D-BCA7-0EB734E06BBE}" type="parTrans" cxnId="{B4EB8C81-890F-4A01-93C9-50F99A5B19A3}">
      <dgm:prSet/>
      <dgm:spPr/>
      <dgm:t>
        <a:bodyPr/>
        <a:lstStyle/>
        <a:p>
          <a:endParaRPr lang="en-US"/>
        </a:p>
      </dgm:t>
    </dgm:pt>
    <dgm:pt modelId="{C44F29B9-64F1-4EE4-BAE6-B97F30DD5ABF}" type="sibTrans" cxnId="{B4EB8C81-890F-4A01-93C9-50F99A5B19A3}">
      <dgm:prSet/>
      <dgm:spPr/>
      <dgm:t>
        <a:bodyPr/>
        <a:lstStyle/>
        <a:p>
          <a:endParaRPr lang="en-US"/>
        </a:p>
      </dgm:t>
    </dgm:pt>
    <dgm:pt modelId="{DC596BCA-66DA-4B24-970A-6274CC791B11}" type="pres">
      <dgm:prSet presAssocID="{C9D41E22-D613-4B64-9213-EF76775347CC}" presName="Name0" presStyleCnt="0">
        <dgm:presLayoutVars>
          <dgm:dir/>
          <dgm:animLvl val="lvl"/>
          <dgm:resizeHandles val="exact"/>
        </dgm:presLayoutVars>
      </dgm:prSet>
      <dgm:spPr/>
    </dgm:pt>
    <dgm:pt modelId="{F43ADE86-494D-47AD-B3FC-9400335B4712}" type="pres">
      <dgm:prSet presAssocID="{255F43E0-0AB1-4E1A-830F-294007AD1465}" presName="linNode" presStyleCnt="0"/>
      <dgm:spPr>
        <a:scene3d>
          <a:camera prst="orthographicFront"/>
          <a:lightRig rig="threePt" dir="t"/>
        </a:scene3d>
        <a:sp3d>
          <a:bevelT/>
        </a:sp3d>
      </dgm:spPr>
    </dgm:pt>
    <dgm:pt modelId="{6DF5283D-886D-4A66-8473-F138B86DFD23}" type="pres">
      <dgm:prSet presAssocID="{255F43E0-0AB1-4E1A-830F-294007AD1465}" presName="parentText" presStyleLbl="node1" presStyleIdx="0" presStyleCnt="2">
        <dgm:presLayoutVars>
          <dgm:chMax val="1"/>
          <dgm:bulletEnabled val="1"/>
        </dgm:presLayoutVars>
      </dgm:prSet>
      <dgm:spPr/>
    </dgm:pt>
    <dgm:pt modelId="{5A20FB64-928F-4F5F-B189-C9D9A9C8DC89}" type="pres">
      <dgm:prSet presAssocID="{255F43E0-0AB1-4E1A-830F-294007AD1465}" presName="descendantText" presStyleLbl="alignAccFollowNode1" presStyleIdx="0" presStyleCnt="2">
        <dgm:presLayoutVars>
          <dgm:bulletEnabled val="1"/>
        </dgm:presLayoutVars>
      </dgm:prSet>
      <dgm:spPr/>
    </dgm:pt>
    <dgm:pt modelId="{30E07B3C-9CBD-41BC-B606-5A1105DD8D40}" type="pres">
      <dgm:prSet presAssocID="{C3B50CE7-E3ED-40FB-A87E-DF0BD60BB21C}" presName="sp" presStyleCnt="0"/>
      <dgm:spPr/>
    </dgm:pt>
    <dgm:pt modelId="{B97CB2ED-46C6-49D5-BD3E-4DEAE660A6A0}" type="pres">
      <dgm:prSet presAssocID="{5737306E-97CF-4386-BD93-4350911EDD68}" presName="linNode" presStyleCnt="0"/>
      <dgm:spPr/>
    </dgm:pt>
    <dgm:pt modelId="{18D8DEFE-A901-4FB4-8ED7-7E256BA135BB}" type="pres">
      <dgm:prSet presAssocID="{5737306E-97CF-4386-BD93-4350911EDD68}" presName="parentText" presStyleLbl="node1" presStyleIdx="1" presStyleCnt="2">
        <dgm:presLayoutVars>
          <dgm:chMax val="1"/>
          <dgm:bulletEnabled val="1"/>
        </dgm:presLayoutVars>
      </dgm:prSet>
      <dgm:spPr/>
    </dgm:pt>
    <dgm:pt modelId="{0F0F9CD0-7874-431E-80CD-84DC2FD04920}" type="pres">
      <dgm:prSet presAssocID="{5737306E-97CF-4386-BD93-4350911EDD68}" presName="descendantText" presStyleLbl="alignAccFollowNode1" presStyleIdx="1" presStyleCnt="2">
        <dgm:presLayoutVars>
          <dgm:bulletEnabled val="1"/>
        </dgm:presLayoutVars>
      </dgm:prSet>
      <dgm:spPr/>
    </dgm:pt>
  </dgm:ptLst>
  <dgm:cxnLst>
    <dgm:cxn modelId="{87515136-2758-4378-8BEB-9297E8A1AEAF}" srcId="{C9D41E22-D613-4B64-9213-EF76775347CC}" destId="{5737306E-97CF-4386-BD93-4350911EDD68}" srcOrd="1" destOrd="0" parTransId="{6CE1E679-3FD6-4E2E-A700-C72B7DAA5B85}" sibTransId="{E2C3CC08-C11D-42DF-AC13-696340DC7CA4}"/>
    <dgm:cxn modelId="{F7770050-76EA-454B-B501-843DF4C69941}" type="presOf" srcId="{5737306E-97CF-4386-BD93-4350911EDD68}" destId="{18D8DEFE-A901-4FB4-8ED7-7E256BA135BB}" srcOrd="0" destOrd="0" presId="urn:microsoft.com/office/officeart/2005/8/layout/vList5"/>
    <dgm:cxn modelId="{5670247C-885A-412D-8E63-8BFBBB0C12C6}" srcId="{255F43E0-0AB1-4E1A-830F-294007AD1465}" destId="{61E99376-CAA0-4803-A0BD-7068D83CA40F}" srcOrd="0" destOrd="0" parTransId="{1150E58A-4C16-4277-8388-2D2A56285014}" sibTransId="{0764E93F-DDFC-4A3B-819A-2EC2AB74DC23}"/>
    <dgm:cxn modelId="{B3511080-FEDE-48F6-B83A-56A0E68EDD96}" type="presOf" srcId="{255F43E0-0AB1-4E1A-830F-294007AD1465}" destId="{6DF5283D-886D-4A66-8473-F138B86DFD23}" srcOrd="0" destOrd="0" presId="urn:microsoft.com/office/officeart/2005/8/layout/vList5"/>
    <dgm:cxn modelId="{B4EB8C81-890F-4A01-93C9-50F99A5B19A3}" srcId="{255F43E0-0AB1-4E1A-830F-294007AD1465}" destId="{B5DC87FF-EB20-405A-A4E1-C09D4AE18B29}" srcOrd="1" destOrd="0" parTransId="{46ED55DB-FA28-407D-BCA7-0EB734E06BBE}" sibTransId="{C44F29B9-64F1-4EE4-BAE6-B97F30DD5ABF}"/>
    <dgm:cxn modelId="{92CB989B-AF7A-49AA-AF98-4F7F4522D2FB}" type="presOf" srcId="{C9D41E22-D613-4B64-9213-EF76775347CC}" destId="{DC596BCA-66DA-4B24-970A-6274CC791B11}" srcOrd="0" destOrd="0" presId="urn:microsoft.com/office/officeart/2005/8/layout/vList5"/>
    <dgm:cxn modelId="{E696B29C-F405-4EC8-96E2-847374C12BC0}" type="presOf" srcId="{61E99376-CAA0-4803-A0BD-7068D83CA40F}" destId="{5A20FB64-928F-4F5F-B189-C9D9A9C8DC89}" srcOrd="0" destOrd="0" presId="urn:microsoft.com/office/officeart/2005/8/layout/vList5"/>
    <dgm:cxn modelId="{E2D146A0-6085-43C3-98FC-BCA3FDF9F0B1}" srcId="{5737306E-97CF-4386-BD93-4350911EDD68}" destId="{7B583DB2-110A-47E6-95B9-189562E6EB01}" srcOrd="0" destOrd="0" parTransId="{266307D1-DD36-4551-8351-D22D0BC52765}" sibTransId="{FA325B4D-601A-4041-B358-C7532E680D8B}"/>
    <dgm:cxn modelId="{A8FDF3A5-E587-47BC-8393-6C09AB97A2D8}" srcId="{C9D41E22-D613-4B64-9213-EF76775347CC}" destId="{255F43E0-0AB1-4E1A-830F-294007AD1465}" srcOrd="0" destOrd="0" parTransId="{F43476CA-59B5-4A48-82F6-3187EA236670}" sibTransId="{C3B50CE7-E3ED-40FB-A87E-DF0BD60BB21C}"/>
    <dgm:cxn modelId="{2ABF36AE-4C5C-46C7-9FAA-16AB4727675D}" type="presOf" srcId="{7B583DB2-110A-47E6-95B9-189562E6EB01}" destId="{0F0F9CD0-7874-431E-80CD-84DC2FD04920}" srcOrd="0" destOrd="0" presId="urn:microsoft.com/office/officeart/2005/8/layout/vList5"/>
    <dgm:cxn modelId="{D2F25ECB-4347-455E-8871-3B4F4C488C4D}" type="presOf" srcId="{B5DC87FF-EB20-405A-A4E1-C09D4AE18B29}" destId="{5A20FB64-928F-4F5F-B189-C9D9A9C8DC89}" srcOrd="0" destOrd="1" presId="urn:microsoft.com/office/officeart/2005/8/layout/vList5"/>
    <dgm:cxn modelId="{FA959DA6-6D19-45AA-B873-E7659362D675}" type="presParOf" srcId="{DC596BCA-66DA-4B24-970A-6274CC791B11}" destId="{F43ADE86-494D-47AD-B3FC-9400335B4712}" srcOrd="0" destOrd="0" presId="urn:microsoft.com/office/officeart/2005/8/layout/vList5"/>
    <dgm:cxn modelId="{DE90C94F-EFEB-4987-9234-E11EB8DB0DB9}" type="presParOf" srcId="{F43ADE86-494D-47AD-B3FC-9400335B4712}" destId="{6DF5283D-886D-4A66-8473-F138B86DFD23}" srcOrd="0" destOrd="0" presId="urn:microsoft.com/office/officeart/2005/8/layout/vList5"/>
    <dgm:cxn modelId="{F52FDCBB-C437-4BDA-8691-375B12DB38DB}" type="presParOf" srcId="{F43ADE86-494D-47AD-B3FC-9400335B4712}" destId="{5A20FB64-928F-4F5F-B189-C9D9A9C8DC89}" srcOrd="1" destOrd="0" presId="urn:microsoft.com/office/officeart/2005/8/layout/vList5"/>
    <dgm:cxn modelId="{ABE4A92A-9D2F-45E2-A97E-341D3C43D440}" type="presParOf" srcId="{DC596BCA-66DA-4B24-970A-6274CC791B11}" destId="{30E07B3C-9CBD-41BC-B606-5A1105DD8D40}" srcOrd="1" destOrd="0" presId="urn:microsoft.com/office/officeart/2005/8/layout/vList5"/>
    <dgm:cxn modelId="{34EB699F-FFE6-45CB-A923-7784CD48107C}" type="presParOf" srcId="{DC596BCA-66DA-4B24-970A-6274CC791B11}" destId="{B97CB2ED-46C6-49D5-BD3E-4DEAE660A6A0}" srcOrd="2" destOrd="0" presId="urn:microsoft.com/office/officeart/2005/8/layout/vList5"/>
    <dgm:cxn modelId="{439DD0C4-12B0-4543-8893-31C306142533}" type="presParOf" srcId="{B97CB2ED-46C6-49D5-BD3E-4DEAE660A6A0}" destId="{18D8DEFE-A901-4FB4-8ED7-7E256BA135BB}" srcOrd="0" destOrd="0" presId="urn:microsoft.com/office/officeart/2005/8/layout/vList5"/>
    <dgm:cxn modelId="{9CA85937-54A0-42DB-B023-2BEEEC7C86E4}" type="presParOf" srcId="{B97CB2ED-46C6-49D5-BD3E-4DEAE660A6A0}" destId="{0F0F9CD0-7874-431E-80CD-84DC2FD0492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8.xml><?xml version="1.0" encoding="utf-8"?>
<dgm:dataModel xmlns:dgm="http://schemas.openxmlformats.org/drawingml/2006/diagram" xmlns:a="http://schemas.openxmlformats.org/drawingml/2006/main">
  <dgm:ptLst>
    <dgm:pt modelId="{721BE35F-A488-4BB6-88B9-EA0C92AD88C4}" type="doc">
      <dgm:prSet loTypeId="urn:microsoft.com/office/officeart/2005/8/layout/vList5" loCatId="list" qsTypeId="urn:microsoft.com/office/officeart/2005/8/quickstyle/simple1" qsCatId="simple" csTypeId="urn:microsoft.com/office/officeart/2005/8/colors/accent1_4" csCatId="accent1" phldr="1"/>
      <dgm:spPr/>
      <dgm:t>
        <a:bodyPr/>
        <a:lstStyle/>
        <a:p>
          <a:endParaRPr lang="en-US"/>
        </a:p>
      </dgm:t>
    </dgm:pt>
    <dgm:pt modelId="{A1CFF737-A991-4A8F-B411-BA2FA6BE730F}">
      <dgm:prSet custT="1"/>
      <dgm:spPr>
        <a:scene3d>
          <a:camera prst="orthographicFront"/>
          <a:lightRig rig="threePt" dir="t"/>
        </a:scene3d>
        <a:sp3d>
          <a:bevelT/>
        </a:sp3d>
      </dgm:spPr>
      <dgm:t>
        <a:bodyPr/>
        <a:lstStyle/>
        <a:p>
          <a:r>
            <a:rPr lang="en-US" sz="2800" b="0" i="0"/>
            <a:t>Unusual or Infrequent Items</a:t>
          </a:r>
          <a:endParaRPr lang="en-US" sz="2800"/>
        </a:p>
      </dgm:t>
    </dgm:pt>
    <dgm:pt modelId="{0B07EF14-5FFD-48FD-BD63-5981C4A1D4D2}" type="parTrans" cxnId="{5F362818-5E0B-4E7E-9476-69EFDC337897}">
      <dgm:prSet/>
      <dgm:spPr/>
      <dgm:t>
        <a:bodyPr/>
        <a:lstStyle/>
        <a:p>
          <a:endParaRPr lang="en-US"/>
        </a:p>
      </dgm:t>
    </dgm:pt>
    <dgm:pt modelId="{56FD6592-C276-4FF4-9580-7F6B8ACD6832}" type="sibTrans" cxnId="{5F362818-5E0B-4E7E-9476-69EFDC337897}">
      <dgm:prSet/>
      <dgm:spPr/>
      <dgm:t>
        <a:bodyPr/>
        <a:lstStyle/>
        <a:p>
          <a:endParaRPr lang="en-US"/>
        </a:p>
      </dgm:t>
    </dgm:pt>
    <dgm:pt modelId="{751AB319-0340-4BF4-A96B-8A31A549FD44}">
      <dgm:prSet custT="1"/>
      <dgm:spPr>
        <a:scene3d>
          <a:camera prst="orthographicFront"/>
          <a:lightRig rig="threePt" dir="t"/>
        </a:scene3d>
        <a:sp3d>
          <a:bevelT/>
        </a:sp3d>
      </dgm:spPr>
      <dgm:t>
        <a:bodyPr/>
        <a:lstStyle/>
        <a:p>
          <a:r>
            <a:rPr lang="en-US" sz="1800" b="0" i="0"/>
            <a:t>Disclose additional information about those inflows and outflows, including the programs, functions, or identifiable activities to which they are related and whether they are within the control of management</a:t>
          </a:r>
          <a:endParaRPr lang="en-US" sz="1800"/>
        </a:p>
      </dgm:t>
    </dgm:pt>
    <dgm:pt modelId="{A8947CBC-5781-44BB-8C16-8CFE40AB39A3}" type="parTrans" cxnId="{7FE4876F-6F12-4768-8C61-BF324AD5500F}">
      <dgm:prSet/>
      <dgm:spPr/>
      <dgm:t>
        <a:bodyPr/>
        <a:lstStyle/>
        <a:p>
          <a:endParaRPr lang="en-US"/>
        </a:p>
      </dgm:t>
    </dgm:pt>
    <dgm:pt modelId="{5B9E437C-7F8D-46A9-8861-48D003C77806}" type="sibTrans" cxnId="{7FE4876F-6F12-4768-8C61-BF324AD5500F}">
      <dgm:prSet/>
      <dgm:spPr/>
      <dgm:t>
        <a:bodyPr/>
        <a:lstStyle/>
        <a:p>
          <a:endParaRPr lang="en-US"/>
        </a:p>
      </dgm:t>
    </dgm:pt>
    <dgm:pt modelId="{3CA55DC9-A9AE-4E7C-A9F6-B19F57CB8111}">
      <dgm:prSet custT="1"/>
      <dgm:spPr>
        <a:scene3d>
          <a:camera prst="orthographicFront"/>
          <a:lightRig rig="threePt" dir="t"/>
        </a:scene3d>
        <a:sp3d>
          <a:bevelT/>
        </a:sp3d>
      </dgm:spPr>
      <dgm:t>
        <a:bodyPr/>
        <a:lstStyle/>
        <a:p>
          <a:r>
            <a:rPr lang="en-US" sz="1800" b="0" i="0"/>
            <a:t>Separately present inflows and outflows of resources that are unusual in nature and/or infrequent in occurrence (replacing extraordinary and special items)</a:t>
          </a:r>
          <a:endParaRPr lang="en-US" sz="1800"/>
        </a:p>
      </dgm:t>
    </dgm:pt>
    <dgm:pt modelId="{CED5B59D-BC69-4BEB-AF78-0FE451E27633}" type="parTrans" cxnId="{7D03AB84-0E7C-4047-9E0D-511E28EF73AD}">
      <dgm:prSet/>
      <dgm:spPr/>
      <dgm:t>
        <a:bodyPr/>
        <a:lstStyle/>
        <a:p>
          <a:endParaRPr lang="en-US"/>
        </a:p>
      </dgm:t>
    </dgm:pt>
    <dgm:pt modelId="{85020304-3E63-445F-A22C-A43D434607FC}" type="sibTrans" cxnId="{7D03AB84-0E7C-4047-9E0D-511E28EF73AD}">
      <dgm:prSet/>
      <dgm:spPr/>
      <dgm:t>
        <a:bodyPr/>
        <a:lstStyle/>
        <a:p>
          <a:endParaRPr lang="en-US"/>
        </a:p>
      </dgm:t>
    </dgm:pt>
    <dgm:pt modelId="{E70554A9-1960-45FA-A615-0AA3EA47807F}" type="pres">
      <dgm:prSet presAssocID="{721BE35F-A488-4BB6-88B9-EA0C92AD88C4}" presName="Name0" presStyleCnt="0">
        <dgm:presLayoutVars>
          <dgm:dir/>
          <dgm:animLvl val="lvl"/>
          <dgm:resizeHandles val="exact"/>
        </dgm:presLayoutVars>
      </dgm:prSet>
      <dgm:spPr/>
    </dgm:pt>
    <dgm:pt modelId="{E25E610C-2EED-43EE-89B0-7A06FC79248B}" type="pres">
      <dgm:prSet presAssocID="{A1CFF737-A991-4A8F-B411-BA2FA6BE730F}" presName="linNode" presStyleCnt="0"/>
      <dgm:spPr/>
    </dgm:pt>
    <dgm:pt modelId="{F7904B59-FCBE-40AC-A24E-2850A124BAB8}" type="pres">
      <dgm:prSet presAssocID="{A1CFF737-A991-4A8F-B411-BA2FA6BE730F}" presName="parentText" presStyleLbl="node1" presStyleIdx="0" presStyleCnt="1">
        <dgm:presLayoutVars>
          <dgm:chMax val="1"/>
          <dgm:bulletEnabled val="1"/>
        </dgm:presLayoutVars>
      </dgm:prSet>
      <dgm:spPr/>
    </dgm:pt>
    <dgm:pt modelId="{A87E2A31-851C-4BC2-81BD-DC8B8DE88BE2}" type="pres">
      <dgm:prSet presAssocID="{A1CFF737-A991-4A8F-B411-BA2FA6BE730F}" presName="descendantText" presStyleLbl="alignAccFollowNode1" presStyleIdx="0" presStyleCnt="1">
        <dgm:presLayoutVars>
          <dgm:bulletEnabled val="1"/>
        </dgm:presLayoutVars>
      </dgm:prSet>
      <dgm:spPr/>
    </dgm:pt>
  </dgm:ptLst>
  <dgm:cxnLst>
    <dgm:cxn modelId="{5F362818-5E0B-4E7E-9476-69EFDC337897}" srcId="{721BE35F-A488-4BB6-88B9-EA0C92AD88C4}" destId="{A1CFF737-A991-4A8F-B411-BA2FA6BE730F}" srcOrd="0" destOrd="0" parTransId="{0B07EF14-5FFD-48FD-BD63-5981C4A1D4D2}" sibTransId="{56FD6592-C276-4FF4-9580-7F6B8ACD6832}"/>
    <dgm:cxn modelId="{5BBD434C-369F-4460-9A51-53B13B900AA4}" type="presOf" srcId="{A1CFF737-A991-4A8F-B411-BA2FA6BE730F}" destId="{F7904B59-FCBE-40AC-A24E-2850A124BAB8}" srcOrd="0" destOrd="0" presId="urn:microsoft.com/office/officeart/2005/8/layout/vList5"/>
    <dgm:cxn modelId="{7FE4876F-6F12-4768-8C61-BF324AD5500F}" srcId="{A1CFF737-A991-4A8F-B411-BA2FA6BE730F}" destId="{751AB319-0340-4BF4-A96B-8A31A549FD44}" srcOrd="1" destOrd="0" parTransId="{A8947CBC-5781-44BB-8C16-8CFE40AB39A3}" sibTransId="{5B9E437C-7F8D-46A9-8861-48D003C77806}"/>
    <dgm:cxn modelId="{7500EE7D-9488-4DA8-8045-D230E5D298D6}" type="presOf" srcId="{3CA55DC9-A9AE-4E7C-A9F6-B19F57CB8111}" destId="{A87E2A31-851C-4BC2-81BD-DC8B8DE88BE2}" srcOrd="0" destOrd="0" presId="urn:microsoft.com/office/officeart/2005/8/layout/vList5"/>
    <dgm:cxn modelId="{7D03AB84-0E7C-4047-9E0D-511E28EF73AD}" srcId="{A1CFF737-A991-4A8F-B411-BA2FA6BE730F}" destId="{3CA55DC9-A9AE-4E7C-A9F6-B19F57CB8111}" srcOrd="0" destOrd="0" parTransId="{CED5B59D-BC69-4BEB-AF78-0FE451E27633}" sibTransId="{85020304-3E63-445F-A22C-A43D434607FC}"/>
    <dgm:cxn modelId="{DBF9E094-2127-48FF-8526-5EFC25126020}" type="presOf" srcId="{721BE35F-A488-4BB6-88B9-EA0C92AD88C4}" destId="{E70554A9-1960-45FA-A615-0AA3EA47807F}" srcOrd="0" destOrd="0" presId="urn:microsoft.com/office/officeart/2005/8/layout/vList5"/>
    <dgm:cxn modelId="{0A5EB6D1-7822-4E11-A525-3435CA49562B}" type="presOf" srcId="{751AB319-0340-4BF4-A96B-8A31A549FD44}" destId="{A87E2A31-851C-4BC2-81BD-DC8B8DE88BE2}" srcOrd="0" destOrd="1" presId="urn:microsoft.com/office/officeart/2005/8/layout/vList5"/>
    <dgm:cxn modelId="{274037A5-1DA0-4B0C-98AB-80760B9D5079}" type="presParOf" srcId="{E70554A9-1960-45FA-A615-0AA3EA47807F}" destId="{E25E610C-2EED-43EE-89B0-7A06FC79248B}" srcOrd="0" destOrd="0" presId="urn:microsoft.com/office/officeart/2005/8/layout/vList5"/>
    <dgm:cxn modelId="{466CEF81-3826-4BF4-BF85-85F0863CED61}" type="presParOf" srcId="{E25E610C-2EED-43EE-89B0-7A06FC79248B}" destId="{F7904B59-FCBE-40AC-A24E-2850A124BAB8}" srcOrd="0" destOrd="0" presId="urn:microsoft.com/office/officeart/2005/8/layout/vList5"/>
    <dgm:cxn modelId="{A47B366D-7DAC-46F7-9BBB-13A6A856FDC0}" type="presParOf" srcId="{E25E610C-2EED-43EE-89B0-7A06FC79248B}" destId="{A87E2A31-851C-4BC2-81BD-DC8B8DE88BE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9.xml><?xml version="1.0" encoding="utf-8"?>
<dgm:dataModel xmlns:dgm="http://schemas.openxmlformats.org/drawingml/2006/diagram" xmlns:a="http://schemas.openxmlformats.org/drawingml/2006/main">
  <dgm:ptLst>
    <dgm:pt modelId="{FF0424CB-0D17-4B20-9B1E-974968E77DD9}"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56C22E5E-D061-48C7-820D-BB3F2F11987F}">
      <dgm:prSet custT="1"/>
      <dgm:spPr>
        <a:scene3d>
          <a:camera prst="orthographicFront"/>
          <a:lightRig rig="threePt" dir="t"/>
        </a:scene3d>
        <a:sp3d>
          <a:bevelT/>
        </a:sp3d>
      </dgm:spPr>
      <dgm:t>
        <a:bodyPr/>
        <a:lstStyle/>
        <a:p>
          <a:r>
            <a:rPr lang="en-US" sz="2800" b="0"/>
            <a:t>$75 million or more</a:t>
          </a:r>
          <a:endParaRPr lang="en-US" sz="2800"/>
        </a:p>
      </dgm:t>
    </dgm:pt>
    <dgm:pt modelId="{CF9493CD-3744-443E-A03C-9505A7E54B40}" type="parTrans" cxnId="{313262CD-A341-4199-B954-16EA1631C401}">
      <dgm:prSet/>
      <dgm:spPr/>
      <dgm:t>
        <a:bodyPr/>
        <a:lstStyle/>
        <a:p>
          <a:endParaRPr lang="en-US"/>
        </a:p>
      </dgm:t>
    </dgm:pt>
    <dgm:pt modelId="{CF3D3FBD-AE31-4EF2-A3D4-BF1404D6478A}" type="sibTrans" cxnId="{313262CD-A341-4199-B954-16EA1631C401}">
      <dgm:prSet/>
      <dgm:spPr/>
      <dgm:t>
        <a:bodyPr/>
        <a:lstStyle/>
        <a:p>
          <a:endParaRPr lang="en-US"/>
        </a:p>
      </dgm:t>
    </dgm:pt>
    <dgm:pt modelId="{61AFFDB5-E087-4068-97D9-92A13E8C5065}">
      <dgm:prSet custT="1"/>
      <dgm:spPr>
        <a:scene3d>
          <a:camera prst="orthographicFront"/>
          <a:lightRig rig="threePt" dir="t"/>
        </a:scene3d>
        <a:sp3d>
          <a:bevelT/>
        </a:sp3d>
      </dgm:spPr>
      <dgm:t>
        <a:bodyPr/>
        <a:lstStyle/>
        <a:p>
          <a:pPr>
            <a:buNone/>
          </a:pPr>
          <a:r>
            <a:rPr lang="en-US" sz="3700" baseline="0" dirty="0"/>
            <a:t>	</a:t>
          </a:r>
          <a:r>
            <a:rPr lang="en-US" sz="2400" baseline="0" dirty="0"/>
            <a:t>Apply in fiscal years beginning after June 15, 2024</a:t>
          </a:r>
          <a:endParaRPr lang="en-US" sz="2400" dirty="0"/>
        </a:p>
      </dgm:t>
    </dgm:pt>
    <dgm:pt modelId="{A4069393-1AEF-42C5-A072-CC2A65C86DDF}" type="parTrans" cxnId="{C077A1A5-FB65-4F03-8EB2-7BCAA1D2BB19}">
      <dgm:prSet/>
      <dgm:spPr/>
      <dgm:t>
        <a:bodyPr/>
        <a:lstStyle/>
        <a:p>
          <a:endParaRPr lang="en-US"/>
        </a:p>
      </dgm:t>
    </dgm:pt>
    <dgm:pt modelId="{D41409F5-FB05-41F7-9147-2B00FF72884E}" type="sibTrans" cxnId="{C077A1A5-FB65-4F03-8EB2-7BCAA1D2BB19}">
      <dgm:prSet/>
      <dgm:spPr/>
      <dgm:t>
        <a:bodyPr/>
        <a:lstStyle/>
        <a:p>
          <a:endParaRPr lang="en-US"/>
        </a:p>
      </dgm:t>
    </dgm:pt>
    <dgm:pt modelId="{CB05292F-0305-4EFC-ACAE-61E17861A448}">
      <dgm:prSet custT="1"/>
      <dgm:spPr>
        <a:scene3d>
          <a:camera prst="orthographicFront"/>
          <a:lightRig rig="threePt" dir="t"/>
        </a:scene3d>
        <a:sp3d>
          <a:bevelT/>
        </a:sp3d>
      </dgm:spPr>
      <dgm:t>
        <a:bodyPr/>
        <a:lstStyle/>
        <a:p>
          <a:r>
            <a:rPr lang="en-US" sz="2800" b="0"/>
            <a:t>Less than $75 million</a:t>
          </a:r>
          <a:endParaRPr lang="en-US" sz="2800"/>
        </a:p>
      </dgm:t>
    </dgm:pt>
    <dgm:pt modelId="{A4BCBD93-B3A0-4446-94BE-9C01637FB4A3}" type="parTrans" cxnId="{CE8C9965-52F9-48E7-A26B-7BC149D1FE25}">
      <dgm:prSet/>
      <dgm:spPr/>
      <dgm:t>
        <a:bodyPr/>
        <a:lstStyle/>
        <a:p>
          <a:endParaRPr lang="en-US"/>
        </a:p>
      </dgm:t>
    </dgm:pt>
    <dgm:pt modelId="{8BA24143-663F-443C-A26E-E016E34008BD}" type="sibTrans" cxnId="{CE8C9965-52F9-48E7-A26B-7BC149D1FE25}">
      <dgm:prSet/>
      <dgm:spPr/>
      <dgm:t>
        <a:bodyPr/>
        <a:lstStyle/>
        <a:p>
          <a:endParaRPr lang="en-US"/>
        </a:p>
      </dgm:t>
    </dgm:pt>
    <dgm:pt modelId="{84308E86-97B9-4C9B-BE25-62F24CD45CC9}">
      <dgm:prSet custT="1"/>
      <dgm:spPr>
        <a:scene3d>
          <a:camera prst="orthographicFront"/>
          <a:lightRig rig="threePt" dir="t"/>
        </a:scene3d>
        <a:sp3d>
          <a:bevelT/>
        </a:sp3d>
      </dgm:spPr>
      <dgm:t>
        <a:bodyPr/>
        <a:lstStyle/>
        <a:p>
          <a:pPr>
            <a:buNone/>
          </a:pPr>
          <a:r>
            <a:rPr lang="en-US" sz="3700" baseline="0"/>
            <a:t>	</a:t>
          </a:r>
          <a:r>
            <a:rPr lang="en-US" sz="2400" baseline="0"/>
            <a:t>Apply in fiscal years beginning after June 15, 2025</a:t>
          </a:r>
          <a:endParaRPr lang="en-US" sz="2400"/>
        </a:p>
      </dgm:t>
    </dgm:pt>
    <dgm:pt modelId="{35529CFE-821D-4D07-88C5-1D527F0643A3}" type="parTrans" cxnId="{01C69D45-5812-4F70-B6C1-DC6047DA6F44}">
      <dgm:prSet/>
      <dgm:spPr/>
      <dgm:t>
        <a:bodyPr/>
        <a:lstStyle/>
        <a:p>
          <a:endParaRPr lang="en-US"/>
        </a:p>
      </dgm:t>
    </dgm:pt>
    <dgm:pt modelId="{6038423B-103D-4908-AA92-16F33B675DBF}" type="sibTrans" cxnId="{01C69D45-5812-4F70-B6C1-DC6047DA6F44}">
      <dgm:prSet/>
      <dgm:spPr/>
      <dgm:t>
        <a:bodyPr/>
        <a:lstStyle/>
        <a:p>
          <a:endParaRPr lang="en-US"/>
        </a:p>
      </dgm:t>
    </dgm:pt>
    <dgm:pt modelId="{7970B9BD-180B-4A2A-BC41-D621FA124C94}" type="pres">
      <dgm:prSet presAssocID="{FF0424CB-0D17-4B20-9B1E-974968E77DD9}" presName="Name0" presStyleCnt="0">
        <dgm:presLayoutVars>
          <dgm:dir/>
          <dgm:animLvl val="lvl"/>
          <dgm:resizeHandles val="exact"/>
        </dgm:presLayoutVars>
      </dgm:prSet>
      <dgm:spPr/>
    </dgm:pt>
    <dgm:pt modelId="{D6D4AE1A-779F-481B-B525-5B18E46A0088}" type="pres">
      <dgm:prSet presAssocID="{56C22E5E-D061-48C7-820D-BB3F2F11987F}" presName="composite" presStyleCnt="0"/>
      <dgm:spPr>
        <a:scene3d>
          <a:camera prst="orthographicFront"/>
          <a:lightRig rig="threePt" dir="t"/>
        </a:scene3d>
        <a:sp3d>
          <a:bevelT/>
        </a:sp3d>
      </dgm:spPr>
    </dgm:pt>
    <dgm:pt modelId="{9A833B0D-3B8A-4C23-8036-D2DD284012E5}" type="pres">
      <dgm:prSet presAssocID="{56C22E5E-D061-48C7-820D-BB3F2F11987F}" presName="parTx" presStyleLbl="alignNode1" presStyleIdx="0" presStyleCnt="2">
        <dgm:presLayoutVars>
          <dgm:chMax val="0"/>
          <dgm:chPref val="0"/>
          <dgm:bulletEnabled val="1"/>
        </dgm:presLayoutVars>
      </dgm:prSet>
      <dgm:spPr/>
    </dgm:pt>
    <dgm:pt modelId="{F1DEE1AC-A6E1-454A-8FC7-39A862D72EFC}" type="pres">
      <dgm:prSet presAssocID="{56C22E5E-D061-48C7-820D-BB3F2F11987F}" presName="desTx" presStyleLbl="alignAccFollowNode1" presStyleIdx="0" presStyleCnt="2">
        <dgm:presLayoutVars>
          <dgm:bulletEnabled val="1"/>
        </dgm:presLayoutVars>
      </dgm:prSet>
      <dgm:spPr/>
    </dgm:pt>
    <dgm:pt modelId="{CE999025-9038-4BDC-8BDD-D720D8578FC9}" type="pres">
      <dgm:prSet presAssocID="{CF3D3FBD-AE31-4EF2-A3D4-BF1404D6478A}" presName="space" presStyleCnt="0"/>
      <dgm:spPr>
        <a:scene3d>
          <a:camera prst="orthographicFront"/>
          <a:lightRig rig="threePt" dir="t"/>
        </a:scene3d>
        <a:sp3d>
          <a:bevelT/>
        </a:sp3d>
      </dgm:spPr>
    </dgm:pt>
    <dgm:pt modelId="{B32AF866-B719-43C3-9A39-E856A30C1751}" type="pres">
      <dgm:prSet presAssocID="{CB05292F-0305-4EFC-ACAE-61E17861A448}" presName="composite" presStyleCnt="0"/>
      <dgm:spPr>
        <a:scene3d>
          <a:camera prst="orthographicFront"/>
          <a:lightRig rig="threePt" dir="t"/>
        </a:scene3d>
        <a:sp3d>
          <a:bevelT/>
        </a:sp3d>
      </dgm:spPr>
    </dgm:pt>
    <dgm:pt modelId="{E4A04809-7AB4-48A4-A985-13608D84154D}" type="pres">
      <dgm:prSet presAssocID="{CB05292F-0305-4EFC-ACAE-61E17861A448}" presName="parTx" presStyleLbl="alignNode1" presStyleIdx="1" presStyleCnt="2">
        <dgm:presLayoutVars>
          <dgm:chMax val="0"/>
          <dgm:chPref val="0"/>
          <dgm:bulletEnabled val="1"/>
        </dgm:presLayoutVars>
      </dgm:prSet>
      <dgm:spPr/>
    </dgm:pt>
    <dgm:pt modelId="{65726911-FBF6-4664-8905-34DA6AED5F63}" type="pres">
      <dgm:prSet presAssocID="{CB05292F-0305-4EFC-ACAE-61E17861A448}" presName="desTx" presStyleLbl="alignAccFollowNode1" presStyleIdx="1" presStyleCnt="2">
        <dgm:presLayoutVars>
          <dgm:bulletEnabled val="1"/>
        </dgm:presLayoutVars>
      </dgm:prSet>
      <dgm:spPr/>
    </dgm:pt>
  </dgm:ptLst>
  <dgm:cxnLst>
    <dgm:cxn modelId="{CE8C9965-52F9-48E7-A26B-7BC149D1FE25}" srcId="{FF0424CB-0D17-4B20-9B1E-974968E77DD9}" destId="{CB05292F-0305-4EFC-ACAE-61E17861A448}" srcOrd="1" destOrd="0" parTransId="{A4BCBD93-B3A0-4446-94BE-9C01637FB4A3}" sibTransId="{8BA24143-663F-443C-A26E-E016E34008BD}"/>
    <dgm:cxn modelId="{01C69D45-5812-4F70-B6C1-DC6047DA6F44}" srcId="{CB05292F-0305-4EFC-ACAE-61E17861A448}" destId="{84308E86-97B9-4C9B-BE25-62F24CD45CC9}" srcOrd="0" destOrd="0" parTransId="{35529CFE-821D-4D07-88C5-1D527F0643A3}" sibTransId="{6038423B-103D-4908-AA92-16F33B675DBF}"/>
    <dgm:cxn modelId="{92556746-2C92-4B6D-B6F3-1F18B7E093F9}" type="presOf" srcId="{61AFFDB5-E087-4068-97D9-92A13E8C5065}" destId="{F1DEE1AC-A6E1-454A-8FC7-39A862D72EFC}" srcOrd="0" destOrd="0" presId="urn:microsoft.com/office/officeart/2005/8/layout/hList1"/>
    <dgm:cxn modelId="{893CF749-2A9F-44E4-BE0C-1B9A2C719B27}" type="presOf" srcId="{CB05292F-0305-4EFC-ACAE-61E17861A448}" destId="{E4A04809-7AB4-48A4-A985-13608D84154D}" srcOrd="0" destOrd="0" presId="urn:microsoft.com/office/officeart/2005/8/layout/hList1"/>
    <dgm:cxn modelId="{ECB0F476-A8E5-4040-B58E-BE361057D4E1}" type="presOf" srcId="{84308E86-97B9-4C9B-BE25-62F24CD45CC9}" destId="{65726911-FBF6-4664-8905-34DA6AED5F63}" srcOrd="0" destOrd="0" presId="urn:microsoft.com/office/officeart/2005/8/layout/hList1"/>
    <dgm:cxn modelId="{C7AC268A-7920-426E-9E68-BBC15ADEDF6D}" type="presOf" srcId="{FF0424CB-0D17-4B20-9B1E-974968E77DD9}" destId="{7970B9BD-180B-4A2A-BC41-D621FA124C94}" srcOrd="0" destOrd="0" presId="urn:microsoft.com/office/officeart/2005/8/layout/hList1"/>
    <dgm:cxn modelId="{C077A1A5-FB65-4F03-8EB2-7BCAA1D2BB19}" srcId="{56C22E5E-D061-48C7-820D-BB3F2F11987F}" destId="{61AFFDB5-E087-4068-97D9-92A13E8C5065}" srcOrd="0" destOrd="0" parTransId="{A4069393-1AEF-42C5-A072-CC2A65C86DDF}" sibTransId="{D41409F5-FB05-41F7-9147-2B00FF72884E}"/>
    <dgm:cxn modelId="{313262CD-A341-4199-B954-16EA1631C401}" srcId="{FF0424CB-0D17-4B20-9B1E-974968E77DD9}" destId="{56C22E5E-D061-48C7-820D-BB3F2F11987F}" srcOrd="0" destOrd="0" parTransId="{CF9493CD-3744-443E-A03C-9505A7E54B40}" sibTransId="{CF3D3FBD-AE31-4EF2-A3D4-BF1404D6478A}"/>
    <dgm:cxn modelId="{1937FFE2-E2D6-42DF-8419-A11950BF0522}" type="presOf" srcId="{56C22E5E-D061-48C7-820D-BB3F2F11987F}" destId="{9A833B0D-3B8A-4C23-8036-D2DD284012E5}" srcOrd="0" destOrd="0" presId="urn:microsoft.com/office/officeart/2005/8/layout/hList1"/>
    <dgm:cxn modelId="{1B8FC7BA-93F1-46E3-A4AA-29E70BD17C8F}" type="presParOf" srcId="{7970B9BD-180B-4A2A-BC41-D621FA124C94}" destId="{D6D4AE1A-779F-481B-B525-5B18E46A0088}" srcOrd="0" destOrd="0" presId="urn:microsoft.com/office/officeart/2005/8/layout/hList1"/>
    <dgm:cxn modelId="{3AE110EA-92C5-4B49-94ED-6A04FEAB3F1F}" type="presParOf" srcId="{D6D4AE1A-779F-481B-B525-5B18E46A0088}" destId="{9A833B0D-3B8A-4C23-8036-D2DD284012E5}" srcOrd="0" destOrd="0" presId="urn:microsoft.com/office/officeart/2005/8/layout/hList1"/>
    <dgm:cxn modelId="{A6508CD3-CEF4-4753-B65C-093A3601C043}" type="presParOf" srcId="{D6D4AE1A-779F-481B-B525-5B18E46A0088}" destId="{F1DEE1AC-A6E1-454A-8FC7-39A862D72EFC}" srcOrd="1" destOrd="0" presId="urn:microsoft.com/office/officeart/2005/8/layout/hList1"/>
    <dgm:cxn modelId="{2EB332A7-8892-4F27-B674-A0E9F20A894D}" type="presParOf" srcId="{7970B9BD-180B-4A2A-BC41-D621FA124C94}" destId="{CE999025-9038-4BDC-8BDD-D720D8578FC9}" srcOrd="1" destOrd="0" presId="urn:microsoft.com/office/officeart/2005/8/layout/hList1"/>
    <dgm:cxn modelId="{9D1810E2-FD26-4C89-80D4-CBF67E42FFBC}" type="presParOf" srcId="{7970B9BD-180B-4A2A-BC41-D621FA124C94}" destId="{B32AF866-B719-43C3-9A39-E856A30C1751}" srcOrd="2" destOrd="0" presId="urn:microsoft.com/office/officeart/2005/8/layout/hList1"/>
    <dgm:cxn modelId="{0EA7C9D4-C073-4B17-9E36-EC6FEAF9C1EE}" type="presParOf" srcId="{B32AF866-B719-43C3-9A39-E856A30C1751}" destId="{E4A04809-7AB4-48A4-A985-13608D84154D}" srcOrd="0" destOrd="0" presId="urn:microsoft.com/office/officeart/2005/8/layout/hList1"/>
    <dgm:cxn modelId="{91277FD0-309E-48FF-A919-9011F9A4D09B}" type="presParOf" srcId="{B32AF866-B719-43C3-9A39-E856A30C1751}" destId="{65726911-FBF6-4664-8905-34DA6AED5F6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8665C54-B8D6-4C98-B17E-4F0FC89317F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3039AA0-6881-457C-9F81-171E5F2CFF04}">
      <dgm:prSet custT="1"/>
      <dgm:spPr>
        <a:scene3d>
          <a:camera prst="orthographicFront"/>
          <a:lightRig rig="threePt" dir="t"/>
        </a:scene3d>
        <a:sp3d>
          <a:bevelT/>
        </a:sp3d>
      </dgm:spPr>
      <dgm:t>
        <a:bodyPr/>
        <a:lstStyle/>
        <a:p>
          <a:pPr algn="ctr"/>
          <a:r>
            <a:rPr lang="en-US" sz="3600" b="1">
              <a:solidFill>
                <a:schemeClr val="accent3"/>
              </a:solidFill>
            </a:rPr>
            <a:t>What?</a:t>
          </a:r>
          <a:endParaRPr lang="en-US" sz="3600">
            <a:solidFill>
              <a:schemeClr val="accent3"/>
            </a:solidFill>
          </a:endParaRPr>
        </a:p>
      </dgm:t>
    </dgm:pt>
    <dgm:pt modelId="{9040F565-1AC8-4852-A794-212830E00DA4}" type="parTrans" cxnId="{5DAF0EC9-58E7-44B2-AD2F-7FC185E5F8CB}">
      <dgm:prSet/>
      <dgm:spPr/>
      <dgm:t>
        <a:bodyPr/>
        <a:lstStyle/>
        <a:p>
          <a:endParaRPr lang="en-US"/>
        </a:p>
      </dgm:t>
    </dgm:pt>
    <dgm:pt modelId="{E92AFB24-8C3A-47F1-A122-652674A63C9F}" type="sibTrans" cxnId="{5DAF0EC9-58E7-44B2-AD2F-7FC185E5F8CB}">
      <dgm:prSet/>
      <dgm:spPr/>
      <dgm:t>
        <a:bodyPr/>
        <a:lstStyle/>
        <a:p>
          <a:endParaRPr lang="en-US"/>
        </a:p>
      </dgm:t>
    </dgm:pt>
    <dgm:pt modelId="{D6F88643-1ED1-4199-885E-37C9169DBDB1}">
      <dgm:prSet custT="1"/>
      <dgm:spPr>
        <a:scene3d>
          <a:camera prst="orthographicFront"/>
          <a:lightRig rig="threePt" dir="t"/>
        </a:scene3d>
        <a:sp3d>
          <a:bevelT/>
        </a:sp3d>
      </dgm:spPr>
      <dgm:t>
        <a:bodyPr/>
        <a:lstStyle/>
        <a:p>
          <a:pPr algn="ctr"/>
          <a:r>
            <a:rPr lang="en-US" sz="3600" b="1">
              <a:solidFill>
                <a:schemeClr val="accent3"/>
              </a:solidFill>
            </a:rPr>
            <a:t>Why?</a:t>
          </a:r>
          <a:endParaRPr lang="en-US" sz="3600">
            <a:solidFill>
              <a:schemeClr val="accent3"/>
            </a:solidFill>
          </a:endParaRPr>
        </a:p>
      </dgm:t>
    </dgm:pt>
    <dgm:pt modelId="{A9D82CD7-E580-4A50-A1C3-7BD1B61A183A}" type="parTrans" cxnId="{31F93BD5-AF28-418A-A1CB-7FB529996CEF}">
      <dgm:prSet/>
      <dgm:spPr/>
      <dgm:t>
        <a:bodyPr/>
        <a:lstStyle/>
        <a:p>
          <a:endParaRPr lang="en-US"/>
        </a:p>
      </dgm:t>
    </dgm:pt>
    <dgm:pt modelId="{196BD2F8-364B-444F-949E-E8FFDAF4B1A5}" type="sibTrans" cxnId="{31F93BD5-AF28-418A-A1CB-7FB529996CEF}">
      <dgm:prSet/>
      <dgm:spPr/>
      <dgm:t>
        <a:bodyPr/>
        <a:lstStyle/>
        <a:p>
          <a:endParaRPr lang="en-US"/>
        </a:p>
      </dgm:t>
    </dgm:pt>
    <dgm:pt modelId="{D2CE865E-8CCF-429A-A803-B44CA7484537}">
      <dgm:prSet custT="1"/>
      <dgm:spPr>
        <a:scene3d>
          <a:camera prst="orthographicFront"/>
          <a:lightRig rig="threePt" dir="t"/>
        </a:scene3d>
        <a:sp3d>
          <a:bevelT/>
        </a:sp3d>
      </dgm:spPr>
      <dgm:t>
        <a:bodyPr/>
        <a:lstStyle/>
        <a:p>
          <a:pPr algn="ctr"/>
          <a:r>
            <a:rPr lang="en-US" sz="3600" b="1">
              <a:solidFill>
                <a:schemeClr val="accent3"/>
              </a:solidFill>
            </a:rPr>
            <a:t>When?</a:t>
          </a:r>
          <a:endParaRPr lang="en-US" sz="3600">
            <a:solidFill>
              <a:schemeClr val="accent3"/>
            </a:solidFill>
          </a:endParaRPr>
        </a:p>
      </dgm:t>
    </dgm:pt>
    <dgm:pt modelId="{3CD7E4D3-8EE5-4666-976F-139B12271040}" type="parTrans" cxnId="{D944E4E7-3ABA-4931-AA77-91628A4283E1}">
      <dgm:prSet/>
      <dgm:spPr/>
      <dgm:t>
        <a:bodyPr/>
        <a:lstStyle/>
        <a:p>
          <a:endParaRPr lang="en-US"/>
        </a:p>
      </dgm:t>
    </dgm:pt>
    <dgm:pt modelId="{922CE52F-424A-40CD-85FC-BA00496F69AC}" type="sibTrans" cxnId="{D944E4E7-3ABA-4931-AA77-91628A4283E1}">
      <dgm:prSet/>
      <dgm:spPr/>
      <dgm:t>
        <a:bodyPr/>
        <a:lstStyle/>
        <a:p>
          <a:endParaRPr lang="en-US"/>
        </a:p>
      </dgm:t>
    </dgm:pt>
    <dgm:pt modelId="{6775BADE-2DBC-4062-8A6A-29B70745DE9B}">
      <dgm:prSet custT="1"/>
      <dgm:spPr>
        <a:scene3d>
          <a:camera prst="orthographicFront"/>
          <a:lightRig rig="threePt" dir="t"/>
        </a:scene3d>
        <a:sp3d>
          <a:bevelT/>
        </a:sp3d>
      </dgm:spPr>
      <dgm:t>
        <a:bodyPr anchor="t"/>
        <a:lstStyle/>
        <a:p>
          <a:pPr marL="60325" indent="0" algn="l">
            <a:buNone/>
          </a:pPr>
          <a:r>
            <a:rPr lang="en-US" sz="1600" dirty="0"/>
            <a:t>The Board has proposed standards to identify and disclose risks faced by governments</a:t>
          </a:r>
        </a:p>
      </dgm:t>
    </dgm:pt>
    <dgm:pt modelId="{6955D45D-1ED3-4B92-A3AE-D83A3C7BB624}" type="parTrans" cxnId="{B9A31E4E-B4F3-47C2-AF9B-0F60D8F5DAF0}">
      <dgm:prSet/>
      <dgm:spPr/>
      <dgm:t>
        <a:bodyPr/>
        <a:lstStyle/>
        <a:p>
          <a:endParaRPr lang="en-US"/>
        </a:p>
      </dgm:t>
    </dgm:pt>
    <dgm:pt modelId="{73EA357E-D4D6-4204-B5B8-626BEA8B2B80}" type="sibTrans" cxnId="{B9A31E4E-B4F3-47C2-AF9B-0F60D8F5DAF0}">
      <dgm:prSet/>
      <dgm:spPr/>
      <dgm:t>
        <a:bodyPr/>
        <a:lstStyle/>
        <a:p>
          <a:endParaRPr lang="en-US"/>
        </a:p>
      </dgm:t>
    </dgm:pt>
    <dgm:pt modelId="{1E254595-00D2-4076-96CE-DD530D44D2A7}">
      <dgm:prSet custT="1"/>
      <dgm:spPr>
        <a:scene3d>
          <a:camera prst="orthographicFront"/>
          <a:lightRig rig="threePt" dir="t"/>
        </a:scene3d>
        <a:sp3d>
          <a:bevelT/>
        </a:sp3d>
      </dgm:spPr>
      <dgm:t>
        <a:bodyPr anchor="t"/>
        <a:lstStyle/>
        <a:p>
          <a:pPr marL="60325" indent="0" algn="l">
            <a:buNone/>
          </a:pPr>
          <a:r>
            <a:rPr lang="en-US" sz="1600" dirty="0"/>
            <a:t>Stakeholders asked the GASB to address this issue</a:t>
          </a:r>
          <a:endParaRPr lang="en-US" sz="1600" dirty="0">
            <a:solidFill>
              <a:schemeClr val="bg1"/>
            </a:solidFill>
          </a:endParaRPr>
        </a:p>
      </dgm:t>
    </dgm:pt>
    <dgm:pt modelId="{94D9DD3C-650A-4BD7-A364-3859670481C3}" type="parTrans" cxnId="{F0D6F8A9-4190-456C-9E18-4E031F9CDB8B}">
      <dgm:prSet/>
      <dgm:spPr/>
      <dgm:t>
        <a:bodyPr/>
        <a:lstStyle/>
        <a:p>
          <a:endParaRPr lang="en-US"/>
        </a:p>
      </dgm:t>
    </dgm:pt>
    <dgm:pt modelId="{017E11F1-056F-4233-BF04-EE9BF3D9781E}" type="sibTrans" cxnId="{F0D6F8A9-4190-456C-9E18-4E031F9CDB8B}">
      <dgm:prSet/>
      <dgm:spPr/>
      <dgm:t>
        <a:bodyPr/>
        <a:lstStyle/>
        <a:p>
          <a:endParaRPr lang="en-US"/>
        </a:p>
      </dgm:t>
    </dgm:pt>
    <dgm:pt modelId="{48C5D5F6-5D9E-41D5-8208-B4107643344B}">
      <dgm:prSet custT="1"/>
      <dgm:spPr>
        <a:scene3d>
          <a:camera prst="orthographicFront"/>
          <a:lightRig rig="threePt" dir="t"/>
        </a:scene3d>
        <a:sp3d>
          <a:bevelT/>
        </a:sp3d>
      </dgm:spPr>
      <dgm:t>
        <a:bodyPr anchor="t"/>
        <a:lstStyle/>
        <a:p>
          <a:pPr marL="60325" indent="0" algn="l">
            <a:buNone/>
          </a:pPr>
          <a:r>
            <a:rPr lang="en-US" sz="1600" dirty="0"/>
            <a:t>Comment deadline is September 30, 2022</a:t>
          </a:r>
        </a:p>
      </dgm:t>
    </dgm:pt>
    <dgm:pt modelId="{3745AC4D-B2B2-4E17-AC5F-FF376B6A0E77}" type="parTrans" cxnId="{FBD04BB3-56B4-4E2E-9CCE-B1FBA0B92A0A}">
      <dgm:prSet/>
      <dgm:spPr/>
      <dgm:t>
        <a:bodyPr/>
        <a:lstStyle/>
        <a:p>
          <a:endParaRPr lang="en-US"/>
        </a:p>
      </dgm:t>
    </dgm:pt>
    <dgm:pt modelId="{2406F0BC-6BCD-4AEA-9A11-A7CE8E46EBE6}" type="sibTrans" cxnId="{FBD04BB3-56B4-4E2E-9CCE-B1FBA0B92A0A}">
      <dgm:prSet/>
      <dgm:spPr/>
      <dgm:t>
        <a:bodyPr/>
        <a:lstStyle/>
        <a:p>
          <a:endParaRPr lang="en-US"/>
        </a:p>
      </dgm:t>
    </dgm:pt>
    <dgm:pt modelId="{50B92D80-702F-4183-BEF9-709958B0644E}" type="pres">
      <dgm:prSet presAssocID="{28665C54-B8D6-4C98-B17E-4F0FC89317F0}" presName="theList" presStyleCnt="0">
        <dgm:presLayoutVars>
          <dgm:dir/>
          <dgm:animLvl val="lvl"/>
          <dgm:resizeHandles val="exact"/>
        </dgm:presLayoutVars>
      </dgm:prSet>
      <dgm:spPr/>
    </dgm:pt>
    <dgm:pt modelId="{4CABD9DC-6CFB-477A-8FB7-CF6BC9122911}" type="pres">
      <dgm:prSet presAssocID="{A3039AA0-6881-457C-9F81-171E5F2CFF04}" presName="compNode" presStyleCnt="0"/>
      <dgm:spPr/>
    </dgm:pt>
    <dgm:pt modelId="{D5C0F6D0-67F0-4C45-B475-C7CEC51C18BE}" type="pres">
      <dgm:prSet presAssocID="{A3039AA0-6881-457C-9F81-171E5F2CFF04}" presName="aNode" presStyleLbl="bgShp" presStyleIdx="0" presStyleCnt="3"/>
      <dgm:spPr/>
    </dgm:pt>
    <dgm:pt modelId="{AE5878B9-527B-414D-A7C0-251FE06F94F4}" type="pres">
      <dgm:prSet presAssocID="{A3039AA0-6881-457C-9F81-171E5F2CFF04}" presName="textNode" presStyleLbl="bgShp" presStyleIdx="0" presStyleCnt="3"/>
      <dgm:spPr/>
    </dgm:pt>
    <dgm:pt modelId="{A549A1A2-07D0-44E6-99B0-05CFAB5470AC}" type="pres">
      <dgm:prSet presAssocID="{A3039AA0-6881-457C-9F81-171E5F2CFF04}" presName="compChildNode" presStyleCnt="0"/>
      <dgm:spPr/>
    </dgm:pt>
    <dgm:pt modelId="{ACB72E77-417F-43BD-A9E5-A8C357FF8639}" type="pres">
      <dgm:prSet presAssocID="{A3039AA0-6881-457C-9F81-171E5F2CFF04}" presName="theInnerList" presStyleCnt="0"/>
      <dgm:spPr/>
    </dgm:pt>
    <dgm:pt modelId="{0D50CC20-32FF-4B06-97FC-92D35B4FB189}" type="pres">
      <dgm:prSet presAssocID="{6775BADE-2DBC-4062-8A6A-29B70745DE9B}" presName="childNode" presStyleLbl="node1" presStyleIdx="0" presStyleCnt="3">
        <dgm:presLayoutVars>
          <dgm:bulletEnabled val="1"/>
        </dgm:presLayoutVars>
      </dgm:prSet>
      <dgm:spPr/>
    </dgm:pt>
    <dgm:pt modelId="{B9D680BF-05FF-49BD-A69C-A73AF20B198E}" type="pres">
      <dgm:prSet presAssocID="{A3039AA0-6881-457C-9F81-171E5F2CFF04}" presName="aSpace" presStyleCnt="0"/>
      <dgm:spPr/>
    </dgm:pt>
    <dgm:pt modelId="{6B87EAA6-01FF-4AE7-945E-D033B9FF74AD}" type="pres">
      <dgm:prSet presAssocID="{D6F88643-1ED1-4199-885E-37C9169DBDB1}" presName="compNode" presStyleCnt="0"/>
      <dgm:spPr/>
    </dgm:pt>
    <dgm:pt modelId="{D07AB29A-E23C-4CB7-9C40-376C4ADD80A1}" type="pres">
      <dgm:prSet presAssocID="{D6F88643-1ED1-4199-885E-37C9169DBDB1}" presName="aNode" presStyleLbl="bgShp" presStyleIdx="1" presStyleCnt="3"/>
      <dgm:spPr/>
    </dgm:pt>
    <dgm:pt modelId="{91CE30DE-C8A9-419C-BE57-0A0BBF279991}" type="pres">
      <dgm:prSet presAssocID="{D6F88643-1ED1-4199-885E-37C9169DBDB1}" presName="textNode" presStyleLbl="bgShp" presStyleIdx="1" presStyleCnt="3"/>
      <dgm:spPr/>
    </dgm:pt>
    <dgm:pt modelId="{80DD0C96-0CD1-4A83-8727-59CC5463A60E}" type="pres">
      <dgm:prSet presAssocID="{D6F88643-1ED1-4199-885E-37C9169DBDB1}" presName="compChildNode" presStyleCnt="0"/>
      <dgm:spPr/>
    </dgm:pt>
    <dgm:pt modelId="{AEF9D8F1-C744-4CB3-9191-2DB1C9BFCC00}" type="pres">
      <dgm:prSet presAssocID="{D6F88643-1ED1-4199-885E-37C9169DBDB1}" presName="theInnerList" presStyleCnt="0"/>
      <dgm:spPr/>
    </dgm:pt>
    <dgm:pt modelId="{2E34079D-27D5-48C7-A62C-2E8AAB1D3AF4}" type="pres">
      <dgm:prSet presAssocID="{1E254595-00D2-4076-96CE-DD530D44D2A7}" presName="childNode" presStyleLbl="node1" presStyleIdx="1" presStyleCnt="3">
        <dgm:presLayoutVars>
          <dgm:bulletEnabled val="1"/>
        </dgm:presLayoutVars>
      </dgm:prSet>
      <dgm:spPr/>
    </dgm:pt>
    <dgm:pt modelId="{DE341089-C725-4D71-868B-CAAE52E50BC1}" type="pres">
      <dgm:prSet presAssocID="{D6F88643-1ED1-4199-885E-37C9169DBDB1}" presName="aSpace" presStyleCnt="0"/>
      <dgm:spPr/>
    </dgm:pt>
    <dgm:pt modelId="{421DDABC-2BC3-406B-AB4D-F4E3D99D03D0}" type="pres">
      <dgm:prSet presAssocID="{D2CE865E-8CCF-429A-A803-B44CA7484537}" presName="compNode" presStyleCnt="0"/>
      <dgm:spPr/>
    </dgm:pt>
    <dgm:pt modelId="{B8E80059-7753-4292-BEE2-00EF08B957DE}" type="pres">
      <dgm:prSet presAssocID="{D2CE865E-8CCF-429A-A803-B44CA7484537}" presName="aNode" presStyleLbl="bgShp" presStyleIdx="2" presStyleCnt="3"/>
      <dgm:spPr/>
    </dgm:pt>
    <dgm:pt modelId="{4E57346A-1FB9-40EE-B8DB-1BAB3E0AE87C}" type="pres">
      <dgm:prSet presAssocID="{D2CE865E-8CCF-429A-A803-B44CA7484537}" presName="textNode" presStyleLbl="bgShp" presStyleIdx="2" presStyleCnt="3"/>
      <dgm:spPr/>
    </dgm:pt>
    <dgm:pt modelId="{F7495AFA-787A-4175-A0AA-BC5892A72ED2}" type="pres">
      <dgm:prSet presAssocID="{D2CE865E-8CCF-429A-A803-B44CA7484537}" presName="compChildNode" presStyleCnt="0"/>
      <dgm:spPr/>
    </dgm:pt>
    <dgm:pt modelId="{FC096CE5-CE6D-4F0A-9F6C-69B277E9172F}" type="pres">
      <dgm:prSet presAssocID="{D2CE865E-8CCF-429A-A803-B44CA7484537}" presName="theInnerList" presStyleCnt="0"/>
      <dgm:spPr/>
    </dgm:pt>
    <dgm:pt modelId="{E1B05951-EF31-4758-BA25-1797B6A2E274}" type="pres">
      <dgm:prSet presAssocID="{48C5D5F6-5D9E-41D5-8208-B4107643344B}" presName="childNode" presStyleLbl="node1" presStyleIdx="2" presStyleCnt="3">
        <dgm:presLayoutVars>
          <dgm:bulletEnabled val="1"/>
        </dgm:presLayoutVars>
      </dgm:prSet>
      <dgm:spPr/>
    </dgm:pt>
  </dgm:ptLst>
  <dgm:cxnLst>
    <dgm:cxn modelId="{146DC31E-ECBD-487D-A595-F12BE66DA4B0}" type="presOf" srcId="{28665C54-B8D6-4C98-B17E-4F0FC89317F0}" destId="{50B92D80-702F-4183-BEF9-709958B0644E}" srcOrd="0" destOrd="0" presId="urn:microsoft.com/office/officeart/2005/8/layout/lProcess2"/>
    <dgm:cxn modelId="{AFBD845D-4328-4252-8462-5BD284D6EAD8}" type="presOf" srcId="{D2CE865E-8CCF-429A-A803-B44CA7484537}" destId="{4E57346A-1FB9-40EE-B8DB-1BAB3E0AE87C}" srcOrd="1" destOrd="0" presId="urn:microsoft.com/office/officeart/2005/8/layout/lProcess2"/>
    <dgm:cxn modelId="{833DD261-DFC5-4F4E-B76E-D2C86C745C33}" type="presOf" srcId="{D6F88643-1ED1-4199-885E-37C9169DBDB1}" destId="{D07AB29A-E23C-4CB7-9C40-376C4ADD80A1}" srcOrd="0" destOrd="0" presId="urn:microsoft.com/office/officeart/2005/8/layout/lProcess2"/>
    <dgm:cxn modelId="{B9A31E4E-B4F3-47C2-AF9B-0F60D8F5DAF0}" srcId="{A3039AA0-6881-457C-9F81-171E5F2CFF04}" destId="{6775BADE-2DBC-4062-8A6A-29B70745DE9B}" srcOrd="0" destOrd="0" parTransId="{6955D45D-1ED3-4B92-A3AE-D83A3C7BB624}" sibTransId="{73EA357E-D4D6-4204-B5B8-626BEA8B2B80}"/>
    <dgm:cxn modelId="{24D10A9A-FBB2-4AB8-94DF-388D73394489}" type="presOf" srcId="{D6F88643-1ED1-4199-885E-37C9169DBDB1}" destId="{91CE30DE-C8A9-419C-BE57-0A0BBF279991}" srcOrd="1" destOrd="0" presId="urn:microsoft.com/office/officeart/2005/8/layout/lProcess2"/>
    <dgm:cxn modelId="{7ACE89A3-7F0C-4D9B-9B76-61131A74190B}" type="presOf" srcId="{48C5D5F6-5D9E-41D5-8208-B4107643344B}" destId="{E1B05951-EF31-4758-BA25-1797B6A2E274}" srcOrd="0" destOrd="0" presId="urn:microsoft.com/office/officeart/2005/8/layout/lProcess2"/>
    <dgm:cxn modelId="{F0D6F8A9-4190-456C-9E18-4E031F9CDB8B}" srcId="{D6F88643-1ED1-4199-885E-37C9169DBDB1}" destId="{1E254595-00D2-4076-96CE-DD530D44D2A7}" srcOrd="0" destOrd="0" parTransId="{94D9DD3C-650A-4BD7-A364-3859670481C3}" sibTransId="{017E11F1-056F-4233-BF04-EE9BF3D9781E}"/>
    <dgm:cxn modelId="{B13235AB-0C4E-40B3-8F40-2585D3231E51}" type="presOf" srcId="{A3039AA0-6881-457C-9F81-171E5F2CFF04}" destId="{D5C0F6D0-67F0-4C45-B475-C7CEC51C18BE}" srcOrd="0" destOrd="0" presId="urn:microsoft.com/office/officeart/2005/8/layout/lProcess2"/>
    <dgm:cxn modelId="{FBD04BB3-56B4-4E2E-9CCE-B1FBA0B92A0A}" srcId="{D2CE865E-8CCF-429A-A803-B44CA7484537}" destId="{48C5D5F6-5D9E-41D5-8208-B4107643344B}" srcOrd="0" destOrd="0" parTransId="{3745AC4D-B2B2-4E17-AC5F-FF376B6A0E77}" sibTransId="{2406F0BC-6BCD-4AEA-9A11-A7CE8E46EBE6}"/>
    <dgm:cxn modelId="{D0453BB6-8CA7-41DA-AEEE-0A85852A811B}" type="presOf" srcId="{D2CE865E-8CCF-429A-A803-B44CA7484537}" destId="{B8E80059-7753-4292-BEE2-00EF08B957DE}" srcOrd="0" destOrd="0" presId="urn:microsoft.com/office/officeart/2005/8/layout/lProcess2"/>
    <dgm:cxn modelId="{5DAF0EC9-58E7-44B2-AD2F-7FC185E5F8CB}" srcId="{28665C54-B8D6-4C98-B17E-4F0FC89317F0}" destId="{A3039AA0-6881-457C-9F81-171E5F2CFF04}" srcOrd="0" destOrd="0" parTransId="{9040F565-1AC8-4852-A794-212830E00DA4}" sibTransId="{E92AFB24-8C3A-47F1-A122-652674A63C9F}"/>
    <dgm:cxn modelId="{13CDC5C9-E7FF-460C-B649-7E54EE66F78A}" type="presOf" srcId="{1E254595-00D2-4076-96CE-DD530D44D2A7}" destId="{2E34079D-27D5-48C7-A62C-2E8AAB1D3AF4}" srcOrd="0" destOrd="0" presId="urn:microsoft.com/office/officeart/2005/8/layout/lProcess2"/>
    <dgm:cxn modelId="{00DE06D3-A5C0-465F-AA38-869CAA9A4E7D}" type="presOf" srcId="{A3039AA0-6881-457C-9F81-171E5F2CFF04}" destId="{AE5878B9-527B-414D-A7C0-251FE06F94F4}" srcOrd="1" destOrd="0" presId="urn:microsoft.com/office/officeart/2005/8/layout/lProcess2"/>
    <dgm:cxn modelId="{31F93BD5-AF28-418A-A1CB-7FB529996CEF}" srcId="{28665C54-B8D6-4C98-B17E-4F0FC89317F0}" destId="{D6F88643-1ED1-4199-885E-37C9169DBDB1}" srcOrd="1" destOrd="0" parTransId="{A9D82CD7-E580-4A50-A1C3-7BD1B61A183A}" sibTransId="{196BD2F8-364B-444F-949E-E8FFDAF4B1A5}"/>
    <dgm:cxn modelId="{076EDDD6-53AA-4109-B28D-614CF3AF3FEF}" type="presOf" srcId="{6775BADE-2DBC-4062-8A6A-29B70745DE9B}" destId="{0D50CC20-32FF-4B06-97FC-92D35B4FB189}" srcOrd="0" destOrd="0" presId="urn:microsoft.com/office/officeart/2005/8/layout/lProcess2"/>
    <dgm:cxn modelId="{D944E4E7-3ABA-4931-AA77-91628A4283E1}" srcId="{28665C54-B8D6-4C98-B17E-4F0FC89317F0}" destId="{D2CE865E-8CCF-429A-A803-B44CA7484537}" srcOrd="2" destOrd="0" parTransId="{3CD7E4D3-8EE5-4666-976F-139B12271040}" sibTransId="{922CE52F-424A-40CD-85FC-BA00496F69AC}"/>
    <dgm:cxn modelId="{B90A0146-1A30-4535-AFBB-0A036BCCBB65}" type="presParOf" srcId="{50B92D80-702F-4183-BEF9-709958B0644E}" destId="{4CABD9DC-6CFB-477A-8FB7-CF6BC9122911}" srcOrd="0" destOrd="0" presId="urn:microsoft.com/office/officeart/2005/8/layout/lProcess2"/>
    <dgm:cxn modelId="{56F653FC-F000-40A1-BE7D-343AA4D6C559}" type="presParOf" srcId="{4CABD9DC-6CFB-477A-8FB7-CF6BC9122911}" destId="{D5C0F6D0-67F0-4C45-B475-C7CEC51C18BE}" srcOrd="0" destOrd="0" presId="urn:microsoft.com/office/officeart/2005/8/layout/lProcess2"/>
    <dgm:cxn modelId="{7729903E-6713-4709-BFA3-20469D26853F}" type="presParOf" srcId="{4CABD9DC-6CFB-477A-8FB7-CF6BC9122911}" destId="{AE5878B9-527B-414D-A7C0-251FE06F94F4}" srcOrd="1" destOrd="0" presId="urn:microsoft.com/office/officeart/2005/8/layout/lProcess2"/>
    <dgm:cxn modelId="{D0F3BBF2-BAB3-43F1-A224-897F5CA89EE8}" type="presParOf" srcId="{4CABD9DC-6CFB-477A-8FB7-CF6BC9122911}" destId="{A549A1A2-07D0-44E6-99B0-05CFAB5470AC}" srcOrd="2" destOrd="0" presId="urn:microsoft.com/office/officeart/2005/8/layout/lProcess2"/>
    <dgm:cxn modelId="{B777C912-83C4-412D-872C-A8B444EDF98C}" type="presParOf" srcId="{A549A1A2-07D0-44E6-99B0-05CFAB5470AC}" destId="{ACB72E77-417F-43BD-A9E5-A8C357FF8639}" srcOrd="0" destOrd="0" presId="urn:microsoft.com/office/officeart/2005/8/layout/lProcess2"/>
    <dgm:cxn modelId="{61E2FFD6-5ECB-4CE4-AF98-26C1769DBE88}" type="presParOf" srcId="{ACB72E77-417F-43BD-A9E5-A8C357FF8639}" destId="{0D50CC20-32FF-4B06-97FC-92D35B4FB189}" srcOrd="0" destOrd="0" presId="urn:microsoft.com/office/officeart/2005/8/layout/lProcess2"/>
    <dgm:cxn modelId="{F7E734A5-A78E-4002-9E81-655AA58296BE}" type="presParOf" srcId="{50B92D80-702F-4183-BEF9-709958B0644E}" destId="{B9D680BF-05FF-49BD-A69C-A73AF20B198E}" srcOrd="1" destOrd="0" presId="urn:microsoft.com/office/officeart/2005/8/layout/lProcess2"/>
    <dgm:cxn modelId="{3F490AAB-FD0E-4639-9550-C5B4D7CA3CF5}" type="presParOf" srcId="{50B92D80-702F-4183-BEF9-709958B0644E}" destId="{6B87EAA6-01FF-4AE7-945E-D033B9FF74AD}" srcOrd="2" destOrd="0" presId="urn:microsoft.com/office/officeart/2005/8/layout/lProcess2"/>
    <dgm:cxn modelId="{AF03A84D-54A8-4F1C-A269-597298990083}" type="presParOf" srcId="{6B87EAA6-01FF-4AE7-945E-D033B9FF74AD}" destId="{D07AB29A-E23C-4CB7-9C40-376C4ADD80A1}" srcOrd="0" destOrd="0" presId="urn:microsoft.com/office/officeart/2005/8/layout/lProcess2"/>
    <dgm:cxn modelId="{9E7EEF19-1058-404F-A06D-20297D689C87}" type="presParOf" srcId="{6B87EAA6-01FF-4AE7-945E-D033B9FF74AD}" destId="{91CE30DE-C8A9-419C-BE57-0A0BBF279991}" srcOrd="1" destOrd="0" presId="urn:microsoft.com/office/officeart/2005/8/layout/lProcess2"/>
    <dgm:cxn modelId="{3C6D8161-515D-4AC3-AB75-4048B02D61BF}" type="presParOf" srcId="{6B87EAA6-01FF-4AE7-945E-D033B9FF74AD}" destId="{80DD0C96-0CD1-4A83-8727-59CC5463A60E}" srcOrd="2" destOrd="0" presId="urn:microsoft.com/office/officeart/2005/8/layout/lProcess2"/>
    <dgm:cxn modelId="{E8919511-EA0D-4ABF-96F2-C9EAA0F9EBC1}" type="presParOf" srcId="{80DD0C96-0CD1-4A83-8727-59CC5463A60E}" destId="{AEF9D8F1-C744-4CB3-9191-2DB1C9BFCC00}" srcOrd="0" destOrd="0" presId="urn:microsoft.com/office/officeart/2005/8/layout/lProcess2"/>
    <dgm:cxn modelId="{D4C28402-DD65-411C-B840-0521828E5A23}" type="presParOf" srcId="{AEF9D8F1-C744-4CB3-9191-2DB1C9BFCC00}" destId="{2E34079D-27D5-48C7-A62C-2E8AAB1D3AF4}" srcOrd="0" destOrd="0" presId="urn:microsoft.com/office/officeart/2005/8/layout/lProcess2"/>
    <dgm:cxn modelId="{C96B4965-6A46-41AD-8586-B5DDA56A6F31}" type="presParOf" srcId="{50B92D80-702F-4183-BEF9-709958B0644E}" destId="{DE341089-C725-4D71-868B-CAAE52E50BC1}" srcOrd="3" destOrd="0" presId="urn:microsoft.com/office/officeart/2005/8/layout/lProcess2"/>
    <dgm:cxn modelId="{EB5ABA2E-50C2-4C30-82A5-2B10AB7CAA0D}" type="presParOf" srcId="{50B92D80-702F-4183-BEF9-709958B0644E}" destId="{421DDABC-2BC3-406B-AB4D-F4E3D99D03D0}" srcOrd="4" destOrd="0" presId="urn:microsoft.com/office/officeart/2005/8/layout/lProcess2"/>
    <dgm:cxn modelId="{A2A7957C-E495-474E-A7D6-4C929CDF0D09}" type="presParOf" srcId="{421DDABC-2BC3-406B-AB4D-F4E3D99D03D0}" destId="{B8E80059-7753-4292-BEE2-00EF08B957DE}" srcOrd="0" destOrd="0" presId="urn:microsoft.com/office/officeart/2005/8/layout/lProcess2"/>
    <dgm:cxn modelId="{FF46A8A8-5020-4F83-8623-AF9EB59C5351}" type="presParOf" srcId="{421DDABC-2BC3-406B-AB4D-F4E3D99D03D0}" destId="{4E57346A-1FB9-40EE-B8DB-1BAB3E0AE87C}" srcOrd="1" destOrd="0" presId="urn:microsoft.com/office/officeart/2005/8/layout/lProcess2"/>
    <dgm:cxn modelId="{A9C3D32F-B978-4260-A170-B4CD2F199AF9}" type="presParOf" srcId="{421DDABC-2BC3-406B-AB4D-F4E3D99D03D0}" destId="{F7495AFA-787A-4175-A0AA-BC5892A72ED2}" srcOrd="2" destOrd="0" presId="urn:microsoft.com/office/officeart/2005/8/layout/lProcess2"/>
    <dgm:cxn modelId="{45BB1E52-4F9D-4752-A96C-26C150CDA9CA}" type="presParOf" srcId="{F7495AFA-787A-4175-A0AA-BC5892A72ED2}" destId="{FC096CE5-CE6D-4F0A-9F6C-69B277E9172F}" srcOrd="0" destOrd="0" presId="urn:microsoft.com/office/officeart/2005/8/layout/lProcess2"/>
    <dgm:cxn modelId="{C43959A3-4294-4D4B-BB39-B4DABB321600}" type="presParOf" srcId="{FC096CE5-CE6D-4F0A-9F6C-69B277E9172F}" destId="{E1B05951-EF31-4758-BA25-1797B6A2E274}"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0.xml><?xml version="1.0" encoding="utf-8"?>
<dgm:dataModel xmlns:dgm="http://schemas.openxmlformats.org/drawingml/2006/diagram" xmlns:a="http://schemas.openxmlformats.org/drawingml/2006/main">
  <dgm:ptLst>
    <dgm:pt modelId="{28665C54-B8D6-4C98-B17E-4F0FC89317F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3039AA0-6881-457C-9F81-171E5F2CFF04}">
      <dgm:prSet custT="1"/>
      <dgm:spPr>
        <a:scene3d>
          <a:camera prst="orthographicFront"/>
          <a:lightRig rig="threePt" dir="t"/>
        </a:scene3d>
        <a:sp3d>
          <a:bevelT/>
        </a:sp3d>
      </dgm:spPr>
      <dgm:t>
        <a:bodyPr/>
        <a:lstStyle/>
        <a:p>
          <a:pPr algn="ctr"/>
          <a:r>
            <a:rPr lang="en-US" sz="3600" b="1">
              <a:solidFill>
                <a:schemeClr val="accent3"/>
              </a:solidFill>
            </a:rPr>
            <a:t>What?</a:t>
          </a:r>
          <a:endParaRPr lang="en-US" sz="3600">
            <a:solidFill>
              <a:schemeClr val="accent3"/>
            </a:solidFill>
          </a:endParaRPr>
        </a:p>
      </dgm:t>
    </dgm:pt>
    <dgm:pt modelId="{9040F565-1AC8-4852-A794-212830E00DA4}" type="parTrans" cxnId="{5DAF0EC9-58E7-44B2-AD2F-7FC185E5F8CB}">
      <dgm:prSet/>
      <dgm:spPr/>
      <dgm:t>
        <a:bodyPr/>
        <a:lstStyle/>
        <a:p>
          <a:endParaRPr lang="en-US"/>
        </a:p>
      </dgm:t>
    </dgm:pt>
    <dgm:pt modelId="{E92AFB24-8C3A-47F1-A122-652674A63C9F}" type="sibTrans" cxnId="{5DAF0EC9-58E7-44B2-AD2F-7FC185E5F8CB}">
      <dgm:prSet/>
      <dgm:spPr/>
      <dgm:t>
        <a:bodyPr/>
        <a:lstStyle/>
        <a:p>
          <a:endParaRPr lang="en-US"/>
        </a:p>
      </dgm:t>
    </dgm:pt>
    <dgm:pt modelId="{D6F88643-1ED1-4199-885E-37C9169DBDB1}">
      <dgm:prSet custT="1"/>
      <dgm:spPr>
        <a:scene3d>
          <a:camera prst="orthographicFront"/>
          <a:lightRig rig="threePt" dir="t"/>
        </a:scene3d>
        <a:sp3d>
          <a:bevelT/>
        </a:sp3d>
      </dgm:spPr>
      <dgm:t>
        <a:bodyPr/>
        <a:lstStyle/>
        <a:p>
          <a:pPr algn="ctr"/>
          <a:r>
            <a:rPr lang="en-US" sz="3600" b="1">
              <a:solidFill>
                <a:schemeClr val="accent3"/>
              </a:solidFill>
            </a:rPr>
            <a:t>Why?</a:t>
          </a:r>
          <a:endParaRPr lang="en-US" sz="3600">
            <a:solidFill>
              <a:schemeClr val="accent3"/>
            </a:solidFill>
          </a:endParaRPr>
        </a:p>
      </dgm:t>
    </dgm:pt>
    <dgm:pt modelId="{A9D82CD7-E580-4A50-A1C3-7BD1B61A183A}" type="parTrans" cxnId="{31F93BD5-AF28-418A-A1CB-7FB529996CEF}">
      <dgm:prSet/>
      <dgm:spPr/>
      <dgm:t>
        <a:bodyPr/>
        <a:lstStyle/>
        <a:p>
          <a:endParaRPr lang="en-US"/>
        </a:p>
      </dgm:t>
    </dgm:pt>
    <dgm:pt modelId="{196BD2F8-364B-444F-949E-E8FFDAF4B1A5}" type="sibTrans" cxnId="{31F93BD5-AF28-418A-A1CB-7FB529996CEF}">
      <dgm:prSet/>
      <dgm:spPr/>
      <dgm:t>
        <a:bodyPr/>
        <a:lstStyle/>
        <a:p>
          <a:endParaRPr lang="en-US"/>
        </a:p>
      </dgm:t>
    </dgm:pt>
    <dgm:pt modelId="{D2CE865E-8CCF-429A-A803-B44CA7484537}">
      <dgm:prSet custT="1"/>
      <dgm:spPr>
        <a:scene3d>
          <a:camera prst="orthographicFront"/>
          <a:lightRig rig="threePt" dir="t"/>
        </a:scene3d>
        <a:sp3d>
          <a:bevelT/>
        </a:sp3d>
      </dgm:spPr>
      <dgm:t>
        <a:bodyPr/>
        <a:lstStyle/>
        <a:p>
          <a:pPr algn="ctr"/>
          <a:r>
            <a:rPr lang="en-US" sz="3600" b="1">
              <a:solidFill>
                <a:schemeClr val="accent3"/>
              </a:solidFill>
            </a:rPr>
            <a:t>When?</a:t>
          </a:r>
          <a:endParaRPr lang="en-US" sz="3600">
            <a:solidFill>
              <a:schemeClr val="accent3"/>
            </a:solidFill>
          </a:endParaRPr>
        </a:p>
      </dgm:t>
    </dgm:pt>
    <dgm:pt modelId="{3CD7E4D3-8EE5-4666-976F-139B12271040}" type="parTrans" cxnId="{D944E4E7-3ABA-4931-AA77-91628A4283E1}">
      <dgm:prSet/>
      <dgm:spPr/>
      <dgm:t>
        <a:bodyPr/>
        <a:lstStyle/>
        <a:p>
          <a:endParaRPr lang="en-US"/>
        </a:p>
      </dgm:t>
    </dgm:pt>
    <dgm:pt modelId="{922CE52F-424A-40CD-85FC-BA00496F69AC}" type="sibTrans" cxnId="{D944E4E7-3ABA-4931-AA77-91628A4283E1}">
      <dgm:prSet/>
      <dgm:spPr/>
      <dgm:t>
        <a:bodyPr/>
        <a:lstStyle/>
        <a:p>
          <a:endParaRPr lang="en-US"/>
        </a:p>
      </dgm:t>
    </dgm:pt>
    <dgm:pt modelId="{6775BADE-2DBC-4062-8A6A-29B70745DE9B}">
      <dgm:prSet custT="1"/>
      <dgm:spPr>
        <a:scene3d>
          <a:camera prst="orthographicFront"/>
          <a:lightRig rig="threePt" dir="t"/>
        </a:scene3d>
        <a:sp3d>
          <a:bevelT/>
        </a:sp3d>
      </dgm:spPr>
      <dgm:t>
        <a:bodyPr anchor="t"/>
        <a:lstStyle/>
        <a:p>
          <a:pPr marL="60325" indent="0" algn="l">
            <a:buNone/>
          </a:pPr>
          <a:r>
            <a:rPr lang="en-US" sz="1700" dirty="0"/>
            <a:t>The Board will review existing standards related to going concern and address issues related to disclosures regarding going concern uncertainties and severe financial stress</a:t>
          </a:r>
        </a:p>
      </dgm:t>
    </dgm:pt>
    <dgm:pt modelId="{6955D45D-1ED3-4B92-A3AE-D83A3C7BB624}" type="parTrans" cxnId="{B9A31E4E-B4F3-47C2-AF9B-0F60D8F5DAF0}">
      <dgm:prSet/>
      <dgm:spPr/>
      <dgm:t>
        <a:bodyPr/>
        <a:lstStyle/>
        <a:p>
          <a:endParaRPr lang="en-US"/>
        </a:p>
      </dgm:t>
    </dgm:pt>
    <dgm:pt modelId="{73EA357E-D4D6-4204-B5B8-626BEA8B2B80}" type="sibTrans" cxnId="{B9A31E4E-B4F3-47C2-AF9B-0F60D8F5DAF0}">
      <dgm:prSet/>
      <dgm:spPr/>
      <dgm:t>
        <a:bodyPr/>
        <a:lstStyle/>
        <a:p>
          <a:endParaRPr lang="en-US"/>
        </a:p>
      </dgm:t>
    </dgm:pt>
    <dgm:pt modelId="{1E254595-00D2-4076-96CE-DD530D44D2A7}">
      <dgm:prSet/>
      <dgm:spPr>
        <a:scene3d>
          <a:camera prst="orthographicFront"/>
          <a:lightRig rig="threePt" dir="t"/>
        </a:scene3d>
        <a:sp3d>
          <a:bevelT/>
        </a:sp3d>
      </dgm:spPr>
      <dgm:t>
        <a:bodyPr anchor="t"/>
        <a:lstStyle/>
        <a:p>
          <a:pPr marL="60325" indent="0" algn="l">
            <a:buNone/>
          </a:pPr>
          <a:r>
            <a:rPr lang="en-US" dirty="0"/>
            <a:t>As it is currently defined, going concern may not be meaningful for governments, which hardly ever go out of business; users need information about governments’ severe </a:t>
          </a:r>
          <a:r>
            <a:rPr lang="en-US"/>
            <a:t>financial stress, </a:t>
          </a:r>
          <a:r>
            <a:rPr lang="en-US" dirty="0"/>
            <a:t>but that information is not readily available</a:t>
          </a:r>
          <a:endParaRPr lang="en-US" dirty="0">
            <a:solidFill>
              <a:schemeClr val="bg1"/>
            </a:solidFill>
          </a:endParaRPr>
        </a:p>
      </dgm:t>
    </dgm:pt>
    <dgm:pt modelId="{94D9DD3C-650A-4BD7-A364-3859670481C3}" type="parTrans" cxnId="{F0D6F8A9-4190-456C-9E18-4E031F9CDB8B}">
      <dgm:prSet/>
      <dgm:spPr/>
      <dgm:t>
        <a:bodyPr/>
        <a:lstStyle/>
        <a:p>
          <a:endParaRPr lang="en-US"/>
        </a:p>
      </dgm:t>
    </dgm:pt>
    <dgm:pt modelId="{017E11F1-056F-4233-BF04-EE9BF3D9781E}" type="sibTrans" cxnId="{F0D6F8A9-4190-456C-9E18-4E031F9CDB8B}">
      <dgm:prSet/>
      <dgm:spPr/>
      <dgm:t>
        <a:bodyPr/>
        <a:lstStyle/>
        <a:p>
          <a:endParaRPr lang="en-US"/>
        </a:p>
      </dgm:t>
    </dgm:pt>
    <dgm:pt modelId="{48C5D5F6-5D9E-41D5-8208-B4107643344B}">
      <dgm:prSet/>
      <dgm:spPr>
        <a:scene3d>
          <a:camera prst="orthographicFront"/>
          <a:lightRig rig="threePt" dir="t"/>
        </a:scene3d>
        <a:sp3d>
          <a:bevelT/>
        </a:sp3d>
      </dgm:spPr>
      <dgm:t>
        <a:bodyPr anchor="t"/>
        <a:lstStyle/>
        <a:p>
          <a:pPr marL="60325" indent="0" algn="l">
            <a:buNone/>
          </a:pPr>
          <a:r>
            <a:rPr lang="en-US" dirty="0"/>
            <a:t>The Board added the project to its current technical agenda in December 2021</a:t>
          </a:r>
        </a:p>
      </dgm:t>
    </dgm:pt>
    <dgm:pt modelId="{3745AC4D-B2B2-4E17-AC5F-FF376B6A0E77}" type="parTrans" cxnId="{FBD04BB3-56B4-4E2E-9CCE-B1FBA0B92A0A}">
      <dgm:prSet/>
      <dgm:spPr/>
      <dgm:t>
        <a:bodyPr/>
        <a:lstStyle/>
        <a:p>
          <a:endParaRPr lang="en-US"/>
        </a:p>
      </dgm:t>
    </dgm:pt>
    <dgm:pt modelId="{2406F0BC-6BCD-4AEA-9A11-A7CE8E46EBE6}" type="sibTrans" cxnId="{FBD04BB3-56B4-4E2E-9CCE-B1FBA0B92A0A}">
      <dgm:prSet/>
      <dgm:spPr/>
      <dgm:t>
        <a:bodyPr/>
        <a:lstStyle/>
        <a:p>
          <a:endParaRPr lang="en-US"/>
        </a:p>
      </dgm:t>
    </dgm:pt>
    <dgm:pt modelId="{50B92D80-702F-4183-BEF9-709958B0644E}" type="pres">
      <dgm:prSet presAssocID="{28665C54-B8D6-4C98-B17E-4F0FC89317F0}" presName="theList" presStyleCnt="0">
        <dgm:presLayoutVars>
          <dgm:dir/>
          <dgm:animLvl val="lvl"/>
          <dgm:resizeHandles val="exact"/>
        </dgm:presLayoutVars>
      </dgm:prSet>
      <dgm:spPr/>
    </dgm:pt>
    <dgm:pt modelId="{4CABD9DC-6CFB-477A-8FB7-CF6BC9122911}" type="pres">
      <dgm:prSet presAssocID="{A3039AA0-6881-457C-9F81-171E5F2CFF04}" presName="compNode" presStyleCnt="0"/>
      <dgm:spPr/>
    </dgm:pt>
    <dgm:pt modelId="{D5C0F6D0-67F0-4C45-B475-C7CEC51C18BE}" type="pres">
      <dgm:prSet presAssocID="{A3039AA0-6881-457C-9F81-171E5F2CFF04}" presName="aNode" presStyleLbl="bgShp" presStyleIdx="0" presStyleCnt="3"/>
      <dgm:spPr/>
    </dgm:pt>
    <dgm:pt modelId="{AE5878B9-527B-414D-A7C0-251FE06F94F4}" type="pres">
      <dgm:prSet presAssocID="{A3039AA0-6881-457C-9F81-171E5F2CFF04}" presName="textNode" presStyleLbl="bgShp" presStyleIdx="0" presStyleCnt="3"/>
      <dgm:spPr/>
    </dgm:pt>
    <dgm:pt modelId="{A549A1A2-07D0-44E6-99B0-05CFAB5470AC}" type="pres">
      <dgm:prSet presAssocID="{A3039AA0-6881-457C-9F81-171E5F2CFF04}" presName="compChildNode" presStyleCnt="0"/>
      <dgm:spPr/>
    </dgm:pt>
    <dgm:pt modelId="{ACB72E77-417F-43BD-A9E5-A8C357FF8639}" type="pres">
      <dgm:prSet presAssocID="{A3039AA0-6881-457C-9F81-171E5F2CFF04}" presName="theInnerList" presStyleCnt="0"/>
      <dgm:spPr/>
    </dgm:pt>
    <dgm:pt modelId="{0D50CC20-32FF-4B06-97FC-92D35B4FB189}" type="pres">
      <dgm:prSet presAssocID="{6775BADE-2DBC-4062-8A6A-29B70745DE9B}" presName="childNode" presStyleLbl="node1" presStyleIdx="0" presStyleCnt="3" custScaleX="95525" custScaleY="101151">
        <dgm:presLayoutVars>
          <dgm:bulletEnabled val="1"/>
        </dgm:presLayoutVars>
      </dgm:prSet>
      <dgm:spPr/>
    </dgm:pt>
    <dgm:pt modelId="{B9D680BF-05FF-49BD-A69C-A73AF20B198E}" type="pres">
      <dgm:prSet presAssocID="{A3039AA0-6881-457C-9F81-171E5F2CFF04}" presName="aSpace" presStyleCnt="0"/>
      <dgm:spPr/>
    </dgm:pt>
    <dgm:pt modelId="{6B87EAA6-01FF-4AE7-945E-D033B9FF74AD}" type="pres">
      <dgm:prSet presAssocID="{D6F88643-1ED1-4199-885E-37C9169DBDB1}" presName="compNode" presStyleCnt="0"/>
      <dgm:spPr/>
    </dgm:pt>
    <dgm:pt modelId="{D07AB29A-E23C-4CB7-9C40-376C4ADD80A1}" type="pres">
      <dgm:prSet presAssocID="{D6F88643-1ED1-4199-885E-37C9169DBDB1}" presName="aNode" presStyleLbl="bgShp" presStyleIdx="1" presStyleCnt="3"/>
      <dgm:spPr/>
    </dgm:pt>
    <dgm:pt modelId="{91CE30DE-C8A9-419C-BE57-0A0BBF279991}" type="pres">
      <dgm:prSet presAssocID="{D6F88643-1ED1-4199-885E-37C9169DBDB1}" presName="textNode" presStyleLbl="bgShp" presStyleIdx="1" presStyleCnt="3"/>
      <dgm:spPr/>
    </dgm:pt>
    <dgm:pt modelId="{80DD0C96-0CD1-4A83-8727-59CC5463A60E}" type="pres">
      <dgm:prSet presAssocID="{D6F88643-1ED1-4199-885E-37C9169DBDB1}" presName="compChildNode" presStyleCnt="0"/>
      <dgm:spPr/>
    </dgm:pt>
    <dgm:pt modelId="{AEF9D8F1-C744-4CB3-9191-2DB1C9BFCC00}" type="pres">
      <dgm:prSet presAssocID="{D6F88643-1ED1-4199-885E-37C9169DBDB1}" presName="theInnerList" presStyleCnt="0"/>
      <dgm:spPr/>
    </dgm:pt>
    <dgm:pt modelId="{2E34079D-27D5-48C7-A62C-2E8AAB1D3AF4}" type="pres">
      <dgm:prSet presAssocID="{1E254595-00D2-4076-96CE-DD530D44D2A7}" presName="childNode" presStyleLbl="node1" presStyleIdx="1" presStyleCnt="3">
        <dgm:presLayoutVars>
          <dgm:bulletEnabled val="1"/>
        </dgm:presLayoutVars>
      </dgm:prSet>
      <dgm:spPr/>
    </dgm:pt>
    <dgm:pt modelId="{DE341089-C725-4D71-868B-CAAE52E50BC1}" type="pres">
      <dgm:prSet presAssocID="{D6F88643-1ED1-4199-885E-37C9169DBDB1}" presName="aSpace" presStyleCnt="0"/>
      <dgm:spPr/>
    </dgm:pt>
    <dgm:pt modelId="{421DDABC-2BC3-406B-AB4D-F4E3D99D03D0}" type="pres">
      <dgm:prSet presAssocID="{D2CE865E-8CCF-429A-A803-B44CA7484537}" presName="compNode" presStyleCnt="0"/>
      <dgm:spPr/>
    </dgm:pt>
    <dgm:pt modelId="{B8E80059-7753-4292-BEE2-00EF08B957DE}" type="pres">
      <dgm:prSet presAssocID="{D2CE865E-8CCF-429A-A803-B44CA7484537}" presName="aNode" presStyleLbl="bgShp" presStyleIdx="2" presStyleCnt="3"/>
      <dgm:spPr/>
    </dgm:pt>
    <dgm:pt modelId="{4E57346A-1FB9-40EE-B8DB-1BAB3E0AE87C}" type="pres">
      <dgm:prSet presAssocID="{D2CE865E-8CCF-429A-A803-B44CA7484537}" presName="textNode" presStyleLbl="bgShp" presStyleIdx="2" presStyleCnt="3"/>
      <dgm:spPr/>
    </dgm:pt>
    <dgm:pt modelId="{F7495AFA-787A-4175-A0AA-BC5892A72ED2}" type="pres">
      <dgm:prSet presAssocID="{D2CE865E-8CCF-429A-A803-B44CA7484537}" presName="compChildNode" presStyleCnt="0"/>
      <dgm:spPr/>
    </dgm:pt>
    <dgm:pt modelId="{FC096CE5-CE6D-4F0A-9F6C-69B277E9172F}" type="pres">
      <dgm:prSet presAssocID="{D2CE865E-8CCF-429A-A803-B44CA7484537}" presName="theInnerList" presStyleCnt="0"/>
      <dgm:spPr/>
    </dgm:pt>
    <dgm:pt modelId="{E1B05951-EF31-4758-BA25-1797B6A2E274}" type="pres">
      <dgm:prSet presAssocID="{48C5D5F6-5D9E-41D5-8208-B4107643344B}" presName="childNode" presStyleLbl="node1" presStyleIdx="2" presStyleCnt="3">
        <dgm:presLayoutVars>
          <dgm:bulletEnabled val="1"/>
        </dgm:presLayoutVars>
      </dgm:prSet>
      <dgm:spPr/>
    </dgm:pt>
  </dgm:ptLst>
  <dgm:cxnLst>
    <dgm:cxn modelId="{146DC31E-ECBD-487D-A595-F12BE66DA4B0}" type="presOf" srcId="{28665C54-B8D6-4C98-B17E-4F0FC89317F0}" destId="{50B92D80-702F-4183-BEF9-709958B0644E}" srcOrd="0" destOrd="0" presId="urn:microsoft.com/office/officeart/2005/8/layout/lProcess2"/>
    <dgm:cxn modelId="{AFBD845D-4328-4252-8462-5BD284D6EAD8}" type="presOf" srcId="{D2CE865E-8CCF-429A-A803-B44CA7484537}" destId="{4E57346A-1FB9-40EE-B8DB-1BAB3E0AE87C}" srcOrd="1" destOrd="0" presId="urn:microsoft.com/office/officeart/2005/8/layout/lProcess2"/>
    <dgm:cxn modelId="{833DD261-DFC5-4F4E-B76E-D2C86C745C33}" type="presOf" srcId="{D6F88643-1ED1-4199-885E-37C9169DBDB1}" destId="{D07AB29A-E23C-4CB7-9C40-376C4ADD80A1}" srcOrd="0" destOrd="0" presId="urn:microsoft.com/office/officeart/2005/8/layout/lProcess2"/>
    <dgm:cxn modelId="{B9A31E4E-B4F3-47C2-AF9B-0F60D8F5DAF0}" srcId="{A3039AA0-6881-457C-9F81-171E5F2CFF04}" destId="{6775BADE-2DBC-4062-8A6A-29B70745DE9B}" srcOrd="0" destOrd="0" parTransId="{6955D45D-1ED3-4B92-A3AE-D83A3C7BB624}" sibTransId="{73EA357E-D4D6-4204-B5B8-626BEA8B2B80}"/>
    <dgm:cxn modelId="{24D10A9A-FBB2-4AB8-94DF-388D73394489}" type="presOf" srcId="{D6F88643-1ED1-4199-885E-37C9169DBDB1}" destId="{91CE30DE-C8A9-419C-BE57-0A0BBF279991}" srcOrd="1" destOrd="0" presId="urn:microsoft.com/office/officeart/2005/8/layout/lProcess2"/>
    <dgm:cxn modelId="{7ACE89A3-7F0C-4D9B-9B76-61131A74190B}" type="presOf" srcId="{48C5D5F6-5D9E-41D5-8208-B4107643344B}" destId="{E1B05951-EF31-4758-BA25-1797B6A2E274}" srcOrd="0" destOrd="0" presId="urn:microsoft.com/office/officeart/2005/8/layout/lProcess2"/>
    <dgm:cxn modelId="{F0D6F8A9-4190-456C-9E18-4E031F9CDB8B}" srcId="{D6F88643-1ED1-4199-885E-37C9169DBDB1}" destId="{1E254595-00D2-4076-96CE-DD530D44D2A7}" srcOrd="0" destOrd="0" parTransId="{94D9DD3C-650A-4BD7-A364-3859670481C3}" sibTransId="{017E11F1-056F-4233-BF04-EE9BF3D9781E}"/>
    <dgm:cxn modelId="{B13235AB-0C4E-40B3-8F40-2585D3231E51}" type="presOf" srcId="{A3039AA0-6881-457C-9F81-171E5F2CFF04}" destId="{D5C0F6D0-67F0-4C45-B475-C7CEC51C18BE}" srcOrd="0" destOrd="0" presId="urn:microsoft.com/office/officeart/2005/8/layout/lProcess2"/>
    <dgm:cxn modelId="{FBD04BB3-56B4-4E2E-9CCE-B1FBA0B92A0A}" srcId="{D2CE865E-8CCF-429A-A803-B44CA7484537}" destId="{48C5D5F6-5D9E-41D5-8208-B4107643344B}" srcOrd="0" destOrd="0" parTransId="{3745AC4D-B2B2-4E17-AC5F-FF376B6A0E77}" sibTransId="{2406F0BC-6BCD-4AEA-9A11-A7CE8E46EBE6}"/>
    <dgm:cxn modelId="{D0453BB6-8CA7-41DA-AEEE-0A85852A811B}" type="presOf" srcId="{D2CE865E-8CCF-429A-A803-B44CA7484537}" destId="{B8E80059-7753-4292-BEE2-00EF08B957DE}" srcOrd="0" destOrd="0" presId="urn:microsoft.com/office/officeart/2005/8/layout/lProcess2"/>
    <dgm:cxn modelId="{5DAF0EC9-58E7-44B2-AD2F-7FC185E5F8CB}" srcId="{28665C54-B8D6-4C98-B17E-4F0FC89317F0}" destId="{A3039AA0-6881-457C-9F81-171E5F2CFF04}" srcOrd="0" destOrd="0" parTransId="{9040F565-1AC8-4852-A794-212830E00DA4}" sibTransId="{E92AFB24-8C3A-47F1-A122-652674A63C9F}"/>
    <dgm:cxn modelId="{13CDC5C9-E7FF-460C-B649-7E54EE66F78A}" type="presOf" srcId="{1E254595-00D2-4076-96CE-DD530D44D2A7}" destId="{2E34079D-27D5-48C7-A62C-2E8AAB1D3AF4}" srcOrd="0" destOrd="0" presId="urn:microsoft.com/office/officeart/2005/8/layout/lProcess2"/>
    <dgm:cxn modelId="{00DE06D3-A5C0-465F-AA38-869CAA9A4E7D}" type="presOf" srcId="{A3039AA0-6881-457C-9F81-171E5F2CFF04}" destId="{AE5878B9-527B-414D-A7C0-251FE06F94F4}" srcOrd="1" destOrd="0" presId="urn:microsoft.com/office/officeart/2005/8/layout/lProcess2"/>
    <dgm:cxn modelId="{31F93BD5-AF28-418A-A1CB-7FB529996CEF}" srcId="{28665C54-B8D6-4C98-B17E-4F0FC89317F0}" destId="{D6F88643-1ED1-4199-885E-37C9169DBDB1}" srcOrd="1" destOrd="0" parTransId="{A9D82CD7-E580-4A50-A1C3-7BD1B61A183A}" sibTransId="{196BD2F8-364B-444F-949E-E8FFDAF4B1A5}"/>
    <dgm:cxn modelId="{076EDDD6-53AA-4109-B28D-614CF3AF3FEF}" type="presOf" srcId="{6775BADE-2DBC-4062-8A6A-29B70745DE9B}" destId="{0D50CC20-32FF-4B06-97FC-92D35B4FB189}" srcOrd="0" destOrd="0" presId="urn:microsoft.com/office/officeart/2005/8/layout/lProcess2"/>
    <dgm:cxn modelId="{D944E4E7-3ABA-4931-AA77-91628A4283E1}" srcId="{28665C54-B8D6-4C98-B17E-4F0FC89317F0}" destId="{D2CE865E-8CCF-429A-A803-B44CA7484537}" srcOrd="2" destOrd="0" parTransId="{3CD7E4D3-8EE5-4666-976F-139B12271040}" sibTransId="{922CE52F-424A-40CD-85FC-BA00496F69AC}"/>
    <dgm:cxn modelId="{B90A0146-1A30-4535-AFBB-0A036BCCBB65}" type="presParOf" srcId="{50B92D80-702F-4183-BEF9-709958B0644E}" destId="{4CABD9DC-6CFB-477A-8FB7-CF6BC9122911}" srcOrd="0" destOrd="0" presId="urn:microsoft.com/office/officeart/2005/8/layout/lProcess2"/>
    <dgm:cxn modelId="{56F653FC-F000-40A1-BE7D-343AA4D6C559}" type="presParOf" srcId="{4CABD9DC-6CFB-477A-8FB7-CF6BC9122911}" destId="{D5C0F6D0-67F0-4C45-B475-C7CEC51C18BE}" srcOrd="0" destOrd="0" presId="urn:microsoft.com/office/officeart/2005/8/layout/lProcess2"/>
    <dgm:cxn modelId="{7729903E-6713-4709-BFA3-20469D26853F}" type="presParOf" srcId="{4CABD9DC-6CFB-477A-8FB7-CF6BC9122911}" destId="{AE5878B9-527B-414D-A7C0-251FE06F94F4}" srcOrd="1" destOrd="0" presId="urn:microsoft.com/office/officeart/2005/8/layout/lProcess2"/>
    <dgm:cxn modelId="{D0F3BBF2-BAB3-43F1-A224-897F5CA89EE8}" type="presParOf" srcId="{4CABD9DC-6CFB-477A-8FB7-CF6BC9122911}" destId="{A549A1A2-07D0-44E6-99B0-05CFAB5470AC}" srcOrd="2" destOrd="0" presId="urn:microsoft.com/office/officeart/2005/8/layout/lProcess2"/>
    <dgm:cxn modelId="{B777C912-83C4-412D-872C-A8B444EDF98C}" type="presParOf" srcId="{A549A1A2-07D0-44E6-99B0-05CFAB5470AC}" destId="{ACB72E77-417F-43BD-A9E5-A8C357FF8639}" srcOrd="0" destOrd="0" presId="urn:microsoft.com/office/officeart/2005/8/layout/lProcess2"/>
    <dgm:cxn modelId="{61E2FFD6-5ECB-4CE4-AF98-26C1769DBE88}" type="presParOf" srcId="{ACB72E77-417F-43BD-A9E5-A8C357FF8639}" destId="{0D50CC20-32FF-4B06-97FC-92D35B4FB189}" srcOrd="0" destOrd="0" presId="urn:microsoft.com/office/officeart/2005/8/layout/lProcess2"/>
    <dgm:cxn modelId="{F7E734A5-A78E-4002-9E81-655AA58296BE}" type="presParOf" srcId="{50B92D80-702F-4183-BEF9-709958B0644E}" destId="{B9D680BF-05FF-49BD-A69C-A73AF20B198E}" srcOrd="1" destOrd="0" presId="urn:microsoft.com/office/officeart/2005/8/layout/lProcess2"/>
    <dgm:cxn modelId="{3F490AAB-FD0E-4639-9550-C5B4D7CA3CF5}" type="presParOf" srcId="{50B92D80-702F-4183-BEF9-709958B0644E}" destId="{6B87EAA6-01FF-4AE7-945E-D033B9FF74AD}" srcOrd="2" destOrd="0" presId="urn:microsoft.com/office/officeart/2005/8/layout/lProcess2"/>
    <dgm:cxn modelId="{AF03A84D-54A8-4F1C-A269-597298990083}" type="presParOf" srcId="{6B87EAA6-01FF-4AE7-945E-D033B9FF74AD}" destId="{D07AB29A-E23C-4CB7-9C40-376C4ADD80A1}" srcOrd="0" destOrd="0" presId="urn:microsoft.com/office/officeart/2005/8/layout/lProcess2"/>
    <dgm:cxn modelId="{9E7EEF19-1058-404F-A06D-20297D689C87}" type="presParOf" srcId="{6B87EAA6-01FF-4AE7-945E-D033B9FF74AD}" destId="{91CE30DE-C8A9-419C-BE57-0A0BBF279991}" srcOrd="1" destOrd="0" presId="urn:microsoft.com/office/officeart/2005/8/layout/lProcess2"/>
    <dgm:cxn modelId="{3C6D8161-515D-4AC3-AB75-4048B02D61BF}" type="presParOf" srcId="{6B87EAA6-01FF-4AE7-945E-D033B9FF74AD}" destId="{80DD0C96-0CD1-4A83-8727-59CC5463A60E}" srcOrd="2" destOrd="0" presId="urn:microsoft.com/office/officeart/2005/8/layout/lProcess2"/>
    <dgm:cxn modelId="{E8919511-EA0D-4ABF-96F2-C9EAA0F9EBC1}" type="presParOf" srcId="{80DD0C96-0CD1-4A83-8727-59CC5463A60E}" destId="{AEF9D8F1-C744-4CB3-9191-2DB1C9BFCC00}" srcOrd="0" destOrd="0" presId="urn:microsoft.com/office/officeart/2005/8/layout/lProcess2"/>
    <dgm:cxn modelId="{D4C28402-DD65-411C-B840-0521828E5A23}" type="presParOf" srcId="{AEF9D8F1-C744-4CB3-9191-2DB1C9BFCC00}" destId="{2E34079D-27D5-48C7-A62C-2E8AAB1D3AF4}" srcOrd="0" destOrd="0" presId="urn:microsoft.com/office/officeart/2005/8/layout/lProcess2"/>
    <dgm:cxn modelId="{C96B4965-6A46-41AD-8586-B5DDA56A6F31}" type="presParOf" srcId="{50B92D80-702F-4183-BEF9-709958B0644E}" destId="{DE341089-C725-4D71-868B-CAAE52E50BC1}" srcOrd="3" destOrd="0" presId="urn:microsoft.com/office/officeart/2005/8/layout/lProcess2"/>
    <dgm:cxn modelId="{EB5ABA2E-50C2-4C30-82A5-2B10AB7CAA0D}" type="presParOf" srcId="{50B92D80-702F-4183-BEF9-709958B0644E}" destId="{421DDABC-2BC3-406B-AB4D-F4E3D99D03D0}" srcOrd="4" destOrd="0" presId="urn:microsoft.com/office/officeart/2005/8/layout/lProcess2"/>
    <dgm:cxn modelId="{A2A7957C-E495-474E-A7D6-4C929CDF0D09}" type="presParOf" srcId="{421DDABC-2BC3-406B-AB4D-F4E3D99D03D0}" destId="{B8E80059-7753-4292-BEE2-00EF08B957DE}" srcOrd="0" destOrd="0" presId="urn:microsoft.com/office/officeart/2005/8/layout/lProcess2"/>
    <dgm:cxn modelId="{FF46A8A8-5020-4F83-8623-AF9EB59C5351}" type="presParOf" srcId="{421DDABC-2BC3-406B-AB4D-F4E3D99D03D0}" destId="{4E57346A-1FB9-40EE-B8DB-1BAB3E0AE87C}" srcOrd="1" destOrd="0" presId="urn:microsoft.com/office/officeart/2005/8/layout/lProcess2"/>
    <dgm:cxn modelId="{A9C3D32F-B978-4260-A170-B4CD2F199AF9}" type="presParOf" srcId="{421DDABC-2BC3-406B-AB4D-F4E3D99D03D0}" destId="{F7495AFA-787A-4175-A0AA-BC5892A72ED2}" srcOrd="2" destOrd="0" presId="urn:microsoft.com/office/officeart/2005/8/layout/lProcess2"/>
    <dgm:cxn modelId="{45BB1E52-4F9D-4752-A96C-26C150CDA9CA}" type="presParOf" srcId="{F7495AFA-787A-4175-A0AA-BC5892A72ED2}" destId="{FC096CE5-CE6D-4F0A-9F6C-69B277E9172F}" srcOrd="0" destOrd="0" presId="urn:microsoft.com/office/officeart/2005/8/layout/lProcess2"/>
    <dgm:cxn modelId="{C43959A3-4294-4D4B-BB39-B4DABB321600}" type="presParOf" srcId="{FC096CE5-CE6D-4F0A-9F6C-69B277E9172F}" destId="{E1B05951-EF31-4758-BA25-1797B6A2E274}"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1.xml><?xml version="1.0" encoding="utf-8"?>
<dgm:dataModel xmlns:dgm="http://schemas.openxmlformats.org/drawingml/2006/diagram" xmlns:a="http://schemas.openxmlformats.org/drawingml/2006/main">
  <dgm:ptLst>
    <dgm:pt modelId="{F1B32E15-EE71-4479-823C-F2507DA3629C}"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n-US"/>
        </a:p>
      </dgm:t>
    </dgm:pt>
    <dgm:pt modelId="{46988D9E-4C00-47BE-8934-3BA66DB00D3B}">
      <dgm:prSet custT="1"/>
      <dgm:spPr>
        <a:scene3d>
          <a:camera prst="orthographicFront"/>
          <a:lightRig rig="threePt" dir="t"/>
        </a:scene3d>
        <a:sp3d>
          <a:bevelT/>
        </a:sp3d>
      </dgm:spPr>
      <dgm:t>
        <a:bodyPr/>
        <a:lstStyle/>
        <a:p>
          <a:r>
            <a:rPr lang="en-US" sz="2200" dirty="0"/>
            <a:t>How should the existing guidance on going concern uncertainties (including the definition of a going concern) be clarified or improved to reduce diversity in practice in applying the guidance? </a:t>
          </a:r>
        </a:p>
      </dgm:t>
    </dgm:pt>
    <dgm:pt modelId="{A5C6D016-DF43-4EB8-8C8C-C07EF7AC068D}" type="parTrans" cxnId="{BBCF7364-FA92-4743-AEEB-E5BCF7C125E9}">
      <dgm:prSet/>
      <dgm:spPr/>
      <dgm:t>
        <a:bodyPr/>
        <a:lstStyle/>
        <a:p>
          <a:endParaRPr lang="en-US" sz="2200"/>
        </a:p>
      </dgm:t>
    </dgm:pt>
    <dgm:pt modelId="{BDD30AA6-BD53-47FE-978B-73765B4A5628}" type="sibTrans" cxnId="{BBCF7364-FA92-4743-AEEB-E5BCF7C125E9}">
      <dgm:prSet/>
      <dgm:spPr/>
      <dgm:t>
        <a:bodyPr/>
        <a:lstStyle/>
        <a:p>
          <a:endParaRPr lang="en-US" sz="2200"/>
        </a:p>
      </dgm:t>
    </dgm:pt>
    <dgm:pt modelId="{8DC11D22-1B9E-4C0D-AC01-DB5404EC3173}">
      <dgm:prSet custT="1"/>
      <dgm:spPr>
        <a:scene3d>
          <a:camera prst="orthographicFront"/>
          <a:lightRig rig="threePt" dir="t"/>
        </a:scene3d>
        <a:sp3d>
          <a:bevelT/>
        </a:sp3d>
      </dgm:spPr>
      <dgm:t>
        <a:bodyPr/>
        <a:lstStyle/>
        <a:p>
          <a:r>
            <a:rPr lang="en-US" sz="2200" dirty="0"/>
            <a:t>How should severe financial stress be defined? How should that definition differ from going concern uncertainties? </a:t>
          </a:r>
        </a:p>
      </dgm:t>
    </dgm:pt>
    <dgm:pt modelId="{7705EDB0-B930-4438-B80F-BF14966B124A}" type="parTrans" cxnId="{A4E6D234-C7B1-473A-AE97-CB30D7B01108}">
      <dgm:prSet/>
      <dgm:spPr/>
      <dgm:t>
        <a:bodyPr/>
        <a:lstStyle/>
        <a:p>
          <a:endParaRPr lang="en-US" sz="2200"/>
        </a:p>
      </dgm:t>
    </dgm:pt>
    <dgm:pt modelId="{4E30ED38-D8D7-4B99-9F15-9F5B830B5701}" type="sibTrans" cxnId="{A4E6D234-C7B1-473A-AE97-CB30D7B01108}">
      <dgm:prSet/>
      <dgm:spPr/>
      <dgm:t>
        <a:bodyPr/>
        <a:lstStyle/>
        <a:p>
          <a:endParaRPr lang="en-US" sz="2200"/>
        </a:p>
      </dgm:t>
    </dgm:pt>
    <dgm:pt modelId="{A659DDC5-C9FA-4F8F-A9B6-D4140CB12057}">
      <dgm:prSet custT="1"/>
      <dgm:spPr>
        <a:scene3d>
          <a:camera prst="orthographicFront"/>
          <a:lightRig rig="threePt" dir="t"/>
        </a:scene3d>
        <a:sp3d>
          <a:bevelT/>
        </a:sp3d>
      </dgm:spPr>
      <dgm:t>
        <a:bodyPr/>
        <a:lstStyle/>
        <a:p>
          <a:r>
            <a:rPr lang="en-US" sz="2200" dirty="0"/>
            <a:t>If a government is determined to be exposed to severe financial stress, what relevant information should a government disclose in notes to financial statements? </a:t>
          </a:r>
        </a:p>
      </dgm:t>
    </dgm:pt>
    <dgm:pt modelId="{4CA17B2E-25E1-47FA-A0A2-02F7ACA45A8B}" type="parTrans" cxnId="{FADAE4C7-5BAC-43DA-9BBA-CD34B7E945C0}">
      <dgm:prSet/>
      <dgm:spPr/>
      <dgm:t>
        <a:bodyPr/>
        <a:lstStyle/>
        <a:p>
          <a:endParaRPr lang="en-US" sz="2200"/>
        </a:p>
      </dgm:t>
    </dgm:pt>
    <dgm:pt modelId="{3E269FE2-BEE3-49D5-A130-25305A6A38C5}" type="sibTrans" cxnId="{FADAE4C7-5BAC-43DA-9BBA-CD34B7E945C0}">
      <dgm:prSet/>
      <dgm:spPr/>
      <dgm:t>
        <a:bodyPr/>
        <a:lstStyle/>
        <a:p>
          <a:endParaRPr lang="en-US" sz="2200"/>
        </a:p>
      </dgm:t>
    </dgm:pt>
    <dgm:pt modelId="{DB98DE8C-EFBB-4486-9B6D-1BA37E2DC40F}" type="pres">
      <dgm:prSet presAssocID="{F1B32E15-EE71-4479-823C-F2507DA3629C}" presName="linear" presStyleCnt="0">
        <dgm:presLayoutVars>
          <dgm:animLvl val="lvl"/>
          <dgm:resizeHandles val="exact"/>
        </dgm:presLayoutVars>
      </dgm:prSet>
      <dgm:spPr/>
    </dgm:pt>
    <dgm:pt modelId="{D7C41617-BE13-42DB-9E70-7F0B3A7C6289}" type="pres">
      <dgm:prSet presAssocID="{46988D9E-4C00-47BE-8934-3BA66DB00D3B}" presName="parentText" presStyleLbl="node1" presStyleIdx="0" presStyleCnt="3">
        <dgm:presLayoutVars>
          <dgm:chMax val="0"/>
          <dgm:bulletEnabled val="1"/>
        </dgm:presLayoutVars>
      </dgm:prSet>
      <dgm:spPr/>
    </dgm:pt>
    <dgm:pt modelId="{B7C94EA9-1BE8-4806-B47E-62AEA3ED8F58}" type="pres">
      <dgm:prSet presAssocID="{BDD30AA6-BD53-47FE-978B-73765B4A5628}" presName="spacer" presStyleCnt="0"/>
      <dgm:spPr>
        <a:scene3d>
          <a:camera prst="orthographicFront"/>
          <a:lightRig rig="threePt" dir="t"/>
        </a:scene3d>
        <a:sp3d>
          <a:bevelT/>
        </a:sp3d>
      </dgm:spPr>
    </dgm:pt>
    <dgm:pt modelId="{4C6ADBE6-907F-45FA-BA1B-FAE3FAB7C54A}" type="pres">
      <dgm:prSet presAssocID="{8DC11D22-1B9E-4C0D-AC01-DB5404EC3173}" presName="parentText" presStyleLbl="node1" presStyleIdx="1" presStyleCnt="3">
        <dgm:presLayoutVars>
          <dgm:chMax val="0"/>
          <dgm:bulletEnabled val="1"/>
        </dgm:presLayoutVars>
      </dgm:prSet>
      <dgm:spPr/>
    </dgm:pt>
    <dgm:pt modelId="{0FC091A2-C465-4266-B18E-E4C99BAE2BDC}" type="pres">
      <dgm:prSet presAssocID="{4E30ED38-D8D7-4B99-9F15-9F5B830B5701}" presName="spacer" presStyleCnt="0"/>
      <dgm:spPr>
        <a:scene3d>
          <a:camera prst="orthographicFront"/>
          <a:lightRig rig="threePt" dir="t"/>
        </a:scene3d>
        <a:sp3d>
          <a:bevelT/>
        </a:sp3d>
      </dgm:spPr>
    </dgm:pt>
    <dgm:pt modelId="{9620ED08-60CE-455A-8204-AFA9E4654905}" type="pres">
      <dgm:prSet presAssocID="{A659DDC5-C9FA-4F8F-A9B6-D4140CB12057}" presName="parentText" presStyleLbl="node1" presStyleIdx="2" presStyleCnt="3">
        <dgm:presLayoutVars>
          <dgm:chMax val="0"/>
          <dgm:bulletEnabled val="1"/>
        </dgm:presLayoutVars>
      </dgm:prSet>
      <dgm:spPr/>
    </dgm:pt>
  </dgm:ptLst>
  <dgm:cxnLst>
    <dgm:cxn modelId="{F9D83B0F-2C41-4317-8FB3-56B60D552511}" type="presOf" srcId="{F1B32E15-EE71-4479-823C-F2507DA3629C}" destId="{DB98DE8C-EFBB-4486-9B6D-1BA37E2DC40F}" srcOrd="0" destOrd="0" presId="urn:microsoft.com/office/officeart/2005/8/layout/vList2"/>
    <dgm:cxn modelId="{A5108813-831A-483F-8F9C-9CA50A6CBF2E}" type="presOf" srcId="{A659DDC5-C9FA-4F8F-A9B6-D4140CB12057}" destId="{9620ED08-60CE-455A-8204-AFA9E4654905}" srcOrd="0" destOrd="0" presId="urn:microsoft.com/office/officeart/2005/8/layout/vList2"/>
    <dgm:cxn modelId="{A4E6D234-C7B1-473A-AE97-CB30D7B01108}" srcId="{F1B32E15-EE71-4479-823C-F2507DA3629C}" destId="{8DC11D22-1B9E-4C0D-AC01-DB5404EC3173}" srcOrd="1" destOrd="0" parTransId="{7705EDB0-B930-4438-B80F-BF14966B124A}" sibTransId="{4E30ED38-D8D7-4B99-9F15-9F5B830B5701}"/>
    <dgm:cxn modelId="{BBCF7364-FA92-4743-AEEB-E5BCF7C125E9}" srcId="{F1B32E15-EE71-4479-823C-F2507DA3629C}" destId="{46988D9E-4C00-47BE-8934-3BA66DB00D3B}" srcOrd="0" destOrd="0" parTransId="{A5C6D016-DF43-4EB8-8C8C-C07EF7AC068D}" sibTransId="{BDD30AA6-BD53-47FE-978B-73765B4A5628}"/>
    <dgm:cxn modelId="{2DE95A6B-8104-4508-B7AE-E6F29E0D482F}" type="presOf" srcId="{8DC11D22-1B9E-4C0D-AC01-DB5404EC3173}" destId="{4C6ADBE6-907F-45FA-BA1B-FAE3FAB7C54A}" srcOrd="0" destOrd="0" presId="urn:microsoft.com/office/officeart/2005/8/layout/vList2"/>
    <dgm:cxn modelId="{7CC2D475-4DD4-44D1-87C6-7C4A9A8B2803}" type="presOf" srcId="{46988D9E-4C00-47BE-8934-3BA66DB00D3B}" destId="{D7C41617-BE13-42DB-9E70-7F0B3A7C6289}" srcOrd="0" destOrd="0" presId="urn:microsoft.com/office/officeart/2005/8/layout/vList2"/>
    <dgm:cxn modelId="{FADAE4C7-5BAC-43DA-9BBA-CD34B7E945C0}" srcId="{F1B32E15-EE71-4479-823C-F2507DA3629C}" destId="{A659DDC5-C9FA-4F8F-A9B6-D4140CB12057}" srcOrd="2" destOrd="0" parTransId="{4CA17B2E-25E1-47FA-A0A2-02F7ACA45A8B}" sibTransId="{3E269FE2-BEE3-49D5-A130-25305A6A38C5}"/>
    <dgm:cxn modelId="{2995A5F5-2967-4E93-8CF1-F786C44DDD39}" type="presParOf" srcId="{DB98DE8C-EFBB-4486-9B6D-1BA37E2DC40F}" destId="{D7C41617-BE13-42DB-9E70-7F0B3A7C6289}" srcOrd="0" destOrd="0" presId="urn:microsoft.com/office/officeart/2005/8/layout/vList2"/>
    <dgm:cxn modelId="{EF7A2AA5-8F52-4EA0-A7C0-BDF7958E8AE2}" type="presParOf" srcId="{DB98DE8C-EFBB-4486-9B6D-1BA37E2DC40F}" destId="{B7C94EA9-1BE8-4806-B47E-62AEA3ED8F58}" srcOrd="1" destOrd="0" presId="urn:microsoft.com/office/officeart/2005/8/layout/vList2"/>
    <dgm:cxn modelId="{A4411B1B-CA6F-4846-A32C-A7A5E476373B}" type="presParOf" srcId="{DB98DE8C-EFBB-4486-9B6D-1BA37E2DC40F}" destId="{4C6ADBE6-907F-45FA-BA1B-FAE3FAB7C54A}" srcOrd="2" destOrd="0" presId="urn:microsoft.com/office/officeart/2005/8/layout/vList2"/>
    <dgm:cxn modelId="{3D3A72CE-C82A-4A32-AFF6-4B2C82206C56}" type="presParOf" srcId="{DB98DE8C-EFBB-4486-9B6D-1BA37E2DC40F}" destId="{0FC091A2-C465-4266-B18E-E4C99BAE2BDC}" srcOrd="3" destOrd="0" presId="urn:microsoft.com/office/officeart/2005/8/layout/vList2"/>
    <dgm:cxn modelId="{6111D781-5E1F-4D1D-833B-C63364976AF9}" type="presParOf" srcId="{DB98DE8C-EFBB-4486-9B6D-1BA37E2DC40F}" destId="{9620ED08-60CE-455A-8204-AFA9E465490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2.xml><?xml version="1.0" encoding="utf-8"?>
<dgm:dataModel xmlns:dgm="http://schemas.openxmlformats.org/drawingml/2006/diagram" xmlns:a="http://schemas.openxmlformats.org/drawingml/2006/main">
  <dgm:ptLst>
    <dgm:pt modelId="{28665C54-B8D6-4C98-B17E-4F0FC89317F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3039AA0-6881-457C-9F81-171E5F2CFF04}">
      <dgm:prSet custT="1"/>
      <dgm:spPr>
        <a:scene3d>
          <a:camera prst="orthographicFront"/>
          <a:lightRig rig="threePt" dir="t"/>
        </a:scene3d>
        <a:sp3d>
          <a:bevelT/>
        </a:sp3d>
      </dgm:spPr>
      <dgm:t>
        <a:bodyPr/>
        <a:lstStyle/>
        <a:p>
          <a:pPr algn="ctr"/>
          <a:r>
            <a:rPr lang="en-US" sz="3600" b="1">
              <a:solidFill>
                <a:schemeClr val="accent3"/>
              </a:solidFill>
            </a:rPr>
            <a:t>What?</a:t>
          </a:r>
          <a:endParaRPr lang="en-US" sz="3600">
            <a:solidFill>
              <a:schemeClr val="accent3"/>
            </a:solidFill>
          </a:endParaRPr>
        </a:p>
      </dgm:t>
    </dgm:pt>
    <dgm:pt modelId="{9040F565-1AC8-4852-A794-212830E00DA4}" type="parTrans" cxnId="{5DAF0EC9-58E7-44B2-AD2F-7FC185E5F8CB}">
      <dgm:prSet/>
      <dgm:spPr/>
      <dgm:t>
        <a:bodyPr/>
        <a:lstStyle/>
        <a:p>
          <a:endParaRPr lang="en-US"/>
        </a:p>
      </dgm:t>
    </dgm:pt>
    <dgm:pt modelId="{E92AFB24-8C3A-47F1-A122-652674A63C9F}" type="sibTrans" cxnId="{5DAF0EC9-58E7-44B2-AD2F-7FC185E5F8CB}">
      <dgm:prSet/>
      <dgm:spPr/>
      <dgm:t>
        <a:bodyPr/>
        <a:lstStyle/>
        <a:p>
          <a:endParaRPr lang="en-US"/>
        </a:p>
      </dgm:t>
    </dgm:pt>
    <dgm:pt modelId="{D6F88643-1ED1-4199-885E-37C9169DBDB1}">
      <dgm:prSet custT="1"/>
      <dgm:spPr>
        <a:scene3d>
          <a:camera prst="orthographicFront"/>
          <a:lightRig rig="threePt" dir="t"/>
        </a:scene3d>
        <a:sp3d>
          <a:bevelT/>
        </a:sp3d>
      </dgm:spPr>
      <dgm:t>
        <a:bodyPr/>
        <a:lstStyle/>
        <a:p>
          <a:pPr algn="ctr"/>
          <a:r>
            <a:rPr lang="en-US" sz="3600" b="1">
              <a:solidFill>
                <a:schemeClr val="accent3"/>
              </a:solidFill>
            </a:rPr>
            <a:t>Why?</a:t>
          </a:r>
          <a:endParaRPr lang="en-US" sz="3600">
            <a:solidFill>
              <a:schemeClr val="accent3"/>
            </a:solidFill>
          </a:endParaRPr>
        </a:p>
      </dgm:t>
    </dgm:pt>
    <dgm:pt modelId="{A9D82CD7-E580-4A50-A1C3-7BD1B61A183A}" type="parTrans" cxnId="{31F93BD5-AF28-418A-A1CB-7FB529996CEF}">
      <dgm:prSet/>
      <dgm:spPr/>
      <dgm:t>
        <a:bodyPr/>
        <a:lstStyle/>
        <a:p>
          <a:endParaRPr lang="en-US"/>
        </a:p>
      </dgm:t>
    </dgm:pt>
    <dgm:pt modelId="{196BD2F8-364B-444F-949E-E8FFDAF4B1A5}" type="sibTrans" cxnId="{31F93BD5-AF28-418A-A1CB-7FB529996CEF}">
      <dgm:prSet/>
      <dgm:spPr/>
      <dgm:t>
        <a:bodyPr/>
        <a:lstStyle/>
        <a:p>
          <a:endParaRPr lang="en-US"/>
        </a:p>
      </dgm:t>
    </dgm:pt>
    <dgm:pt modelId="{D2CE865E-8CCF-429A-A803-B44CA7484537}">
      <dgm:prSet custT="1"/>
      <dgm:spPr>
        <a:scene3d>
          <a:camera prst="orthographicFront"/>
          <a:lightRig rig="threePt" dir="t"/>
        </a:scene3d>
        <a:sp3d>
          <a:bevelT/>
        </a:sp3d>
      </dgm:spPr>
      <dgm:t>
        <a:bodyPr/>
        <a:lstStyle/>
        <a:p>
          <a:pPr algn="ctr"/>
          <a:r>
            <a:rPr lang="en-US" sz="3600" b="1">
              <a:solidFill>
                <a:schemeClr val="accent3"/>
              </a:solidFill>
            </a:rPr>
            <a:t>When?</a:t>
          </a:r>
          <a:endParaRPr lang="en-US" sz="3600">
            <a:solidFill>
              <a:schemeClr val="accent3"/>
            </a:solidFill>
          </a:endParaRPr>
        </a:p>
      </dgm:t>
    </dgm:pt>
    <dgm:pt modelId="{3CD7E4D3-8EE5-4666-976F-139B12271040}" type="parTrans" cxnId="{D944E4E7-3ABA-4931-AA77-91628A4283E1}">
      <dgm:prSet/>
      <dgm:spPr/>
      <dgm:t>
        <a:bodyPr/>
        <a:lstStyle/>
        <a:p>
          <a:endParaRPr lang="en-US"/>
        </a:p>
      </dgm:t>
    </dgm:pt>
    <dgm:pt modelId="{922CE52F-424A-40CD-85FC-BA00496F69AC}" type="sibTrans" cxnId="{D944E4E7-3ABA-4931-AA77-91628A4283E1}">
      <dgm:prSet/>
      <dgm:spPr/>
      <dgm:t>
        <a:bodyPr/>
        <a:lstStyle/>
        <a:p>
          <a:endParaRPr lang="en-US"/>
        </a:p>
      </dgm:t>
    </dgm:pt>
    <dgm:pt modelId="{6775BADE-2DBC-4062-8A6A-29B70745DE9B}">
      <dgm:prSet custT="1"/>
      <dgm:spPr>
        <a:scene3d>
          <a:camera prst="orthographicFront"/>
          <a:lightRig rig="threePt" dir="t"/>
        </a:scene3d>
        <a:sp3d>
          <a:bevelT/>
        </a:sp3d>
      </dgm:spPr>
      <dgm:t>
        <a:bodyPr anchor="t"/>
        <a:lstStyle/>
        <a:p>
          <a:pPr marL="60325" indent="0" algn="l">
            <a:buNone/>
          </a:pPr>
          <a:r>
            <a:rPr lang="en-US" sz="2000"/>
            <a:t>The Board proposed a comprehensive model for recognition of revenues and expenses</a:t>
          </a:r>
        </a:p>
      </dgm:t>
    </dgm:pt>
    <dgm:pt modelId="{6955D45D-1ED3-4B92-A3AE-D83A3C7BB624}" type="parTrans" cxnId="{B9A31E4E-B4F3-47C2-AF9B-0F60D8F5DAF0}">
      <dgm:prSet/>
      <dgm:spPr/>
      <dgm:t>
        <a:bodyPr/>
        <a:lstStyle/>
        <a:p>
          <a:endParaRPr lang="en-US"/>
        </a:p>
      </dgm:t>
    </dgm:pt>
    <dgm:pt modelId="{73EA357E-D4D6-4204-B5B8-626BEA8B2B80}" type="sibTrans" cxnId="{B9A31E4E-B4F3-47C2-AF9B-0F60D8F5DAF0}">
      <dgm:prSet/>
      <dgm:spPr/>
      <dgm:t>
        <a:bodyPr/>
        <a:lstStyle/>
        <a:p>
          <a:endParaRPr lang="en-US"/>
        </a:p>
      </dgm:t>
    </dgm:pt>
    <dgm:pt modelId="{1E254595-00D2-4076-96CE-DD530D44D2A7}">
      <dgm:prSet/>
      <dgm:spPr>
        <a:scene3d>
          <a:camera prst="orthographicFront"/>
          <a:lightRig rig="threePt" dir="t"/>
        </a:scene3d>
        <a:sp3d>
          <a:bevelT/>
        </a:sp3d>
      </dgm:spPr>
      <dgm:t>
        <a:bodyPr anchor="t"/>
        <a:lstStyle/>
        <a:p>
          <a:pPr marL="60325" indent="0" algn="l">
            <a:buNone/>
          </a:pPr>
          <a:r>
            <a:rPr lang="en-US"/>
            <a:t>Guidance for exchange transactions is limited; guidance for nonexchange transactions could be improved and clarified</a:t>
          </a:r>
          <a:endParaRPr lang="en-US">
            <a:solidFill>
              <a:schemeClr val="bg1"/>
            </a:solidFill>
          </a:endParaRPr>
        </a:p>
      </dgm:t>
    </dgm:pt>
    <dgm:pt modelId="{94D9DD3C-650A-4BD7-A364-3859670481C3}" type="parTrans" cxnId="{F0D6F8A9-4190-456C-9E18-4E031F9CDB8B}">
      <dgm:prSet/>
      <dgm:spPr/>
      <dgm:t>
        <a:bodyPr/>
        <a:lstStyle/>
        <a:p>
          <a:endParaRPr lang="en-US"/>
        </a:p>
      </dgm:t>
    </dgm:pt>
    <dgm:pt modelId="{017E11F1-056F-4233-BF04-EE9BF3D9781E}" type="sibTrans" cxnId="{F0D6F8A9-4190-456C-9E18-4E031F9CDB8B}">
      <dgm:prSet/>
      <dgm:spPr/>
      <dgm:t>
        <a:bodyPr/>
        <a:lstStyle/>
        <a:p>
          <a:endParaRPr lang="en-US"/>
        </a:p>
      </dgm:t>
    </dgm:pt>
    <dgm:pt modelId="{48C5D5F6-5D9E-41D5-8208-B4107643344B}">
      <dgm:prSet/>
      <dgm:spPr>
        <a:scene3d>
          <a:camera prst="orthographicFront"/>
          <a:lightRig rig="threePt" dir="t"/>
        </a:scene3d>
        <a:sp3d>
          <a:bevelT/>
        </a:sp3d>
      </dgm:spPr>
      <dgm:t>
        <a:bodyPr anchor="t"/>
        <a:lstStyle/>
        <a:p>
          <a:pPr marL="60325" indent="0" algn="l">
            <a:buNone/>
          </a:pPr>
          <a:r>
            <a:rPr lang="en-US" dirty="0"/>
            <a:t>The Board is scheduled to consider the issuance of an Exposure Draft in Q1 2025</a:t>
          </a:r>
        </a:p>
      </dgm:t>
    </dgm:pt>
    <dgm:pt modelId="{3745AC4D-B2B2-4E17-AC5F-FF376B6A0E77}" type="parTrans" cxnId="{FBD04BB3-56B4-4E2E-9CCE-B1FBA0B92A0A}">
      <dgm:prSet/>
      <dgm:spPr/>
      <dgm:t>
        <a:bodyPr/>
        <a:lstStyle/>
        <a:p>
          <a:endParaRPr lang="en-US"/>
        </a:p>
      </dgm:t>
    </dgm:pt>
    <dgm:pt modelId="{2406F0BC-6BCD-4AEA-9A11-A7CE8E46EBE6}" type="sibTrans" cxnId="{FBD04BB3-56B4-4E2E-9CCE-B1FBA0B92A0A}">
      <dgm:prSet/>
      <dgm:spPr/>
      <dgm:t>
        <a:bodyPr/>
        <a:lstStyle/>
        <a:p>
          <a:endParaRPr lang="en-US"/>
        </a:p>
      </dgm:t>
    </dgm:pt>
    <dgm:pt modelId="{50B92D80-702F-4183-BEF9-709958B0644E}" type="pres">
      <dgm:prSet presAssocID="{28665C54-B8D6-4C98-B17E-4F0FC89317F0}" presName="theList" presStyleCnt="0">
        <dgm:presLayoutVars>
          <dgm:dir/>
          <dgm:animLvl val="lvl"/>
          <dgm:resizeHandles val="exact"/>
        </dgm:presLayoutVars>
      </dgm:prSet>
      <dgm:spPr/>
    </dgm:pt>
    <dgm:pt modelId="{4CABD9DC-6CFB-477A-8FB7-CF6BC9122911}" type="pres">
      <dgm:prSet presAssocID="{A3039AA0-6881-457C-9F81-171E5F2CFF04}" presName="compNode" presStyleCnt="0"/>
      <dgm:spPr/>
    </dgm:pt>
    <dgm:pt modelId="{D5C0F6D0-67F0-4C45-B475-C7CEC51C18BE}" type="pres">
      <dgm:prSet presAssocID="{A3039AA0-6881-457C-9F81-171E5F2CFF04}" presName="aNode" presStyleLbl="bgShp" presStyleIdx="0" presStyleCnt="3"/>
      <dgm:spPr/>
    </dgm:pt>
    <dgm:pt modelId="{AE5878B9-527B-414D-A7C0-251FE06F94F4}" type="pres">
      <dgm:prSet presAssocID="{A3039AA0-6881-457C-9F81-171E5F2CFF04}" presName="textNode" presStyleLbl="bgShp" presStyleIdx="0" presStyleCnt="3"/>
      <dgm:spPr/>
    </dgm:pt>
    <dgm:pt modelId="{A549A1A2-07D0-44E6-99B0-05CFAB5470AC}" type="pres">
      <dgm:prSet presAssocID="{A3039AA0-6881-457C-9F81-171E5F2CFF04}" presName="compChildNode" presStyleCnt="0"/>
      <dgm:spPr/>
    </dgm:pt>
    <dgm:pt modelId="{ACB72E77-417F-43BD-A9E5-A8C357FF8639}" type="pres">
      <dgm:prSet presAssocID="{A3039AA0-6881-457C-9F81-171E5F2CFF04}" presName="theInnerList" presStyleCnt="0"/>
      <dgm:spPr/>
    </dgm:pt>
    <dgm:pt modelId="{0D50CC20-32FF-4B06-97FC-92D35B4FB189}" type="pres">
      <dgm:prSet presAssocID="{6775BADE-2DBC-4062-8A6A-29B70745DE9B}" presName="childNode" presStyleLbl="node1" presStyleIdx="0" presStyleCnt="3">
        <dgm:presLayoutVars>
          <dgm:bulletEnabled val="1"/>
        </dgm:presLayoutVars>
      </dgm:prSet>
      <dgm:spPr/>
    </dgm:pt>
    <dgm:pt modelId="{B9D680BF-05FF-49BD-A69C-A73AF20B198E}" type="pres">
      <dgm:prSet presAssocID="{A3039AA0-6881-457C-9F81-171E5F2CFF04}" presName="aSpace" presStyleCnt="0"/>
      <dgm:spPr/>
    </dgm:pt>
    <dgm:pt modelId="{6B87EAA6-01FF-4AE7-945E-D033B9FF74AD}" type="pres">
      <dgm:prSet presAssocID="{D6F88643-1ED1-4199-885E-37C9169DBDB1}" presName="compNode" presStyleCnt="0"/>
      <dgm:spPr/>
    </dgm:pt>
    <dgm:pt modelId="{D07AB29A-E23C-4CB7-9C40-376C4ADD80A1}" type="pres">
      <dgm:prSet presAssocID="{D6F88643-1ED1-4199-885E-37C9169DBDB1}" presName="aNode" presStyleLbl="bgShp" presStyleIdx="1" presStyleCnt="3"/>
      <dgm:spPr/>
    </dgm:pt>
    <dgm:pt modelId="{91CE30DE-C8A9-419C-BE57-0A0BBF279991}" type="pres">
      <dgm:prSet presAssocID="{D6F88643-1ED1-4199-885E-37C9169DBDB1}" presName="textNode" presStyleLbl="bgShp" presStyleIdx="1" presStyleCnt="3"/>
      <dgm:spPr/>
    </dgm:pt>
    <dgm:pt modelId="{80DD0C96-0CD1-4A83-8727-59CC5463A60E}" type="pres">
      <dgm:prSet presAssocID="{D6F88643-1ED1-4199-885E-37C9169DBDB1}" presName="compChildNode" presStyleCnt="0"/>
      <dgm:spPr/>
    </dgm:pt>
    <dgm:pt modelId="{AEF9D8F1-C744-4CB3-9191-2DB1C9BFCC00}" type="pres">
      <dgm:prSet presAssocID="{D6F88643-1ED1-4199-885E-37C9169DBDB1}" presName="theInnerList" presStyleCnt="0"/>
      <dgm:spPr/>
    </dgm:pt>
    <dgm:pt modelId="{2E34079D-27D5-48C7-A62C-2E8AAB1D3AF4}" type="pres">
      <dgm:prSet presAssocID="{1E254595-00D2-4076-96CE-DD530D44D2A7}" presName="childNode" presStyleLbl="node1" presStyleIdx="1" presStyleCnt="3">
        <dgm:presLayoutVars>
          <dgm:bulletEnabled val="1"/>
        </dgm:presLayoutVars>
      </dgm:prSet>
      <dgm:spPr/>
    </dgm:pt>
    <dgm:pt modelId="{DE341089-C725-4D71-868B-CAAE52E50BC1}" type="pres">
      <dgm:prSet presAssocID="{D6F88643-1ED1-4199-885E-37C9169DBDB1}" presName="aSpace" presStyleCnt="0"/>
      <dgm:spPr/>
    </dgm:pt>
    <dgm:pt modelId="{421DDABC-2BC3-406B-AB4D-F4E3D99D03D0}" type="pres">
      <dgm:prSet presAssocID="{D2CE865E-8CCF-429A-A803-B44CA7484537}" presName="compNode" presStyleCnt="0"/>
      <dgm:spPr/>
    </dgm:pt>
    <dgm:pt modelId="{B8E80059-7753-4292-BEE2-00EF08B957DE}" type="pres">
      <dgm:prSet presAssocID="{D2CE865E-8CCF-429A-A803-B44CA7484537}" presName="aNode" presStyleLbl="bgShp" presStyleIdx="2" presStyleCnt="3"/>
      <dgm:spPr/>
    </dgm:pt>
    <dgm:pt modelId="{4E57346A-1FB9-40EE-B8DB-1BAB3E0AE87C}" type="pres">
      <dgm:prSet presAssocID="{D2CE865E-8CCF-429A-A803-B44CA7484537}" presName="textNode" presStyleLbl="bgShp" presStyleIdx="2" presStyleCnt="3"/>
      <dgm:spPr/>
    </dgm:pt>
    <dgm:pt modelId="{F7495AFA-787A-4175-A0AA-BC5892A72ED2}" type="pres">
      <dgm:prSet presAssocID="{D2CE865E-8CCF-429A-A803-B44CA7484537}" presName="compChildNode" presStyleCnt="0"/>
      <dgm:spPr/>
    </dgm:pt>
    <dgm:pt modelId="{FC096CE5-CE6D-4F0A-9F6C-69B277E9172F}" type="pres">
      <dgm:prSet presAssocID="{D2CE865E-8CCF-429A-A803-B44CA7484537}" presName="theInnerList" presStyleCnt="0"/>
      <dgm:spPr/>
    </dgm:pt>
    <dgm:pt modelId="{E1B05951-EF31-4758-BA25-1797B6A2E274}" type="pres">
      <dgm:prSet presAssocID="{48C5D5F6-5D9E-41D5-8208-B4107643344B}" presName="childNode" presStyleLbl="node1" presStyleIdx="2" presStyleCnt="3">
        <dgm:presLayoutVars>
          <dgm:bulletEnabled val="1"/>
        </dgm:presLayoutVars>
      </dgm:prSet>
      <dgm:spPr/>
    </dgm:pt>
  </dgm:ptLst>
  <dgm:cxnLst>
    <dgm:cxn modelId="{146DC31E-ECBD-487D-A595-F12BE66DA4B0}" type="presOf" srcId="{28665C54-B8D6-4C98-B17E-4F0FC89317F0}" destId="{50B92D80-702F-4183-BEF9-709958B0644E}" srcOrd="0" destOrd="0" presId="urn:microsoft.com/office/officeart/2005/8/layout/lProcess2"/>
    <dgm:cxn modelId="{AFBD845D-4328-4252-8462-5BD284D6EAD8}" type="presOf" srcId="{D2CE865E-8CCF-429A-A803-B44CA7484537}" destId="{4E57346A-1FB9-40EE-B8DB-1BAB3E0AE87C}" srcOrd="1" destOrd="0" presId="urn:microsoft.com/office/officeart/2005/8/layout/lProcess2"/>
    <dgm:cxn modelId="{833DD261-DFC5-4F4E-B76E-D2C86C745C33}" type="presOf" srcId="{D6F88643-1ED1-4199-885E-37C9169DBDB1}" destId="{D07AB29A-E23C-4CB7-9C40-376C4ADD80A1}" srcOrd="0" destOrd="0" presId="urn:microsoft.com/office/officeart/2005/8/layout/lProcess2"/>
    <dgm:cxn modelId="{B9A31E4E-B4F3-47C2-AF9B-0F60D8F5DAF0}" srcId="{A3039AA0-6881-457C-9F81-171E5F2CFF04}" destId="{6775BADE-2DBC-4062-8A6A-29B70745DE9B}" srcOrd="0" destOrd="0" parTransId="{6955D45D-1ED3-4B92-A3AE-D83A3C7BB624}" sibTransId="{73EA357E-D4D6-4204-B5B8-626BEA8B2B80}"/>
    <dgm:cxn modelId="{24D10A9A-FBB2-4AB8-94DF-388D73394489}" type="presOf" srcId="{D6F88643-1ED1-4199-885E-37C9169DBDB1}" destId="{91CE30DE-C8A9-419C-BE57-0A0BBF279991}" srcOrd="1" destOrd="0" presId="urn:microsoft.com/office/officeart/2005/8/layout/lProcess2"/>
    <dgm:cxn modelId="{7ACE89A3-7F0C-4D9B-9B76-61131A74190B}" type="presOf" srcId="{48C5D5F6-5D9E-41D5-8208-B4107643344B}" destId="{E1B05951-EF31-4758-BA25-1797B6A2E274}" srcOrd="0" destOrd="0" presId="urn:microsoft.com/office/officeart/2005/8/layout/lProcess2"/>
    <dgm:cxn modelId="{F0D6F8A9-4190-456C-9E18-4E031F9CDB8B}" srcId="{D6F88643-1ED1-4199-885E-37C9169DBDB1}" destId="{1E254595-00D2-4076-96CE-DD530D44D2A7}" srcOrd="0" destOrd="0" parTransId="{94D9DD3C-650A-4BD7-A364-3859670481C3}" sibTransId="{017E11F1-056F-4233-BF04-EE9BF3D9781E}"/>
    <dgm:cxn modelId="{B13235AB-0C4E-40B3-8F40-2585D3231E51}" type="presOf" srcId="{A3039AA0-6881-457C-9F81-171E5F2CFF04}" destId="{D5C0F6D0-67F0-4C45-B475-C7CEC51C18BE}" srcOrd="0" destOrd="0" presId="urn:microsoft.com/office/officeart/2005/8/layout/lProcess2"/>
    <dgm:cxn modelId="{FBD04BB3-56B4-4E2E-9CCE-B1FBA0B92A0A}" srcId="{D2CE865E-8CCF-429A-A803-B44CA7484537}" destId="{48C5D5F6-5D9E-41D5-8208-B4107643344B}" srcOrd="0" destOrd="0" parTransId="{3745AC4D-B2B2-4E17-AC5F-FF376B6A0E77}" sibTransId="{2406F0BC-6BCD-4AEA-9A11-A7CE8E46EBE6}"/>
    <dgm:cxn modelId="{D0453BB6-8CA7-41DA-AEEE-0A85852A811B}" type="presOf" srcId="{D2CE865E-8CCF-429A-A803-B44CA7484537}" destId="{B8E80059-7753-4292-BEE2-00EF08B957DE}" srcOrd="0" destOrd="0" presId="urn:microsoft.com/office/officeart/2005/8/layout/lProcess2"/>
    <dgm:cxn modelId="{5DAF0EC9-58E7-44B2-AD2F-7FC185E5F8CB}" srcId="{28665C54-B8D6-4C98-B17E-4F0FC89317F0}" destId="{A3039AA0-6881-457C-9F81-171E5F2CFF04}" srcOrd="0" destOrd="0" parTransId="{9040F565-1AC8-4852-A794-212830E00DA4}" sibTransId="{E92AFB24-8C3A-47F1-A122-652674A63C9F}"/>
    <dgm:cxn modelId="{13CDC5C9-E7FF-460C-B649-7E54EE66F78A}" type="presOf" srcId="{1E254595-00D2-4076-96CE-DD530D44D2A7}" destId="{2E34079D-27D5-48C7-A62C-2E8AAB1D3AF4}" srcOrd="0" destOrd="0" presId="urn:microsoft.com/office/officeart/2005/8/layout/lProcess2"/>
    <dgm:cxn modelId="{00DE06D3-A5C0-465F-AA38-869CAA9A4E7D}" type="presOf" srcId="{A3039AA0-6881-457C-9F81-171E5F2CFF04}" destId="{AE5878B9-527B-414D-A7C0-251FE06F94F4}" srcOrd="1" destOrd="0" presId="urn:microsoft.com/office/officeart/2005/8/layout/lProcess2"/>
    <dgm:cxn modelId="{31F93BD5-AF28-418A-A1CB-7FB529996CEF}" srcId="{28665C54-B8D6-4C98-B17E-4F0FC89317F0}" destId="{D6F88643-1ED1-4199-885E-37C9169DBDB1}" srcOrd="1" destOrd="0" parTransId="{A9D82CD7-E580-4A50-A1C3-7BD1B61A183A}" sibTransId="{196BD2F8-364B-444F-949E-E8FFDAF4B1A5}"/>
    <dgm:cxn modelId="{076EDDD6-53AA-4109-B28D-614CF3AF3FEF}" type="presOf" srcId="{6775BADE-2DBC-4062-8A6A-29B70745DE9B}" destId="{0D50CC20-32FF-4B06-97FC-92D35B4FB189}" srcOrd="0" destOrd="0" presId="urn:microsoft.com/office/officeart/2005/8/layout/lProcess2"/>
    <dgm:cxn modelId="{D944E4E7-3ABA-4931-AA77-91628A4283E1}" srcId="{28665C54-B8D6-4C98-B17E-4F0FC89317F0}" destId="{D2CE865E-8CCF-429A-A803-B44CA7484537}" srcOrd="2" destOrd="0" parTransId="{3CD7E4D3-8EE5-4666-976F-139B12271040}" sibTransId="{922CE52F-424A-40CD-85FC-BA00496F69AC}"/>
    <dgm:cxn modelId="{B90A0146-1A30-4535-AFBB-0A036BCCBB65}" type="presParOf" srcId="{50B92D80-702F-4183-BEF9-709958B0644E}" destId="{4CABD9DC-6CFB-477A-8FB7-CF6BC9122911}" srcOrd="0" destOrd="0" presId="urn:microsoft.com/office/officeart/2005/8/layout/lProcess2"/>
    <dgm:cxn modelId="{56F653FC-F000-40A1-BE7D-343AA4D6C559}" type="presParOf" srcId="{4CABD9DC-6CFB-477A-8FB7-CF6BC9122911}" destId="{D5C0F6D0-67F0-4C45-B475-C7CEC51C18BE}" srcOrd="0" destOrd="0" presId="urn:microsoft.com/office/officeart/2005/8/layout/lProcess2"/>
    <dgm:cxn modelId="{7729903E-6713-4709-BFA3-20469D26853F}" type="presParOf" srcId="{4CABD9DC-6CFB-477A-8FB7-CF6BC9122911}" destId="{AE5878B9-527B-414D-A7C0-251FE06F94F4}" srcOrd="1" destOrd="0" presId="urn:microsoft.com/office/officeart/2005/8/layout/lProcess2"/>
    <dgm:cxn modelId="{D0F3BBF2-BAB3-43F1-A224-897F5CA89EE8}" type="presParOf" srcId="{4CABD9DC-6CFB-477A-8FB7-CF6BC9122911}" destId="{A549A1A2-07D0-44E6-99B0-05CFAB5470AC}" srcOrd="2" destOrd="0" presId="urn:microsoft.com/office/officeart/2005/8/layout/lProcess2"/>
    <dgm:cxn modelId="{B777C912-83C4-412D-872C-A8B444EDF98C}" type="presParOf" srcId="{A549A1A2-07D0-44E6-99B0-05CFAB5470AC}" destId="{ACB72E77-417F-43BD-A9E5-A8C357FF8639}" srcOrd="0" destOrd="0" presId="urn:microsoft.com/office/officeart/2005/8/layout/lProcess2"/>
    <dgm:cxn modelId="{61E2FFD6-5ECB-4CE4-AF98-26C1769DBE88}" type="presParOf" srcId="{ACB72E77-417F-43BD-A9E5-A8C357FF8639}" destId="{0D50CC20-32FF-4B06-97FC-92D35B4FB189}" srcOrd="0" destOrd="0" presId="urn:microsoft.com/office/officeart/2005/8/layout/lProcess2"/>
    <dgm:cxn modelId="{F7E734A5-A78E-4002-9E81-655AA58296BE}" type="presParOf" srcId="{50B92D80-702F-4183-BEF9-709958B0644E}" destId="{B9D680BF-05FF-49BD-A69C-A73AF20B198E}" srcOrd="1" destOrd="0" presId="urn:microsoft.com/office/officeart/2005/8/layout/lProcess2"/>
    <dgm:cxn modelId="{3F490AAB-FD0E-4639-9550-C5B4D7CA3CF5}" type="presParOf" srcId="{50B92D80-702F-4183-BEF9-709958B0644E}" destId="{6B87EAA6-01FF-4AE7-945E-D033B9FF74AD}" srcOrd="2" destOrd="0" presId="urn:microsoft.com/office/officeart/2005/8/layout/lProcess2"/>
    <dgm:cxn modelId="{AF03A84D-54A8-4F1C-A269-597298990083}" type="presParOf" srcId="{6B87EAA6-01FF-4AE7-945E-D033B9FF74AD}" destId="{D07AB29A-E23C-4CB7-9C40-376C4ADD80A1}" srcOrd="0" destOrd="0" presId="urn:microsoft.com/office/officeart/2005/8/layout/lProcess2"/>
    <dgm:cxn modelId="{9E7EEF19-1058-404F-A06D-20297D689C87}" type="presParOf" srcId="{6B87EAA6-01FF-4AE7-945E-D033B9FF74AD}" destId="{91CE30DE-C8A9-419C-BE57-0A0BBF279991}" srcOrd="1" destOrd="0" presId="urn:microsoft.com/office/officeart/2005/8/layout/lProcess2"/>
    <dgm:cxn modelId="{3C6D8161-515D-4AC3-AB75-4048B02D61BF}" type="presParOf" srcId="{6B87EAA6-01FF-4AE7-945E-D033B9FF74AD}" destId="{80DD0C96-0CD1-4A83-8727-59CC5463A60E}" srcOrd="2" destOrd="0" presId="urn:microsoft.com/office/officeart/2005/8/layout/lProcess2"/>
    <dgm:cxn modelId="{E8919511-EA0D-4ABF-96F2-C9EAA0F9EBC1}" type="presParOf" srcId="{80DD0C96-0CD1-4A83-8727-59CC5463A60E}" destId="{AEF9D8F1-C744-4CB3-9191-2DB1C9BFCC00}" srcOrd="0" destOrd="0" presId="urn:microsoft.com/office/officeart/2005/8/layout/lProcess2"/>
    <dgm:cxn modelId="{D4C28402-DD65-411C-B840-0521828E5A23}" type="presParOf" srcId="{AEF9D8F1-C744-4CB3-9191-2DB1C9BFCC00}" destId="{2E34079D-27D5-48C7-A62C-2E8AAB1D3AF4}" srcOrd="0" destOrd="0" presId="urn:microsoft.com/office/officeart/2005/8/layout/lProcess2"/>
    <dgm:cxn modelId="{C96B4965-6A46-41AD-8586-B5DDA56A6F31}" type="presParOf" srcId="{50B92D80-702F-4183-BEF9-709958B0644E}" destId="{DE341089-C725-4D71-868B-CAAE52E50BC1}" srcOrd="3" destOrd="0" presId="urn:microsoft.com/office/officeart/2005/8/layout/lProcess2"/>
    <dgm:cxn modelId="{EB5ABA2E-50C2-4C30-82A5-2B10AB7CAA0D}" type="presParOf" srcId="{50B92D80-702F-4183-BEF9-709958B0644E}" destId="{421DDABC-2BC3-406B-AB4D-F4E3D99D03D0}" srcOrd="4" destOrd="0" presId="urn:microsoft.com/office/officeart/2005/8/layout/lProcess2"/>
    <dgm:cxn modelId="{A2A7957C-E495-474E-A7D6-4C929CDF0D09}" type="presParOf" srcId="{421DDABC-2BC3-406B-AB4D-F4E3D99D03D0}" destId="{B8E80059-7753-4292-BEE2-00EF08B957DE}" srcOrd="0" destOrd="0" presId="urn:microsoft.com/office/officeart/2005/8/layout/lProcess2"/>
    <dgm:cxn modelId="{FF46A8A8-5020-4F83-8623-AF9EB59C5351}" type="presParOf" srcId="{421DDABC-2BC3-406B-AB4D-F4E3D99D03D0}" destId="{4E57346A-1FB9-40EE-B8DB-1BAB3E0AE87C}" srcOrd="1" destOrd="0" presId="urn:microsoft.com/office/officeart/2005/8/layout/lProcess2"/>
    <dgm:cxn modelId="{A9C3D32F-B978-4260-A170-B4CD2F199AF9}" type="presParOf" srcId="{421DDABC-2BC3-406B-AB4D-F4E3D99D03D0}" destId="{F7495AFA-787A-4175-A0AA-BC5892A72ED2}" srcOrd="2" destOrd="0" presId="urn:microsoft.com/office/officeart/2005/8/layout/lProcess2"/>
    <dgm:cxn modelId="{45BB1E52-4F9D-4752-A96C-26C150CDA9CA}" type="presParOf" srcId="{F7495AFA-787A-4175-A0AA-BC5892A72ED2}" destId="{FC096CE5-CE6D-4F0A-9F6C-69B277E9172F}" srcOrd="0" destOrd="0" presId="urn:microsoft.com/office/officeart/2005/8/layout/lProcess2"/>
    <dgm:cxn modelId="{C43959A3-4294-4D4B-BB39-B4DABB321600}" type="presParOf" srcId="{FC096CE5-CE6D-4F0A-9F6C-69B277E9172F}" destId="{E1B05951-EF31-4758-BA25-1797B6A2E274}"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3.xml><?xml version="1.0" encoding="utf-8"?>
<dgm:dataModel xmlns:dgm="http://schemas.openxmlformats.org/drawingml/2006/diagram" xmlns:a="http://schemas.openxmlformats.org/drawingml/2006/main">
  <dgm:ptLst>
    <dgm:pt modelId="{994A9773-2CEB-419E-8F07-ABD081C01DD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ECD9BE3-287B-4C13-A31D-F01FE2271350}">
      <dgm:prSet custT="1"/>
      <dgm:spPr>
        <a:scene3d>
          <a:camera prst="orthographicFront"/>
          <a:lightRig rig="threePt" dir="t"/>
        </a:scene3d>
        <a:sp3d>
          <a:bevelT/>
        </a:sp3d>
      </dgm:spPr>
      <dgm:t>
        <a:bodyPr/>
        <a:lstStyle/>
        <a:p>
          <a:r>
            <a:rPr lang="en-US" sz="2800" b="0"/>
            <a:t>Develop a comprehensive, principles-based model that establishes guidance applicable to a wide range of revenue and expense transactions to:</a:t>
          </a:r>
          <a:endParaRPr lang="en-US" sz="2800"/>
        </a:p>
      </dgm:t>
    </dgm:pt>
    <dgm:pt modelId="{0467A357-44BC-4286-958D-0AD53EA03427}" type="parTrans" cxnId="{0E0EFC41-F4A2-49B7-89A6-AA3B2EDD6EDA}">
      <dgm:prSet/>
      <dgm:spPr/>
      <dgm:t>
        <a:bodyPr/>
        <a:lstStyle/>
        <a:p>
          <a:endParaRPr lang="en-US"/>
        </a:p>
      </dgm:t>
    </dgm:pt>
    <dgm:pt modelId="{052C755F-2D85-411F-B1DC-BFFFF0BE4D6F}" type="sibTrans" cxnId="{0E0EFC41-F4A2-49B7-89A6-AA3B2EDD6EDA}">
      <dgm:prSet/>
      <dgm:spPr/>
      <dgm:t>
        <a:bodyPr/>
        <a:lstStyle/>
        <a:p>
          <a:endParaRPr lang="en-US"/>
        </a:p>
      </dgm:t>
    </dgm:pt>
    <dgm:pt modelId="{8D24794E-C91D-415C-8D82-30AF66D57D6C}">
      <dgm:prSet custT="1"/>
      <dgm:spPr>
        <a:scene3d>
          <a:camera prst="orthographicFront"/>
          <a:lightRig rig="threePt" dir="t"/>
        </a:scene3d>
        <a:sp3d>
          <a:bevelT/>
        </a:sp3d>
      </dgm:spPr>
      <dgm:t>
        <a:bodyPr/>
        <a:lstStyle/>
        <a:p>
          <a:r>
            <a:rPr lang="en-US" sz="2400" baseline="0"/>
            <a:t>Expand on areas where there is no guidance—expenses</a:t>
          </a:r>
          <a:endParaRPr lang="en-US" sz="2400"/>
        </a:p>
      </dgm:t>
    </dgm:pt>
    <dgm:pt modelId="{98E09D11-8C76-45C7-954F-164757A3B4F7}" type="parTrans" cxnId="{FC2C4E71-19E5-48B4-B821-8A326277C479}">
      <dgm:prSet/>
      <dgm:spPr/>
      <dgm:t>
        <a:bodyPr/>
        <a:lstStyle/>
        <a:p>
          <a:endParaRPr lang="en-US"/>
        </a:p>
      </dgm:t>
    </dgm:pt>
    <dgm:pt modelId="{E5E0678E-5CC5-4518-A62A-55F18CB97177}" type="sibTrans" cxnId="{FC2C4E71-19E5-48B4-B821-8A326277C479}">
      <dgm:prSet/>
      <dgm:spPr/>
      <dgm:t>
        <a:bodyPr/>
        <a:lstStyle/>
        <a:p>
          <a:endParaRPr lang="en-US"/>
        </a:p>
      </dgm:t>
    </dgm:pt>
    <dgm:pt modelId="{811C09C9-DB03-47AF-89C9-71E8B43C0B16}">
      <dgm:prSet custT="1"/>
      <dgm:spPr>
        <a:scene3d>
          <a:camera prst="orthographicFront"/>
          <a:lightRig rig="threePt" dir="t"/>
        </a:scene3d>
        <a:sp3d>
          <a:bevelT/>
        </a:sp3d>
      </dgm:spPr>
      <dgm:t>
        <a:bodyPr/>
        <a:lstStyle/>
        <a:p>
          <a:r>
            <a:rPr lang="en-US" sz="2400" baseline="0"/>
            <a:t>Expand on areas where there is limited guidance—certain revenues</a:t>
          </a:r>
          <a:endParaRPr lang="en-US" sz="2400"/>
        </a:p>
      </dgm:t>
    </dgm:pt>
    <dgm:pt modelId="{A9A1F1FB-ED73-4FB9-B5AA-D38D25888D33}" type="parTrans" cxnId="{5309C4E0-EB21-4CEE-8A91-D4A70971EE06}">
      <dgm:prSet/>
      <dgm:spPr/>
      <dgm:t>
        <a:bodyPr/>
        <a:lstStyle/>
        <a:p>
          <a:endParaRPr lang="en-US"/>
        </a:p>
      </dgm:t>
    </dgm:pt>
    <dgm:pt modelId="{F2401C4B-9E48-41D7-8CB4-FBA5E04E6A58}" type="sibTrans" cxnId="{5309C4E0-EB21-4CEE-8A91-D4A70971EE06}">
      <dgm:prSet/>
      <dgm:spPr/>
      <dgm:t>
        <a:bodyPr/>
        <a:lstStyle/>
        <a:p>
          <a:endParaRPr lang="en-US"/>
        </a:p>
      </dgm:t>
    </dgm:pt>
    <dgm:pt modelId="{0AB17333-7307-4656-85DB-11B743352883}">
      <dgm:prSet custT="1"/>
      <dgm:spPr>
        <a:scene3d>
          <a:camera prst="orthographicFront"/>
          <a:lightRig rig="threePt" dir="t"/>
        </a:scene3d>
        <a:sp3d>
          <a:bevelT/>
        </a:sp3d>
      </dgm:spPr>
      <dgm:t>
        <a:bodyPr/>
        <a:lstStyle/>
        <a:p>
          <a:r>
            <a:rPr lang="en-US" sz="2400" baseline="0"/>
            <a:t>Consider practice issues and challenges identified in current guidance—Statement 33</a:t>
          </a:r>
          <a:endParaRPr lang="en-US" sz="2400"/>
        </a:p>
      </dgm:t>
    </dgm:pt>
    <dgm:pt modelId="{7A4AD1E0-DDE7-4D8C-94E7-36061B36F47A}" type="parTrans" cxnId="{000B7D7B-CDFA-434A-90A0-7B36471939A5}">
      <dgm:prSet/>
      <dgm:spPr/>
      <dgm:t>
        <a:bodyPr/>
        <a:lstStyle/>
        <a:p>
          <a:endParaRPr lang="en-US"/>
        </a:p>
      </dgm:t>
    </dgm:pt>
    <dgm:pt modelId="{DD197541-2779-414F-9C54-4B25F0974743}" type="sibTrans" cxnId="{000B7D7B-CDFA-434A-90A0-7B36471939A5}">
      <dgm:prSet/>
      <dgm:spPr/>
      <dgm:t>
        <a:bodyPr/>
        <a:lstStyle/>
        <a:p>
          <a:endParaRPr lang="en-US"/>
        </a:p>
      </dgm:t>
    </dgm:pt>
    <dgm:pt modelId="{19F33292-51D7-4F3C-9C37-18E4F92D96A9}">
      <dgm:prSet custT="1"/>
      <dgm:spPr>
        <a:scene3d>
          <a:camera prst="orthographicFront"/>
          <a:lightRig rig="threePt" dir="t"/>
        </a:scene3d>
        <a:sp3d>
          <a:bevelT/>
        </a:sp3d>
      </dgm:spPr>
      <dgm:t>
        <a:bodyPr/>
        <a:lstStyle/>
        <a:p>
          <a:r>
            <a:rPr lang="en-US" sz="2400" baseline="0"/>
            <a:t>Consider the conceptual framework—issued after Statement 33</a:t>
          </a:r>
          <a:endParaRPr lang="en-US" sz="2400"/>
        </a:p>
      </dgm:t>
    </dgm:pt>
    <dgm:pt modelId="{E695D0AA-76A3-4B16-811C-1FC0B617C70B}" type="parTrans" cxnId="{0D71CD09-AD18-4A42-BD46-253720D4BB78}">
      <dgm:prSet/>
      <dgm:spPr/>
      <dgm:t>
        <a:bodyPr/>
        <a:lstStyle/>
        <a:p>
          <a:endParaRPr lang="en-US"/>
        </a:p>
      </dgm:t>
    </dgm:pt>
    <dgm:pt modelId="{FF6D6C68-9282-407A-A496-B6362107B8E1}" type="sibTrans" cxnId="{0D71CD09-AD18-4A42-BD46-253720D4BB78}">
      <dgm:prSet/>
      <dgm:spPr/>
      <dgm:t>
        <a:bodyPr/>
        <a:lstStyle/>
        <a:p>
          <a:endParaRPr lang="en-US"/>
        </a:p>
      </dgm:t>
    </dgm:pt>
    <dgm:pt modelId="{25615949-62CD-4298-BA2B-BAA3C0E904C4}">
      <dgm:prSet custT="1"/>
      <dgm:spPr>
        <a:scene3d>
          <a:camera prst="orthographicFront"/>
          <a:lightRig rig="threePt" dir="t"/>
        </a:scene3d>
        <a:sp3d>
          <a:bevelT/>
        </a:sp3d>
      </dgm:spPr>
      <dgm:t>
        <a:bodyPr/>
        <a:lstStyle/>
        <a:p>
          <a:r>
            <a:rPr lang="en-US" sz="2400" baseline="0"/>
            <a:t>Consider performance obligation recognition</a:t>
          </a:r>
          <a:endParaRPr lang="en-US" sz="2400"/>
        </a:p>
      </dgm:t>
    </dgm:pt>
    <dgm:pt modelId="{2EA30E0A-9BB1-482B-B545-6A668BBE14CE}" type="parTrans" cxnId="{D201CDD6-8249-430B-8AA9-B277F78EC442}">
      <dgm:prSet/>
      <dgm:spPr/>
      <dgm:t>
        <a:bodyPr/>
        <a:lstStyle/>
        <a:p>
          <a:endParaRPr lang="en-US"/>
        </a:p>
      </dgm:t>
    </dgm:pt>
    <dgm:pt modelId="{939682F8-24FA-447D-AE07-5DFCA1141511}" type="sibTrans" cxnId="{D201CDD6-8249-430B-8AA9-B277F78EC442}">
      <dgm:prSet/>
      <dgm:spPr/>
      <dgm:t>
        <a:bodyPr/>
        <a:lstStyle/>
        <a:p>
          <a:endParaRPr lang="en-US"/>
        </a:p>
      </dgm:t>
    </dgm:pt>
    <dgm:pt modelId="{6E4ECB65-4911-40DA-B33D-544D40239660}" type="pres">
      <dgm:prSet presAssocID="{994A9773-2CEB-419E-8F07-ABD081C01DD2}" presName="linear" presStyleCnt="0">
        <dgm:presLayoutVars>
          <dgm:animLvl val="lvl"/>
          <dgm:resizeHandles val="exact"/>
        </dgm:presLayoutVars>
      </dgm:prSet>
      <dgm:spPr/>
    </dgm:pt>
    <dgm:pt modelId="{A67247B2-6DA7-4F0E-8B08-9E8288D21FD2}" type="pres">
      <dgm:prSet presAssocID="{BECD9BE3-287B-4C13-A31D-F01FE2271350}" presName="parentText" presStyleLbl="node1" presStyleIdx="0" presStyleCnt="1">
        <dgm:presLayoutVars>
          <dgm:chMax val="0"/>
          <dgm:bulletEnabled val="1"/>
        </dgm:presLayoutVars>
      </dgm:prSet>
      <dgm:spPr/>
    </dgm:pt>
    <dgm:pt modelId="{DC7E98E7-6BF6-42B0-9CAA-B4C33145BC26}" type="pres">
      <dgm:prSet presAssocID="{BECD9BE3-287B-4C13-A31D-F01FE2271350}" presName="childText" presStyleLbl="revTx" presStyleIdx="0" presStyleCnt="1">
        <dgm:presLayoutVars>
          <dgm:bulletEnabled val="1"/>
        </dgm:presLayoutVars>
      </dgm:prSet>
      <dgm:spPr/>
    </dgm:pt>
  </dgm:ptLst>
  <dgm:cxnLst>
    <dgm:cxn modelId="{0D71CD09-AD18-4A42-BD46-253720D4BB78}" srcId="{BECD9BE3-287B-4C13-A31D-F01FE2271350}" destId="{19F33292-51D7-4F3C-9C37-18E4F92D96A9}" srcOrd="3" destOrd="0" parTransId="{E695D0AA-76A3-4B16-811C-1FC0B617C70B}" sibTransId="{FF6D6C68-9282-407A-A496-B6362107B8E1}"/>
    <dgm:cxn modelId="{4969B20D-B91D-4EE2-8C6F-F0D8CD3997BC}" type="presOf" srcId="{25615949-62CD-4298-BA2B-BAA3C0E904C4}" destId="{DC7E98E7-6BF6-42B0-9CAA-B4C33145BC26}" srcOrd="0" destOrd="4" presId="urn:microsoft.com/office/officeart/2005/8/layout/vList2"/>
    <dgm:cxn modelId="{9712403A-26A7-4536-9A17-F54EA52D9B0D}" type="presOf" srcId="{19F33292-51D7-4F3C-9C37-18E4F92D96A9}" destId="{DC7E98E7-6BF6-42B0-9CAA-B4C33145BC26}" srcOrd="0" destOrd="3" presId="urn:microsoft.com/office/officeart/2005/8/layout/vList2"/>
    <dgm:cxn modelId="{0E0EFC41-F4A2-49B7-89A6-AA3B2EDD6EDA}" srcId="{994A9773-2CEB-419E-8F07-ABD081C01DD2}" destId="{BECD9BE3-287B-4C13-A31D-F01FE2271350}" srcOrd="0" destOrd="0" parTransId="{0467A357-44BC-4286-958D-0AD53EA03427}" sibTransId="{052C755F-2D85-411F-B1DC-BFFFF0BE4D6F}"/>
    <dgm:cxn modelId="{4E79EC68-2FE2-4674-B23A-328F6667C338}" type="presOf" srcId="{811C09C9-DB03-47AF-89C9-71E8B43C0B16}" destId="{DC7E98E7-6BF6-42B0-9CAA-B4C33145BC26}" srcOrd="0" destOrd="1" presId="urn:microsoft.com/office/officeart/2005/8/layout/vList2"/>
    <dgm:cxn modelId="{FC2C4E71-19E5-48B4-B821-8A326277C479}" srcId="{BECD9BE3-287B-4C13-A31D-F01FE2271350}" destId="{8D24794E-C91D-415C-8D82-30AF66D57D6C}" srcOrd="0" destOrd="0" parTransId="{98E09D11-8C76-45C7-954F-164757A3B4F7}" sibTransId="{E5E0678E-5CC5-4518-A62A-55F18CB97177}"/>
    <dgm:cxn modelId="{D84AD471-2D44-4388-8093-8584411753CC}" type="presOf" srcId="{BECD9BE3-287B-4C13-A31D-F01FE2271350}" destId="{A67247B2-6DA7-4F0E-8B08-9E8288D21FD2}" srcOrd="0" destOrd="0" presId="urn:microsoft.com/office/officeart/2005/8/layout/vList2"/>
    <dgm:cxn modelId="{000B7D7B-CDFA-434A-90A0-7B36471939A5}" srcId="{BECD9BE3-287B-4C13-A31D-F01FE2271350}" destId="{0AB17333-7307-4656-85DB-11B743352883}" srcOrd="2" destOrd="0" parTransId="{7A4AD1E0-DDE7-4D8C-94E7-36061B36F47A}" sibTransId="{DD197541-2779-414F-9C54-4B25F0974743}"/>
    <dgm:cxn modelId="{0963907D-A152-4243-B20E-738D347ACB14}" type="presOf" srcId="{994A9773-2CEB-419E-8F07-ABD081C01DD2}" destId="{6E4ECB65-4911-40DA-B33D-544D40239660}" srcOrd="0" destOrd="0" presId="urn:microsoft.com/office/officeart/2005/8/layout/vList2"/>
    <dgm:cxn modelId="{CB5C2E82-C499-4586-B3D4-8004C7EB8F23}" type="presOf" srcId="{0AB17333-7307-4656-85DB-11B743352883}" destId="{DC7E98E7-6BF6-42B0-9CAA-B4C33145BC26}" srcOrd="0" destOrd="2" presId="urn:microsoft.com/office/officeart/2005/8/layout/vList2"/>
    <dgm:cxn modelId="{D201CDD6-8249-430B-8AA9-B277F78EC442}" srcId="{BECD9BE3-287B-4C13-A31D-F01FE2271350}" destId="{25615949-62CD-4298-BA2B-BAA3C0E904C4}" srcOrd="4" destOrd="0" parTransId="{2EA30E0A-9BB1-482B-B545-6A668BBE14CE}" sibTransId="{939682F8-24FA-447D-AE07-5DFCA1141511}"/>
    <dgm:cxn modelId="{5309C4E0-EB21-4CEE-8A91-D4A70971EE06}" srcId="{BECD9BE3-287B-4C13-A31D-F01FE2271350}" destId="{811C09C9-DB03-47AF-89C9-71E8B43C0B16}" srcOrd="1" destOrd="0" parTransId="{A9A1F1FB-ED73-4FB9-B5AA-D38D25888D33}" sibTransId="{F2401C4B-9E48-41D7-8CB4-FBA5E04E6A58}"/>
    <dgm:cxn modelId="{064402E6-51EF-4594-997B-D54E571BE023}" type="presOf" srcId="{8D24794E-C91D-415C-8D82-30AF66D57D6C}" destId="{DC7E98E7-6BF6-42B0-9CAA-B4C33145BC26}" srcOrd="0" destOrd="0" presId="urn:microsoft.com/office/officeart/2005/8/layout/vList2"/>
    <dgm:cxn modelId="{394AA6E2-69E1-4E93-B51E-3E7737F651A7}" type="presParOf" srcId="{6E4ECB65-4911-40DA-B33D-544D40239660}" destId="{A67247B2-6DA7-4F0E-8B08-9E8288D21FD2}" srcOrd="0" destOrd="0" presId="urn:microsoft.com/office/officeart/2005/8/layout/vList2"/>
    <dgm:cxn modelId="{1347A881-559B-48BD-9E10-084D9D5CE919}" type="presParOf" srcId="{6E4ECB65-4911-40DA-B33D-544D40239660}" destId="{DC7E98E7-6BF6-42B0-9CAA-B4C33145BC26}"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4.xml><?xml version="1.0" encoding="utf-8"?>
<dgm:dataModel xmlns:dgm="http://schemas.openxmlformats.org/drawingml/2006/diagram" xmlns:a="http://schemas.openxmlformats.org/drawingml/2006/main">
  <dgm:ptLst>
    <dgm:pt modelId="{AC75125E-7E24-4AA3-9318-9635731FF569}" type="doc">
      <dgm:prSet loTypeId="urn:microsoft.com/office/officeart/2005/8/layout/hierarchy3" loCatId="hierarchy" qsTypeId="urn:microsoft.com/office/officeart/2005/8/quickstyle/simple1" qsCatId="simple" csTypeId="urn:microsoft.com/office/officeart/2005/8/colors/colorful1" csCatId="colorful" phldr="1"/>
      <dgm:spPr/>
      <dgm:t>
        <a:bodyPr/>
        <a:lstStyle/>
        <a:p>
          <a:endParaRPr lang="en-US"/>
        </a:p>
      </dgm:t>
    </dgm:pt>
    <dgm:pt modelId="{D2568DC0-F9C8-451A-A7E7-841A5A7FBB7A}">
      <dgm:prSet phldrT="[Text]"/>
      <dgm:spPr>
        <a:scene3d>
          <a:camera prst="orthographicFront"/>
          <a:lightRig rig="threePt" dir="t"/>
        </a:scene3d>
        <a:sp3d>
          <a:bevelT/>
        </a:sp3d>
      </dgm:spPr>
      <dgm:t>
        <a:bodyPr/>
        <a:lstStyle/>
        <a:p>
          <a:r>
            <a:rPr lang="en-US"/>
            <a:t>Financial instruments</a:t>
          </a:r>
        </a:p>
      </dgm:t>
    </dgm:pt>
    <dgm:pt modelId="{F0D6FAC4-1B00-4B13-9214-E51E11C0B658}" type="parTrans" cxnId="{706C0794-B900-4205-8398-B7D90CAB9116}">
      <dgm:prSet/>
      <dgm:spPr/>
      <dgm:t>
        <a:bodyPr/>
        <a:lstStyle/>
        <a:p>
          <a:endParaRPr lang="en-US"/>
        </a:p>
      </dgm:t>
    </dgm:pt>
    <dgm:pt modelId="{AFAB0F33-CFF5-42E2-B3B0-75F24910BEEB}" type="sibTrans" cxnId="{706C0794-B900-4205-8398-B7D90CAB9116}">
      <dgm:prSet/>
      <dgm:spPr/>
      <dgm:t>
        <a:bodyPr/>
        <a:lstStyle/>
        <a:p>
          <a:endParaRPr lang="en-US"/>
        </a:p>
      </dgm:t>
    </dgm:pt>
    <dgm:pt modelId="{881C3A4A-661D-44E2-B2AA-8DEB9C762770}">
      <dgm:prSet phldrT="[Text]"/>
      <dgm:spPr>
        <a:scene3d>
          <a:camera prst="orthographicFront"/>
          <a:lightRig rig="threePt" dir="t"/>
        </a:scene3d>
        <a:sp3d>
          <a:bevelT/>
        </a:sp3d>
      </dgm:spPr>
      <dgm:t>
        <a:bodyPr/>
        <a:lstStyle/>
        <a:p>
          <a:r>
            <a:rPr lang="en-US"/>
            <a:t>Investments</a:t>
          </a:r>
        </a:p>
      </dgm:t>
    </dgm:pt>
    <dgm:pt modelId="{6F4F1616-7A29-4714-8F86-19005A1072BA}" type="parTrans" cxnId="{5D9ED834-A24D-4D75-AC6E-B2FB003A546A}">
      <dgm:prSet/>
      <dgm:spPr>
        <a:scene3d>
          <a:camera prst="orthographicFront"/>
          <a:lightRig rig="threePt" dir="t"/>
        </a:scene3d>
        <a:sp3d>
          <a:bevelT/>
        </a:sp3d>
      </dgm:spPr>
      <dgm:t>
        <a:bodyPr/>
        <a:lstStyle/>
        <a:p>
          <a:endParaRPr lang="en-US"/>
        </a:p>
      </dgm:t>
    </dgm:pt>
    <dgm:pt modelId="{C98BFB4D-A1B9-4EA0-9317-D0636975118F}" type="sibTrans" cxnId="{5D9ED834-A24D-4D75-AC6E-B2FB003A546A}">
      <dgm:prSet/>
      <dgm:spPr/>
      <dgm:t>
        <a:bodyPr/>
        <a:lstStyle/>
        <a:p>
          <a:endParaRPr lang="en-US"/>
        </a:p>
      </dgm:t>
    </dgm:pt>
    <dgm:pt modelId="{EDAE7E72-6000-440E-8607-7EE41CCC6364}">
      <dgm:prSet phldrT="[Text]"/>
      <dgm:spPr>
        <a:scene3d>
          <a:camera prst="orthographicFront"/>
          <a:lightRig rig="threePt" dir="t"/>
        </a:scene3d>
        <a:sp3d>
          <a:bevelT/>
        </a:sp3d>
      </dgm:spPr>
      <dgm:t>
        <a:bodyPr/>
        <a:lstStyle/>
        <a:p>
          <a:r>
            <a:rPr lang="en-US"/>
            <a:t>Derivative instruments</a:t>
          </a:r>
        </a:p>
      </dgm:t>
    </dgm:pt>
    <dgm:pt modelId="{61C83015-999E-435B-A4F9-E0E138C0E6F2}" type="parTrans" cxnId="{8C0FD967-56FC-41B4-9EB2-D660E37F5B4C}">
      <dgm:prSet/>
      <dgm:spPr>
        <a:scene3d>
          <a:camera prst="orthographicFront"/>
          <a:lightRig rig="threePt" dir="t"/>
        </a:scene3d>
        <a:sp3d>
          <a:bevelT/>
        </a:sp3d>
      </dgm:spPr>
      <dgm:t>
        <a:bodyPr/>
        <a:lstStyle/>
        <a:p>
          <a:endParaRPr lang="en-US"/>
        </a:p>
      </dgm:t>
    </dgm:pt>
    <dgm:pt modelId="{32730EBA-5657-4237-9096-CB31CD5A0C6D}" type="sibTrans" cxnId="{8C0FD967-56FC-41B4-9EB2-D660E37F5B4C}">
      <dgm:prSet/>
      <dgm:spPr/>
      <dgm:t>
        <a:bodyPr/>
        <a:lstStyle/>
        <a:p>
          <a:endParaRPr lang="en-US"/>
        </a:p>
      </dgm:t>
    </dgm:pt>
    <dgm:pt modelId="{9423E017-F67F-46BF-AE81-30E99B4B8D7A}">
      <dgm:prSet phldrT="[Text]"/>
      <dgm:spPr>
        <a:scene3d>
          <a:camera prst="orthographicFront"/>
          <a:lightRig rig="threePt" dir="t"/>
        </a:scene3d>
        <a:sp3d>
          <a:bevelT/>
        </a:sp3d>
      </dgm:spPr>
      <dgm:t>
        <a:bodyPr/>
        <a:lstStyle/>
        <a:p>
          <a:r>
            <a:rPr lang="en-US"/>
            <a:t>Capital assets and inventory</a:t>
          </a:r>
        </a:p>
      </dgm:t>
    </dgm:pt>
    <dgm:pt modelId="{AF450EAC-E7C7-438E-B798-AA5671CCFDB3}" type="parTrans" cxnId="{9CA51A2B-59EA-45FA-9B7C-CC2CFA31DD66}">
      <dgm:prSet/>
      <dgm:spPr/>
      <dgm:t>
        <a:bodyPr/>
        <a:lstStyle/>
        <a:p>
          <a:endParaRPr lang="en-US"/>
        </a:p>
      </dgm:t>
    </dgm:pt>
    <dgm:pt modelId="{D0372805-C0E8-4E9E-A43F-5E3D76A6C5C0}" type="sibTrans" cxnId="{9CA51A2B-59EA-45FA-9B7C-CC2CFA31DD66}">
      <dgm:prSet/>
      <dgm:spPr/>
      <dgm:t>
        <a:bodyPr/>
        <a:lstStyle/>
        <a:p>
          <a:endParaRPr lang="en-US"/>
        </a:p>
      </dgm:t>
    </dgm:pt>
    <dgm:pt modelId="{27366928-8CC3-4C7A-B5B4-292568050EA8}">
      <dgm:prSet phldrT="[Text]"/>
      <dgm:spPr>
        <a:scene3d>
          <a:camera prst="orthographicFront"/>
          <a:lightRig rig="threePt" dir="t"/>
        </a:scene3d>
        <a:sp3d>
          <a:bevelT/>
        </a:sp3d>
      </dgm:spPr>
      <dgm:t>
        <a:bodyPr/>
        <a:lstStyle/>
        <a:p>
          <a:r>
            <a:rPr lang="en-US"/>
            <a:t>Purchase, sale, or impairment</a:t>
          </a:r>
        </a:p>
      </dgm:t>
    </dgm:pt>
    <dgm:pt modelId="{9E0ADBC5-636B-4F1D-9B2E-A4E7B6FA2434}" type="parTrans" cxnId="{BCAE594B-5729-4A3D-BEE8-48C1E4520F8C}">
      <dgm:prSet/>
      <dgm:spPr>
        <a:scene3d>
          <a:camera prst="orthographicFront"/>
          <a:lightRig rig="threePt" dir="t"/>
        </a:scene3d>
        <a:sp3d>
          <a:bevelT/>
        </a:sp3d>
      </dgm:spPr>
      <dgm:t>
        <a:bodyPr/>
        <a:lstStyle/>
        <a:p>
          <a:endParaRPr lang="en-US"/>
        </a:p>
      </dgm:t>
    </dgm:pt>
    <dgm:pt modelId="{23914FB1-09B3-45EF-A508-AA1747FB6C20}" type="sibTrans" cxnId="{BCAE594B-5729-4A3D-BEE8-48C1E4520F8C}">
      <dgm:prSet/>
      <dgm:spPr/>
      <dgm:t>
        <a:bodyPr/>
        <a:lstStyle/>
        <a:p>
          <a:endParaRPr lang="en-US"/>
        </a:p>
      </dgm:t>
    </dgm:pt>
    <dgm:pt modelId="{ABC3C6EA-5F28-43C5-91A0-81F29CB46D55}">
      <dgm:prSet phldrT="[Text]"/>
      <dgm:spPr>
        <a:scene3d>
          <a:camera prst="orthographicFront"/>
          <a:lightRig rig="threePt" dir="t"/>
        </a:scene3d>
        <a:sp3d>
          <a:bevelT/>
        </a:sp3d>
      </dgm:spPr>
      <dgm:t>
        <a:bodyPr/>
        <a:lstStyle/>
        <a:p>
          <a:r>
            <a:rPr lang="en-US"/>
            <a:t>Capitalization and depreciation</a:t>
          </a:r>
        </a:p>
      </dgm:t>
    </dgm:pt>
    <dgm:pt modelId="{AC8ED79F-86B0-4545-A12D-1248A2189B05}" type="parTrans" cxnId="{C86A60FF-525D-4A68-BA6E-3D894612841F}">
      <dgm:prSet/>
      <dgm:spPr>
        <a:scene3d>
          <a:camera prst="orthographicFront"/>
          <a:lightRig rig="threePt" dir="t"/>
        </a:scene3d>
        <a:sp3d>
          <a:bevelT/>
        </a:sp3d>
      </dgm:spPr>
      <dgm:t>
        <a:bodyPr/>
        <a:lstStyle/>
        <a:p>
          <a:endParaRPr lang="en-US"/>
        </a:p>
      </dgm:t>
    </dgm:pt>
    <dgm:pt modelId="{EDA5C74E-0DB0-443E-AA84-470C7546DF7C}" type="sibTrans" cxnId="{C86A60FF-525D-4A68-BA6E-3D894612841F}">
      <dgm:prSet/>
      <dgm:spPr/>
      <dgm:t>
        <a:bodyPr/>
        <a:lstStyle/>
        <a:p>
          <a:endParaRPr lang="en-US"/>
        </a:p>
      </dgm:t>
    </dgm:pt>
    <dgm:pt modelId="{07264F74-C96A-459B-84A3-4F5E82416641}">
      <dgm:prSet phldrT="[Text]"/>
      <dgm:spPr>
        <a:ln>
          <a:solidFill>
            <a:schemeClr val="tx2">
              <a:lumMod val="75000"/>
            </a:schemeClr>
          </a:solidFill>
        </a:ln>
        <a:scene3d>
          <a:camera prst="orthographicFront"/>
          <a:lightRig rig="threePt" dir="t"/>
        </a:scene3d>
        <a:sp3d>
          <a:bevelT/>
        </a:sp3d>
      </dgm:spPr>
      <dgm:t>
        <a:bodyPr/>
        <a:lstStyle/>
        <a:p>
          <a:r>
            <a:rPr lang="en-US"/>
            <a:t>Long-term debt</a:t>
          </a:r>
        </a:p>
      </dgm:t>
    </dgm:pt>
    <dgm:pt modelId="{157B49F8-6AD8-44FE-8AA4-9B10EFCF0CE6}" type="parTrans" cxnId="{AC055F7D-40BA-4AC5-8ED2-AAA717ED064C}">
      <dgm:prSet/>
      <dgm:spPr>
        <a:scene3d>
          <a:camera prst="orthographicFront"/>
          <a:lightRig rig="threePt" dir="t"/>
        </a:scene3d>
        <a:sp3d>
          <a:bevelT/>
        </a:sp3d>
      </dgm:spPr>
      <dgm:t>
        <a:bodyPr/>
        <a:lstStyle/>
        <a:p>
          <a:endParaRPr lang="en-US"/>
        </a:p>
      </dgm:t>
    </dgm:pt>
    <dgm:pt modelId="{5058B1D6-8C7B-4B20-A9D2-A9EA99163C3E}" type="sibTrans" cxnId="{AC055F7D-40BA-4AC5-8ED2-AAA717ED064C}">
      <dgm:prSet/>
      <dgm:spPr/>
      <dgm:t>
        <a:bodyPr/>
        <a:lstStyle/>
        <a:p>
          <a:endParaRPr lang="en-US"/>
        </a:p>
      </dgm:t>
    </dgm:pt>
    <dgm:pt modelId="{93A9E1C9-A491-40DF-B076-5EDB3974EF9F}">
      <dgm:prSet phldrT="[Text]"/>
      <dgm:spPr>
        <a:scene3d>
          <a:camera prst="orthographicFront"/>
          <a:lightRig rig="threePt" dir="t"/>
        </a:scene3d>
        <a:sp3d>
          <a:bevelT/>
        </a:sp3d>
      </dgm:spPr>
      <dgm:t>
        <a:bodyPr/>
        <a:lstStyle/>
        <a:p>
          <a:r>
            <a:rPr lang="en-US"/>
            <a:t>Inventory valuation</a:t>
          </a:r>
        </a:p>
      </dgm:t>
    </dgm:pt>
    <dgm:pt modelId="{A3D08E1A-9086-4426-8B10-61E6A1C179F6}" type="parTrans" cxnId="{7F4C69FA-08E0-4AAA-8CF9-BB1B40058A10}">
      <dgm:prSet/>
      <dgm:spPr>
        <a:scene3d>
          <a:camera prst="orthographicFront"/>
          <a:lightRig rig="threePt" dir="t"/>
        </a:scene3d>
        <a:sp3d>
          <a:bevelT/>
        </a:sp3d>
      </dgm:spPr>
      <dgm:t>
        <a:bodyPr/>
        <a:lstStyle/>
        <a:p>
          <a:endParaRPr lang="en-US"/>
        </a:p>
      </dgm:t>
    </dgm:pt>
    <dgm:pt modelId="{B39C6042-AC59-439B-B7D1-F70721D82097}" type="sibTrans" cxnId="{7F4C69FA-08E0-4AAA-8CF9-BB1B40058A10}">
      <dgm:prSet/>
      <dgm:spPr/>
      <dgm:t>
        <a:bodyPr/>
        <a:lstStyle/>
        <a:p>
          <a:endParaRPr lang="en-US"/>
        </a:p>
      </dgm:t>
    </dgm:pt>
    <dgm:pt modelId="{CAC51D6C-8E7B-476E-A771-93C4CA90186D}">
      <dgm:prSet phldrT="[Text]"/>
      <dgm:spPr>
        <a:solidFill>
          <a:schemeClr val="accent5">
            <a:lumMod val="75000"/>
          </a:schemeClr>
        </a:solidFill>
        <a:scene3d>
          <a:camera prst="orthographicFront"/>
          <a:lightRig rig="threePt" dir="t"/>
        </a:scene3d>
        <a:sp3d>
          <a:bevelT/>
        </a:sp3d>
      </dgm:spPr>
      <dgm:t>
        <a:bodyPr/>
        <a:lstStyle/>
        <a:p>
          <a:r>
            <a:rPr lang="en-US"/>
            <a:t>Post-employment</a:t>
          </a:r>
        </a:p>
      </dgm:t>
    </dgm:pt>
    <dgm:pt modelId="{DB141E61-5E50-434B-B0D2-AB84864914BA}" type="parTrans" cxnId="{0134D099-6415-4FC9-88C2-F7266D4E90BF}">
      <dgm:prSet/>
      <dgm:spPr/>
      <dgm:t>
        <a:bodyPr/>
        <a:lstStyle/>
        <a:p>
          <a:endParaRPr lang="en-US"/>
        </a:p>
      </dgm:t>
    </dgm:pt>
    <dgm:pt modelId="{F87ACC70-48AA-4A36-88A9-69A58BF9C356}" type="sibTrans" cxnId="{0134D099-6415-4FC9-88C2-F7266D4E90BF}">
      <dgm:prSet/>
      <dgm:spPr/>
      <dgm:t>
        <a:bodyPr/>
        <a:lstStyle/>
        <a:p>
          <a:endParaRPr lang="en-US"/>
        </a:p>
      </dgm:t>
    </dgm:pt>
    <dgm:pt modelId="{3FC3120D-F3CB-476A-9A30-7556F099C88C}">
      <dgm:prSet phldrT="[Text]"/>
      <dgm:spPr>
        <a:scene3d>
          <a:camera prst="orthographicFront"/>
          <a:lightRig rig="threePt" dir="t"/>
        </a:scene3d>
        <a:sp3d>
          <a:bevelT/>
        </a:sp3d>
      </dgm:spPr>
      <dgm:t>
        <a:bodyPr/>
        <a:lstStyle/>
        <a:p>
          <a:r>
            <a:rPr lang="en-US"/>
            <a:t>Pensions</a:t>
          </a:r>
        </a:p>
      </dgm:t>
    </dgm:pt>
    <dgm:pt modelId="{EA6CF301-E963-441A-A727-5DAC9D95B19A}" type="parTrans" cxnId="{D0951A89-2F45-49EF-B647-F2C483357C07}">
      <dgm:prSet/>
      <dgm:spPr>
        <a:scene3d>
          <a:camera prst="orthographicFront"/>
          <a:lightRig rig="threePt" dir="t"/>
        </a:scene3d>
        <a:sp3d>
          <a:bevelT/>
        </a:sp3d>
      </dgm:spPr>
      <dgm:t>
        <a:bodyPr/>
        <a:lstStyle/>
        <a:p>
          <a:endParaRPr lang="en-US"/>
        </a:p>
      </dgm:t>
    </dgm:pt>
    <dgm:pt modelId="{315E2218-500A-413C-8641-95C6CE2A3637}" type="sibTrans" cxnId="{D0951A89-2F45-49EF-B647-F2C483357C07}">
      <dgm:prSet/>
      <dgm:spPr/>
      <dgm:t>
        <a:bodyPr/>
        <a:lstStyle/>
        <a:p>
          <a:endParaRPr lang="en-US"/>
        </a:p>
      </dgm:t>
    </dgm:pt>
    <dgm:pt modelId="{25647D7F-2A17-401E-B1C5-232513BF24D8}">
      <dgm:prSet phldrT="[Text]"/>
      <dgm:spPr>
        <a:ln>
          <a:solidFill>
            <a:schemeClr val="tx2">
              <a:lumMod val="75000"/>
            </a:schemeClr>
          </a:solidFill>
        </a:ln>
        <a:scene3d>
          <a:camera prst="orthographicFront"/>
          <a:lightRig rig="threePt" dir="t"/>
        </a:scene3d>
        <a:sp3d>
          <a:bevelT/>
        </a:sp3d>
      </dgm:spPr>
      <dgm:t>
        <a:bodyPr/>
        <a:lstStyle/>
        <a:p>
          <a:r>
            <a:rPr lang="en-US"/>
            <a:t>OPEB</a:t>
          </a:r>
        </a:p>
      </dgm:t>
    </dgm:pt>
    <dgm:pt modelId="{B61BAE1E-5E85-4665-9DC6-EBCBF70572DC}" type="parTrans" cxnId="{15213E64-86C1-4160-98AB-69B6A9B331C1}">
      <dgm:prSet/>
      <dgm:spPr>
        <a:scene3d>
          <a:camera prst="orthographicFront"/>
          <a:lightRig rig="threePt" dir="t"/>
        </a:scene3d>
        <a:sp3d>
          <a:bevelT/>
        </a:sp3d>
      </dgm:spPr>
      <dgm:t>
        <a:bodyPr/>
        <a:lstStyle/>
        <a:p>
          <a:endParaRPr lang="en-US"/>
        </a:p>
      </dgm:t>
    </dgm:pt>
    <dgm:pt modelId="{CAE9A7D3-D196-4B95-BBEC-3537B693B01C}" type="sibTrans" cxnId="{15213E64-86C1-4160-98AB-69B6A9B331C1}">
      <dgm:prSet/>
      <dgm:spPr/>
      <dgm:t>
        <a:bodyPr/>
        <a:lstStyle/>
        <a:p>
          <a:endParaRPr lang="en-US"/>
        </a:p>
      </dgm:t>
    </dgm:pt>
    <dgm:pt modelId="{0B8D26BE-39AD-4B17-8DA1-5D9C1F3493B4}">
      <dgm:prSet phldrT="[Text]"/>
      <dgm:spPr>
        <a:scene3d>
          <a:camera prst="orthographicFront"/>
          <a:lightRig rig="threePt" dir="t"/>
        </a:scene3d>
        <a:sp3d>
          <a:bevelT/>
        </a:sp3d>
      </dgm:spPr>
      <dgm:t>
        <a:bodyPr/>
        <a:lstStyle/>
        <a:p>
          <a:r>
            <a:rPr lang="en-US"/>
            <a:t>Other: compensated absences</a:t>
          </a:r>
        </a:p>
      </dgm:t>
    </dgm:pt>
    <dgm:pt modelId="{964398F2-67FB-4092-9AE7-9C9A80615AB3}" type="parTrans" cxnId="{0ECB7E1C-243B-4AA5-8C00-BAB0A78AF1CE}">
      <dgm:prSet/>
      <dgm:spPr>
        <a:scene3d>
          <a:camera prst="orthographicFront"/>
          <a:lightRig rig="threePt" dir="t"/>
        </a:scene3d>
        <a:sp3d>
          <a:bevelT/>
        </a:sp3d>
      </dgm:spPr>
      <dgm:t>
        <a:bodyPr/>
        <a:lstStyle/>
        <a:p>
          <a:endParaRPr lang="en-US"/>
        </a:p>
      </dgm:t>
    </dgm:pt>
    <dgm:pt modelId="{89AF13EF-336B-4401-9C0B-E4B69E19D4E6}" type="sibTrans" cxnId="{0ECB7E1C-243B-4AA5-8C00-BAB0A78AF1CE}">
      <dgm:prSet/>
      <dgm:spPr/>
      <dgm:t>
        <a:bodyPr/>
        <a:lstStyle/>
        <a:p>
          <a:endParaRPr lang="en-US"/>
        </a:p>
      </dgm:t>
    </dgm:pt>
    <dgm:pt modelId="{AE44DECA-11CB-4F90-A703-6074FEDE7CE8}" type="pres">
      <dgm:prSet presAssocID="{AC75125E-7E24-4AA3-9318-9635731FF569}" presName="diagram" presStyleCnt="0">
        <dgm:presLayoutVars>
          <dgm:chPref val="1"/>
          <dgm:dir/>
          <dgm:animOne val="branch"/>
          <dgm:animLvl val="lvl"/>
          <dgm:resizeHandles/>
        </dgm:presLayoutVars>
      </dgm:prSet>
      <dgm:spPr/>
    </dgm:pt>
    <dgm:pt modelId="{1B2ACE76-4B62-4E85-AF67-7CAFAF483940}" type="pres">
      <dgm:prSet presAssocID="{D2568DC0-F9C8-451A-A7E7-841A5A7FBB7A}" presName="root" presStyleCnt="0"/>
      <dgm:spPr>
        <a:scene3d>
          <a:camera prst="orthographicFront"/>
          <a:lightRig rig="threePt" dir="t"/>
        </a:scene3d>
        <a:sp3d>
          <a:bevelT/>
        </a:sp3d>
      </dgm:spPr>
    </dgm:pt>
    <dgm:pt modelId="{4C922090-C575-4F5D-87D3-65E4EF11B3F8}" type="pres">
      <dgm:prSet presAssocID="{D2568DC0-F9C8-451A-A7E7-841A5A7FBB7A}" presName="rootComposite" presStyleCnt="0"/>
      <dgm:spPr>
        <a:scene3d>
          <a:camera prst="orthographicFront"/>
          <a:lightRig rig="threePt" dir="t"/>
        </a:scene3d>
        <a:sp3d>
          <a:bevelT/>
        </a:sp3d>
      </dgm:spPr>
    </dgm:pt>
    <dgm:pt modelId="{9742C809-89B8-4F85-B023-BDBD7A4CECB2}" type="pres">
      <dgm:prSet presAssocID="{D2568DC0-F9C8-451A-A7E7-841A5A7FBB7A}" presName="rootText" presStyleLbl="node1" presStyleIdx="0" presStyleCnt="3"/>
      <dgm:spPr/>
    </dgm:pt>
    <dgm:pt modelId="{9BCBB44D-56D5-41A7-8695-998C8B5450B4}" type="pres">
      <dgm:prSet presAssocID="{D2568DC0-F9C8-451A-A7E7-841A5A7FBB7A}" presName="rootConnector" presStyleLbl="node1" presStyleIdx="0" presStyleCnt="3"/>
      <dgm:spPr/>
    </dgm:pt>
    <dgm:pt modelId="{91712E0F-19D6-415C-A734-98C17F88AB64}" type="pres">
      <dgm:prSet presAssocID="{D2568DC0-F9C8-451A-A7E7-841A5A7FBB7A}" presName="childShape" presStyleCnt="0"/>
      <dgm:spPr>
        <a:scene3d>
          <a:camera prst="orthographicFront"/>
          <a:lightRig rig="threePt" dir="t"/>
        </a:scene3d>
        <a:sp3d>
          <a:bevelT/>
        </a:sp3d>
      </dgm:spPr>
    </dgm:pt>
    <dgm:pt modelId="{84211419-AFDC-450A-81B1-9B5A906BDA06}" type="pres">
      <dgm:prSet presAssocID="{6F4F1616-7A29-4714-8F86-19005A1072BA}" presName="Name13" presStyleLbl="parChTrans1D2" presStyleIdx="0" presStyleCnt="9"/>
      <dgm:spPr/>
    </dgm:pt>
    <dgm:pt modelId="{F1683EAC-C557-4A9B-B198-7EF9A0C2AE73}" type="pres">
      <dgm:prSet presAssocID="{881C3A4A-661D-44E2-B2AA-8DEB9C762770}" presName="childText" presStyleLbl="bgAcc1" presStyleIdx="0" presStyleCnt="9">
        <dgm:presLayoutVars>
          <dgm:bulletEnabled val="1"/>
        </dgm:presLayoutVars>
      </dgm:prSet>
      <dgm:spPr/>
    </dgm:pt>
    <dgm:pt modelId="{9B9E2183-B156-4C4A-A1E6-DD4EE091AE9C}" type="pres">
      <dgm:prSet presAssocID="{61C83015-999E-435B-A4F9-E0E138C0E6F2}" presName="Name13" presStyleLbl="parChTrans1D2" presStyleIdx="1" presStyleCnt="9"/>
      <dgm:spPr/>
    </dgm:pt>
    <dgm:pt modelId="{4B0A167E-BBE9-4874-95BF-F236049D8570}" type="pres">
      <dgm:prSet presAssocID="{EDAE7E72-6000-440E-8607-7EE41CCC6364}" presName="childText" presStyleLbl="bgAcc1" presStyleIdx="1" presStyleCnt="9">
        <dgm:presLayoutVars>
          <dgm:bulletEnabled val="1"/>
        </dgm:presLayoutVars>
      </dgm:prSet>
      <dgm:spPr/>
    </dgm:pt>
    <dgm:pt modelId="{6C0FC0C4-5A78-4589-8B12-39118DBA6E37}" type="pres">
      <dgm:prSet presAssocID="{157B49F8-6AD8-44FE-8AA4-9B10EFCF0CE6}" presName="Name13" presStyleLbl="parChTrans1D2" presStyleIdx="2" presStyleCnt="9"/>
      <dgm:spPr/>
    </dgm:pt>
    <dgm:pt modelId="{9DCAE394-1277-44EE-835A-6AD0D9631264}" type="pres">
      <dgm:prSet presAssocID="{07264F74-C96A-459B-84A3-4F5E82416641}" presName="childText" presStyleLbl="bgAcc1" presStyleIdx="2" presStyleCnt="9" custLinFactNeighborX="683" custLinFactNeighborY="-3369">
        <dgm:presLayoutVars>
          <dgm:bulletEnabled val="1"/>
        </dgm:presLayoutVars>
      </dgm:prSet>
      <dgm:spPr/>
    </dgm:pt>
    <dgm:pt modelId="{61B718D0-18B1-4044-9AC5-F66D585AB147}" type="pres">
      <dgm:prSet presAssocID="{9423E017-F67F-46BF-AE81-30E99B4B8D7A}" presName="root" presStyleCnt="0"/>
      <dgm:spPr>
        <a:scene3d>
          <a:camera prst="orthographicFront"/>
          <a:lightRig rig="threePt" dir="t"/>
        </a:scene3d>
        <a:sp3d>
          <a:bevelT/>
        </a:sp3d>
      </dgm:spPr>
    </dgm:pt>
    <dgm:pt modelId="{6FAB8D01-4B2A-4CBC-BAC3-218155A107A9}" type="pres">
      <dgm:prSet presAssocID="{9423E017-F67F-46BF-AE81-30E99B4B8D7A}" presName="rootComposite" presStyleCnt="0"/>
      <dgm:spPr>
        <a:scene3d>
          <a:camera prst="orthographicFront"/>
          <a:lightRig rig="threePt" dir="t"/>
        </a:scene3d>
        <a:sp3d>
          <a:bevelT/>
        </a:sp3d>
      </dgm:spPr>
    </dgm:pt>
    <dgm:pt modelId="{A7E1E742-4381-4DD7-AFC8-F8311999C689}" type="pres">
      <dgm:prSet presAssocID="{9423E017-F67F-46BF-AE81-30E99B4B8D7A}" presName="rootText" presStyleLbl="node1" presStyleIdx="1" presStyleCnt="3"/>
      <dgm:spPr/>
    </dgm:pt>
    <dgm:pt modelId="{F7FAAC07-7B88-49C9-9944-3C9A6F4BB38F}" type="pres">
      <dgm:prSet presAssocID="{9423E017-F67F-46BF-AE81-30E99B4B8D7A}" presName="rootConnector" presStyleLbl="node1" presStyleIdx="1" presStyleCnt="3"/>
      <dgm:spPr/>
    </dgm:pt>
    <dgm:pt modelId="{BC8E31AA-8538-4729-AD3A-8AC3ED997C2C}" type="pres">
      <dgm:prSet presAssocID="{9423E017-F67F-46BF-AE81-30E99B4B8D7A}" presName="childShape" presStyleCnt="0"/>
      <dgm:spPr>
        <a:scene3d>
          <a:camera prst="orthographicFront"/>
          <a:lightRig rig="threePt" dir="t"/>
        </a:scene3d>
        <a:sp3d>
          <a:bevelT/>
        </a:sp3d>
      </dgm:spPr>
    </dgm:pt>
    <dgm:pt modelId="{4D574902-E5DD-4E54-9ACA-5554D437E65C}" type="pres">
      <dgm:prSet presAssocID="{9E0ADBC5-636B-4F1D-9B2E-A4E7B6FA2434}" presName="Name13" presStyleLbl="parChTrans1D2" presStyleIdx="3" presStyleCnt="9"/>
      <dgm:spPr/>
    </dgm:pt>
    <dgm:pt modelId="{020ADB93-7E9C-4E80-A445-05B976EC2749}" type="pres">
      <dgm:prSet presAssocID="{27366928-8CC3-4C7A-B5B4-292568050EA8}" presName="childText" presStyleLbl="bgAcc1" presStyleIdx="3" presStyleCnt="9">
        <dgm:presLayoutVars>
          <dgm:bulletEnabled val="1"/>
        </dgm:presLayoutVars>
      </dgm:prSet>
      <dgm:spPr/>
    </dgm:pt>
    <dgm:pt modelId="{495F34CF-5072-4092-A22F-7565EB33674F}" type="pres">
      <dgm:prSet presAssocID="{AC8ED79F-86B0-4545-A12D-1248A2189B05}" presName="Name13" presStyleLbl="parChTrans1D2" presStyleIdx="4" presStyleCnt="9"/>
      <dgm:spPr/>
    </dgm:pt>
    <dgm:pt modelId="{417DCE7D-3525-42E7-9693-261310A00FD4}" type="pres">
      <dgm:prSet presAssocID="{ABC3C6EA-5F28-43C5-91A0-81F29CB46D55}" presName="childText" presStyleLbl="bgAcc1" presStyleIdx="4" presStyleCnt="9">
        <dgm:presLayoutVars>
          <dgm:bulletEnabled val="1"/>
        </dgm:presLayoutVars>
      </dgm:prSet>
      <dgm:spPr/>
    </dgm:pt>
    <dgm:pt modelId="{20E80EAE-8277-460C-A930-9898C72E517B}" type="pres">
      <dgm:prSet presAssocID="{A3D08E1A-9086-4426-8B10-61E6A1C179F6}" presName="Name13" presStyleLbl="parChTrans1D2" presStyleIdx="5" presStyleCnt="9"/>
      <dgm:spPr/>
    </dgm:pt>
    <dgm:pt modelId="{13618E5A-547F-41C4-BF83-7D3568E7D866}" type="pres">
      <dgm:prSet presAssocID="{93A9E1C9-A491-40DF-B076-5EDB3974EF9F}" presName="childText" presStyleLbl="bgAcc1" presStyleIdx="5" presStyleCnt="9">
        <dgm:presLayoutVars>
          <dgm:bulletEnabled val="1"/>
        </dgm:presLayoutVars>
      </dgm:prSet>
      <dgm:spPr/>
    </dgm:pt>
    <dgm:pt modelId="{25E25086-4EFA-4ADB-8177-EE2960E2FE7D}" type="pres">
      <dgm:prSet presAssocID="{CAC51D6C-8E7B-476E-A771-93C4CA90186D}" presName="root" presStyleCnt="0"/>
      <dgm:spPr>
        <a:scene3d>
          <a:camera prst="orthographicFront"/>
          <a:lightRig rig="threePt" dir="t"/>
        </a:scene3d>
        <a:sp3d>
          <a:bevelT/>
        </a:sp3d>
      </dgm:spPr>
    </dgm:pt>
    <dgm:pt modelId="{F3C41143-6BE5-4764-8167-FCCE8CBD6F02}" type="pres">
      <dgm:prSet presAssocID="{CAC51D6C-8E7B-476E-A771-93C4CA90186D}" presName="rootComposite" presStyleCnt="0"/>
      <dgm:spPr>
        <a:scene3d>
          <a:camera prst="orthographicFront"/>
          <a:lightRig rig="threePt" dir="t"/>
        </a:scene3d>
        <a:sp3d>
          <a:bevelT/>
        </a:sp3d>
      </dgm:spPr>
    </dgm:pt>
    <dgm:pt modelId="{03546D43-2FB2-402B-9188-AF0D29AD9A8B}" type="pres">
      <dgm:prSet presAssocID="{CAC51D6C-8E7B-476E-A771-93C4CA90186D}" presName="rootText" presStyleLbl="node1" presStyleIdx="2" presStyleCnt="3"/>
      <dgm:spPr/>
    </dgm:pt>
    <dgm:pt modelId="{3DC707ED-F3B3-4568-B7CC-548604F88DC4}" type="pres">
      <dgm:prSet presAssocID="{CAC51D6C-8E7B-476E-A771-93C4CA90186D}" presName="rootConnector" presStyleLbl="node1" presStyleIdx="2" presStyleCnt="3"/>
      <dgm:spPr/>
    </dgm:pt>
    <dgm:pt modelId="{07C57316-9E5B-407F-8793-48568128C7BA}" type="pres">
      <dgm:prSet presAssocID="{CAC51D6C-8E7B-476E-A771-93C4CA90186D}" presName="childShape" presStyleCnt="0"/>
      <dgm:spPr>
        <a:scene3d>
          <a:camera prst="orthographicFront"/>
          <a:lightRig rig="threePt" dir="t"/>
        </a:scene3d>
        <a:sp3d>
          <a:bevelT/>
        </a:sp3d>
      </dgm:spPr>
    </dgm:pt>
    <dgm:pt modelId="{1C6369E5-AA39-4D06-93AA-A6657E738DBA}" type="pres">
      <dgm:prSet presAssocID="{EA6CF301-E963-441A-A727-5DAC9D95B19A}" presName="Name13" presStyleLbl="parChTrans1D2" presStyleIdx="6" presStyleCnt="9"/>
      <dgm:spPr/>
    </dgm:pt>
    <dgm:pt modelId="{709B523B-15EB-46EE-9B71-9F6AF60A51C3}" type="pres">
      <dgm:prSet presAssocID="{3FC3120D-F3CB-476A-9A30-7556F099C88C}" presName="childText" presStyleLbl="bgAcc1" presStyleIdx="6" presStyleCnt="9">
        <dgm:presLayoutVars>
          <dgm:bulletEnabled val="1"/>
        </dgm:presLayoutVars>
      </dgm:prSet>
      <dgm:spPr/>
    </dgm:pt>
    <dgm:pt modelId="{E2506855-6792-4513-874A-A79BD7DAB0C2}" type="pres">
      <dgm:prSet presAssocID="{B61BAE1E-5E85-4665-9DC6-EBCBF70572DC}" presName="Name13" presStyleLbl="parChTrans1D2" presStyleIdx="7" presStyleCnt="9"/>
      <dgm:spPr/>
    </dgm:pt>
    <dgm:pt modelId="{C68572D5-1B9D-4BD3-BE78-6E7B11C02911}" type="pres">
      <dgm:prSet presAssocID="{25647D7F-2A17-401E-B1C5-232513BF24D8}" presName="childText" presStyleLbl="bgAcc1" presStyleIdx="7" presStyleCnt="9">
        <dgm:presLayoutVars>
          <dgm:bulletEnabled val="1"/>
        </dgm:presLayoutVars>
      </dgm:prSet>
      <dgm:spPr/>
    </dgm:pt>
    <dgm:pt modelId="{A6463964-EE46-4A02-B37D-48EDB06AD221}" type="pres">
      <dgm:prSet presAssocID="{964398F2-67FB-4092-9AE7-9C9A80615AB3}" presName="Name13" presStyleLbl="parChTrans1D2" presStyleIdx="8" presStyleCnt="9"/>
      <dgm:spPr/>
    </dgm:pt>
    <dgm:pt modelId="{0C6AC5CE-A493-465E-8887-D5347611690F}" type="pres">
      <dgm:prSet presAssocID="{0B8D26BE-39AD-4B17-8DA1-5D9C1F3493B4}" presName="childText" presStyleLbl="bgAcc1" presStyleIdx="8" presStyleCnt="9">
        <dgm:presLayoutVars>
          <dgm:bulletEnabled val="1"/>
        </dgm:presLayoutVars>
      </dgm:prSet>
      <dgm:spPr/>
    </dgm:pt>
  </dgm:ptLst>
  <dgm:cxnLst>
    <dgm:cxn modelId="{5B27E301-1DBB-497E-957C-895EAB6467FB}" type="presOf" srcId="{881C3A4A-661D-44E2-B2AA-8DEB9C762770}" destId="{F1683EAC-C557-4A9B-B198-7EF9A0C2AE73}" srcOrd="0" destOrd="0" presId="urn:microsoft.com/office/officeart/2005/8/layout/hierarchy3"/>
    <dgm:cxn modelId="{21C3A502-BFFB-45DD-A5A2-102FD8F44D2D}" type="presOf" srcId="{157B49F8-6AD8-44FE-8AA4-9B10EFCF0CE6}" destId="{6C0FC0C4-5A78-4589-8B12-39118DBA6E37}" srcOrd="0" destOrd="0" presId="urn:microsoft.com/office/officeart/2005/8/layout/hierarchy3"/>
    <dgm:cxn modelId="{43E0B50A-4F59-4E56-A802-DAC9C59B97BB}" type="presOf" srcId="{AC8ED79F-86B0-4545-A12D-1248A2189B05}" destId="{495F34CF-5072-4092-A22F-7565EB33674F}" srcOrd="0" destOrd="0" presId="urn:microsoft.com/office/officeart/2005/8/layout/hierarchy3"/>
    <dgm:cxn modelId="{82A7CB0A-88F1-4501-8E55-CEBC1EC412F6}" type="presOf" srcId="{D2568DC0-F9C8-451A-A7E7-841A5A7FBB7A}" destId="{9BCBB44D-56D5-41A7-8695-998C8B5450B4}" srcOrd="1" destOrd="0" presId="urn:microsoft.com/office/officeart/2005/8/layout/hierarchy3"/>
    <dgm:cxn modelId="{0ECB7E1C-243B-4AA5-8C00-BAB0A78AF1CE}" srcId="{CAC51D6C-8E7B-476E-A771-93C4CA90186D}" destId="{0B8D26BE-39AD-4B17-8DA1-5D9C1F3493B4}" srcOrd="2" destOrd="0" parTransId="{964398F2-67FB-4092-9AE7-9C9A80615AB3}" sibTransId="{89AF13EF-336B-4401-9C0B-E4B69E19D4E6}"/>
    <dgm:cxn modelId="{9CA51A2B-59EA-45FA-9B7C-CC2CFA31DD66}" srcId="{AC75125E-7E24-4AA3-9318-9635731FF569}" destId="{9423E017-F67F-46BF-AE81-30E99B4B8D7A}" srcOrd="1" destOrd="0" parTransId="{AF450EAC-E7C7-438E-B798-AA5671CCFDB3}" sibTransId="{D0372805-C0E8-4E9E-A43F-5E3D76A6C5C0}"/>
    <dgm:cxn modelId="{56551A2F-9DAD-4742-A28B-9093C5FA61F4}" type="presOf" srcId="{EDAE7E72-6000-440E-8607-7EE41CCC6364}" destId="{4B0A167E-BBE9-4874-95BF-F236049D8570}" srcOrd="0" destOrd="0" presId="urn:microsoft.com/office/officeart/2005/8/layout/hierarchy3"/>
    <dgm:cxn modelId="{5D9ED834-A24D-4D75-AC6E-B2FB003A546A}" srcId="{D2568DC0-F9C8-451A-A7E7-841A5A7FBB7A}" destId="{881C3A4A-661D-44E2-B2AA-8DEB9C762770}" srcOrd="0" destOrd="0" parTransId="{6F4F1616-7A29-4714-8F86-19005A1072BA}" sibTransId="{C98BFB4D-A1B9-4EA0-9317-D0636975118F}"/>
    <dgm:cxn modelId="{4B13AE3C-32A2-415F-A1D1-41C4352E4A02}" type="presOf" srcId="{6F4F1616-7A29-4714-8F86-19005A1072BA}" destId="{84211419-AFDC-450A-81B1-9B5A906BDA06}" srcOrd="0" destOrd="0" presId="urn:microsoft.com/office/officeart/2005/8/layout/hierarchy3"/>
    <dgm:cxn modelId="{6E54AA5C-61AC-4BBF-95A6-9B79DD90DF51}" type="presOf" srcId="{CAC51D6C-8E7B-476E-A771-93C4CA90186D}" destId="{03546D43-2FB2-402B-9188-AF0D29AD9A8B}" srcOrd="0" destOrd="0" presId="urn:microsoft.com/office/officeart/2005/8/layout/hierarchy3"/>
    <dgm:cxn modelId="{CDD36C5D-A653-41E2-9022-74EF114CB549}" type="presOf" srcId="{9423E017-F67F-46BF-AE81-30E99B4B8D7A}" destId="{F7FAAC07-7B88-49C9-9944-3C9A6F4BB38F}" srcOrd="1" destOrd="0" presId="urn:microsoft.com/office/officeart/2005/8/layout/hierarchy3"/>
    <dgm:cxn modelId="{FD8B2A5E-0B8A-471C-994B-44A40924E77F}" type="presOf" srcId="{61C83015-999E-435B-A4F9-E0E138C0E6F2}" destId="{9B9E2183-B156-4C4A-A1E6-DD4EE091AE9C}" srcOrd="0" destOrd="0" presId="urn:microsoft.com/office/officeart/2005/8/layout/hierarchy3"/>
    <dgm:cxn modelId="{709C0961-B6E3-4B35-8BA0-96220F1FD64B}" type="presOf" srcId="{A3D08E1A-9086-4426-8B10-61E6A1C179F6}" destId="{20E80EAE-8277-460C-A930-9898C72E517B}" srcOrd="0" destOrd="0" presId="urn:microsoft.com/office/officeart/2005/8/layout/hierarchy3"/>
    <dgm:cxn modelId="{15213E64-86C1-4160-98AB-69B6A9B331C1}" srcId="{CAC51D6C-8E7B-476E-A771-93C4CA90186D}" destId="{25647D7F-2A17-401E-B1C5-232513BF24D8}" srcOrd="1" destOrd="0" parTransId="{B61BAE1E-5E85-4665-9DC6-EBCBF70572DC}" sibTransId="{CAE9A7D3-D196-4B95-BBEC-3537B693B01C}"/>
    <dgm:cxn modelId="{518E6E47-08C8-490C-B72D-F7340960787A}" type="presOf" srcId="{B61BAE1E-5E85-4665-9DC6-EBCBF70572DC}" destId="{E2506855-6792-4513-874A-A79BD7DAB0C2}" srcOrd="0" destOrd="0" presId="urn:microsoft.com/office/officeart/2005/8/layout/hierarchy3"/>
    <dgm:cxn modelId="{8C0FD967-56FC-41B4-9EB2-D660E37F5B4C}" srcId="{D2568DC0-F9C8-451A-A7E7-841A5A7FBB7A}" destId="{EDAE7E72-6000-440E-8607-7EE41CCC6364}" srcOrd="1" destOrd="0" parTransId="{61C83015-999E-435B-A4F9-E0E138C0E6F2}" sibTransId="{32730EBA-5657-4237-9096-CB31CD5A0C6D}"/>
    <dgm:cxn modelId="{BCAE594B-5729-4A3D-BEE8-48C1E4520F8C}" srcId="{9423E017-F67F-46BF-AE81-30E99B4B8D7A}" destId="{27366928-8CC3-4C7A-B5B4-292568050EA8}" srcOrd="0" destOrd="0" parTransId="{9E0ADBC5-636B-4F1D-9B2E-A4E7B6FA2434}" sibTransId="{23914FB1-09B3-45EF-A508-AA1747FB6C20}"/>
    <dgm:cxn modelId="{D210984B-A87A-410A-80C8-1796F01CD755}" type="presOf" srcId="{25647D7F-2A17-401E-B1C5-232513BF24D8}" destId="{C68572D5-1B9D-4BD3-BE78-6E7B11C02911}" srcOrd="0" destOrd="0" presId="urn:microsoft.com/office/officeart/2005/8/layout/hierarchy3"/>
    <dgm:cxn modelId="{75A4294E-8DE8-4B7E-8793-25EB59EF714F}" type="presOf" srcId="{27366928-8CC3-4C7A-B5B4-292568050EA8}" destId="{020ADB93-7E9C-4E80-A445-05B976EC2749}" srcOrd="0" destOrd="0" presId="urn:microsoft.com/office/officeart/2005/8/layout/hierarchy3"/>
    <dgm:cxn modelId="{AC055F7D-40BA-4AC5-8ED2-AAA717ED064C}" srcId="{D2568DC0-F9C8-451A-A7E7-841A5A7FBB7A}" destId="{07264F74-C96A-459B-84A3-4F5E82416641}" srcOrd="2" destOrd="0" parTransId="{157B49F8-6AD8-44FE-8AA4-9B10EFCF0CE6}" sibTransId="{5058B1D6-8C7B-4B20-A9D2-A9EA99163C3E}"/>
    <dgm:cxn modelId="{FB4EEB84-0635-4250-9A84-D2F84538A3F1}" type="presOf" srcId="{3FC3120D-F3CB-476A-9A30-7556F099C88C}" destId="{709B523B-15EB-46EE-9B71-9F6AF60A51C3}" srcOrd="0" destOrd="0" presId="urn:microsoft.com/office/officeart/2005/8/layout/hierarchy3"/>
    <dgm:cxn modelId="{D0951A89-2F45-49EF-B647-F2C483357C07}" srcId="{CAC51D6C-8E7B-476E-A771-93C4CA90186D}" destId="{3FC3120D-F3CB-476A-9A30-7556F099C88C}" srcOrd="0" destOrd="0" parTransId="{EA6CF301-E963-441A-A727-5DAC9D95B19A}" sibTransId="{315E2218-500A-413C-8641-95C6CE2A3637}"/>
    <dgm:cxn modelId="{193B4792-24F5-41C7-BE2A-BDBA0874ABD9}" type="presOf" srcId="{D2568DC0-F9C8-451A-A7E7-841A5A7FBB7A}" destId="{9742C809-89B8-4F85-B023-BDBD7A4CECB2}" srcOrd="0" destOrd="0" presId="urn:microsoft.com/office/officeart/2005/8/layout/hierarchy3"/>
    <dgm:cxn modelId="{706C0794-B900-4205-8398-B7D90CAB9116}" srcId="{AC75125E-7E24-4AA3-9318-9635731FF569}" destId="{D2568DC0-F9C8-451A-A7E7-841A5A7FBB7A}" srcOrd="0" destOrd="0" parTransId="{F0D6FAC4-1B00-4B13-9214-E51E11C0B658}" sibTransId="{AFAB0F33-CFF5-42E2-B3B0-75F24910BEEB}"/>
    <dgm:cxn modelId="{0134D099-6415-4FC9-88C2-F7266D4E90BF}" srcId="{AC75125E-7E24-4AA3-9318-9635731FF569}" destId="{CAC51D6C-8E7B-476E-A771-93C4CA90186D}" srcOrd="2" destOrd="0" parTransId="{DB141E61-5E50-434B-B0D2-AB84864914BA}" sibTransId="{F87ACC70-48AA-4A36-88A9-69A58BF9C356}"/>
    <dgm:cxn modelId="{28B34AAA-E990-4ED5-9775-626A0CD7BEB7}" type="presOf" srcId="{964398F2-67FB-4092-9AE7-9C9A80615AB3}" destId="{A6463964-EE46-4A02-B37D-48EDB06AD221}" srcOrd="0" destOrd="0" presId="urn:microsoft.com/office/officeart/2005/8/layout/hierarchy3"/>
    <dgm:cxn modelId="{B7308CAB-E8F1-4304-833A-E27F43924C7A}" type="presOf" srcId="{93A9E1C9-A491-40DF-B076-5EDB3974EF9F}" destId="{13618E5A-547F-41C4-BF83-7D3568E7D866}" srcOrd="0" destOrd="0" presId="urn:microsoft.com/office/officeart/2005/8/layout/hierarchy3"/>
    <dgm:cxn modelId="{4867AABF-D938-44A0-B4AD-4EEB7929D39D}" type="presOf" srcId="{CAC51D6C-8E7B-476E-A771-93C4CA90186D}" destId="{3DC707ED-F3B3-4568-B7CC-548604F88DC4}" srcOrd="1" destOrd="0" presId="urn:microsoft.com/office/officeart/2005/8/layout/hierarchy3"/>
    <dgm:cxn modelId="{9B9241CD-A312-476A-B7A3-2E9ABA27EF47}" type="presOf" srcId="{0B8D26BE-39AD-4B17-8DA1-5D9C1F3493B4}" destId="{0C6AC5CE-A493-465E-8887-D5347611690F}" srcOrd="0" destOrd="0" presId="urn:microsoft.com/office/officeart/2005/8/layout/hierarchy3"/>
    <dgm:cxn modelId="{68E383D6-D2CC-4AD5-B514-78C96E004440}" type="presOf" srcId="{AC75125E-7E24-4AA3-9318-9635731FF569}" destId="{AE44DECA-11CB-4F90-A703-6074FEDE7CE8}" srcOrd="0" destOrd="0" presId="urn:microsoft.com/office/officeart/2005/8/layout/hierarchy3"/>
    <dgm:cxn modelId="{606AE4D6-1B20-4A75-BF09-D73D1746C85D}" type="presOf" srcId="{07264F74-C96A-459B-84A3-4F5E82416641}" destId="{9DCAE394-1277-44EE-835A-6AD0D9631264}" srcOrd="0" destOrd="0" presId="urn:microsoft.com/office/officeart/2005/8/layout/hierarchy3"/>
    <dgm:cxn modelId="{29505ADF-1721-4461-A75E-30B2E8B6B173}" type="presOf" srcId="{EA6CF301-E963-441A-A727-5DAC9D95B19A}" destId="{1C6369E5-AA39-4D06-93AA-A6657E738DBA}" srcOrd="0" destOrd="0" presId="urn:microsoft.com/office/officeart/2005/8/layout/hierarchy3"/>
    <dgm:cxn modelId="{8F57F8E5-F1DC-4FFD-A79F-5C89A8FAF97D}" type="presOf" srcId="{ABC3C6EA-5F28-43C5-91A0-81F29CB46D55}" destId="{417DCE7D-3525-42E7-9693-261310A00FD4}" srcOrd="0" destOrd="0" presId="urn:microsoft.com/office/officeart/2005/8/layout/hierarchy3"/>
    <dgm:cxn modelId="{D865E2E6-6BA9-45C5-8B78-A60702B60D80}" type="presOf" srcId="{9E0ADBC5-636B-4F1D-9B2E-A4E7B6FA2434}" destId="{4D574902-E5DD-4E54-9ACA-5554D437E65C}" srcOrd="0" destOrd="0" presId="urn:microsoft.com/office/officeart/2005/8/layout/hierarchy3"/>
    <dgm:cxn modelId="{7F4C69FA-08E0-4AAA-8CF9-BB1B40058A10}" srcId="{9423E017-F67F-46BF-AE81-30E99B4B8D7A}" destId="{93A9E1C9-A491-40DF-B076-5EDB3974EF9F}" srcOrd="2" destOrd="0" parTransId="{A3D08E1A-9086-4426-8B10-61E6A1C179F6}" sibTransId="{B39C6042-AC59-439B-B7D1-F70721D82097}"/>
    <dgm:cxn modelId="{2A0E62FE-ECF8-491E-BECF-470BEA3B6BCA}" type="presOf" srcId="{9423E017-F67F-46BF-AE81-30E99B4B8D7A}" destId="{A7E1E742-4381-4DD7-AFC8-F8311999C689}" srcOrd="0" destOrd="0" presId="urn:microsoft.com/office/officeart/2005/8/layout/hierarchy3"/>
    <dgm:cxn modelId="{C86A60FF-525D-4A68-BA6E-3D894612841F}" srcId="{9423E017-F67F-46BF-AE81-30E99B4B8D7A}" destId="{ABC3C6EA-5F28-43C5-91A0-81F29CB46D55}" srcOrd="1" destOrd="0" parTransId="{AC8ED79F-86B0-4545-A12D-1248A2189B05}" sibTransId="{EDA5C74E-0DB0-443E-AA84-470C7546DF7C}"/>
    <dgm:cxn modelId="{09642F57-E538-481B-B01F-A134312217FB}" type="presParOf" srcId="{AE44DECA-11CB-4F90-A703-6074FEDE7CE8}" destId="{1B2ACE76-4B62-4E85-AF67-7CAFAF483940}" srcOrd="0" destOrd="0" presId="urn:microsoft.com/office/officeart/2005/8/layout/hierarchy3"/>
    <dgm:cxn modelId="{8C5C72B8-32F5-4CD5-9792-85CC7395B632}" type="presParOf" srcId="{1B2ACE76-4B62-4E85-AF67-7CAFAF483940}" destId="{4C922090-C575-4F5D-87D3-65E4EF11B3F8}" srcOrd="0" destOrd="0" presId="urn:microsoft.com/office/officeart/2005/8/layout/hierarchy3"/>
    <dgm:cxn modelId="{A099356F-4972-47AE-A02C-D6E675D2B7D4}" type="presParOf" srcId="{4C922090-C575-4F5D-87D3-65E4EF11B3F8}" destId="{9742C809-89B8-4F85-B023-BDBD7A4CECB2}" srcOrd="0" destOrd="0" presId="urn:microsoft.com/office/officeart/2005/8/layout/hierarchy3"/>
    <dgm:cxn modelId="{81CCDFD1-BBD2-49AF-8ECF-1E23CA4BB764}" type="presParOf" srcId="{4C922090-C575-4F5D-87D3-65E4EF11B3F8}" destId="{9BCBB44D-56D5-41A7-8695-998C8B5450B4}" srcOrd="1" destOrd="0" presId="urn:microsoft.com/office/officeart/2005/8/layout/hierarchy3"/>
    <dgm:cxn modelId="{8A9D824B-5E3B-4BE0-BE0B-0754E284E33E}" type="presParOf" srcId="{1B2ACE76-4B62-4E85-AF67-7CAFAF483940}" destId="{91712E0F-19D6-415C-A734-98C17F88AB64}" srcOrd="1" destOrd="0" presId="urn:microsoft.com/office/officeart/2005/8/layout/hierarchy3"/>
    <dgm:cxn modelId="{7AE4EB87-9FEE-407E-A079-8B82930902C6}" type="presParOf" srcId="{91712E0F-19D6-415C-A734-98C17F88AB64}" destId="{84211419-AFDC-450A-81B1-9B5A906BDA06}" srcOrd="0" destOrd="0" presId="urn:microsoft.com/office/officeart/2005/8/layout/hierarchy3"/>
    <dgm:cxn modelId="{34CC1817-4D68-4AF6-9515-45584C33E8AD}" type="presParOf" srcId="{91712E0F-19D6-415C-A734-98C17F88AB64}" destId="{F1683EAC-C557-4A9B-B198-7EF9A0C2AE73}" srcOrd="1" destOrd="0" presId="urn:microsoft.com/office/officeart/2005/8/layout/hierarchy3"/>
    <dgm:cxn modelId="{C644B9CE-E594-4F60-80A0-ECCEE6D4061F}" type="presParOf" srcId="{91712E0F-19D6-415C-A734-98C17F88AB64}" destId="{9B9E2183-B156-4C4A-A1E6-DD4EE091AE9C}" srcOrd="2" destOrd="0" presId="urn:microsoft.com/office/officeart/2005/8/layout/hierarchy3"/>
    <dgm:cxn modelId="{4035A303-28CE-4969-897E-D2AB3C392E05}" type="presParOf" srcId="{91712E0F-19D6-415C-A734-98C17F88AB64}" destId="{4B0A167E-BBE9-4874-95BF-F236049D8570}" srcOrd="3" destOrd="0" presId="urn:microsoft.com/office/officeart/2005/8/layout/hierarchy3"/>
    <dgm:cxn modelId="{FCB3FB7B-3A34-4F15-BD4B-457D1EDEB3A7}" type="presParOf" srcId="{91712E0F-19D6-415C-A734-98C17F88AB64}" destId="{6C0FC0C4-5A78-4589-8B12-39118DBA6E37}" srcOrd="4" destOrd="0" presId="urn:microsoft.com/office/officeart/2005/8/layout/hierarchy3"/>
    <dgm:cxn modelId="{5EA90FB6-B7AB-49A3-A460-FC062EDF7007}" type="presParOf" srcId="{91712E0F-19D6-415C-A734-98C17F88AB64}" destId="{9DCAE394-1277-44EE-835A-6AD0D9631264}" srcOrd="5" destOrd="0" presId="urn:microsoft.com/office/officeart/2005/8/layout/hierarchy3"/>
    <dgm:cxn modelId="{211583E0-48E8-4D1D-8C10-85690306265B}" type="presParOf" srcId="{AE44DECA-11CB-4F90-A703-6074FEDE7CE8}" destId="{61B718D0-18B1-4044-9AC5-F66D585AB147}" srcOrd="1" destOrd="0" presId="urn:microsoft.com/office/officeart/2005/8/layout/hierarchy3"/>
    <dgm:cxn modelId="{E04D0DF8-0A04-4727-AA88-0889AA261525}" type="presParOf" srcId="{61B718D0-18B1-4044-9AC5-F66D585AB147}" destId="{6FAB8D01-4B2A-4CBC-BAC3-218155A107A9}" srcOrd="0" destOrd="0" presId="urn:microsoft.com/office/officeart/2005/8/layout/hierarchy3"/>
    <dgm:cxn modelId="{FB5EF609-31E6-496A-8916-F2B763158336}" type="presParOf" srcId="{6FAB8D01-4B2A-4CBC-BAC3-218155A107A9}" destId="{A7E1E742-4381-4DD7-AFC8-F8311999C689}" srcOrd="0" destOrd="0" presId="urn:microsoft.com/office/officeart/2005/8/layout/hierarchy3"/>
    <dgm:cxn modelId="{800BB659-B3A6-4D0D-9AC4-33222FF2C264}" type="presParOf" srcId="{6FAB8D01-4B2A-4CBC-BAC3-218155A107A9}" destId="{F7FAAC07-7B88-49C9-9944-3C9A6F4BB38F}" srcOrd="1" destOrd="0" presId="urn:microsoft.com/office/officeart/2005/8/layout/hierarchy3"/>
    <dgm:cxn modelId="{9C78D4E3-9640-4F80-9F5A-EA431E6CB807}" type="presParOf" srcId="{61B718D0-18B1-4044-9AC5-F66D585AB147}" destId="{BC8E31AA-8538-4729-AD3A-8AC3ED997C2C}" srcOrd="1" destOrd="0" presId="urn:microsoft.com/office/officeart/2005/8/layout/hierarchy3"/>
    <dgm:cxn modelId="{F9688166-2AE0-4270-B3F9-D6DBAEAE5A61}" type="presParOf" srcId="{BC8E31AA-8538-4729-AD3A-8AC3ED997C2C}" destId="{4D574902-E5DD-4E54-9ACA-5554D437E65C}" srcOrd="0" destOrd="0" presId="urn:microsoft.com/office/officeart/2005/8/layout/hierarchy3"/>
    <dgm:cxn modelId="{38EDAAC8-35E4-4728-AB33-111B84CA66DE}" type="presParOf" srcId="{BC8E31AA-8538-4729-AD3A-8AC3ED997C2C}" destId="{020ADB93-7E9C-4E80-A445-05B976EC2749}" srcOrd="1" destOrd="0" presId="urn:microsoft.com/office/officeart/2005/8/layout/hierarchy3"/>
    <dgm:cxn modelId="{8626A346-2288-466E-B0C9-EBB922EC4F26}" type="presParOf" srcId="{BC8E31AA-8538-4729-AD3A-8AC3ED997C2C}" destId="{495F34CF-5072-4092-A22F-7565EB33674F}" srcOrd="2" destOrd="0" presId="urn:microsoft.com/office/officeart/2005/8/layout/hierarchy3"/>
    <dgm:cxn modelId="{654EE9C8-F141-40BE-8647-3285407D9A15}" type="presParOf" srcId="{BC8E31AA-8538-4729-AD3A-8AC3ED997C2C}" destId="{417DCE7D-3525-42E7-9693-261310A00FD4}" srcOrd="3" destOrd="0" presId="urn:microsoft.com/office/officeart/2005/8/layout/hierarchy3"/>
    <dgm:cxn modelId="{8DE023D4-661B-415E-BF87-983E516145AF}" type="presParOf" srcId="{BC8E31AA-8538-4729-AD3A-8AC3ED997C2C}" destId="{20E80EAE-8277-460C-A930-9898C72E517B}" srcOrd="4" destOrd="0" presId="urn:microsoft.com/office/officeart/2005/8/layout/hierarchy3"/>
    <dgm:cxn modelId="{B616CD8C-C960-45A4-A6A1-28D088D8D1EC}" type="presParOf" srcId="{BC8E31AA-8538-4729-AD3A-8AC3ED997C2C}" destId="{13618E5A-547F-41C4-BF83-7D3568E7D866}" srcOrd="5" destOrd="0" presId="urn:microsoft.com/office/officeart/2005/8/layout/hierarchy3"/>
    <dgm:cxn modelId="{1E84605C-C1F2-4356-A1F4-F7FED0650C39}" type="presParOf" srcId="{AE44DECA-11CB-4F90-A703-6074FEDE7CE8}" destId="{25E25086-4EFA-4ADB-8177-EE2960E2FE7D}" srcOrd="2" destOrd="0" presId="urn:microsoft.com/office/officeart/2005/8/layout/hierarchy3"/>
    <dgm:cxn modelId="{259E4032-2C89-41C8-9E7F-B5D3E2186E76}" type="presParOf" srcId="{25E25086-4EFA-4ADB-8177-EE2960E2FE7D}" destId="{F3C41143-6BE5-4764-8167-FCCE8CBD6F02}" srcOrd="0" destOrd="0" presId="urn:microsoft.com/office/officeart/2005/8/layout/hierarchy3"/>
    <dgm:cxn modelId="{E2C176B3-93D3-4E1F-835F-9213BACE6F00}" type="presParOf" srcId="{F3C41143-6BE5-4764-8167-FCCE8CBD6F02}" destId="{03546D43-2FB2-402B-9188-AF0D29AD9A8B}" srcOrd="0" destOrd="0" presId="urn:microsoft.com/office/officeart/2005/8/layout/hierarchy3"/>
    <dgm:cxn modelId="{9B8802F2-1F0C-485C-8A10-7076C0FDE1EF}" type="presParOf" srcId="{F3C41143-6BE5-4764-8167-FCCE8CBD6F02}" destId="{3DC707ED-F3B3-4568-B7CC-548604F88DC4}" srcOrd="1" destOrd="0" presId="urn:microsoft.com/office/officeart/2005/8/layout/hierarchy3"/>
    <dgm:cxn modelId="{2DBFCB17-693B-488F-B8DC-40EB82A55597}" type="presParOf" srcId="{25E25086-4EFA-4ADB-8177-EE2960E2FE7D}" destId="{07C57316-9E5B-407F-8793-48568128C7BA}" srcOrd="1" destOrd="0" presId="urn:microsoft.com/office/officeart/2005/8/layout/hierarchy3"/>
    <dgm:cxn modelId="{70EC1EC7-1026-42C0-9148-8605619556A2}" type="presParOf" srcId="{07C57316-9E5B-407F-8793-48568128C7BA}" destId="{1C6369E5-AA39-4D06-93AA-A6657E738DBA}" srcOrd="0" destOrd="0" presId="urn:microsoft.com/office/officeart/2005/8/layout/hierarchy3"/>
    <dgm:cxn modelId="{639C5388-C480-4FBE-B4DB-B5E091B6E45B}" type="presParOf" srcId="{07C57316-9E5B-407F-8793-48568128C7BA}" destId="{709B523B-15EB-46EE-9B71-9F6AF60A51C3}" srcOrd="1" destOrd="0" presId="urn:microsoft.com/office/officeart/2005/8/layout/hierarchy3"/>
    <dgm:cxn modelId="{73E9B756-7562-4053-870F-4ED4E6641145}" type="presParOf" srcId="{07C57316-9E5B-407F-8793-48568128C7BA}" destId="{E2506855-6792-4513-874A-A79BD7DAB0C2}" srcOrd="2" destOrd="0" presId="urn:microsoft.com/office/officeart/2005/8/layout/hierarchy3"/>
    <dgm:cxn modelId="{5E33126C-0770-4106-89CD-5BA16349401B}" type="presParOf" srcId="{07C57316-9E5B-407F-8793-48568128C7BA}" destId="{C68572D5-1B9D-4BD3-BE78-6E7B11C02911}" srcOrd="3" destOrd="0" presId="urn:microsoft.com/office/officeart/2005/8/layout/hierarchy3"/>
    <dgm:cxn modelId="{D1DBED35-01A6-485B-A66A-02DD94DB10D0}" type="presParOf" srcId="{07C57316-9E5B-407F-8793-48568128C7BA}" destId="{A6463964-EE46-4A02-B37D-48EDB06AD221}" srcOrd="4" destOrd="0" presId="urn:microsoft.com/office/officeart/2005/8/layout/hierarchy3"/>
    <dgm:cxn modelId="{DE18A160-AFE6-4BDA-A38D-7F7F476A2267}" type="presParOf" srcId="{07C57316-9E5B-407F-8793-48568128C7BA}" destId="{0C6AC5CE-A493-465E-8887-D5347611690F}"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5.xml><?xml version="1.0" encoding="utf-8"?>
<dgm:dataModel xmlns:dgm="http://schemas.openxmlformats.org/drawingml/2006/diagram" xmlns:a="http://schemas.openxmlformats.org/drawingml/2006/main">
  <dgm:ptLst>
    <dgm:pt modelId="{AA750D1A-5678-418D-BA1B-D0812C7218C3}" type="doc">
      <dgm:prSet loTypeId="urn:microsoft.com/office/officeart/2005/8/layout/vProcess5" loCatId="process" qsTypeId="urn:microsoft.com/office/officeart/2005/8/quickstyle/simple4" qsCatId="simple" csTypeId="urn:microsoft.com/office/officeart/2005/8/colors/colorful1" csCatId="colorful" phldr="1"/>
      <dgm:spPr/>
      <dgm:t>
        <a:bodyPr/>
        <a:lstStyle/>
        <a:p>
          <a:endParaRPr lang="en-US"/>
        </a:p>
      </dgm:t>
    </dgm:pt>
    <dgm:pt modelId="{29921360-A12A-4CA3-8039-B33C203E32E6}">
      <dgm:prSet/>
      <dgm:spPr>
        <a:scene3d>
          <a:camera prst="orthographicFront"/>
          <a:lightRig rig="threePt" dir="t"/>
        </a:scene3d>
        <a:sp3d>
          <a:bevelT/>
        </a:sp3d>
      </dgm:spPr>
      <dgm:t>
        <a:bodyPr/>
        <a:lstStyle/>
        <a:p>
          <a:r>
            <a:rPr lang="en-US" b="1" i="1"/>
            <a:t>Categorization</a:t>
          </a:r>
          <a:r>
            <a:rPr lang="en-US" b="0"/>
            <a:t> </a:t>
          </a:r>
        </a:p>
        <a:p>
          <a:r>
            <a:rPr lang="en-US" b="0"/>
            <a:t>Identify the </a:t>
          </a:r>
          <a:r>
            <a:rPr lang="en-US" b="0" i="1"/>
            <a:t>type</a:t>
          </a:r>
          <a:r>
            <a:rPr lang="en-US" b="0"/>
            <a:t> of transaction</a:t>
          </a:r>
          <a:endParaRPr lang="en-US"/>
        </a:p>
      </dgm:t>
    </dgm:pt>
    <dgm:pt modelId="{E0A13684-B24C-455C-9793-DC98BF6A1099}" type="parTrans" cxnId="{49A9FF55-6F65-42F5-A2A5-1BFD9E44968A}">
      <dgm:prSet/>
      <dgm:spPr/>
      <dgm:t>
        <a:bodyPr/>
        <a:lstStyle/>
        <a:p>
          <a:endParaRPr lang="en-US"/>
        </a:p>
      </dgm:t>
    </dgm:pt>
    <dgm:pt modelId="{FB39D1C2-AE41-4B4F-BC73-4C3829360699}" type="sibTrans" cxnId="{49A9FF55-6F65-42F5-A2A5-1BFD9E44968A}">
      <dgm:prSet/>
      <dgm:spPr>
        <a:scene3d>
          <a:camera prst="orthographicFront"/>
          <a:lightRig rig="threePt" dir="t"/>
        </a:scene3d>
        <a:sp3d>
          <a:bevelT/>
        </a:sp3d>
      </dgm:spPr>
      <dgm:t>
        <a:bodyPr/>
        <a:lstStyle/>
        <a:p>
          <a:endParaRPr lang="en-US"/>
        </a:p>
      </dgm:t>
    </dgm:pt>
    <dgm:pt modelId="{07C4A264-C8CF-4A9F-A8CF-EAF2BFE633F2}">
      <dgm:prSet/>
      <dgm:spPr>
        <a:scene3d>
          <a:camera prst="orthographicFront"/>
          <a:lightRig rig="threePt" dir="t"/>
        </a:scene3d>
        <a:sp3d>
          <a:bevelT/>
        </a:sp3d>
      </dgm:spPr>
      <dgm:t>
        <a:bodyPr/>
        <a:lstStyle/>
        <a:p>
          <a:r>
            <a:rPr lang="en-US" b="1" i="1"/>
            <a:t>Recognition</a:t>
          </a:r>
          <a:r>
            <a:rPr lang="en-US" b="0"/>
            <a:t> </a:t>
          </a:r>
        </a:p>
        <a:p>
          <a:r>
            <a:rPr lang="en-US" b="0"/>
            <a:t>Determine </a:t>
          </a:r>
          <a:r>
            <a:rPr lang="en-US" b="0" i="1"/>
            <a:t>what</a:t>
          </a:r>
          <a:r>
            <a:rPr lang="en-US" b="0"/>
            <a:t> element should be reported and </a:t>
          </a:r>
          <a:r>
            <a:rPr lang="en-US" b="0" i="1"/>
            <a:t>when</a:t>
          </a:r>
          <a:endParaRPr lang="en-US"/>
        </a:p>
      </dgm:t>
    </dgm:pt>
    <dgm:pt modelId="{710C8538-8CE2-45AC-832C-4051188495F1}" type="parTrans" cxnId="{11957E73-4CC4-4052-B46B-34F96B45E38D}">
      <dgm:prSet/>
      <dgm:spPr/>
      <dgm:t>
        <a:bodyPr/>
        <a:lstStyle/>
        <a:p>
          <a:endParaRPr lang="en-US"/>
        </a:p>
      </dgm:t>
    </dgm:pt>
    <dgm:pt modelId="{18CEEB6A-832F-4369-ADEB-D6A456D19B20}" type="sibTrans" cxnId="{11957E73-4CC4-4052-B46B-34F96B45E38D}">
      <dgm:prSet/>
      <dgm:spPr>
        <a:scene3d>
          <a:camera prst="orthographicFront"/>
          <a:lightRig rig="threePt" dir="t"/>
        </a:scene3d>
        <a:sp3d>
          <a:bevelT/>
        </a:sp3d>
      </dgm:spPr>
      <dgm:t>
        <a:bodyPr/>
        <a:lstStyle/>
        <a:p>
          <a:endParaRPr lang="en-US"/>
        </a:p>
      </dgm:t>
    </dgm:pt>
    <dgm:pt modelId="{C71FBBEE-EAB2-4341-B5BE-B90946DFAF2D}">
      <dgm:prSet/>
      <dgm:spPr>
        <a:solidFill>
          <a:schemeClr val="accent5">
            <a:lumMod val="75000"/>
          </a:schemeClr>
        </a:solidFill>
        <a:scene3d>
          <a:camera prst="orthographicFront"/>
          <a:lightRig rig="threePt" dir="t"/>
        </a:scene3d>
        <a:sp3d>
          <a:bevelT/>
        </a:sp3d>
      </dgm:spPr>
      <dgm:t>
        <a:bodyPr/>
        <a:lstStyle/>
        <a:p>
          <a:r>
            <a:rPr lang="en-US" b="1" i="1"/>
            <a:t>Measurement</a:t>
          </a:r>
        </a:p>
        <a:p>
          <a:r>
            <a:rPr lang="en-US" b="0"/>
            <a:t>Determine the </a:t>
          </a:r>
          <a:r>
            <a:rPr lang="en-US" b="0" i="1"/>
            <a:t>amount</a:t>
          </a:r>
          <a:r>
            <a:rPr lang="en-US" b="0"/>
            <a:t> to report</a:t>
          </a:r>
          <a:endParaRPr lang="en-US"/>
        </a:p>
      </dgm:t>
    </dgm:pt>
    <dgm:pt modelId="{B34EAF7A-4CF4-476D-905E-DD4561F98AFF}" type="parTrans" cxnId="{21F22B87-FE07-4410-AAC2-1A6A39F98C24}">
      <dgm:prSet/>
      <dgm:spPr/>
      <dgm:t>
        <a:bodyPr/>
        <a:lstStyle/>
        <a:p>
          <a:endParaRPr lang="en-US"/>
        </a:p>
      </dgm:t>
    </dgm:pt>
    <dgm:pt modelId="{C9890229-94AD-491E-B872-BD321EBA9B36}" type="sibTrans" cxnId="{21F22B87-FE07-4410-AAC2-1A6A39F98C24}">
      <dgm:prSet/>
      <dgm:spPr/>
      <dgm:t>
        <a:bodyPr/>
        <a:lstStyle/>
        <a:p>
          <a:endParaRPr lang="en-US"/>
        </a:p>
      </dgm:t>
    </dgm:pt>
    <dgm:pt modelId="{A47F7EE2-161B-4942-97B4-1A1E1E32DEA1}" type="pres">
      <dgm:prSet presAssocID="{AA750D1A-5678-418D-BA1B-D0812C7218C3}" presName="outerComposite" presStyleCnt="0">
        <dgm:presLayoutVars>
          <dgm:chMax val="5"/>
          <dgm:dir/>
          <dgm:resizeHandles val="exact"/>
        </dgm:presLayoutVars>
      </dgm:prSet>
      <dgm:spPr/>
    </dgm:pt>
    <dgm:pt modelId="{5C6EEFAD-CEDF-4829-9C67-BC1F90325320}" type="pres">
      <dgm:prSet presAssocID="{AA750D1A-5678-418D-BA1B-D0812C7218C3}" presName="dummyMaxCanvas" presStyleCnt="0">
        <dgm:presLayoutVars/>
      </dgm:prSet>
      <dgm:spPr>
        <a:scene3d>
          <a:camera prst="orthographicFront"/>
          <a:lightRig rig="threePt" dir="t"/>
        </a:scene3d>
        <a:sp3d>
          <a:bevelT/>
        </a:sp3d>
      </dgm:spPr>
    </dgm:pt>
    <dgm:pt modelId="{8780F482-B543-4E79-A293-5BCAE574B69D}" type="pres">
      <dgm:prSet presAssocID="{AA750D1A-5678-418D-BA1B-D0812C7218C3}" presName="ThreeNodes_1" presStyleLbl="node1" presStyleIdx="0" presStyleCnt="3">
        <dgm:presLayoutVars>
          <dgm:bulletEnabled val="1"/>
        </dgm:presLayoutVars>
      </dgm:prSet>
      <dgm:spPr/>
    </dgm:pt>
    <dgm:pt modelId="{76EF79BC-AE4A-452D-811D-E9744A0CF9EF}" type="pres">
      <dgm:prSet presAssocID="{AA750D1A-5678-418D-BA1B-D0812C7218C3}" presName="ThreeNodes_2" presStyleLbl="node1" presStyleIdx="1" presStyleCnt="3">
        <dgm:presLayoutVars>
          <dgm:bulletEnabled val="1"/>
        </dgm:presLayoutVars>
      </dgm:prSet>
      <dgm:spPr/>
    </dgm:pt>
    <dgm:pt modelId="{44A65F9C-9D2D-45A1-B2DD-103762E954C5}" type="pres">
      <dgm:prSet presAssocID="{AA750D1A-5678-418D-BA1B-D0812C7218C3}" presName="ThreeNodes_3" presStyleLbl="node1" presStyleIdx="2" presStyleCnt="3" custLinFactNeighborY="-607">
        <dgm:presLayoutVars>
          <dgm:bulletEnabled val="1"/>
        </dgm:presLayoutVars>
      </dgm:prSet>
      <dgm:spPr/>
    </dgm:pt>
    <dgm:pt modelId="{F81C1F6A-DC69-4BF4-BAA6-A04F1464AA40}" type="pres">
      <dgm:prSet presAssocID="{AA750D1A-5678-418D-BA1B-D0812C7218C3}" presName="ThreeConn_1-2" presStyleLbl="fgAccFollowNode1" presStyleIdx="0" presStyleCnt="2">
        <dgm:presLayoutVars>
          <dgm:bulletEnabled val="1"/>
        </dgm:presLayoutVars>
      </dgm:prSet>
      <dgm:spPr/>
    </dgm:pt>
    <dgm:pt modelId="{069762BA-D637-4B0D-9680-085EBAC27FD2}" type="pres">
      <dgm:prSet presAssocID="{AA750D1A-5678-418D-BA1B-D0812C7218C3}" presName="ThreeConn_2-3" presStyleLbl="fgAccFollowNode1" presStyleIdx="1" presStyleCnt="2">
        <dgm:presLayoutVars>
          <dgm:bulletEnabled val="1"/>
        </dgm:presLayoutVars>
      </dgm:prSet>
      <dgm:spPr/>
    </dgm:pt>
    <dgm:pt modelId="{E93C7490-64ED-4FEF-B00B-46FBCD4E5CBF}" type="pres">
      <dgm:prSet presAssocID="{AA750D1A-5678-418D-BA1B-D0812C7218C3}" presName="ThreeNodes_1_text" presStyleLbl="node1" presStyleIdx="2" presStyleCnt="3">
        <dgm:presLayoutVars>
          <dgm:bulletEnabled val="1"/>
        </dgm:presLayoutVars>
      </dgm:prSet>
      <dgm:spPr/>
    </dgm:pt>
    <dgm:pt modelId="{D13D1B69-7676-424D-A4EC-119ED8C038DE}" type="pres">
      <dgm:prSet presAssocID="{AA750D1A-5678-418D-BA1B-D0812C7218C3}" presName="ThreeNodes_2_text" presStyleLbl="node1" presStyleIdx="2" presStyleCnt="3">
        <dgm:presLayoutVars>
          <dgm:bulletEnabled val="1"/>
        </dgm:presLayoutVars>
      </dgm:prSet>
      <dgm:spPr/>
    </dgm:pt>
    <dgm:pt modelId="{21DB5BDD-E1FF-4962-A243-C2ED0C08CCE0}" type="pres">
      <dgm:prSet presAssocID="{AA750D1A-5678-418D-BA1B-D0812C7218C3}" presName="ThreeNodes_3_text" presStyleLbl="node1" presStyleIdx="2" presStyleCnt="3">
        <dgm:presLayoutVars>
          <dgm:bulletEnabled val="1"/>
        </dgm:presLayoutVars>
      </dgm:prSet>
      <dgm:spPr/>
    </dgm:pt>
  </dgm:ptLst>
  <dgm:cxnLst>
    <dgm:cxn modelId="{918D6B10-6700-405D-882F-5F6E817BA5D1}" type="presOf" srcId="{07C4A264-C8CF-4A9F-A8CF-EAF2BFE633F2}" destId="{D13D1B69-7676-424D-A4EC-119ED8C038DE}" srcOrd="1" destOrd="0" presId="urn:microsoft.com/office/officeart/2005/8/layout/vProcess5"/>
    <dgm:cxn modelId="{F897AE25-8995-465A-AF9B-E9894E636F54}" type="presOf" srcId="{29921360-A12A-4CA3-8039-B33C203E32E6}" destId="{8780F482-B543-4E79-A293-5BCAE574B69D}" srcOrd="0" destOrd="0" presId="urn:microsoft.com/office/officeart/2005/8/layout/vProcess5"/>
    <dgm:cxn modelId="{144CCD26-DA2A-4637-A0BB-5E76A56CED2A}" type="presOf" srcId="{AA750D1A-5678-418D-BA1B-D0812C7218C3}" destId="{A47F7EE2-161B-4942-97B4-1A1E1E32DEA1}" srcOrd="0" destOrd="0" presId="urn:microsoft.com/office/officeart/2005/8/layout/vProcess5"/>
    <dgm:cxn modelId="{62C01331-6B73-4FA8-BD04-B39D78591054}" type="presOf" srcId="{FB39D1C2-AE41-4B4F-BC73-4C3829360699}" destId="{F81C1F6A-DC69-4BF4-BAA6-A04F1464AA40}" srcOrd="0" destOrd="0" presId="urn:microsoft.com/office/officeart/2005/8/layout/vProcess5"/>
    <dgm:cxn modelId="{11957E73-4CC4-4052-B46B-34F96B45E38D}" srcId="{AA750D1A-5678-418D-BA1B-D0812C7218C3}" destId="{07C4A264-C8CF-4A9F-A8CF-EAF2BFE633F2}" srcOrd="1" destOrd="0" parTransId="{710C8538-8CE2-45AC-832C-4051188495F1}" sibTransId="{18CEEB6A-832F-4369-ADEB-D6A456D19B20}"/>
    <dgm:cxn modelId="{49A9FF55-6F65-42F5-A2A5-1BFD9E44968A}" srcId="{AA750D1A-5678-418D-BA1B-D0812C7218C3}" destId="{29921360-A12A-4CA3-8039-B33C203E32E6}" srcOrd="0" destOrd="0" parTransId="{E0A13684-B24C-455C-9793-DC98BF6A1099}" sibTransId="{FB39D1C2-AE41-4B4F-BC73-4C3829360699}"/>
    <dgm:cxn modelId="{21F22B87-FE07-4410-AAC2-1A6A39F98C24}" srcId="{AA750D1A-5678-418D-BA1B-D0812C7218C3}" destId="{C71FBBEE-EAB2-4341-B5BE-B90946DFAF2D}" srcOrd="2" destOrd="0" parTransId="{B34EAF7A-4CF4-476D-905E-DD4561F98AFF}" sibTransId="{C9890229-94AD-491E-B872-BD321EBA9B36}"/>
    <dgm:cxn modelId="{3818B5B6-16C6-43DE-AF5B-AAF1EB9C7ADD}" type="presOf" srcId="{C71FBBEE-EAB2-4341-B5BE-B90946DFAF2D}" destId="{21DB5BDD-E1FF-4962-A243-C2ED0C08CCE0}" srcOrd="1" destOrd="0" presId="urn:microsoft.com/office/officeart/2005/8/layout/vProcess5"/>
    <dgm:cxn modelId="{010D79C3-1C0B-4D38-AF67-40C81F83A894}" type="presOf" srcId="{07C4A264-C8CF-4A9F-A8CF-EAF2BFE633F2}" destId="{76EF79BC-AE4A-452D-811D-E9744A0CF9EF}" srcOrd="0" destOrd="0" presId="urn:microsoft.com/office/officeart/2005/8/layout/vProcess5"/>
    <dgm:cxn modelId="{575BE9CD-1075-43BC-8466-4D5F50AF624A}" type="presOf" srcId="{18CEEB6A-832F-4369-ADEB-D6A456D19B20}" destId="{069762BA-D637-4B0D-9680-085EBAC27FD2}" srcOrd="0" destOrd="0" presId="urn:microsoft.com/office/officeart/2005/8/layout/vProcess5"/>
    <dgm:cxn modelId="{1244A3E0-5531-43FE-BCAC-A8B69E4D1E82}" type="presOf" srcId="{C71FBBEE-EAB2-4341-B5BE-B90946DFAF2D}" destId="{44A65F9C-9D2D-45A1-B2DD-103762E954C5}" srcOrd="0" destOrd="0" presId="urn:microsoft.com/office/officeart/2005/8/layout/vProcess5"/>
    <dgm:cxn modelId="{90CD68F6-163B-41C1-9264-52BF6BBDCFC0}" type="presOf" srcId="{29921360-A12A-4CA3-8039-B33C203E32E6}" destId="{E93C7490-64ED-4FEF-B00B-46FBCD4E5CBF}" srcOrd="1" destOrd="0" presId="urn:microsoft.com/office/officeart/2005/8/layout/vProcess5"/>
    <dgm:cxn modelId="{C2F0F009-162F-4D45-9DB8-EA4AC97E675E}" type="presParOf" srcId="{A47F7EE2-161B-4942-97B4-1A1E1E32DEA1}" destId="{5C6EEFAD-CEDF-4829-9C67-BC1F90325320}" srcOrd="0" destOrd="0" presId="urn:microsoft.com/office/officeart/2005/8/layout/vProcess5"/>
    <dgm:cxn modelId="{917BA2E9-7E6E-4834-BFEB-88432F34C6DB}" type="presParOf" srcId="{A47F7EE2-161B-4942-97B4-1A1E1E32DEA1}" destId="{8780F482-B543-4E79-A293-5BCAE574B69D}" srcOrd="1" destOrd="0" presId="urn:microsoft.com/office/officeart/2005/8/layout/vProcess5"/>
    <dgm:cxn modelId="{BB58C9E5-E841-422A-9ADE-2AA01F2172A8}" type="presParOf" srcId="{A47F7EE2-161B-4942-97B4-1A1E1E32DEA1}" destId="{76EF79BC-AE4A-452D-811D-E9744A0CF9EF}" srcOrd="2" destOrd="0" presId="urn:microsoft.com/office/officeart/2005/8/layout/vProcess5"/>
    <dgm:cxn modelId="{2D4CE189-D978-4CD6-B1F4-480174172335}" type="presParOf" srcId="{A47F7EE2-161B-4942-97B4-1A1E1E32DEA1}" destId="{44A65F9C-9D2D-45A1-B2DD-103762E954C5}" srcOrd="3" destOrd="0" presId="urn:microsoft.com/office/officeart/2005/8/layout/vProcess5"/>
    <dgm:cxn modelId="{FB2BEC78-2792-4F6F-BF5B-AAD1AB2F2CEC}" type="presParOf" srcId="{A47F7EE2-161B-4942-97B4-1A1E1E32DEA1}" destId="{F81C1F6A-DC69-4BF4-BAA6-A04F1464AA40}" srcOrd="4" destOrd="0" presId="urn:microsoft.com/office/officeart/2005/8/layout/vProcess5"/>
    <dgm:cxn modelId="{70BB7FF8-AE41-49F3-AD51-2D1460B0A913}" type="presParOf" srcId="{A47F7EE2-161B-4942-97B4-1A1E1E32DEA1}" destId="{069762BA-D637-4B0D-9680-085EBAC27FD2}" srcOrd="5" destOrd="0" presId="urn:microsoft.com/office/officeart/2005/8/layout/vProcess5"/>
    <dgm:cxn modelId="{8D1E0E22-373D-412B-9D65-BAF17B4BE869}" type="presParOf" srcId="{A47F7EE2-161B-4942-97B4-1A1E1E32DEA1}" destId="{E93C7490-64ED-4FEF-B00B-46FBCD4E5CBF}" srcOrd="6" destOrd="0" presId="urn:microsoft.com/office/officeart/2005/8/layout/vProcess5"/>
    <dgm:cxn modelId="{B7547D5F-DB63-47BA-9D55-BA360413011E}" type="presParOf" srcId="{A47F7EE2-161B-4942-97B4-1A1E1E32DEA1}" destId="{D13D1B69-7676-424D-A4EC-119ED8C038DE}" srcOrd="7" destOrd="0" presId="urn:microsoft.com/office/officeart/2005/8/layout/vProcess5"/>
    <dgm:cxn modelId="{F5CDA071-DCFE-43DF-A623-2A015C439565}" type="presParOf" srcId="{A47F7EE2-161B-4942-97B4-1A1E1E32DEA1}" destId="{21DB5BDD-E1FF-4962-A243-C2ED0C08CCE0}"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6.xml><?xml version="1.0" encoding="utf-8"?>
<dgm:dataModel xmlns:dgm="http://schemas.openxmlformats.org/drawingml/2006/diagram" xmlns:a="http://schemas.openxmlformats.org/drawingml/2006/main">
  <dgm:ptLst>
    <dgm:pt modelId="{1F271935-71F6-41E7-A7D1-33F0E52E59DA}" type="doc">
      <dgm:prSet loTypeId="urn:microsoft.com/office/officeart/2005/8/layout/vList6" loCatId="list" qsTypeId="urn:microsoft.com/office/officeart/2005/8/quickstyle/simple1" qsCatId="simple" csTypeId="urn:microsoft.com/office/officeart/2005/8/colors/accent1_3" csCatId="accent1" phldr="1"/>
      <dgm:spPr/>
      <dgm:t>
        <a:bodyPr/>
        <a:lstStyle/>
        <a:p>
          <a:endParaRPr lang="en-US"/>
        </a:p>
      </dgm:t>
    </dgm:pt>
    <dgm:pt modelId="{F29B6319-D94F-4387-8FB4-7E06CDD6A4FA}">
      <dgm:prSet phldrT="[Text]" custT="1"/>
      <dgm:spPr>
        <a:scene3d>
          <a:camera prst="orthographicFront"/>
          <a:lightRig rig="threePt" dir="t"/>
        </a:scene3d>
        <a:sp3d>
          <a:bevelT/>
        </a:sp3d>
      </dgm:spPr>
      <dgm:t>
        <a:bodyPr/>
        <a:lstStyle/>
        <a:p>
          <a:r>
            <a:rPr lang="en-US" sz="2800"/>
            <a:t>City orders supplies</a:t>
          </a:r>
        </a:p>
      </dgm:t>
    </dgm:pt>
    <dgm:pt modelId="{3288CEE5-FED0-4597-8303-3871EE13E5FE}" type="parTrans" cxnId="{AAB4DD8E-18D1-401D-B2B5-7CF242998E55}">
      <dgm:prSet/>
      <dgm:spPr/>
      <dgm:t>
        <a:bodyPr/>
        <a:lstStyle/>
        <a:p>
          <a:endParaRPr lang="en-US"/>
        </a:p>
      </dgm:t>
    </dgm:pt>
    <dgm:pt modelId="{3D529BD7-1BD8-40DF-A6DC-1C79828DDA9B}" type="sibTrans" cxnId="{AAB4DD8E-18D1-401D-B2B5-7CF242998E55}">
      <dgm:prSet/>
      <dgm:spPr/>
      <dgm:t>
        <a:bodyPr/>
        <a:lstStyle/>
        <a:p>
          <a:endParaRPr lang="en-US"/>
        </a:p>
      </dgm:t>
    </dgm:pt>
    <dgm:pt modelId="{010A6F7D-E0E9-47A5-A188-C3025983F94E}">
      <dgm:prSet phldrT="[Text]"/>
      <dgm:spPr>
        <a:scene3d>
          <a:camera prst="orthographicFront"/>
          <a:lightRig rig="threePt" dir="t"/>
        </a:scene3d>
        <a:sp3d>
          <a:bevelT/>
        </a:sp3d>
      </dgm:spPr>
      <dgm:t>
        <a:bodyPr anchor="ctr"/>
        <a:lstStyle/>
        <a:p>
          <a:pPr>
            <a:buNone/>
          </a:pPr>
          <a:r>
            <a:rPr lang="en-US"/>
            <a:t>	Expense is recognized as the city receives the supplies</a:t>
          </a:r>
        </a:p>
      </dgm:t>
    </dgm:pt>
    <dgm:pt modelId="{E184D4D4-D80E-41FD-9433-FFD5B7785F26}" type="parTrans" cxnId="{7B4EF2B8-410A-49FE-97F1-3C3B5FD262C6}">
      <dgm:prSet/>
      <dgm:spPr/>
      <dgm:t>
        <a:bodyPr/>
        <a:lstStyle/>
        <a:p>
          <a:endParaRPr lang="en-US"/>
        </a:p>
      </dgm:t>
    </dgm:pt>
    <dgm:pt modelId="{D96B6803-1134-4F0C-B51B-4073B9A6580B}" type="sibTrans" cxnId="{7B4EF2B8-410A-49FE-97F1-3C3B5FD262C6}">
      <dgm:prSet/>
      <dgm:spPr/>
      <dgm:t>
        <a:bodyPr/>
        <a:lstStyle/>
        <a:p>
          <a:endParaRPr lang="en-US"/>
        </a:p>
      </dgm:t>
    </dgm:pt>
    <dgm:pt modelId="{8EFA7B19-D076-4D35-BFA2-BDCAA4848BDF}">
      <dgm:prSet phldrT="[Text]" custT="1"/>
      <dgm:spPr>
        <a:scene3d>
          <a:camera prst="orthographicFront"/>
          <a:lightRig rig="threePt" dir="t"/>
        </a:scene3d>
        <a:sp3d>
          <a:bevelT/>
        </a:sp3d>
      </dgm:spPr>
      <dgm:t>
        <a:bodyPr/>
        <a:lstStyle/>
        <a:p>
          <a:r>
            <a:rPr lang="en-US" sz="2800"/>
            <a:t>School district hires CPA</a:t>
          </a:r>
        </a:p>
      </dgm:t>
    </dgm:pt>
    <dgm:pt modelId="{997DFEF9-6009-4F75-889E-1B119518CD32}" type="parTrans" cxnId="{98F80742-70E8-43E8-B5D9-1F6E8D43C59D}">
      <dgm:prSet/>
      <dgm:spPr/>
      <dgm:t>
        <a:bodyPr/>
        <a:lstStyle/>
        <a:p>
          <a:endParaRPr lang="en-US"/>
        </a:p>
      </dgm:t>
    </dgm:pt>
    <dgm:pt modelId="{19AA5486-870A-4A0A-8949-1AB29CBBD66F}" type="sibTrans" cxnId="{98F80742-70E8-43E8-B5D9-1F6E8D43C59D}">
      <dgm:prSet/>
      <dgm:spPr/>
      <dgm:t>
        <a:bodyPr/>
        <a:lstStyle/>
        <a:p>
          <a:endParaRPr lang="en-US"/>
        </a:p>
      </dgm:t>
    </dgm:pt>
    <dgm:pt modelId="{53775F36-1D46-4D8B-A89A-60F82AF0E9A3}">
      <dgm:prSet phldrT="[Text]" custT="1"/>
      <dgm:spPr>
        <a:scene3d>
          <a:camera prst="orthographicFront"/>
          <a:lightRig rig="threePt" dir="t"/>
        </a:scene3d>
        <a:sp3d>
          <a:bevelT/>
        </a:sp3d>
      </dgm:spPr>
      <dgm:t>
        <a:bodyPr/>
        <a:lstStyle/>
        <a:p>
          <a:r>
            <a:rPr lang="en-US" sz="2800"/>
            <a:t>Public utility employees</a:t>
          </a:r>
        </a:p>
      </dgm:t>
    </dgm:pt>
    <dgm:pt modelId="{8FF75147-7ED9-4264-BE7F-BAC2164A70A9}" type="parTrans" cxnId="{75F9E0BA-56F5-4987-9940-B25398F4324F}">
      <dgm:prSet/>
      <dgm:spPr/>
      <dgm:t>
        <a:bodyPr/>
        <a:lstStyle/>
        <a:p>
          <a:endParaRPr lang="en-US"/>
        </a:p>
      </dgm:t>
    </dgm:pt>
    <dgm:pt modelId="{20C59142-1CD9-4749-A15A-F9760AC9E8E9}" type="sibTrans" cxnId="{75F9E0BA-56F5-4987-9940-B25398F4324F}">
      <dgm:prSet/>
      <dgm:spPr/>
      <dgm:t>
        <a:bodyPr/>
        <a:lstStyle/>
        <a:p>
          <a:endParaRPr lang="en-US"/>
        </a:p>
      </dgm:t>
    </dgm:pt>
    <dgm:pt modelId="{BCCDB2DD-C4C4-4654-9669-B8D6550E0D6C}">
      <dgm:prSet phldrT="[Text]"/>
      <dgm:spPr>
        <a:scene3d>
          <a:camera prst="orthographicFront"/>
          <a:lightRig rig="threePt" dir="t"/>
        </a:scene3d>
        <a:sp3d>
          <a:bevelT/>
        </a:sp3d>
      </dgm:spPr>
      <dgm:t>
        <a:bodyPr anchor="ctr"/>
        <a:lstStyle/>
        <a:p>
          <a:pPr>
            <a:buNone/>
          </a:pPr>
          <a:r>
            <a:rPr lang="en-US"/>
            <a:t>	Expense is recognized as the CPA firm carries out the expected work, such as an audit</a:t>
          </a:r>
        </a:p>
      </dgm:t>
    </dgm:pt>
    <dgm:pt modelId="{7D3504BE-E771-4065-BF2A-87D5E10B176F}" type="parTrans" cxnId="{7AE34E7B-F83A-4B5C-A30C-422C2D871434}">
      <dgm:prSet/>
      <dgm:spPr/>
      <dgm:t>
        <a:bodyPr/>
        <a:lstStyle/>
        <a:p>
          <a:endParaRPr lang="en-US"/>
        </a:p>
      </dgm:t>
    </dgm:pt>
    <dgm:pt modelId="{F3653FDF-C96A-45E8-ACCE-DF713A013E76}" type="sibTrans" cxnId="{7AE34E7B-F83A-4B5C-A30C-422C2D871434}">
      <dgm:prSet/>
      <dgm:spPr/>
      <dgm:t>
        <a:bodyPr/>
        <a:lstStyle/>
        <a:p>
          <a:endParaRPr lang="en-US"/>
        </a:p>
      </dgm:t>
    </dgm:pt>
    <dgm:pt modelId="{79DBC4A4-33EC-4FCC-A0A0-0CB214AEF68A}">
      <dgm:prSet phldrT="[Text]"/>
      <dgm:spPr>
        <a:scene3d>
          <a:camera prst="orthographicFront"/>
          <a:lightRig rig="threePt" dir="t"/>
        </a:scene3d>
        <a:sp3d>
          <a:bevelT/>
        </a:sp3d>
      </dgm:spPr>
      <dgm:t>
        <a:bodyPr anchor="ctr"/>
        <a:lstStyle/>
        <a:p>
          <a:pPr>
            <a:buNone/>
          </a:pPr>
          <a:r>
            <a:rPr lang="en-US"/>
            <a:t>	Expenses for wages are recognized as the employees perform services over time</a:t>
          </a:r>
        </a:p>
      </dgm:t>
    </dgm:pt>
    <dgm:pt modelId="{05967B95-ED5D-47A0-B3D7-153FA1FDE844}" type="parTrans" cxnId="{11894565-9ECB-4167-A825-B834F9BFF890}">
      <dgm:prSet/>
      <dgm:spPr/>
      <dgm:t>
        <a:bodyPr/>
        <a:lstStyle/>
        <a:p>
          <a:endParaRPr lang="en-US"/>
        </a:p>
      </dgm:t>
    </dgm:pt>
    <dgm:pt modelId="{38FB9BA8-83C4-4D9C-9C11-61F4287942B0}" type="sibTrans" cxnId="{11894565-9ECB-4167-A825-B834F9BFF890}">
      <dgm:prSet/>
      <dgm:spPr/>
      <dgm:t>
        <a:bodyPr/>
        <a:lstStyle/>
        <a:p>
          <a:endParaRPr lang="en-US"/>
        </a:p>
      </dgm:t>
    </dgm:pt>
    <dgm:pt modelId="{FDDB3C88-FE6E-4282-BAB8-2AADA6CAC1DC}" type="pres">
      <dgm:prSet presAssocID="{1F271935-71F6-41E7-A7D1-33F0E52E59DA}" presName="Name0" presStyleCnt="0">
        <dgm:presLayoutVars>
          <dgm:dir/>
          <dgm:animLvl val="lvl"/>
          <dgm:resizeHandles/>
        </dgm:presLayoutVars>
      </dgm:prSet>
      <dgm:spPr/>
    </dgm:pt>
    <dgm:pt modelId="{8D693DC2-F039-4EA8-AA54-845F8AE84349}" type="pres">
      <dgm:prSet presAssocID="{F29B6319-D94F-4387-8FB4-7E06CDD6A4FA}" presName="linNode" presStyleCnt="0"/>
      <dgm:spPr>
        <a:scene3d>
          <a:camera prst="orthographicFront"/>
          <a:lightRig rig="threePt" dir="t"/>
        </a:scene3d>
        <a:sp3d>
          <a:bevelT/>
        </a:sp3d>
      </dgm:spPr>
    </dgm:pt>
    <dgm:pt modelId="{F5A3FC1E-716A-489F-A032-F8B355F435E8}" type="pres">
      <dgm:prSet presAssocID="{F29B6319-D94F-4387-8FB4-7E06CDD6A4FA}" presName="parentShp" presStyleLbl="node1" presStyleIdx="0" presStyleCnt="3">
        <dgm:presLayoutVars>
          <dgm:bulletEnabled val="1"/>
        </dgm:presLayoutVars>
      </dgm:prSet>
      <dgm:spPr/>
    </dgm:pt>
    <dgm:pt modelId="{CA3522B3-B3DC-4B87-B552-6B3B84CA69C8}" type="pres">
      <dgm:prSet presAssocID="{F29B6319-D94F-4387-8FB4-7E06CDD6A4FA}" presName="childShp" presStyleLbl="bgAccFollowNode1" presStyleIdx="0" presStyleCnt="3">
        <dgm:presLayoutVars>
          <dgm:bulletEnabled val="1"/>
        </dgm:presLayoutVars>
      </dgm:prSet>
      <dgm:spPr/>
    </dgm:pt>
    <dgm:pt modelId="{1CC86186-5640-4D26-88E6-05E8E42678FC}" type="pres">
      <dgm:prSet presAssocID="{3D529BD7-1BD8-40DF-A6DC-1C79828DDA9B}" presName="spacing" presStyleCnt="0"/>
      <dgm:spPr>
        <a:scene3d>
          <a:camera prst="orthographicFront"/>
          <a:lightRig rig="threePt" dir="t"/>
        </a:scene3d>
        <a:sp3d>
          <a:bevelT/>
        </a:sp3d>
      </dgm:spPr>
    </dgm:pt>
    <dgm:pt modelId="{21B5270E-7DA0-464E-9578-1DF2A8DE78C8}" type="pres">
      <dgm:prSet presAssocID="{8EFA7B19-D076-4D35-BFA2-BDCAA4848BDF}" presName="linNode" presStyleCnt="0"/>
      <dgm:spPr>
        <a:scene3d>
          <a:camera prst="orthographicFront"/>
          <a:lightRig rig="threePt" dir="t"/>
        </a:scene3d>
        <a:sp3d>
          <a:bevelT/>
        </a:sp3d>
      </dgm:spPr>
    </dgm:pt>
    <dgm:pt modelId="{616F5916-82D9-406F-8DEC-D4DF57958C15}" type="pres">
      <dgm:prSet presAssocID="{8EFA7B19-D076-4D35-BFA2-BDCAA4848BDF}" presName="parentShp" presStyleLbl="node1" presStyleIdx="1" presStyleCnt="3">
        <dgm:presLayoutVars>
          <dgm:bulletEnabled val="1"/>
        </dgm:presLayoutVars>
      </dgm:prSet>
      <dgm:spPr/>
    </dgm:pt>
    <dgm:pt modelId="{01767D7B-6805-4307-B70E-D7E33189CD43}" type="pres">
      <dgm:prSet presAssocID="{8EFA7B19-D076-4D35-BFA2-BDCAA4848BDF}" presName="childShp" presStyleLbl="bgAccFollowNode1" presStyleIdx="1" presStyleCnt="3">
        <dgm:presLayoutVars>
          <dgm:bulletEnabled val="1"/>
        </dgm:presLayoutVars>
      </dgm:prSet>
      <dgm:spPr/>
    </dgm:pt>
    <dgm:pt modelId="{D07F4D81-44F9-4BCE-B451-FE5C6461DE9D}" type="pres">
      <dgm:prSet presAssocID="{19AA5486-870A-4A0A-8949-1AB29CBBD66F}" presName="spacing" presStyleCnt="0"/>
      <dgm:spPr>
        <a:scene3d>
          <a:camera prst="orthographicFront"/>
          <a:lightRig rig="threePt" dir="t"/>
        </a:scene3d>
        <a:sp3d>
          <a:bevelT/>
        </a:sp3d>
      </dgm:spPr>
    </dgm:pt>
    <dgm:pt modelId="{00A140AB-12FA-469B-B709-7B107120C592}" type="pres">
      <dgm:prSet presAssocID="{53775F36-1D46-4D8B-A89A-60F82AF0E9A3}" presName="linNode" presStyleCnt="0"/>
      <dgm:spPr>
        <a:scene3d>
          <a:camera prst="orthographicFront"/>
          <a:lightRig rig="threePt" dir="t"/>
        </a:scene3d>
        <a:sp3d>
          <a:bevelT/>
        </a:sp3d>
      </dgm:spPr>
    </dgm:pt>
    <dgm:pt modelId="{896A63C4-93C0-43D5-9AE6-B4C3E8454A46}" type="pres">
      <dgm:prSet presAssocID="{53775F36-1D46-4D8B-A89A-60F82AF0E9A3}" presName="parentShp" presStyleLbl="node1" presStyleIdx="2" presStyleCnt="3">
        <dgm:presLayoutVars>
          <dgm:bulletEnabled val="1"/>
        </dgm:presLayoutVars>
      </dgm:prSet>
      <dgm:spPr/>
    </dgm:pt>
    <dgm:pt modelId="{FD0CF255-AF60-483E-8117-D3AF654F67E1}" type="pres">
      <dgm:prSet presAssocID="{53775F36-1D46-4D8B-A89A-60F82AF0E9A3}" presName="childShp" presStyleLbl="bgAccFollowNode1" presStyleIdx="2" presStyleCnt="3">
        <dgm:presLayoutVars>
          <dgm:bulletEnabled val="1"/>
        </dgm:presLayoutVars>
      </dgm:prSet>
      <dgm:spPr/>
    </dgm:pt>
  </dgm:ptLst>
  <dgm:cxnLst>
    <dgm:cxn modelId="{23D35D21-0313-4B75-AB00-2FBFA74E5070}" type="presOf" srcId="{8EFA7B19-D076-4D35-BFA2-BDCAA4848BDF}" destId="{616F5916-82D9-406F-8DEC-D4DF57958C15}" srcOrd="0" destOrd="0" presId="urn:microsoft.com/office/officeart/2005/8/layout/vList6"/>
    <dgm:cxn modelId="{D9B29C36-1CC3-4BB4-80B3-D279F261E315}" type="presOf" srcId="{79DBC4A4-33EC-4FCC-A0A0-0CB214AEF68A}" destId="{FD0CF255-AF60-483E-8117-D3AF654F67E1}" srcOrd="0" destOrd="0" presId="urn:microsoft.com/office/officeart/2005/8/layout/vList6"/>
    <dgm:cxn modelId="{98F80742-70E8-43E8-B5D9-1F6E8D43C59D}" srcId="{1F271935-71F6-41E7-A7D1-33F0E52E59DA}" destId="{8EFA7B19-D076-4D35-BFA2-BDCAA4848BDF}" srcOrd="1" destOrd="0" parTransId="{997DFEF9-6009-4F75-889E-1B119518CD32}" sibTransId="{19AA5486-870A-4A0A-8949-1AB29CBBD66F}"/>
    <dgm:cxn modelId="{11894565-9ECB-4167-A825-B834F9BFF890}" srcId="{53775F36-1D46-4D8B-A89A-60F82AF0E9A3}" destId="{79DBC4A4-33EC-4FCC-A0A0-0CB214AEF68A}" srcOrd="0" destOrd="0" parTransId="{05967B95-ED5D-47A0-B3D7-153FA1FDE844}" sibTransId="{38FB9BA8-83C4-4D9C-9C11-61F4287942B0}"/>
    <dgm:cxn modelId="{CE56726B-0593-4F45-BC43-F7C0B3F59A2A}" type="presOf" srcId="{F29B6319-D94F-4387-8FB4-7E06CDD6A4FA}" destId="{F5A3FC1E-716A-489F-A032-F8B355F435E8}" srcOrd="0" destOrd="0" presId="urn:microsoft.com/office/officeart/2005/8/layout/vList6"/>
    <dgm:cxn modelId="{76521273-B605-4DEE-9CD1-B42556F19E65}" type="presOf" srcId="{53775F36-1D46-4D8B-A89A-60F82AF0E9A3}" destId="{896A63C4-93C0-43D5-9AE6-B4C3E8454A46}" srcOrd="0" destOrd="0" presId="urn:microsoft.com/office/officeart/2005/8/layout/vList6"/>
    <dgm:cxn modelId="{63526A53-2413-4680-9CC1-28CCC3756396}" type="presOf" srcId="{1F271935-71F6-41E7-A7D1-33F0E52E59DA}" destId="{FDDB3C88-FE6E-4282-BAB8-2AADA6CAC1DC}" srcOrd="0" destOrd="0" presId="urn:microsoft.com/office/officeart/2005/8/layout/vList6"/>
    <dgm:cxn modelId="{7AE34E7B-F83A-4B5C-A30C-422C2D871434}" srcId="{8EFA7B19-D076-4D35-BFA2-BDCAA4848BDF}" destId="{BCCDB2DD-C4C4-4654-9669-B8D6550E0D6C}" srcOrd="0" destOrd="0" parTransId="{7D3504BE-E771-4065-BF2A-87D5E10B176F}" sibTransId="{F3653FDF-C96A-45E8-ACCE-DF713A013E76}"/>
    <dgm:cxn modelId="{AAB4DD8E-18D1-401D-B2B5-7CF242998E55}" srcId="{1F271935-71F6-41E7-A7D1-33F0E52E59DA}" destId="{F29B6319-D94F-4387-8FB4-7E06CDD6A4FA}" srcOrd="0" destOrd="0" parTransId="{3288CEE5-FED0-4597-8303-3871EE13E5FE}" sibTransId="{3D529BD7-1BD8-40DF-A6DC-1C79828DDA9B}"/>
    <dgm:cxn modelId="{7B4EF2B8-410A-49FE-97F1-3C3B5FD262C6}" srcId="{F29B6319-D94F-4387-8FB4-7E06CDD6A4FA}" destId="{010A6F7D-E0E9-47A5-A188-C3025983F94E}" srcOrd="0" destOrd="0" parTransId="{E184D4D4-D80E-41FD-9433-FFD5B7785F26}" sibTransId="{D96B6803-1134-4F0C-B51B-4073B9A6580B}"/>
    <dgm:cxn modelId="{75F9E0BA-56F5-4987-9940-B25398F4324F}" srcId="{1F271935-71F6-41E7-A7D1-33F0E52E59DA}" destId="{53775F36-1D46-4D8B-A89A-60F82AF0E9A3}" srcOrd="2" destOrd="0" parTransId="{8FF75147-7ED9-4264-BE7F-BAC2164A70A9}" sibTransId="{20C59142-1CD9-4749-A15A-F9760AC9E8E9}"/>
    <dgm:cxn modelId="{83295FDC-9E65-4F8C-B7B6-AB36FE64B191}" type="presOf" srcId="{BCCDB2DD-C4C4-4654-9669-B8D6550E0D6C}" destId="{01767D7B-6805-4307-B70E-D7E33189CD43}" srcOrd="0" destOrd="0" presId="urn:microsoft.com/office/officeart/2005/8/layout/vList6"/>
    <dgm:cxn modelId="{4BF1D1F0-40D9-450C-B542-30830F4BF87E}" type="presOf" srcId="{010A6F7D-E0E9-47A5-A188-C3025983F94E}" destId="{CA3522B3-B3DC-4B87-B552-6B3B84CA69C8}" srcOrd="0" destOrd="0" presId="urn:microsoft.com/office/officeart/2005/8/layout/vList6"/>
    <dgm:cxn modelId="{101449F5-C79E-4407-ACDB-9180F6B7846E}" type="presParOf" srcId="{FDDB3C88-FE6E-4282-BAB8-2AADA6CAC1DC}" destId="{8D693DC2-F039-4EA8-AA54-845F8AE84349}" srcOrd="0" destOrd="0" presId="urn:microsoft.com/office/officeart/2005/8/layout/vList6"/>
    <dgm:cxn modelId="{C1D84501-0DCF-4E13-BDD5-C4A96BEE0300}" type="presParOf" srcId="{8D693DC2-F039-4EA8-AA54-845F8AE84349}" destId="{F5A3FC1E-716A-489F-A032-F8B355F435E8}" srcOrd="0" destOrd="0" presId="urn:microsoft.com/office/officeart/2005/8/layout/vList6"/>
    <dgm:cxn modelId="{243F01B1-5A06-4FD2-99D3-D9B50AC1349E}" type="presParOf" srcId="{8D693DC2-F039-4EA8-AA54-845F8AE84349}" destId="{CA3522B3-B3DC-4B87-B552-6B3B84CA69C8}" srcOrd="1" destOrd="0" presId="urn:microsoft.com/office/officeart/2005/8/layout/vList6"/>
    <dgm:cxn modelId="{09DBDC59-B659-4B91-9FD3-62D5D7F1BA50}" type="presParOf" srcId="{FDDB3C88-FE6E-4282-BAB8-2AADA6CAC1DC}" destId="{1CC86186-5640-4D26-88E6-05E8E42678FC}" srcOrd="1" destOrd="0" presId="urn:microsoft.com/office/officeart/2005/8/layout/vList6"/>
    <dgm:cxn modelId="{65F75857-8956-4FC7-862B-800631D0B1E9}" type="presParOf" srcId="{FDDB3C88-FE6E-4282-BAB8-2AADA6CAC1DC}" destId="{21B5270E-7DA0-464E-9578-1DF2A8DE78C8}" srcOrd="2" destOrd="0" presId="urn:microsoft.com/office/officeart/2005/8/layout/vList6"/>
    <dgm:cxn modelId="{C77FB152-F092-47DD-B46C-84C6191D58AF}" type="presParOf" srcId="{21B5270E-7DA0-464E-9578-1DF2A8DE78C8}" destId="{616F5916-82D9-406F-8DEC-D4DF57958C15}" srcOrd="0" destOrd="0" presId="urn:microsoft.com/office/officeart/2005/8/layout/vList6"/>
    <dgm:cxn modelId="{04BDC2E7-F642-4490-B4E5-0ED39074124C}" type="presParOf" srcId="{21B5270E-7DA0-464E-9578-1DF2A8DE78C8}" destId="{01767D7B-6805-4307-B70E-D7E33189CD43}" srcOrd="1" destOrd="0" presId="urn:microsoft.com/office/officeart/2005/8/layout/vList6"/>
    <dgm:cxn modelId="{6802C341-07F1-4F46-A467-B19FD6F2A6A9}" type="presParOf" srcId="{FDDB3C88-FE6E-4282-BAB8-2AADA6CAC1DC}" destId="{D07F4D81-44F9-4BCE-B451-FE5C6461DE9D}" srcOrd="3" destOrd="0" presId="urn:microsoft.com/office/officeart/2005/8/layout/vList6"/>
    <dgm:cxn modelId="{2D65EAB3-9578-4801-B31C-9EB93CC3D840}" type="presParOf" srcId="{FDDB3C88-FE6E-4282-BAB8-2AADA6CAC1DC}" destId="{00A140AB-12FA-469B-B709-7B107120C592}" srcOrd="4" destOrd="0" presId="urn:microsoft.com/office/officeart/2005/8/layout/vList6"/>
    <dgm:cxn modelId="{51B246C5-8ED9-4B88-8277-2512B4B4B4F6}" type="presParOf" srcId="{00A140AB-12FA-469B-B709-7B107120C592}" destId="{896A63C4-93C0-43D5-9AE6-B4C3E8454A46}" srcOrd="0" destOrd="0" presId="urn:microsoft.com/office/officeart/2005/8/layout/vList6"/>
    <dgm:cxn modelId="{B3A8FB87-7751-41BC-B7A3-65FB96171A37}" type="presParOf" srcId="{00A140AB-12FA-469B-B709-7B107120C592}" destId="{FD0CF255-AF60-483E-8117-D3AF654F67E1}"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7.xml><?xml version="1.0" encoding="utf-8"?>
<dgm:dataModel xmlns:dgm="http://schemas.openxmlformats.org/drawingml/2006/diagram" xmlns:a="http://schemas.openxmlformats.org/drawingml/2006/main">
  <dgm:ptLst>
    <dgm:pt modelId="{EB22DC95-6638-4751-AB8D-C1FCCC5A6EFD}" type="doc">
      <dgm:prSet loTypeId="urn:microsoft.com/office/officeart/2005/8/layout/lProcess2" loCatId="list" qsTypeId="urn:microsoft.com/office/officeart/2005/8/quickstyle/simple1" qsCatId="simple" csTypeId="urn:microsoft.com/office/officeart/2005/8/colors/accent1_3" csCatId="accent1" phldr="1"/>
      <dgm:spPr/>
      <dgm:t>
        <a:bodyPr/>
        <a:lstStyle/>
        <a:p>
          <a:endParaRPr lang="en-US"/>
        </a:p>
      </dgm:t>
    </dgm:pt>
    <dgm:pt modelId="{EF170AB4-AC6D-4A09-B17F-FA524CDCBAA1}">
      <dgm:prSet phldrT="[Text]" custT="1"/>
      <dgm:spPr>
        <a:scene3d>
          <a:camera prst="orthographicFront"/>
          <a:lightRig rig="threePt" dir="t"/>
        </a:scene3d>
        <a:sp3d>
          <a:bevelT/>
        </a:sp3d>
      </dgm:spPr>
      <dgm:t>
        <a:bodyPr/>
        <a:lstStyle/>
        <a:p>
          <a:r>
            <a:rPr lang="en-US" sz="2800">
              <a:solidFill>
                <a:schemeClr val="accent2">
                  <a:lumMod val="60000"/>
                  <a:lumOff val="40000"/>
                </a:schemeClr>
              </a:solidFill>
            </a:rPr>
            <a:t>Expense is recognized at the same time as the </a:t>
          </a:r>
          <a:r>
            <a:rPr lang="en-US" sz="2800" b="1" i="1">
              <a:solidFill>
                <a:schemeClr val="accent2">
                  <a:lumMod val="60000"/>
                  <a:lumOff val="40000"/>
                </a:schemeClr>
              </a:solidFill>
            </a:rPr>
            <a:t>payable</a:t>
          </a:r>
          <a:r>
            <a:rPr lang="en-US" sz="2800">
              <a:solidFill>
                <a:schemeClr val="accent2">
                  <a:lumMod val="60000"/>
                  <a:lumOff val="40000"/>
                </a:schemeClr>
              </a:solidFill>
            </a:rPr>
            <a:t>, unless there are time requirements</a:t>
          </a:r>
        </a:p>
      </dgm:t>
    </dgm:pt>
    <dgm:pt modelId="{5BFE8BCC-540C-4FD1-BB28-6DFA6657E8C3}" type="parTrans" cxnId="{D1E888F0-07E9-48CA-A815-CBD65B62FB4F}">
      <dgm:prSet/>
      <dgm:spPr/>
      <dgm:t>
        <a:bodyPr/>
        <a:lstStyle/>
        <a:p>
          <a:endParaRPr lang="en-US" sz="2800"/>
        </a:p>
      </dgm:t>
    </dgm:pt>
    <dgm:pt modelId="{15781A06-3A13-4354-8768-BF6F08C82D96}" type="sibTrans" cxnId="{D1E888F0-07E9-48CA-A815-CBD65B62FB4F}">
      <dgm:prSet/>
      <dgm:spPr/>
      <dgm:t>
        <a:bodyPr/>
        <a:lstStyle/>
        <a:p>
          <a:endParaRPr lang="en-US" sz="2800"/>
        </a:p>
      </dgm:t>
    </dgm:pt>
    <dgm:pt modelId="{3F7FEF20-E768-41F3-8A66-B893CD48C69A}">
      <dgm:prSet phldrT="[Text]" custT="1"/>
      <dgm:spPr>
        <a:scene3d>
          <a:camera prst="orthographicFront"/>
          <a:lightRig rig="threePt" dir="t"/>
        </a:scene3d>
        <a:sp3d>
          <a:bevelT/>
        </a:sp3d>
      </dgm:spPr>
      <dgm:t>
        <a:bodyPr/>
        <a:lstStyle/>
        <a:p>
          <a:r>
            <a:rPr lang="en-US" sz="2400"/>
            <a:t>Contractual arrangements</a:t>
          </a:r>
        </a:p>
      </dgm:t>
    </dgm:pt>
    <dgm:pt modelId="{92DB9109-78F8-4A1A-9884-6A48D1F079FE}" type="parTrans" cxnId="{05E78205-34EC-4E01-9AE1-2891654C94C2}">
      <dgm:prSet/>
      <dgm:spPr/>
      <dgm:t>
        <a:bodyPr/>
        <a:lstStyle/>
        <a:p>
          <a:endParaRPr lang="en-US" sz="2800"/>
        </a:p>
      </dgm:t>
    </dgm:pt>
    <dgm:pt modelId="{C6EC09E6-CCE3-442B-A818-1A8322C3F7E8}" type="sibTrans" cxnId="{05E78205-34EC-4E01-9AE1-2891654C94C2}">
      <dgm:prSet/>
      <dgm:spPr/>
      <dgm:t>
        <a:bodyPr/>
        <a:lstStyle/>
        <a:p>
          <a:endParaRPr lang="en-US" sz="2800"/>
        </a:p>
      </dgm:t>
    </dgm:pt>
    <dgm:pt modelId="{1DAB794E-010B-426D-B1E9-86539B9968E6}">
      <dgm:prSet phldrT="[Text]" custT="1"/>
      <dgm:spPr>
        <a:scene3d>
          <a:camera prst="orthographicFront"/>
          <a:lightRig rig="threePt" dir="t"/>
        </a:scene3d>
        <a:sp3d>
          <a:bevelT/>
        </a:sp3d>
      </dgm:spPr>
      <dgm:t>
        <a:bodyPr/>
        <a:lstStyle/>
        <a:p>
          <a:r>
            <a:rPr lang="en-US" sz="2400"/>
            <a:t>Shared revenue (outflows)</a:t>
          </a:r>
        </a:p>
      </dgm:t>
    </dgm:pt>
    <dgm:pt modelId="{6C6A84B3-DE97-4A3E-BB40-14FACDF52552}" type="parTrans" cxnId="{C9AB499F-4DAB-41AE-9F3E-DC14BE93644C}">
      <dgm:prSet/>
      <dgm:spPr/>
      <dgm:t>
        <a:bodyPr/>
        <a:lstStyle/>
        <a:p>
          <a:endParaRPr lang="en-US" sz="2800"/>
        </a:p>
      </dgm:t>
    </dgm:pt>
    <dgm:pt modelId="{F614FAA2-8EBD-4E01-8060-8DD26D8E03FC}" type="sibTrans" cxnId="{C9AB499F-4DAB-41AE-9F3E-DC14BE93644C}">
      <dgm:prSet/>
      <dgm:spPr/>
      <dgm:t>
        <a:bodyPr/>
        <a:lstStyle/>
        <a:p>
          <a:endParaRPr lang="en-US" sz="2800"/>
        </a:p>
      </dgm:t>
    </dgm:pt>
    <dgm:pt modelId="{F9E9C395-643C-4945-AD37-180F1ABF44F1}">
      <dgm:prSet phldrT="[Text]" custT="1"/>
      <dgm:spPr>
        <a:scene3d>
          <a:camera prst="orthographicFront"/>
          <a:lightRig rig="threePt" dir="t"/>
        </a:scene3d>
        <a:sp3d>
          <a:bevelT/>
        </a:sp3d>
      </dgm:spPr>
      <dgm:t>
        <a:bodyPr/>
        <a:lstStyle/>
        <a:p>
          <a:r>
            <a:rPr lang="en-US" sz="2400"/>
            <a:t>General aid (outflows)</a:t>
          </a:r>
        </a:p>
      </dgm:t>
    </dgm:pt>
    <dgm:pt modelId="{3F7078E0-8EEE-499A-BCB5-BD8B38BE7F58}" type="parTrans" cxnId="{A2257144-0ECB-4649-95DB-DCE8F9C89491}">
      <dgm:prSet/>
      <dgm:spPr/>
      <dgm:t>
        <a:bodyPr/>
        <a:lstStyle/>
        <a:p>
          <a:endParaRPr lang="en-US" sz="2800"/>
        </a:p>
      </dgm:t>
    </dgm:pt>
    <dgm:pt modelId="{34B4D33E-2D21-42F2-930E-57562642B410}" type="sibTrans" cxnId="{A2257144-0ECB-4649-95DB-DCE8F9C89491}">
      <dgm:prSet/>
      <dgm:spPr/>
      <dgm:t>
        <a:bodyPr/>
        <a:lstStyle/>
        <a:p>
          <a:endParaRPr lang="en-US" sz="2800"/>
        </a:p>
      </dgm:t>
    </dgm:pt>
    <dgm:pt modelId="{686ACCEA-BD92-4523-A9AA-F83C8CF2CDF6}" type="pres">
      <dgm:prSet presAssocID="{EB22DC95-6638-4751-AB8D-C1FCCC5A6EFD}" presName="theList" presStyleCnt="0">
        <dgm:presLayoutVars>
          <dgm:dir/>
          <dgm:animLvl val="lvl"/>
          <dgm:resizeHandles val="exact"/>
        </dgm:presLayoutVars>
      </dgm:prSet>
      <dgm:spPr/>
    </dgm:pt>
    <dgm:pt modelId="{0E79A2A6-5E65-495E-8E19-29FE325A0DB9}" type="pres">
      <dgm:prSet presAssocID="{EF170AB4-AC6D-4A09-B17F-FA524CDCBAA1}" presName="compNode" presStyleCnt="0"/>
      <dgm:spPr>
        <a:scene3d>
          <a:camera prst="orthographicFront"/>
          <a:lightRig rig="threePt" dir="t"/>
        </a:scene3d>
        <a:sp3d>
          <a:bevelT/>
        </a:sp3d>
      </dgm:spPr>
    </dgm:pt>
    <dgm:pt modelId="{6764EB81-829C-4BDE-920A-CD40C3125BAA}" type="pres">
      <dgm:prSet presAssocID="{EF170AB4-AC6D-4A09-B17F-FA524CDCBAA1}" presName="aNode" presStyleLbl="bgShp" presStyleIdx="0" presStyleCnt="1"/>
      <dgm:spPr/>
    </dgm:pt>
    <dgm:pt modelId="{2ED9FF55-E700-4CB1-BE41-17B3590A69CC}" type="pres">
      <dgm:prSet presAssocID="{EF170AB4-AC6D-4A09-B17F-FA524CDCBAA1}" presName="textNode" presStyleLbl="bgShp" presStyleIdx="0" presStyleCnt="1"/>
      <dgm:spPr/>
    </dgm:pt>
    <dgm:pt modelId="{151B610D-F99E-474D-B1C8-BC95A0916606}" type="pres">
      <dgm:prSet presAssocID="{EF170AB4-AC6D-4A09-B17F-FA524CDCBAA1}" presName="compChildNode" presStyleCnt="0"/>
      <dgm:spPr>
        <a:scene3d>
          <a:camera prst="orthographicFront"/>
          <a:lightRig rig="threePt" dir="t"/>
        </a:scene3d>
        <a:sp3d>
          <a:bevelT/>
        </a:sp3d>
      </dgm:spPr>
    </dgm:pt>
    <dgm:pt modelId="{A7D6AD80-6922-4AFD-BA52-7BC4CDBDCF20}" type="pres">
      <dgm:prSet presAssocID="{EF170AB4-AC6D-4A09-B17F-FA524CDCBAA1}" presName="theInnerList" presStyleCnt="0"/>
      <dgm:spPr>
        <a:scene3d>
          <a:camera prst="orthographicFront"/>
          <a:lightRig rig="threePt" dir="t"/>
        </a:scene3d>
        <a:sp3d>
          <a:bevelT/>
        </a:sp3d>
      </dgm:spPr>
    </dgm:pt>
    <dgm:pt modelId="{E7A1A5B9-5FA8-4788-A804-0FB36245067E}" type="pres">
      <dgm:prSet presAssocID="{3F7FEF20-E768-41F3-8A66-B893CD48C69A}" presName="childNode" presStyleLbl="node1" presStyleIdx="0" presStyleCnt="3">
        <dgm:presLayoutVars>
          <dgm:bulletEnabled val="1"/>
        </dgm:presLayoutVars>
      </dgm:prSet>
      <dgm:spPr/>
    </dgm:pt>
    <dgm:pt modelId="{A9719A0A-56BA-411D-855B-00EF66474CE8}" type="pres">
      <dgm:prSet presAssocID="{3F7FEF20-E768-41F3-8A66-B893CD48C69A}" presName="aSpace2" presStyleCnt="0"/>
      <dgm:spPr>
        <a:scene3d>
          <a:camera prst="orthographicFront"/>
          <a:lightRig rig="threePt" dir="t"/>
        </a:scene3d>
        <a:sp3d>
          <a:bevelT/>
        </a:sp3d>
      </dgm:spPr>
    </dgm:pt>
    <dgm:pt modelId="{02F8DCC0-1499-4C0E-960C-C503EC9DA22B}" type="pres">
      <dgm:prSet presAssocID="{1DAB794E-010B-426D-B1E9-86539B9968E6}" presName="childNode" presStyleLbl="node1" presStyleIdx="1" presStyleCnt="3">
        <dgm:presLayoutVars>
          <dgm:bulletEnabled val="1"/>
        </dgm:presLayoutVars>
      </dgm:prSet>
      <dgm:spPr/>
    </dgm:pt>
    <dgm:pt modelId="{59B1C27B-D2AF-4606-BA87-45B534CF10F2}" type="pres">
      <dgm:prSet presAssocID="{1DAB794E-010B-426D-B1E9-86539B9968E6}" presName="aSpace2" presStyleCnt="0"/>
      <dgm:spPr>
        <a:scene3d>
          <a:camera prst="orthographicFront"/>
          <a:lightRig rig="threePt" dir="t"/>
        </a:scene3d>
        <a:sp3d>
          <a:bevelT/>
        </a:sp3d>
      </dgm:spPr>
    </dgm:pt>
    <dgm:pt modelId="{B36401E7-AA7B-456B-8FD5-3CB5EF4F08CA}" type="pres">
      <dgm:prSet presAssocID="{F9E9C395-643C-4945-AD37-180F1ABF44F1}" presName="childNode" presStyleLbl="node1" presStyleIdx="2" presStyleCnt="3">
        <dgm:presLayoutVars>
          <dgm:bulletEnabled val="1"/>
        </dgm:presLayoutVars>
      </dgm:prSet>
      <dgm:spPr/>
    </dgm:pt>
  </dgm:ptLst>
  <dgm:cxnLst>
    <dgm:cxn modelId="{05E78205-34EC-4E01-9AE1-2891654C94C2}" srcId="{EF170AB4-AC6D-4A09-B17F-FA524CDCBAA1}" destId="{3F7FEF20-E768-41F3-8A66-B893CD48C69A}" srcOrd="0" destOrd="0" parTransId="{92DB9109-78F8-4A1A-9884-6A48D1F079FE}" sibTransId="{C6EC09E6-CCE3-442B-A818-1A8322C3F7E8}"/>
    <dgm:cxn modelId="{4CBA390F-A5AE-41D0-B982-13122EFE5825}" type="presOf" srcId="{EF170AB4-AC6D-4A09-B17F-FA524CDCBAA1}" destId="{2ED9FF55-E700-4CB1-BE41-17B3590A69CC}" srcOrd="1" destOrd="0" presId="urn:microsoft.com/office/officeart/2005/8/layout/lProcess2"/>
    <dgm:cxn modelId="{7745C614-3B5D-4AFF-9828-25B26B94351A}" type="presOf" srcId="{EF170AB4-AC6D-4A09-B17F-FA524CDCBAA1}" destId="{6764EB81-829C-4BDE-920A-CD40C3125BAA}" srcOrd="0" destOrd="0" presId="urn:microsoft.com/office/officeart/2005/8/layout/lProcess2"/>
    <dgm:cxn modelId="{A2257144-0ECB-4649-95DB-DCE8F9C89491}" srcId="{EF170AB4-AC6D-4A09-B17F-FA524CDCBAA1}" destId="{F9E9C395-643C-4945-AD37-180F1ABF44F1}" srcOrd="2" destOrd="0" parTransId="{3F7078E0-8EEE-499A-BCB5-BD8B38BE7F58}" sibTransId="{34B4D33E-2D21-42F2-930E-57562642B410}"/>
    <dgm:cxn modelId="{C9AB499F-4DAB-41AE-9F3E-DC14BE93644C}" srcId="{EF170AB4-AC6D-4A09-B17F-FA524CDCBAA1}" destId="{1DAB794E-010B-426D-B1E9-86539B9968E6}" srcOrd="1" destOrd="0" parTransId="{6C6A84B3-DE97-4A3E-BB40-14FACDF52552}" sibTransId="{F614FAA2-8EBD-4E01-8060-8DD26D8E03FC}"/>
    <dgm:cxn modelId="{D1E888F0-07E9-48CA-A815-CBD65B62FB4F}" srcId="{EB22DC95-6638-4751-AB8D-C1FCCC5A6EFD}" destId="{EF170AB4-AC6D-4A09-B17F-FA524CDCBAA1}" srcOrd="0" destOrd="0" parTransId="{5BFE8BCC-540C-4FD1-BB28-6DFA6657E8C3}" sibTransId="{15781A06-3A13-4354-8768-BF6F08C82D96}"/>
    <dgm:cxn modelId="{4F1985F1-15C5-4584-B697-B5BA46D26AF4}" type="presOf" srcId="{F9E9C395-643C-4945-AD37-180F1ABF44F1}" destId="{B36401E7-AA7B-456B-8FD5-3CB5EF4F08CA}" srcOrd="0" destOrd="0" presId="urn:microsoft.com/office/officeart/2005/8/layout/lProcess2"/>
    <dgm:cxn modelId="{6421ADF2-415D-46E4-B882-AAA85E50E361}" type="presOf" srcId="{3F7FEF20-E768-41F3-8A66-B893CD48C69A}" destId="{E7A1A5B9-5FA8-4788-A804-0FB36245067E}" srcOrd="0" destOrd="0" presId="urn:microsoft.com/office/officeart/2005/8/layout/lProcess2"/>
    <dgm:cxn modelId="{2528E5F7-38EB-43DD-9E1B-B8E178D0E7E5}" type="presOf" srcId="{1DAB794E-010B-426D-B1E9-86539B9968E6}" destId="{02F8DCC0-1499-4C0E-960C-C503EC9DA22B}" srcOrd="0" destOrd="0" presId="urn:microsoft.com/office/officeart/2005/8/layout/lProcess2"/>
    <dgm:cxn modelId="{EAA11EF8-5F19-45F9-AC48-C8B5A275DF9E}" type="presOf" srcId="{EB22DC95-6638-4751-AB8D-C1FCCC5A6EFD}" destId="{686ACCEA-BD92-4523-A9AA-F83C8CF2CDF6}" srcOrd="0" destOrd="0" presId="urn:microsoft.com/office/officeart/2005/8/layout/lProcess2"/>
    <dgm:cxn modelId="{7692534E-CACD-4D66-984F-4C6ABCDFAE4F}" type="presParOf" srcId="{686ACCEA-BD92-4523-A9AA-F83C8CF2CDF6}" destId="{0E79A2A6-5E65-495E-8E19-29FE325A0DB9}" srcOrd="0" destOrd="0" presId="urn:microsoft.com/office/officeart/2005/8/layout/lProcess2"/>
    <dgm:cxn modelId="{8135855B-2109-4197-9BA2-1819E4C137AB}" type="presParOf" srcId="{0E79A2A6-5E65-495E-8E19-29FE325A0DB9}" destId="{6764EB81-829C-4BDE-920A-CD40C3125BAA}" srcOrd="0" destOrd="0" presId="urn:microsoft.com/office/officeart/2005/8/layout/lProcess2"/>
    <dgm:cxn modelId="{401F9C96-64D0-46AB-A430-24C2B7297FB7}" type="presParOf" srcId="{0E79A2A6-5E65-495E-8E19-29FE325A0DB9}" destId="{2ED9FF55-E700-4CB1-BE41-17B3590A69CC}" srcOrd="1" destOrd="0" presId="urn:microsoft.com/office/officeart/2005/8/layout/lProcess2"/>
    <dgm:cxn modelId="{6EF0BDED-FAB3-4829-9595-6FA02A6524B2}" type="presParOf" srcId="{0E79A2A6-5E65-495E-8E19-29FE325A0DB9}" destId="{151B610D-F99E-474D-B1C8-BC95A0916606}" srcOrd="2" destOrd="0" presId="urn:microsoft.com/office/officeart/2005/8/layout/lProcess2"/>
    <dgm:cxn modelId="{13C82226-9AA9-4A12-85BA-2FD756C58AC9}" type="presParOf" srcId="{151B610D-F99E-474D-B1C8-BC95A0916606}" destId="{A7D6AD80-6922-4AFD-BA52-7BC4CDBDCF20}" srcOrd="0" destOrd="0" presId="urn:microsoft.com/office/officeart/2005/8/layout/lProcess2"/>
    <dgm:cxn modelId="{EC80F233-5D17-4A40-8BD7-E73D48D306BB}" type="presParOf" srcId="{A7D6AD80-6922-4AFD-BA52-7BC4CDBDCF20}" destId="{E7A1A5B9-5FA8-4788-A804-0FB36245067E}" srcOrd="0" destOrd="0" presId="urn:microsoft.com/office/officeart/2005/8/layout/lProcess2"/>
    <dgm:cxn modelId="{960A348C-9F1F-49EE-9B2B-84FDEBC516E8}" type="presParOf" srcId="{A7D6AD80-6922-4AFD-BA52-7BC4CDBDCF20}" destId="{A9719A0A-56BA-411D-855B-00EF66474CE8}" srcOrd="1" destOrd="0" presId="urn:microsoft.com/office/officeart/2005/8/layout/lProcess2"/>
    <dgm:cxn modelId="{0A010ACB-7269-41D3-B676-E85097E7BB92}" type="presParOf" srcId="{A7D6AD80-6922-4AFD-BA52-7BC4CDBDCF20}" destId="{02F8DCC0-1499-4C0E-960C-C503EC9DA22B}" srcOrd="2" destOrd="0" presId="urn:microsoft.com/office/officeart/2005/8/layout/lProcess2"/>
    <dgm:cxn modelId="{9D6F1DD6-6FB0-4F9F-BD9B-EADC0CE4CDF2}" type="presParOf" srcId="{A7D6AD80-6922-4AFD-BA52-7BC4CDBDCF20}" destId="{59B1C27B-D2AF-4606-BA87-45B534CF10F2}" srcOrd="3" destOrd="0" presId="urn:microsoft.com/office/officeart/2005/8/layout/lProcess2"/>
    <dgm:cxn modelId="{4B71EC1B-3BAF-4BA1-87DC-9B9C98A8A0D8}" type="presParOf" srcId="{A7D6AD80-6922-4AFD-BA52-7BC4CDBDCF20}" destId="{B36401E7-AA7B-456B-8FD5-3CB5EF4F08CA}"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8.xml><?xml version="1.0" encoding="utf-8"?>
<dgm:dataModel xmlns:dgm="http://schemas.openxmlformats.org/drawingml/2006/diagram" xmlns:a="http://schemas.openxmlformats.org/drawingml/2006/main">
  <dgm:ptLst>
    <dgm:pt modelId="{5C4EB1E7-6EA0-4F34-A431-AD616DE02D41}" type="doc">
      <dgm:prSet loTypeId="urn:microsoft.com/office/officeart/2005/8/layout/cycle7" loCatId="cycle" qsTypeId="urn:microsoft.com/office/officeart/2005/8/quickstyle/simple1" qsCatId="simple" csTypeId="urn:microsoft.com/office/officeart/2005/8/colors/accent1_3" csCatId="accent1" phldr="1"/>
      <dgm:spPr/>
    </dgm:pt>
    <dgm:pt modelId="{DCA7E3B1-DF94-44FC-AC25-D3C2AA2F376B}">
      <dgm:prSet phldrT="[Text]"/>
      <dgm:spPr>
        <a:scene3d>
          <a:camera prst="orthographicFront"/>
          <a:lightRig rig="threePt" dir="t"/>
        </a:scene3d>
        <a:sp3d>
          <a:bevelT/>
        </a:sp3d>
      </dgm:spPr>
      <dgm:t>
        <a:bodyPr/>
        <a:lstStyle/>
        <a:p>
          <a:r>
            <a:rPr lang="en-US"/>
            <a:t>Transaction Amount</a:t>
          </a:r>
        </a:p>
      </dgm:t>
    </dgm:pt>
    <dgm:pt modelId="{4A4240A5-3309-4139-98D1-A47D29110AD3}" type="parTrans" cxnId="{6F540CF0-791B-45B0-AF02-1BA80C7FD1FA}">
      <dgm:prSet/>
      <dgm:spPr/>
      <dgm:t>
        <a:bodyPr/>
        <a:lstStyle/>
        <a:p>
          <a:endParaRPr lang="en-US"/>
        </a:p>
      </dgm:t>
    </dgm:pt>
    <dgm:pt modelId="{EF2FD734-8F88-4834-A5FC-48F8B07C860C}" type="sibTrans" cxnId="{6F540CF0-791B-45B0-AF02-1BA80C7FD1FA}">
      <dgm:prSet/>
      <dgm:spPr>
        <a:scene3d>
          <a:camera prst="orthographicFront"/>
          <a:lightRig rig="threePt" dir="t"/>
        </a:scene3d>
        <a:sp3d>
          <a:bevelT/>
        </a:sp3d>
      </dgm:spPr>
      <dgm:t>
        <a:bodyPr/>
        <a:lstStyle/>
        <a:p>
          <a:endParaRPr lang="en-US"/>
        </a:p>
      </dgm:t>
    </dgm:pt>
    <dgm:pt modelId="{CF184A15-8F9E-4703-8CC7-9DF52C63BF8E}">
      <dgm:prSet phldrT="[Text]"/>
      <dgm:spPr>
        <a:scene3d>
          <a:camera prst="orthographicFront"/>
          <a:lightRig rig="threePt" dir="t"/>
        </a:scene3d>
        <a:sp3d>
          <a:bevelT/>
        </a:sp3d>
      </dgm:spPr>
      <dgm:t>
        <a:bodyPr/>
        <a:lstStyle/>
        <a:p>
          <a:r>
            <a:rPr lang="en-US"/>
            <a:t>Allocated Amount for Category A Transactions</a:t>
          </a:r>
        </a:p>
      </dgm:t>
    </dgm:pt>
    <dgm:pt modelId="{5AF26292-DAB6-4336-A908-874018AADD32}" type="parTrans" cxnId="{158FE97E-0BCA-4103-BCDB-6AF021517F4C}">
      <dgm:prSet/>
      <dgm:spPr/>
      <dgm:t>
        <a:bodyPr/>
        <a:lstStyle/>
        <a:p>
          <a:endParaRPr lang="en-US"/>
        </a:p>
      </dgm:t>
    </dgm:pt>
    <dgm:pt modelId="{DE25F2CF-21A1-4470-A8D3-FAD7058DDC1C}" type="sibTrans" cxnId="{158FE97E-0BCA-4103-BCDB-6AF021517F4C}">
      <dgm:prSet/>
      <dgm:spPr>
        <a:scene3d>
          <a:camera prst="orthographicFront"/>
          <a:lightRig rig="threePt" dir="t"/>
        </a:scene3d>
        <a:sp3d>
          <a:bevelT/>
        </a:sp3d>
      </dgm:spPr>
      <dgm:t>
        <a:bodyPr/>
        <a:lstStyle/>
        <a:p>
          <a:endParaRPr lang="en-US"/>
        </a:p>
      </dgm:t>
    </dgm:pt>
    <dgm:pt modelId="{B46B95FC-01E8-4EC8-AB38-FA2C16FE0C03}">
      <dgm:prSet phldrT="[Text]"/>
      <dgm:spPr>
        <a:scene3d>
          <a:camera prst="orthographicFront"/>
          <a:lightRig rig="threePt" dir="t"/>
        </a:scene3d>
        <a:sp3d>
          <a:bevelT/>
        </a:sp3d>
      </dgm:spPr>
      <dgm:t>
        <a:bodyPr/>
        <a:lstStyle/>
        <a:p>
          <a:r>
            <a:rPr lang="en-US"/>
            <a:t>Direct measurement of the most liquid item</a:t>
          </a:r>
        </a:p>
      </dgm:t>
    </dgm:pt>
    <dgm:pt modelId="{A9888324-1B01-41B3-ADA0-E1727E2B1FF7}" type="parTrans" cxnId="{2DD82AA3-ECA2-448F-87B9-ABED9500C2DE}">
      <dgm:prSet/>
      <dgm:spPr/>
      <dgm:t>
        <a:bodyPr/>
        <a:lstStyle/>
        <a:p>
          <a:endParaRPr lang="en-US"/>
        </a:p>
      </dgm:t>
    </dgm:pt>
    <dgm:pt modelId="{3757A95A-D7CE-42F6-96B2-9B9BFCC31CE2}" type="sibTrans" cxnId="{2DD82AA3-ECA2-448F-87B9-ABED9500C2DE}">
      <dgm:prSet/>
      <dgm:spPr>
        <a:scene3d>
          <a:camera prst="orthographicFront"/>
          <a:lightRig rig="threePt" dir="t"/>
        </a:scene3d>
        <a:sp3d>
          <a:bevelT/>
        </a:sp3d>
      </dgm:spPr>
      <dgm:t>
        <a:bodyPr/>
        <a:lstStyle/>
        <a:p>
          <a:endParaRPr lang="en-US"/>
        </a:p>
      </dgm:t>
    </dgm:pt>
    <dgm:pt modelId="{6973F796-F7AC-4763-A34E-62CD71BFC593}" type="pres">
      <dgm:prSet presAssocID="{5C4EB1E7-6EA0-4F34-A431-AD616DE02D41}" presName="Name0" presStyleCnt="0">
        <dgm:presLayoutVars>
          <dgm:dir/>
          <dgm:resizeHandles val="exact"/>
        </dgm:presLayoutVars>
      </dgm:prSet>
      <dgm:spPr/>
    </dgm:pt>
    <dgm:pt modelId="{FEAB0AC5-C62A-472E-80C1-73421B0C1EAA}" type="pres">
      <dgm:prSet presAssocID="{B46B95FC-01E8-4EC8-AB38-FA2C16FE0C03}" presName="node" presStyleLbl="node1" presStyleIdx="0" presStyleCnt="3" custScaleY="135707">
        <dgm:presLayoutVars>
          <dgm:bulletEnabled val="1"/>
        </dgm:presLayoutVars>
      </dgm:prSet>
      <dgm:spPr/>
    </dgm:pt>
    <dgm:pt modelId="{FA9673DC-AA92-4ABE-A663-783AA48F3655}" type="pres">
      <dgm:prSet presAssocID="{3757A95A-D7CE-42F6-96B2-9B9BFCC31CE2}" presName="sibTrans" presStyleLbl="sibTrans2D1" presStyleIdx="0" presStyleCnt="3"/>
      <dgm:spPr/>
    </dgm:pt>
    <dgm:pt modelId="{71F52708-8613-47B1-A636-20FE8AC49E78}" type="pres">
      <dgm:prSet presAssocID="{3757A95A-D7CE-42F6-96B2-9B9BFCC31CE2}" presName="connectorText" presStyleLbl="sibTrans2D1" presStyleIdx="0" presStyleCnt="3"/>
      <dgm:spPr/>
    </dgm:pt>
    <dgm:pt modelId="{E7493900-B86C-4A06-AF67-9ACC778DD961}" type="pres">
      <dgm:prSet presAssocID="{DCA7E3B1-DF94-44FC-AC25-D3C2AA2F376B}" presName="node" presStyleLbl="node1" presStyleIdx="1" presStyleCnt="3" custScaleY="126827">
        <dgm:presLayoutVars>
          <dgm:bulletEnabled val="1"/>
        </dgm:presLayoutVars>
      </dgm:prSet>
      <dgm:spPr/>
    </dgm:pt>
    <dgm:pt modelId="{C6F2C29C-B15B-4B38-AED6-0149DD317965}" type="pres">
      <dgm:prSet presAssocID="{EF2FD734-8F88-4834-A5FC-48F8B07C860C}" presName="sibTrans" presStyleLbl="sibTrans2D1" presStyleIdx="1" presStyleCnt="3"/>
      <dgm:spPr/>
    </dgm:pt>
    <dgm:pt modelId="{A090F773-E64A-4A9E-A48F-C32CFD6ABEF6}" type="pres">
      <dgm:prSet presAssocID="{EF2FD734-8F88-4834-A5FC-48F8B07C860C}" presName="connectorText" presStyleLbl="sibTrans2D1" presStyleIdx="1" presStyleCnt="3"/>
      <dgm:spPr/>
    </dgm:pt>
    <dgm:pt modelId="{02539132-D4EA-4782-9A3A-8DF2C9B07207}" type="pres">
      <dgm:prSet presAssocID="{CF184A15-8F9E-4703-8CC7-9DF52C63BF8E}" presName="node" presStyleLbl="node1" presStyleIdx="2" presStyleCnt="3" custScaleY="130842" custRadScaleRad="98284" custRadScaleInc="716">
        <dgm:presLayoutVars>
          <dgm:bulletEnabled val="1"/>
        </dgm:presLayoutVars>
      </dgm:prSet>
      <dgm:spPr/>
    </dgm:pt>
    <dgm:pt modelId="{ACB19127-FE67-4AE0-A2E6-CE6CC9B649DE}" type="pres">
      <dgm:prSet presAssocID="{DE25F2CF-21A1-4470-A8D3-FAD7058DDC1C}" presName="sibTrans" presStyleLbl="sibTrans2D1" presStyleIdx="2" presStyleCnt="3"/>
      <dgm:spPr/>
    </dgm:pt>
    <dgm:pt modelId="{64527D46-1AA8-4145-9AC1-8E4F906C06EF}" type="pres">
      <dgm:prSet presAssocID="{DE25F2CF-21A1-4470-A8D3-FAD7058DDC1C}" presName="connectorText" presStyleLbl="sibTrans2D1" presStyleIdx="2" presStyleCnt="3"/>
      <dgm:spPr/>
    </dgm:pt>
  </dgm:ptLst>
  <dgm:cxnLst>
    <dgm:cxn modelId="{77DC7E39-DA63-46DC-8A14-995803A382A8}" type="presOf" srcId="{DE25F2CF-21A1-4470-A8D3-FAD7058DDC1C}" destId="{64527D46-1AA8-4145-9AC1-8E4F906C06EF}" srcOrd="1" destOrd="0" presId="urn:microsoft.com/office/officeart/2005/8/layout/cycle7"/>
    <dgm:cxn modelId="{2B23AF47-C986-4408-AA8D-066BAEFD05A2}" type="presOf" srcId="{CF184A15-8F9E-4703-8CC7-9DF52C63BF8E}" destId="{02539132-D4EA-4782-9A3A-8DF2C9B07207}" srcOrd="0" destOrd="0" presId="urn:microsoft.com/office/officeart/2005/8/layout/cycle7"/>
    <dgm:cxn modelId="{D08F264C-DCA6-4FF5-A90E-A764867F1152}" type="presOf" srcId="{DE25F2CF-21A1-4470-A8D3-FAD7058DDC1C}" destId="{ACB19127-FE67-4AE0-A2E6-CE6CC9B649DE}" srcOrd="0" destOrd="0" presId="urn:microsoft.com/office/officeart/2005/8/layout/cycle7"/>
    <dgm:cxn modelId="{BDC4C274-D188-408F-9359-3DE62ED7F68C}" type="presOf" srcId="{DCA7E3B1-DF94-44FC-AC25-D3C2AA2F376B}" destId="{E7493900-B86C-4A06-AF67-9ACC778DD961}" srcOrd="0" destOrd="0" presId="urn:microsoft.com/office/officeart/2005/8/layout/cycle7"/>
    <dgm:cxn modelId="{CB6D1D76-731A-4E01-AE62-36B600A3A741}" type="presOf" srcId="{B46B95FC-01E8-4EC8-AB38-FA2C16FE0C03}" destId="{FEAB0AC5-C62A-472E-80C1-73421B0C1EAA}" srcOrd="0" destOrd="0" presId="urn:microsoft.com/office/officeart/2005/8/layout/cycle7"/>
    <dgm:cxn modelId="{580B8F7A-60BF-4F52-AA44-4A9ACC1DA42C}" type="presOf" srcId="{5C4EB1E7-6EA0-4F34-A431-AD616DE02D41}" destId="{6973F796-F7AC-4763-A34E-62CD71BFC593}" srcOrd="0" destOrd="0" presId="urn:microsoft.com/office/officeart/2005/8/layout/cycle7"/>
    <dgm:cxn modelId="{158FE97E-0BCA-4103-BCDB-6AF021517F4C}" srcId="{5C4EB1E7-6EA0-4F34-A431-AD616DE02D41}" destId="{CF184A15-8F9E-4703-8CC7-9DF52C63BF8E}" srcOrd="2" destOrd="0" parTransId="{5AF26292-DAB6-4336-A908-874018AADD32}" sibTransId="{DE25F2CF-21A1-4470-A8D3-FAD7058DDC1C}"/>
    <dgm:cxn modelId="{BA289385-899C-47EC-A7DD-8621A8714B51}" type="presOf" srcId="{EF2FD734-8F88-4834-A5FC-48F8B07C860C}" destId="{A090F773-E64A-4A9E-A48F-C32CFD6ABEF6}" srcOrd="1" destOrd="0" presId="urn:microsoft.com/office/officeart/2005/8/layout/cycle7"/>
    <dgm:cxn modelId="{2DD82AA3-ECA2-448F-87B9-ABED9500C2DE}" srcId="{5C4EB1E7-6EA0-4F34-A431-AD616DE02D41}" destId="{B46B95FC-01E8-4EC8-AB38-FA2C16FE0C03}" srcOrd="0" destOrd="0" parTransId="{A9888324-1B01-41B3-ADA0-E1727E2B1FF7}" sibTransId="{3757A95A-D7CE-42F6-96B2-9B9BFCC31CE2}"/>
    <dgm:cxn modelId="{A90365B2-0FEC-40A5-A660-037FF92FF1FC}" type="presOf" srcId="{EF2FD734-8F88-4834-A5FC-48F8B07C860C}" destId="{C6F2C29C-B15B-4B38-AED6-0149DD317965}" srcOrd="0" destOrd="0" presId="urn:microsoft.com/office/officeart/2005/8/layout/cycle7"/>
    <dgm:cxn modelId="{115E7CBD-A5C5-40B0-AB03-0903052D41B5}" type="presOf" srcId="{3757A95A-D7CE-42F6-96B2-9B9BFCC31CE2}" destId="{FA9673DC-AA92-4ABE-A663-783AA48F3655}" srcOrd="0" destOrd="0" presId="urn:microsoft.com/office/officeart/2005/8/layout/cycle7"/>
    <dgm:cxn modelId="{428443C2-EA5C-4A0F-9C60-4083ECF10F9A}" type="presOf" srcId="{3757A95A-D7CE-42F6-96B2-9B9BFCC31CE2}" destId="{71F52708-8613-47B1-A636-20FE8AC49E78}" srcOrd="1" destOrd="0" presId="urn:microsoft.com/office/officeart/2005/8/layout/cycle7"/>
    <dgm:cxn modelId="{6F540CF0-791B-45B0-AF02-1BA80C7FD1FA}" srcId="{5C4EB1E7-6EA0-4F34-A431-AD616DE02D41}" destId="{DCA7E3B1-DF94-44FC-AC25-D3C2AA2F376B}" srcOrd="1" destOrd="0" parTransId="{4A4240A5-3309-4139-98D1-A47D29110AD3}" sibTransId="{EF2FD734-8F88-4834-A5FC-48F8B07C860C}"/>
    <dgm:cxn modelId="{8D62F859-86B5-4FEB-B076-A624398646AD}" type="presParOf" srcId="{6973F796-F7AC-4763-A34E-62CD71BFC593}" destId="{FEAB0AC5-C62A-472E-80C1-73421B0C1EAA}" srcOrd="0" destOrd="0" presId="urn:microsoft.com/office/officeart/2005/8/layout/cycle7"/>
    <dgm:cxn modelId="{B6228653-4D25-446F-B7F4-5B59AE1A23B2}" type="presParOf" srcId="{6973F796-F7AC-4763-A34E-62CD71BFC593}" destId="{FA9673DC-AA92-4ABE-A663-783AA48F3655}" srcOrd="1" destOrd="0" presId="urn:microsoft.com/office/officeart/2005/8/layout/cycle7"/>
    <dgm:cxn modelId="{BBB92906-A9E9-49B7-9D69-93985456D656}" type="presParOf" srcId="{FA9673DC-AA92-4ABE-A663-783AA48F3655}" destId="{71F52708-8613-47B1-A636-20FE8AC49E78}" srcOrd="0" destOrd="0" presId="urn:microsoft.com/office/officeart/2005/8/layout/cycle7"/>
    <dgm:cxn modelId="{928FCCBB-8FA3-4E10-A49D-FEB09A506941}" type="presParOf" srcId="{6973F796-F7AC-4763-A34E-62CD71BFC593}" destId="{E7493900-B86C-4A06-AF67-9ACC778DD961}" srcOrd="2" destOrd="0" presId="urn:microsoft.com/office/officeart/2005/8/layout/cycle7"/>
    <dgm:cxn modelId="{0A317715-F02F-4E86-AA48-BEFA1CF8EBB0}" type="presParOf" srcId="{6973F796-F7AC-4763-A34E-62CD71BFC593}" destId="{C6F2C29C-B15B-4B38-AED6-0149DD317965}" srcOrd="3" destOrd="0" presId="urn:microsoft.com/office/officeart/2005/8/layout/cycle7"/>
    <dgm:cxn modelId="{AF44C3C3-D012-4A6B-9909-5840ABF90F78}" type="presParOf" srcId="{C6F2C29C-B15B-4B38-AED6-0149DD317965}" destId="{A090F773-E64A-4A9E-A48F-C32CFD6ABEF6}" srcOrd="0" destOrd="0" presId="urn:microsoft.com/office/officeart/2005/8/layout/cycle7"/>
    <dgm:cxn modelId="{6624F285-C324-4985-9D90-33D7DDC85907}" type="presParOf" srcId="{6973F796-F7AC-4763-A34E-62CD71BFC593}" destId="{02539132-D4EA-4782-9A3A-8DF2C9B07207}" srcOrd="4" destOrd="0" presId="urn:microsoft.com/office/officeart/2005/8/layout/cycle7"/>
    <dgm:cxn modelId="{9511D554-8409-4F28-8361-A9B9B0FD90BE}" type="presParOf" srcId="{6973F796-F7AC-4763-A34E-62CD71BFC593}" destId="{ACB19127-FE67-4AE0-A2E6-CE6CC9B649DE}" srcOrd="5" destOrd="0" presId="urn:microsoft.com/office/officeart/2005/8/layout/cycle7"/>
    <dgm:cxn modelId="{C4BBED80-9870-46BE-9B3F-23B3468B17F5}" type="presParOf" srcId="{ACB19127-FE67-4AE0-A2E6-CE6CC9B649DE}" destId="{64527D46-1AA8-4145-9AC1-8E4F906C06EF}"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9.xml><?xml version="1.0" encoding="utf-8"?>
<dgm:dataModel xmlns:dgm="http://schemas.openxmlformats.org/drawingml/2006/diagram" xmlns:a="http://schemas.openxmlformats.org/drawingml/2006/main">
  <dgm:ptLst>
    <dgm:pt modelId="{28665C54-B8D6-4C98-B17E-4F0FC89317F0}"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A3039AA0-6881-457C-9F81-171E5F2CFF04}">
      <dgm:prSet custT="1"/>
      <dgm:spPr>
        <a:scene3d>
          <a:camera prst="orthographicFront"/>
          <a:lightRig rig="threePt" dir="t"/>
        </a:scene3d>
        <a:sp3d>
          <a:bevelT/>
        </a:sp3d>
      </dgm:spPr>
      <dgm:t>
        <a:bodyPr/>
        <a:lstStyle/>
        <a:p>
          <a:pPr algn="ctr"/>
          <a:r>
            <a:rPr lang="en-US" sz="3600" b="1">
              <a:solidFill>
                <a:schemeClr val="accent3"/>
              </a:solidFill>
            </a:rPr>
            <a:t>What?</a:t>
          </a:r>
          <a:endParaRPr lang="en-US" sz="3600">
            <a:solidFill>
              <a:schemeClr val="accent3"/>
            </a:solidFill>
          </a:endParaRPr>
        </a:p>
      </dgm:t>
    </dgm:pt>
    <dgm:pt modelId="{9040F565-1AC8-4852-A794-212830E00DA4}" type="parTrans" cxnId="{5DAF0EC9-58E7-44B2-AD2F-7FC185E5F8CB}">
      <dgm:prSet/>
      <dgm:spPr/>
      <dgm:t>
        <a:bodyPr/>
        <a:lstStyle/>
        <a:p>
          <a:endParaRPr lang="en-US"/>
        </a:p>
      </dgm:t>
    </dgm:pt>
    <dgm:pt modelId="{E92AFB24-8C3A-47F1-A122-652674A63C9F}" type="sibTrans" cxnId="{5DAF0EC9-58E7-44B2-AD2F-7FC185E5F8CB}">
      <dgm:prSet/>
      <dgm:spPr/>
      <dgm:t>
        <a:bodyPr/>
        <a:lstStyle/>
        <a:p>
          <a:endParaRPr lang="en-US"/>
        </a:p>
      </dgm:t>
    </dgm:pt>
    <dgm:pt modelId="{D6F88643-1ED1-4199-885E-37C9169DBDB1}">
      <dgm:prSet custT="1"/>
      <dgm:spPr>
        <a:scene3d>
          <a:camera prst="orthographicFront"/>
          <a:lightRig rig="threePt" dir="t"/>
        </a:scene3d>
        <a:sp3d>
          <a:bevelT/>
        </a:sp3d>
      </dgm:spPr>
      <dgm:t>
        <a:bodyPr/>
        <a:lstStyle/>
        <a:p>
          <a:pPr algn="ctr"/>
          <a:r>
            <a:rPr lang="en-US" sz="3600" b="1">
              <a:solidFill>
                <a:schemeClr val="accent3"/>
              </a:solidFill>
            </a:rPr>
            <a:t>Why?</a:t>
          </a:r>
          <a:endParaRPr lang="en-US" sz="3600">
            <a:solidFill>
              <a:schemeClr val="accent3"/>
            </a:solidFill>
          </a:endParaRPr>
        </a:p>
      </dgm:t>
    </dgm:pt>
    <dgm:pt modelId="{A9D82CD7-E580-4A50-A1C3-7BD1B61A183A}" type="parTrans" cxnId="{31F93BD5-AF28-418A-A1CB-7FB529996CEF}">
      <dgm:prSet/>
      <dgm:spPr/>
      <dgm:t>
        <a:bodyPr/>
        <a:lstStyle/>
        <a:p>
          <a:endParaRPr lang="en-US"/>
        </a:p>
      </dgm:t>
    </dgm:pt>
    <dgm:pt modelId="{196BD2F8-364B-444F-949E-E8FFDAF4B1A5}" type="sibTrans" cxnId="{31F93BD5-AF28-418A-A1CB-7FB529996CEF}">
      <dgm:prSet/>
      <dgm:spPr/>
      <dgm:t>
        <a:bodyPr/>
        <a:lstStyle/>
        <a:p>
          <a:endParaRPr lang="en-US"/>
        </a:p>
      </dgm:t>
    </dgm:pt>
    <dgm:pt modelId="{D2CE865E-8CCF-429A-A803-B44CA7484537}">
      <dgm:prSet custT="1"/>
      <dgm:spPr>
        <a:scene3d>
          <a:camera prst="orthographicFront"/>
          <a:lightRig rig="threePt" dir="t"/>
        </a:scene3d>
        <a:sp3d>
          <a:bevelT/>
        </a:sp3d>
      </dgm:spPr>
      <dgm:t>
        <a:bodyPr/>
        <a:lstStyle/>
        <a:p>
          <a:pPr algn="ctr"/>
          <a:r>
            <a:rPr lang="en-US" sz="3600" b="1">
              <a:solidFill>
                <a:schemeClr val="accent3"/>
              </a:solidFill>
            </a:rPr>
            <a:t>When?</a:t>
          </a:r>
          <a:endParaRPr lang="en-US" sz="3600">
            <a:solidFill>
              <a:schemeClr val="accent3"/>
            </a:solidFill>
          </a:endParaRPr>
        </a:p>
      </dgm:t>
    </dgm:pt>
    <dgm:pt modelId="{3CD7E4D3-8EE5-4666-976F-139B12271040}" type="parTrans" cxnId="{D944E4E7-3ABA-4931-AA77-91628A4283E1}">
      <dgm:prSet/>
      <dgm:spPr/>
      <dgm:t>
        <a:bodyPr/>
        <a:lstStyle/>
        <a:p>
          <a:endParaRPr lang="en-US"/>
        </a:p>
      </dgm:t>
    </dgm:pt>
    <dgm:pt modelId="{922CE52F-424A-40CD-85FC-BA00496F69AC}" type="sibTrans" cxnId="{D944E4E7-3ABA-4931-AA77-91628A4283E1}">
      <dgm:prSet/>
      <dgm:spPr/>
      <dgm:t>
        <a:bodyPr/>
        <a:lstStyle/>
        <a:p>
          <a:endParaRPr lang="en-US"/>
        </a:p>
      </dgm:t>
    </dgm:pt>
    <dgm:pt modelId="{6775BADE-2DBC-4062-8A6A-29B70745DE9B}">
      <dgm:prSet custT="1"/>
      <dgm:spPr>
        <a:scene3d>
          <a:camera prst="orthographicFront"/>
          <a:lightRig rig="threePt" dir="t"/>
        </a:scene3d>
        <a:sp3d>
          <a:bevelT/>
        </a:sp3d>
      </dgm:spPr>
      <dgm:t>
        <a:bodyPr anchor="t"/>
        <a:lstStyle/>
        <a:p>
          <a:pPr marL="60325" indent="0" algn="l">
            <a:buNone/>
          </a:pPr>
          <a:r>
            <a:rPr lang="en-US" sz="1900"/>
            <a:t>The GASB is evaluating existing guidance related to capital assets and the usefulness of information reported by governments</a:t>
          </a:r>
        </a:p>
      </dgm:t>
    </dgm:pt>
    <dgm:pt modelId="{6955D45D-1ED3-4B92-A3AE-D83A3C7BB624}" type="parTrans" cxnId="{B9A31E4E-B4F3-47C2-AF9B-0F60D8F5DAF0}">
      <dgm:prSet/>
      <dgm:spPr/>
      <dgm:t>
        <a:bodyPr/>
        <a:lstStyle/>
        <a:p>
          <a:endParaRPr lang="en-US"/>
        </a:p>
      </dgm:t>
    </dgm:pt>
    <dgm:pt modelId="{73EA357E-D4D6-4204-B5B8-626BEA8B2B80}" type="sibTrans" cxnId="{B9A31E4E-B4F3-47C2-AF9B-0F60D8F5DAF0}">
      <dgm:prSet/>
      <dgm:spPr/>
      <dgm:t>
        <a:bodyPr/>
        <a:lstStyle/>
        <a:p>
          <a:endParaRPr lang="en-US"/>
        </a:p>
      </dgm:t>
    </dgm:pt>
    <dgm:pt modelId="{1E254595-00D2-4076-96CE-DD530D44D2A7}">
      <dgm:prSet custT="1"/>
      <dgm:spPr>
        <a:scene3d>
          <a:camera prst="orthographicFront"/>
          <a:lightRig rig="threePt" dir="t"/>
        </a:scene3d>
        <a:sp3d>
          <a:bevelT/>
        </a:sp3d>
      </dgm:spPr>
      <dgm:t>
        <a:bodyPr anchor="t"/>
        <a:lstStyle/>
        <a:p>
          <a:pPr marL="60325" indent="0" algn="l">
            <a:buNone/>
          </a:pPr>
          <a:r>
            <a:rPr lang="en-US" sz="1900"/>
            <a:t>Stakeholders have asked the GASB to review various aspects of capital asset reporting; the most relevant standards have been in effect 15-20 years</a:t>
          </a:r>
          <a:endParaRPr lang="en-US" sz="1900">
            <a:solidFill>
              <a:schemeClr val="bg1"/>
            </a:solidFill>
          </a:endParaRPr>
        </a:p>
      </dgm:t>
    </dgm:pt>
    <dgm:pt modelId="{94D9DD3C-650A-4BD7-A364-3859670481C3}" type="parTrans" cxnId="{F0D6F8A9-4190-456C-9E18-4E031F9CDB8B}">
      <dgm:prSet/>
      <dgm:spPr/>
      <dgm:t>
        <a:bodyPr/>
        <a:lstStyle/>
        <a:p>
          <a:endParaRPr lang="en-US"/>
        </a:p>
      </dgm:t>
    </dgm:pt>
    <dgm:pt modelId="{017E11F1-056F-4233-BF04-EE9BF3D9781E}" type="sibTrans" cxnId="{F0D6F8A9-4190-456C-9E18-4E031F9CDB8B}">
      <dgm:prSet/>
      <dgm:spPr/>
      <dgm:t>
        <a:bodyPr/>
        <a:lstStyle/>
        <a:p>
          <a:endParaRPr lang="en-US"/>
        </a:p>
      </dgm:t>
    </dgm:pt>
    <dgm:pt modelId="{48C5D5F6-5D9E-41D5-8208-B4107643344B}">
      <dgm:prSet custT="1"/>
      <dgm:spPr>
        <a:scene3d>
          <a:camera prst="orthographicFront"/>
          <a:lightRig rig="threePt" dir="t"/>
        </a:scene3d>
        <a:sp3d>
          <a:bevelT/>
        </a:sp3d>
      </dgm:spPr>
      <dgm:t>
        <a:bodyPr anchor="t"/>
        <a:lstStyle/>
        <a:p>
          <a:pPr marL="60325" indent="0" algn="l">
            <a:buNone/>
          </a:pPr>
          <a:r>
            <a:rPr lang="en-US" sz="1900"/>
            <a:t>The Board added the pre-agenda research in August 2019</a:t>
          </a:r>
        </a:p>
      </dgm:t>
    </dgm:pt>
    <dgm:pt modelId="{3745AC4D-B2B2-4E17-AC5F-FF376B6A0E77}" type="parTrans" cxnId="{FBD04BB3-56B4-4E2E-9CCE-B1FBA0B92A0A}">
      <dgm:prSet/>
      <dgm:spPr/>
      <dgm:t>
        <a:bodyPr/>
        <a:lstStyle/>
        <a:p>
          <a:endParaRPr lang="en-US"/>
        </a:p>
      </dgm:t>
    </dgm:pt>
    <dgm:pt modelId="{2406F0BC-6BCD-4AEA-9A11-A7CE8E46EBE6}" type="sibTrans" cxnId="{FBD04BB3-56B4-4E2E-9CCE-B1FBA0B92A0A}">
      <dgm:prSet/>
      <dgm:spPr/>
      <dgm:t>
        <a:bodyPr/>
        <a:lstStyle/>
        <a:p>
          <a:endParaRPr lang="en-US"/>
        </a:p>
      </dgm:t>
    </dgm:pt>
    <dgm:pt modelId="{50B92D80-702F-4183-BEF9-709958B0644E}" type="pres">
      <dgm:prSet presAssocID="{28665C54-B8D6-4C98-B17E-4F0FC89317F0}" presName="theList" presStyleCnt="0">
        <dgm:presLayoutVars>
          <dgm:dir/>
          <dgm:animLvl val="lvl"/>
          <dgm:resizeHandles val="exact"/>
        </dgm:presLayoutVars>
      </dgm:prSet>
      <dgm:spPr/>
    </dgm:pt>
    <dgm:pt modelId="{4CABD9DC-6CFB-477A-8FB7-CF6BC9122911}" type="pres">
      <dgm:prSet presAssocID="{A3039AA0-6881-457C-9F81-171E5F2CFF04}" presName="compNode" presStyleCnt="0"/>
      <dgm:spPr/>
    </dgm:pt>
    <dgm:pt modelId="{D5C0F6D0-67F0-4C45-B475-C7CEC51C18BE}" type="pres">
      <dgm:prSet presAssocID="{A3039AA0-6881-457C-9F81-171E5F2CFF04}" presName="aNode" presStyleLbl="bgShp" presStyleIdx="0" presStyleCnt="3"/>
      <dgm:spPr/>
    </dgm:pt>
    <dgm:pt modelId="{AE5878B9-527B-414D-A7C0-251FE06F94F4}" type="pres">
      <dgm:prSet presAssocID="{A3039AA0-6881-457C-9F81-171E5F2CFF04}" presName="textNode" presStyleLbl="bgShp" presStyleIdx="0" presStyleCnt="3"/>
      <dgm:spPr/>
    </dgm:pt>
    <dgm:pt modelId="{A549A1A2-07D0-44E6-99B0-05CFAB5470AC}" type="pres">
      <dgm:prSet presAssocID="{A3039AA0-6881-457C-9F81-171E5F2CFF04}" presName="compChildNode" presStyleCnt="0"/>
      <dgm:spPr/>
    </dgm:pt>
    <dgm:pt modelId="{ACB72E77-417F-43BD-A9E5-A8C357FF8639}" type="pres">
      <dgm:prSet presAssocID="{A3039AA0-6881-457C-9F81-171E5F2CFF04}" presName="theInnerList" presStyleCnt="0"/>
      <dgm:spPr/>
    </dgm:pt>
    <dgm:pt modelId="{0D50CC20-32FF-4B06-97FC-92D35B4FB189}" type="pres">
      <dgm:prSet presAssocID="{6775BADE-2DBC-4062-8A6A-29B70745DE9B}" presName="childNode" presStyleLbl="node1" presStyleIdx="0" presStyleCnt="3">
        <dgm:presLayoutVars>
          <dgm:bulletEnabled val="1"/>
        </dgm:presLayoutVars>
      </dgm:prSet>
      <dgm:spPr/>
    </dgm:pt>
    <dgm:pt modelId="{B9D680BF-05FF-49BD-A69C-A73AF20B198E}" type="pres">
      <dgm:prSet presAssocID="{A3039AA0-6881-457C-9F81-171E5F2CFF04}" presName="aSpace" presStyleCnt="0"/>
      <dgm:spPr/>
    </dgm:pt>
    <dgm:pt modelId="{6B87EAA6-01FF-4AE7-945E-D033B9FF74AD}" type="pres">
      <dgm:prSet presAssocID="{D6F88643-1ED1-4199-885E-37C9169DBDB1}" presName="compNode" presStyleCnt="0"/>
      <dgm:spPr/>
    </dgm:pt>
    <dgm:pt modelId="{D07AB29A-E23C-4CB7-9C40-376C4ADD80A1}" type="pres">
      <dgm:prSet presAssocID="{D6F88643-1ED1-4199-885E-37C9169DBDB1}" presName="aNode" presStyleLbl="bgShp" presStyleIdx="1" presStyleCnt="3"/>
      <dgm:spPr/>
    </dgm:pt>
    <dgm:pt modelId="{91CE30DE-C8A9-419C-BE57-0A0BBF279991}" type="pres">
      <dgm:prSet presAssocID="{D6F88643-1ED1-4199-885E-37C9169DBDB1}" presName="textNode" presStyleLbl="bgShp" presStyleIdx="1" presStyleCnt="3"/>
      <dgm:spPr/>
    </dgm:pt>
    <dgm:pt modelId="{80DD0C96-0CD1-4A83-8727-59CC5463A60E}" type="pres">
      <dgm:prSet presAssocID="{D6F88643-1ED1-4199-885E-37C9169DBDB1}" presName="compChildNode" presStyleCnt="0"/>
      <dgm:spPr/>
    </dgm:pt>
    <dgm:pt modelId="{AEF9D8F1-C744-4CB3-9191-2DB1C9BFCC00}" type="pres">
      <dgm:prSet presAssocID="{D6F88643-1ED1-4199-885E-37C9169DBDB1}" presName="theInnerList" presStyleCnt="0"/>
      <dgm:spPr/>
    </dgm:pt>
    <dgm:pt modelId="{2E34079D-27D5-48C7-A62C-2E8AAB1D3AF4}" type="pres">
      <dgm:prSet presAssocID="{1E254595-00D2-4076-96CE-DD530D44D2A7}" presName="childNode" presStyleLbl="node1" presStyleIdx="1" presStyleCnt="3">
        <dgm:presLayoutVars>
          <dgm:bulletEnabled val="1"/>
        </dgm:presLayoutVars>
      </dgm:prSet>
      <dgm:spPr/>
    </dgm:pt>
    <dgm:pt modelId="{DE341089-C725-4D71-868B-CAAE52E50BC1}" type="pres">
      <dgm:prSet presAssocID="{D6F88643-1ED1-4199-885E-37C9169DBDB1}" presName="aSpace" presStyleCnt="0"/>
      <dgm:spPr/>
    </dgm:pt>
    <dgm:pt modelId="{421DDABC-2BC3-406B-AB4D-F4E3D99D03D0}" type="pres">
      <dgm:prSet presAssocID="{D2CE865E-8CCF-429A-A803-B44CA7484537}" presName="compNode" presStyleCnt="0"/>
      <dgm:spPr/>
    </dgm:pt>
    <dgm:pt modelId="{B8E80059-7753-4292-BEE2-00EF08B957DE}" type="pres">
      <dgm:prSet presAssocID="{D2CE865E-8CCF-429A-A803-B44CA7484537}" presName="aNode" presStyleLbl="bgShp" presStyleIdx="2" presStyleCnt="3"/>
      <dgm:spPr/>
    </dgm:pt>
    <dgm:pt modelId="{4E57346A-1FB9-40EE-B8DB-1BAB3E0AE87C}" type="pres">
      <dgm:prSet presAssocID="{D2CE865E-8CCF-429A-A803-B44CA7484537}" presName="textNode" presStyleLbl="bgShp" presStyleIdx="2" presStyleCnt="3"/>
      <dgm:spPr/>
    </dgm:pt>
    <dgm:pt modelId="{F7495AFA-787A-4175-A0AA-BC5892A72ED2}" type="pres">
      <dgm:prSet presAssocID="{D2CE865E-8CCF-429A-A803-B44CA7484537}" presName="compChildNode" presStyleCnt="0"/>
      <dgm:spPr/>
    </dgm:pt>
    <dgm:pt modelId="{FC096CE5-CE6D-4F0A-9F6C-69B277E9172F}" type="pres">
      <dgm:prSet presAssocID="{D2CE865E-8CCF-429A-A803-B44CA7484537}" presName="theInnerList" presStyleCnt="0"/>
      <dgm:spPr/>
    </dgm:pt>
    <dgm:pt modelId="{E1B05951-EF31-4758-BA25-1797B6A2E274}" type="pres">
      <dgm:prSet presAssocID="{48C5D5F6-5D9E-41D5-8208-B4107643344B}" presName="childNode" presStyleLbl="node1" presStyleIdx="2" presStyleCnt="3">
        <dgm:presLayoutVars>
          <dgm:bulletEnabled val="1"/>
        </dgm:presLayoutVars>
      </dgm:prSet>
      <dgm:spPr/>
    </dgm:pt>
  </dgm:ptLst>
  <dgm:cxnLst>
    <dgm:cxn modelId="{146DC31E-ECBD-487D-A595-F12BE66DA4B0}" type="presOf" srcId="{28665C54-B8D6-4C98-B17E-4F0FC89317F0}" destId="{50B92D80-702F-4183-BEF9-709958B0644E}" srcOrd="0" destOrd="0" presId="urn:microsoft.com/office/officeart/2005/8/layout/lProcess2"/>
    <dgm:cxn modelId="{AFBD845D-4328-4252-8462-5BD284D6EAD8}" type="presOf" srcId="{D2CE865E-8CCF-429A-A803-B44CA7484537}" destId="{4E57346A-1FB9-40EE-B8DB-1BAB3E0AE87C}" srcOrd="1" destOrd="0" presId="urn:microsoft.com/office/officeart/2005/8/layout/lProcess2"/>
    <dgm:cxn modelId="{833DD261-DFC5-4F4E-B76E-D2C86C745C33}" type="presOf" srcId="{D6F88643-1ED1-4199-885E-37C9169DBDB1}" destId="{D07AB29A-E23C-4CB7-9C40-376C4ADD80A1}" srcOrd="0" destOrd="0" presId="urn:microsoft.com/office/officeart/2005/8/layout/lProcess2"/>
    <dgm:cxn modelId="{B9A31E4E-B4F3-47C2-AF9B-0F60D8F5DAF0}" srcId="{A3039AA0-6881-457C-9F81-171E5F2CFF04}" destId="{6775BADE-2DBC-4062-8A6A-29B70745DE9B}" srcOrd="0" destOrd="0" parTransId="{6955D45D-1ED3-4B92-A3AE-D83A3C7BB624}" sibTransId="{73EA357E-D4D6-4204-B5B8-626BEA8B2B80}"/>
    <dgm:cxn modelId="{24D10A9A-FBB2-4AB8-94DF-388D73394489}" type="presOf" srcId="{D6F88643-1ED1-4199-885E-37C9169DBDB1}" destId="{91CE30DE-C8A9-419C-BE57-0A0BBF279991}" srcOrd="1" destOrd="0" presId="urn:microsoft.com/office/officeart/2005/8/layout/lProcess2"/>
    <dgm:cxn modelId="{7ACE89A3-7F0C-4D9B-9B76-61131A74190B}" type="presOf" srcId="{48C5D5F6-5D9E-41D5-8208-B4107643344B}" destId="{E1B05951-EF31-4758-BA25-1797B6A2E274}" srcOrd="0" destOrd="0" presId="urn:microsoft.com/office/officeart/2005/8/layout/lProcess2"/>
    <dgm:cxn modelId="{F0D6F8A9-4190-456C-9E18-4E031F9CDB8B}" srcId="{D6F88643-1ED1-4199-885E-37C9169DBDB1}" destId="{1E254595-00D2-4076-96CE-DD530D44D2A7}" srcOrd="0" destOrd="0" parTransId="{94D9DD3C-650A-4BD7-A364-3859670481C3}" sibTransId="{017E11F1-056F-4233-BF04-EE9BF3D9781E}"/>
    <dgm:cxn modelId="{B13235AB-0C4E-40B3-8F40-2585D3231E51}" type="presOf" srcId="{A3039AA0-6881-457C-9F81-171E5F2CFF04}" destId="{D5C0F6D0-67F0-4C45-B475-C7CEC51C18BE}" srcOrd="0" destOrd="0" presId="urn:microsoft.com/office/officeart/2005/8/layout/lProcess2"/>
    <dgm:cxn modelId="{FBD04BB3-56B4-4E2E-9CCE-B1FBA0B92A0A}" srcId="{D2CE865E-8CCF-429A-A803-B44CA7484537}" destId="{48C5D5F6-5D9E-41D5-8208-B4107643344B}" srcOrd="0" destOrd="0" parTransId="{3745AC4D-B2B2-4E17-AC5F-FF376B6A0E77}" sibTransId="{2406F0BC-6BCD-4AEA-9A11-A7CE8E46EBE6}"/>
    <dgm:cxn modelId="{D0453BB6-8CA7-41DA-AEEE-0A85852A811B}" type="presOf" srcId="{D2CE865E-8CCF-429A-A803-B44CA7484537}" destId="{B8E80059-7753-4292-BEE2-00EF08B957DE}" srcOrd="0" destOrd="0" presId="urn:microsoft.com/office/officeart/2005/8/layout/lProcess2"/>
    <dgm:cxn modelId="{5DAF0EC9-58E7-44B2-AD2F-7FC185E5F8CB}" srcId="{28665C54-B8D6-4C98-B17E-4F0FC89317F0}" destId="{A3039AA0-6881-457C-9F81-171E5F2CFF04}" srcOrd="0" destOrd="0" parTransId="{9040F565-1AC8-4852-A794-212830E00DA4}" sibTransId="{E92AFB24-8C3A-47F1-A122-652674A63C9F}"/>
    <dgm:cxn modelId="{13CDC5C9-E7FF-460C-B649-7E54EE66F78A}" type="presOf" srcId="{1E254595-00D2-4076-96CE-DD530D44D2A7}" destId="{2E34079D-27D5-48C7-A62C-2E8AAB1D3AF4}" srcOrd="0" destOrd="0" presId="urn:microsoft.com/office/officeart/2005/8/layout/lProcess2"/>
    <dgm:cxn modelId="{00DE06D3-A5C0-465F-AA38-869CAA9A4E7D}" type="presOf" srcId="{A3039AA0-6881-457C-9F81-171E5F2CFF04}" destId="{AE5878B9-527B-414D-A7C0-251FE06F94F4}" srcOrd="1" destOrd="0" presId="urn:microsoft.com/office/officeart/2005/8/layout/lProcess2"/>
    <dgm:cxn modelId="{31F93BD5-AF28-418A-A1CB-7FB529996CEF}" srcId="{28665C54-B8D6-4C98-B17E-4F0FC89317F0}" destId="{D6F88643-1ED1-4199-885E-37C9169DBDB1}" srcOrd="1" destOrd="0" parTransId="{A9D82CD7-E580-4A50-A1C3-7BD1B61A183A}" sibTransId="{196BD2F8-364B-444F-949E-E8FFDAF4B1A5}"/>
    <dgm:cxn modelId="{076EDDD6-53AA-4109-B28D-614CF3AF3FEF}" type="presOf" srcId="{6775BADE-2DBC-4062-8A6A-29B70745DE9B}" destId="{0D50CC20-32FF-4B06-97FC-92D35B4FB189}" srcOrd="0" destOrd="0" presId="urn:microsoft.com/office/officeart/2005/8/layout/lProcess2"/>
    <dgm:cxn modelId="{D944E4E7-3ABA-4931-AA77-91628A4283E1}" srcId="{28665C54-B8D6-4C98-B17E-4F0FC89317F0}" destId="{D2CE865E-8CCF-429A-A803-B44CA7484537}" srcOrd="2" destOrd="0" parTransId="{3CD7E4D3-8EE5-4666-976F-139B12271040}" sibTransId="{922CE52F-424A-40CD-85FC-BA00496F69AC}"/>
    <dgm:cxn modelId="{B90A0146-1A30-4535-AFBB-0A036BCCBB65}" type="presParOf" srcId="{50B92D80-702F-4183-BEF9-709958B0644E}" destId="{4CABD9DC-6CFB-477A-8FB7-CF6BC9122911}" srcOrd="0" destOrd="0" presId="urn:microsoft.com/office/officeart/2005/8/layout/lProcess2"/>
    <dgm:cxn modelId="{56F653FC-F000-40A1-BE7D-343AA4D6C559}" type="presParOf" srcId="{4CABD9DC-6CFB-477A-8FB7-CF6BC9122911}" destId="{D5C0F6D0-67F0-4C45-B475-C7CEC51C18BE}" srcOrd="0" destOrd="0" presId="urn:microsoft.com/office/officeart/2005/8/layout/lProcess2"/>
    <dgm:cxn modelId="{7729903E-6713-4709-BFA3-20469D26853F}" type="presParOf" srcId="{4CABD9DC-6CFB-477A-8FB7-CF6BC9122911}" destId="{AE5878B9-527B-414D-A7C0-251FE06F94F4}" srcOrd="1" destOrd="0" presId="urn:microsoft.com/office/officeart/2005/8/layout/lProcess2"/>
    <dgm:cxn modelId="{D0F3BBF2-BAB3-43F1-A224-897F5CA89EE8}" type="presParOf" srcId="{4CABD9DC-6CFB-477A-8FB7-CF6BC9122911}" destId="{A549A1A2-07D0-44E6-99B0-05CFAB5470AC}" srcOrd="2" destOrd="0" presId="urn:microsoft.com/office/officeart/2005/8/layout/lProcess2"/>
    <dgm:cxn modelId="{B777C912-83C4-412D-872C-A8B444EDF98C}" type="presParOf" srcId="{A549A1A2-07D0-44E6-99B0-05CFAB5470AC}" destId="{ACB72E77-417F-43BD-A9E5-A8C357FF8639}" srcOrd="0" destOrd="0" presId="urn:microsoft.com/office/officeart/2005/8/layout/lProcess2"/>
    <dgm:cxn modelId="{61E2FFD6-5ECB-4CE4-AF98-26C1769DBE88}" type="presParOf" srcId="{ACB72E77-417F-43BD-A9E5-A8C357FF8639}" destId="{0D50CC20-32FF-4B06-97FC-92D35B4FB189}" srcOrd="0" destOrd="0" presId="urn:microsoft.com/office/officeart/2005/8/layout/lProcess2"/>
    <dgm:cxn modelId="{F7E734A5-A78E-4002-9E81-655AA58296BE}" type="presParOf" srcId="{50B92D80-702F-4183-BEF9-709958B0644E}" destId="{B9D680BF-05FF-49BD-A69C-A73AF20B198E}" srcOrd="1" destOrd="0" presId="urn:microsoft.com/office/officeart/2005/8/layout/lProcess2"/>
    <dgm:cxn modelId="{3F490AAB-FD0E-4639-9550-C5B4D7CA3CF5}" type="presParOf" srcId="{50B92D80-702F-4183-BEF9-709958B0644E}" destId="{6B87EAA6-01FF-4AE7-945E-D033B9FF74AD}" srcOrd="2" destOrd="0" presId="urn:microsoft.com/office/officeart/2005/8/layout/lProcess2"/>
    <dgm:cxn modelId="{AF03A84D-54A8-4F1C-A269-597298990083}" type="presParOf" srcId="{6B87EAA6-01FF-4AE7-945E-D033B9FF74AD}" destId="{D07AB29A-E23C-4CB7-9C40-376C4ADD80A1}" srcOrd="0" destOrd="0" presId="urn:microsoft.com/office/officeart/2005/8/layout/lProcess2"/>
    <dgm:cxn modelId="{9E7EEF19-1058-404F-A06D-20297D689C87}" type="presParOf" srcId="{6B87EAA6-01FF-4AE7-945E-D033B9FF74AD}" destId="{91CE30DE-C8A9-419C-BE57-0A0BBF279991}" srcOrd="1" destOrd="0" presId="urn:microsoft.com/office/officeart/2005/8/layout/lProcess2"/>
    <dgm:cxn modelId="{3C6D8161-515D-4AC3-AB75-4048B02D61BF}" type="presParOf" srcId="{6B87EAA6-01FF-4AE7-945E-D033B9FF74AD}" destId="{80DD0C96-0CD1-4A83-8727-59CC5463A60E}" srcOrd="2" destOrd="0" presId="urn:microsoft.com/office/officeart/2005/8/layout/lProcess2"/>
    <dgm:cxn modelId="{E8919511-EA0D-4ABF-96F2-C9EAA0F9EBC1}" type="presParOf" srcId="{80DD0C96-0CD1-4A83-8727-59CC5463A60E}" destId="{AEF9D8F1-C744-4CB3-9191-2DB1C9BFCC00}" srcOrd="0" destOrd="0" presId="urn:microsoft.com/office/officeart/2005/8/layout/lProcess2"/>
    <dgm:cxn modelId="{D4C28402-DD65-411C-B840-0521828E5A23}" type="presParOf" srcId="{AEF9D8F1-C744-4CB3-9191-2DB1C9BFCC00}" destId="{2E34079D-27D5-48C7-A62C-2E8AAB1D3AF4}" srcOrd="0" destOrd="0" presId="urn:microsoft.com/office/officeart/2005/8/layout/lProcess2"/>
    <dgm:cxn modelId="{C96B4965-6A46-41AD-8586-B5DDA56A6F31}" type="presParOf" srcId="{50B92D80-702F-4183-BEF9-709958B0644E}" destId="{DE341089-C725-4D71-868B-CAAE52E50BC1}" srcOrd="3" destOrd="0" presId="urn:microsoft.com/office/officeart/2005/8/layout/lProcess2"/>
    <dgm:cxn modelId="{EB5ABA2E-50C2-4C30-82A5-2B10AB7CAA0D}" type="presParOf" srcId="{50B92D80-702F-4183-BEF9-709958B0644E}" destId="{421DDABC-2BC3-406B-AB4D-F4E3D99D03D0}" srcOrd="4" destOrd="0" presId="urn:microsoft.com/office/officeart/2005/8/layout/lProcess2"/>
    <dgm:cxn modelId="{A2A7957C-E495-474E-A7D6-4C929CDF0D09}" type="presParOf" srcId="{421DDABC-2BC3-406B-AB4D-F4E3D99D03D0}" destId="{B8E80059-7753-4292-BEE2-00EF08B957DE}" srcOrd="0" destOrd="0" presId="urn:microsoft.com/office/officeart/2005/8/layout/lProcess2"/>
    <dgm:cxn modelId="{FF46A8A8-5020-4F83-8623-AF9EB59C5351}" type="presParOf" srcId="{421DDABC-2BC3-406B-AB4D-F4E3D99D03D0}" destId="{4E57346A-1FB9-40EE-B8DB-1BAB3E0AE87C}" srcOrd="1" destOrd="0" presId="urn:microsoft.com/office/officeart/2005/8/layout/lProcess2"/>
    <dgm:cxn modelId="{A9C3D32F-B978-4260-A170-B4CD2F199AF9}" type="presParOf" srcId="{421DDABC-2BC3-406B-AB4D-F4E3D99D03D0}" destId="{F7495AFA-787A-4175-A0AA-BC5892A72ED2}" srcOrd="2" destOrd="0" presId="urn:microsoft.com/office/officeart/2005/8/layout/lProcess2"/>
    <dgm:cxn modelId="{45BB1E52-4F9D-4752-A96C-26C150CDA9CA}" type="presParOf" srcId="{F7495AFA-787A-4175-A0AA-BC5892A72ED2}" destId="{FC096CE5-CE6D-4F0A-9F6C-69B277E9172F}" srcOrd="0" destOrd="0" presId="urn:microsoft.com/office/officeart/2005/8/layout/lProcess2"/>
    <dgm:cxn modelId="{C43959A3-4294-4D4B-BB39-B4DABB321600}" type="presParOf" srcId="{FC096CE5-CE6D-4F0A-9F6C-69B277E9172F}" destId="{E1B05951-EF31-4758-BA25-1797B6A2E274}"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B47E66-2D4C-466D-823A-C601E5C01D01}">
      <dsp:nvSpPr>
        <dsp:cNvPr id="0" name=""/>
        <dsp:cNvSpPr/>
      </dsp:nvSpPr>
      <dsp:spPr>
        <a:xfrm rot="10800000">
          <a:off x="1793525" y="1006"/>
          <a:ext cx="6416420" cy="709440"/>
        </a:xfrm>
        <a:prstGeom prst="homePlate">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12843"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Guidance and resources related to coronavirus diseases</a:t>
          </a:r>
          <a:endParaRPr lang="en-US" sz="2000" kern="1200" dirty="0"/>
        </a:p>
      </dsp:txBody>
      <dsp:txXfrm rot="10800000">
        <a:off x="1970885" y="1006"/>
        <a:ext cx="6239060" cy="709440"/>
      </dsp:txXfrm>
    </dsp:sp>
    <dsp:sp modelId="{60D251FE-E210-4CE7-B2A4-6EA8AAF7F213}">
      <dsp:nvSpPr>
        <dsp:cNvPr id="0" name=""/>
        <dsp:cNvSpPr/>
      </dsp:nvSpPr>
      <dsp:spPr>
        <a:xfrm>
          <a:off x="1438805" y="1006"/>
          <a:ext cx="709440" cy="709440"/>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9E60EE64-A8A0-4FAA-B739-761662873798}">
      <dsp:nvSpPr>
        <dsp:cNvPr id="0" name=""/>
        <dsp:cNvSpPr/>
      </dsp:nvSpPr>
      <dsp:spPr>
        <a:xfrm rot="10800000">
          <a:off x="1793525" y="922219"/>
          <a:ext cx="6416420" cy="709440"/>
        </a:xfrm>
        <a:prstGeom prst="homePlate">
          <a:avLst/>
        </a:prstGeom>
        <a:solidFill>
          <a:schemeClr val="accent2">
            <a:shade val="80000"/>
            <a:hueOff val="194215"/>
            <a:satOff val="-13378"/>
            <a:lumOff val="9076"/>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12843"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Proposals for public comment</a:t>
          </a:r>
          <a:endParaRPr lang="en-US" sz="2000" kern="1200" dirty="0"/>
        </a:p>
      </dsp:txBody>
      <dsp:txXfrm rot="10800000">
        <a:off x="1970885" y="922219"/>
        <a:ext cx="6239060" cy="709440"/>
      </dsp:txXfrm>
    </dsp:sp>
    <dsp:sp modelId="{03D737AB-A87F-4D32-A4AE-C12BAD9E17E3}">
      <dsp:nvSpPr>
        <dsp:cNvPr id="0" name=""/>
        <dsp:cNvSpPr/>
      </dsp:nvSpPr>
      <dsp:spPr>
        <a:xfrm>
          <a:off x="1438805" y="922219"/>
          <a:ext cx="709440" cy="709440"/>
        </a:xfrm>
        <a:prstGeom prst="ellipse">
          <a:avLst/>
        </a:prstGeom>
        <a:solidFill>
          <a:schemeClr val="accent2">
            <a:tint val="50000"/>
            <a:hueOff val="13197"/>
            <a:satOff val="-759"/>
            <a:lumOff val="3097"/>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64C49BA3-9DA9-40AC-861F-69447E457AA8}">
      <dsp:nvSpPr>
        <dsp:cNvPr id="0" name=""/>
        <dsp:cNvSpPr/>
      </dsp:nvSpPr>
      <dsp:spPr>
        <a:xfrm rot="10800000">
          <a:off x="1793525" y="1843432"/>
          <a:ext cx="6416420" cy="709440"/>
        </a:xfrm>
        <a:prstGeom prst="homePlate">
          <a:avLst/>
        </a:prstGeom>
        <a:solidFill>
          <a:schemeClr val="accent2">
            <a:shade val="80000"/>
            <a:hueOff val="388430"/>
            <a:satOff val="-26755"/>
            <a:lumOff val="18152"/>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12843"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Pronouncements being implemented</a:t>
          </a:r>
          <a:endParaRPr lang="en-US" sz="2000" kern="1200" dirty="0"/>
        </a:p>
      </dsp:txBody>
      <dsp:txXfrm rot="10800000">
        <a:off x="1970885" y="1843432"/>
        <a:ext cx="6239060" cy="709440"/>
      </dsp:txXfrm>
    </dsp:sp>
    <dsp:sp modelId="{45716F4A-564F-4FA4-966F-962F659DE8C8}">
      <dsp:nvSpPr>
        <dsp:cNvPr id="0" name=""/>
        <dsp:cNvSpPr/>
      </dsp:nvSpPr>
      <dsp:spPr>
        <a:xfrm>
          <a:off x="1438805" y="1843432"/>
          <a:ext cx="709440" cy="709440"/>
        </a:xfrm>
        <a:prstGeom prst="ellipse">
          <a:avLst/>
        </a:prstGeom>
        <a:solidFill>
          <a:schemeClr val="accent2">
            <a:tint val="50000"/>
            <a:hueOff val="26394"/>
            <a:satOff val="-1517"/>
            <a:lumOff val="6194"/>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0DBF6F94-BBD6-42EB-808C-4EA8CE9F2FE0}">
      <dsp:nvSpPr>
        <dsp:cNvPr id="0" name=""/>
        <dsp:cNvSpPr/>
      </dsp:nvSpPr>
      <dsp:spPr>
        <a:xfrm rot="10800000">
          <a:off x="1793525" y="2764645"/>
          <a:ext cx="6416420" cy="709440"/>
        </a:xfrm>
        <a:prstGeom prst="homePlate">
          <a:avLst/>
        </a:prstGeom>
        <a:solidFill>
          <a:schemeClr val="accent2">
            <a:shade val="80000"/>
            <a:hueOff val="582645"/>
            <a:satOff val="-40133"/>
            <a:lumOff val="27228"/>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12843"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Projects currently being deliberated by the Board</a:t>
          </a:r>
          <a:endParaRPr lang="en-US" sz="2000" kern="1200" dirty="0"/>
        </a:p>
      </dsp:txBody>
      <dsp:txXfrm rot="10800000">
        <a:off x="1970885" y="2764645"/>
        <a:ext cx="6239060" cy="709440"/>
      </dsp:txXfrm>
    </dsp:sp>
    <dsp:sp modelId="{04DDF24A-C85C-4D0B-9623-67D2509DFA73}">
      <dsp:nvSpPr>
        <dsp:cNvPr id="0" name=""/>
        <dsp:cNvSpPr/>
      </dsp:nvSpPr>
      <dsp:spPr>
        <a:xfrm>
          <a:off x="1438805" y="2764645"/>
          <a:ext cx="709440" cy="709440"/>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649B7C21-10D6-4BA2-81A3-AD3AAC701CD9}">
      <dsp:nvSpPr>
        <dsp:cNvPr id="0" name=""/>
        <dsp:cNvSpPr/>
      </dsp:nvSpPr>
      <dsp:spPr>
        <a:xfrm rot="10800000">
          <a:off x="1793525" y="3685858"/>
          <a:ext cx="6416420" cy="709440"/>
        </a:xfrm>
        <a:prstGeom prst="homePlate">
          <a:avLst/>
        </a:prstGeom>
        <a:solidFill>
          <a:schemeClr val="accent2">
            <a:shade val="80000"/>
            <a:hueOff val="776861"/>
            <a:satOff val="-53511"/>
            <a:lumOff val="36304"/>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12843"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Pre-agenda research activities</a:t>
          </a:r>
          <a:endParaRPr lang="en-US" sz="2000" kern="1200" dirty="0"/>
        </a:p>
      </dsp:txBody>
      <dsp:txXfrm rot="10800000">
        <a:off x="1970885" y="3685858"/>
        <a:ext cx="6239060" cy="709440"/>
      </dsp:txXfrm>
    </dsp:sp>
    <dsp:sp modelId="{44E79EEC-4B2B-4B2D-A313-935A4C8C91F9}">
      <dsp:nvSpPr>
        <dsp:cNvPr id="0" name=""/>
        <dsp:cNvSpPr/>
      </dsp:nvSpPr>
      <dsp:spPr>
        <a:xfrm>
          <a:off x="1438805" y="3685858"/>
          <a:ext cx="709440" cy="709440"/>
        </a:xfrm>
        <a:prstGeom prst="ellipse">
          <a:avLst/>
        </a:prstGeom>
        <a:solidFill>
          <a:schemeClr val="accent2">
            <a:tint val="50000"/>
            <a:hueOff val="52787"/>
            <a:satOff val="-3035"/>
            <a:lumOff val="12387"/>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A2C677-16B5-4204-ADD6-24666E55B61D}">
      <dsp:nvSpPr>
        <dsp:cNvPr id="0" name=""/>
        <dsp:cNvSpPr/>
      </dsp:nvSpPr>
      <dsp:spPr>
        <a:xfrm>
          <a:off x="0" y="83750"/>
          <a:ext cx="8561387" cy="109797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dirty="0"/>
            <a:t>Current vulnerabilities due to certain concentrations</a:t>
          </a:r>
          <a:endParaRPr lang="en-US" sz="2100" kern="1200" dirty="0"/>
        </a:p>
      </dsp:txBody>
      <dsp:txXfrm>
        <a:off x="53599" y="137349"/>
        <a:ext cx="8454189" cy="990773"/>
      </dsp:txXfrm>
    </dsp:sp>
    <dsp:sp modelId="{5AD5A1B3-16B3-4A97-AA9C-3F1F59BA55AA}">
      <dsp:nvSpPr>
        <dsp:cNvPr id="0" name=""/>
        <dsp:cNvSpPr/>
      </dsp:nvSpPr>
      <dsp:spPr>
        <a:xfrm>
          <a:off x="0" y="1181722"/>
          <a:ext cx="8561387" cy="684652"/>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71824"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baseline="0" dirty="0"/>
            <a:t>For example, </a:t>
          </a:r>
          <a:r>
            <a:rPr lang="en-US" sz="1600" b="0" i="0" kern="1200" baseline="0" dirty="0"/>
            <a:t>(1) principal employers, (2) principal industries, (3) principal resource providers, (4) composition of principal inflows of resources, (5) workforce covered by collective bargaining agreements, and (6) suppliers of material, labor, or services</a:t>
          </a:r>
          <a:endParaRPr lang="en-US" sz="1600" kern="1200" dirty="0"/>
        </a:p>
      </dsp:txBody>
      <dsp:txXfrm>
        <a:off x="0" y="1181722"/>
        <a:ext cx="8561387" cy="684652"/>
      </dsp:txXfrm>
    </dsp:sp>
    <dsp:sp modelId="{95B5AA6F-C07C-43AB-BA65-72AC471D10AA}">
      <dsp:nvSpPr>
        <dsp:cNvPr id="0" name=""/>
        <dsp:cNvSpPr/>
      </dsp:nvSpPr>
      <dsp:spPr>
        <a:xfrm>
          <a:off x="0" y="1866375"/>
          <a:ext cx="8561387" cy="1097971"/>
        </a:xfrm>
        <a:prstGeom prst="roundRect">
          <a:avLst/>
        </a:prstGeom>
        <a:solidFill>
          <a:schemeClr val="accent2">
            <a:hueOff val="-258846"/>
            <a:satOff val="4169"/>
            <a:lumOff val="-353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dirty="0"/>
            <a:t>Current vulnerabilities due to certain constraints common in </a:t>
          </a:r>
          <a:r>
            <a:rPr lang="en-US" sz="2100" b="0" i="0" kern="1200"/>
            <a:t>the government </a:t>
          </a:r>
          <a:r>
            <a:rPr lang="en-US" sz="2100" b="0" i="0" kern="1200" dirty="0"/>
            <a:t>environment</a:t>
          </a:r>
          <a:endParaRPr lang="en-US" sz="2100" kern="1200" dirty="0"/>
        </a:p>
      </dsp:txBody>
      <dsp:txXfrm>
        <a:off x="53599" y="1919974"/>
        <a:ext cx="8454189" cy="990773"/>
      </dsp:txXfrm>
    </dsp:sp>
    <dsp:sp modelId="{79AD4D73-A494-499D-AAD2-95907CF4CC36}">
      <dsp:nvSpPr>
        <dsp:cNvPr id="0" name=""/>
        <dsp:cNvSpPr/>
      </dsp:nvSpPr>
      <dsp:spPr>
        <a:xfrm>
          <a:off x="0" y="2964347"/>
          <a:ext cx="8561387" cy="478170"/>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71824"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baseline="0" dirty="0"/>
            <a:t>For example, </a:t>
          </a:r>
          <a:r>
            <a:rPr lang="en-US" sz="1600" b="0" i="0" kern="1200" baseline="0" dirty="0"/>
            <a:t>(1) limitations on raising revenue, (2) limitations on spending, (3) limitations on the incurrence of debt, and (4) mandated spending</a:t>
          </a:r>
          <a:endParaRPr lang="en-US" sz="1600" kern="1200" dirty="0"/>
        </a:p>
      </dsp:txBody>
      <dsp:txXfrm>
        <a:off x="0" y="2964347"/>
        <a:ext cx="8561387" cy="478170"/>
      </dsp:txXfrm>
    </dsp:sp>
    <dsp:sp modelId="{C4874CE6-BAD4-4830-83A9-BE8119712F3A}">
      <dsp:nvSpPr>
        <dsp:cNvPr id="0" name=""/>
        <dsp:cNvSpPr/>
      </dsp:nvSpPr>
      <dsp:spPr>
        <a:xfrm>
          <a:off x="0" y="3442517"/>
          <a:ext cx="8561387" cy="1097971"/>
        </a:xfrm>
        <a:prstGeom prst="roundRect">
          <a:avLst/>
        </a:prstGeom>
        <a:solidFill>
          <a:schemeClr val="accent2">
            <a:hueOff val="-517691"/>
            <a:satOff val="8339"/>
            <a:lumOff val="-706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baseline="0" dirty="0"/>
            <a:t>Objective: To provide users essential information about risks faced by governments that may impact their ability to continue to provide services and meet their obligations as they come due</a:t>
          </a:r>
          <a:endParaRPr lang="en-US" sz="2100" kern="1200" dirty="0"/>
        </a:p>
      </dsp:txBody>
      <dsp:txXfrm>
        <a:off x="53599" y="3496116"/>
        <a:ext cx="8454189" cy="990773"/>
      </dsp:txXfrm>
    </dsp:sp>
  </dsp:spTree>
</dsp:drawing>
</file>

<file path=ppt/diagrams/drawing10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C41617-BE13-42DB-9E70-7F0B3A7C6289}">
      <dsp:nvSpPr>
        <dsp:cNvPr id="0" name=""/>
        <dsp:cNvSpPr/>
      </dsp:nvSpPr>
      <dsp:spPr>
        <a:xfrm>
          <a:off x="0" y="5986"/>
          <a:ext cx="8561387" cy="692639"/>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a:t>What choices do governments make with respect to their capital asset-related accounting policies? Why do they select those policies?</a:t>
          </a:r>
          <a:endParaRPr lang="en-US" sz="1800" kern="1200"/>
        </a:p>
      </dsp:txBody>
      <dsp:txXfrm>
        <a:off x="33812" y="39798"/>
        <a:ext cx="8493763" cy="625015"/>
      </dsp:txXfrm>
    </dsp:sp>
    <dsp:sp modelId="{4C6ADBE6-907F-45FA-BA1B-FAE3FAB7C54A}">
      <dsp:nvSpPr>
        <dsp:cNvPr id="0" name=""/>
        <dsp:cNvSpPr/>
      </dsp:nvSpPr>
      <dsp:spPr>
        <a:xfrm>
          <a:off x="0" y="721666"/>
          <a:ext cx="8561387" cy="692639"/>
        </a:xfrm>
        <a:prstGeom prst="roundRect">
          <a:avLst/>
        </a:prstGeom>
        <a:solidFill>
          <a:schemeClr val="accent2">
            <a:shade val="80000"/>
            <a:hueOff val="129477"/>
            <a:satOff val="-8918"/>
            <a:lumOff val="6051"/>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a:t>How do governments determine when outflows enhance the service capacity or extend the useful life of an asset?</a:t>
          </a:r>
          <a:endParaRPr lang="en-US" sz="1800" kern="1200"/>
        </a:p>
      </dsp:txBody>
      <dsp:txXfrm>
        <a:off x="33812" y="755478"/>
        <a:ext cx="8493763" cy="625015"/>
      </dsp:txXfrm>
    </dsp:sp>
    <dsp:sp modelId="{9620ED08-60CE-455A-8204-AFA9E4654905}">
      <dsp:nvSpPr>
        <dsp:cNvPr id="0" name=""/>
        <dsp:cNvSpPr/>
      </dsp:nvSpPr>
      <dsp:spPr>
        <a:xfrm>
          <a:off x="0" y="1438654"/>
          <a:ext cx="8561387" cy="692639"/>
        </a:xfrm>
        <a:prstGeom prst="roundRect">
          <a:avLst/>
        </a:prstGeom>
        <a:solidFill>
          <a:schemeClr val="accent2">
            <a:shade val="80000"/>
            <a:hueOff val="258954"/>
            <a:satOff val="-17837"/>
            <a:lumOff val="12101"/>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a:t>How do governments report exchanges of capital assets?</a:t>
          </a:r>
        </a:p>
      </dsp:txBody>
      <dsp:txXfrm>
        <a:off x="33812" y="1472466"/>
        <a:ext cx="8493763" cy="625015"/>
      </dsp:txXfrm>
    </dsp:sp>
    <dsp:sp modelId="{0766819B-CF3A-4E0B-A6F4-94073DFDC8B5}">
      <dsp:nvSpPr>
        <dsp:cNvPr id="0" name=""/>
        <dsp:cNvSpPr/>
      </dsp:nvSpPr>
      <dsp:spPr>
        <a:xfrm>
          <a:off x="0" y="2153026"/>
          <a:ext cx="8561387" cy="692639"/>
        </a:xfrm>
        <a:prstGeom prst="roundRect">
          <a:avLst/>
        </a:prstGeom>
        <a:solidFill>
          <a:schemeClr val="accent2">
            <a:shade val="80000"/>
            <a:hueOff val="388430"/>
            <a:satOff val="-26755"/>
            <a:lumOff val="18152"/>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a:t>How do depreciation and estimated useful lives compare with the actual diminution of service capacity?</a:t>
          </a:r>
        </a:p>
      </dsp:txBody>
      <dsp:txXfrm>
        <a:off x="33812" y="2186838"/>
        <a:ext cx="8493763" cy="625015"/>
      </dsp:txXfrm>
    </dsp:sp>
    <dsp:sp modelId="{4DAD2FEF-A608-4357-9311-5233B50F50E3}">
      <dsp:nvSpPr>
        <dsp:cNvPr id="0" name=""/>
        <dsp:cNvSpPr/>
      </dsp:nvSpPr>
      <dsp:spPr>
        <a:xfrm>
          <a:off x="0" y="2868706"/>
          <a:ext cx="8561387" cy="839174"/>
        </a:xfrm>
        <a:prstGeom prst="roundRect">
          <a:avLst/>
        </a:prstGeom>
        <a:solidFill>
          <a:schemeClr val="accent2">
            <a:shade val="80000"/>
            <a:hueOff val="517907"/>
            <a:satOff val="-35674"/>
            <a:lumOff val="24203"/>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a:t>What has been the experience with the modified approach to reporting infrastructure? How has it affected comparability of statement information?</a:t>
          </a:r>
        </a:p>
      </dsp:txBody>
      <dsp:txXfrm>
        <a:off x="40965" y="2909671"/>
        <a:ext cx="8479457" cy="757244"/>
      </dsp:txXfrm>
    </dsp:sp>
    <dsp:sp modelId="{324B2856-C6DF-4B41-8F3D-916B111ED563}">
      <dsp:nvSpPr>
        <dsp:cNvPr id="0" name=""/>
        <dsp:cNvSpPr/>
      </dsp:nvSpPr>
      <dsp:spPr>
        <a:xfrm>
          <a:off x="0" y="3730920"/>
          <a:ext cx="8561387" cy="685859"/>
        </a:xfrm>
        <a:prstGeom prst="roundRect">
          <a:avLst/>
        </a:prstGeom>
        <a:solidFill>
          <a:schemeClr val="accent2">
            <a:shade val="80000"/>
            <a:hueOff val="647384"/>
            <a:satOff val="-44592"/>
            <a:lumOff val="30253"/>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a:t>Should changes in the condition of capital assets be reflected as flows of resources in the financial statements? How would it be measured?</a:t>
          </a:r>
        </a:p>
      </dsp:txBody>
      <dsp:txXfrm>
        <a:off x="33481" y="3764401"/>
        <a:ext cx="8494425" cy="618897"/>
      </dsp:txXfrm>
    </dsp:sp>
    <dsp:sp modelId="{EADF8F3A-F56E-42C4-85FD-F7C96979E5A9}">
      <dsp:nvSpPr>
        <dsp:cNvPr id="0" name=""/>
        <dsp:cNvSpPr/>
      </dsp:nvSpPr>
      <dsp:spPr>
        <a:xfrm>
          <a:off x="0" y="4439819"/>
          <a:ext cx="8561387" cy="692639"/>
        </a:xfrm>
        <a:prstGeom prst="roundRect">
          <a:avLst/>
        </a:prstGeom>
        <a:solidFill>
          <a:schemeClr val="accent2">
            <a:shade val="80000"/>
            <a:hueOff val="776861"/>
            <a:satOff val="-53511"/>
            <a:lumOff val="36304"/>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a:t>What information do governments collect and report about deferred maintenance? How is it estimated?</a:t>
          </a:r>
        </a:p>
      </dsp:txBody>
      <dsp:txXfrm>
        <a:off x="33812" y="4473631"/>
        <a:ext cx="8493763" cy="625015"/>
      </dsp:txXfrm>
    </dsp:sp>
  </dsp:spTree>
</dsp:drawing>
</file>

<file path=ppt/diagrams/drawing10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FEAE9E-9231-400C-88A9-86C9A5C477AE}">
      <dsp:nvSpPr>
        <dsp:cNvPr id="0" name=""/>
        <dsp:cNvSpPr/>
      </dsp:nvSpPr>
      <dsp:spPr>
        <a:xfrm>
          <a:off x="-5317969" y="-814419"/>
          <a:ext cx="6332441" cy="6332441"/>
        </a:xfrm>
        <a:prstGeom prst="blockArc">
          <a:avLst>
            <a:gd name="adj1" fmla="val 18900000"/>
            <a:gd name="adj2" fmla="val 2700000"/>
            <a:gd name="adj3" fmla="val 341"/>
          </a:avLst>
        </a:prstGeom>
        <a:noFill/>
        <a:ln w="12700" cap="flat" cmpd="sng" algn="ctr">
          <a:solidFill>
            <a:schemeClr val="accent2">
              <a:tint val="99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554CB414-F57C-4346-85ED-352823C48883}">
      <dsp:nvSpPr>
        <dsp:cNvPr id="0" name=""/>
        <dsp:cNvSpPr/>
      </dsp:nvSpPr>
      <dsp:spPr>
        <a:xfrm>
          <a:off x="443641" y="293881"/>
          <a:ext cx="8052457" cy="588138"/>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66835"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dirty="0"/>
            <a:t>How prevalent are recognized and unrecognized subsequent events?</a:t>
          </a:r>
          <a:endParaRPr lang="en-US" sz="1800" kern="1200" dirty="0"/>
        </a:p>
      </dsp:txBody>
      <dsp:txXfrm>
        <a:off x="443641" y="293881"/>
        <a:ext cx="8052457" cy="588138"/>
      </dsp:txXfrm>
    </dsp:sp>
    <dsp:sp modelId="{22664018-9F4B-404C-9BA0-25BA63EFDA14}">
      <dsp:nvSpPr>
        <dsp:cNvPr id="0" name=""/>
        <dsp:cNvSpPr/>
      </dsp:nvSpPr>
      <dsp:spPr>
        <a:xfrm>
          <a:off x="76054" y="220363"/>
          <a:ext cx="735172" cy="735172"/>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E38336B8-FE7B-4693-8EF2-A9745EB63CA3}">
      <dsp:nvSpPr>
        <dsp:cNvPr id="0" name=""/>
        <dsp:cNvSpPr/>
      </dsp:nvSpPr>
      <dsp:spPr>
        <a:xfrm>
          <a:off x="865084" y="1175806"/>
          <a:ext cx="7631014" cy="588138"/>
        </a:xfrm>
        <a:prstGeom prst="rect">
          <a:avLst/>
        </a:prstGeom>
        <a:solidFill>
          <a:schemeClr val="accent2">
            <a:shade val="80000"/>
            <a:hueOff val="194215"/>
            <a:satOff val="-13378"/>
            <a:lumOff val="9076"/>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66835"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dirty="0"/>
            <a:t>How prevalent are subsequent event disclosures? </a:t>
          </a:r>
          <a:endParaRPr lang="en-US" sz="1800" kern="1200" dirty="0"/>
        </a:p>
      </dsp:txBody>
      <dsp:txXfrm>
        <a:off x="865084" y="1175806"/>
        <a:ext cx="7631014" cy="588138"/>
      </dsp:txXfrm>
    </dsp:sp>
    <dsp:sp modelId="{6110F0E2-96CA-4E0E-AF13-3AE282672750}">
      <dsp:nvSpPr>
        <dsp:cNvPr id="0" name=""/>
        <dsp:cNvSpPr/>
      </dsp:nvSpPr>
      <dsp:spPr>
        <a:xfrm>
          <a:off x="497497" y="1102289"/>
          <a:ext cx="735172" cy="735172"/>
        </a:xfrm>
        <a:prstGeom prst="ellipse">
          <a:avLst/>
        </a:prstGeom>
        <a:solidFill>
          <a:schemeClr val="lt1">
            <a:hueOff val="0"/>
            <a:satOff val="0"/>
            <a:lumOff val="0"/>
            <a:alphaOff val="0"/>
          </a:schemeClr>
        </a:solidFill>
        <a:ln w="12700" cap="flat" cmpd="sng" algn="ctr">
          <a:solidFill>
            <a:schemeClr val="accent2">
              <a:shade val="80000"/>
              <a:hueOff val="194215"/>
              <a:satOff val="-13378"/>
              <a:lumOff val="9076"/>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FDEFF89A-96B2-4C02-9BF3-20CBC5F249CB}">
      <dsp:nvSpPr>
        <dsp:cNvPr id="0" name=""/>
        <dsp:cNvSpPr/>
      </dsp:nvSpPr>
      <dsp:spPr>
        <a:xfrm>
          <a:off x="994433" y="2057731"/>
          <a:ext cx="7501665" cy="588138"/>
        </a:xfrm>
        <a:prstGeom prst="rect">
          <a:avLst/>
        </a:prstGeom>
        <a:solidFill>
          <a:schemeClr val="accent2">
            <a:shade val="80000"/>
            <a:hueOff val="388430"/>
            <a:satOff val="-26755"/>
            <a:lumOff val="18152"/>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66835"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dirty="0"/>
            <a:t>What types of subsequent events are disclosed in practice?</a:t>
          </a:r>
          <a:endParaRPr lang="en-US" sz="1800" kern="1200" dirty="0"/>
        </a:p>
      </dsp:txBody>
      <dsp:txXfrm>
        <a:off x="994433" y="2057731"/>
        <a:ext cx="7501665" cy="588138"/>
      </dsp:txXfrm>
    </dsp:sp>
    <dsp:sp modelId="{1673A6FA-FE22-4A52-994C-4841684C4B97}">
      <dsp:nvSpPr>
        <dsp:cNvPr id="0" name=""/>
        <dsp:cNvSpPr/>
      </dsp:nvSpPr>
      <dsp:spPr>
        <a:xfrm>
          <a:off x="626846" y="1984214"/>
          <a:ext cx="735172" cy="735172"/>
        </a:xfrm>
        <a:prstGeom prst="ellipse">
          <a:avLst/>
        </a:prstGeom>
        <a:solidFill>
          <a:schemeClr val="lt1">
            <a:hueOff val="0"/>
            <a:satOff val="0"/>
            <a:lumOff val="0"/>
            <a:alphaOff val="0"/>
          </a:schemeClr>
        </a:solidFill>
        <a:ln w="12700" cap="flat" cmpd="sng" algn="ctr">
          <a:solidFill>
            <a:schemeClr val="accent2">
              <a:shade val="80000"/>
              <a:hueOff val="388430"/>
              <a:satOff val="-26755"/>
              <a:lumOff val="18152"/>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8CDF876F-E75E-4C20-B331-F2DBF2BF6515}">
      <dsp:nvSpPr>
        <dsp:cNvPr id="0" name=""/>
        <dsp:cNvSpPr/>
      </dsp:nvSpPr>
      <dsp:spPr>
        <a:xfrm>
          <a:off x="865084" y="2840535"/>
          <a:ext cx="7631014" cy="786382"/>
        </a:xfrm>
        <a:prstGeom prst="rect">
          <a:avLst/>
        </a:prstGeom>
        <a:solidFill>
          <a:schemeClr val="accent2">
            <a:shade val="80000"/>
            <a:hueOff val="582645"/>
            <a:satOff val="-40133"/>
            <a:lumOff val="27228"/>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66835"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dirty="0"/>
            <a:t>What difficulties do governments have, if any, distinguishing between subsequent events that require adjustments to the financial statements and those that are limited to disclosure?</a:t>
          </a:r>
          <a:endParaRPr lang="en-US" sz="1800" kern="1200" dirty="0"/>
        </a:p>
      </dsp:txBody>
      <dsp:txXfrm>
        <a:off x="865084" y="2840535"/>
        <a:ext cx="7631014" cy="786382"/>
      </dsp:txXfrm>
    </dsp:sp>
    <dsp:sp modelId="{53E68949-116D-4416-A64F-067135444E11}">
      <dsp:nvSpPr>
        <dsp:cNvPr id="0" name=""/>
        <dsp:cNvSpPr/>
      </dsp:nvSpPr>
      <dsp:spPr>
        <a:xfrm>
          <a:off x="497497" y="2866139"/>
          <a:ext cx="735172" cy="735172"/>
        </a:xfrm>
        <a:prstGeom prst="ellipse">
          <a:avLst/>
        </a:prstGeom>
        <a:solidFill>
          <a:schemeClr val="lt1">
            <a:hueOff val="0"/>
            <a:satOff val="0"/>
            <a:lumOff val="0"/>
            <a:alphaOff val="0"/>
          </a:schemeClr>
        </a:solidFill>
        <a:ln w="12700" cap="flat" cmpd="sng" algn="ctr">
          <a:solidFill>
            <a:schemeClr val="accent2">
              <a:shade val="80000"/>
              <a:hueOff val="582645"/>
              <a:satOff val="-40133"/>
              <a:lumOff val="27228"/>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DDA8EB01-B1F5-460D-B498-BADA8A0CBBB2}">
      <dsp:nvSpPr>
        <dsp:cNvPr id="0" name=""/>
        <dsp:cNvSpPr/>
      </dsp:nvSpPr>
      <dsp:spPr>
        <a:xfrm>
          <a:off x="507577" y="3798792"/>
          <a:ext cx="8052457" cy="904809"/>
        </a:xfrm>
        <a:prstGeom prst="rect">
          <a:avLst/>
        </a:prstGeom>
        <a:solidFill>
          <a:schemeClr val="accent2">
            <a:shade val="80000"/>
            <a:hueOff val="776861"/>
            <a:satOff val="-53511"/>
            <a:lumOff val="36304"/>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66835"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dirty="0"/>
            <a:t>What difficulties do governments have, if any, determining whether information that became available prior to the issuance of the financial statements reflects conditions that existed as of the date of the financial statements? </a:t>
          </a:r>
          <a:endParaRPr lang="en-US" sz="1800" kern="1200" dirty="0"/>
        </a:p>
      </dsp:txBody>
      <dsp:txXfrm>
        <a:off x="507577" y="3798792"/>
        <a:ext cx="8052457" cy="904809"/>
      </dsp:txXfrm>
    </dsp:sp>
    <dsp:sp modelId="{6C5D9125-8795-4D05-A781-39EFF97F926E}">
      <dsp:nvSpPr>
        <dsp:cNvPr id="0" name=""/>
        <dsp:cNvSpPr/>
      </dsp:nvSpPr>
      <dsp:spPr>
        <a:xfrm>
          <a:off x="34252" y="3906491"/>
          <a:ext cx="735172" cy="773644"/>
        </a:xfrm>
        <a:prstGeom prst="ellipse">
          <a:avLst/>
        </a:prstGeom>
        <a:solidFill>
          <a:schemeClr val="lt1">
            <a:hueOff val="0"/>
            <a:satOff val="0"/>
            <a:lumOff val="0"/>
            <a:alphaOff val="0"/>
          </a:schemeClr>
        </a:solidFill>
        <a:ln w="12700" cap="flat" cmpd="sng" algn="ctr">
          <a:solidFill>
            <a:schemeClr val="accent2">
              <a:shade val="80000"/>
              <a:hueOff val="776861"/>
              <a:satOff val="-53511"/>
              <a:lumOff val="36304"/>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Tree>
</dsp:drawing>
</file>

<file path=ppt/diagrams/drawing10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5C02E8-1498-4671-BFB5-7A93A6A760BD}">
      <dsp:nvSpPr>
        <dsp:cNvPr id="0" name=""/>
        <dsp:cNvSpPr/>
      </dsp:nvSpPr>
      <dsp:spPr>
        <a:xfrm>
          <a:off x="-5228181" y="-800769"/>
          <a:ext cx="6225778" cy="6225778"/>
        </a:xfrm>
        <a:prstGeom prst="blockArc">
          <a:avLst>
            <a:gd name="adj1" fmla="val 18900000"/>
            <a:gd name="adj2" fmla="val 2700000"/>
            <a:gd name="adj3" fmla="val 347"/>
          </a:avLst>
        </a:prstGeom>
        <a:noFill/>
        <a:ln w="12700" cap="flat" cmpd="sng" algn="ctr">
          <a:solidFill>
            <a:schemeClr val="accent2">
              <a:tint val="99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62300D18-F19C-48C2-83B9-A1CFB5D4E7AD}">
      <dsp:nvSpPr>
        <dsp:cNvPr id="0" name=""/>
        <dsp:cNvSpPr/>
      </dsp:nvSpPr>
      <dsp:spPr>
        <a:xfrm>
          <a:off x="436307" y="168275"/>
          <a:ext cx="8061044" cy="819509"/>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8958"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dirty="0"/>
            <a:t>How are the standards applied to events occurring after the issuance of the financial statement when a government reissues the financial statements? </a:t>
          </a:r>
          <a:endParaRPr lang="en-US" sz="1800" kern="1200" dirty="0"/>
        </a:p>
      </dsp:txBody>
      <dsp:txXfrm>
        <a:off x="436307" y="168275"/>
        <a:ext cx="8061044" cy="819509"/>
      </dsp:txXfrm>
    </dsp:sp>
    <dsp:sp modelId="{3BCFC4BA-4B17-4795-8839-2B01D22306E6}">
      <dsp:nvSpPr>
        <dsp:cNvPr id="0" name=""/>
        <dsp:cNvSpPr/>
      </dsp:nvSpPr>
      <dsp:spPr>
        <a:xfrm>
          <a:off x="74923" y="216645"/>
          <a:ext cx="722768" cy="722768"/>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7B9CB748-731E-4A0A-AE93-D9EE4B611585}">
      <dsp:nvSpPr>
        <dsp:cNvPr id="0" name=""/>
        <dsp:cNvSpPr/>
      </dsp:nvSpPr>
      <dsp:spPr>
        <a:xfrm>
          <a:off x="850639" y="1155967"/>
          <a:ext cx="7646712" cy="578214"/>
        </a:xfrm>
        <a:prstGeom prst="rect">
          <a:avLst/>
        </a:prstGeom>
        <a:solidFill>
          <a:schemeClr val="accent2">
            <a:shade val="80000"/>
            <a:hueOff val="194215"/>
            <a:satOff val="-13378"/>
            <a:lumOff val="9076"/>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8958"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dirty="0"/>
            <a:t>What impact might the proposed changes to MD&amp;A in the Financial Reporting Model project have on subsequent events reporting? </a:t>
          </a:r>
          <a:endParaRPr lang="en-US" sz="1800" kern="1200" dirty="0"/>
        </a:p>
      </dsp:txBody>
      <dsp:txXfrm>
        <a:off x="850639" y="1155967"/>
        <a:ext cx="7646712" cy="578214"/>
      </dsp:txXfrm>
    </dsp:sp>
    <dsp:sp modelId="{84ED1DA2-54D7-48C5-96AD-CFB45476C8FD}">
      <dsp:nvSpPr>
        <dsp:cNvPr id="0" name=""/>
        <dsp:cNvSpPr/>
      </dsp:nvSpPr>
      <dsp:spPr>
        <a:xfrm>
          <a:off x="489255" y="1083690"/>
          <a:ext cx="722768" cy="722768"/>
        </a:xfrm>
        <a:prstGeom prst="ellipse">
          <a:avLst/>
        </a:prstGeom>
        <a:solidFill>
          <a:schemeClr val="lt1">
            <a:hueOff val="0"/>
            <a:satOff val="0"/>
            <a:lumOff val="0"/>
            <a:alphaOff val="0"/>
          </a:schemeClr>
        </a:solidFill>
        <a:ln w="12700" cap="flat" cmpd="sng" algn="ctr">
          <a:solidFill>
            <a:schemeClr val="accent2">
              <a:shade val="80000"/>
              <a:hueOff val="194215"/>
              <a:satOff val="-13378"/>
              <a:lumOff val="9076"/>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A5648C00-6638-4BE6-857A-9CB6360F1E7F}">
      <dsp:nvSpPr>
        <dsp:cNvPr id="0" name=""/>
        <dsp:cNvSpPr/>
      </dsp:nvSpPr>
      <dsp:spPr>
        <a:xfrm>
          <a:off x="977806" y="1910399"/>
          <a:ext cx="7519545" cy="803441"/>
        </a:xfrm>
        <a:prstGeom prst="rect">
          <a:avLst/>
        </a:prstGeom>
        <a:solidFill>
          <a:schemeClr val="accent2">
            <a:shade val="80000"/>
            <a:hueOff val="388430"/>
            <a:satOff val="-26755"/>
            <a:lumOff val="18152"/>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8958"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dirty="0"/>
            <a:t>What information are governments disclosing about subsequent events? Is that information essential to users for making decisions and assessing government accountability? </a:t>
          </a:r>
          <a:endParaRPr lang="en-US" sz="1800" kern="1200" dirty="0"/>
        </a:p>
      </dsp:txBody>
      <dsp:txXfrm>
        <a:off x="977806" y="1910399"/>
        <a:ext cx="7519545" cy="803441"/>
      </dsp:txXfrm>
    </dsp:sp>
    <dsp:sp modelId="{2EDEA834-A7E3-4B2D-9DEA-3277029B2023}">
      <dsp:nvSpPr>
        <dsp:cNvPr id="0" name=""/>
        <dsp:cNvSpPr/>
      </dsp:nvSpPr>
      <dsp:spPr>
        <a:xfrm>
          <a:off x="616421" y="1950735"/>
          <a:ext cx="722768" cy="722768"/>
        </a:xfrm>
        <a:prstGeom prst="ellipse">
          <a:avLst/>
        </a:prstGeom>
        <a:solidFill>
          <a:schemeClr val="lt1">
            <a:hueOff val="0"/>
            <a:satOff val="0"/>
            <a:lumOff val="0"/>
            <a:alphaOff val="0"/>
          </a:schemeClr>
        </a:solidFill>
        <a:ln w="12700" cap="flat" cmpd="sng" algn="ctr">
          <a:solidFill>
            <a:schemeClr val="accent2">
              <a:shade val="80000"/>
              <a:hueOff val="388430"/>
              <a:satOff val="-26755"/>
              <a:lumOff val="18152"/>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DC3D1F95-30CB-464A-9F3A-9A2DE616EF18}">
      <dsp:nvSpPr>
        <dsp:cNvPr id="0" name=""/>
        <dsp:cNvSpPr/>
      </dsp:nvSpPr>
      <dsp:spPr>
        <a:xfrm>
          <a:off x="850639" y="2890057"/>
          <a:ext cx="7646712" cy="578214"/>
        </a:xfrm>
        <a:prstGeom prst="rect">
          <a:avLst/>
        </a:prstGeom>
        <a:solidFill>
          <a:schemeClr val="accent2">
            <a:shade val="80000"/>
            <a:hueOff val="582645"/>
            <a:satOff val="-40133"/>
            <a:lumOff val="27228"/>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8958"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dirty="0"/>
            <a:t>What disclosures do users need, if any, about subsequent events that they are not currently receiving? How would they use that information? </a:t>
          </a:r>
          <a:endParaRPr lang="en-US" sz="1800" kern="1200" dirty="0"/>
        </a:p>
      </dsp:txBody>
      <dsp:txXfrm>
        <a:off x="850639" y="2890057"/>
        <a:ext cx="7646712" cy="578214"/>
      </dsp:txXfrm>
    </dsp:sp>
    <dsp:sp modelId="{21950E32-B5CF-4411-A728-8C01AFA5238D}">
      <dsp:nvSpPr>
        <dsp:cNvPr id="0" name=""/>
        <dsp:cNvSpPr/>
      </dsp:nvSpPr>
      <dsp:spPr>
        <a:xfrm>
          <a:off x="489255" y="2817780"/>
          <a:ext cx="722768" cy="722768"/>
        </a:xfrm>
        <a:prstGeom prst="ellipse">
          <a:avLst/>
        </a:prstGeom>
        <a:solidFill>
          <a:schemeClr val="lt1">
            <a:hueOff val="0"/>
            <a:satOff val="0"/>
            <a:lumOff val="0"/>
            <a:alphaOff val="0"/>
          </a:schemeClr>
        </a:solidFill>
        <a:ln w="12700" cap="flat" cmpd="sng" algn="ctr">
          <a:solidFill>
            <a:schemeClr val="accent2">
              <a:shade val="80000"/>
              <a:hueOff val="582645"/>
              <a:satOff val="-40133"/>
              <a:lumOff val="27228"/>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FBF578E9-7D79-4457-A5E3-F4584A849AB1}">
      <dsp:nvSpPr>
        <dsp:cNvPr id="0" name=""/>
        <dsp:cNvSpPr/>
      </dsp:nvSpPr>
      <dsp:spPr>
        <a:xfrm>
          <a:off x="436307" y="3757102"/>
          <a:ext cx="8061044" cy="578214"/>
        </a:xfrm>
        <a:prstGeom prst="rect">
          <a:avLst/>
        </a:prstGeom>
        <a:solidFill>
          <a:schemeClr val="accent2">
            <a:shade val="80000"/>
            <a:hueOff val="776861"/>
            <a:satOff val="-53511"/>
            <a:lumOff val="36304"/>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8958" tIns="45720" rIns="45720" bIns="45720" numCol="1" spcCol="1270" anchor="ctr" anchorCtr="0">
          <a:noAutofit/>
        </a:bodyPr>
        <a:lstStyle/>
        <a:p>
          <a:pPr marL="0" lvl="0" indent="0" algn="l" defTabSz="800100">
            <a:lnSpc>
              <a:spcPct val="90000"/>
            </a:lnSpc>
            <a:spcBef>
              <a:spcPct val="0"/>
            </a:spcBef>
            <a:spcAft>
              <a:spcPct val="35000"/>
            </a:spcAft>
            <a:buNone/>
          </a:pPr>
          <a:r>
            <a:rPr lang="en-US" sz="1800" b="0" kern="1200" dirty="0"/>
            <a:t>What essential information, if any, do users need regarding recognized subsequent events?</a:t>
          </a:r>
          <a:endParaRPr lang="en-US" sz="1800" kern="1200" dirty="0"/>
        </a:p>
      </dsp:txBody>
      <dsp:txXfrm>
        <a:off x="436307" y="3757102"/>
        <a:ext cx="8061044" cy="578214"/>
      </dsp:txXfrm>
    </dsp:sp>
    <dsp:sp modelId="{A324E143-CB6C-40DE-BDDC-5304F7493879}">
      <dsp:nvSpPr>
        <dsp:cNvPr id="0" name=""/>
        <dsp:cNvSpPr/>
      </dsp:nvSpPr>
      <dsp:spPr>
        <a:xfrm>
          <a:off x="74923" y="3684825"/>
          <a:ext cx="722768" cy="722768"/>
        </a:xfrm>
        <a:prstGeom prst="ellipse">
          <a:avLst/>
        </a:prstGeom>
        <a:solidFill>
          <a:schemeClr val="lt1">
            <a:hueOff val="0"/>
            <a:satOff val="0"/>
            <a:lumOff val="0"/>
            <a:alphaOff val="0"/>
          </a:schemeClr>
        </a:solidFill>
        <a:ln w="12700" cap="flat" cmpd="sng" algn="ctr">
          <a:solidFill>
            <a:schemeClr val="accent2">
              <a:shade val="80000"/>
              <a:hueOff val="776861"/>
              <a:satOff val="-53511"/>
              <a:lumOff val="36304"/>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Tree>
</dsp:drawing>
</file>

<file path=ppt/diagrams/drawing10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F2B7D-6705-4C68-AE1F-E4E7C9F865EB}">
      <dsp:nvSpPr>
        <dsp:cNvPr id="0" name=""/>
        <dsp:cNvSpPr/>
      </dsp:nvSpPr>
      <dsp:spPr>
        <a:xfrm>
          <a:off x="0" y="841"/>
          <a:ext cx="8561387" cy="10038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kern="1200"/>
            <a:t>The GASB monitors and supports implementation of all of its pronouncements</a:t>
          </a:r>
          <a:endParaRPr lang="en-US" sz="2600" kern="1200"/>
        </a:p>
      </dsp:txBody>
      <dsp:txXfrm>
        <a:off x="49004" y="49845"/>
        <a:ext cx="8463379" cy="905852"/>
      </dsp:txXfrm>
    </dsp:sp>
  </dsp:spTree>
</dsp:drawing>
</file>

<file path=ppt/diagrams/drawing10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5D2064-A3E6-44B3-ADC7-3766444E32D8}">
      <dsp:nvSpPr>
        <dsp:cNvPr id="0" name=""/>
        <dsp:cNvSpPr/>
      </dsp:nvSpPr>
      <dsp:spPr>
        <a:xfrm>
          <a:off x="3436" y="465"/>
          <a:ext cx="8554514" cy="1197908"/>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a:t>For Statements resulting from comprehensive projects and major projects that address a fundamental aspect of the standards, the GASB also:</a:t>
          </a:r>
          <a:endParaRPr lang="en-US" sz="2400" kern="1200"/>
        </a:p>
      </dsp:txBody>
      <dsp:txXfrm>
        <a:off x="38522" y="35551"/>
        <a:ext cx="8484342" cy="1127736"/>
      </dsp:txXfrm>
    </dsp:sp>
    <dsp:sp modelId="{C7D93C5D-75C1-48CB-952F-CC4956E36B98}">
      <dsp:nvSpPr>
        <dsp:cNvPr id="0" name=""/>
        <dsp:cNvSpPr/>
      </dsp:nvSpPr>
      <dsp:spPr>
        <a:xfrm>
          <a:off x="3436" y="1494276"/>
          <a:ext cx="1603169" cy="2409890"/>
        </a:xfrm>
        <a:prstGeom prst="roundRect">
          <a:avLst>
            <a:gd name="adj" fmla="val 10000"/>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a:t>Examines a random some of financial reports for the year prior to, year of, and year after implementation </a:t>
          </a:r>
          <a:endParaRPr lang="en-US" sz="1600" kern="1200"/>
        </a:p>
      </dsp:txBody>
      <dsp:txXfrm>
        <a:off x="50391" y="1541231"/>
        <a:ext cx="1509259" cy="2315980"/>
      </dsp:txXfrm>
    </dsp:sp>
    <dsp:sp modelId="{10C834EF-2EA4-47C7-B1CA-4927438FCD17}">
      <dsp:nvSpPr>
        <dsp:cNvPr id="0" name=""/>
        <dsp:cNvSpPr/>
      </dsp:nvSpPr>
      <dsp:spPr>
        <a:xfrm>
          <a:off x="1741272" y="1494276"/>
          <a:ext cx="1603169" cy="2409890"/>
        </a:xfrm>
        <a:prstGeom prst="roundRect">
          <a:avLst>
            <a:gd name="adj" fmla="val 10000"/>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a:t>Collects information from their preparers regarding staff hours and </a:t>
          </a:r>
          <a:r>
            <a:rPr lang="en-US" sz="1600" kern="1200" baseline="0" err="1"/>
            <a:t>nonstaff</a:t>
          </a:r>
          <a:r>
            <a:rPr lang="en-US" sz="1600" kern="1200" baseline="0"/>
            <a:t> costs for those three years</a:t>
          </a:r>
          <a:endParaRPr lang="en-US" sz="1600" kern="1200"/>
        </a:p>
      </dsp:txBody>
      <dsp:txXfrm>
        <a:off x="1788227" y="1541231"/>
        <a:ext cx="1509259" cy="2315980"/>
      </dsp:txXfrm>
    </dsp:sp>
    <dsp:sp modelId="{9A5126F6-A120-4810-A160-AF66BB29CCD5}">
      <dsp:nvSpPr>
        <dsp:cNvPr id="0" name=""/>
        <dsp:cNvSpPr/>
      </dsp:nvSpPr>
      <dsp:spPr>
        <a:xfrm>
          <a:off x="3479108" y="1494742"/>
          <a:ext cx="1603169" cy="2409890"/>
        </a:xfrm>
        <a:prstGeom prst="roundRect">
          <a:avLst>
            <a:gd name="adj" fmla="val 10000"/>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a:t>Examine financial reports for the same random sample in the fifth year of implementation</a:t>
          </a:r>
          <a:endParaRPr lang="en-US" sz="1600" kern="1200"/>
        </a:p>
      </dsp:txBody>
      <dsp:txXfrm>
        <a:off x="3526063" y="1541697"/>
        <a:ext cx="1509259" cy="2315980"/>
      </dsp:txXfrm>
    </dsp:sp>
    <dsp:sp modelId="{55E7CB99-D83D-4A4A-BF85-2722F7D23FE1}">
      <dsp:nvSpPr>
        <dsp:cNvPr id="0" name=""/>
        <dsp:cNvSpPr/>
      </dsp:nvSpPr>
      <dsp:spPr>
        <a:xfrm>
          <a:off x="5216944" y="1494276"/>
          <a:ext cx="1603169" cy="2409890"/>
        </a:xfrm>
        <a:prstGeom prst="roundRect">
          <a:avLst>
            <a:gd name="adj" fmla="val 10000"/>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baseline="0"/>
            <a:t>Conduct stakeholder roundtables and surveys regarding their experience with the standards</a:t>
          </a:r>
          <a:endParaRPr lang="en-US" sz="1600" kern="1200"/>
        </a:p>
      </dsp:txBody>
      <dsp:txXfrm>
        <a:off x="5263899" y="1541231"/>
        <a:ext cx="1509259" cy="2315980"/>
      </dsp:txXfrm>
    </dsp:sp>
    <dsp:sp modelId="{17733C04-2CCA-4A89-8377-C96E55D3D87B}">
      <dsp:nvSpPr>
        <dsp:cNvPr id="0" name=""/>
        <dsp:cNvSpPr/>
      </dsp:nvSpPr>
      <dsp:spPr>
        <a:xfrm>
          <a:off x="6954780" y="1494276"/>
          <a:ext cx="1603169" cy="2409890"/>
        </a:xfrm>
        <a:prstGeom prst="roundRect">
          <a:avLst>
            <a:gd name="adj" fmla="val 10000"/>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Reports the findings publicly</a:t>
          </a:r>
        </a:p>
      </dsp:txBody>
      <dsp:txXfrm>
        <a:off x="7001735" y="1541231"/>
        <a:ext cx="1509259" cy="2315980"/>
      </dsp:txXfrm>
    </dsp:sp>
  </dsp:spTree>
</dsp:drawing>
</file>

<file path=ppt/diagrams/drawing10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5A4AF-93C7-4485-A2DF-2F75873345AB}">
      <dsp:nvSpPr>
        <dsp:cNvPr id="0" name=""/>
        <dsp:cNvSpPr/>
      </dsp:nvSpPr>
      <dsp:spPr>
        <a:xfrm>
          <a:off x="0" y="102169"/>
          <a:ext cx="8561387" cy="1061775"/>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a:t>To provide general support to stakeholders when implementing significant new pronouncements</a:t>
          </a:r>
          <a:endParaRPr lang="en-US" sz="2000" kern="1200"/>
        </a:p>
      </dsp:txBody>
      <dsp:txXfrm>
        <a:off x="51832" y="154001"/>
        <a:ext cx="8457723" cy="958111"/>
      </dsp:txXfrm>
    </dsp:sp>
    <dsp:sp modelId="{37F1A8E4-BD04-4F06-A1B6-8416C61D99BA}">
      <dsp:nvSpPr>
        <dsp:cNvPr id="0" name=""/>
        <dsp:cNvSpPr/>
      </dsp:nvSpPr>
      <dsp:spPr>
        <a:xfrm>
          <a:off x="0" y="1221545"/>
          <a:ext cx="8561387" cy="1061775"/>
        </a:xfrm>
        <a:prstGeom prst="roundRect">
          <a:avLst/>
        </a:prstGeom>
        <a:solidFill>
          <a:schemeClr val="accent1">
            <a:shade val="80000"/>
            <a:hueOff val="242425"/>
            <a:satOff val="-27079"/>
            <a:lumOff val="14384"/>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a:t>To identify and address practice issues that arise</a:t>
          </a:r>
          <a:endParaRPr lang="en-US" sz="2000" kern="1200"/>
        </a:p>
      </dsp:txBody>
      <dsp:txXfrm>
        <a:off x="51832" y="1273377"/>
        <a:ext cx="8457723" cy="958111"/>
      </dsp:txXfrm>
    </dsp:sp>
    <dsp:sp modelId="{CEA7DC39-C426-479F-BDCA-6BBB643EC7B6}">
      <dsp:nvSpPr>
        <dsp:cNvPr id="0" name=""/>
        <dsp:cNvSpPr/>
      </dsp:nvSpPr>
      <dsp:spPr>
        <a:xfrm>
          <a:off x="0" y="2340920"/>
          <a:ext cx="8561387" cy="1061775"/>
        </a:xfrm>
        <a:prstGeom prst="roundRect">
          <a:avLst/>
        </a:prstGeom>
        <a:solidFill>
          <a:schemeClr val="accent1">
            <a:shade val="80000"/>
            <a:hueOff val="484849"/>
            <a:satOff val="-54159"/>
            <a:lumOff val="28768"/>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To answer technical inquiries from stakeholders and develop and publish Q&amp;A implementation guidance</a:t>
          </a:r>
        </a:p>
      </dsp:txBody>
      <dsp:txXfrm>
        <a:off x="51832" y="2392752"/>
        <a:ext cx="8457723" cy="958111"/>
      </dsp:txXfrm>
    </dsp:sp>
    <dsp:sp modelId="{5C3A854D-625B-4E35-9413-47933248003E}">
      <dsp:nvSpPr>
        <dsp:cNvPr id="0" name=""/>
        <dsp:cNvSpPr/>
      </dsp:nvSpPr>
      <dsp:spPr>
        <a:xfrm>
          <a:off x="0" y="3460295"/>
          <a:ext cx="8561387" cy="1061775"/>
        </a:xfrm>
        <a:prstGeom prst="roundRect">
          <a:avLst/>
        </a:prstGeom>
        <a:solidFill>
          <a:schemeClr val="accent1">
            <a:shade val="80000"/>
            <a:hueOff val="727274"/>
            <a:satOff val="-81238"/>
            <a:lumOff val="43152"/>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a:t>To collect timely information that the Board can use to evaluate cost-benefit considerations as it develops other pronouncements and when it reexamines the standards in the future</a:t>
          </a:r>
          <a:endParaRPr lang="en-US" sz="2000" kern="1200"/>
        </a:p>
      </dsp:txBody>
      <dsp:txXfrm>
        <a:off x="51832" y="3512127"/>
        <a:ext cx="8457723" cy="958111"/>
      </dsp:txXfrm>
    </dsp:sp>
  </dsp:spTree>
</dsp:drawing>
</file>

<file path=ppt/diagrams/drawing10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B16E40-0582-4403-B4EB-C12ADF46179B}">
      <dsp:nvSpPr>
        <dsp:cNvPr id="0" name=""/>
        <dsp:cNvSpPr/>
      </dsp:nvSpPr>
      <dsp:spPr>
        <a:xfrm>
          <a:off x="7524" y="625342"/>
          <a:ext cx="2249036" cy="3373554"/>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a:t>Stakeholders bring potential implementation issues to the GASB’s attention</a:t>
          </a:r>
          <a:endParaRPr lang="en-US" sz="1800" kern="1200"/>
        </a:p>
      </dsp:txBody>
      <dsp:txXfrm>
        <a:off x="73396" y="691214"/>
        <a:ext cx="2117292" cy="3241810"/>
      </dsp:txXfrm>
    </dsp:sp>
    <dsp:sp modelId="{776E540A-F56D-4918-9104-9C04382A2757}">
      <dsp:nvSpPr>
        <dsp:cNvPr id="0" name=""/>
        <dsp:cNvSpPr/>
      </dsp:nvSpPr>
      <dsp:spPr>
        <a:xfrm>
          <a:off x="2481464" y="2033239"/>
          <a:ext cx="476795" cy="557760"/>
        </a:xfrm>
        <a:prstGeom prst="rightArrow">
          <a:avLst>
            <a:gd name="adj1" fmla="val 60000"/>
            <a:gd name="adj2" fmla="val 50000"/>
          </a:avLst>
        </a:prstGeom>
        <a:solidFill>
          <a:schemeClr val="accent2">
            <a:shade val="9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481464" y="2144791"/>
        <a:ext cx="333757" cy="334656"/>
      </dsp:txXfrm>
    </dsp:sp>
    <dsp:sp modelId="{F257E7EA-3745-49B5-90E2-1B61CE35B3DF}">
      <dsp:nvSpPr>
        <dsp:cNvPr id="0" name=""/>
        <dsp:cNvSpPr/>
      </dsp:nvSpPr>
      <dsp:spPr>
        <a:xfrm>
          <a:off x="3156175" y="625342"/>
          <a:ext cx="2249036" cy="3373554"/>
        </a:xfrm>
        <a:prstGeom prst="roundRect">
          <a:avLst>
            <a:gd name="adj" fmla="val 10000"/>
          </a:avLst>
        </a:prstGeom>
        <a:solidFill>
          <a:schemeClr val="accent2">
            <a:shade val="80000"/>
            <a:hueOff val="388430"/>
            <a:satOff val="-26755"/>
            <a:lumOff val="18152"/>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a:t>Governments are recruited to keep track of their staff hours and nonstaff costs related to the pronouncement and provide that information for the year prior to implementation and the first and second years of implementation</a:t>
          </a:r>
          <a:endParaRPr lang="en-US" sz="1800" kern="1200"/>
        </a:p>
      </dsp:txBody>
      <dsp:txXfrm>
        <a:off x="3222047" y="691214"/>
        <a:ext cx="2117292" cy="3241810"/>
      </dsp:txXfrm>
    </dsp:sp>
    <dsp:sp modelId="{E9C0A308-07B9-4EA2-85ED-A5F1B8F9E3F1}">
      <dsp:nvSpPr>
        <dsp:cNvPr id="0" name=""/>
        <dsp:cNvSpPr/>
      </dsp:nvSpPr>
      <dsp:spPr>
        <a:xfrm>
          <a:off x="5630115" y="2033239"/>
          <a:ext cx="476795" cy="557760"/>
        </a:xfrm>
        <a:prstGeom prst="rightArrow">
          <a:avLst>
            <a:gd name="adj1" fmla="val 60000"/>
            <a:gd name="adj2" fmla="val 50000"/>
          </a:avLst>
        </a:prstGeom>
        <a:solidFill>
          <a:schemeClr val="accent2">
            <a:shade val="90000"/>
            <a:hueOff val="779145"/>
            <a:satOff val="-53010"/>
            <a:lumOff val="34362"/>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5630115" y="2144791"/>
        <a:ext cx="333757" cy="334656"/>
      </dsp:txXfrm>
    </dsp:sp>
    <dsp:sp modelId="{D8FBE5C5-FF9C-4F71-9685-AF56E0A4D8E8}">
      <dsp:nvSpPr>
        <dsp:cNvPr id="0" name=""/>
        <dsp:cNvSpPr/>
      </dsp:nvSpPr>
      <dsp:spPr>
        <a:xfrm>
          <a:off x="6304826" y="625342"/>
          <a:ext cx="2249036" cy="3373554"/>
        </a:xfrm>
        <a:prstGeom prst="roundRect">
          <a:avLst>
            <a:gd name="adj" fmla="val 10000"/>
          </a:avLst>
        </a:prstGeom>
        <a:solidFill>
          <a:schemeClr val="accent2">
            <a:shade val="80000"/>
            <a:hueOff val="776861"/>
            <a:satOff val="-53511"/>
            <a:lumOff val="36304"/>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a:t>Stakeholders of all types are invited to participate in roundtable discussions and to respond to surveys regarding their experience with the standards in practice</a:t>
          </a:r>
          <a:endParaRPr lang="en-US" sz="1800" kern="1200"/>
        </a:p>
      </dsp:txBody>
      <dsp:txXfrm>
        <a:off x="6370698" y="691214"/>
        <a:ext cx="2117292" cy="3241810"/>
      </dsp:txXfrm>
    </dsp:sp>
  </dsp:spTree>
</dsp:drawing>
</file>

<file path=ppt/diagrams/drawing10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E6DD2-8CF7-42BE-8D81-0D2D2492B13B}">
      <dsp:nvSpPr>
        <dsp:cNvPr id="0" name=""/>
        <dsp:cNvSpPr/>
      </dsp:nvSpPr>
      <dsp:spPr>
        <a:xfrm>
          <a:off x="0" y="1079"/>
          <a:ext cx="83254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C317C8-B4B0-4010-A73C-5DC6D3CAFEAE}">
      <dsp:nvSpPr>
        <dsp:cNvPr id="0" name=""/>
        <dsp:cNvSpPr/>
      </dsp:nvSpPr>
      <dsp:spPr>
        <a:xfrm>
          <a:off x="0" y="1079"/>
          <a:ext cx="8325484" cy="720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a:t>Statement 67—Pension plan reporting</a:t>
          </a:r>
          <a:endParaRPr lang="en-US" sz="2400" kern="1200"/>
        </a:p>
      </dsp:txBody>
      <dsp:txXfrm>
        <a:off x="0" y="1079"/>
        <a:ext cx="8325484" cy="720267"/>
      </dsp:txXfrm>
    </dsp:sp>
    <dsp:sp modelId="{DD9FC95E-10FB-44F6-91A8-87D87A5F3EA7}">
      <dsp:nvSpPr>
        <dsp:cNvPr id="0" name=""/>
        <dsp:cNvSpPr/>
      </dsp:nvSpPr>
      <dsp:spPr>
        <a:xfrm>
          <a:off x="0" y="721347"/>
          <a:ext cx="83254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1AEF4C-914C-4171-A4D4-5C4486C37494}">
      <dsp:nvSpPr>
        <dsp:cNvPr id="0" name=""/>
        <dsp:cNvSpPr/>
      </dsp:nvSpPr>
      <dsp:spPr>
        <a:xfrm>
          <a:off x="0" y="721347"/>
          <a:ext cx="8325484" cy="720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a:t>Statement 68—Employer reporting for pensions</a:t>
          </a:r>
          <a:endParaRPr lang="en-US" sz="2400" kern="1200"/>
        </a:p>
      </dsp:txBody>
      <dsp:txXfrm>
        <a:off x="0" y="721347"/>
        <a:ext cx="8325484" cy="720267"/>
      </dsp:txXfrm>
    </dsp:sp>
    <dsp:sp modelId="{501C815D-BE89-4595-874E-F1CF54579BBC}">
      <dsp:nvSpPr>
        <dsp:cNvPr id="0" name=""/>
        <dsp:cNvSpPr/>
      </dsp:nvSpPr>
      <dsp:spPr>
        <a:xfrm>
          <a:off x="0" y="1441615"/>
          <a:ext cx="83254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B9D752-2492-4F6E-8FAA-8D4D6F731207}">
      <dsp:nvSpPr>
        <dsp:cNvPr id="0" name=""/>
        <dsp:cNvSpPr/>
      </dsp:nvSpPr>
      <dsp:spPr>
        <a:xfrm>
          <a:off x="0" y="1441615"/>
          <a:ext cx="8325484" cy="720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a:t>Statement 72—Fair Value measurement &amp; reporting</a:t>
          </a:r>
          <a:endParaRPr lang="en-US" sz="2400" kern="1200"/>
        </a:p>
      </dsp:txBody>
      <dsp:txXfrm>
        <a:off x="0" y="1441615"/>
        <a:ext cx="8325484" cy="720267"/>
      </dsp:txXfrm>
    </dsp:sp>
    <dsp:sp modelId="{71747363-4B36-4047-BA07-889D4ACF11EB}">
      <dsp:nvSpPr>
        <dsp:cNvPr id="0" name=""/>
        <dsp:cNvSpPr/>
      </dsp:nvSpPr>
      <dsp:spPr>
        <a:xfrm>
          <a:off x="0" y="2161883"/>
          <a:ext cx="83254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A80252-1F9C-42C3-8FE7-16730436F244}">
      <dsp:nvSpPr>
        <dsp:cNvPr id="0" name=""/>
        <dsp:cNvSpPr/>
      </dsp:nvSpPr>
      <dsp:spPr>
        <a:xfrm>
          <a:off x="0" y="2161883"/>
          <a:ext cx="8317353" cy="907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2109788" lvl="0" indent="-2109788" algn="l" defTabSz="1066800">
            <a:lnSpc>
              <a:spcPct val="90000"/>
            </a:lnSpc>
            <a:spcBef>
              <a:spcPct val="0"/>
            </a:spcBef>
            <a:spcAft>
              <a:spcPct val="35000"/>
            </a:spcAft>
            <a:buNone/>
          </a:pPr>
          <a:r>
            <a:rPr lang="en-US" sz="2400" b="0" i="0" kern="1200"/>
            <a:t>Statement 75—Employer reporting for other postemployment benefits (OPEB)</a:t>
          </a:r>
          <a:endParaRPr lang="en-US" sz="2400" kern="1200"/>
        </a:p>
      </dsp:txBody>
      <dsp:txXfrm>
        <a:off x="0" y="2161883"/>
        <a:ext cx="8317353" cy="907537"/>
      </dsp:txXfrm>
    </dsp:sp>
    <dsp:sp modelId="{9E7A82D0-D164-4EF5-9FCE-56732B2B48E6}">
      <dsp:nvSpPr>
        <dsp:cNvPr id="0" name=""/>
        <dsp:cNvSpPr/>
      </dsp:nvSpPr>
      <dsp:spPr>
        <a:xfrm>
          <a:off x="0" y="3069420"/>
          <a:ext cx="83254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3A6404-2395-4C62-8794-BC552A7C2633}">
      <dsp:nvSpPr>
        <dsp:cNvPr id="0" name=""/>
        <dsp:cNvSpPr/>
      </dsp:nvSpPr>
      <dsp:spPr>
        <a:xfrm>
          <a:off x="0" y="3069420"/>
          <a:ext cx="8325484" cy="720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a:t>Statement 84—Fiduciary activities </a:t>
          </a:r>
          <a:endParaRPr lang="en-US" sz="2400" kern="1200"/>
        </a:p>
      </dsp:txBody>
      <dsp:txXfrm>
        <a:off x="0" y="3069420"/>
        <a:ext cx="8325484" cy="720267"/>
      </dsp:txXfrm>
    </dsp:sp>
    <dsp:sp modelId="{3C155F03-C47A-4C9F-86FC-61EBCBD2BC87}">
      <dsp:nvSpPr>
        <dsp:cNvPr id="0" name=""/>
        <dsp:cNvSpPr/>
      </dsp:nvSpPr>
      <dsp:spPr>
        <a:xfrm>
          <a:off x="0" y="3789688"/>
          <a:ext cx="83254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C7AFA0-4F9A-4898-9181-288018134C50}">
      <dsp:nvSpPr>
        <dsp:cNvPr id="0" name=""/>
        <dsp:cNvSpPr/>
      </dsp:nvSpPr>
      <dsp:spPr>
        <a:xfrm>
          <a:off x="0" y="3789688"/>
          <a:ext cx="8325484" cy="720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a:t>Statement 87—Leases</a:t>
          </a:r>
          <a:endParaRPr lang="en-US" sz="2400" kern="1200"/>
        </a:p>
      </dsp:txBody>
      <dsp:txXfrm>
        <a:off x="0" y="3789688"/>
        <a:ext cx="8325484" cy="720267"/>
      </dsp:txXfrm>
    </dsp:sp>
  </dsp:spTree>
</dsp:drawing>
</file>

<file path=ppt/diagrams/drawing10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81BFB-182F-45E4-90E1-83052134EB05}">
      <dsp:nvSpPr>
        <dsp:cNvPr id="0" name=""/>
        <dsp:cNvSpPr/>
      </dsp:nvSpPr>
      <dsp:spPr>
        <a:xfrm>
          <a:off x="-5897538" y="-902529"/>
          <a:ext cx="7020926" cy="7020926"/>
        </a:xfrm>
        <a:prstGeom prst="blockArc">
          <a:avLst>
            <a:gd name="adj1" fmla="val 18900000"/>
            <a:gd name="adj2" fmla="val 2700000"/>
            <a:gd name="adj3" fmla="val 308"/>
          </a:avLst>
        </a:prstGeom>
        <a:noFill/>
        <a:ln w="12700" cap="flat" cmpd="sng" algn="ctr">
          <a:solidFill>
            <a:schemeClr val="accent3">
              <a:tint val="99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1B1C707F-A776-41CB-833B-1CA947F0BB73}">
      <dsp:nvSpPr>
        <dsp:cNvPr id="0" name=""/>
        <dsp:cNvSpPr/>
      </dsp:nvSpPr>
      <dsp:spPr>
        <a:xfrm>
          <a:off x="418477" y="274667"/>
          <a:ext cx="8185940" cy="549126"/>
        </a:xfrm>
        <a:prstGeom prst="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35869" tIns="43180" rIns="43180" bIns="43180" numCol="1" spcCol="1270" anchor="ctr" anchorCtr="0">
          <a:noAutofit/>
        </a:bodyPr>
        <a:lstStyle/>
        <a:p>
          <a:pPr marL="0" lvl="0" indent="0" algn="l" defTabSz="755650">
            <a:lnSpc>
              <a:spcPct val="90000"/>
            </a:lnSpc>
            <a:spcBef>
              <a:spcPct val="0"/>
            </a:spcBef>
            <a:spcAft>
              <a:spcPct val="35000"/>
            </a:spcAft>
            <a:buNone/>
          </a:pPr>
          <a:r>
            <a:rPr lang="en-US" sz="1700" b="0" kern="1200"/>
            <a:t>Free download of Statements, Implementation Guides, Concepts Statements and other pronouncements</a:t>
          </a:r>
          <a:endParaRPr lang="en-US" sz="1700" kern="1200"/>
        </a:p>
      </dsp:txBody>
      <dsp:txXfrm>
        <a:off x="418477" y="274667"/>
        <a:ext cx="8185940" cy="549126"/>
      </dsp:txXfrm>
    </dsp:sp>
    <dsp:sp modelId="{4CD94B80-D8E5-40DF-8556-B2E9A7EE408B}">
      <dsp:nvSpPr>
        <dsp:cNvPr id="0" name=""/>
        <dsp:cNvSpPr/>
      </dsp:nvSpPr>
      <dsp:spPr>
        <a:xfrm>
          <a:off x="75273" y="206026"/>
          <a:ext cx="686408" cy="686408"/>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BD80BA2F-01C6-471C-9E5F-0C1CDB1A244B}">
      <dsp:nvSpPr>
        <dsp:cNvPr id="0" name=""/>
        <dsp:cNvSpPr/>
      </dsp:nvSpPr>
      <dsp:spPr>
        <a:xfrm>
          <a:off x="870171" y="1098253"/>
          <a:ext cx="7734246" cy="549126"/>
        </a:xfrm>
        <a:prstGeom prst="rect">
          <a:avLst/>
        </a:prstGeom>
        <a:solidFill>
          <a:schemeClr val="accent3">
            <a:shade val="80000"/>
            <a:hueOff val="158873"/>
            <a:satOff val="-14765"/>
            <a:lumOff val="7878"/>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35869" tIns="43180" rIns="43180" bIns="43180" numCol="1" spcCol="1270" anchor="ctr" anchorCtr="0">
          <a:noAutofit/>
        </a:bodyPr>
        <a:lstStyle/>
        <a:p>
          <a:pPr marL="0" lvl="0" indent="0" algn="l" defTabSz="755650">
            <a:lnSpc>
              <a:spcPct val="90000"/>
            </a:lnSpc>
            <a:spcBef>
              <a:spcPct val="0"/>
            </a:spcBef>
            <a:spcAft>
              <a:spcPct val="35000"/>
            </a:spcAft>
            <a:buNone/>
          </a:pPr>
          <a:r>
            <a:rPr lang="en-US" sz="1700" b="0" kern="1200"/>
            <a:t>Free access to the basic view of Governmental Accounting Research System (GARS)</a:t>
          </a:r>
          <a:endParaRPr lang="en-US" sz="1700" kern="1200"/>
        </a:p>
      </dsp:txBody>
      <dsp:txXfrm>
        <a:off x="870171" y="1098253"/>
        <a:ext cx="7734246" cy="549126"/>
      </dsp:txXfrm>
    </dsp:sp>
    <dsp:sp modelId="{39749F75-79E6-4618-B842-03F8C2072557}">
      <dsp:nvSpPr>
        <dsp:cNvPr id="0" name=""/>
        <dsp:cNvSpPr/>
      </dsp:nvSpPr>
      <dsp:spPr>
        <a:xfrm>
          <a:off x="526967" y="1029612"/>
          <a:ext cx="686408" cy="686408"/>
        </a:xfrm>
        <a:prstGeom prst="ellipse">
          <a:avLst/>
        </a:prstGeom>
        <a:solidFill>
          <a:schemeClr val="lt1">
            <a:hueOff val="0"/>
            <a:satOff val="0"/>
            <a:lumOff val="0"/>
            <a:alphaOff val="0"/>
          </a:schemeClr>
        </a:solidFill>
        <a:ln w="12700" cap="flat" cmpd="sng" algn="ctr">
          <a:solidFill>
            <a:schemeClr val="accent3">
              <a:shade val="80000"/>
              <a:hueOff val="158873"/>
              <a:satOff val="-14765"/>
              <a:lumOff val="7878"/>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D0956565-75A6-49C8-9B1F-22FDA5527754}">
      <dsp:nvSpPr>
        <dsp:cNvPr id="0" name=""/>
        <dsp:cNvSpPr/>
      </dsp:nvSpPr>
      <dsp:spPr>
        <a:xfrm>
          <a:off x="1076719" y="1921838"/>
          <a:ext cx="7527698" cy="549126"/>
        </a:xfrm>
        <a:prstGeom prst="rect">
          <a:avLst/>
        </a:prstGeom>
        <a:solidFill>
          <a:schemeClr val="accent3">
            <a:shade val="80000"/>
            <a:hueOff val="317746"/>
            <a:satOff val="-29529"/>
            <a:lumOff val="15756"/>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35869" tIns="43180" rIns="43180" bIns="43180" numCol="1" spcCol="1270" anchor="ctr" anchorCtr="0">
          <a:noAutofit/>
        </a:bodyPr>
        <a:lstStyle/>
        <a:p>
          <a:pPr marL="0" lvl="0" indent="0" algn="l" defTabSz="755650">
            <a:lnSpc>
              <a:spcPct val="90000"/>
            </a:lnSpc>
            <a:spcBef>
              <a:spcPct val="0"/>
            </a:spcBef>
            <a:spcAft>
              <a:spcPct val="35000"/>
            </a:spcAft>
            <a:buNone/>
          </a:pPr>
          <a:r>
            <a:rPr lang="en-US" sz="1700" b="0" kern="1200"/>
            <a:t>Free copies of proposals </a:t>
          </a:r>
          <a:endParaRPr lang="en-US" sz="1700" kern="1200"/>
        </a:p>
      </dsp:txBody>
      <dsp:txXfrm>
        <a:off x="1076719" y="1921838"/>
        <a:ext cx="7527698" cy="549126"/>
      </dsp:txXfrm>
    </dsp:sp>
    <dsp:sp modelId="{C5AE16B0-CC4C-430E-86D7-D05F08361DB9}">
      <dsp:nvSpPr>
        <dsp:cNvPr id="0" name=""/>
        <dsp:cNvSpPr/>
      </dsp:nvSpPr>
      <dsp:spPr>
        <a:xfrm>
          <a:off x="733515" y="1853197"/>
          <a:ext cx="686408" cy="686408"/>
        </a:xfrm>
        <a:prstGeom prst="ellipse">
          <a:avLst/>
        </a:prstGeom>
        <a:solidFill>
          <a:schemeClr val="lt1">
            <a:hueOff val="0"/>
            <a:satOff val="0"/>
            <a:lumOff val="0"/>
            <a:alphaOff val="0"/>
          </a:schemeClr>
        </a:solidFill>
        <a:ln w="12700" cap="flat" cmpd="sng" algn="ctr">
          <a:solidFill>
            <a:schemeClr val="accent3">
              <a:shade val="80000"/>
              <a:hueOff val="317746"/>
              <a:satOff val="-29529"/>
              <a:lumOff val="15756"/>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B5EEACF2-7900-492B-A73F-9AA92C9772CD}">
      <dsp:nvSpPr>
        <dsp:cNvPr id="0" name=""/>
        <dsp:cNvSpPr/>
      </dsp:nvSpPr>
      <dsp:spPr>
        <a:xfrm>
          <a:off x="1076719" y="2744902"/>
          <a:ext cx="7527698" cy="549126"/>
        </a:xfrm>
        <a:prstGeom prst="rect">
          <a:avLst/>
        </a:prstGeom>
        <a:solidFill>
          <a:schemeClr val="accent3">
            <a:shade val="80000"/>
            <a:hueOff val="476619"/>
            <a:satOff val="-44294"/>
            <a:lumOff val="23633"/>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35869" tIns="43180" rIns="43180" bIns="43180" numCol="1" spcCol="1270" anchor="ctr" anchorCtr="0">
          <a:noAutofit/>
        </a:bodyPr>
        <a:lstStyle/>
        <a:p>
          <a:pPr marL="0" lvl="0" indent="0" algn="l" defTabSz="755650">
            <a:lnSpc>
              <a:spcPct val="90000"/>
            </a:lnSpc>
            <a:spcBef>
              <a:spcPct val="0"/>
            </a:spcBef>
            <a:spcAft>
              <a:spcPct val="35000"/>
            </a:spcAft>
            <a:buNone/>
          </a:pPr>
          <a:r>
            <a:rPr lang="en-US" sz="1700" b="0" kern="1200"/>
            <a:t>Up-to-date information on current projects </a:t>
          </a:r>
          <a:endParaRPr lang="en-US" sz="1700" kern="1200"/>
        </a:p>
      </dsp:txBody>
      <dsp:txXfrm>
        <a:off x="1076719" y="2744902"/>
        <a:ext cx="7527698" cy="549126"/>
      </dsp:txXfrm>
    </dsp:sp>
    <dsp:sp modelId="{7B680C23-0B1E-4832-80CB-9E788DBA9B15}">
      <dsp:nvSpPr>
        <dsp:cNvPr id="0" name=""/>
        <dsp:cNvSpPr/>
      </dsp:nvSpPr>
      <dsp:spPr>
        <a:xfrm>
          <a:off x="733515" y="2676261"/>
          <a:ext cx="686408" cy="686408"/>
        </a:xfrm>
        <a:prstGeom prst="ellipse">
          <a:avLst/>
        </a:prstGeom>
        <a:solidFill>
          <a:schemeClr val="lt1">
            <a:hueOff val="0"/>
            <a:satOff val="0"/>
            <a:lumOff val="0"/>
            <a:alphaOff val="0"/>
          </a:schemeClr>
        </a:solidFill>
        <a:ln w="12700" cap="flat" cmpd="sng" algn="ctr">
          <a:solidFill>
            <a:schemeClr val="accent3">
              <a:shade val="80000"/>
              <a:hueOff val="476619"/>
              <a:satOff val="-44294"/>
              <a:lumOff val="23633"/>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AB851922-E24C-407B-B296-7DD1DED6B119}">
      <dsp:nvSpPr>
        <dsp:cNvPr id="0" name=""/>
        <dsp:cNvSpPr/>
      </dsp:nvSpPr>
      <dsp:spPr>
        <a:xfrm>
          <a:off x="870171" y="3568488"/>
          <a:ext cx="7734246" cy="549126"/>
        </a:xfrm>
        <a:prstGeom prst="rect">
          <a:avLst/>
        </a:prstGeom>
        <a:solidFill>
          <a:schemeClr val="accent3">
            <a:shade val="80000"/>
            <a:hueOff val="635492"/>
            <a:satOff val="-59058"/>
            <a:lumOff val="31511"/>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35869" tIns="43180" rIns="43180" bIns="43180" numCol="1" spcCol="1270" anchor="ctr" anchorCtr="0">
          <a:noAutofit/>
        </a:bodyPr>
        <a:lstStyle/>
        <a:p>
          <a:pPr marL="0" lvl="0" indent="0" algn="l" defTabSz="755650">
            <a:lnSpc>
              <a:spcPct val="90000"/>
            </a:lnSpc>
            <a:spcBef>
              <a:spcPct val="0"/>
            </a:spcBef>
            <a:spcAft>
              <a:spcPct val="35000"/>
            </a:spcAft>
            <a:buNone/>
          </a:pPr>
          <a:r>
            <a:rPr lang="en-US" sz="1700" b="0" kern="1200"/>
            <a:t>Form for submitting technical questions</a:t>
          </a:r>
          <a:endParaRPr lang="en-US" sz="1700" kern="1200"/>
        </a:p>
      </dsp:txBody>
      <dsp:txXfrm>
        <a:off x="870171" y="3568488"/>
        <a:ext cx="7734246" cy="549126"/>
      </dsp:txXfrm>
    </dsp:sp>
    <dsp:sp modelId="{9C3E9CF7-7E0E-4974-B8AE-1C36BCEF3FF5}">
      <dsp:nvSpPr>
        <dsp:cNvPr id="0" name=""/>
        <dsp:cNvSpPr/>
      </dsp:nvSpPr>
      <dsp:spPr>
        <a:xfrm>
          <a:off x="526967" y="3499847"/>
          <a:ext cx="686408" cy="686408"/>
        </a:xfrm>
        <a:prstGeom prst="ellipse">
          <a:avLst/>
        </a:prstGeom>
        <a:solidFill>
          <a:schemeClr val="lt1">
            <a:hueOff val="0"/>
            <a:satOff val="0"/>
            <a:lumOff val="0"/>
            <a:alphaOff val="0"/>
          </a:schemeClr>
        </a:solidFill>
        <a:ln w="12700" cap="flat" cmpd="sng" algn="ctr">
          <a:solidFill>
            <a:schemeClr val="accent3">
              <a:shade val="80000"/>
              <a:hueOff val="635492"/>
              <a:satOff val="-59058"/>
              <a:lumOff val="31511"/>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1F86E244-9794-4A44-B769-A85BBC606C11}">
      <dsp:nvSpPr>
        <dsp:cNvPr id="0" name=""/>
        <dsp:cNvSpPr/>
      </dsp:nvSpPr>
      <dsp:spPr>
        <a:xfrm>
          <a:off x="418477" y="4392073"/>
          <a:ext cx="8185940" cy="549126"/>
        </a:xfrm>
        <a:prstGeom prst="rect">
          <a:avLst/>
        </a:prstGeom>
        <a:solidFill>
          <a:schemeClr val="accent3">
            <a:shade val="80000"/>
            <a:hueOff val="794365"/>
            <a:satOff val="-73823"/>
            <a:lumOff val="39389"/>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35869" tIns="43180" rIns="43180" bIns="43180" numCol="1" spcCol="1270" anchor="ctr" anchorCtr="0">
          <a:noAutofit/>
        </a:bodyPr>
        <a:lstStyle/>
        <a:p>
          <a:pPr marL="0" lvl="0" indent="0" algn="l" defTabSz="755650">
            <a:lnSpc>
              <a:spcPct val="90000"/>
            </a:lnSpc>
            <a:spcBef>
              <a:spcPct val="0"/>
            </a:spcBef>
            <a:spcAft>
              <a:spcPct val="35000"/>
            </a:spcAft>
            <a:buNone/>
          </a:pPr>
          <a:r>
            <a:rPr lang="en-US" sz="1700" b="0" kern="1200"/>
            <a:t>Educational materials, including podcasts</a:t>
          </a:r>
          <a:endParaRPr lang="en-US" sz="1700" kern="1200"/>
        </a:p>
      </dsp:txBody>
      <dsp:txXfrm>
        <a:off x="418477" y="4392073"/>
        <a:ext cx="8185940" cy="549126"/>
      </dsp:txXfrm>
    </dsp:sp>
    <dsp:sp modelId="{56E2BBC9-49F6-4453-BA73-551A63307747}">
      <dsp:nvSpPr>
        <dsp:cNvPr id="0" name=""/>
        <dsp:cNvSpPr/>
      </dsp:nvSpPr>
      <dsp:spPr>
        <a:xfrm>
          <a:off x="75273" y="4323432"/>
          <a:ext cx="686408" cy="686408"/>
        </a:xfrm>
        <a:prstGeom prst="ellipse">
          <a:avLst/>
        </a:prstGeom>
        <a:solidFill>
          <a:schemeClr val="lt1">
            <a:hueOff val="0"/>
            <a:satOff val="0"/>
            <a:lumOff val="0"/>
            <a:alphaOff val="0"/>
          </a:schemeClr>
        </a:solidFill>
        <a:ln w="12700" cap="flat" cmpd="sng" algn="ctr">
          <a:solidFill>
            <a:schemeClr val="accent3">
              <a:shade val="80000"/>
              <a:hueOff val="794365"/>
              <a:satOff val="-73823"/>
              <a:lumOff val="39389"/>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DAC147-545B-438E-AC45-F4701FBEB17E}">
      <dsp:nvSpPr>
        <dsp:cNvPr id="0" name=""/>
        <dsp:cNvSpPr/>
      </dsp:nvSpPr>
      <dsp:spPr>
        <a:xfrm>
          <a:off x="0" y="0"/>
          <a:ext cx="8561387" cy="16216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a:t>Disclosures should be required when the government determines that:</a:t>
          </a:r>
          <a:endParaRPr lang="en-US" sz="2400" kern="1200"/>
        </a:p>
      </dsp:txBody>
      <dsp:txXfrm>
        <a:off x="79161" y="79161"/>
        <a:ext cx="8403065" cy="1463297"/>
      </dsp:txXfrm>
    </dsp:sp>
    <dsp:sp modelId="{87ADEA95-7F99-4FC4-9B85-B442EBCCCC96}">
      <dsp:nvSpPr>
        <dsp:cNvPr id="0" name=""/>
        <dsp:cNvSpPr/>
      </dsp:nvSpPr>
      <dsp:spPr>
        <a:xfrm>
          <a:off x="0" y="1629019"/>
          <a:ext cx="8561387" cy="1366200"/>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71824"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b="0" i="0" kern="1200" baseline="0" dirty="0"/>
            <a:t>An event associated with a concentration or constraint either has occurred or is more likely than not to begin to occur within 12 months of the financial statement date or shortly thereafter (3 months)</a:t>
          </a:r>
          <a:endParaRPr lang="en-US" sz="1900" kern="1200" dirty="0"/>
        </a:p>
        <a:p>
          <a:pPr marL="171450" lvl="1" indent="-171450" algn="l" defTabSz="844550">
            <a:lnSpc>
              <a:spcPct val="90000"/>
            </a:lnSpc>
            <a:spcBef>
              <a:spcPct val="0"/>
            </a:spcBef>
            <a:spcAft>
              <a:spcPct val="20000"/>
            </a:spcAft>
            <a:buChar char="•"/>
          </a:pPr>
          <a:r>
            <a:rPr lang="en-US" sz="1900" b="0" i="0" kern="1200" baseline="0" dirty="0"/>
            <a:t>It is at least reasonably possible that the event will cause there to be a substantial effect within 3 years of the date of the financial statement</a:t>
          </a:r>
          <a:endParaRPr lang="en-US" sz="1900" kern="1200" dirty="0"/>
        </a:p>
      </dsp:txBody>
      <dsp:txXfrm>
        <a:off x="0" y="1629019"/>
        <a:ext cx="8561387" cy="1366200"/>
      </dsp:txXfrm>
    </dsp:sp>
    <dsp:sp modelId="{1AE14598-82FE-4769-91BB-BE459138E006}">
      <dsp:nvSpPr>
        <dsp:cNvPr id="0" name=""/>
        <dsp:cNvSpPr/>
      </dsp:nvSpPr>
      <dsp:spPr>
        <a:xfrm>
          <a:off x="0" y="2995220"/>
          <a:ext cx="8561387" cy="1621619"/>
        </a:xfrm>
        <a:prstGeom prst="roundRect">
          <a:avLst/>
        </a:prstGeom>
        <a:solidFill>
          <a:schemeClr val="accent2">
            <a:hueOff val="-517691"/>
            <a:satOff val="8339"/>
            <a:lumOff val="-706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1" kern="1200" dirty="0"/>
            <a:t>Substantial effect</a:t>
          </a:r>
          <a:r>
            <a:rPr lang="en-US" sz="2400" b="0" i="0" kern="1200" dirty="0"/>
            <a:t> is one that affects the government’s ability (1) to continue to provide services at the level provided in the current reporting period or (2) to meet its obligations as they come due</a:t>
          </a:r>
          <a:endParaRPr lang="en-US" sz="2400" kern="1200" dirty="0"/>
        </a:p>
      </dsp:txBody>
      <dsp:txXfrm>
        <a:off x="79161" y="3074381"/>
        <a:ext cx="8403065" cy="146329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A2C677-16B5-4204-ADD6-24666E55B61D}">
      <dsp:nvSpPr>
        <dsp:cNvPr id="0" name=""/>
        <dsp:cNvSpPr/>
      </dsp:nvSpPr>
      <dsp:spPr>
        <a:xfrm>
          <a:off x="0" y="134475"/>
          <a:ext cx="8561387" cy="114678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Disclose sufficient detail to enable users to understand the general nature of the risks and their potential effect on the government’s ability to provide services or meet its obligation.</a:t>
          </a:r>
        </a:p>
      </dsp:txBody>
      <dsp:txXfrm>
        <a:off x="55981" y="190456"/>
        <a:ext cx="8449425" cy="1034820"/>
      </dsp:txXfrm>
    </dsp:sp>
    <dsp:sp modelId="{5AD5A1B3-16B3-4A97-AA9C-3F1F59BA55AA}">
      <dsp:nvSpPr>
        <dsp:cNvPr id="0" name=""/>
        <dsp:cNvSpPr/>
      </dsp:nvSpPr>
      <dsp:spPr>
        <a:xfrm>
          <a:off x="0" y="1281258"/>
          <a:ext cx="8561387" cy="633420"/>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71824"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baseline="0" dirty="0"/>
            <a:t>Description of concentration or constraint</a:t>
          </a:r>
          <a:endParaRPr lang="en-US" sz="1300" kern="1200" dirty="0"/>
        </a:p>
        <a:p>
          <a:pPr marL="114300" lvl="1" indent="-114300" algn="l" defTabSz="577850">
            <a:lnSpc>
              <a:spcPct val="90000"/>
            </a:lnSpc>
            <a:spcBef>
              <a:spcPct val="0"/>
            </a:spcBef>
            <a:spcAft>
              <a:spcPct val="20000"/>
            </a:spcAft>
            <a:buChar char="•"/>
          </a:pPr>
          <a:r>
            <a:rPr lang="en-US" sz="1300" kern="1200" dirty="0"/>
            <a:t>Description of each event associated with the concentration or constraint, including the criteria that were met</a:t>
          </a:r>
        </a:p>
        <a:p>
          <a:pPr marL="114300" lvl="1" indent="-114300" algn="l" defTabSz="577850">
            <a:lnSpc>
              <a:spcPct val="90000"/>
            </a:lnSpc>
            <a:spcBef>
              <a:spcPct val="0"/>
            </a:spcBef>
            <a:spcAft>
              <a:spcPct val="20000"/>
            </a:spcAft>
            <a:buChar char="•"/>
          </a:pPr>
          <a:r>
            <a:rPr lang="en-US" sz="1300" kern="1200" dirty="0"/>
            <a:t>Description of actions taken to mitigation the substantial effect.</a:t>
          </a:r>
        </a:p>
      </dsp:txBody>
      <dsp:txXfrm>
        <a:off x="0" y="1281258"/>
        <a:ext cx="8561387" cy="633420"/>
      </dsp:txXfrm>
    </dsp:sp>
    <dsp:sp modelId="{95B5AA6F-C07C-43AB-BA65-72AC471D10AA}">
      <dsp:nvSpPr>
        <dsp:cNvPr id="0" name=""/>
        <dsp:cNvSpPr/>
      </dsp:nvSpPr>
      <dsp:spPr>
        <a:xfrm>
          <a:off x="0" y="1914678"/>
          <a:ext cx="8561387" cy="1146782"/>
        </a:xfrm>
        <a:prstGeom prst="roundRect">
          <a:avLst/>
        </a:prstGeom>
        <a:solidFill>
          <a:schemeClr val="accent2">
            <a:hueOff val="-258846"/>
            <a:satOff val="4169"/>
            <a:lumOff val="-353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dirty="0"/>
            <a:t>Disclosure not required if mitigating actions cause any of the disclosure criteria to no longer be met.</a:t>
          </a:r>
          <a:endParaRPr lang="en-US" sz="1700" kern="1200" dirty="0"/>
        </a:p>
      </dsp:txBody>
      <dsp:txXfrm>
        <a:off x="55981" y="1970659"/>
        <a:ext cx="8449425" cy="1034820"/>
      </dsp:txXfrm>
    </dsp:sp>
    <dsp:sp modelId="{79AD4D73-A494-499D-AAD2-95907CF4CC36}">
      <dsp:nvSpPr>
        <dsp:cNvPr id="0" name=""/>
        <dsp:cNvSpPr/>
      </dsp:nvSpPr>
      <dsp:spPr>
        <a:xfrm>
          <a:off x="0" y="3061461"/>
          <a:ext cx="8561387" cy="281520"/>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71824" tIns="21590" rIns="120904" bIns="21590" numCol="1" spcCol="1270" anchor="t" anchorCtr="0">
          <a:noAutofit/>
        </a:bodyPr>
        <a:lstStyle/>
        <a:p>
          <a:pPr marL="114300" lvl="1" indent="-114300" algn="l" defTabSz="577850">
            <a:lnSpc>
              <a:spcPct val="90000"/>
            </a:lnSpc>
            <a:spcBef>
              <a:spcPct val="0"/>
            </a:spcBef>
            <a:spcAft>
              <a:spcPct val="20000"/>
            </a:spcAft>
            <a:buChar char="•"/>
          </a:pPr>
          <a:endParaRPr lang="en-US" sz="1300" kern="1200" dirty="0"/>
        </a:p>
      </dsp:txBody>
      <dsp:txXfrm>
        <a:off x="0" y="3061461"/>
        <a:ext cx="8561387" cy="281520"/>
      </dsp:txXfrm>
    </dsp:sp>
    <dsp:sp modelId="{C4874CE6-BAD4-4830-83A9-BE8119712F3A}">
      <dsp:nvSpPr>
        <dsp:cNvPr id="0" name=""/>
        <dsp:cNvSpPr/>
      </dsp:nvSpPr>
      <dsp:spPr>
        <a:xfrm>
          <a:off x="0" y="3342981"/>
          <a:ext cx="8561387" cy="1146782"/>
        </a:xfrm>
        <a:prstGeom prst="roundRect">
          <a:avLst/>
        </a:prstGeom>
        <a:solidFill>
          <a:schemeClr val="accent2">
            <a:hueOff val="-517691"/>
            <a:satOff val="8339"/>
            <a:lumOff val="-706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0" i="0" kern="1200" baseline="0" dirty="0"/>
            <a:t>Disclosures should be made at the primary government level unless a risk is specific to a reporting unit relative to other reporting units and has a substantial effect on that reporting unit but not on the primary government. In that case the disclosure should be made for </a:t>
          </a:r>
          <a:r>
            <a:rPr lang="en-US" sz="1700" b="0" i="0" kern="1200" baseline="0"/>
            <a:t>the reporting unit.</a:t>
          </a:r>
          <a:endParaRPr lang="en-US" sz="1700" kern="1200" dirty="0"/>
        </a:p>
      </dsp:txBody>
      <dsp:txXfrm>
        <a:off x="55981" y="3398962"/>
        <a:ext cx="8449425" cy="103482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26BF8B-9A0F-4318-A3BF-DB3D61A15C56}">
      <dsp:nvSpPr>
        <dsp:cNvPr id="0" name=""/>
        <dsp:cNvSpPr/>
      </dsp:nvSpPr>
      <dsp:spPr>
        <a:xfrm>
          <a:off x="3075409" y="2678562"/>
          <a:ext cx="91440" cy="344541"/>
        </a:xfrm>
        <a:custGeom>
          <a:avLst/>
          <a:gdLst/>
          <a:ahLst/>
          <a:cxnLst/>
          <a:rect l="0" t="0" r="0" b="0"/>
          <a:pathLst>
            <a:path>
              <a:moveTo>
                <a:pt x="49742" y="0"/>
              </a:moveTo>
              <a:lnTo>
                <a:pt x="49742" y="244367"/>
              </a:lnTo>
              <a:lnTo>
                <a:pt x="45720" y="244367"/>
              </a:lnTo>
              <a:lnTo>
                <a:pt x="45720" y="34454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37F7D6-EF04-48AB-A228-16C5C175A20F}">
      <dsp:nvSpPr>
        <dsp:cNvPr id="0" name=""/>
        <dsp:cNvSpPr/>
      </dsp:nvSpPr>
      <dsp:spPr>
        <a:xfrm>
          <a:off x="2414303" y="1719186"/>
          <a:ext cx="710848" cy="272731"/>
        </a:xfrm>
        <a:custGeom>
          <a:avLst/>
          <a:gdLst/>
          <a:ahLst/>
          <a:cxnLst/>
          <a:rect l="0" t="0" r="0" b="0"/>
          <a:pathLst>
            <a:path>
              <a:moveTo>
                <a:pt x="0" y="0"/>
              </a:moveTo>
              <a:lnTo>
                <a:pt x="0" y="172558"/>
              </a:lnTo>
              <a:lnTo>
                <a:pt x="710848" y="172558"/>
              </a:lnTo>
              <a:lnTo>
                <a:pt x="710848" y="2727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BDB583-DF4D-47AC-830F-37288070B708}">
      <dsp:nvSpPr>
        <dsp:cNvPr id="0" name=""/>
        <dsp:cNvSpPr/>
      </dsp:nvSpPr>
      <dsp:spPr>
        <a:xfrm>
          <a:off x="1585697" y="2678562"/>
          <a:ext cx="91440" cy="344547"/>
        </a:xfrm>
        <a:custGeom>
          <a:avLst/>
          <a:gdLst/>
          <a:ahLst/>
          <a:cxnLst/>
          <a:rect l="0" t="0" r="0" b="0"/>
          <a:pathLst>
            <a:path>
              <a:moveTo>
                <a:pt x="47341" y="0"/>
              </a:moveTo>
              <a:lnTo>
                <a:pt x="47341" y="244374"/>
              </a:lnTo>
              <a:lnTo>
                <a:pt x="45720" y="244374"/>
              </a:lnTo>
              <a:lnTo>
                <a:pt x="45720" y="34454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D43546-FBA5-4F73-A22B-9ECDF40DDB02}">
      <dsp:nvSpPr>
        <dsp:cNvPr id="0" name=""/>
        <dsp:cNvSpPr/>
      </dsp:nvSpPr>
      <dsp:spPr>
        <a:xfrm>
          <a:off x="1633039" y="1719186"/>
          <a:ext cx="781264" cy="272731"/>
        </a:xfrm>
        <a:custGeom>
          <a:avLst/>
          <a:gdLst/>
          <a:ahLst/>
          <a:cxnLst/>
          <a:rect l="0" t="0" r="0" b="0"/>
          <a:pathLst>
            <a:path>
              <a:moveTo>
                <a:pt x="781264" y="0"/>
              </a:moveTo>
              <a:lnTo>
                <a:pt x="781264" y="172558"/>
              </a:lnTo>
              <a:lnTo>
                <a:pt x="0" y="172558"/>
              </a:lnTo>
              <a:lnTo>
                <a:pt x="0" y="2727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684AD6-FBE9-40FB-BA07-6B45974C043D}">
      <dsp:nvSpPr>
        <dsp:cNvPr id="0" name=""/>
        <dsp:cNvSpPr/>
      </dsp:nvSpPr>
      <dsp:spPr>
        <a:xfrm>
          <a:off x="2414303" y="690713"/>
          <a:ext cx="1859758" cy="316072"/>
        </a:xfrm>
        <a:custGeom>
          <a:avLst/>
          <a:gdLst/>
          <a:ahLst/>
          <a:cxnLst/>
          <a:rect l="0" t="0" r="0" b="0"/>
          <a:pathLst>
            <a:path>
              <a:moveTo>
                <a:pt x="1859758" y="0"/>
              </a:moveTo>
              <a:lnTo>
                <a:pt x="1859758" y="215899"/>
              </a:lnTo>
              <a:lnTo>
                <a:pt x="0" y="215899"/>
              </a:lnTo>
              <a:lnTo>
                <a:pt x="0" y="31607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C561BF-9FED-4C04-A5BA-98195E65116A}">
      <dsp:nvSpPr>
        <dsp:cNvPr id="0" name=""/>
        <dsp:cNvSpPr/>
      </dsp:nvSpPr>
      <dsp:spPr>
        <a:xfrm>
          <a:off x="7677198" y="3950937"/>
          <a:ext cx="91440" cy="359056"/>
        </a:xfrm>
        <a:custGeom>
          <a:avLst/>
          <a:gdLst/>
          <a:ahLst/>
          <a:cxnLst/>
          <a:rect l="0" t="0" r="0" b="0"/>
          <a:pathLst>
            <a:path>
              <a:moveTo>
                <a:pt x="45720" y="0"/>
              </a:moveTo>
              <a:lnTo>
                <a:pt x="45720" y="35905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094E95-112E-4F22-89B2-427B0C004220}">
      <dsp:nvSpPr>
        <dsp:cNvPr id="0" name=""/>
        <dsp:cNvSpPr/>
      </dsp:nvSpPr>
      <dsp:spPr>
        <a:xfrm>
          <a:off x="7229385" y="2965016"/>
          <a:ext cx="493533" cy="299277"/>
        </a:xfrm>
        <a:custGeom>
          <a:avLst/>
          <a:gdLst/>
          <a:ahLst/>
          <a:cxnLst/>
          <a:rect l="0" t="0" r="0" b="0"/>
          <a:pathLst>
            <a:path>
              <a:moveTo>
                <a:pt x="0" y="0"/>
              </a:moveTo>
              <a:lnTo>
                <a:pt x="0" y="199104"/>
              </a:lnTo>
              <a:lnTo>
                <a:pt x="493533" y="199104"/>
              </a:lnTo>
              <a:lnTo>
                <a:pt x="493533" y="29927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51B28C-0899-4D87-9701-7E6D73DD8637}">
      <dsp:nvSpPr>
        <dsp:cNvPr id="0" name=""/>
        <dsp:cNvSpPr/>
      </dsp:nvSpPr>
      <dsp:spPr>
        <a:xfrm>
          <a:off x="6349515" y="3950127"/>
          <a:ext cx="91440" cy="359866"/>
        </a:xfrm>
        <a:custGeom>
          <a:avLst/>
          <a:gdLst/>
          <a:ahLst/>
          <a:cxnLst/>
          <a:rect l="0" t="0" r="0" b="0"/>
          <a:pathLst>
            <a:path>
              <a:moveTo>
                <a:pt x="45720" y="0"/>
              </a:moveTo>
              <a:lnTo>
                <a:pt x="45720" y="259693"/>
              </a:lnTo>
              <a:lnTo>
                <a:pt x="47363" y="259693"/>
              </a:lnTo>
              <a:lnTo>
                <a:pt x="47363" y="35986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B8DBF1-003D-4830-A17D-90F4B85AB0F6}">
      <dsp:nvSpPr>
        <dsp:cNvPr id="0" name=""/>
        <dsp:cNvSpPr/>
      </dsp:nvSpPr>
      <dsp:spPr>
        <a:xfrm>
          <a:off x="6395235" y="2965016"/>
          <a:ext cx="834149" cy="298467"/>
        </a:xfrm>
        <a:custGeom>
          <a:avLst/>
          <a:gdLst/>
          <a:ahLst/>
          <a:cxnLst/>
          <a:rect l="0" t="0" r="0" b="0"/>
          <a:pathLst>
            <a:path>
              <a:moveTo>
                <a:pt x="834149" y="0"/>
              </a:moveTo>
              <a:lnTo>
                <a:pt x="834149" y="198294"/>
              </a:lnTo>
              <a:lnTo>
                <a:pt x="0" y="198294"/>
              </a:lnTo>
              <a:lnTo>
                <a:pt x="0" y="29846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EDA74A-CB82-4A43-A791-589D78C2A9E1}">
      <dsp:nvSpPr>
        <dsp:cNvPr id="0" name=""/>
        <dsp:cNvSpPr/>
      </dsp:nvSpPr>
      <dsp:spPr>
        <a:xfrm>
          <a:off x="6227248" y="1953798"/>
          <a:ext cx="1002137" cy="239621"/>
        </a:xfrm>
        <a:custGeom>
          <a:avLst/>
          <a:gdLst/>
          <a:ahLst/>
          <a:cxnLst/>
          <a:rect l="0" t="0" r="0" b="0"/>
          <a:pathLst>
            <a:path>
              <a:moveTo>
                <a:pt x="0" y="0"/>
              </a:moveTo>
              <a:lnTo>
                <a:pt x="0" y="139448"/>
              </a:lnTo>
              <a:lnTo>
                <a:pt x="1002137" y="139448"/>
              </a:lnTo>
              <a:lnTo>
                <a:pt x="1002137" y="2396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30FD1C-60D4-4581-8F85-DE5BFCA120D0}">
      <dsp:nvSpPr>
        <dsp:cNvPr id="0" name=""/>
        <dsp:cNvSpPr/>
      </dsp:nvSpPr>
      <dsp:spPr>
        <a:xfrm>
          <a:off x="4961930" y="3024287"/>
          <a:ext cx="91440" cy="240006"/>
        </a:xfrm>
        <a:custGeom>
          <a:avLst/>
          <a:gdLst/>
          <a:ahLst/>
          <a:cxnLst/>
          <a:rect l="0" t="0" r="0" b="0"/>
          <a:pathLst>
            <a:path>
              <a:moveTo>
                <a:pt x="49753" y="0"/>
              </a:moveTo>
              <a:lnTo>
                <a:pt x="49753" y="139833"/>
              </a:lnTo>
              <a:lnTo>
                <a:pt x="45720" y="139833"/>
              </a:lnTo>
              <a:lnTo>
                <a:pt x="45720" y="24000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4F1CFDC-B675-46AE-A036-7DDD6C542A21}">
      <dsp:nvSpPr>
        <dsp:cNvPr id="0" name=""/>
        <dsp:cNvSpPr/>
      </dsp:nvSpPr>
      <dsp:spPr>
        <a:xfrm>
          <a:off x="5011683" y="1953798"/>
          <a:ext cx="1215564" cy="239621"/>
        </a:xfrm>
        <a:custGeom>
          <a:avLst/>
          <a:gdLst/>
          <a:ahLst/>
          <a:cxnLst/>
          <a:rect l="0" t="0" r="0" b="0"/>
          <a:pathLst>
            <a:path>
              <a:moveTo>
                <a:pt x="1215564" y="0"/>
              </a:moveTo>
              <a:lnTo>
                <a:pt x="1215564" y="139448"/>
              </a:lnTo>
              <a:lnTo>
                <a:pt x="0" y="139448"/>
              </a:lnTo>
              <a:lnTo>
                <a:pt x="0" y="2396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7A3156-34CC-43CE-BD73-F7D39F7F3BE0}">
      <dsp:nvSpPr>
        <dsp:cNvPr id="0" name=""/>
        <dsp:cNvSpPr/>
      </dsp:nvSpPr>
      <dsp:spPr>
        <a:xfrm>
          <a:off x="4274062" y="690713"/>
          <a:ext cx="1953185" cy="316072"/>
        </a:xfrm>
        <a:custGeom>
          <a:avLst/>
          <a:gdLst/>
          <a:ahLst/>
          <a:cxnLst/>
          <a:rect l="0" t="0" r="0" b="0"/>
          <a:pathLst>
            <a:path>
              <a:moveTo>
                <a:pt x="0" y="0"/>
              </a:moveTo>
              <a:lnTo>
                <a:pt x="0" y="215899"/>
              </a:lnTo>
              <a:lnTo>
                <a:pt x="1953185" y="215899"/>
              </a:lnTo>
              <a:lnTo>
                <a:pt x="1953185" y="31607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14815F5-6E6A-4220-B1F2-976318E29E3B}">
      <dsp:nvSpPr>
        <dsp:cNvPr id="0" name=""/>
        <dsp:cNvSpPr/>
      </dsp:nvSpPr>
      <dsp:spPr>
        <a:xfrm>
          <a:off x="3733397" y="4069"/>
          <a:ext cx="1081329" cy="6866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A239BD-6C9E-4371-B59D-C34085E376D5}">
      <dsp:nvSpPr>
        <dsp:cNvPr id="0" name=""/>
        <dsp:cNvSpPr/>
      </dsp:nvSpPr>
      <dsp:spPr>
        <a:xfrm>
          <a:off x="3853545" y="118209"/>
          <a:ext cx="1081329" cy="6866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Meets both lease and P3 definitions</a:t>
          </a:r>
        </a:p>
      </dsp:txBody>
      <dsp:txXfrm>
        <a:off x="3873656" y="138320"/>
        <a:ext cx="1041107" cy="646422"/>
      </dsp:txXfrm>
    </dsp:sp>
    <dsp:sp modelId="{38368347-AA20-4C37-B20A-561D1AEB898A}">
      <dsp:nvSpPr>
        <dsp:cNvPr id="0" name=""/>
        <dsp:cNvSpPr/>
      </dsp:nvSpPr>
      <dsp:spPr>
        <a:xfrm>
          <a:off x="5566793" y="1006786"/>
          <a:ext cx="1320908" cy="9470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756142-01DB-4CE9-BB21-F83A7CD8D12D}">
      <dsp:nvSpPr>
        <dsp:cNvPr id="0" name=""/>
        <dsp:cNvSpPr/>
      </dsp:nvSpPr>
      <dsp:spPr>
        <a:xfrm>
          <a:off x="5686941" y="1120926"/>
          <a:ext cx="1320908" cy="9470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Underlying PPP assets existing assets of transferor</a:t>
          </a:r>
        </a:p>
      </dsp:txBody>
      <dsp:txXfrm>
        <a:off x="5714678" y="1148663"/>
        <a:ext cx="1265434" cy="891538"/>
      </dsp:txXfrm>
    </dsp:sp>
    <dsp:sp modelId="{BE57DCA8-2D5B-4E1A-8A8B-8DDC6460E604}">
      <dsp:nvSpPr>
        <dsp:cNvPr id="0" name=""/>
        <dsp:cNvSpPr/>
      </dsp:nvSpPr>
      <dsp:spPr>
        <a:xfrm>
          <a:off x="4377327" y="2193420"/>
          <a:ext cx="1268712" cy="8308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E65D8E-06E3-4F6F-9FBE-A21A8B4A95E0}">
      <dsp:nvSpPr>
        <dsp:cNvPr id="0" name=""/>
        <dsp:cNvSpPr/>
      </dsp:nvSpPr>
      <dsp:spPr>
        <a:xfrm>
          <a:off x="4497474" y="2307560"/>
          <a:ext cx="1268712" cy="8308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Improvements required to be made by operator</a:t>
          </a:r>
          <a:endParaRPr lang="en-US" sz="1100" kern="1200" dirty="0"/>
        </a:p>
      </dsp:txBody>
      <dsp:txXfrm>
        <a:off x="4521809" y="2331895"/>
        <a:ext cx="1220042" cy="782196"/>
      </dsp:txXfrm>
    </dsp:sp>
    <dsp:sp modelId="{58727A5A-39FC-4985-895A-4D249B3BE185}">
      <dsp:nvSpPr>
        <dsp:cNvPr id="0" name=""/>
        <dsp:cNvSpPr/>
      </dsp:nvSpPr>
      <dsp:spPr>
        <a:xfrm>
          <a:off x="4466985" y="3264293"/>
          <a:ext cx="1081329" cy="6866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DAB7FD-0E12-43A4-935B-77AD5A5AFF1C}">
      <dsp:nvSpPr>
        <dsp:cNvPr id="0" name=""/>
        <dsp:cNvSpPr/>
      </dsp:nvSpPr>
      <dsp:spPr>
        <a:xfrm>
          <a:off x="4587133" y="3378434"/>
          <a:ext cx="1081329" cy="6866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Statement 94, para. </a:t>
          </a:r>
          <a:r>
            <a:rPr lang="en-US" sz="1100" kern="1200"/>
            <a:t>14 and 37</a:t>
          </a:r>
          <a:endParaRPr lang="en-US" sz="1100" kern="1200" dirty="0"/>
        </a:p>
      </dsp:txBody>
      <dsp:txXfrm>
        <a:off x="4607244" y="3398545"/>
        <a:ext cx="1041107" cy="646422"/>
      </dsp:txXfrm>
    </dsp:sp>
    <dsp:sp modelId="{FBC5DD2F-6074-437D-A34F-797D2CAA4080}">
      <dsp:nvSpPr>
        <dsp:cNvPr id="0" name=""/>
        <dsp:cNvSpPr/>
      </dsp:nvSpPr>
      <dsp:spPr>
        <a:xfrm>
          <a:off x="6648722" y="2193420"/>
          <a:ext cx="1161326" cy="7715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A896A1-DE2A-4C3E-8D0C-7F893AEDCC89}">
      <dsp:nvSpPr>
        <dsp:cNvPr id="0" name=""/>
        <dsp:cNvSpPr/>
      </dsp:nvSpPr>
      <dsp:spPr>
        <a:xfrm>
          <a:off x="6768870" y="2307560"/>
          <a:ext cx="1161326" cy="7715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Improvements not required to be made by operator</a:t>
          </a:r>
        </a:p>
      </dsp:txBody>
      <dsp:txXfrm>
        <a:off x="6791469" y="2330159"/>
        <a:ext cx="1116128" cy="726397"/>
      </dsp:txXfrm>
    </dsp:sp>
    <dsp:sp modelId="{CD83A901-7743-458D-9EAA-009C79E5B9B6}">
      <dsp:nvSpPr>
        <dsp:cNvPr id="0" name=""/>
        <dsp:cNvSpPr/>
      </dsp:nvSpPr>
      <dsp:spPr>
        <a:xfrm>
          <a:off x="5854571" y="3263483"/>
          <a:ext cx="1081329" cy="6866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51A984-7459-4713-9D75-477939974CDF}">
      <dsp:nvSpPr>
        <dsp:cNvPr id="0" name=""/>
        <dsp:cNvSpPr/>
      </dsp:nvSpPr>
      <dsp:spPr>
        <a:xfrm>
          <a:off x="5974719" y="3377623"/>
          <a:ext cx="1081329" cy="6866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Meets SCA definition</a:t>
          </a:r>
        </a:p>
      </dsp:txBody>
      <dsp:txXfrm>
        <a:off x="5994830" y="3397734"/>
        <a:ext cx="1041107" cy="646422"/>
      </dsp:txXfrm>
    </dsp:sp>
    <dsp:sp modelId="{21E5D09B-0DD9-4841-8FE2-8709139908F7}">
      <dsp:nvSpPr>
        <dsp:cNvPr id="0" name=""/>
        <dsp:cNvSpPr/>
      </dsp:nvSpPr>
      <dsp:spPr>
        <a:xfrm>
          <a:off x="5856214" y="4309994"/>
          <a:ext cx="1081329" cy="6866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A652F-09A3-4856-8581-7F24CBC73108}">
      <dsp:nvSpPr>
        <dsp:cNvPr id="0" name=""/>
        <dsp:cNvSpPr/>
      </dsp:nvSpPr>
      <dsp:spPr>
        <a:xfrm>
          <a:off x="5976362" y="4424134"/>
          <a:ext cx="1081329" cy="6866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Statement 94 para. 15 and 38</a:t>
          </a:r>
        </a:p>
      </dsp:txBody>
      <dsp:txXfrm>
        <a:off x="5996473" y="4444245"/>
        <a:ext cx="1041107" cy="646422"/>
      </dsp:txXfrm>
    </dsp:sp>
    <dsp:sp modelId="{1F3E0FAD-EC98-45E0-9E34-0C8ABFC5B54C}">
      <dsp:nvSpPr>
        <dsp:cNvPr id="0" name=""/>
        <dsp:cNvSpPr/>
      </dsp:nvSpPr>
      <dsp:spPr>
        <a:xfrm>
          <a:off x="7182253" y="3264293"/>
          <a:ext cx="1081329" cy="6866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166556-77B4-434B-B672-B4E0152C3F76}">
      <dsp:nvSpPr>
        <dsp:cNvPr id="0" name=""/>
        <dsp:cNvSpPr/>
      </dsp:nvSpPr>
      <dsp:spPr>
        <a:xfrm>
          <a:off x="7302401" y="3378434"/>
          <a:ext cx="1081329" cy="6866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Does not meet SCA definition</a:t>
          </a:r>
        </a:p>
      </dsp:txBody>
      <dsp:txXfrm>
        <a:off x="7322512" y="3398545"/>
        <a:ext cx="1041107" cy="646422"/>
      </dsp:txXfrm>
    </dsp:sp>
    <dsp:sp modelId="{ED3DFAFF-1123-4A2A-A1AB-CEF8C920FCAA}">
      <dsp:nvSpPr>
        <dsp:cNvPr id="0" name=""/>
        <dsp:cNvSpPr/>
      </dsp:nvSpPr>
      <dsp:spPr>
        <a:xfrm>
          <a:off x="7182253" y="4309994"/>
          <a:ext cx="1081329" cy="6866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ECFB874-2B71-4327-B9A6-88152CE295D5}">
      <dsp:nvSpPr>
        <dsp:cNvPr id="0" name=""/>
        <dsp:cNvSpPr/>
      </dsp:nvSpPr>
      <dsp:spPr>
        <a:xfrm>
          <a:off x="7302401" y="4424134"/>
          <a:ext cx="1081329" cy="6866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Statement 87</a:t>
          </a:r>
        </a:p>
      </dsp:txBody>
      <dsp:txXfrm>
        <a:off x="7322512" y="4444245"/>
        <a:ext cx="1041107" cy="646422"/>
      </dsp:txXfrm>
    </dsp:sp>
    <dsp:sp modelId="{7886C5B6-9D31-4C11-A0E1-42771788ADFD}">
      <dsp:nvSpPr>
        <dsp:cNvPr id="0" name=""/>
        <dsp:cNvSpPr/>
      </dsp:nvSpPr>
      <dsp:spPr>
        <a:xfrm>
          <a:off x="1851893" y="1006786"/>
          <a:ext cx="1124820" cy="7124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D2C4F8-02B5-4EFF-B2BC-4E49143E4157}">
      <dsp:nvSpPr>
        <dsp:cNvPr id="0" name=""/>
        <dsp:cNvSpPr/>
      </dsp:nvSpPr>
      <dsp:spPr>
        <a:xfrm>
          <a:off x="1972041" y="1120926"/>
          <a:ext cx="1124820" cy="7124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Underlying PPP assets not existing assets of transferor</a:t>
          </a:r>
        </a:p>
      </dsp:txBody>
      <dsp:txXfrm>
        <a:off x="1992906" y="1141791"/>
        <a:ext cx="1083090" cy="670670"/>
      </dsp:txXfrm>
    </dsp:sp>
    <dsp:sp modelId="{C8A4C1F2-C51D-4F7C-9AD5-23F5889CA10A}">
      <dsp:nvSpPr>
        <dsp:cNvPr id="0" name=""/>
        <dsp:cNvSpPr/>
      </dsp:nvSpPr>
      <dsp:spPr>
        <a:xfrm>
          <a:off x="1092374" y="1991918"/>
          <a:ext cx="1081329" cy="6866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193654-35EB-4821-8C20-36C0D00EE164}">
      <dsp:nvSpPr>
        <dsp:cNvPr id="0" name=""/>
        <dsp:cNvSpPr/>
      </dsp:nvSpPr>
      <dsp:spPr>
        <a:xfrm>
          <a:off x="1212522" y="2106058"/>
          <a:ext cx="1081329" cy="6866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Meets SCA definition</a:t>
          </a:r>
        </a:p>
      </dsp:txBody>
      <dsp:txXfrm>
        <a:off x="1232633" y="2126169"/>
        <a:ext cx="1041107" cy="646422"/>
      </dsp:txXfrm>
    </dsp:sp>
    <dsp:sp modelId="{5B8122CB-B4D3-48EA-82F1-39D1819178D6}">
      <dsp:nvSpPr>
        <dsp:cNvPr id="0" name=""/>
        <dsp:cNvSpPr/>
      </dsp:nvSpPr>
      <dsp:spPr>
        <a:xfrm>
          <a:off x="1061421" y="3023110"/>
          <a:ext cx="1139991" cy="6866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811CB9-C787-474B-8280-BFB47EA83437}">
      <dsp:nvSpPr>
        <dsp:cNvPr id="0" name=""/>
        <dsp:cNvSpPr/>
      </dsp:nvSpPr>
      <dsp:spPr>
        <a:xfrm>
          <a:off x="1181569" y="3137250"/>
          <a:ext cx="1139991" cy="6866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Statement</a:t>
          </a:r>
          <a:r>
            <a:rPr lang="en-US" sz="1100" kern="1200" dirty="0"/>
            <a:t> 94 para. 15 and 38</a:t>
          </a:r>
        </a:p>
      </dsp:txBody>
      <dsp:txXfrm>
        <a:off x="1201680" y="3157361"/>
        <a:ext cx="1099769" cy="646422"/>
      </dsp:txXfrm>
    </dsp:sp>
    <dsp:sp modelId="{3C2E7093-C204-4BA1-98E9-C872A919B479}">
      <dsp:nvSpPr>
        <dsp:cNvPr id="0" name=""/>
        <dsp:cNvSpPr/>
      </dsp:nvSpPr>
      <dsp:spPr>
        <a:xfrm>
          <a:off x="2584487" y="1991918"/>
          <a:ext cx="1081329" cy="6866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E000CB-AA21-4142-B028-BDD92803A619}">
      <dsp:nvSpPr>
        <dsp:cNvPr id="0" name=""/>
        <dsp:cNvSpPr/>
      </dsp:nvSpPr>
      <dsp:spPr>
        <a:xfrm>
          <a:off x="2704634" y="2106058"/>
          <a:ext cx="1081329" cy="6866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Does not meet SCA definition</a:t>
          </a:r>
        </a:p>
      </dsp:txBody>
      <dsp:txXfrm>
        <a:off x="2724745" y="2126169"/>
        <a:ext cx="1041107" cy="646422"/>
      </dsp:txXfrm>
    </dsp:sp>
    <dsp:sp modelId="{56467324-8DB8-4B97-9A96-4435BC900111}">
      <dsp:nvSpPr>
        <dsp:cNvPr id="0" name=""/>
        <dsp:cNvSpPr/>
      </dsp:nvSpPr>
      <dsp:spPr>
        <a:xfrm>
          <a:off x="2580464" y="3023103"/>
          <a:ext cx="1081329" cy="6866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54E799-3E92-4011-BA00-A79EDE721BC9}">
      <dsp:nvSpPr>
        <dsp:cNvPr id="0" name=""/>
        <dsp:cNvSpPr/>
      </dsp:nvSpPr>
      <dsp:spPr>
        <a:xfrm>
          <a:off x="2700612" y="3137243"/>
          <a:ext cx="1081329" cy="6866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Statement 94 para. 16 and 39</a:t>
          </a:r>
        </a:p>
      </dsp:txBody>
      <dsp:txXfrm>
        <a:off x="2720723" y="3157354"/>
        <a:ext cx="1041107" cy="64642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D7A283-537D-4F06-9DB6-8FA60BDF27BB}">
      <dsp:nvSpPr>
        <dsp:cNvPr id="0" name=""/>
        <dsp:cNvSpPr/>
      </dsp:nvSpPr>
      <dsp:spPr>
        <a:xfrm rot="5400000">
          <a:off x="4551593" y="-1927190"/>
          <a:ext cx="2234629" cy="630473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baseline="0" dirty="0"/>
            <a:t>If contract gives either party the option to cancel, even if it is highly unlikely that they wont, it is a cancellable period (Q4.15 in IG 2019-3)</a:t>
          </a:r>
          <a:endParaRPr lang="en-US" sz="1600" kern="1200" dirty="0"/>
        </a:p>
        <a:p>
          <a:pPr marL="171450" lvl="1" indent="-171450" algn="l" defTabSz="711200">
            <a:lnSpc>
              <a:spcPct val="90000"/>
            </a:lnSpc>
            <a:spcBef>
              <a:spcPct val="0"/>
            </a:spcBef>
            <a:spcAft>
              <a:spcPct val="15000"/>
            </a:spcAft>
            <a:buChar char="•"/>
          </a:pPr>
          <a:r>
            <a:rPr lang="en-US" sz="1600" kern="1200" baseline="0" dirty="0"/>
            <a:t>If renewal is an option within the contract versus there being a new contract:</a:t>
          </a:r>
          <a:endParaRPr lang="en-US" sz="1600" kern="1200" dirty="0"/>
        </a:p>
        <a:p>
          <a:pPr marL="342900" lvl="2" indent="-171450" algn="l" defTabSz="711200">
            <a:lnSpc>
              <a:spcPct val="90000"/>
            </a:lnSpc>
            <a:spcBef>
              <a:spcPct val="0"/>
            </a:spcBef>
            <a:spcAft>
              <a:spcPct val="15000"/>
            </a:spcAft>
            <a:buChar char="•"/>
          </a:pPr>
          <a:r>
            <a:rPr lang="en-US" sz="1600" kern="1200" baseline="0" dirty="0">
              <a:latin typeface="Arial" panose="020B0604020202020204" pitchFamily="34" charset="0"/>
              <a:cs typeface="Arial" panose="020B0604020202020204" pitchFamily="34" charset="0"/>
            </a:rPr>
            <a:t>Could change the short-term lease evaluation (Q4.10 in IG 2020-1)</a:t>
          </a:r>
          <a:endParaRPr lang="en-US" sz="1600" kern="1200" dirty="0"/>
        </a:p>
        <a:p>
          <a:pPr marL="342900" lvl="2" indent="-171450" algn="l" defTabSz="711200">
            <a:lnSpc>
              <a:spcPct val="90000"/>
            </a:lnSpc>
            <a:spcBef>
              <a:spcPct val="0"/>
            </a:spcBef>
            <a:spcAft>
              <a:spcPct val="15000"/>
            </a:spcAft>
            <a:buChar char="•"/>
          </a:pPr>
          <a:r>
            <a:rPr lang="en-US" sz="1600" kern="1200" baseline="0" dirty="0">
              <a:latin typeface="Arial" panose="020B0604020202020204" pitchFamily="34" charset="0"/>
              <a:cs typeface="Arial" panose="020B0604020202020204" pitchFamily="34" charset="0"/>
            </a:rPr>
            <a:t>It determines whether renewal history matters—it matters if there is a renewal option and it does not matter if it is a new contract (Q4.11 in IG 2020-1)</a:t>
          </a:r>
          <a:endParaRPr lang="en-US" sz="1600" kern="1200" dirty="0"/>
        </a:p>
      </dsp:txBody>
      <dsp:txXfrm rot="-5400000">
        <a:off x="2516538" y="216951"/>
        <a:ext cx="6195653" cy="2016457"/>
      </dsp:txXfrm>
    </dsp:sp>
    <dsp:sp modelId="{AEBF61BA-1056-4C32-9811-32CF590A9F48}">
      <dsp:nvSpPr>
        <dsp:cNvPr id="0" name=""/>
        <dsp:cNvSpPr/>
      </dsp:nvSpPr>
      <dsp:spPr>
        <a:xfrm>
          <a:off x="120071" y="2327"/>
          <a:ext cx="2396466" cy="24457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Much of GASB 87 is driven by the legal form of the contract</a:t>
          </a:r>
        </a:p>
      </dsp:txBody>
      <dsp:txXfrm>
        <a:off x="237057" y="119313"/>
        <a:ext cx="2162494" cy="2211731"/>
      </dsp:txXfrm>
    </dsp:sp>
    <dsp:sp modelId="{B1784264-6983-49CF-BA2E-0308BD33C943}">
      <dsp:nvSpPr>
        <dsp:cNvPr id="0" name=""/>
        <dsp:cNvSpPr/>
      </dsp:nvSpPr>
      <dsp:spPr>
        <a:xfrm rot="5400000">
          <a:off x="4894900" y="426275"/>
          <a:ext cx="1567285" cy="6285511"/>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baseline="0" dirty="0"/>
            <a:t>Is it an exchange or an exchange-like transaction</a:t>
          </a:r>
          <a:r>
            <a:rPr lang="en-US" sz="1600" kern="1200" baseline="0" dirty="0">
              <a:latin typeface="Arial" panose="020B0604020202020204" pitchFamily="34" charset="0"/>
              <a:cs typeface="Arial" panose="020B0604020202020204" pitchFamily="34" charset="0"/>
            </a:rPr>
            <a:t>—definition of a lease</a:t>
          </a:r>
          <a:endParaRPr lang="en-US" sz="1600" kern="1200" dirty="0"/>
        </a:p>
        <a:p>
          <a:pPr marL="171450" lvl="1" indent="-171450" algn="l" defTabSz="711200">
            <a:lnSpc>
              <a:spcPct val="90000"/>
            </a:lnSpc>
            <a:spcBef>
              <a:spcPct val="0"/>
            </a:spcBef>
            <a:spcAft>
              <a:spcPct val="15000"/>
            </a:spcAft>
            <a:buChar char="•"/>
          </a:pPr>
          <a:r>
            <a:rPr lang="en-US" sz="1600" kern="1200" baseline="0" dirty="0"/>
            <a:t>Estimating the incremental borrowing rate (</a:t>
          </a:r>
          <a:r>
            <a:rPr lang="en-US" sz="1600" kern="1200" baseline="0" dirty="0">
              <a:latin typeface="Arial" panose="020B0604020202020204" pitchFamily="34" charset="0"/>
              <a:cs typeface="Arial" panose="020B0604020202020204" pitchFamily="34" charset="0"/>
            </a:rPr>
            <a:t>discount rate) if no similar debt has been issued</a:t>
          </a:r>
          <a:endParaRPr lang="en-US" sz="1600" kern="1200" dirty="0"/>
        </a:p>
        <a:p>
          <a:pPr marL="171450" lvl="1" indent="-171450" algn="l" defTabSz="711200">
            <a:lnSpc>
              <a:spcPct val="90000"/>
            </a:lnSpc>
            <a:spcBef>
              <a:spcPct val="0"/>
            </a:spcBef>
            <a:spcAft>
              <a:spcPct val="15000"/>
            </a:spcAft>
            <a:buChar char="•"/>
          </a:pPr>
          <a:r>
            <a:rPr lang="en-US" sz="1600" kern="1200" baseline="0" dirty="0"/>
            <a:t>Whether payments are fixed in substance</a:t>
          </a:r>
          <a:endParaRPr lang="en-US" sz="1600" kern="1200" dirty="0"/>
        </a:p>
      </dsp:txBody>
      <dsp:txXfrm rot="-5400000">
        <a:off x="2535788" y="2861897"/>
        <a:ext cx="6209002" cy="1414267"/>
      </dsp:txXfrm>
    </dsp:sp>
    <dsp:sp modelId="{D88B2DF1-9F7C-4179-B5B1-81C892EDA250}">
      <dsp:nvSpPr>
        <dsp:cNvPr id="0" name=""/>
        <dsp:cNvSpPr/>
      </dsp:nvSpPr>
      <dsp:spPr>
        <a:xfrm>
          <a:off x="120071" y="2570316"/>
          <a:ext cx="2415715" cy="19974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t>Need to exercise professional judgment </a:t>
          </a:r>
          <a:endParaRPr lang="en-US" sz="2000" kern="1200" dirty="0"/>
        </a:p>
      </dsp:txBody>
      <dsp:txXfrm>
        <a:off x="217577" y="2667822"/>
        <a:ext cx="2220703" cy="180241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B5A01-1390-4CC9-BA50-88BAAE11FCBC}">
      <dsp:nvSpPr>
        <dsp:cNvPr id="0" name=""/>
        <dsp:cNvSpPr/>
      </dsp:nvSpPr>
      <dsp:spPr>
        <a:xfrm rot="5400000">
          <a:off x="4379693" y="-1854018"/>
          <a:ext cx="2365549" cy="634666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baseline="0" dirty="0"/>
            <a:t>Statement 87 requires that leases be recognized and measured using the facts and circumstances as of the beginning of the period of implementation</a:t>
          </a:r>
          <a:endParaRPr lang="en-US" sz="1600" kern="1200" dirty="0"/>
        </a:p>
        <a:p>
          <a:pPr marL="171450" lvl="1" indent="-171450" algn="l" defTabSz="711200">
            <a:lnSpc>
              <a:spcPct val="90000"/>
            </a:lnSpc>
            <a:spcBef>
              <a:spcPct val="0"/>
            </a:spcBef>
            <a:spcAft>
              <a:spcPct val="15000"/>
            </a:spcAft>
            <a:buChar char="•"/>
          </a:pPr>
          <a:r>
            <a:rPr lang="en-US" sz="1600" kern="1200" baseline="0" dirty="0"/>
            <a:t>For example:</a:t>
          </a:r>
          <a:endParaRPr lang="en-US" sz="1600" kern="1200" dirty="0"/>
        </a:p>
        <a:p>
          <a:pPr marL="342900" lvl="2" indent="-171450" algn="l" defTabSz="711200">
            <a:lnSpc>
              <a:spcPct val="90000"/>
            </a:lnSpc>
            <a:spcBef>
              <a:spcPct val="0"/>
            </a:spcBef>
            <a:spcAft>
              <a:spcPct val="15000"/>
            </a:spcAft>
            <a:buChar char="•"/>
          </a:pPr>
          <a:r>
            <a:rPr lang="en-US" sz="1600" kern="1200" baseline="0" dirty="0"/>
            <a:t>As of January 1, 2022 for FYE December 31, 2022</a:t>
          </a:r>
          <a:endParaRPr lang="en-US" sz="1600" kern="1200" dirty="0"/>
        </a:p>
        <a:p>
          <a:pPr marL="342900" lvl="2" indent="-171450" algn="l" defTabSz="711200">
            <a:lnSpc>
              <a:spcPct val="90000"/>
            </a:lnSpc>
            <a:spcBef>
              <a:spcPct val="0"/>
            </a:spcBef>
            <a:spcAft>
              <a:spcPct val="15000"/>
            </a:spcAft>
            <a:buChar char="•"/>
          </a:pPr>
          <a:r>
            <a:rPr lang="en-US" sz="1600" kern="1200" baseline="0" dirty="0"/>
            <a:t>As of July 1, 2021 for FYE June 30, 2022</a:t>
          </a:r>
          <a:endParaRPr lang="en-US" sz="1600" kern="1200" dirty="0"/>
        </a:p>
        <a:p>
          <a:pPr marL="171450" lvl="1" indent="-171450" algn="l" defTabSz="711200">
            <a:lnSpc>
              <a:spcPct val="90000"/>
            </a:lnSpc>
            <a:spcBef>
              <a:spcPct val="0"/>
            </a:spcBef>
            <a:spcAft>
              <a:spcPct val="15000"/>
            </a:spcAft>
            <a:buChar char="•"/>
          </a:pPr>
          <a:r>
            <a:rPr lang="en-US" sz="1600" kern="1200" dirty="0"/>
            <a:t>Not allowed to go back to the actual beginning of the lease</a:t>
          </a:r>
        </a:p>
      </dsp:txBody>
      <dsp:txXfrm rot="-5400000">
        <a:off x="2389136" y="252016"/>
        <a:ext cx="6231187" cy="2134595"/>
      </dsp:txXfrm>
    </dsp:sp>
    <dsp:sp modelId="{6E6CB893-F33D-45F2-9332-88025A909806}">
      <dsp:nvSpPr>
        <dsp:cNvPr id="0" name=""/>
        <dsp:cNvSpPr/>
      </dsp:nvSpPr>
      <dsp:spPr>
        <a:xfrm>
          <a:off x="89225" y="208376"/>
          <a:ext cx="2366335" cy="23680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t>Transition provisions</a:t>
          </a:r>
          <a:endParaRPr lang="en-US" sz="2000" kern="1200" dirty="0"/>
        </a:p>
      </dsp:txBody>
      <dsp:txXfrm>
        <a:off x="204740" y="323891"/>
        <a:ext cx="2135305" cy="213698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9B5A01-1390-4CC9-BA50-88BAAE11FCBC}">
      <dsp:nvSpPr>
        <dsp:cNvPr id="0" name=""/>
        <dsp:cNvSpPr/>
      </dsp:nvSpPr>
      <dsp:spPr>
        <a:xfrm rot="5400000">
          <a:off x="4918634" y="-1996063"/>
          <a:ext cx="1287668" cy="634666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kern="1200" baseline="0" dirty="0"/>
            <a:t>Materiality is always a consideration</a:t>
          </a:r>
          <a:endParaRPr lang="en-US" sz="1600" kern="1200" dirty="0"/>
        </a:p>
      </dsp:txBody>
      <dsp:txXfrm rot="-5400000">
        <a:off x="2389137" y="596293"/>
        <a:ext cx="6283805" cy="1161950"/>
      </dsp:txXfrm>
    </dsp:sp>
    <dsp:sp modelId="{6E6CB893-F33D-45F2-9332-88025A909806}">
      <dsp:nvSpPr>
        <dsp:cNvPr id="0" name=""/>
        <dsp:cNvSpPr/>
      </dsp:nvSpPr>
      <dsp:spPr>
        <a:xfrm>
          <a:off x="89225" y="565465"/>
          <a:ext cx="2366335" cy="13541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0" kern="1200" dirty="0"/>
            <a:t>Materiality</a:t>
          </a:r>
          <a:endParaRPr lang="en-US" sz="2000" kern="1200" dirty="0"/>
        </a:p>
      </dsp:txBody>
      <dsp:txXfrm>
        <a:off x="155329" y="631569"/>
        <a:ext cx="2234127" cy="122193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0F6D0-67F0-4C45-B475-C7CEC51C18BE}">
      <dsp:nvSpPr>
        <dsp:cNvPr id="0" name=""/>
        <dsp:cNvSpPr/>
      </dsp:nvSpPr>
      <dsp:spPr>
        <a:xfrm>
          <a:off x="1016"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What?</a:t>
          </a:r>
          <a:endParaRPr lang="en-US" sz="3600" kern="1200">
            <a:solidFill>
              <a:schemeClr val="accent3"/>
            </a:solidFill>
          </a:endParaRPr>
        </a:p>
      </dsp:txBody>
      <dsp:txXfrm>
        <a:off x="1016" y="0"/>
        <a:ext cx="2643603" cy="1361198"/>
      </dsp:txXfrm>
    </dsp:sp>
    <dsp:sp modelId="{0D50CC20-32FF-4B06-97FC-92D35B4FB189}">
      <dsp:nvSpPr>
        <dsp:cNvPr id="0" name=""/>
        <dsp:cNvSpPr/>
      </dsp:nvSpPr>
      <dsp:spPr>
        <a:xfrm>
          <a:off x="265377"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t" anchorCtr="0">
          <a:noAutofit/>
        </a:bodyPr>
        <a:lstStyle/>
        <a:p>
          <a:pPr marL="60325" lvl="0" indent="0" algn="l" defTabSz="711200">
            <a:lnSpc>
              <a:spcPct val="90000"/>
            </a:lnSpc>
            <a:spcBef>
              <a:spcPct val="0"/>
            </a:spcBef>
            <a:spcAft>
              <a:spcPct val="35000"/>
            </a:spcAft>
            <a:buNone/>
          </a:pPr>
          <a:r>
            <a:rPr lang="en-US" sz="1600" kern="1200"/>
            <a:t>The Board issued Statement 89 to enhance the relevance of capital asset information and simplify financial reporting</a:t>
          </a:r>
        </a:p>
      </dsp:txBody>
      <dsp:txXfrm>
        <a:off x="327320" y="1423141"/>
        <a:ext cx="1990996" cy="2825377"/>
      </dsp:txXfrm>
    </dsp:sp>
    <dsp:sp modelId="{D07AB29A-E23C-4CB7-9C40-376C4ADD80A1}">
      <dsp:nvSpPr>
        <dsp:cNvPr id="0" name=""/>
        <dsp:cNvSpPr/>
      </dsp:nvSpPr>
      <dsp:spPr>
        <a:xfrm>
          <a:off x="2842889"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Why?</a:t>
          </a:r>
          <a:endParaRPr lang="en-US" sz="3600" kern="1200">
            <a:solidFill>
              <a:schemeClr val="accent3"/>
            </a:solidFill>
          </a:endParaRPr>
        </a:p>
      </dsp:txBody>
      <dsp:txXfrm>
        <a:off x="2842889" y="0"/>
        <a:ext cx="2643603" cy="1361198"/>
      </dsp:txXfrm>
    </dsp:sp>
    <dsp:sp modelId="{2E34079D-27D5-48C7-A62C-2E8AAB1D3AF4}">
      <dsp:nvSpPr>
        <dsp:cNvPr id="0" name=""/>
        <dsp:cNvSpPr/>
      </dsp:nvSpPr>
      <dsp:spPr>
        <a:xfrm>
          <a:off x="3107250"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t" anchorCtr="0">
          <a:noAutofit/>
        </a:bodyPr>
        <a:lstStyle/>
        <a:p>
          <a:pPr marL="60325" lvl="0" indent="0" algn="l" defTabSz="711200">
            <a:lnSpc>
              <a:spcPct val="90000"/>
            </a:lnSpc>
            <a:spcBef>
              <a:spcPct val="0"/>
            </a:spcBef>
            <a:spcAft>
              <a:spcPct val="35000"/>
            </a:spcAft>
            <a:buNone/>
          </a:pPr>
          <a:r>
            <a:rPr lang="en-US" sz="1600" kern="1200" dirty="0"/>
            <a:t>Accounting guidance was based on FASB Statements 34 and 62, which were incorporated into the GASB literature by GASB Statement 62 but were not reconsidered in light of GASB’s Concepts Statements</a:t>
          </a:r>
        </a:p>
      </dsp:txBody>
      <dsp:txXfrm>
        <a:off x="3169193" y="1423141"/>
        <a:ext cx="1990996" cy="2825377"/>
      </dsp:txXfrm>
    </dsp:sp>
    <dsp:sp modelId="{B8E80059-7753-4292-BEE2-00EF08B957DE}">
      <dsp:nvSpPr>
        <dsp:cNvPr id="0" name=""/>
        <dsp:cNvSpPr/>
      </dsp:nvSpPr>
      <dsp:spPr>
        <a:xfrm>
          <a:off x="5684763"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When?</a:t>
          </a:r>
          <a:endParaRPr lang="en-US" sz="3600" kern="1200">
            <a:solidFill>
              <a:schemeClr val="accent3"/>
            </a:solidFill>
          </a:endParaRPr>
        </a:p>
      </dsp:txBody>
      <dsp:txXfrm>
        <a:off x="5684763" y="0"/>
        <a:ext cx="2643603" cy="1361198"/>
      </dsp:txXfrm>
    </dsp:sp>
    <dsp:sp modelId="{E1B05951-EF31-4758-BA25-1797B6A2E274}">
      <dsp:nvSpPr>
        <dsp:cNvPr id="0" name=""/>
        <dsp:cNvSpPr/>
      </dsp:nvSpPr>
      <dsp:spPr>
        <a:xfrm>
          <a:off x="5949123" y="1362527"/>
          <a:ext cx="2114882" cy="13680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60325" lvl="0" indent="0" algn="ctr" defTabSz="711200">
            <a:lnSpc>
              <a:spcPct val="90000"/>
            </a:lnSpc>
            <a:spcBef>
              <a:spcPct val="0"/>
            </a:spcBef>
            <a:spcAft>
              <a:spcPct val="35000"/>
            </a:spcAft>
            <a:buNone/>
          </a:pPr>
          <a:r>
            <a:rPr lang="en-US" sz="1600" kern="1200"/>
            <a:t>Effective for periods beginning after December 15, 2020</a:t>
          </a:r>
        </a:p>
      </dsp:txBody>
      <dsp:txXfrm>
        <a:off x="5989192" y="1402596"/>
        <a:ext cx="2034744" cy="1287928"/>
      </dsp:txXfrm>
    </dsp:sp>
    <dsp:sp modelId="{040950A5-55C3-41CD-984F-738A8F565B1D}">
      <dsp:nvSpPr>
        <dsp:cNvPr id="0" name=""/>
        <dsp:cNvSpPr/>
      </dsp:nvSpPr>
      <dsp:spPr>
        <a:xfrm>
          <a:off x="5949123" y="2941065"/>
          <a:ext cx="2114882" cy="13680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60325" lvl="0" indent="0" algn="ctr" defTabSz="711200">
            <a:lnSpc>
              <a:spcPct val="90000"/>
            </a:lnSpc>
            <a:spcBef>
              <a:spcPct val="0"/>
            </a:spcBef>
            <a:spcAft>
              <a:spcPct val="35000"/>
            </a:spcAft>
            <a:buNone/>
          </a:pPr>
          <a:r>
            <a:rPr lang="en-US" sz="1600" kern="1200"/>
            <a:t>Earlier application is encouraged</a:t>
          </a:r>
        </a:p>
      </dsp:txBody>
      <dsp:txXfrm>
        <a:off x="5989192" y="2981134"/>
        <a:ext cx="2034744" cy="128792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BB1E6-EF9D-4CCF-9E43-9008BB4F581F}">
      <dsp:nvSpPr>
        <dsp:cNvPr id="0" name=""/>
        <dsp:cNvSpPr/>
      </dsp:nvSpPr>
      <dsp:spPr>
        <a:xfrm>
          <a:off x="0" y="26281"/>
          <a:ext cx="8561387" cy="10424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kern="1200"/>
            <a:t>Financial statements prepared using the economic resources measurement focus:</a:t>
          </a:r>
          <a:endParaRPr lang="en-US" sz="2700" kern="1200"/>
        </a:p>
      </dsp:txBody>
      <dsp:txXfrm>
        <a:off x="50889" y="77170"/>
        <a:ext cx="8459609" cy="940692"/>
      </dsp:txXfrm>
    </dsp:sp>
    <dsp:sp modelId="{B7A093B6-C687-47D9-83B7-141635447E6D}">
      <dsp:nvSpPr>
        <dsp:cNvPr id="0" name=""/>
        <dsp:cNvSpPr/>
      </dsp:nvSpPr>
      <dsp:spPr>
        <a:xfrm>
          <a:off x="0" y="1068751"/>
          <a:ext cx="8561387" cy="628762"/>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71824"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baseline="0"/>
            <a:t>Interest cost incurred before the end of a construction period should be recognized as an expense in the period incurred.</a:t>
          </a:r>
          <a:endParaRPr lang="en-US" sz="2100" kern="1200"/>
        </a:p>
      </dsp:txBody>
      <dsp:txXfrm>
        <a:off x="0" y="1068751"/>
        <a:ext cx="8561387" cy="628762"/>
      </dsp:txXfrm>
    </dsp:sp>
    <dsp:sp modelId="{099D2C94-3C1C-415F-B6BD-2AFACBF762FE}">
      <dsp:nvSpPr>
        <dsp:cNvPr id="0" name=""/>
        <dsp:cNvSpPr/>
      </dsp:nvSpPr>
      <dsp:spPr>
        <a:xfrm>
          <a:off x="0" y="1697514"/>
          <a:ext cx="8561387" cy="1042470"/>
        </a:xfrm>
        <a:prstGeom prst="roundRect">
          <a:avLst/>
        </a:prstGeom>
        <a:solidFill>
          <a:schemeClr val="tx2">
            <a:lumMod val="60000"/>
            <a:lumOff val="4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kern="1200">
              <a:solidFill>
                <a:schemeClr val="tx1"/>
              </a:solidFill>
            </a:rPr>
            <a:t>Financial statements prepared using the current financial resources measurement focus:</a:t>
          </a:r>
          <a:endParaRPr lang="en-US" sz="2700" kern="1200">
            <a:solidFill>
              <a:schemeClr val="tx1"/>
            </a:solidFill>
          </a:endParaRPr>
        </a:p>
      </dsp:txBody>
      <dsp:txXfrm>
        <a:off x="50889" y="1748403"/>
        <a:ext cx="8459609" cy="940692"/>
      </dsp:txXfrm>
    </dsp:sp>
    <dsp:sp modelId="{8B6ADAA7-BB38-4F3E-A8E0-9D49E899EBE0}">
      <dsp:nvSpPr>
        <dsp:cNvPr id="0" name=""/>
        <dsp:cNvSpPr/>
      </dsp:nvSpPr>
      <dsp:spPr>
        <a:xfrm>
          <a:off x="0" y="2739984"/>
          <a:ext cx="8561387" cy="922184"/>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71824"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baseline="0"/>
            <a:t>Interest cost incurred before the end of a construction period should be recognized as an expenditure consistent with governmental fund accounting principles.</a:t>
          </a:r>
          <a:endParaRPr lang="en-US" sz="2100" kern="1200"/>
        </a:p>
      </dsp:txBody>
      <dsp:txXfrm>
        <a:off x="0" y="2739984"/>
        <a:ext cx="8561387" cy="922184"/>
      </dsp:txXfrm>
    </dsp:sp>
    <dsp:sp modelId="{4F45049E-61A2-41FC-B146-7A99936B3714}">
      <dsp:nvSpPr>
        <dsp:cNvPr id="0" name=""/>
        <dsp:cNvSpPr/>
      </dsp:nvSpPr>
      <dsp:spPr>
        <a:xfrm>
          <a:off x="0" y="3662169"/>
          <a:ext cx="8561387" cy="1042470"/>
        </a:xfrm>
        <a:prstGeom prst="roundRect">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kern="1200">
              <a:solidFill>
                <a:schemeClr val="tx1"/>
              </a:solidFill>
            </a:rPr>
            <a:t>Prospective application at transition</a:t>
          </a:r>
          <a:endParaRPr lang="en-US" sz="2700" kern="1200">
            <a:solidFill>
              <a:schemeClr val="tx1"/>
            </a:solidFill>
          </a:endParaRPr>
        </a:p>
      </dsp:txBody>
      <dsp:txXfrm>
        <a:off x="50889" y="3713058"/>
        <a:ext cx="8459609" cy="94069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0F6D0-67F0-4C45-B475-C7CEC51C18BE}">
      <dsp:nvSpPr>
        <dsp:cNvPr id="0" name=""/>
        <dsp:cNvSpPr/>
      </dsp:nvSpPr>
      <dsp:spPr>
        <a:xfrm>
          <a:off x="1016"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What?</a:t>
          </a:r>
          <a:endParaRPr lang="en-US" sz="3600" kern="1200">
            <a:solidFill>
              <a:schemeClr val="accent3"/>
            </a:solidFill>
          </a:endParaRPr>
        </a:p>
      </dsp:txBody>
      <dsp:txXfrm>
        <a:off x="1016" y="0"/>
        <a:ext cx="2643603" cy="1361198"/>
      </dsp:txXfrm>
    </dsp:sp>
    <dsp:sp modelId="{0D50CC20-32FF-4B06-97FC-92D35B4FB189}">
      <dsp:nvSpPr>
        <dsp:cNvPr id="0" name=""/>
        <dsp:cNvSpPr/>
      </dsp:nvSpPr>
      <dsp:spPr>
        <a:xfrm>
          <a:off x="265377"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t" anchorCtr="0">
          <a:noAutofit/>
        </a:bodyPr>
        <a:lstStyle/>
        <a:p>
          <a:pPr marL="60325" lvl="0" indent="0" algn="l" defTabSz="755650">
            <a:lnSpc>
              <a:spcPct val="90000"/>
            </a:lnSpc>
            <a:spcBef>
              <a:spcPct val="0"/>
            </a:spcBef>
            <a:spcAft>
              <a:spcPct val="35000"/>
            </a:spcAft>
            <a:buNone/>
          </a:pPr>
          <a:r>
            <a:rPr lang="en-US" sz="1700" kern="1200" dirty="0"/>
            <a:t>The Board improved the standards related to conduit debt obligations by providing a single reporting method for government issuers</a:t>
          </a:r>
        </a:p>
      </dsp:txBody>
      <dsp:txXfrm>
        <a:off x="327320" y="1423141"/>
        <a:ext cx="1990996" cy="2825377"/>
      </dsp:txXfrm>
    </dsp:sp>
    <dsp:sp modelId="{D07AB29A-E23C-4CB7-9C40-376C4ADD80A1}">
      <dsp:nvSpPr>
        <dsp:cNvPr id="0" name=""/>
        <dsp:cNvSpPr/>
      </dsp:nvSpPr>
      <dsp:spPr>
        <a:xfrm>
          <a:off x="2842889"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Why?</a:t>
          </a:r>
          <a:endParaRPr lang="en-US" sz="3600" kern="1200">
            <a:solidFill>
              <a:schemeClr val="accent3"/>
            </a:solidFill>
          </a:endParaRPr>
        </a:p>
      </dsp:txBody>
      <dsp:txXfrm>
        <a:off x="2842889" y="0"/>
        <a:ext cx="2643603" cy="1361198"/>
      </dsp:txXfrm>
    </dsp:sp>
    <dsp:sp modelId="{2E34079D-27D5-48C7-A62C-2E8AAB1D3AF4}">
      <dsp:nvSpPr>
        <dsp:cNvPr id="0" name=""/>
        <dsp:cNvSpPr/>
      </dsp:nvSpPr>
      <dsp:spPr>
        <a:xfrm>
          <a:off x="3107250"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t" anchorCtr="0">
          <a:noAutofit/>
        </a:bodyPr>
        <a:lstStyle/>
        <a:p>
          <a:pPr marL="60325" lvl="0" indent="0" algn="l" defTabSz="755650">
            <a:lnSpc>
              <a:spcPct val="90000"/>
            </a:lnSpc>
            <a:spcBef>
              <a:spcPct val="0"/>
            </a:spcBef>
            <a:spcAft>
              <a:spcPct val="35000"/>
            </a:spcAft>
            <a:buNone/>
          </a:pPr>
          <a:r>
            <a:rPr lang="en-US" sz="1700" kern="1200"/>
            <a:t>Interpretation 2 had been in effect for 20 years before its effectiveness was evaluated; based on GASB research, improvements were needed to eliminate diversity in practice</a:t>
          </a:r>
        </a:p>
      </dsp:txBody>
      <dsp:txXfrm>
        <a:off x="3169193" y="1423141"/>
        <a:ext cx="1990996" cy="2825377"/>
      </dsp:txXfrm>
    </dsp:sp>
    <dsp:sp modelId="{B8E80059-7753-4292-BEE2-00EF08B957DE}">
      <dsp:nvSpPr>
        <dsp:cNvPr id="0" name=""/>
        <dsp:cNvSpPr/>
      </dsp:nvSpPr>
      <dsp:spPr>
        <a:xfrm>
          <a:off x="5684763"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When?</a:t>
          </a:r>
          <a:endParaRPr lang="en-US" sz="3600" kern="1200">
            <a:solidFill>
              <a:schemeClr val="accent3"/>
            </a:solidFill>
          </a:endParaRPr>
        </a:p>
      </dsp:txBody>
      <dsp:txXfrm>
        <a:off x="5684763" y="0"/>
        <a:ext cx="2643603" cy="1361198"/>
      </dsp:txXfrm>
    </dsp:sp>
    <dsp:sp modelId="{E1B05951-EF31-4758-BA25-1797B6A2E274}">
      <dsp:nvSpPr>
        <dsp:cNvPr id="0" name=""/>
        <dsp:cNvSpPr/>
      </dsp:nvSpPr>
      <dsp:spPr>
        <a:xfrm>
          <a:off x="5949123" y="1362527"/>
          <a:ext cx="2114882" cy="13680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60325" lvl="0" indent="0" algn="ctr" defTabSz="755650">
            <a:lnSpc>
              <a:spcPct val="90000"/>
            </a:lnSpc>
            <a:spcBef>
              <a:spcPct val="0"/>
            </a:spcBef>
            <a:spcAft>
              <a:spcPct val="35000"/>
            </a:spcAft>
            <a:buNone/>
          </a:pPr>
          <a:r>
            <a:rPr lang="en-US" sz="1700" kern="1200"/>
            <a:t>Effective for periods beginning after December 15, 2021</a:t>
          </a:r>
        </a:p>
      </dsp:txBody>
      <dsp:txXfrm>
        <a:off x="5989192" y="1402596"/>
        <a:ext cx="2034744" cy="1287928"/>
      </dsp:txXfrm>
    </dsp:sp>
    <dsp:sp modelId="{040950A5-55C3-41CD-984F-738A8F565B1D}">
      <dsp:nvSpPr>
        <dsp:cNvPr id="0" name=""/>
        <dsp:cNvSpPr/>
      </dsp:nvSpPr>
      <dsp:spPr>
        <a:xfrm>
          <a:off x="5949123" y="2941065"/>
          <a:ext cx="2114882" cy="13680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60325" lvl="0" indent="0" algn="ctr" defTabSz="755650">
            <a:lnSpc>
              <a:spcPct val="90000"/>
            </a:lnSpc>
            <a:spcBef>
              <a:spcPct val="0"/>
            </a:spcBef>
            <a:spcAft>
              <a:spcPct val="35000"/>
            </a:spcAft>
            <a:buNone/>
          </a:pPr>
          <a:r>
            <a:rPr lang="en-US" sz="1700" kern="1200"/>
            <a:t>Earlier application is encouraged</a:t>
          </a:r>
        </a:p>
      </dsp:txBody>
      <dsp:txXfrm>
        <a:off x="5989192" y="2981134"/>
        <a:ext cx="2034744" cy="12879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8BC4F1-0810-419C-A835-4C44E3F6F382}">
      <dsp:nvSpPr>
        <dsp:cNvPr id="0" name=""/>
        <dsp:cNvSpPr/>
      </dsp:nvSpPr>
      <dsp:spPr>
        <a:xfrm>
          <a:off x="0" y="43457"/>
          <a:ext cx="8561387" cy="125482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a:t>Minimum 10 years of experience, including at least 5 in government finance or auditing, public accounting, finance or accounting academia, or standards setting</a:t>
          </a:r>
          <a:endParaRPr lang="en-US" sz="2400" kern="1200"/>
        </a:p>
      </dsp:txBody>
      <dsp:txXfrm>
        <a:off x="61256" y="104713"/>
        <a:ext cx="8438875" cy="1132313"/>
      </dsp:txXfrm>
    </dsp:sp>
    <dsp:sp modelId="{BE7F1A12-6353-4872-89D2-4590A6A5F995}">
      <dsp:nvSpPr>
        <dsp:cNvPr id="0" name=""/>
        <dsp:cNvSpPr/>
      </dsp:nvSpPr>
      <dsp:spPr>
        <a:xfrm>
          <a:off x="0" y="1485482"/>
          <a:ext cx="8561387" cy="11841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kern="1200"/>
            <a:t>Interested?</a:t>
          </a:r>
          <a:endParaRPr lang="en-US" sz="2400" kern="1200"/>
        </a:p>
      </dsp:txBody>
      <dsp:txXfrm>
        <a:off x="57804" y="1543286"/>
        <a:ext cx="8445779" cy="106850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41E2F-697E-4433-8B2F-5753C6A27B86}">
      <dsp:nvSpPr>
        <dsp:cNvPr id="0" name=""/>
        <dsp:cNvSpPr/>
      </dsp:nvSpPr>
      <dsp:spPr>
        <a:xfrm>
          <a:off x="1790" y="2221"/>
          <a:ext cx="8553033" cy="9670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0" kern="1200"/>
            <a:t>Generally, issuers’ commitments are </a:t>
          </a:r>
          <a:r>
            <a:rPr lang="en-US" sz="2400" b="1" i="0" kern="1200">
              <a:solidFill>
                <a:schemeClr val="accent3">
                  <a:lumMod val="60000"/>
                  <a:lumOff val="40000"/>
                </a:schemeClr>
              </a:solidFill>
            </a:rPr>
            <a:t>limited</a:t>
          </a:r>
          <a:r>
            <a:rPr lang="en-US" sz="2400" b="0" kern="1200"/>
            <a:t> to the resources provided by the third-party obligor.</a:t>
          </a:r>
          <a:endParaRPr lang="en-US" sz="2400" kern="1200"/>
        </a:p>
      </dsp:txBody>
      <dsp:txXfrm>
        <a:off x="48996" y="49427"/>
        <a:ext cx="8458621" cy="872599"/>
      </dsp:txXfrm>
    </dsp:sp>
    <dsp:sp modelId="{2B4A7807-EB43-4EFC-99E5-30CAD19355F4}">
      <dsp:nvSpPr>
        <dsp:cNvPr id="0" name=""/>
        <dsp:cNvSpPr/>
      </dsp:nvSpPr>
      <dsp:spPr>
        <a:xfrm rot="5400000">
          <a:off x="5508192" y="-29075"/>
          <a:ext cx="1720448" cy="438235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ts val="0"/>
            </a:spcAft>
            <a:buNone/>
          </a:pPr>
          <a:r>
            <a:rPr lang="en-US" sz="1800" kern="1200" baseline="0"/>
            <a:t>For example:</a:t>
          </a:r>
          <a:endParaRPr lang="en-US" sz="1800" kern="1200"/>
        </a:p>
        <a:p>
          <a:pPr marL="171450" lvl="1" indent="-171450" algn="l" defTabSz="800100">
            <a:lnSpc>
              <a:spcPct val="90000"/>
            </a:lnSpc>
            <a:spcBef>
              <a:spcPct val="0"/>
            </a:spcBef>
            <a:spcAft>
              <a:spcPts val="0"/>
            </a:spcAft>
            <a:buChar char="•"/>
          </a:pPr>
          <a:r>
            <a:rPr lang="en-US" sz="1800" kern="1200" baseline="0"/>
            <a:t>Extending a moral obligation pledge</a:t>
          </a:r>
          <a:endParaRPr lang="en-US" sz="1800" kern="1200"/>
        </a:p>
        <a:p>
          <a:pPr marL="171450" lvl="1" indent="-171450" algn="l" defTabSz="800100">
            <a:lnSpc>
              <a:spcPct val="90000"/>
            </a:lnSpc>
            <a:spcBef>
              <a:spcPct val="0"/>
            </a:spcBef>
            <a:spcAft>
              <a:spcPts val="0"/>
            </a:spcAft>
            <a:buChar char="•"/>
          </a:pPr>
          <a:r>
            <a:rPr lang="en-US" sz="1800" kern="1200" baseline="0"/>
            <a:t>Extending an appropriation pledge</a:t>
          </a:r>
          <a:endParaRPr lang="en-US" sz="1800" kern="1200"/>
        </a:p>
        <a:p>
          <a:pPr marL="171450" lvl="1" indent="-171450" algn="l" defTabSz="800100">
            <a:lnSpc>
              <a:spcPct val="90000"/>
            </a:lnSpc>
            <a:spcBef>
              <a:spcPct val="0"/>
            </a:spcBef>
            <a:spcAft>
              <a:spcPts val="0"/>
            </a:spcAft>
            <a:buChar char="•"/>
          </a:pPr>
          <a:r>
            <a:rPr lang="en-US" sz="1800" kern="1200" baseline="0"/>
            <a:t>Extending a financial guarantee </a:t>
          </a:r>
          <a:endParaRPr lang="en-US" sz="1800" kern="1200"/>
        </a:p>
        <a:p>
          <a:pPr marL="171450" lvl="1" indent="-171450" algn="l" defTabSz="800100">
            <a:lnSpc>
              <a:spcPct val="90000"/>
            </a:lnSpc>
            <a:spcBef>
              <a:spcPct val="0"/>
            </a:spcBef>
            <a:spcAft>
              <a:spcPts val="0"/>
            </a:spcAft>
            <a:buChar char="•"/>
          </a:pPr>
          <a:r>
            <a:rPr lang="en-US" sz="1800" kern="1200" baseline="0"/>
            <a:t>Pledging its own property, revenue, or other assets as security</a:t>
          </a:r>
          <a:endParaRPr lang="en-US" sz="1800" kern="1200"/>
        </a:p>
      </dsp:txBody>
      <dsp:txXfrm rot="-5400000">
        <a:off x="4177237" y="1385866"/>
        <a:ext cx="4298374" cy="1552478"/>
      </dsp:txXfrm>
    </dsp:sp>
    <dsp:sp modelId="{E9E01FBE-8278-4A4D-9750-CCA72D9B06DB}">
      <dsp:nvSpPr>
        <dsp:cNvPr id="0" name=""/>
        <dsp:cNvSpPr/>
      </dsp:nvSpPr>
      <dsp:spPr>
        <a:xfrm>
          <a:off x="1790" y="1142824"/>
          <a:ext cx="4175446" cy="20385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ts val="0"/>
            </a:spcAft>
            <a:buNone/>
          </a:pPr>
          <a:r>
            <a:rPr lang="en-US" sz="2400" b="0" kern="1200"/>
            <a:t>Occasionally, an issuer may extend an</a:t>
          </a:r>
        </a:p>
        <a:p>
          <a:pPr marL="0" lvl="0" indent="0" algn="ctr" defTabSz="1066800">
            <a:lnSpc>
              <a:spcPct val="90000"/>
            </a:lnSpc>
            <a:spcBef>
              <a:spcPct val="0"/>
            </a:spcBef>
            <a:spcAft>
              <a:spcPts val="0"/>
            </a:spcAft>
            <a:buNone/>
          </a:pPr>
          <a:r>
            <a:rPr lang="en-US" sz="2400" b="1" kern="1200">
              <a:solidFill>
                <a:schemeClr val="accent3">
                  <a:lumMod val="60000"/>
                  <a:lumOff val="40000"/>
                </a:schemeClr>
              </a:solidFill>
            </a:rPr>
            <a:t>additional commitment</a:t>
          </a:r>
        </a:p>
        <a:p>
          <a:pPr marL="0" lvl="0" indent="0" algn="ctr" defTabSz="1066800">
            <a:lnSpc>
              <a:spcPct val="90000"/>
            </a:lnSpc>
            <a:spcBef>
              <a:spcPct val="0"/>
            </a:spcBef>
            <a:spcAft>
              <a:spcPts val="0"/>
            </a:spcAft>
            <a:buNone/>
          </a:pPr>
          <a:r>
            <a:rPr lang="en-US" sz="2400" b="0" kern="1200"/>
            <a:t>to support debt service in the event of the third-party obligor’s default. </a:t>
          </a:r>
          <a:endParaRPr lang="en-US" sz="2400" kern="1200"/>
        </a:p>
      </dsp:txBody>
      <dsp:txXfrm>
        <a:off x="101304" y="1242338"/>
        <a:ext cx="3976418" cy="1839531"/>
      </dsp:txXfrm>
    </dsp:sp>
    <dsp:sp modelId="{A121580E-A6D0-4A79-BFD8-EFEA55DD0F99}">
      <dsp:nvSpPr>
        <dsp:cNvPr id="0" name=""/>
        <dsp:cNvSpPr/>
      </dsp:nvSpPr>
      <dsp:spPr>
        <a:xfrm>
          <a:off x="1790" y="3354976"/>
          <a:ext cx="8553033" cy="15736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u="none" kern="1200"/>
            <a:t>Under a </a:t>
          </a:r>
          <a:r>
            <a:rPr lang="en-US" sz="2400" b="1" u="none" kern="1200">
              <a:solidFill>
                <a:schemeClr val="accent3">
                  <a:lumMod val="60000"/>
                  <a:lumOff val="40000"/>
                </a:schemeClr>
              </a:solidFill>
            </a:rPr>
            <a:t>voluntary commitment</a:t>
          </a:r>
          <a:r>
            <a:rPr lang="en-US" sz="2400" u="none" kern="1200"/>
            <a:t>, issuer voluntarily decides to make a debt service payment or request an appropriation for a payment in the event that the third-party is, or will be, unable to pay.</a:t>
          </a:r>
        </a:p>
      </dsp:txBody>
      <dsp:txXfrm>
        <a:off x="78611" y="3431797"/>
        <a:ext cx="8399391" cy="142003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D065D-CFE4-4E58-AEBF-E591828EE965}">
      <dsp:nvSpPr>
        <dsp:cNvPr id="0" name=""/>
        <dsp:cNvSpPr/>
      </dsp:nvSpPr>
      <dsp:spPr>
        <a:xfrm>
          <a:off x="0" y="348973"/>
          <a:ext cx="8561387"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B59CA9BE-A530-42A4-BA16-CAB95F6A4C7B}">
      <dsp:nvSpPr>
        <dsp:cNvPr id="0" name=""/>
        <dsp:cNvSpPr/>
      </dsp:nvSpPr>
      <dsp:spPr>
        <a:xfrm>
          <a:off x="428069" y="83293"/>
          <a:ext cx="7038085"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6520" tIns="0" rIns="226520" bIns="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bg1"/>
              </a:solidFill>
            </a:rPr>
            <a:t>Do </a:t>
          </a:r>
          <a:r>
            <a:rPr lang="en-US" sz="1800" i="1" kern="1200">
              <a:solidFill>
                <a:schemeClr val="bg1"/>
              </a:solidFill>
            </a:rPr>
            <a:t>not</a:t>
          </a:r>
          <a:r>
            <a:rPr lang="en-US" sz="1800" kern="1200">
              <a:solidFill>
                <a:schemeClr val="bg1"/>
              </a:solidFill>
            </a:rPr>
            <a:t> recognize a conduit debt obligation as a liability</a:t>
          </a:r>
        </a:p>
      </dsp:txBody>
      <dsp:txXfrm>
        <a:off x="454008" y="109232"/>
        <a:ext cx="6986207" cy="479482"/>
      </dsp:txXfrm>
    </dsp:sp>
    <dsp:sp modelId="{C0642AD9-E944-43CB-8CBB-40EFB348510C}">
      <dsp:nvSpPr>
        <dsp:cNvPr id="0" name=""/>
        <dsp:cNvSpPr/>
      </dsp:nvSpPr>
      <dsp:spPr>
        <a:xfrm>
          <a:off x="0" y="1165453"/>
          <a:ext cx="8561387"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CC54F930-8EF1-4728-87AC-388663179F9F}">
      <dsp:nvSpPr>
        <dsp:cNvPr id="0" name=""/>
        <dsp:cNvSpPr/>
      </dsp:nvSpPr>
      <dsp:spPr>
        <a:xfrm>
          <a:off x="428069" y="899773"/>
          <a:ext cx="7055464"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6520" tIns="0" rIns="226520" bIns="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bg1"/>
              </a:solidFill>
            </a:rPr>
            <a:t>May have a related liability arising out of an additional or voluntary commitment</a:t>
          </a:r>
        </a:p>
      </dsp:txBody>
      <dsp:txXfrm>
        <a:off x="454008" y="925712"/>
        <a:ext cx="7003586" cy="479482"/>
      </dsp:txXfrm>
    </dsp:sp>
    <dsp:sp modelId="{6DF1576B-8DC8-410C-A08C-8F733AA4E091}">
      <dsp:nvSpPr>
        <dsp:cNvPr id="0" name=""/>
        <dsp:cNvSpPr/>
      </dsp:nvSpPr>
      <dsp:spPr>
        <a:xfrm>
          <a:off x="0" y="2248511"/>
          <a:ext cx="8561387"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DFFE27DC-35D0-4CDC-864A-54A27D951366}">
      <dsp:nvSpPr>
        <dsp:cNvPr id="0" name=""/>
        <dsp:cNvSpPr/>
      </dsp:nvSpPr>
      <dsp:spPr>
        <a:xfrm>
          <a:off x="428069" y="1716253"/>
          <a:ext cx="7072844" cy="7979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6520" tIns="0" rIns="226520" bIns="0" numCol="1" spcCol="1270" anchor="ctr" anchorCtr="0">
          <a:noAutofit/>
        </a:bodyPr>
        <a:lstStyle/>
        <a:p>
          <a:pPr marL="0" lvl="0" indent="0" algn="l" defTabSz="800100">
            <a:lnSpc>
              <a:spcPct val="90000"/>
            </a:lnSpc>
            <a:spcBef>
              <a:spcPct val="0"/>
            </a:spcBef>
            <a:spcAft>
              <a:spcPct val="35000"/>
            </a:spcAft>
            <a:buNone/>
          </a:pPr>
          <a:r>
            <a:rPr lang="en-US" sz="1800" b="1" kern="1200">
              <a:solidFill>
                <a:schemeClr val="accent3">
                  <a:lumMod val="60000"/>
                  <a:lumOff val="40000"/>
                </a:schemeClr>
              </a:solidFill>
            </a:rPr>
            <a:t>Additional commitment</a:t>
          </a:r>
          <a:r>
            <a:rPr lang="en-US" sz="1800" kern="1200">
              <a:solidFill>
                <a:schemeClr val="bg1"/>
              </a:solidFill>
            </a:rPr>
            <a:t>: report a liability when qualitative factors indicate it is </a:t>
          </a:r>
          <a:r>
            <a:rPr lang="en-US" sz="1800" i="1" kern="1200">
              <a:solidFill>
                <a:schemeClr val="bg1"/>
              </a:solidFill>
            </a:rPr>
            <a:t>more likely than not </a:t>
          </a:r>
          <a:r>
            <a:rPr lang="en-US" sz="1800" kern="1200">
              <a:solidFill>
                <a:schemeClr val="bg1"/>
              </a:solidFill>
            </a:rPr>
            <a:t>that the issuer will support debt service payments for a conduit debt obligation</a:t>
          </a:r>
        </a:p>
      </dsp:txBody>
      <dsp:txXfrm>
        <a:off x="467021" y="1755205"/>
        <a:ext cx="6994940" cy="720033"/>
      </dsp:txXfrm>
    </dsp:sp>
    <dsp:sp modelId="{7E866FB5-874B-4CDA-B36E-04643D8C9AF6}">
      <dsp:nvSpPr>
        <dsp:cNvPr id="0" name=""/>
        <dsp:cNvSpPr/>
      </dsp:nvSpPr>
      <dsp:spPr>
        <a:xfrm>
          <a:off x="0" y="3347744"/>
          <a:ext cx="8561387"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4A6EB5-9334-41C7-9375-21B3D9C7F2FD}">
      <dsp:nvSpPr>
        <dsp:cNvPr id="0" name=""/>
        <dsp:cNvSpPr/>
      </dsp:nvSpPr>
      <dsp:spPr>
        <a:xfrm>
          <a:off x="428069" y="2799311"/>
          <a:ext cx="7085968" cy="81411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6520" tIns="0" rIns="226520" bIns="0" numCol="1" spcCol="1270" anchor="ctr" anchorCtr="0">
          <a:noAutofit/>
        </a:bodyPr>
        <a:lstStyle/>
        <a:p>
          <a:pPr marL="0" lvl="0" indent="0" algn="l" defTabSz="800100">
            <a:lnSpc>
              <a:spcPct val="90000"/>
            </a:lnSpc>
            <a:spcBef>
              <a:spcPct val="0"/>
            </a:spcBef>
            <a:spcAft>
              <a:spcPct val="35000"/>
            </a:spcAft>
            <a:buNone/>
          </a:pPr>
          <a:r>
            <a:rPr lang="en-US" sz="1800" b="1" kern="1200">
              <a:solidFill>
                <a:schemeClr val="accent3">
                  <a:lumMod val="60000"/>
                  <a:lumOff val="40000"/>
                </a:schemeClr>
              </a:solidFill>
            </a:rPr>
            <a:t>Voluntary commitment</a:t>
          </a:r>
          <a:r>
            <a:rPr lang="en-US" sz="1800" kern="1200">
              <a:solidFill>
                <a:schemeClr val="bg1"/>
              </a:solidFill>
            </a:rPr>
            <a:t>: </a:t>
          </a:r>
          <a:r>
            <a:rPr lang="en-US" sz="1800" kern="1200"/>
            <a:t>if a certain event or circumstance has occurred, evaluate likelihood, then </a:t>
          </a:r>
          <a:r>
            <a:rPr lang="en-US" sz="1800" kern="1200">
              <a:solidFill>
                <a:schemeClr val="bg1"/>
              </a:solidFill>
            </a:rPr>
            <a:t>report a liability if it is </a:t>
          </a:r>
          <a:r>
            <a:rPr lang="en-US" sz="1800" i="1" kern="1200">
              <a:solidFill>
                <a:schemeClr val="bg1"/>
              </a:solidFill>
            </a:rPr>
            <a:t>more likely than not </a:t>
          </a:r>
          <a:r>
            <a:rPr lang="en-US" sz="1800" kern="1200">
              <a:solidFill>
                <a:schemeClr val="bg1"/>
              </a:solidFill>
            </a:rPr>
            <a:t>that the issuer will support debt service payments</a:t>
          </a:r>
        </a:p>
      </dsp:txBody>
      <dsp:txXfrm>
        <a:off x="467811" y="2839053"/>
        <a:ext cx="7006484" cy="734628"/>
      </dsp:txXfrm>
    </dsp:sp>
    <dsp:sp modelId="{1F97856C-7C15-4D66-8916-C7DD87B3CEF0}">
      <dsp:nvSpPr>
        <dsp:cNvPr id="0" name=""/>
        <dsp:cNvSpPr/>
      </dsp:nvSpPr>
      <dsp:spPr>
        <a:xfrm>
          <a:off x="0" y="4446722"/>
          <a:ext cx="8561387" cy="453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A72A51-18E2-4B19-AFED-9DC33DFD2180}">
      <dsp:nvSpPr>
        <dsp:cNvPr id="0" name=""/>
        <dsp:cNvSpPr/>
      </dsp:nvSpPr>
      <dsp:spPr>
        <a:xfrm>
          <a:off x="428069" y="3898544"/>
          <a:ext cx="7121087" cy="81385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6520" tIns="0" rIns="226520" bIns="0" numCol="1" spcCol="1270" anchor="ctr" anchorCtr="0">
          <a:noAutofit/>
        </a:bodyPr>
        <a:lstStyle/>
        <a:p>
          <a:pPr marL="0" lvl="0" indent="0" algn="l" defTabSz="800100">
            <a:lnSpc>
              <a:spcPct val="90000"/>
            </a:lnSpc>
            <a:spcBef>
              <a:spcPct val="0"/>
            </a:spcBef>
            <a:spcAft>
              <a:spcPct val="35000"/>
            </a:spcAft>
            <a:buNone/>
          </a:pPr>
          <a:r>
            <a:rPr lang="en-US" sz="1800" kern="1200">
              <a:solidFill>
                <a:schemeClr val="bg1"/>
              </a:solidFill>
            </a:rPr>
            <a:t>Voluntary commitments for which a liability is recognized and all additional commitments: At least annually reevaluate whether recognition criteria are met while conduit debt is outstanding</a:t>
          </a:r>
        </a:p>
      </dsp:txBody>
      <dsp:txXfrm>
        <a:off x="467798" y="3938273"/>
        <a:ext cx="7041629" cy="73439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1B24A8-8669-4E45-A2D3-FD8307929218}">
      <dsp:nvSpPr>
        <dsp:cNvPr id="0" name=""/>
        <dsp:cNvSpPr/>
      </dsp:nvSpPr>
      <dsp:spPr>
        <a:xfrm rot="5400000">
          <a:off x="4186120" y="-332588"/>
          <a:ext cx="3271245" cy="547928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ts val="1200"/>
            </a:spcAft>
            <a:buChar char="•"/>
          </a:pPr>
          <a:r>
            <a:rPr lang="en-US" sz="2000" kern="1200" baseline="0"/>
            <a:t>Capital asset is built or acquired with proceeds of the conduit debt obligation.</a:t>
          </a:r>
          <a:endParaRPr lang="en-US" sz="2000" kern="1200"/>
        </a:p>
        <a:p>
          <a:pPr marL="228600" lvl="1" indent="-228600" algn="l" defTabSz="889000">
            <a:lnSpc>
              <a:spcPct val="90000"/>
            </a:lnSpc>
            <a:spcBef>
              <a:spcPct val="0"/>
            </a:spcBef>
            <a:spcAft>
              <a:spcPts val="1200"/>
            </a:spcAft>
            <a:buChar char="•"/>
          </a:pPr>
          <a:r>
            <a:rPr lang="en-US" sz="2000" kern="1200" baseline="0"/>
            <a:t>Issuer retains title to the capital asset from the beginning of the arrangement.</a:t>
          </a:r>
          <a:endParaRPr lang="en-US" sz="2000" kern="1200"/>
        </a:p>
        <a:p>
          <a:pPr marL="228600" lvl="1" indent="-228600" algn="l" defTabSz="889000">
            <a:lnSpc>
              <a:spcPct val="90000"/>
            </a:lnSpc>
            <a:spcBef>
              <a:spcPct val="0"/>
            </a:spcBef>
            <a:spcAft>
              <a:spcPts val="1200"/>
            </a:spcAft>
            <a:buChar char="•"/>
          </a:pPr>
          <a:r>
            <a:rPr lang="en-US" sz="2000" kern="1200" baseline="0"/>
            <a:t>Payments from the third-party obligor are to cover debt service payments.</a:t>
          </a:r>
          <a:endParaRPr lang="en-US" sz="2000" kern="1200"/>
        </a:p>
        <a:p>
          <a:pPr marL="228600" lvl="1" indent="-228600" algn="l" defTabSz="889000">
            <a:lnSpc>
              <a:spcPct val="90000"/>
            </a:lnSpc>
            <a:spcBef>
              <a:spcPct val="0"/>
            </a:spcBef>
            <a:spcAft>
              <a:spcPts val="1200"/>
            </a:spcAft>
            <a:buChar char="•"/>
          </a:pPr>
          <a:r>
            <a:rPr lang="en-US" sz="2000" kern="1200" baseline="0"/>
            <a:t>Payment schedule of the arrangement coincides with the debt service repayment schedule. </a:t>
          </a:r>
          <a:endParaRPr lang="en-US" sz="2000" kern="1200"/>
        </a:p>
      </dsp:txBody>
      <dsp:txXfrm rot="-5400000">
        <a:off x="3082100" y="931121"/>
        <a:ext cx="5319598" cy="2951867"/>
      </dsp:txXfrm>
    </dsp:sp>
    <dsp:sp modelId="{B9BD8346-5422-4C4B-9807-7007DFB62C91}">
      <dsp:nvSpPr>
        <dsp:cNvPr id="0" name=""/>
        <dsp:cNvSpPr/>
      </dsp:nvSpPr>
      <dsp:spPr>
        <a:xfrm>
          <a:off x="0" y="450683"/>
          <a:ext cx="3082099" cy="39127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100000"/>
            </a:lnSpc>
            <a:spcBef>
              <a:spcPct val="0"/>
            </a:spcBef>
            <a:spcAft>
              <a:spcPts val="0"/>
            </a:spcAft>
            <a:buNone/>
          </a:pPr>
          <a:r>
            <a:rPr lang="en-US" sz="2400" b="0" kern="1200"/>
            <a:t>Some conduit debt obligations include </a:t>
          </a:r>
        </a:p>
        <a:p>
          <a:pPr marL="0" lvl="0" indent="0" algn="ctr" defTabSz="1066800">
            <a:lnSpc>
              <a:spcPct val="100000"/>
            </a:lnSpc>
            <a:spcBef>
              <a:spcPct val="0"/>
            </a:spcBef>
            <a:spcAft>
              <a:spcPts val="0"/>
            </a:spcAft>
            <a:buNone/>
          </a:pPr>
          <a:r>
            <a:rPr lang="en-US" sz="2400" b="0" kern="1200"/>
            <a:t>arrangements</a:t>
          </a:r>
          <a:r>
            <a:rPr lang="en-US" sz="2400" b="1" kern="1200">
              <a:solidFill>
                <a:srgbClr val="FF0000"/>
              </a:solidFill>
            </a:rPr>
            <a:t>*</a:t>
          </a:r>
          <a:r>
            <a:rPr lang="en-US" sz="2400" b="0" kern="1200"/>
            <a:t> that involve capital assets to be used by the third-party obligor but owned by the issuer. </a:t>
          </a:r>
          <a:endParaRPr lang="en-US" sz="2400" kern="1200"/>
        </a:p>
      </dsp:txBody>
      <dsp:txXfrm>
        <a:off x="150456" y="601139"/>
        <a:ext cx="2781187" cy="361183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D1CA5B-A1B5-4289-947A-3F77BD4A78E8}">
      <dsp:nvSpPr>
        <dsp:cNvPr id="0" name=""/>
        <dsp:cNvSpPr/>
      </dsp:nvSpPr>
      <dsp:spPr>
        <a:xfrm>
          <a:off x="0" y="341828"/>
          <a:ext cx="7617020" cy="504000"/>
        </a:xfrm>
        <a:prstGeom prst="rect">
          <a:avLst/>
        </a:prstGeom>
        <a:solidFill>
          <a:schemeClr val="lt1">
            <a:alpha val="9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614E43F3-D1B3-4652-ABBF-85E9B1ABD765}">
      <dsp:nvSpPr>
        <dsp:cNvPr id="0" name=""/>
        <dsp:cNvSpPr/>
      </dsp:nvSpPr>
      <dsp:spPr>
        <a:xfrm>
          <a:off x="380851" y="46628"/>
          <a:ext cx="6325836" cy="590400"/>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01534" tIns="0" rIns="201534" bIns="0" numCol="1" spcCol="1270" anchor="ctr" anchorCtr="0">
          <a:noAutofit/>
        </a:bodyPr>
        <a:lstStyle/>
        <a:p>
          <a:pPr marL="0" lvl="0" indent="0" algn="l" defTabSz="889000">
            <a:lnSpc>
              <a:spcPct val="90000"/>
            </a:lnSpc>
            <a:spcBef>
              <a:spcPct val="0"/>
            </a:spcBef>
            <a:spcAft>
              <a:spcPct val="35000"/>
            </a:spcAft>
            <a:buNone/>
          </a:pPr>
          <a:r>
            <a:rPr lang="en-US" sz="2000" kern="1200"/>
            <a:t>Do </a:t>
          </a:r>
          <a:r>
            <a:rPr lang="en-US" sz="2000" i="1" kern="1200"/>
            <a:t>not</a:t>
          </a:r>
          <a:r>
            <a:rPr lang="en-US" sz="2000" kern="1200"/>
            <a:t> report those arrangements as leases</a:t>
          </a:r>
        </a:p>
      </dsp:txBody>
      <dsp:txXfrm>
        <a:off x="409672" y="75449"/>
        <a:ext cx="6268194" cy="532758"/>
      </dsp:txXfrm>
    </dsp:sp>
    <dsp:sp modelId="{95BD6757-FBBC-4987-BE89-C3EB77E6B694}">
      <dsp:nvSpPr>
        <dsp:cNvPr id="0" name=""/>
        <dsp:cNvSpPr/>
      </dsp:nvSpPr>
      <dsp:spPr>
        <a:xfrm>
          <a:off x="0" y="1249029"/>
          <a:ext cx="7617020" cy="504000"/>
        </a:xfrm>
        <a:prstGeom prst="rect">
          <a:avLst/>
        </a:prstGeom>
        <a:solidFill>
          <a:schemeClr val="lt1">
            <a:alpha val="90000"/>
            <a:hueOff val="0"/>
            <a:satOff val="0"/>
            <a:lumOff val="0"/>
            <a:alphaOff val="0"/>
          </a:schemeClr>
        </a:solidFill>
        <a:ln w="12700" cap="flat" cmpd="sng" algn="ctr">
          <a:solidFill>
            <a:schemeClr val="accent2">
              <a:shade val="80000"/>
              <a:hueOff val="258954"/>
              <a:satOff val="-17837"/>
              <a:lumOff val="12101"/>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B9165680-6590-4205-BEE3-7BAABE703941}">
      <dsp:nvSpPr>
        <dsp:cNvPr id="0" name=""/>
        <dsp:cNvSpPr/>
      </dsp:nvSpPr>
      <dsp:spPr>
        <a:xfrm>
          <a:off x="380851" y="953829"/>
          <a:ext cx="6325889" cy="590400"/>
        </a:xfrm>
        <a:prstGeom prst="roundRect">
          <a:avLst/>
        </a:prstGeom>
        <a:solidFill>
          <a:schemeClr val="accent2">
            <a:shade val="80000"/>
            <a:hueOff val="258954"/>
            <a:satOff val="-17837"/>
            <a:lumOff val="12101"/>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01534" tIns="0" rIns="201534" bIns="0" numCol="1" spcCol="1270" anchor="ctr" anchorCtr="0">
          <a:noAutofit/>
        </a:bodyPr>
        <a:lstStyle/>
        <a:p>
          <a:pPr marL="0" lvl="0" indent="0" algn="l" defTabSz="889000">
            <a:lnSpc>
              <a:spcPct val="90000"/>
            </a:lnSpc>
            <a:spcBef>
              <a:spcPct val="0"/>
            </a:spcBef>
            <a:spcAft>
              <a:spcPct val="35000"/>
            </a:spcAft>
            <a:buNone/>
          </a:pPr>
          <a:r>
            <a:rPr lang="en-US" sz="2000" kern="1200"/>
            <a:t>Do </a:t>
          </a:r>
          <a:r>
            <a:rPr lang="en-US" sz="2000" i="1" kern="1200"/>
            <a:t>not</a:t>
          </a:r>
          <a:r>
            <a:rPr lang="en-US" sz="2000" kern="1200"/>
            <a:t> recognize a liability for the related conduit debt obligations</a:t>
          </a:r>
        </a:p>
      </dsp:txBody>
      <dsp:txXfrm>
        <a:off x="409672" y="982650"/>
        <a:ext cx="6268247" cy="532758"/>
      </dsp:txXfrm>
    </dsp:sp>
    <dsp:sp modelId="{063C0E61-DD4E-410B-BEFD-B8C9F3297D00}">
      <dsp:nvSpPr>
        <dsp:cNvPr id="0" name=""/>
        <dsp:cNvSpPr/>
      </dsp:nvSpPr>
      <dsp:spPr>
        <a:xfrm>
          <a:off x="0" y="2156229"/>
          <a:ext cx="7617020" cy="504000"/>
        </a:xfrm>
        <a:prstGeom prst="rect">
          <a:avLst/>
        </a:prstGeom>
        <a:solidFill>
          <a:schemeClr val="lt1">
            <a:alpha val="90000"/>
            <a:hueOff val="0"/>
            <a:satOff val="0"/>
            <a:lumOff val="0"/>
            <a:alphaOff val="0"/>
          </a:schemeClr>
        </a:solidFill>
        <a:ln w="12700" cap="flat" cmpd="sng" algn="ctr">
          <a:solidFill>
            <a:schemeClr val="accent2">
              <a:shade val="80000"/>
              <a:hueOff val="517907"/>
              <a:satOff val="-35674"/>
              <a:lumOff val="24203"/>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sp>
    <dsp:sp modelId="{0DC94C83-F97D-402B-B0C8-45F7F29BB3A1}">
      <dsp:nvSpPr>
        <dsp:cNvPr id="0" name=""/>
        <dsp:cNvSpPr/>
      </dsp:nvSpPr>
      <dsp:spPr>
        <a:xfrm>
          <a:off x="380851" y="1861029"/>
          <a:ext cx="6364705" cy="590400"/>
        </a:xfrm>
        <a:prstGeom prst="roundRect">
          <a:avLst/>
        </a:prstGeom>
        <a:solidFill>
          <a:schemeClr val="accent2">
            <a:shade val="80000"/>
            <a:hueOff val="517907"/>
            <a:satOff val="-35674"/>
            <a:lumOff val="24203"/>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01534" tIns="0" rIns="201534" bIns="0" numCol="1" spcCol="1270" anchor="ctr" anchorCtr="0">
          <a:noAutofit/>
        </a:bodyPr>
        <a:lstStyle/>
        <a:p>
          <a:pPr marL="0" lvl="0" indent="0" algn="l" defTabSz="889000">
            <a:lnSpc>
              <a:spcPct val="90000"/>
            </a:lnSpc>
            <a:spcBef>
              <a:spcPct val="0"/>
            </a:spcBef>
            <a:spcAft>
              <a:spcPct val="35000"/>
            </a:spcAft>
            <a:buNone/>
          </a:pPr>
          <a:r>
            <a:rPr lang="en-US" sz="2000" kern="1200"/>
            <a:t>Do </a:t>
          </a:r>
          <a:r>
            <a:rPr lang="en-US" sz="2000" i="1" kern="1200"/>
            <a:t>not</a:t>
          </a:r>
          <a:r>
            <a:rPr lang="en-US" sz="2000" kern="1200"/>
            <a:t> recognize a receivable for the payments related to those arrangements</a:t>
          </a:r>
        </a:p>
      </dsp:txBody>
      <dsp:txXfrm>
        <a:off x="409672" y="1889850"/>
        <a:ext cx="6307063" cy="532758"/>
      </dsp:txXfrm>
    </dsp:sp>
    <dsp:sp modelId="{04EE9915-7D84-4E2F-8E30-5D02EE9504E3}">
      <dsp:nvSpPr>
        <dsp:cNvPr id="0" name=""/>
        <dsp:cNvSpPr/>
      </dsp:nvSpPr>
      <dsp:spPr>
        <a:xfrm>
          <a:off x="0" y="3063429"/>
          <a:ext cx="7617020" cy="504000"/>
        </a:xfrm>
        <a:prstGeom prst="rect">
          <a:avLst/>
        </a:prstGeom>
        <a:solidFill>
          <a:schemeClr val="lt1">
            <a:alpha val="90000"/>
            <a:hueOff val="0"/>
            <a:satOff val="0"/>
            <a:lumOff val="0"/>
            <a:alphaOff val="0"/>
          </a:schemeClr>
        </a:solidFill>
        <a:ln w="12700" cap="flat" cmpd="sng" algn="ctr">
          <a:solidFill>
            <a:schemeClr val="accent2">
              <a:shade val="80000"/>
              <a:hueOff val="776861"/>
              <a:satOff val="-53511"/>
              <a:lumOff val="36304"/>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D4593D-B608-450D-938A-FD8FD5656F52}">
      <dsp:nvSpPr>
        <dsp:cNvPr id="0" name=""/>
        <dsp:cNvSpPr/>
      </dsp:nvSpPr>
      <dsp:spPr>
        <a:xfrm>
          <a:off x="380851" y="2768229"/>
          <a:ext cx="6357187" cy="590400"/>
        </a:xfrm>
        <a:prstGeom prst="roundRect">
          <a:avLst/>
        </a:prstGeom>
        <a:solidFill>
          <a:schemeClr val="accent2">
            <a:shade val="80000"/>
            <a:hueOff val="776861"/>
            <a:satOff val="-53511"/>
            <a:lumOff val="36304"/>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01534" tIns="0" rIns="201534" bIns="0" numCol="1" spcCol="1270" anchor="ctr" anchorCtr="0">
          <a:noAutofit/>
        </a:bodyPr>
        <a:lstStyle/>
        <a:p>
          <a:pPr marL="0" lvl="0" indent="0" algn="l" defTabSz="889000">
            <a:lnSpc>
              <a:spcPct val="90000"/>
            </a:lnSpc>
            <a:spcBef>
              <a:spcPct val="0"/>
            </a:spcBef>
            <a:spcAft>
              <a:spcPct val="35000"/>
            </a:spcAft>
            <a:buNone/>
          </a:pPr>
          <a:r>
            <a:rPr lang="en-US" sz="2000" kern="1200"/>
            <a:t>If the arrangement meets the definition of a service concession arrangement, follow Statement 60</a:t>
          </a:r>
        </a:p>
      </dsp:txBody>
      <dsp:txXfrm>
        <a:off x="409672" y="2797050"/>
        <a:ext cx="6299545" cy="53275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C81BCB-9C8B-42A5-8FEE-5722C3079DD8}">
      <dsp:nvSpPr>
        <dsp:cNvPr id="0" name=""/>
        <dsp:cNvSpPr/>
      </dsp:nvSpPr>
      <dsp:spPr>
        <a:xfrm rot="5400000">
          <a:off x="5057721" y="-1722867"/>
          <a:ext cx="1686359" cy="5553790"/>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baseline="0"/>
            <a:t>Description of limited commitments</a:t>
          </a:r>
          <a:endParaRPr lang="en-US" sz="1500" kern="1200"/>
        </a:p>
        <a:p>
          <a:pPr marL="114300" lvl="1" indent="-114300" algn="l" defTabSz="666750">
            <a:lnSpc>
              <a:spcPct val="90000"/>
            </a:lnSpc>
            <a:spcBef>
              <a:spcPct val="0"/>
            </a:spcBef>
            <a:spcAft>
              <a:spcPct val="15000"/>
            </a:spcAft>
            <a:buChar char="•"/>
          </a:pPr>
          <a:r>
            <a:rPr lang="en-US" sz="1500" kern="1200" baseline="0"/>
            <a:t>Description of additional commitments (legal authority and limits; length; arrangements for recovering payments from third-party obligors, if any)</a:t>
          </a:r>
          <a:endParaRPr lang="en-US" sz="1500" kern="1200"/>
        </a:p>
        <a:p>
          <a:pPr marL="114300" lvl="1" indent="-114300" algn="l" defTabSz="666750">
            <a:lnSpc>
              <a:spcPct val="90000"/>
            </a:lnSpc>
            <a:spcBef>
              <a:spcPct val="0"/>
            </a:spcBef>
            <a:spcAft>
              <a:spcPct val="15000"/>
            </a:spcAft>
            <a:buChar char="•"/>
          </a:pPr>
          <a:r>
            <a:rPr lang="en-US" sz="1500" kern="1200" baseline="0"/>
            <a:t>Aggregate outstanding principal amount</a:t>
          </a:r>
          <a:endParaRPr lang="en-US" sz="1500" kern="1200"/>
        </a:p>
      </dsp:txBody>
      <dsp:txXfrm rot="-5400000">
        <a:off x="3124006" y="293169"/>
        <a:ext cx="5471469" cy="1521717"/>
      </dsp:txXfrm>
    </dsp:sp>
    <dsp:sp modelId="{C0D06F7E-F00B-4497-B85B-CB5B5250581B}">
      <dsp:nvSpPr>
        <dsp:cNvPr id="0" name=""/>
        <dsp:cNvSpPr/>
      </dsp:nvSpPr>
      <dsp:spPr>
        <a:xfrm>
          <a:off x="0" y="52"/>
          <a:ext cx="3124006" cy="2107949"/>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b="0" kern="1200"/>
            <a:t>A general description of the issuer’s conduit debt obligations</a:t>
          </a:r>
          <a:endParaRPr lang="en-US" sz="2700" kern="1200"/>
        </a:p>
      </dsp:txBody>
      <dsp:txXfrm>
        <a:off x="102902" y="102954"/>
        <a:ext cx="2918202" cy="1902145"/>
      </dsp:txXfrm>
    </dsp:sp>
    <dsp:sp modelId="{6A3315A0-D0E0-45CA-8C26-24A5097CBD2E}">
      <dsp:nvSpPr>
        <dsp:cNvPr id="0" name=""/>
        <dsp:cNvSpPr/>
      </dsp:nvSpPr>
      <dsp:spPr>
        <a:xfrm rot="5400000">
          <a:off x="5057721" y="490480"/>
          <a:ext cx="1686359" cy="5553790"/>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kern="1200" baseline="0"/>
            <a:t>Description of timing of recognition and measurement of the liability</a:t>
          </a:r>
          <a:endParaRPr lang="en-US" sz="1500" kern="1200"/>
        </a:p>
        <a:p>
          <a:pPr marL="114300" lvl="1" indent="-114300" algn="l" defTabSz="666750">
            <a:lnSpc>
              <a:spcPct val="90000"/>
            </a:lnSpc>
            <a:spcBef>
              <a:spcPct val="0"/>
            </a:spcBef>
            <a:spcAft>
              <a:spcPct val="15000"/>
            </a:spcAft>
            <a:buChar char="•"/>
          </a:pPr>
          <a:r>
            <a:rPr lang="en-US" sz="1500" kern="1200" baseline="0"/>
            <a:t>Beginning balances, increases, decreases, ending balances</a:t>
          </a:r>
          <a:endParaRPr lang="en-US" sz="1500" kern="1200"/>
        </a:p>
        <a:p>
          <a:pPr marL="114300" lvl="1" indent="-114300" algn="l" defTabSz="666750">
            <a:lnSpc>
              <a:spcPct val="90000"/>
            </a:lnSpc>
            <a:spcBef>
              <a:spcPct val="0"/>
            </a:spcBef>
            <a:spcAft>
              <a:spcPct val="15000"/>
            </a:spcAft>
            <a:buChar char="•"/>
          </a:pPr>
          <a:r>
            <a:rPr lang="en-US" sz="1500" kern="1200" baseline="0"/>
            <a:t>Cumulative payments that have been made</a:t>
          </a:r>
          <a:endParaRPr lang="en-US" sz="1500" kern="1200"/>
        </a:p>
        <a:p>
          <a:pPr marL="114300" lvl="1" indent="-114300" algn="l" defTabSz="666750">
            <a:lnSpc>
              <a:spcPct val="90000"/>
            </a:lnSpc>
            <a:spcBef>
              <a:spcPct val="0"/>
            </a:spcBef>
            <a:spcAft>
              <a:spcPct val="15000"/>
            </a:spcAft>
            <a:buChar char="•"/>
          </a:pPr>
          <a:r>
            <a:rPr lang="en-US" sz="1500" kern="1200" baseline="0"/>
            <a:t>Amounts expected to be recovered, if any, for those payments</a:t>
          </a:r>
          <a:endParaRPr lang="en-US" sz="1500" kern="1200"/>
        </a:p>
      </dsp:txBody>
      <dsp:txXfrm rot="-5400000">
        <a:off x="3124006" y="2506517"/>
        <a:ext cx="5471469" cy="1521717"/>
      </dsp:txXfrm>
    </dsp:sp>
    <dsp:sp modelId="{D54A352B-1D92-468F-A08A-4BE69766C2F0}">
      <dsp:nvSpPr>
        <dsp:cNvPr id="0" name=""/>
        <dsp:cNvSpPr/>
      </dsp:nvSpPr>
      <dsp:spPr>
        <a:xfrm>
          <a:off x="0" y="2213400"/>
          <a:ext cx="3124006" cy="2107949"/>
        </a:xfrm>
        <a:prstGeom prst="roundRect">
          <a:avLst/>
        </a:prstGeom>
        <a:solidFill>
          <a:schemeClr val="accent2">
            <a:shade val="80000"/>
            <a:hueOff val="776861"/>
            <a:satOff val="-53511"/>
            <a:lumOff val="36304"/>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b="0" kern="1200"/>
            <a:t>If the issuer recognizes a related liability</a:t>
          </a:r>
          <a:endParaRPr lang="en-US" sz="2700" kern="1200"/>
        </a:p>
      </dsp:txBody>
      <dsp:txXfrm>
        <a:off x="102902" y="2316302"/>
        <a:ext cx="2918202" cy="1902145"/>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0F6D0-67F0-4C45-B475-C7CEC51C18BE}">
      <dsp:nvSpPr>
        <dsp:cNvPr id="0" name=""/>
        <dsp:cNvSpPr/>
      </dsp:nvSpPr>
      <dsp:spPr>
        <a:xfrm>
          <a:off x="1016"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What?</a:t>
          </a:r>
          <a:endParaRPr lang="en-US" sz="3600" kern="1200">
            <a:solidFill>
              <a:schemeClr val="accent3"/>
            </a:solidFill>
          </a:endParaRPr>
        </a:p>
      </dsp:txBody>
      <dsp:txXfrm>
        <a:off x="1016" y="0"/>
        <a:ext cx="2643603" cy="1361198"/>
      </dsp:txXfrm>
    </dsp:sp>
    <dsp:sp modelId="{0D50CC20-32FF-4B06-97FC-92D35B4FB189}">
      <dsp:nvSpPr>
        <dsp:cNvPr id="0" name=""/>
        <dsp:cNvSpPr/>
      </dsp:nvSpPr>
      <dsp:spPr>
        <a:xfrm>
          <a:off x="265377"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t" anchorCtr="0">
          <a:noAutofit/>
        </a:bodyPr>
        <a:lstStyle/>
        <a:p>
          <a:pPr marL="60325" lvl="0" indent="0" algn="l" defTabSz="800100">
            <a:lnSpc>
              <a:spcPct val="90000"/>
            </a:lnSpc>
            <a:spcBef>
              <a:spcPct val="0"/>
            </a:spcBef>
            <a:spcAft>
              <a:spcPct val="35000"/>
            </a:spcAft>
            <a:buNone/>
          </a:pPr>
          <a:r>
            <a:rPr lang="en-US" sz="1800" kern="1200" dirty="0"/>
            <a:t>The Board has amended existing standards covering multiple topics</a:t>
          </a:r>
        </a:p>
      </dsp:txBody>
      <dsp:txXfrm>
        <a:off x="327320" y="1423141"/>
        <a:ext cx="1990996" cy="2825377"/>
      </dsp:txXfrm>
    </dsp:sp>
    <dsp:sp modelId="{D07AB29A-E23C-4CB7-9C40-376C4ADD80A1}">
      <dsp:nvSpPr>
        <dsp:cNvPr id="0" name=""/>
        <dsp:cNvSpPr/>
      </dsp:nvSpPr>
      <dsp:spPr>
        <a:xfrm>
          <a:off x="2842889"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Why?</a:t>
          </a:r>
          <a:endParaRPr lang="en-US" sz="3600" kern="1200">
            <a:solidFill>
              <a:schemeClr val="accent3"/>
            </a:solidFill>
          </a:endParaRPr>
        </a:p>
      </dsp:txBody>
      <dsp:txXfrm>
        <a:off x="2842889" y="0"/>
        <a:ext cx="2643603" cy="1361198"/>
      </dsp:txXfrm>
    </dsp:sp>
    <dsp:sp modelId="{2E34079D-27D5-48C7-A62C-2E8AAB1D3AF4}">
      <dsp:nvSpPr>
        <dsp:cNvPr id="0" name=""/>
        <dsp:cNvSpPr/>
      </dsp:nvSpPr>
      <dsp:spPr>
        <a:xfrm>
          <a:off x="3107250"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t" anchorCtr="0">
          <a:noAutofit/>
        </a:bodyPr>
        <a:lstStyle/>
        <a:p>
          <a:pPr marL="60325" lvl="0" indent="0" algn="l" defTabSz="800100">
            <a:lnSpc>
              <a:spcPct val="90000"/>
            </a:lnSpc>
            <a:spcBef>
              <a:spcPct val="0"/>
            </a:spcBef>
            <a:spcAft>
              <a:spcPct val="35000"/>
            </a:spcAft>
            <a:buNone/>
          </a:pPr>
          <a:r>
            <a:rPr lang="en-US" sz="1800" kern="1200"/>
            <a:t>Omnibus projects are used to address issues in multiple pronouncements that, individually, would not justify a separate project</a:t>
          </a:r>
          <a:endParaRPr lang="en-US" sz="1800" kern="1200">
            <a:solidFill>
              <a:schemeClr val="bg1"/>
            </a:solidFill>
          </a:endParaRPr>
        </a:p>
      </dsp:txBody>
      <dsp:txXfrm>
        <a:off x="3169193" y="1423141"/>
        <a:ext cx="1990996" cy="2825377"/>
      </dsp:txXfrm>
    </dsp:sp>
    <dsp:sp modelId="{B8E80059-7753-4292-BEE2-00EF08B957DE}">
      <dsp:nvSpPr>
        <dsp:cNvPr id="0" name=""/>
        <dsp:cNvSpPr/>
      </dsp:nvSpPr>
      <dsp:spPr>
        <a:xfrm>
          <a:off x="5684763"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When?</a:t>
          </a:r>
          <a:endParaRPr lang="en-US" sz="3600" kern="1200">
            <a:solidFill>
              <a:schemeClr val="accent3"/>
            </a:solidFill>
          </a:endParaRPr>
        </a:p>
      </dsp:txBody>
      <dsp:txXfrm>
        <a:off x="5684763" y="0"/>
        <a:ext cx="2643603" cy="1361198"/>
      </dsp:txXfrm>
    </dsp:sp>
    <dsp:sp modelId="{E1B05951-EF31-4758-BA25-1797B6A2E274}">
      <dsp:nvSpPr>
        <dsp:cNvPr id="0" name=""/>
        <dsp:cNvSpPr/>
      </dsp:nvSpPr>
      <dsp:spPr>
        <a:xfrm>
          <a:off x="5949123" y="1362527"/>
          <a:ext cx="2114882" cy="13680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t" anchorCtr="0">
          <a:noAutofit/>
        </a:bodyPr>
        <a:lstStyle/>
        <a:p>
          <a:pPr marL="60325" lvl="0" indent="0" algn="ctr" defTabSz="800100">
            <a:lnSpc>
              <a:spcPct val="90000"/>
            </a:lnSpc>
            <a:spcBef>
              <a:spcPct val="0"/>
            </a:spcBef>
            <a:spcAft>
              <a:spcPct val="35000"/>
            </a:spcAft>
            <a:buNone/>
          </a:pPr>
          <a:r>
            <a:rPr lang="en-US" sz="1800" kern="1200"/>
            <a:t>Effective dates vary by topic</a:t>
          </a:r>
        </a:p>
      </dsp:txBody>
      <dsp:txXfrm>
        <a:off x="5989192" y="1402596"/>
        <a:ext cx="2034744" cy="1287928"/>
      </dsp:txXfrm>
    </dsp:sp>
    <dsp:sp modelId="{DACCC2AD-9B92-442F-9DDB-CC55453DC2B7}">
      <dsp:nvSpPr>
        <dsp:cNvPr id="0" name=""/>
        <dsp:cNvSpPr/>
      </dsp:nvSpPr>
      <dsp:spPr>
        <a:xfrm>
          <a:off x="5949123" y="2941065"/>
          <a:ext cx="2114882" cy="13680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t" anchorCtr="0">
          <a:noAutofit/>
        </a:bodyPr>
        <a:lstStyle/>
        <a:p>
          <a:pPr marL="60325" lvl="0" indent="0" algn="ctr" defTabSz="800100">
            <a:lnSpc>
              <a:spcPct val="90000"/>
            </a:lnSpc>
            <a:spcBef>
              <a:spcPct val="0"/>
            </a:spcBef>
            <a:spcAft>
              <a:spcPct val="35000"/>
            </a:spcAft>
            <a:buNone/>
          </a:pPr>
          <a:r>
            <a:rPr lang="en-US" sz="1800" kern="1200"/>
            <a:t>Earlier application is encouraged and permitted by topic</a:t>
          </a:r>
        </a:p>
      </dsp:txBody>
      <dsp:txXfrm>
        <a:off x="5989192" y="2981134"/>
        <a:ext cx="2034744" cy="1287928"/>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CFA6E1-DD94-4850-9AD7-97BB8FA1E767}">
      <dsp:nvSpPr>
        <dsp:cNvPr id="0" name=""/>
        <dsp:cNvSpPr/>
      </dsp:nvSpPr>
      <dsp:spPr>
        <a:xfrm>
          <a:off x="0" y="229283"/>
          <a:ext cx="8471342" cy="1178100"/>
        </a:xfrm>
        <a:prstGeom prst="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57470" tIns="229108" rIns="657470" bIns="142240" numCol="1" spcCol="1270" anchor="t" anchorCtr="0">
          <a:noAutofit/>
        </a:bodyPr>
        <a:lstStyle/>
        <a:p>
          <a:pPr marL="228600" lvl="1" indent="-228600" algn="l" defTabSz="889000">
            <a:lnSpc>
              <a:spcPct val="90000"/>
            </a:lnSpc>
            <a:spcBef>
              <a:spcPct val="0"/>
            </a:spcBef>
            <a:spcAft>
              <a:spcPct val="15000"/>
            </a:spcAft>
            <a:buChar char="•"/>
          </a:pPr>
          <a:r>
            <a:rPr lang="en-US" sz="2000" b="0" kern="1200"/>
            <a:t>Effective date of Statement 87 and Implementation Guide 2019-3 is changed from “reporting periods” to “fiscal years…and all reporting periods thereafter”</a:t>
          </a:r>
          <a:endParaRPr lang="en-US" sz="2000" kern="1200"/>
        </a:p>
      </dsp:txBody>
      <dsp:txXfrm>
        <a:off x="0" y="229283"/>
        <a:ext cx="8471342" cy="1178100"/>
      </dsp:txXfrm>
    </dsp:sp>
    <dsp:sp modelId="{152144BF-2CC3-4427-8985-A9870DF9D31C}">
      <dsp:nvSpPr>
        <dsp:cNvPr id="0" name=""/>
        <dsp:cNvSpPr/>
      </dsp:nvSpPr>
      <dsp:spPr>
        <a:xfrm>
          <a:off x="423567" y="66923"/>
          <a:ext cx="5929939" cy="32472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4138" tIns="0" rIns="224138" bIns="0" numCol="1" spcCol="1270" anchor="ctr" anchorCtr="0">
          <a:noAutofit/>
        </a:bodyPr>
        <a:lstStyle/>
        <a:p>
          <a:pPr marL="0" lvl="0" indent="0" algn="l" defTabSz="889000">
            <a:lnSpc>
              <a:spcPct val="90000"/>
            </a:lnSpc>
            <a:spcBef>
              <a:spcPct val="0"/>
            </a:spcBef>
            <a:spcAft>
              <a:spcPct val="35000"/>
            </a:spcAft>
            <a:buNone/>
          </a:pPr>
          <a:r>
            <a:rPr lang="en-US" sz="2000" b="0" kern="1200"/>
            <a:t>Leases</a:t>
          </a:r>
          <a:endParaRPr lang="en-US" sz="2000" kern="1200"/>
        </a:p>
      </dsp:txBody>
      <dsp:txXfrm>
        <a:off x="439419" y="82775"/>
        <a:ext cx="5898235" cy="293016"/>
      </dsp:txXfrm>
    </dsp:sp>
    <dsp:sp modelId="{047EB78C-F2B0-4017-B42F-9DBEF3EC8286}">
      <dsp:nvSpPr>
        <dsp:cNvPr id="0" name=""/>
        <dsp:cNvSpPr/>
      </dsp:nvSpPr>
      <dsp:spPr>
        <a:xfrm>
          <a:off x="0" y="1801102"/>
          <a:ext cx="8471342" cy="1732500"/>
        </a:xfrm>
        <a:prstGeom prst="rect">
          <a:avLst/>
        </a:prstGeom>
        <a:solidFill>
          <a:schemeClr val="lt1">
            <a:alpha val="90000"/>
            <a:hueOff val="0"/>
            <a:satOff val="0"/>
            <a:lumOff val="0"/>
            <a:alphaOff val="0"/>
          </a:schemeClr>
        </a:solidFill>
        <a:ln w="12700" cap="flat" cmpd="sng" algn="ctr">
          <a:solidFill>
            <a:schemeClr val="accent1">
              <a:shade val="80000"/>
              <a:hueOff val="363637"/>
              <a:satOff val="-40619"/>
              <a:lumOff val="21576"/>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57470" tIns="229108" rIns="657470" bIns="142240" numCol="1" spcCol="1270" anchor="t" anchorCtr="0">
          <a:noAutofit/>
        </a:bodyPr>
        <a:lstStyle/>
        <a:p>
          <a:pPr marL="228600" lvl="1" indent="-228600" algn="l" defTabSz="889000">
            <a:lnSpc>
              <a:spcPct val="90000"/>
            </a:lnSpc>
            <a:spcBef>
              <a:spcPct val="0"/>
            </a:spcBef>
            <a:spcAft>
              <a:spcPct val="15000"/>
            </a:spcAft>
            <a:buFont typeface="Symbol" panose="05050102010706020507" pitchFamily="18" charset="2"/>
            <a:buChar char=""/>
          </a:pPr>
          <a:r>
            <a:rPr lang="en-US" sz="2000" b="0" kern="1200" dirty="0"/>
            <a:t>P</a:t>
          </a:r>
          <a:r>
            <a:rPr lang="en-US" sz="2000" b="0" i="0" kern="1200" dirty="0"/>
            <a:t>rovides an exception to the use of acquisition value in the measurement of an acquired asset retirement obligation</a:t>
          </a:r>
          <a:endParaRPr lang="en-US" sz="2000" b="1" kern="1200" dirty="0"/>
        </a:p>
        <a:p>
          <a:pPr marL="457200" lvl="2" indent="-228600" algn="l" defTabSz="889000">
            <a:lnSpc>
              <a:spcPct val="90000"/>
            </a:lnSpc>
            <a:spcBef>
              <a:spcPct val="0"/>
            </a:spcBef>
            <a:spcAft>
              <a:spcPct val="15000"/>
            </a:spcAft>
            <a:buFont typeface="Symbol" panose="05050102010706020507" pitchFamily="18" charset="2"/>
            <a:buChar char=""/>
          </a:pPr>
          <a:r>
            <a:rPr lang="en-US" sz="2000" b="0" kern="1200" dirty="0"/>
            <a:t>Acquiring government should measure the assets and liabilities related to an acquired entities ARO in accordance with Statement 83</a:t>
          </a:r>
        </a:p>
      </dsp:txBody>
      <dsp:txXfrm>
        <a:off x="0" y="1801102"/>
        <a:ext cx="8471342" cy="1732500"/>
      </dsp:txXfrm>
    </dsp:sp>
    <dsp:sp modelId="{058D3FF3-1AFC-4463-9763-B813F33A5076}">
      <dsp:nvSpPr>
        <dsp:cNvPr id="0" name=""/>
        <dsp:cNvSpPr/>
      </dsp:nvSpPr>
      <dsp:spPr>
        <a:xfrm>
          <a:off x="423567" y="1466783"/>
          <a:ext cx="5929939" cy="496678"/>
        </a:xfrm>
        <a:prstGeom prst="roundRect">
          <a:avLst/>
        </a:prstGeom>
        <a:solidFill>
          <a:schemeClr val="accent1">
            <a:shade val="80000"/>
            <a:hueOff val="363637"/>
            <a:satOff val="-40619"/>
            <a:lumOff val="21576"/>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4138" tIns="0" rIns="224138" bIns="0" numCol="1" spcCol="1270" anchor="ctr" anchorCtr="0">
          <a:noAutofit/>
        </a:bodyPr>
        <a:lstStyle/>
        <a:p>
          <a:pPr marL="0" lvl="0" indent="0" algn="l" defTabSz="889000">
            <a:lnSpc>
              <a:spcPct val="90000"/>
            </a:lnSpc>
            <a:spcBef>
              <a:spcPct val="0"/>
            </a:spcBef>
            <a:spcAft>
              <a:spcPct val="35000"/>
            </a:spcAft>
            <a:buFont typeface="Symbol" panose="05050102010706020507" pitchFamily="18" charset="2"/>
            <a:buNone/>
          </a:pPr>
          <a:r>
            <a:rPr lang="en-US" sz="2000" b="0" kern="1200" dirty="0"/>
            <a:t>Government combinations and disposals of operations</a:t>
          </a:r>
          <a:endParaRPr lang="en-US" sz="2000" b="1" kern="1200" dirty="0"/>
        </a:p>
      </dsp:txBody>
      <dsp:txXfrm>
        <a:off x="447813" y="1491029"/>
        <a:ext cx="5881447" cy="448186"/>
      </dsp:txXfrm>
    </dsp:sp>
    <dsp:sp modelId="{1165B551-0352-4BB3-B9AA-EC2A6439C782}">
      <dsp:nvSpPr>
        <dsp:cNvPr id="0" name=""/>
        <dsp:cNvSpPr/>
      </dsp:nvSpPr>
      <dsp:spPr>
        <a:xfrm>
          <a:off x="0" y="3755362"/>
          <a:ext cx="8471342" cy="1178100"/>
        </a:xfrm>
        <a:prstGeom prst="rect">
          <a:avLst/>
        </a:prstGeom>
        <a:solidFill>
          <a:schemeClr val="lt1">
            <a:alpha val="90000"/>
            <a:hueOff val="0"/>
            <a:satOff val="0"/>
            <a:lumOff val="0"/>
            <a:alphaOff val="0"/>
          </a:schemeClr>
        </a:solidFill>
        <a:ln w="12700" cap="flat" cmpd="sng" algn="ctr">
          <a:solidFill>
            <a:schemeClr val="accent1">
              <a:shade val="80000"/>
              <a:hueOff val="727274"/>
              <a:satOff val="-81238"/>
              <a:lumOff val="43152"/>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57470" tIns="229108" rIns="657470" bIns="142240" numCol="1" spcCol="1270" anchor="t" anchorCtr="0">
          <a:noAutofit/>
        </a:bodyPr>
        <a:lstStyle/>
        <a:p>
          <a:pPr marL="228600" lvl="1" indent="-228600" algn="l" defTabSz="889000">
            <a:lnSpc>
              <a:spcPct val="90000"/>
            </a:lnSpc>
            <a:spcBef>
              <a:spcPct val="0"/>
            </a:spcBef>
            <a:spcAft>
              <a:spcPct val="15000"/>
            </a:spcAft>
            <a:buFont typeface="Symbol" panose="05050102010706020507" pitchFamily="18" charset="2"/>
            <a:buChar char=""/>
          </a:pPr>
          <a:r>
            <a:rPr lang="en-US" sz="2000" b="0" kern="1200" dirty="0"/>
            <a:t>Amends NCGA and GASB pronouncements to standardize the terminology used to refer to derivative instruments (from derivatives to derivative instruments)</a:t>
          </a:r>
        </a:p>
      </dsp:txBody>
      <dsp:txXfrm>
        <a:off x="0" y="3755362"/>
        <a:ext cx="8471342" cy="1178100"/>
      </dsp:txXfrm>
    </dsp:sp>
    <dsp:sp modelId="{0FD1A96B-53E1-4211-A9F7-079EE4293161}">
      <dsp:nvSpPr>
        <dsp:cNvPr id="0" name=""/>
        <dsp:cNvSpPr/>
      </dsp:nvSpPr>
      <dsp:spPr>
        <a:xfrm>
          <a:off x="423567" y="3593002"/>
          <a:ext cx="5929939" cy="324720"/>
        </a:xfrm>
        <a:prstGeom prst="roundRect">
          <a:avLst/>
        </a:prstGeom>
        <a:solidFill>
          <a:schemeClr val="accent1">
            <a:shade val="80000"/>
            <a:hueOff val="727274"/>
            <a:satOff val="-81238"/>
            <a:lumOff val="43152"/>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4138" tIns="0" rIns="224138" bIns="0" numCol="1" spcCol="1270" anchor="ctr" anchorCtr="0">
          <a:noAutofit/>
        </a:bodyPr>
        <a:lstStyle/>
        <a:p>
          <a:pPr marL="0" lvl="0" indent="0" algn="l" defTabSz="889000">
            <a:lnSpc>
              <a:spcPct val="90000"/>
            </a:lnSpc>
            <a:spcBef>
              <a:spcPct val="0"/>
            </a:spcBef>
            <a:spcAft>
              <a:spcPct val="35000"/>
            </a:spcAft>
            <a:buFont typeface="Symbol" panose="05050102010706020507" pitchFamily="18" charset="2"/>
            <a:buNone/>
          </a:pPr>
          <a:r>
            <a:rPr lang="en-US" sz="2000" b="0" kern="1200" baseline="0"/>
            <a:t>Derivative instruments</a:t>
          </a:r>
          <a:endParaRPr lang="en-US" sz="2000" b="1" kern="1200"/>
        </a:p>
      </dsp:txBody>
      <dsp:txXfrm>
        <a:off x="439419" y="3608854"/>
        <a:ext cx="5898235" cy="29301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5C6D3D-EA3B-44C4-A1D1-B68DBE32221B}">
      <dsp:nvSpPr>
        <dsp:cNvPr id="0" name=""/>
        <dsp:cNvSpPr/>
      </dsp:nvSpPr>
      <dsp:spPr>
        <a:xfrm>
          <a:off x="0" y="447212"/>
          <a:ext cx="8471342" cy="2305800"/>
        </a:xfrm>
        <a:prstGeom prst="rect">
          <a:avLst/>
        </a:prstGeom>
        <a:solidFill>
          <a:schemeClr val="lt1">
            <a:alpha val="9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57470" tIns="124968" rIns="657470"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Limit the requirements of paragraphs 22 and 25 to defined benefit pension and OPEB plans – plans not administered through a trust that meets specified criteria should apply Statement 84 with regard to the liability to the beneficiary (employee)</a:t>
          </a:r>
        </a:p>
        <a:p>
          <a:pPr marL="171450" lvl="1" indent="-171450" algn="l" defTabSz="755650">
            <a:lnSpc>
              <a:spcPct val="90000"/>
            </a:lnSpc>
            <a:spcBef>
              <a:spcPct val="0"/>
            </a:spcBef>
            <a:spcAft>
              <a:spcPct val="15000"/>
            </a:spcAft>
            <a:buChar char="•"/>
          </a:pPr>
          <a:r>
            <a:rPr lang="en-US" sz="1700" kern="1200" dirty="0"/>
            <a:t>Supersedes guidance in Statements 73 and 74 regarding recognition of a liability to employers and NECEs for the excess of assets over liabilities for benefits payments and administrative expenses in custodial funds in circumstances in which assets are accumulated for the pensions and OPEB of other employers and NECEs </a:t>
          </a:r>
        </a:p>
      </dsp:txBody>
      <dsp:txXfrm>
        <a:off x="0" y="447212"/>
        <a:ext cx="8471342" cy="2305800"/>
      </dsp:txXfrm>
    </dsp:sp>
    <dsp:sp modelId="{E5227D64-2C6B-4D3A-BC2C-D88A6F97DF9D}">
      <dsp:nvSpPr>
        <dsp:cNvPr id="0" name=""/>
        <dsp:cNvSpPr/>
      </dsp:nvSpPr>
      <dsp:spPr>
        <a:xfrm>
          <a:off x="423567" y="67145"/>
          <a:ext cx="5929939" cy="468627"/>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4138" tIns="0" rIns="224138" bIns="0" numCol="1" spcCol="1270" anchor="ctr" anchorCtr="0">
          <a:noAutofit/>
        </a:bodyPr>
        <a:lstStyle/>
        <a:p>
          <a:pPr marL="0" lvl="0" indent="0" algn="l" defTabSz="800100">
            <a:lnSpc>
              <a:spcPct val="90000"/>
            </a:lnSpc>
            <a:spcBef>
              <a:spcPct val="0"/>
            </a:spcBef>
            <a:spcAft>
              <a:spcPct val="35000"/>
            </a:spcAft>
            <a:buNone/>
          </a:pPr>
          <a:r>
            <a:rPr lang="en-US" sz="1800" kern="1200" dirty="0"/>
            <a:t>Application of Statement 84 to Postemployment Benefit Arrangements</a:t>
          </a:r>
        </a:p>
      </dsp:txBody>
      <dsp:txXfrm>
        <a:off x="446443" y="90021"/>
        <a:ext cx="5884187" cy="422875"/>
      </dsp:txXfrm>
    </dsp:sp>
    <dsp:sp modelId="{2107921E-C6BA-4D70-A665-D2F13D09ED84}">
      <dsp:nvSpPr>
        <dsp:cNvPr id="0" name=""/>
        <dsp:cNvSpPr/>
      </dsp:nvSpPr>
      <dsp:spPr>
        <a:xfrm>
          <a:off x="0" y="3006612"/>
          <a:ext cx="8471342" cy="926100"/>
        </a:xfrm>
        <a:prstGeom prst="rect">
          <a:avLst/>
        </a:prstGeom>
        <a:solidFill>
          <a:schemeClr val="lt1">
            <a:alpha val="90000"/>
            <a:hueOff val="0"/>
            <a:satOff val="0"/>
            <a:lumOff val="0"/>
            <a:alphaOff val="0"/>
          </a:schemeClr>
        </a:solidFill>
        <a:ln w="12700" cap="flat" cmpd="sng" algn="ctr">
          <a:solidFill>
            <a:schemeClr val="accent2">
              <a:shade val="80000"/>
              <a:hueOff val="388430"/>
              <a:satOff val="-26755"/>
              <a:lumOff val="18152"/>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57470" tIns="124968" rIns="657470"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Amend Statements 73 and 74 to replace references to control of assets in those same circumstances, to avoid limiting the application of the associated requirements of those Statements</a:t>
          </a:r>
        </a:p>
      </dsp:txBody>
      <dsp:txXfrm>
        <a:off x="0" y="3006612"/>
        <a:ext cx="8471342" cy="926100"/>
      </dsp:txXfrm>
    </dsp:sp>
    <dsp:sp modelId="{C384B3E5-0156-4CCD-91B7-9BE83F60A5FB}">
      <dsp:nvSpPr>
        <dsp:cNvPr id="0" name=""/>
        <dsp:cNvSpPr/>
      </dsp:nvSpPr>
      <dsp:spPr>
        <a:xfrm>
          <a:off x="423567" y="2785412"/>
          <a:ext cx="5929939" cy="309759"/>
        </a:xfrm>
        <a:prstGeom prst="roundRect">
          <a:avLst/>
        </a:prstGeom>
        <a:solidFill>
          <a:schemeClr val="accent2">
            <a:shade val="80000"/>
            <a:hueOff val="388430"/>
            <a:satOff val="-26755"/>
            <a:lumOff val="18152"/>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4138" tIns="0" rIns="224138" bIns="0" numCol="1" spcCol="1270" anchor="ctr" anchorCtr="0">
          <a:noAutofit/>
        </a:bodyPr>
        <a:lstStyle/>
        <a:p>
          <a:pPr marL="0" lvl="0" indent="0" algn="l" defTabSz="800100">
            <a:lnSpc>
              <a:spcPct val="90000"/>
            </a:lnSpc>
            <a:spcBef>
              <a:spcPct val="0"/>
            </a:spcBef>
            <a:spcAft>
              <a:spcPct val="35000"/>
            </a:spcAft>
            <a:buNone/>
          </a:pPr>
          <a:r>
            <a:rPr lang="en-US" sz="1800" kern="1200" dirty="0"/>
            <a:t>Applicability of Statements 73 and 74</a:t>
          </a:r>
        </a:p>
      </dsp:txBody>
      <dsp:txXfrm>
        <a:off x="438688" y="2800533"/>
        <a:ext cx="5899697" cy="279517"/>
      </dsp:txXfrm>
    </dsp:sp>
    <dsp:sp modelId="{E38DCBC2-2D83-49E9-AC47-BE0A010CC823}">
      <dsp:nvSpPr>
        <dsp:cNvPr id="0" name=""/>
        <dsp:cNvSpPr/>
      </dsp:nvSpPr>
      <dsp:spPr>
        <a:xfrm>
          <a:off x="0" y="4153364"/>
          <a:ext cx="8471342" cy="963900"/>
        </a:xfrm>
        <a:prstGeom prst="rect">
          <a:avLst/>
        </a:prstGeom>
        <a:solidFill>
          <a:schemeClr val="lt1">
            <a:alpha val="90000"/>
            <a:hueOff val="0"/>
            <a:satOff val="0"/>
            <a:lumOff val="0"/>
            <a:alphaOff val="0"/>
          </a:schemeClr>
        </a:solidFill>
        <a:ln w="12700" cap="flat" cmpd="sng" algn="ctr">
          <a:solidFill>
            <a:schemeClr val="accent2">
              <a:shade val="80000"/>
              <a:hueOff val="776861"/>
              <a:satOff val="-53511"/>
              <a:lumOff val="36304"/>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57470" tIns="124968" rIns="657470"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Amends paragraph 81 of Statement 72 to adjust the example of nonrecurring fair value measurements of assets and liabilities</a:t>
          </a:r>
        </a:p>
        <a:p>
          <a:pPr marL="171450" lvl="1" indent="-171450" algn="l" defTabSz="755650">
            <a:lnSpc>
              <a:spcPct val="90000"/>
            </a:lnSpc>
            <a:spcBef>
              <a:spcPct val="0"/>
            </a:spcBef>
            <a:spcAft>
              <a:spcPct val="15000"/>
            </a:spcAft>
            <a:buChar char="•"/>
          </a:pPr>
          <a:r>
            <a:rPr lang="en-US" sz="1700" kern="1200" dirty="0"/>
            <a:t>Same example as presented in paragraph 455 of Statement 62</a:t>
          </a:r>
        </a:p>
      </dsp:txBody>
      <dsp:txXfrm>
        <a:off x="0" y="4153364"/>
        <a:ext cx="8471342" cy="963900"/>
      </dsp:txXfrm>
    </dsp:sp>
    <dsp:sp modelId="{A5612537-82BE-4BBC-9790-70D7E7839720}">
      <dsp:nvSpPr>
        <dsp:cNvPr id="0" name=""/>
        <dsp:cNvSpPr/>
      </dsp:nvSpPr>
      <dsp:spPr>
        <a:xfrm>
          <a:off x="423567" y="3965112"/>
          <a:ext cx="5929939" cy="276811"/>
        </a:xfrm>
        <a:prstGeom prst="roundRect">
          <a:avLst/>
        </a:prstGeom>
        <a:solidFill>
          <a:schemeClr val="accent2">
            <a:shade val="80000"/>
            <a:hueOff val="776861"/>
            <a:satOff val="-53511"/>
            <a:lumOff val="36304"/>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4138" tIns="0" rIns="224138" bIns="0" numCol="1" spcCol="1270" anchor="ctr" anchorCtr="0">
          <a:noAutofit/>
        </a:bodyPr>
        <a:lstStyle/>
        <a:p>
          <a:pPr marL="0" lvl="0" indent="0" algn="l" defTabSz="800100">
            <a:lnSpc>
              <a:spcPct val="90000"/>
            </a:lnSpc>
            <a:spcBef>
              <a:spcPct val="0"/>
            </a:spcBef>
            <a:spcAft>
              <a:spcPct val="35000"/>
            </a:spcAft>
            <a:buNone/>
          </a:pPr>
          <a:r>
            <a:rPr lang="en-US" sz="1800" kern="1200" dirty="0"/>
            <a:t>Fair value measurements</a:t>
          </a:r>
        </a:p>
      </dsp:txBody>
      <dsp:txXfrm>
        <a:off x="437080" y="3978625"/>
        <a:ext cx="5902913" cy="249785"/>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22DD85-46B8-402E-B22A-AE0782E6091D}">
      <dsp:nvSpPr>
        <dsp:cNvPr id="0" name=""/>
        <dsp:cNvSpPr/>
      </dsp:nvSpPr>
      <dsp:spPr>
        <a:xfrm>
          <a:off x="0" y="370739"/>
          <a:ext cx="8471342" cy="2362500"/>
        </a:xfrm>
        <a:prstGeom prst="rect">
          <a:avLst/>
        </a:prstGeom>
        <a:solidFill>
          <a:schemeClr val="lt1">
            <a:alpha val="90000"/>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57470" tIns="520700" rIns="657470" bIns="128016" numCol="1" spcCol="1270" anchor="t" anchorCtr="0">
          <a:noAutofit/>
        </a:bodyPr>
        <a:lstStyle/>
        <a:p>
          <a:pPr marL="171450" lvl="1" indent="-171450" algn="l" defTabSz="800100">
            <a:lnSpc>
              <a:spcPct val="90000"/>
            </a:lnSpc>
            <a:spcBef>
              <a:spcPct val="0"/>
            </a:spcBef>
            <a:spcAft>
              <a:spcPct val="15000"/>
            </a:spcAft>
            <a:buFont typeface="Symbol" panose="05050102010706020507" pitchFamily="18" charset="2"/>
            <a:buChar char=""/>
          </a:pPr>
          <a:r>
            <a:rPr lang="en-US" sz="1800" b="0" kern="1200"/>
            <a:t>Amends </a:t>
          </a:r>
          <a:r>
            <a:rPr lang="en-US" sz="1800" b="0" i="0" kern="1200"/>
            <a:t>paragraph 15 of Statement 48 to clarify that amounts associated with the transfer of capital or financial assets from an employer or NECE to a defined benefit pension or OPEB plan within the same financial reporting entity should be reported as contributions to the plan, in accordance with Statements 68 and 75</a:t>
          </a:r>
          <a:endParaRPr lang="en-US" sz="1800" b="1" kern="1200"/>
        </a:p>
        <a:p>
          <a:pPr marL="171450" lvl="1" indent="-171450" algn="l" defTabSz="800100">
            <a:lnSpc>
              <a:spcPct val="90000"/>
            </a:lnSpc>
            <a:spcBef>
              <a:spcPct val="0"/>
            </a:spcBef>
            <a:spcAft>
              <a:spcPct val="15000"/>
            </a:spcAft>
            <a:buFont typeface="Symbol" panose="05050102010706020507" pitchFamily="18" charset="2"/>
            <a:buChar char=""/>
          </a:pPr>
          <a:r>
            <a:rPr lang="en-US" sz="1800" b="0" kern="1200"/>
            <a:t>Clarifies that the provisions of paragraph 15 apply to </a:t>
          </a:r>
          <a:r>
            <a:rPr lang="en-US" sz="1800" b="0" u="sng" kern="1200"/>
            <a:t>all</a:t>
          </a:r>
          <a:r>
            <a:rPr lang="en-US" sz="1800" b="0" kern="1200"/>
            <a:t> transfers of assets within a financial reporting entity</a:t>
          </a:r>
        </a:p>
      </dsp:txBody>
      <dsp:txXfrm>
        <a:off x="0" y="370739"/>
        <a:ext cx="8471342" cy="2362500"/>
      </dsp:txXfrm>
    </dsp:sp>
    <dsp:sp modelId="{3065917F-21F3-4D1C-AEB5-82045D6A310D}">
      <dsp:nvSpPr>
        <dsp:cNvPr id="0" name=""/>
        <dsp:cNvSpPr/>
      </dsp:nvSpPr>
      <dsp:spPr>
        <a:xfrm>
          <a:off x="423567" y="1739"/>
          <a:ext cx="5929939" cy="738000"/>
        </a:xfrm>
        <a:prstGeom prst="round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4138" tIns="0" rIns="224138" bIns="0" numCol="1" spcCol="1270" anchor="ctr" anchorCtr="0">
          <a:noAutofit/>
        </a:bodyPr>
        <a:lstStyle/>
        <a:p>
          <a:pPr marL="0" lvl="0" indent="0" algn="l" defTabSz="889000">
            <a:lnSpc>
              <a:spcPct val="90000"/>
            </a:lnSpc>
            <a:spcBef>
              <a:spcPct val="0"/>
            </a:spcBef>
            <a:spcAft>
              <a:spcPct val="35000"/>
            </a:spcAft>
            <a:buFont typeface="Symbol" panose="05050102010706020507" pitchFamily="18" charset="2"/>
            <a:buNone/>
          </a:pPr>
          <a:r>
            <a:rPr lang="en-US" sz="2000" b="0" kern="1200"/>
            <a:t>Intra-entity transfers of assets</a:t>
          </a:r>
          <a:endParaRPr lang="en-US" sz="2000" b="1" kern="1200"/>
        </a:p>
      </dsp:txBody>
      <dsp:txXfrm>
        <a:off x="459593" y="37765"/>
        <a:ext cx="5857887" cy="665948"/>
      </dsp:txXfrm>
    </dsp:sp>
    <dsp:sp modelId="{5F0778C2-6941-4DFC-BBFC-A1231050C97D}">
      <dsp:nvSpPr>
        <dsp:cNvPr id="0" name=""/>
        <dsp:cNvSpPr/>
      </dsp:nvSpPr>
      <dsp:spPr>
        <a:xfrm>
          <a:off x="0" y="3237239"/>
          <a:ext cx="8471342" cy="1614375"/>
        </a:xfrm>
        <a:prstGeom prst="rect">
          <a:avLst/>
        </a:prstGeom>
        <a:solidFill>
          <a:schemeClr val="lt1">
            <a:alpha val="90000"/>
            <a:hueOff val="0"/>
            <a:satOff val="0"/>
            <a:lumOff val="0"/>
            <a:alphaOff val="0"/>
          </a:schemeClr>
        </a:solidFill>
        <a:ln w="12700" cap="flat" cmpd="sng" algn="ctr">
          <a:solidFill>
            <a:schemeClr val="accent3">
              <a:shade val="80000"/>
              <a:hueOff val="794365"/>
              <a:satOff val="-73823"/>
              <a:lumOff val="39389"/>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57470" tIns="520700" rIns="657470" bIns="128016" numCol="1" spcCol="1270" anchor="t" anchorCtr="0">
          <a:noAutofit/>
        </a:bodyPr>
        <a:lstStyle/>
        <a:p>
          <a:pPr marL="171450" lvl="1" indent="-171450" algn="l" defTabSz="800100">
            <a:lnSpc>
              <a:spcPct val="90000"/>
            </a:lnSpc>
            <a:spcBef>
              <a:spcPct val="0"/>
            </a:spcBef>
            <a:spcAft>
              <a:spcPct val="15000"/>
            </a:spcAft>
            <a:buFont typeface="Symbol" panose="05050102010706020507" pitchFamily="18" charset="2"/>
            <a:buChar char=""/>
          </a:pPr>
          <a:r>
            <a:rPr lang="en-US" sz="1800" b="0" kern="1200"/>
            <a:t>Amends paragraph 37 of Statement 10 to clarify that amounts that are recoverable from reinsurers or excess insurers and that relate to paid claims and claim adjustment expenses may be reported as reductions of expenses but are not required to be.</a:t>
          </a:r>
        </a:p>
      </dsp:txBody>
      <dsp:txXfrm>
        <a:off x="0" y="3237239"/>
        <a:ext cx="8471342" cy="1614375"/>
      </dsp:txXfrm>
    </dsp:sp>
    <dsp:sp modelId="{63A3D15F-D115-4EC3-A9DC-F55360DFC937}">
      <dsp:nvSpPr>
        <dsp:cNvPr id="0" name=""/>
        <dsp:cNvSpPr/>
      </dsp:nvSpPr>
      <dsp:spPr>
        <a:xfrm>
          <a:off x="423567" y="2868239"/>
          <a:ext cx="5929939" cy="738000"/>
        </a:xfrm>
        <a:prstGeom prst="roundRect">
          <a:avLst/>
        </a:prstGeom>
        <a:solidFill>
          <a:schemeClr val="accent3">
            <a:shade val="80000"/>
            <a:hueOff val="794365"/>
            <a:satOff val="-73823"/>
            <a:lumOff val="39389"/>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4138" tIns="0" rIns="224138" bIns="0" numCol="1" spcCol="1270" anchor="ctr" anchorCtr="0">
          <a:noAutofit/>
        </a:bodyPr>
        <a:lstStyle/>
        <a:p>
          <a:pPr marL="0" lvl="0" indent="0" algn="l" defTabSz="889000">
            <a:lnSpc>
              <a:spcPct val="90000"/>
            </a:lnSpc>
            <a:spcBef>
              <a:spcPct val="0"/>
            </a:spcBef>
            <a:spcAft>
              <a:spcPct val="35000"/>
            </a:spcAft>
            <a:buFont typeface="Symbol" panose="05050102010706020507" pitchFamily="18" charset="2"/>
            <a:buNone/>
          </a:pPr>
          <a:r>
            <a:rPr lang="en-US" sz="2000" b="0" kern="1200"/>
            <a:t>Reinsurance recoveries</a:t>
          </a:r>
        </a:p>
      </dsp:txBody>
      <dsp:txXfrm>
        <a:off x="459593" y="2904265"/>
        <a:ext cx="5857887" cy="665948"/>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0F6D0-67F0-4C45-B475-C7CEC51C18BE}">
      <dsp:nvSpPr>
        <dsp:cNvPr id="0" name=""/>
        <dsp:cNvSpPr/>
      </dsp:nvSpPr>
      <dsp:spPr>
        <a:xfrm>
          <a:off x="1016"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What?</a:t>
          </a:r>
          <a:endParaRPr lang="en-US" sz="3600" kern="1200">
            <a:solidFill>
              <a:schemeClr val="accent3"/>
            </a:solidFill>
          </a:endParaRPr>
        </a:p>
      </dsp:txBody>
      <dsp:txXfrm>
        <a:off x="1016" y="0"/>
        <a:ext cx="2643603" cy="1361198"/>
      </dsp:txXfrm>
    </dsp:sp>
    <dsp:sp modelId="{0D50CC20-32FF-4B06-97FC-92D35B4FB189}">
      <dsp:nvSpPr>
        <dsp:cNvPr id="0" name=""/>
        <dsp:cNvSpPr/>
      </dsp:nvSpPr>
      <dsp:spPr>
        <a:xfrm>
          <a:off x="265377"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t" anchorCtr="0">
          <a:noAutofit/>
        </a:bodyPr>
        <a:lstStyle/>
        <a:p>
          <a:pPr marL="60325" lvl="0" indent="0" algn="l" defTabSz="844550">
            <a:lnSpc>
              <a:spcPct val="90000"/>
            </a:lnSpc>
            <a:spcBef>
              <a:spcPct val="0"/>
            </a:spcBef>
            <a:spcAft>
              <a:spcPct val="35000"/>
            </a:spcAft>
            <a:buNone/>
          </a:pPr>
          <a:r>
            <a:rPr lang="en-US" sz="1900" kern="1200"/>
            <a:t>The Board has issued guidance to facilitate the transition from using IBORs in hedging derivative instruments and leases</a:t>
          </a:r>
        </a:p>
      </dsp:txBody>
      <dsp:txXfrm>
        <a:off x="327320" y="1423141"/>
        <a:ext cx="1990996" cy="2825377"/>
      </dsp:txXfrm>
    </dsp:sp>
    <dsp:sp modelId="{D07AB29A-E23C-4CB7-9C40-376C4ADD80A1}">
      <dsp:nvSpPr>
        <dsp:cNvPr id="0" name=""/>
        <dsp:cNvSpPr/>
      </dsp:nvSpPr>
      <dsp:spPr>
        <a:xfrm>
          <a:off x="2842889"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Why?</a:t>
          </a:r>
          <a:endParaRPr lang="en-US" sz="3600" kern="1200">
            <a:solidFill>
              <a:schemeClr val="accent3"/>
            </a:solidFill>
          </a:endParaRPr>
        </a:p>
      </dsp:txBody>
      <dsp:txXfrm>
        <a:off x="2842889" y="0"/>
        <a:ext cx="2643603" cy="1361198"/>
      </dsp:txXfrm>
    </dsp:sp>
    <dsp:sp modelId="{2E34079D-27D5-48C7-A62C-2E8AAB1D3AF4}">
      <dsp:nvSpPr>
        <dsp:cNvPr id="0" name=""/>
        <dsp:cNvSpPr/>
      </dsp:nvSpPr>
      <dsp:spPr>
        <a:xfrm>
          <a:off x="3107250"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t" anchorCtr="0">
          <a:noAutofit/>
        </a:bodyPr>
        <a:lstStyle/>
        <a:p>
          <a:pPr marL="60325" lvl="0" indent="0" algn="l" defTabSz="844550">
            <a:lnSpc>
              <a:spcPct val="90000"/>
            </a:lnSpc>
            <a:spcBef>
              <a:spcPct val="0"/>
            </a:spcBef>
            <a:spcAft>
              <a:spcPct val="35000"/>
            </a:spcAft>
            <a:buNone/>
          </a:pPr>
          <a:r>
            <a:rPr lang="en-US" sz="1900" kern="1200" dirty="0"/>
            <a:t>LIBOR in its current form is expected to effectively sunset</a:t>
          </a:r>
          <a:endParaRPr lang="en-US" sz="1900" kern="1200" dirty="0">
            <a:solidFill>
              <a:schemeClr val="bg1"/>
            </a:solidFill>
          </a:endParaRPr>
        </a:p>
      </dsp:txBody>
      <dsp:txXfrm>
        <a:off x="3169193" y="1423141"/>
        <a:ext cx="1990996" cy="2825377"/>
      </dsp:txXfrm>
    </dsp:sp>
    <dsp:sp modelId="{B8E80059-7753-4292-BEE2-00EF08B957DE}">
      <dsp:nvSpPr>
        <dsp:cNvPr id="0" name=""/>
        <dsp:cNvSpPr/>
      </dsp:nvSpPr>
      <dsp:spPr>
        <a:xfrm>
          <a:off x="5684763"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When?</a:t>
          </a:r>
          <a:endParaRPr lang="en-US" sz="3600" kern="1200">
            <a:solidFill>
              <a:schemeClr val="accent3"/>
            </a:solidFill>
          </a:endParaRPr>
        </a:p>
      </dsp:txBody>
      <dsp:txXfrm>
        <a:off x="5684763" y="0"/>
        <a:ext cx="2643603" cy="1361198"/>
      </dsp:txXfrm>
    </dsp:sp>
    <dsp:sp modelId="{E1B05951-EF31-4758-BA25-1797B6A2E274}">
      <dsp:nvSpPr>
        <dsp:cNvPr id="0" name=""/>
        <dsp:cNvSpPr/>
      </dsp:nvSpPr>
      <dsp:spPr>
        <a:xfrm>
          <a:off x="5949123" y="1363293"/>
          <a:ext cx="2114882" cy="9389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t" anchorCtr="0">
          <a:noAutofit/>
        </a:bodyPr>
        <a:lstStyle/>
        <a:p>
          <a:pPr marL="60325" lvl="0" indent="0" algn="l" defTabSz="755650">
            <a:lnSpc>
              <a:spcPct val="90000"/>
            </a:lnSpc>
            <a:spcBef>
              <a:spcPct val="0"/>
            </a:spcBef>
            <a:spcAft>
              <a:spcPct val="35000"/>
            </a:spcAft>
            <a:buNone/>
          </a:pPr>
          <a:r>
            <a:rPr lang="en-US" sz="1700" kern="1200"/>
            <a:t>LIBOR: periods </a:t>
          </a:r>
          <a:r>
            <a:rPr lang="en-US" sz="1700" i="1" kern="1200"/>
            <a:t>ending</a:t>
          </a:r>
          <a:r>
            <a:rPr lang="en-US" sz="1700" i="0" kern="1200"/>
            <a:t> after December 31, 2021</a:t>
          </a:r>
          <a:endParaRPr lang="en-US" sz="1700" kern="1200"/>
        </a:p>
      </dsp:txBody>
      <dsp:txXfrm>
        <a:off x="5976623" y="1390793"/>
        <a:ext cx="2059882" cy="883925"/>
      </dsp:txXfrm>
    </dsp:sp>
    <dsp:sp modelId="{04257468-2B98-4514-BFAE-0A464B45E632}">
      <dsp:nvSpPr>
        <dsp:cNvPr id="0" name=""/>
        <dsp:cNvSpPr/>
      </dsp:nvSpPr>
      <dsp:spPr>
        <a:xfrm>
          <a:off x="5949123" y="2446668"/>
          <a:ext cx="2114882" cy="9389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t" anchorCtr="0">
          <a:noAutofit/>
        </a:bodyPr>
        <a:lstStyle/>
        <a:p>
          <a:pPr marL="60325" lvl="0" indent="0" algn="l" defTabSz="755650">
            <a:lnSpc>
              <a:spcPct val="90000"/>
            </a:lnSpc>
            <a:spcBef>
              <a:spcPct val="0"/>
            </a:spcBef>
            <a:spcAft>
              <a:spcPct val="35000"/>
            </a:spcAft>
            <a:buNone/>
          </a:pPr>
          <a:r>
            <a:rPr lang="en-US" sz="1700" kern="1200"/>
            <a:t>Leases:  periods beginning after June 15, 2021</a:t>
          </a:r>
        </a:p>
      </dsp:txBody>
      <dsp:txXfrm>
        <a:off x="5976623" y="2474168"/>
        <a:ext cx="2059882" cy="883925"/>
      </dsp:txXfrm>
    </dsp:sp>
    <dsp:sp modelId="{592E0721-1512-4516-9FBD-8AF8A731E66F}">
      <dsp:nvSpPr>
        <dsp:cNvPr id="0" name=""/>
        <dsp:cNvSpPr/>
      </dsp:nvSpPr>
      <dsp:spPr>
        <a:xfrm>
          <a:off x="5949123" y="3530044"/>
          <a:ext cx="2114882" cy="7783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t" anchorCtr="0">
          <a:noAutofit/>
        </a:bodyPr>
        <a:lstStyle/>
        <a:p>
          <a:pPr marL="60325" lvl="0" indent="0" algn="l" defTabSz="755650">
            <a:lnSpc>
              <a:spcPct val="90000"/>
            </a:lnSpc>
            <a:spcBef>
              <a:spcPct val="0"/>
            </a:spcBef>
            <a:spcAft>
              <a:spcPct val="35000"/>
            </a:spcAft>
            <a:buNone/>
          </a:pPr>
          <a:r>
            <a:rPr lang="en-US" sz="1700" i="0" kern="1200"/>
            <a:t>All other: periods beginning after June 15, 2020</a:t>
          </a:r>
          <a:endParaRPr lang="en-US" sz="1700" kern="1200"/>
        </a:p>
      </dsp:txBody>
      <dsp:txXfrm>
        <a:off x="5971919" y="3552840"/>
        <a:ext cx="2069290" cy="7327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68679-4C6D-4248-9E35-C65DDCF722BC}">
      <dsp:nvSpPr>
        <dsp:cNvPr id="0" name=""/>
        <dsp:cNvSpPr/>
      </dsp:nvSpPr>
      <dsp:spPr>
        <a:xfrm>
          <a:off x="3762" y="373004"/>
          <a:ext cx="3289947" cy="1315978"/>
        </a:xfrm>
        <a:prstGeom prst="homePlate">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54686" tIns="77343" rIns="38672" bIns="77343" numCol="1" spcCol="1270" anchor="ctr" anchorCtr="0">
          <a:noAutofit/>
        </a:bodyPr>
        <a:lstStyle/>
        <a:p>
          <a:pPr marL="0" lvl="0" indent="0" algn="ctr" defTabSz="1289050">
            <a:lnSpc>
              <a:spcPct val="90000"/>
            </a:lnSpc>
            <a:spcBef>
              <a:spcPct val="0"/>
            </a:spcBef>
            <a:spcAft>
              <a:spcPct val="35000"/>
            </a:spcAft>
            <a:buNone/>
          </a:pPr>
          <a:r>
            <a:rPr lang="en-US" sz="2900" b="0" kern="1200"/>
            <a:t>Go to </a:t>
          </a:r>
          <a:r>
            <a:rPr lang="en-US" sz="2900" b="0" kern="1200">
              <a:hlinkClick xmlns:r="http://schemas.openxmlformats.org/officeDocument/2006/relationships" r:id="rId1"/>
            </a:rPr>
            <a:t>www.gasb.org</a:t>
          </a:r>
          <a:endParaRPr lang="en-US" sz="2900" kern="1200"/>
        </a:p>
      </dsp:txBody>
      <dsp:txXfrm>
        <a:off x="3762" y="373004"/>
        <a:ext cx="2960953" cy="1315978"/>
      </dsp:txXfrm>
    </dsp:sp>
    <dsp:sp modelId="{21E6773C-13A4-459C-82D9-D9DDC5197417}">
      <dsp:nvSpPr>
        <dsp:cNvPr id="0" name=""/>
        <dsp:cNvSpPr/>
      </dsp:nvSpPr>
      <dsp:spPr>
        <a:xfrm>
          <a:off x="2635719" y="373004"/>
          <a:ext cx="3289947" cy="1315978"/>
        </a:xfrm>
        <a:prstGeom prst="chevron">
          <a:avLst/>
        </a:prstGeom>
        <a:solidFill>
          <a:schemeClr val="accent2">
            <a:shade val="80000"/>
            <a:hueOff val="388430"/>
            <a:satOff val="-26755"/>
            <a:lumOff val="18152"/>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6015" tIns="77343" rIns="38672" bIns="77343" numCol="1" spcCol="1270" anchor="ctr" anchorCtr="0">
          <a:noAutofit/>
        </a:bodyPr>
        <a:lstStyle/>
        <a:p>
          <a:pPr marL="0" lvl="0" indent="0" algn="ctr" defTabSz="1289050">
            <a:lnSpc>
              <a:spcPct val="90000"/>
            </a:lnSpc>
            <a:spcBef>
              <a:spcPct val="0"/>
            </a:spcBef>
            <a:spcAft>
              <a:spcPct val="35000"/>
            </a:spcAft>
            <a:buNone/>
          </a:pPr>
          <a:r>
            <a:rPr lang="en-US" sz="2900" b="0" kern="1200"/>
            <a:t>Mouse over “About Us”</a:t>
          </a:r>
          <a:endParaRPr lang="en-US" sz="2900" kern="1200"/>
        </a:p>
      </dsp:txBody>
      <dsp:txXfrm>
        <a:off x="3293708" y="373004"/>
        <a:ext cx="1973969" cy="1315978"/>
      </dsp:txXfrm>
    </dsp:sp>
    <dsp:sp modelId="{D77F001E-14F5-4720-87BD-C2F47F7A3AAE}">
      <dsp:nvSpPr>
        <dsp:cNvPr id="0" name=""/>
        <dsp:cNvSpPr/>
      </dsp:nvSpPr>
      <dsp:spPr>
        <a:xfrm>
          <a:off x="5267677" y="373004"/>
          <a:ext cx="3289947" cy="1315978"/>
        </a:xfrm>
        <a:prstGeom prst="chevron">
          <a:avLst/>
        </a:prstGeom>
        <a:solidFill>
          <a:schemeClr val="accent2">
            <a:shade val="80000"/>
            <a:hueOff val="776861"/>
            <a:satOff val="-53511"/>
            <a:lumOff val="36304"/>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6015" tIns="77343" rIns="38672" bIns="77343" numCol="1" spcCol="1270" anchor="ctr" anchorCtr="0">
          <a:noAutofit/>
        </a:bodyPr>
        <a:lstStyle/>
        <a:p>
          <a:pPr marL="0" lvl="0" indent="0" algn="ctr" defTabSz="1289050">
            <a:lnSpc>
              <a:spcPct val="90000"/>
            </a:lnSpc>
            <a:spcBef>
              <a:spcPct val="0"/>
            </a:spcBef>
            <a:spcAft>
              <a:spcPct val="35000"/>
            </a:spcAft>
            <a:buNone/>
          </a:pPr>
          <a:r>
            <a:rPr lang="en-US" sz="2900" b="0" kern="1200"/>
            <a:t>Click on “Careers”</a:t>
          </a:r>
          <a:endParaRPr lang="en-US" sz="2900" kern="1200"/>
        </a:p>
      </dsp:txBody>
      <dsp:txXfrm>
        <a:off x="5925666" y="373004"/>
        <a:ext cx="1973969" cy="1315978"/>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B7A6D8-F350-4F73-9E53-C5CD51983ECE}">
      <dsp:nvSpPr>
        <dsp:cNvPr id="0" name=""/>
        <dsp:cNvSpPr/>
      </dsp:nvSpPr>
      <dsp:spPr>
        <a:xfrm>
          <a:off x="52608" y="0"/>
          <a:ext cx="8339790" cy="24769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ts val="1200"/>
            </a:spcAft>
            <a:buNone/>
          </a:pPr>
          <a:r>
            <a:rPr lang="en-US" sz="2000" kern="1200" baseline="0" dirty="0"/>
            <a:t>Requires a government to terminate hedge accounting when it renegotiates or amends a critical term of a hedging derivative instrument, such as the reference rate of a hedging derivative instrument</a:t>
          </a:r>
          <a:endParaRPr lang="en-US" sz="2000" kern="1200" dirty="0"/>
        </a:p>
      </dsp:txBody>
      <dsp:txXfrm>
        <a:off x="173523" y="120915"/>
        <a:ext cx="8097960" cy="2235116"/>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EBE7ED-F9D6-4553-9640-7CFDA9967447}">
      <dsp:nvSpPr>
        <dsp:cNvPr id="0" name=""/>
        <dsp:cNvSpPr/>
      </dsp:nvSpPr>
      <dsp:spPr>
        <a:xfrm>
          <a:off x="4062" y="3082"/>
          <a:ext cx="8463217" cy="1762912"/>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Symbol" panose="05050102010706020507" pitchFamily="18" charset="2"/>
            <a:buNone/>
          </a:pPr>
          <a:r>
            <a:rPr lang="en-US" sz="2400" b="1" kern="1200"/>
            <a:t>Continue to apply hedge accounting to an effective hedging derivative instrument with a variable payment based on an IBOR, if </a:t>
          </a:r>
          <a:r>
            <a:rPr lang="en-US" sz="2400" b="1" u="sng" kern="1200"/>
            <a:t>all</a:t>
          </a:r>
          <a:r>
            <a:rPr lang="en-US" sz="2400" b="1" kern="1200"/>
            <a:t> criteria are met:</a:t>
          </a:r>
        </a:p>
      </dsp:txBody>
      <dsp:txXfrm>
        <a:off x="55696" y="54716"/>
        <a:ext cx="8359949" cy="1659644"/>
      </dsp:txXfrm>
    </dsp:sp>
    <dsp:sp modelId="{F819E031-27C9-4434-A51D-CF163B05E834}">
      <dsp:nvSpPr>
        <dsp:cNvPr id="0" name=""/>
        <dsp:cNvSpPr/>
      </dsp:nvSpPr>
      <dsp:spPr>
        <a:xfrm>
          <a:off x="12323" y="1915169"/>
          <a:ext cx="1595596" cy="3620792"/>
        </a:xfrm>
        <a:prstGeom prst="roundRect">
          <a:avLst>
            <a:gd name="adj" fmla="val 10000"/>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Hedging derivative instrument is amended or replaced to change the reference rate of its variable payment or add/change reference rate-related fallback provisions</a:t>
          </a:r>
        </a:p>
      </dsp:txBody>
      <dsp:txXfrm>
        <a:off x="59056" y="1961902"/>
        <a:ext cx="1502130" cy="3527326"/>
      </dsp:txXfrm>
    </dsp:sp>
    <dsp:sp modelId="{30E5E371-D935-4E02-B33B-D8DB4AC34BE2}">
      <dsp:nvSpPr>
        <dsp:cNvPr id="0" name=""/>
        <dsp:cNvSpPr/>
      </dsp:nvSpPr>
      <dsp:spPr>
        <a:xfrm>
          <a:off x="1741818" y="1915169"/>
          <a:ext cx="3258208" cy="1061185"/>
        </a:xfrm>
        <a:prstGeom prst="roundRect">
          <a:avLst>
            <a:gd name="adj" fmla="val 10000"/>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The new reference rate essentially equates the old rate by :</a:t>
          </a:r>
        </a:p>
      </dsp:txBody>
      <dsp:txXfrm>
        <a:off x="1772899" y="1946250"/>
        <a:ext cx="3196046" cy="999023"/>
      </dsp:txXfrm>
    </dsp:sp>
    <dsp:sp modelId="{89C293CE-0216-4D14-90BC-85BF29510C49}">
      <dsp:nvSpPr>
        <dsp:cNvPr id="0" name=""/>
        <dsp:cNvSpPr/>
      </dsp:nvSpPr>
      <dsp:spPr>
        <a:xfrm>
          <a:off x="1748173" y="3064568"/>
          <a:ext cx="1589372" cy="2477667"/>
        </a:xfrm>
        <a:prstGeom prst="roundRect">
          <a:avLst>
            <a:gd name="adj" fmla="val 10000"/>
          </a:avLst>
        </a:prstGeom>
        <a:solidFill>
          <a:schemeClr val="accent2">
            <a:tint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Adjusting the new rate by a coefficient or constant, limited to what is necessary to essentially equate the rates, and/or</a:t>
          </a:r>
        </a:p>
      </dsp:txBody>
      <dsp:txXfrm>
        <a:off x="1794724" y="3111119"/>
        <a:ext cx="1496270" cy="2384565"/>
      </dsp:txXfrm>
    </dsp:sp>
    <dsp:sp modelId="{F6119A11-F2BD-4A4D-AB73-2A95BEC090E7}">
      <dsp:nvSpPr>
        <dsp:cNvPr id="0" name=""/>
        <dsp:cNvSpPr/>
      </dsp:nvSpPr>
      <dsp:spPr>
        <a:xfrm>
          <a:off x="3404299" y="3073277"/>
          <a:ext cx="1589372" cy="2459615"/>
        </a:xfrm>
        <a:prstGeom prst="roundRect">
          <a:avLst>
            <a:gd name="adj" fmla="val 10000"/>
          </a:avLst>
        </a:prstGeom>
        <a:solidFill>
          <a:schemeClr val="accent2">
            <a:tint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An up-front payment, limited to what is necessary to essentially equate the rates</a:t>
          </a:r>
        </a:p>
      </dsp:txBody>
      <dsp:txXfrm>
        <a:off x="3450850" y="3119828"/>
        <a:ext cx="1496270" cy="2366513"/>
      </dsp:txXfrm>
    </dsp:sp>
    <dsp:sp modelId="{868BA3D6-11A4-4AC3-9C77-0DA88DDF20E3}">
      <dsp:nvSpPr>
        <dsp:cNvPr id="0" name=""/>
        <dsp:cNvSpPr/>
      </dsp:nvSpPr>
      <dsp:spPr>
        <a:xfrm>
          <a:off x="5133926" y="1915169"/>
          <a:ext cx="1595596" cy="3620404"/>
        </a:xfrm>
        <a:prstGeom prst="roundRect">
          <a:avLst>
            <a:gd name="adj" fmla="val 10000"/>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The original hedging derivative instrument is ended and the replacement hedging derivative instrument is entered into on the same date</a:t>
          </a:r>
        </a:p>
      </dsp:txBody>
      <dsp:txXfrm>
        <a:off x="5180659" y="1961902"/>
        <a:ext cx="1502130" cy="3526938"/>
      </dsp:txXfrm>
    </dsp:sp>
    <dsp:sp modelId="{9675E3C5-59A5-4AAF-AD70-A91C195DDFAF}">
      <dsp:nvSpPr>
        <dsp:cNvPr id="0" name=""/>
        <dsp:cNvSpPr/>
      </dsp:nvSpPr>
      <dsp:spPr>
        <a:xfrm>
          <a:off x="6863422" y="1915169"/>
          <a:ext cx="1595596" cy="3609122"/>
        </a:xfrm>
        <a:prstGeom prst="roundRect">
          <a:avLst>
            <a:gd name="adj" fmla="val 10000"/>
          </a:avLst>
        </a:prstGeom>
        <a:solidFill>
          <a:schemeClr val="accent2">
            <a:tint val="99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Critical terms are identical, except for term changes that are necessary for reference rate replacement (see next slide)</a:t>
          </a:r>
        </a:p>
      </dsp:txBody>
      <dsp:txXfrm>
        <a:off x="6910155" y="1961902"/>
        <a:ext cx="1502130" cy="3515656"/>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AA40A-6F30-4418-B7A4-06475D23E0AD}">
      <dsp:nvSpPr>
        <dsp:cNvPr id="0" name=""/>
        <dsp:cNvSpPr/>
      </dsp:nvSpPr>
      <dsp:spPr>
        <a:xfrm>
          <a:off x="0" y="56"/>
          <a:ext cx="8553033" cy="2255671"/>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baseline="0"/>
            <a:t>A hedging derivative instrument may be amended or replaced in two steps: a transition from an IBOR to another rate (such as the effective federal funds rate) prior to transitioning to a secured overnight financing rate (SOFR)</a:t>
          </a:r>
          <a:endParaRPr lang="en-US" sz="2600" kern="1200"/>
        </a:p>
      </dsp:txBody>
      <dsp:txXfrm>
        <a:off x="110113" y="110169"/>
        <a:ext cx="8332807" cy="2035445"/>
      </dsp:txXfrm>
    </dsp:sp>
    <dsp:sp modelId="{88D34524-05CC-487B-B833-B43600F273F7}">
      <dsp:nvSpPr>
        <dsp:cNvPr id="0" name=""/>
        <dsp:cNvSpPr/>
      </dsp:nvSpPr>
      <dsp:spPr>
        <a:xfrm rot="5400000">
          <a:off x="4919474" y="756703"/>
          <a:ext cx="1804537" cy="547928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a:t>The first step replaces an IBOR with another rate</a:t>
          </a:r>
        </a:p>
        <a:p>
          <a:pPr marL="171450" lvl="1" indent="-171450" algn="l" defTabSz="800100">
            <a:lnSpc>
              <a:spcPct val="90000"/>
            </a:lnSpc>
            <a:spcBef>
              <a:spcPct val="0"/>
            </a:spcBef>
            <a:spcAft>
              <a:spcPct val="15000"/>
            </a:spcAft>
            <a:buChar char="•"/>
          </a:pPr>
          <a:r>
            <a:rPr lang="en-US" sz="1800" kern="1200"/>
            <a:t>That interim rate is replaced by a SOFR in the second step</a:t>
          </a:r>
        </a:p>
        <a:p>
          <a:pPr marL="171450" lvl="1" indent="-171450" algn="l" defTabSz="800100">
            <a:lnSpc>
              <a:spcPct val="90000"/>
            </a:lnSpc>
            <a:spcBef>
              <a:spcPct val="0"/>
            </a:spcBef>
            <a:spcAft>
              <a:spcPct val="15000"/>
            </a:spcAft>
            <a:buChar char="•"/>
          </a:pPr>
          <a:r>
            <a:rPr lang="en-US" sz="1800" kern="1200"/>
            <a:t>All four of the criteria for a one-step transition are met</a:t>
          </a:r>
        </a:p>
      </dsp:txBody>
      <dsp:txXfrm rot="-5400000">
        <a:off x="3082099" y="2682168"/>
        <a:ext cx="5391197" cy="1628357"/>
      </dsp:txXfrm>
    </dsp:sp>
    <dsp:sp modelId="{C18DA0B9-095A-4B30-A5CB-FE4B593D7663}">
      <dsp:nvSpPr>
        <dsp:cNvPr id="0" name=""/>
        <dsp:cNvSpPr/>
      </dsp:nvSpPr>
      <dsp:spPr>
        <a:xfrm>
          <a:off x="0" y="2368511"/>
          <a:ext cx="3082099" cy="2255671"/>
        </a:xfrm>
        <a:prstGeom prst="roundRect">
          <a:avLst/>
        </a:prstGeom>
        <a:solidFill>
          <a:schemeClr val="accent1">
            <a:shade val="80000"/>
            <a:hueOff val="727274"/>
            <a:satOff val="-81238"/>
            <a:lumOff val="43152"/>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Hedge accounting continues when all of the following criteria are met:</a:t>
          </a:r>
        </a:p>
      </dsp:txBody>
      <dsp:txXfrm>
        <a:off x="110113" y="2478624"/>
        <a:ext cx="2861873" cy="2035445"/>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8CF80-50E0-400B-AD78-6478B1F6352B}">
      <dsp:nvSpPr>
        <dsp:cNvPr id="0" name=""/>
        <dsp:cNvSpPr/>
      </dsp:nvSpPr>
      <dsp:spPr>
        <a:xfrm>
          <a:off x="0" y="21358"/>
          <a:ext cx="8471342" cy="1008686"/>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Effective Federal Funds Rate and SOFR are appropriate benchmark interest rates for taxable debt when applying the consistent critical terms method</a:t>
          </a:r>
        </a:p>
      </dsp:txBody>
      <dsp:txXfrm>
        <a:off x="49240" y="70598"/>
        <a:ext cx="8372862" cy="910206"/>
      </dsp:txXfrm>
    </dsp:sp>
    <dsp:sp modelId="{4E2671C8-40B8-48E7-86CE-9E3266E54520}">
      <dsp:nvSpPr>
        <dsp:cNvPr id="0" name=""/>
        <dsp:cNvSpPr/>
      </dsp:nvSpPr>
      <dsp:spPr>
        <a:xfrm>
          <a:off x="0" y="1084765"/>
          <a:ext cx="8471342" cy="1008686"/>
        </a:xfrm>
        <a:prstGeom prst="roundRect">
          <a:avLst/>
        </a:prstGeom>
        <a:solidFill>
          <a:schemeClr val="accent1">
            <a:shade val="80000"/>
            <a:hueOff val="181818"/>
            <a:satOff val="-20309"/>
            <a:lumOff val="10788"/>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LIBOR is no longer an appropriate benchmark interest rate for taxable debt when applying the consistent critical terms method</a:t>
          </a:r>
        </a:p>
      </dsp:txBody>
      <dsp:txXfrm>
        <a:off x="49240" y="1134005"/>
        <a:ext cx="8372862" cy="910206"/>
      </dsp:txXfrm>
    </dsp:sp>
    <dsp:sp modelId="{A3952AD3-4EB1-4CBF-AC8F-F7D2D0950CB7}">
      <dsp:nvSpPr>
        <dsp:cNvPr id="0" name=""/>
        <dsp:cNvSpPr/>
      </dsp:nvSpPr>
      <dsp:spPr>
        <a:xfrm>
          <a:off x="0" y="2148171"/>
          <a:ext cx="8471342" cy="1008686"/>
        </a:xfrm>
        <a:prstGeom prst="roundRect">
          <a:avLst/>
        </a:prstGeom>
        <a:solidFill>
          <a:schemeClr val="accent1">
            <a:shade val="80000"/>
            <a:hueOff val="363637"/>
            <a:satOff val="-40619"/>
            <a:lumOff val="21576"/>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Replacing an IBOR as the reference rate of a hedged item does not terminate hedge accounting</a:t>
          </a:r>
        </a:p>
      </dsp:txBody>
      <dsp:txXfrm>
        <a:off x="49240" y="2197411"/>
        <a:ext cx="8372862" cy="910206"/>
      </dsp:txXfrm>
    </dsp:sp>
    <dsp:sp modelId="{DCB328F1-598A-439D-B2F5-5A150040CDDF}">
      <dsp:nvSpPr>
        <dsp:cNvPr id="0" name=""/>
        <dsp:cNvSpPr/>
      </dsp:nvSpPr>
      <dsp:spPr>
        <a:xfrm>
          <a:off x="0" y="3211577"/>
          <a:ext cx="8471342" cy="1008686"/>
        </a:xfrm>
        <a:prstGeom prst="roundRect">
          <a:avLst/>
        </a:prstGeom>
        <a:solidFill>
          <a:schemeClr val="accent1">
            <a:shade val="80000"/>
            <a:hueOff val="545455"/>
            <a:satOff val="-60928"/>
            <a:lumOff val="32364"/>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Uncertainty related to the continued availability of IBORs does not, by itself, affect the assessment of whether the occurrence of a hedged expected transaction is probable</a:t>
          </a:r>
        </a:p>
      </dsp:txBody>
      <dsp:txXfrm>
        <a:off x="49240" y="3260817"/>
        <a:ext cx="8372862" cy="910206"/>
      </dsp:txXfrm>
    </dsp:sp>
    <dsp:sp modelId="{F2510D80-7A5F-4EDF-8C08-7A4B983592CC}">
      <dsp:nvSpPr>
        <dsp:cNvPr id="0" name=""/>
        <dsp:cNvSpPr/>
      </dsp:nvSpPr>
      <dsp:spPr>
        <a:xfrm>
          <a:off x="0" y="4274983"/>
          <a:ext cx="8471342" cy="1008686"/>
        </a:xfrm>
        <a:prstGeom prst="roundRect">
          <a:avLst/>
        </a:prstGeom>
        <a:solidFill>
          <a:schemeClr val="accent1">
            <a:shade val="80000"/>
            <a:hueOff val="727274"/>
            <a:satOff val="-81238"/>
            <a:lumOff val="43152"/>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The lease modifications guidance in Statement 87 should not be applied to when a lease contract is amended solely to replace an IBOR</a:t>
          </a:r>
        </a:p>
      </dsp:txBody>
      <dsp:txXfrm>
        <a:off x="49240" y="4324223"/>
        <a:ext cx="8372862" cy="910206"/>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B2A4A-6999-440D-9067-49E5195FFF87}">
      <dsp:nvSpPr>
        <dsp:cNvPr id="0" name=""/>
        <dsp:cNvSpPr/>
      </dsp:nvSpPr>
      <dsp:spPr>
        <a:xfrm>
          <a:off x="0" y="102169"/>
          <a:ext cx="8561387" cy="1061775"/>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a:t>The provision removing LIBOR as an appropriate benchmark rate is effective for reporting periods </a:t>
          </a:r>
          <a:r>
            <a:rPr lang="en-US" sz="2000" b="0" i="1" kern="1200"/>
            <a:t>ending </a:t>
          </a:r>
          <a:r>
            <a:rPr lang="en-US" sz="2000" b="0" kern="1200"/>
            <a:t>after December 31, 2021</a:t>
          </a:r>
          <a:endParaRPr lang="en-US" sz="2000" kern="1200"/>
        </a:p>
      </dsp:txBody>
      <dsp:txXfrm>
        <a:off x="51832" y="154001"/>
        <a:ext cx="8457723" cy="958111"/>
      </dsp:txXfrm>
    </dsp:sp>
    <dsp:sp modelId="{A3AEBDC0-B781-4B51-8C15-E50AE10AA0FA}">
      <dsp:nvSpPr>
        <dsp:cNvPr id="0" name=""/>
        <dsp:cNvSpPr/>
      </dsp:nvSpPr>
      <dsp:spPr>
        <a:xfrm>
          <a:off x="0" y="1221545"/>
          <a:ext cx="8561387" cy="1061775"/>
        </a:xfrm>
        <a:prstGeom prst="roundRect">
          <a:avLst/>
        </a:prstGeom>
        <a:solidFill>
          <a:schemeClr val="accent1">
            <a:shade val="80000"/>
            <a:hueOff val="242425"/>
            <a:satOff val="-27079"/>
            <a:lumOff val="14384"/>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All other provisions are effective for reporting periods beginning after June 15, 2020</a:t>
          </a:r>
        </a:p>
      </dsp:txBody>
      <dsp:txXfrm>
        <a:off x="51832" y="1273377"/>
        <a:ext cx="8457723" cy="958111"/>
      </dsp:txXfrm>
    </dsp:sp>
    <dsp:sp modelId="{1FEFE6CD-827D-48C6-A4B8-59F80FE31F3C}">
      <dsp:nvSpPr>
        <dsp:cNvPr id="0" name=""/>
        <dsp:cNvSpPr/>
      </dsp:nvSpPr>
      <dsp:spPr>
        <a:xfrm>
          <a:off x="0" y="2340920"/>
          <a:ext cx="8561387" cy="1061775"/>
        </a:xfrm>
        <a:prstGeom prst="roundRect">
          <a:avLst/>
        </a:prstGeom>
        <a:solidFill>
          <a:schemeClr val="accent1">
            <a:shade val="80000"/>
            <a:hueOff val="484849"/>
            <a:satOff val="-54159"/>
            <a:lumOff val="28768"/>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Earlier application is encouraged</a:t>
          </a:r>
        </a:p>
      </dsp:txBody>
      <dsp:txXfrm>
        <a:off x="51832" y="2392752"/>
        <a:ext cx="8457723" cy="958111"/>
      </dsp:txXfrm>
    </dsp:sp>
    <dsp:sp modelId="{DF4F90A7-2133-473A-A2E8-573869475B2D}">
      <dsp:nvSpPr>
        <dsp:cNvPr id="0" name=""/>
        <dsp:cNvSpPr/>
      </dsp:nvSpPr>
      <dsp:spPr>
        <a:xfrm>
          <a:off x="0" y="3460295"/>
          <a:ext cx="8561387" cy="1061775"/>
        </a:xfrm>
        <a:prstGeom prst="roundRect">
          <a:avLst/>
        </a:prstGeom>
        <a:solidFill>
          <a:schemeClr val="accent1">
            <a:shade val="80000"/>
            <a:hueOff val="727274"/>
            <a:satOff val="-81238"/>
            <a:lumOff val="43152"/>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Should be applied retroactively, if practicable (hedge accounting should be reestablished for terminations prior to the effective date of this Statement)</a:t>
          </a:r>
        </a:p>
      </dsp:txBody>
      <dsp:txXfrm>
        <a:off x="51832" y="3512127"/>
        <a:ext cx="8457723" cy="958111"/>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0F6D0-67F0-4C45-B475-C7CEC51C18BE}">
      <dsp:nvSpPr>
        <dsp:cNvPr id="0" name=""/>
        <dsp:cNvSpPr/>
      </dsp:nvSpPr>
      <dsp:spPr>
        <a:xfrm>
          <a:off x="1016"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What?</a:t>
          </a:r>
          <a:endParaRPr lang="en-US" sz="3600" kern="1200">
            <a:solidFill>
              <a:schemeClr val="accent3"/>
            </a:solidFill>
          </a:endParaRPr>
        </a:p>
      </dsp:txBody>
      <dsp:txXfrm>
        <a:off x="1016" y="0"/>
        <a:ext cx="2643603" cy="1361198"/>
      </dsp:txXfrm>
    </dsp:sp>
    <dsp:sp modelId="{0D50CC20-32FF-4B06-97FC-92D35B4FB189}">
      <dsp:nvSpPr>
        <dsp:cNvPr id="0" name=""/>
        <dsp:cNvSpPr/>
      </dsp:nvSpPr>
      <dsp:spPr>
        <a:xfrm>
          <a:off x="265377"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t" anchorCtr="0">
          <a:noAutofit/>
        </a:bodyPr>
        <a:lstStyle/>
        <a:p>
          <a:pPr marL="60325" lvl="0" indent="0" algn="l" defTabSz="755650">
            <a:lnSpc>
              <a:spcPct val="90000"/>
            </a:lnSpc>
            <a:spcBef>
              <a:spcPct val="0"/>
            </a:spcBef>
            <a:spcAft>
              <a:spcPct val="35000"/>
            </a:spcAft>
            <a:buNone/>
          </a:pPr>
          <a:r>
            <a:rPr lang="en-US" sz="1700" kern="1200"/>
            <a:t>The GASB has changed the criteria for including certain employee benefit plans as component units and improvements to Statement 32 on IRC Section 457 plans</a:t>
          </a:r>
        </a:p>
      </dsp:txBody>
      <dsp:txXfrm>
        <a:off x="327320" y="1423141"/>
        <a:ext cx="1990996" cy="2825377"/>
      </dsp:txXfrm>
    </dsp:sp>
    <dsp:sp modelId="{D07AB29A-E23C-4CB7-9C40-376C4ADD80A1}">
      <dsp:nvSpPr>
        <dsp:cNvPr id="0" name=""/>
        <dsp:cNvSpPr/>
      </dsp:nvSpPr>
      <dsp:spPr>
        <a:xfrm>
          <a:off x="2842889"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Why?</a:t>
          </a:r>
          <a:endParaRPr lang="en-US" sz="3600" kern="1200">
            <a:solidFill>
              <a:schemeClr val="accent3"/>
            </a:solidFill>
          </a:endParaRPr>
        </a:p>
      </dsp:txBody>
      <dsp:txXfrm>
        <a:off x="2842889" y="0"/>
        <a:ext cx="2643603" cy="1361198"/>
      </dsp:txXfrm>
    </dsp:sp>
    <dsp:sp modelId="{2E34079D-27D5-48C7-A62C-2E8AAB1D3AF4}">
      <dsp:nvSpPr>
        <dsp:cNvPr id="0" name=""/>
        <dsp:cNvSpPr/>
      </dsp:nvSpPr>
      <dsp:spPr>
        <a:xfrm>
          <a:off x="3107250"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t" anchorCtr="0">
          <a:noAutofit/>
        </a:bodyPr>
        <a:lstStyle/>
        <a:p>
          <a:pPr marL="60325" lvl="0" indent="0" algn="l" defTabSz="711200">
            <a:lnSpc>
              <a:spcPct val="90000"/>
            </a:lnSpc>
            <a:spcBef>
              <a:spcPct val="0"/>
            </a:spcBef>
            <a:spcAft>
              <a:spcPct val="35000"/>
            </a:spcAft>
            <a:buNone/>
          </a:pPr>
          <a:r>
            <a:rPr lang="en-US" sz="1600" kern="1200"/>
            <a:t>Some 457 plan characteristics have changed due, in part, to changes in the IRC; questions have been raised about whether certain employee benefit plans should be included as component units</a:t>
          </a:r>
          <a:endParaRPr lang="en-US" sz="1600" kern="1200">
            <a:solidFill>
              <a:schemeClr val="bg1"/>
            </a:solidFill>
          </a:endParaRPr>
        </a:p>
      </dsp:txBody>
      <dsp:txXfrm>
        <a:off x="3169193" y="1423141"/>
        <a:ext cx="1990996" cy="2825377"/>
      </dsp:txXfrm>
    </dsp:sp>
    <dsp:sp modelId="{B8E80059-7753-4292-BEE2-00EF08B957DE}">
      <dsp:nvSpPr>
        <dsp:cNvPr id="0" name=""/>
        <dsp:cNvSpPr/>
      </dsp:nvSpPr>
      <dsp:spPr>
        <a:xfrm>
          <a:off x="5684763"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When?</a:t>
          </a:r>
          <a:endParaRPr lang="en-US" sz="3600" kern="1200">
            <a:solidFill>
              <a:schemeClr val="accent3"/>
            </a:solidFill>
          </a:endParaRPr>
        </a:p>
      </dsp:txBody>
      <dsp:txXfrm>
        <a:off x="5684763" y="0"/>
        <a:ext cx="2643603" cy="1361198"/>
      </dsp:txXfrm>
    </dsp:sp>
    <dsp:sp modelId="{E1B05951-EF31-4758-BA25-1797B6A2E274}">
      <dsp:nvSpPr>
        <dsp:cNvPr id="0" name=""/>
        <dsp:cNvSpPr/>
      </dsp:nvSpPr>
      <dsp:spPr>
        <a:xfrm>
          <a:off x="5949123" y="1362527"/>
          <a:ext cx="2114882" cy="13680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t" anchorCtr="0">
          <a:noAutofit/>
        </a:bodyPr>
        <a:lstStyle/>
        <a:p>
          <a:pPr marL="60325" lvl="0" indent="0" algn="ctr" defTabSz="755650">
            <a:lnSpc>
              <a:spcPct val="90000"/>
            </a:lnSpc>
            <a:spcBef>
              <a:spcPct val="0"/>
            </a:spcBef>
            <a:spcAft>
              <a:spcPct val="35000"/>
            </a:spcAft>
            <a:buNone/>
          </a:pPr>
          <a:r>
            <a:rPr lang="en-US" sz="1700" kern="1200"/>
            <a:t>Effective dates vary by topic</a:t>
          </a:r>
        </a:p>
      </dsp:txBody>
      <dsp:txXfrm>
        <a:off x="5989192" y="1402596"/>
        <a:ext cx="2034744" cy="1287928"/>
      </dsp:txXfrm>
    </dsp:sp>
    <dsp:sp modelId="{D6DDA083-9459-4B54-A785-1CD019A6FC50}">
      <dsp:nvSpPr>
        <dsp:cNvPr id="0" name=""/>
        <dsp:cNvSpPr/>
      </dsp:nvSpPr>
      <dsp:spPr>
        <a:xfrm>
          <a:off x="5949123" y="2941065"/>
          <a:ext cx="2114882" cy="13680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60325" lvl="0" indent="0" algn="ctr" defTabSz="755650">
            <a:lnSpc>
              <a:spcPct val="90000"/>
            </a:lnSpc>
            <a:spcBef>
              <a:spcPct val="0"/>
            </a:spcBef>
            <a:spcAft>
              <a:spcPct val="35000"/>
            </a:spcAft>
            <a:buNone/>
          </a:pPr>
          <a:r>
            <a:rPr lang="en-US" sz="1700" kern="1200"/>
            <a:t>Earlier application is encouraged and permitted for certain topics</a:t>
          </a:r>
        </a:p>
      </dsp:txBody>
      <dsp:txXfrm>
        <a:off x="5989192" y="2981134"/>
        <a:ext cx="2034744" cy="1287928"/>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AD0D61-3D9B-4538-9855-7B330B785B3F}">
      <dsp:nvSpPr>
        <dsp:cNvPr id="0" name=""/>
        <dsp:cNvSpPr/>
      </dsp:nvSpPr>
      <dsp:spPr>
        <a:xfrm>
          <a:off x="0" y="42106"/>
          <a:ext cx="8561387" cy="2236893"/>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kern="1200"/>
            <a:t>Paragraph 7 of Statement 84 amended Statement 14 to indicate that a primary government is considered to have a financial burden if it is legally obligated or has otherwise assumed the obligation to make contributions to a pension plan or OPEB plan</a:t>
          </a:r>
          <a:endParaRPr lang="en-US" sz="2300" kern="1200"/>
        </a:p>
      </dsp:txBody>
      <dsp:txXfrm>
        <a:off x="109196" y="151302"/>
        <a:ext cx="8342995" cy="2018501"/>
      </dsp:txXfrm>
    </dsp:sp>
    <dsp:sp modelId="{52DB164D-03C2-48F9-A4CA-979E8129EDE4}">
      <dsp:nvSpPr>
        <dsp:cNvPr id="0" name=""/>
        <dsp:cNvSpPr/>
      </dsp:nvSpPr>
      <dsp:spPr>
        <a:xfrm>
          <a:off x="0" y="2345240"/>
          <a:ext cx="8561387" cy="2236893"/>
        </a:xfrm>
        <a:prstGeom prst="roundRect">
          <a:avLst/>
        </a:prstGeom>
        <a:solidFill>
          <a:schemeClr val="accent1">
            <a:shade val="80000"/>
            <a:hueOff val="727274"/>
            <a:satOff val="-81238"/>
            <a:lumOff val="43152"/>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kern="1200"/>
            <a:t>Implementation Guide 2019-2 provided guidance that in the absence of a governing board, a government performing the duties of a governing board for a defined contribution (DC) plan that is administered through a trust that meets the criteria in Statement 67 is effectively the same as appointment of a voting majority</a:t>
          </a:r>
          <a:endParaRPr lang="en-US" sz="2300" kern="1200"/>
        </a:p>
      </dsp:txBody>
      <dsp:txXfrm>
        <a:off x="109196" y="2454436"/>
        <a:ext cx="8342995" cy="2018501"/>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83C36-3088-4E5A-A688-FE18AA6BC1A2}">
      <dsp:nvSpPr>
        <dsp:cNvPr id="0" name=""/>
        <dsp:cNvSpPr/>
      </dsp:nvSpPr>
      <dsp:spPr>
        <a:xfrm>
          <a:off x="0" y="31306"/>
          <a:ext cx="8561387" cy="156078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kern="1200"/>
            <a:t>The implication of that existing and considered guidance is that many governments would be required to report DC plans and other employee benefit plans as component units in their fiduciary fund financial statements</a:t>
          </a:r>
          <a:endParaRPr lang="en-US" sz="2300" kern="1200"/>
        </a:p>
      </dsp:txBody>
      <dsp:txXfrm>
        <a:off x="76191" y="107497"/>
        <a:ext cx="8409005" cy="1408398"/>
      </dsp:txXfrm>
    </dsp:sp>
    <dsp:sp modelId="{DBC7708E-5FAD-4C81-8523-791DB79F5286}">
      <dsp:nvSpPr>
        <dsp:cNvPr id="0" name=""/>
        <dsp:cNvSpPr/>
      </dsp:nvSpPr>
      <dsp:spPr>
        <a:xfrm>
          <a:off x="0" y="1658326"/>
          <a:ext cx="8561387" cy="1560780"/>
        </a:xfrm>
        <a:prstGeom prst="roundRect">
          <a:avLst/>
        </a:prstGeom>
        <a:solidFill>
          <a:schemeClr val="accent1">
            <a:shade val="80000"/>
            <a:hueOff val="363637"/>
            <a:satOff val="-40619"/>
            <a:lumOff val="21576"/>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kern="1200"/>
            <a:t>The Board directed the staff to conduct additional outreach on the structure of those types of arrangements and user needs for information about them</a:t>
          </a:r>
          <a:endParaRPr lang="en-US" sz="2300" kern="1200"/>
        </a:p>
      </dsp:txBody>
      <dsp:txXfrm>
        <a:off x="76191" y="1734517"/>
        <a:ext cx="8409005" cy="1408398"/>
      </dsp:txXfrm>
    </dsp:sp>
    <dsp:sp modelId="{AA51D921-FF59-429A-9EF0-403DC143BB5A}">
      <dsp:nvSpPr>
        <dsp:cNvPr id="0" name=""/>
        <dsp:cNvSpPr/>
      </dsp:nvSpPr>
      <dsp:spPr>
        <a:xfrm>
          <a:off x="0" y="3285346"/>
          <a:ext cx="8561387" cy="1560780"/>
        </a:xfrm>
        <a:prstGeom prst="roundRect">
          <a:avLst/>
        </a:prstGeom>
        <a:solidFill>
          <a:schemeClr val="accent1">
            <a:shade val="80000"/>
            <a:hueOff val="727274"/>
            <a:satOff val="-81238"/>
            <a:lumOff val="43152"/>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0" kern="1200"/>
            <a:t>Based on the outreach, the Board decided to expand the project and issue guidance on component units</a:t>
          </a:r>
          <a:endParaRPr lang="en-US" sz="2300" kern="1200"/>
        </a:p>
      </dsp:txBody>
      <dsp:txXfrm>
        <a:off x="76191" y="3361537"/>
        <a:ext cx="8409005" cy="1408398"/>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DD1CEE-4F11-4052-9D44-24F58E9D44AB}">
      <dsp:nvSpPr>
        <dsp:cNvPr id="0" name=""/>
        <dsp:cNvSpPr/>
      </dsp:nvSpPr>
      <dsp:spPr>
        <a:xfrm>
          <a:off x="0" y="445047"/>
          <a:ext cx="8561387" cy="25136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For purposes of determining whether a primary government is financially accountable, </a:t>
          </a:r>
          <a:r>
            <a:rPr lang="en-US" sz="2200" b="0" kern="1200" dirty="0"/>
            <a:t>the absence of a governing board </a:t>
          </a:r>
          <a:r>
            <a:rPr lang="en-US" sz="2200" kern="1200" dirty="0"/>
            <a:t>(when the government is perform the duties a governing board normally would perform) </a:t>
          </a:r>
          <a:r>
            <a:rPr lang="en-US" sz="2200" b="0" kern="1200" dirty="0"/>
            <a:t>should be treated the same as the appointment of a voting majority of a governing board, </a:t>
          </a:r>
          <a:r>
            <a:rPr lang="en-US" sz="2200" b="0" i="1" kern="1200" dirty="0"/>
            <a:t>except for DC pension plans, DC OPEB plans, or other employee benefit plans</a:t>
          </a:r>
          <a:endParaRPr lang="en-US" sz="2200" i="1" kern="1200" dirty="0"/>
        </a:p>
      </dsp:txBody>
      <dsp:txXfrm>
        <a:off x="122706" y="567753"/>
        <a:ext cx="8315975" cy="2268238"/>
      </dsp:txXfrm>
    </dsp:sp>
    <dsp:sp modelId="{EA9C6707-C16F-45AC-BFF5-056AC6757634}">
      <dsp:nvSpPr>
        <dsp:cNvPr id="0" name=""/>
        <dsp:cNvSpPr/>
      </dsp:nvSpPr>
      <dsp:spPr>
        <a:xfrm>
          <a:off x="0" y="3145897"/>
          <a:ext cx="8561387" cy="1571518"/>
        </a:xfrm>
        <a:prstGeom prst="roundRect">
          <a:avLst/>
        </a:prstGeom>
        <a:solidFill>
          <a:schemeClr val="accent2">
            <a:hueOff val="-517691"/>
            <a:satOff val="8339"/>
            <a:lumOff val="-706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kern="1200"/>
            <a:t>The criterion that a legal obligation to contribute (or otherwise assuming the obligation) </a:t>
          </a:r>
          <a:r>
            <a:rPr lang="en-US" sz="2200" kern="1200"/>
            <a:t>is considered to be a financial burden </a:t>
          </a:r>
          <a:r>
            <a:rPr lang="en-US" sz="2200" b="0" kern="1200"/>
            <a:t>applies only to defined benefit plans</a:t>
          </a:r>
          <a:endParaRPr lang="en-US" sz="2200" kern="1200"/>
        </a:p>
      </dsp:txBody>
      <dsp:txXfrm>
        <a:off x="76715" y="3222612"/>
        <a:ext cx="8407957" cy="1418088"/>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8CF80-50E0-400B-AD78-6478B1F6352B}">
      <dsp:nvSpPr>
        <dsp:cNvPr id="0" name=""/>
        <dsp:cNvSpPr/>
      </dsp:nvSpPr>
      <dsp:spPr>
        <a:xfrm>
          <a:off x="0" y="287848"/>
          <a:ext cx="8471342" cy="1254825"/>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All requirements relevant to pension plan reporting should be applied to Section 457 plans that meet the definition of a pension plan</a:t>
          </a:r>
        </a:p>
      </dsp:txBody>
      <dsp:txXfrm>
        <a:off x="61256" y="349104"/>
        <a:ext cx="8348830" cy="1132313"/>
      </dsp:txXfrm>
    </dsp:sp>
    <dsp:sp modelId="{A5826B97-47EF-4065-9D3B-436454BCB06A}">
      <dsp:nvSpPr>
        <dsp:cNvPr id="0" name=""/>
        <dsp:cNvSpPr/>
      </dsp:nvSpPr>
      <dsp:spPr>
        <a:xfrm>
          <a:off x="0" y="1872780"/>
          <a:ext cx="8471342" cy="1254825"/>
        </a:xfrm>
        <a:prstGeom prst="roundRect">
          <a:avLst/>
        </a:prstGeom>
        <a:solidFill>
          <a:schemeClr val="accent2">
            <a:shade val="80000"/>
            <a:hueOff val="388430"/>
            <a:satOff val="-26755"/>
            <a:lumOff val="18152"/>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All requirements relevant to pensions should be applied by employers to benefits provided through Section 457 plans that meet the definition of a pension plan</a:t>
          </a:r>
        </a:p>
      </dsp:txBody>
      <dsp:txXfrm>
        <a:off x="61256" y="1934036"/>
        <a:ext cx="8348830" cy="1132313"/>
      </dsp:txXfrm>
    </dsp:sp>
    <dsp:sp modelId="{9D023959-9FB1-46CB-91BD-DD38B82642A0}">
      <dsp:nvSpPr>
        <dsp:cNvPr id="0" name=""/>
        <dsp:cNvSpPr/>
      </dsp:nvSpPr>
      <dsp:spPr>
        <a:xfrm>
          <a:off x="0" y="3314805"/>
          <a:ext cx="8471342" cy="1254825"/>
        </a:xfrm>
        <a:prstGeom prst="roundRect">
          <a:avLst/>
        </a:prstGeom>
        <a:solidFill>
          <a:schemeClr val="accent2">
            <a:shade val="80000"/>
            <a:hueOff val="776861"/>
            <a:satOff val="-53511"/>
            <a:lumOff val="36304"/>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Investments should be valued as of the end of the reporting period (allowance to use the most recent report of the plan administrator is eliminated)</a:t>
          </a:r>
        </a:p>
      </dsp:txBody>
      <dsp:txXfrm>
        <a:off x="61256" y="3376061"/>
        <a:ext cx="8348830" cy="11323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0F6D0-67F0-4C45-B475-C7CEC51C18BE}">
      <dsp:nvSpPr>
        <dsp:cNvPr id="0" name=""/>
        <dsp:cNvSpPr/>
      </dsp:nvSpPr>
      <dsp:spPr>
        <a:xfrm>
          <a:off x="1016"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What?</a:t>
          </a:r>
          <a:endParaRPr lang="en-US" sz="3600" kern="1200">
            <a:solidFill>
              <a:schemeClr val="accent3"/>
            </a:solidFill>
          </a:endParaRPr>
        </a:p>
      </dsp:txBody>
      <dsp:txXfrm>
        <a:off x="1016" y="0"/>
        <a:ext cx="2643603" cy="1361198"/>
      </dsp:txXfrm>
    </dsp:sp>
    <dsp:sp modelId="{0D50CC20-32FF-4B06-97FC-92D35B4FB189}">
      <dsp:nvSpPr>
        <dsp:cNvPr id="0" name=""/>
        <dsp:cNvSpPr/>
      </dsp:nvSpPr>
      <dsp:spPr>
        <a:xfrm>
          <a:off x="265377"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t" anchorCtr="0">
          <a:noAutofit/>
        </a:bodyPr>
        <a:lstStyle/>
        <a:p>
          <a:pPr marL="60325" lvl="0" indent="0" algn="l" defTabSz="800100">
            <a:lnSpc>
              <a:spcPct val="90000"/>
            </a:lnSpc>
            <a:spcBef>
              <a:spcPct val="0"/>
            </a:spcBef>
            <a:spcAft>
              <a:spcPct val="35000"/>
            </a:spcAft>
            <a:buNone/>
          </a:pPr>
          <a:r>
            <a:rPr lang="en-US" sz="1800" kern="1200"/>
            <a:t>The Board has postponed the effective dates of certain Statement &amp; Implementation Guide provisions</a:t>
          </a:r>
        </a:p>
      </dsp:txBody>
      <dsp:txXfrm>
        <a:off x="327320" y="1423141"/>
        <a:ext cx="1990996" cy="2825377"/>
      </dsp:txXfrm>
    </dsp:sp>
    <dsp:sp modelId="{D07AB29A-E23C-4CB7-9C40-376C4ADD80A1}">
      <dsp:nvSpPr>
        <dsp:cNvPr id="0" name=""/>
        <dsp:cNvSpPr/>
      </dsp:nvSpPr>
      <dsp:spPr>
        <a:xfrm>
          <a:off x="2842889"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Why?</a:t>
          </a:r>
          <a:endParaRPr lang="en-US" sz="3600" kern="1200">
            <a:solidFill>
              <a:schemeClr val="accent3"/>
            </a:solidFill>
          </a:endParaRPr>
        </a:p>
      </dsp:txBody>
      <dsp:txXfrm>
        <a:off x="2842889" y="0"/>
        <a:ext cx="2643603" cy="1361198"/>
      </dsp:txXfrm>
    </dsp:sp>
    <dsp:sp modelId="{2E34079D-27D5-48C7-A62C-2E8AAB1D3AF4}">
      <dsp:nvSpPr>
        <dsp:cNvPr id="0" name=""/>
        <dsp:cNvSpPr/>
      </dsp:nvSpPr>
      <dsp:spPr>
        <a:xfrm>
          <a:off x="3107250"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t" anchorCtr="0">
          <a:noAutofit/>
        </a:bodyPr>
        <a:lstStyle/>
        <a:p>
          <a:pPr marL="60325" lvl="0" indent="0" algn="l" defTabSz="800100">
            <a:lnSpc>
              <a:spcPct val="90000"/>
            </a:lnSpc>
            <a:spcBef>
              <a:spcPct val="0"/>
            </a:spcBef>
            <a:spcAft>
              <a:spcPct val="35000"/>
            </a:spcAft>
            <a:buNone/>
          </a:pPr>
          <a:r>
            <a:rPr lang="en-US" sz="1800" kern="1200"/>
            <a:t>The Board acted in response to numerous stakeholder requests prompted by the COVID-19 pandemic</a:t>
          </a:r>
        </a:p>
      </dsp:txBody>
      <dsp:txXfrm>
        <a:off x="3169193" y="1423141"/>
        <a:ext cx="1990996" cy="2825377"/>
      </dsp:txXfrm>
    </dsp:sp>
    <dsp:sp modelId="{B8E80059-7753-4292-BEE2-00EF08B957DE}">
      <dsp:nvSpPr>
        <dsp:cNvPr id="0" name=""/>
        <dsp:cNvSpPr/>
      </dsp:nvSpPr>
      <dsp:spPr>
        <a:xfrm>
          <a:off x="5684763"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When?</a:t>
          </a:r>
          <a:endParaRPr lang="en-US" sz="3600" kern="1200">
            <a:solidFill>
              <a:schemeClr val="accent3"/>
            </a:solidFill>
          </a:endParaRPr>
        </a:p>
      </dsp:txBody>
      <dsp:txXfrm>
        <a:off x="5684763" y="0"/>
        <a:ext cx="2643603" cy="1361198"/>
      </dsp:txXfrm>
    </dsp:sp>
    <dsp:sp modelId="{E1B05951-EF31-4758-BA25-1797B6A2E274}">
      <dsp:nvSpPr>
        <dsp:cNvPr id="0" name=""/>
        <dsp:cNvSpPr/>
      </dsp:nvSpPr>
      <dsp:spPr>
        <a:xfrm>
          <a:off x="5949123" y="1362527"/>
          <a:ext cx="2114882" cy="13680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60325" lvl="0" indent="0" algn="ctr" defTabSz="800100">
            <a:lnSpc>
              <a:spcPct val="90000"/>
            </a:lnSpc>
            <a:spcBef>
              <a:spcPct val="0"/>
            </a:spcBef>
            <a:spcAft>
              <a:spcPct val="35000"/>
            </a:spcAft>
            <a:buNone/>
          </a:pPr>
          <a:r>
            <a:rPr lang="en-US" sz="1800" kern="1200"/>
            <a:t>Effective immediately</a:t>
          </a:r>
        </a:p>
      </dsp:txBody>
      <dsp:txXfrm>
        <a:off x="5989192" y="1402596"/>
        <a:ext cx="2034744" cy="1287928"/>
      </dsp:txXfrm>
    </dsp:sp>
    <dsp:sp modelId="{040950A5-55C3-41CD-984F-738A8F565B1D}">
      <dsp:nvSpPr>
        <dsp:cNvPr id="0" name=""/>
        <dsp:cNvSpPr/>
      </dsp:nvSpPr>
      <dsp:spPr>
        <a:xfrm>
          <a:off x="5949123" y="2941065"/>
          <a:ext cx="2114882" cy="13680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60325" lvl="0" indent="0" algn="ctr" defTabSz="800100">
            <a:lnSpc>
              <a:spcPct val="90000"/>
            </a:lnSpc>
            <a:spcBef>
              <a:spcPct val="0"/>
            </a:spcBef>
            <a:spcAft>
              <a:spcPct val="35000"/>
            </a:spcAft>
            <a:buNone/>
          </a:pPr>
          <a:r>
            <a:rPr lang="en-US" sz="1800" kern="1200"/>
            <a:t>Provisions can be implemented early to the extent allowed by each pronouncement</a:t>
          </a:r>
        </a:p>
      </dsp:txBody>
      <dsp:txXfrm>
        <a:off x="5989192" y="2981134"/>
        <a:ext cx="2034744" cy="1287928"/>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0F6D0-67F0-4C45-B475-C7CEC51C18BE}">
      <dsp:nvSpPr>
        <dsp:cNvPr id="0" name=""/>
        <dsp:cNvSpPr/>
      </dsp:nvSpPr>
      <dsp:spPr>
        <a:xfrm>
          <a:off x="1016"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What?</a:t>
          </a:r>
          <a:endParaRPr lang="en-US" sz="3600" kern="1200">
            <a:solidFill>
              <a:schemeClr val="accent3"/>
            </a:solidFill>
          </a:endParaRPr>
        </a:p>
      </dsp:txBody>
      <dsp:txXfrm>
        <a:off x="1016" y="0"/>
        <a:ext cx="2643603" cy="1361198"/>
      </dsp:txXfrm>
    </dsp:sp>
    <dsp:sp modelId="{0D50CC20-32FF-4B06-97FC-92D35B4FB189}">
      <dsp:nvSpPr>
        <dsp:cNvPr id="0" name=""/>
        <dsp:cNvSpPr/>
      </dsp:nvSpPr>
      <dsp:spPr>
        <a:xfrm>
          <a:off x="276395"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t" anchorCtr="0">
          <a:noAutofit/>
        </a:bodyPr>
        <a:lstStyle/>
        <a:p>
          <a:pPr marL="60325" lvl="0" indent="0" algn="l" defTabSz="711200">
            <a:lnSpc>
              <a:spcPct val="90000"/>
            </a:lnSpc>
            <a:spcBef>
              <a:spcPct val="0"/>
            </a:spcBef>
            <a:spcAft>
              <a:spcPct val="35000"/>
            </a:spcAft>
            <a:buNone/>
          </a:pPr>
          <a:r>
            <a:rPr lang="en-US" sz="1600" kern="1200" dirty="0"/>
            <a:t>The Board has renamed the financial report in response to stakeholders who pointed out that its acronym, as it commonly was pronounced, sounded like a highly offensive racial slur</a:t>
          </a:r>
        </a:p>
      </dsp:txBody>
      <dsp:txXfrm>
        <a:off x="338338" y="1423141"/>
        <a:ext cx="1990996" cy="2825377"/>
      </dsp:txXfrm>
    </dsp:sp>
    <dsp:sp modelId="{D07AB29A-E23C-4CB7-9C40-376C4ADD80A1}">
      <dsp:nvSpPr>
        <dsp:cNvPr id="0" name=""/>
        <dsp:cNvSpPr/>
      </dsp:nvSpPr>
      <dsp:spPr>
        <a:xfrm>
          <a:off x="2842889"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Why?</a:t>
          </a:r>
          <a:endParaRPr lang="en-US" sz="3600" kern="1200">
            <a:solidFill>
              <a:schemeClr val="accent3"/>
            </a:solidFill>
          </a:endParaRPr>
        </a:p>
      </dsp:txBody>
      <dsp:txXfrm>
        <a:off x="2842889" y="0"/>
        <a:ext cx="2643603" cy="1361198"/>
      </dsp:txXfrm>
    </dsp:sp>
    <dsp:sp modelId="{2E34079D-27D5-48C7-A62C-2E8AAB1D3AF4}">
      <dsp:nvSpPr>
        <dsp:cNvPr id="0" name=""/>
        <dsp:cNvSpPr/>
      </dsp:nvSpPr>
      <dsp:spPr>
        <a:xfrm>
          <a:off x="3107250"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t" anchorCtr="0">
          <a:noAutofit/>
        </a:bodyPr>
        <a:lstStyle/>
        <a:p>
          <a:pPr marL="60325" lvl="0" indent="0" algn="l" defTabSz="711200">
            <a:lnSpc>
              <a:spcPct val="90000"/>
            </a:lnSpc>
            <a:spcBef>
              <a:spcPct val="0"/>
            </a:spcBef>
            <a:spcAft>
              <a:spcPct val="35000"/>
            </a:spcAft>
            <a:buNone/>
          </a:pPr>
          <a:r>
            <a:rPr lang="en-US" sz="1600" kern="1200"/>
            <a:t>The GASB’s commitment to diversity and inclusion dictate that its standards should be free of potentially offensive terminology</a:t>
          </a:r>
          <a:endParaRPr lang="en-US" sz="1600" kern="1200">
            <a:solidFill>
              <a:schemeClr val="bg1"/>
            </a:solidFill>
          </a:endParaRPr>
        </a:p>
      </dsp:txBody>
      <dsp:txXfrm>
        <a:off x="3169193" y="1423141"/>
        <a:ext cx="1990996" cy="2825377"/>
      </dsp:txXfrm>
    </dsp:sp>
    <dsp:sp modelId="{B8E80059-7753-4292-BEE2-00EF08B957DE}">
      <dsp:nvSpPr>
        <dsp:cNvPr id="0" name=""/>
        <dsp:cNvSpPr/>
      </dsp:nvSpPr>
      <dsp:spPr>
        <a:xfrm>
          <a:off x="5684763"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When?</a:t>
          </a:r>
          <a:endParaRPr lang="en-US" sz="3600" kern="1200">
            <a:solidFill>
              <a:schemeClr val="accent3"/>
            </a:solidFill>
          </a:endParaRPr>
        </a:p>
      </dsp:txBody>
      <dsp:txXfrm>
        <a:off x="5684763" y="0"/>
        <a:ext cx="2643603" cy="1361198"/>
      </dsp:txXfrm>
    </dsp:sp>
    <dsp:sp modelId="{E1B05951-EF31-4758-BA25-1797B6A2E274}">
      <dsp:nvSpPr>
        <dsp:cNvPr id="0" name=""/>
        <dsp:cNvSpPr/>
      </dsp:nvSpPr>
      <dsp:spPr>
        <a:xfrm>
          <a:off x="5949123"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t" anchorCtr="0">
          <a:noAutofit/>
        </a:bodyPr>
        <a:lstStyle/>
        <a:p>
          <a:pPr marL="60325" lvl="0" indent="0" algn="l" defTabSz="711200">
            <a:lnSpc>
              <a:spcPct val="90000"/>
            </a:lnSpc>
            <a:spcBef>
              <a:spcPct val="0"/>
            </a:spcBef>
            <a:spcAft>
              <a:spcPct val="35000"/>
            </a:spcAft>
            <a:buNone/>
          </a:pPr>
          <a:r>
            <a:rPr lang="en-US" sz="1600" kern="1200" dirty="0"/>
            <a:t>Effective for fiscal years ending after December 15, 2021.</a:t>
          </a:r>
        </a:p>
        <a:p>
          <a:pPr marL="60325" lvl="0" indent="0" algn="l" defTabSz="711200">
            <a:lnSpc>
              <a:spcPct val="90000"/>
            </a:lnSpc>
            <a:spcBef>
              <a:spcPct val="0"/>
            </a:spcBef>
            <a:spcAft>
              <a:spcPct val="35000"/>
            </a:spcAft>
            <a:buNone/>
          </a:pPr>
          <a:endParaRPr lang="en-US" sz="1600" kern="1200" dirty="0"/>
        </a:p>
        <a:p>
          <a:pPr marL="60325" lvl="0" indent="0" algn="l" defTabSz="711200">
            <a:lnSpc>
              <a:spcPct val="90000"/>
            </a:lnSpc>
            <a:spcBef>
              <a:spcPct val="0"/>
            </a:spcBef>
            <a:spcAft>
              <a:spcPct val="35000"/>
            </a:spcAft>
            <a:buNone/>
          </a:pPr>
          <a:r>
            <a:rPr lang="en-US" sz="1600" kern="1200" dirty="0"/>
            <a:t>Earlier application is encouraged.</a:t>
          </a:r>
        </a:p>
      </dsp:txBody>
      <dsp:txXfrm>
        <a:off x="6011066" y="1423141"/>
        <a:ext cx="1990996" cy="2825377"/>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DD1CEE-4F11-4052-9D44-24F58E9D44AB}">
      <dsp:nvSpPr>
        <dsp:cNvPr id="0" name=""/>
        <dsp:cNvSpPr/>
      </dsp:nvSpPr>
      <dsp:spPr>
        <a:xfrm>
          <a:off x="0" y="1176214"/>
          <a:ext cx="8561387" cy="1436371"/>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The new name of the broader report is </a:t>
          </a:r>
          <a:r>
            <a:rPr lang="en-US" sz="2200" i="1" kern="1200" dirty="0"/>
            <a:t>annual comprehensive financial report (ACFR)</a:t>
          </a:r>
        </a:p>
      </dsp:txBody>
      <dsp:txXfrm>
        <a:off x="70118" y="1246332"/>
        <a:ext cx="8421151" cy="1296135"/>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0F6D0-67F0-4C45-B475-C7CEC51C18BE}">
      <dsp:nvSpPr>
        <dsp:cNvPr id="0" name=""/>
        <dsp:cNvSpPr/>
      </dsp:nvSpPr>
      <dsp:spPr>
        <a:xfrm>
          <a:off x="1016"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What?</a:t>
          </a:r>
          <a:endParaRPr lang="en-US" sz="3600" kern="1200">
            <a:solidFill>
              <a:schemeClr val="accent3"/>
            </a:solidFill>
          </a:endParaRPr>
        </a:p>
      </dsp:txBody>
      <dsp:txXfrm>
        <a:off x="1016" y="0"/>
        <a:ext cx="2643603" cy="1361198"/>
      </dsp:txXfrm>
    </dsp:sp>
    <dsp:sp modelId="{0D50CC20-32FF-4B06-97FC-92D35B4FB189}">
      <dsp:nvSpPr>
        <dsp:cNvPr id="0" name=""/>
        <dsp:cNvSpPr/>
      </dsp:nvSpPr>
      <dsp:spPr>
        <a:xfrm>
          <a:off x="265377"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t" anchorCtr="0">
          <a:noAutofit/>
        </a:bodyPr>
        <a:lstStyle/>
        <a:p>
          <a:pPr marL="60325" lvl="0" indent="0" algn="l" defTabSz="800100">
            <a:lnSpc>
              <a:spcPct val="90000"/>
            </a:lnSpc>
            <a:spcBef>
              <a:spcPct val="0"/>
            </a:spcBef>
            <a:spcAft>
              <a:spcPct val="35000"/>
            </a:spcAft>
            <a:buNone/>
          </a:pPr>
          <a:r>
            <a:rPr lang="en-US" sz="1800" kern="1200" dirty="0"/>
            <a:t>Practice issues identified during implementation and application of certain GASB Statements and accounting and financial reporting for financial guarantees</a:t>
          </a:r>
        </a:p>
      </dsp:txBody>
      <dsp:txXfrm>
        <a:off x="327320" y="1423141"/>
        <a:ext cx="1990996" cy="2825377"/>
      </dsp:txXfrm>
    </dsp:sp>
    <dsp:sp modelId="{D07AB29A-E23C-4CB7-9C40-376C4ADD80A1}">
      <dsp:nvSpPr>
        <dsp:cNvPr id="0" name=""/>
        <dsp:cNvSpPr/>
      </dsp:nvSpPr>
      <dsp:spPr>
        <a:xfrm>
          <a:off x="2842889"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Why?</a:t>
          </a:r>
          <a:endParaRPr lang="en-US" sz="3600" kern="1200">
            <a:solidFill>
              <a:schemeClr val="accent3"/>
            </a:solidFill>
          </a:endParaRPr>
        </a:p>
      </dsp:txBody>
      <dsp:txXfrm>
        <a:off x="2842889" y="0"/>
        <a:ext cx="2643603" cy="1361198"/>
      </dsp:txXfrm>
    </dsp:sp>
    <dsp:sp modelId="{2E34079D-27D5-48C7-A62C-2E8AAB1D3AF4}">
      <dsp:nvSpPr>
        <dsp:cNvPr id="0" name=""/>
        <dsp:cNvSpPr/>
      </dsp:nvSpPr>
      <dsp:spPr>
        <a:xfrm>
          <a:off x="3107250"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t" anchorCtr="0">
          <a:noAutofit/>
        </a:bodyPr>
        <a:lstStyle/>
        <a:p>
          <a:pPr marL="60325" lvl="0" indent="0" algn="l" defTabSz="844550">
            <a:lnSpc>
              <a:spcPct val="90000"/>
            </a:lnSpc>
            <a:spcBef>
              <a:spcPct val="0"/>
            </a:spcBef>
            <a:spcAft>
              <a:spcPct val="35000"/>
            </a:spcAft>
            <a:buNone/>
          </a:pPr>
          <a:r>
            <a:rPr lang="en-US" sz="1900" kern="1200" dirty="0"/>
            <a:t>Omnibus Statements are issued to address issues in multiple pronouncements that, individually, would not justify a separate pronouncement</a:t>
          </a:r>
          <a:endParaRPr lang="en-US" sz="1900" kern="1200" dirty="0">
            <a:solidFill>
              <a:schemeClr val="bg1"/>
            </a:solidFill>
          </a:endParaRPr>
        </a:p>
      </dsp:txBody>
      <dsp:txXfrm>
        <a:off x="3169193" y="1423141"/>
        <a:ext cx="1990996" cy="2825377"/>
      </dsp:txXfrm>
    </dsp:sp>
    <dsp:sp modelId="{B8E80059-7753-4292-BEE2-00EF08B957DE}">
      <dsp:nvSpPr>
        <dsp:cNvPr id="0" name=""/>
        <dsp:cNvSpPr/>
      </dsp:nvSpPr>
      <dsp:spPr>
        <a:xfrm>
          <a:off x="5684763"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When?</a:t>
          </a:r>
          <a:endParaRPr lang="en-US" sz="3600" kern="1200">
            <a:solidFill>
              <a:schemeClr val="accent3"/>
            </a:solidFill>
          </a:endParaRPr>
        </a:p>
      </dsp:txBody>
      <dsp:txXfrm>
        <a:off x="5684763" y="0"/>
        <a:ext cx="2643603" cy="1361198"/>
      </dsp:txXfrm>
    </dsp:sp>
    <dsp:sp modelId="{DACCC2AD-9B92-442F-9DDB-CC55453DC2B7}">
      <dsp:nvSpPr>
        <dsp:cNvPr id="0" name=""/>
        <dsp:cNvSpPr/>
      </dsp:nvSpPr>
      <dsp:spPr>
        <a:xfrm>
          <a:off x="5949123"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t" anchorCtr="0">
          <a:noAutofit/>
        </a:bodyPr>
        <a:lstStyle/>
        <a:p>
          <a:pPr marL="60325" lvl="0" indent="0" algn="l" defTabSz="800100">
            <a:lnSpc>
              <a:spcPct val="90000"/>
            </a:lnSpc>
            <a:spcBef>
              <a:spcPct val="0"/>
            </a:spcBef>
            <a:spcAft>
              <a:spcPct val="35000"/>
            </a:spcAft>
            <a:buNone/>
          </a:pPr>
          <a:r>
            <a:rPr lang="en-US" sz="1800" kern="1200" dirty="0"/>
            <a:t>Various effective dates: </a:t>
          </a:r>
        </a:p>
        <a:p>
          <a:pPr marL="60325" lvl="0" indent="0" algn="l" defTabSz="800100">
            <a:lnSpc>
              <a:spcPct val="90000"/>
            </a:lnSpc>
            <a:spcBef>
              <a:spcPct val="0"/>
            </a:spcBef>
            <a:spcAft>
              <a:spcPct val="35000"/>
            </a:spcAft>
            <a:buNone/>
          </a:pPr>
          <a:r>
            <a:rPr lang="en-US" sz="1800" kern="1200" dirty="0"/>
            <a:t>1) Upon issuance</a:t>
          </a:r>
        </a:p>
        <a:p>
          <a:pPr marL="60325" lvl="0" indent="0" algn="l" defTabSz="800100">
            <a:lnSpc>
              <a:spcPct val="90000"/>
            </a:lnSpc>
            <a:spcBef>
              <a:spcPct val="0"/>
            </a:spcBef>
            <a:spcAft>
              <a:spcPct val="35000"/>
            </a:spcAft>
            <a:buNone/>
          </a:pPr>
          <a:r>
            <a:rPr lang="en-US" sz="1800" kern="1200" dirty="0"/>
            <a:t>2) Fiscal years beginning after June 15, 2022</a:t>
          </a:r>
        </a:p>
        <a:p>
          <a:pPr marL="60325" lvl="0" indent="0" algn="l" defTabSz="800100">
            <a:lnSpc>
              <a:spcPct val="90000"/>
            </a:lnSpc>
            <a:spcBef>
              <a:spcPct val="0"/>
            </a:spcBef>
            <a:spcAft>
              <a:spcPct val="35000"/>
            </a:spcAft>
            <a:buNone/>
          </a:pPr>
          <a:r>
            <a:rPr lang="en-US" sz="1800" kern="1200" dirty="0"/>
            <a:t>3) Fiscal years beginning after June 15, 2023</a:t>
          </a:r>
        </a:p>
      </dsp:txBody>
      <dsp:txXfrm>
        <a:off x="6011066" y="1423141"/>
        <a:ext cx="1990996" cy="2825377"/>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3EBBAF-9609-4CC7-B67B-53E0EFC6DD79}">
      <dsp:nvSpPr>
        <dsp:cNvPr id="0" name=""/>
        <dsp:cNvSpPr/>
      </dsp:nvSpPr>
      <dsp:spPr>
        <a:xfrm>
          <a:off x="0" y="40421"/>
          <a:ext cx="8571271" cy="865800"/>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b="0" kern="1200" dirty="0"/>
            <a:t>Financial Guarantees</a:t>
          </a:r>
          <a:endParaRPr lang="en-US" sz="3700" kern="1200" dirty="0"/>
        </a:p>
      </dsp:txBody>
      <dsp:txXfrm>
        <a:off x="42265" y="82686"/>
        <a:ext cx="8486741" cy="781270"/>
      </dsp:txXfrm>
    </dsp:sp>
    <dsp:sp modelId="{79408A8B-A7C2-4F56-9DE1-4178264639F9}">
      <dsp:nvSpPr>
        <dsp:cNvPr id="0" name=""/>
        <dsp:cNvSpPr/>
      </dsp:nvSpPr>
      <dsp:spPr>
        <a:xfrm>
          <a:off x="0" y="1012781"/>
          <a:ext cx="8571271" cy="865800"/>
        </a:xfrm>
        <a:prstGeom prst="roundRect">
          <a:avLst/>
        </a:prstGeom>
        <a:solidFill>
          <a:schemeClr val="accent2">
            <a:shade val="80000"/>
            <a:hueOff val="194215"/>
            <a:satOff val="-13378"/>
            <a:lumOff val="90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Other Derivative Instruments</a:t>
          </a:r>
        </a:p>
      </dsp:txBody>
      <dsp:txXfrm>
        <a:off x="42265" y="1055046"/>
        <a:ext cx="8486741" cy="781270"/>
      </dsp:txXfrm>
    </dsp:sp>
    <dsp:sp modelId="{16EB3FC1-1B25-449F-AA7B-A0C695979AB5}">
      <dsp:nvSpPr>
        <dsp:cNvPr id="0" name=""/>
        <dsp:cNvSpPr/>
      </dsp:nvSpPr>
      <dsp:spPr>
        <a:xfrm>
          <a:off x="0" y="1985141"/>
          <a:ext cx="8571271" cy="865800"/>
        </a:xfrm>
        <a:prstGeom prst="roundRect">
          <a:avLst/>
        </a:prstGeom>
        <a:solidFill>
          <a:schemeClr val="accent2">
            <a:shade val="80000"/>
            <a:hueOff val="388430"/>
            <a:satOff val="-26755"/>
            <a:lumOff val="181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b="0" kern="1200" dirty="0"/>
            <a:t>Leases, PPPs, and SBITAs</a:t>
          </a:r>
          <a:endParaRPr lang="en-US" sz="3700" kern="1200" dirty="0"/>
        </a:p>
      </dsp:txBody>
      <dsp:txXfrm>
        <a:off x="42265" y="2027406"/>
        <a:ext cx="8486741" cy="781270"/>
      </dsp:txXfrm>
    </dsp:sp>
    <dsp:sp modelId="{357BDD37-33B2-42E8-A8C0-2E525021BFAD}">
      <dsp:nvSpPr>
        <dsp:cNvPr id="0" name=""/>
        <dsp:cNvSpPr/>
      </dsp:nvSpPr>
      <dsp:spPr>
        <a:xfrm>
          <a:off x="0" y="2957501"/>
          <a:ext cx="8571271" cy="865800"/>
        </a:xfrm>
        <a:prstGeom prst="roundRect">
          <a:avLst/>
        </a:prstGeom>
        <a:solidFill>
          <a:schemeClr val="accent2">
            <a:shade val="80000"/>
            <a:hueOff val="582645"/>
            <a:satOff val="-40133"/>
            <a:lumOff val="272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b="0" kern="1200" dirty="0"/>
            <a:t>Extended Use of LIBOR</a:t>
          </a:r>
          <a:endParaRPr lang="en-US" sz="3700" kern="1200" dirty="0"/>
        </a:p>
      </dsp:txBody>
      <dsp:txXfrm>
        <a:off x="42265" y="2999766"/>
        <a:ext cx="8486741" cy="781270"/>
      </dsp:txXfrm>
    </dsp:sp>
    <dsp:sp modelId="{912C3DB5-2C17-4BE4-A9CC-459F65F9CA33}">
      <dsp:nvSpPr>
        <dsp:cNvPr id="0" name=""/>
        <dsp:cNvSpPr/>
      </dsp:nvSpPr>
      <dsp:spPr>
        <a:xfrm>
          <a:off x="0" y="3929861"/>
          <a:ext cx="8571271" cy="865800"/>
        </a:xfrm>
        <a:prstGeom prst="roundRect">
          <a:avLst/>
        </a:prstGeom>
        <a:solidFill>
          <a:schemeClr val="accent2">
            <a:shade val="80000"/>
            <a:hueOff val="776861"/>
            <a:satOff val="-53511"/>
            <a:lumOff val="363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b="0" kern="1200" dirty="0"/>
            <a:t>Technical Updates/Corrections</a:t>
          </a:r>
          <a:endParaRPr lang="en-US" sz="3700" kern="1200" dirty="0"/>
        </a:p>
      </dsp:txBody>
      <dsp:txXfrm>
        <a:off x="42265" y="3972126"/>
        <a:ext cx="8486741" cy="781270"/>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B7B30D-B29E-4092-82A1-43AFAA3F408C}">
      <dsp:nvSpPr>
        <dsp:cNvPr id="0" name=""/>
        <dsp:cNvSpPr/>
      </dsp:nvSpPr>
      <dsp:spPr>
        <a:xfrm>
          <a:off x="0" y="44495"/>
          <a:ext cx="8561387" cy="818999"/>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Statement 99 DOES</a:t>
          </a:r>
        </a:p>
      </dsp:txBody>
      <dsp:txXfrm>
        <a:off x="39980" y="84475"/>
        <a:ext cx="8481427" cy="739039"/>
      </dsp:txXfrm>
    </dsp:sp>
    <dsp:sp modelId="{552AA724-6297-4EEE-86A9-99964C851773}">
      <dsp:nvSpPr>
        <dsp:cNvPr id="0" name=""/>
        <dsp:cNvSpPr/>
      </dsp:nvSpPr>
      <dsp:spPr>
        <a:xfrm>
          <a:off x="0" y="863495"/>
          <a:ext cx="8561387" cy="1521449"/>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71824"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Apply the liability recognition, liability measurement, and disclosure requirements in Statement 70 to governments that extend exchange or exchange-like financial guarantees.</a:t>
          </a:r>
        </a:p>
      </dsp:txBody>
      <dsp:txXfrm>
        <a:off x="0" y="863495"/>
        <a:ext cx="8561387" cy="1521449"/>
      </dsp:txXfrm>
    </dsp:sp>
    <dsp:sp modelId="{E5164DB2-0241-431B-AD10-E4D45D0DE29E}">
      <dsp:nvSpPr>
        <dsp:cNvPr id="0" name=""/>
        <dsp:cNvSpPr/>
      </dsp:nvSpPr>
      <dsp:spPr>
        <a:xfrm>
          <a:off x="0" y="2384945"/>
          <a:ext cx="8561387" cy="818999"/>
        </a:xfrm>
        <a:prstGeom prst="roundRect">
          <a:avLst/>
        </a:prstGeom>
        <a:solidFill>
          <a:schemeClr val="accent1">
            <a:shade val="80000"/>
            <a:hueOff val="727274"/>
            <a:satOff val="-81238"/>
            <a:lumOff val="43152"/>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Statement 99 DOES NOT</a:t>
          </a:r>
        </a:p>
      </dsp:txBody>
      <dsp:txXfrm>
        <a:off x="39980" y="2424925"/>
        <a:ext cx="8481427" cy="739039"/>
      </dsp:txXfrm>
    </dsp:sp>
    <dsp:sp modelId="{8E0B8017-A1B0-4556-8F45-927A86731CA0}">
      <dsp:nvSpPr>
        <dsp:cNvPr id="0" name=""/>
        <dsp:cNvSpPr/>
      </dsp:nvSpPr>
      <dsp:spPr>
        <a:xfrm>
          <a:off x="0" y="3203945"/>
          <a:ext cx="8561387" cy="1593900"/>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71824"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Prescribe expense classification.</a:t>
          </a:r>
        </a:p>
        <a:p>
          <a:pPr marL="228600" lvl="1" indent="-228600" algn="l" defTabSz="1200150">
            <a:lnSpc>
              <a:spcPct val="90000"/>
            </a:lnSpc>
            <a:spcBef>
              <a:spcPct val="0"/>
            </a:spcBef>
            <a:spcAft>
              <a:spcPct val="20000"/>
            </a:spcAft>
            <a:buChar char="•"/>
          </a:pPr>
          <a:r>
            <a:rPr lang="en-US" sz="2700" kern="1200" dirty="0"/>
            <a:t>Prescribe recognition guidance for the consideration received in an exchange or exchange-like financial guarantee transaction.</a:t>
          </a:r>
        </a:p>
      </dsp:txBody>
      <dsp:txXfrm>
        <a:off x="0" y="3203945"/>
        <a:ext cx="8561387" cy="1593900"/>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B7B30D-B29E-4092-82A1-43AFAA3F408C}">
      <dsp:nvSpPr>
        <dsp:cNvPr id="0" name=""/>
        <dsp:cNvSpPr/>
      </dsp:nvSpPr>
      <dsp:spPr>
        <a:xfrm>
          <a:off x="0" y="64746"/>
          <a:ext cx="8561387" cy="76167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0" kern="1200" dirty="0"/>
            <a:t>Other Derivative Instruments</a:t>
          </a:r>
          <a:endParaRPr lang="en-US" sz="3300" kern="1200" dirty="0"/>
        </a:p>
      </dsp:txBody>
      <dsp:txXfrm>
        <a:off x="37182" y="101928"/>
        <a:ext cx="8487023" cy="687306"/>
      </dsp:txXfrm>
    </dsp:sp>
    <dsp:sp modelId="{552AA724-6297-4EEE-86A9-99964C851773}">
      <dsp:nvSpPr>
        <dsp:cNvPr id="0" name=""/>
        <dsp:cNvSpPr/>
      </dsp:nvSpPr>
      <dsp:spPr>
        <a:xfrm>
          <a:off x="0" y="826416"/>
          <a:ext cx="8561387" cy="2438460"/>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71824"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baseline="0" dirty="0"/>
            <a:t>Change in fair value would be reported on flow statement </a:t>
          </a:r>
          <a:r>
            <a:rPr lang="en-US" sz="2400" i="0" u="none" kern="1200" baseline="0" dirty="0"/>
            <a:t>separately from investment revenues</a:t>
          </a:r>
          <a:endParaRPr lang="en-US" sz="2400" i="0" u="none" kern="1200" dirty="0"/>
        </a:p>
        <a:p>
          <a:pPr marL="228600" lvl="1" indent="-228600" algn="l" defTabSz="1066800">
            <a:lnSpc>
              <a:spcPct val="90000"/>
            </a:lnSpc>
            <a:spcBef>
              <a:spcPct val="0"/>
            </a:spcBef>
            <a:spcAft>
              <a:spcPct val="20000"/>
            </a:spcAft>
            <a:buChar char="•"/>
          </a:pPr>
          <a:r>
            <a:rPr lang="en-US" sz="2400" kern="1200" dirty="0"/>
            <a:t>Disclosures would be distinguished from hedging derivative instruments and investment derivative instruments</a:t>
          </a:r>
        </a:p>
        <a:p>
          <a:pPr marL="228600" lvl="1" indent="-228600" algn="l" defTabSz="1066800">
            <a:lnSpc>
              <a:spcPct val="90000"/>
            </a:lnSpc>
            <a:spcBef>
              <a:spcPct val="0"/>
            </a:spcBef>
            <a:spcAft>
              <a:spcPct val="20000"/>
            </a:spcAft>
            <a:buChar char="•"/>
          </a:pPr>
          <a:r>
            <a:rPr lang="en-US" sz="2400" kern="1200"/>
            <a:t>Disclose fair value of derivative instruments that were reclassified from hedging derivative instruments</a:t>
          </a:r>
        </a:p>
      </dsp:txBody>
      <dsp:txXfrm>
        <a:off x="0" y="826416"/>
        <a:ext cx="8561387" cy="2438460"/>
      </dsp:txXfrm>
    </dsp:sp>
    <dsp:sp modelId="{E5164DB2-0241-431B-AD10-E4D45D0DE29E}">
      <dsp:nvSpPr>
        <dsp:cNvPr id="0" name=""/>
        <dsp:cNvSpPr/>
      </dsp:nvSpPr>
      <dsp:spPr>
        <a:xfrm>
          <a:off x="0" y="3264876"/>
          <a:ext cx="8561387" cy="485998"/>
        </a:xfrm>
        <a:prstGeom prst="roundRect">
          <a:avLst/>
        </a:prstGeom>
        <a:solidFill>
          <a:schemeClr val="accent1">
            <a:shade val="80000"/>
            <a:hueOff val="727274"/>
            <a:satOff val="-81238"/>
            <a:lumOff val="43152"/>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b="0" kern="1200" dirty="0"/>
            <a:t>Termination of hedge accounting</a:t>
          </a:r>
          <a:endParaRPr lang="en-US" sz="3300" kern="1200" dirty="0"/>
        </a:p>
      </dsp:txBody>
      <dsp:txXfrm>
        <a:off x="23724" y="3288600"/>
        <a:ext cx="8513939" cy="438550"/>
      </dsp:txXfrm>
    </dsp:sp>
    <dsp:sp modelId="{8E0B8017-A1B0-4556-8F45-927A86731CA0}">
      <dsp:nvSpPr>
        <dsp:cNvPr id="0" name=""/>
        <dsp:cNvSpPr/>
      </dsp:nvSpPr>
      <dsp:spPr>
        <a:xfrm>
          <a:off x="0" y="3750874"/>
          <a:ext cx="8561387" cy="1026720"/>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71824"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a:t>If hedging derivative instruments cease to be effective, the balance of the deferrals would be reported on the flows statement separately from investment revenues.</a:t>
          </a:r>
        </a:p>
      </dsp:txBody>
      <dsp:txXfrm>
        <a:off x="0" y="3750874"/>
        <a:ext cx="8561387" cy="1026720"/>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B7B30D-B29E-4092-82A1-43AFAA3F408C}">
      <dsp:nvSpPr>
        <dsp:cNvPr id="0" name=""/>
        <dsp:cNvSpPr/>
      </dsp:nvSpPr>
      <dsp:spPr>
        <a:xfrm>
          <a:off x="0" y="55430"/>
          <a:ext cx="8561387" cy="60840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kern="1200"/>
            <a:t>Remeasurement of certain assets and liabilities</a:t>
          </a:r>
          <a:endParaRPr lang="en-US" sz="2600" kern="1200"/>
        </a:p>
      </dsp:txBody>
      <dsp:txXfrm>
        <a:off x="29700" y="85130"/>
        <a:ext cx="8501987" cy="549000"/>
      </dsp:txXfrm>
    </dsp:sp>
    <dsp:sp modelId="{552AA724-6297-4EEE-86A9-99964C851773}">
      <dsp:nvSpPr>
        <dsp:cNvPr id="0" name=""/>
        <dsp:cNvSpPr/>
      </dsp:nvSpPr>
      <dsp:spPr>
        <a:xfrm>
          <a:off x="0" y="663830"/>
          <a:ext cx="8561387" cy="592020"/>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71824"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baseline="0"/>
            <a:t>Would not be remeasured solely for a change in an index or rate used to determine variable payments</a:t>
          </a:r>
          <a:endParaRPr lang="en-US" sz="2000" kern="1200"/>
        </a:p>
      </dsp:txBody>
      <dsp:txXfrm>
        <a:off x="0" y="663830"/>
        <a:ext cx="8561387" cy="592020"/>
      </dsp:txXfrm>
    </dsp:sp>
    <dsp:sp modelId="{E5164DB2-0241-431B-AD10-E4D45D0DE29E}">
      <dsp:nvSpPr>
        <dsp:cNvPr id="0" name=""/>
        <dsp:cNvSpPr/>
      </dsp:nvSpPr>
      <dsp:spPr>
        <a:xfrm>
          <a:off x="0" y="1255850"/>
          <a:ext cx="8561387" cy="608400"/>
        </a:xfrm>
        <a:prstGeom prst="roundRect">
          <a:avLst/>
        </a:prstGeom>
        <a:solidFill>
          <a:schemeClr val="accent1">
            <a:shade val="80000"/>
            <a:hueOff val="363637"/>
            <a:satOff val="-40619"/>
            <a:lumOff val="21576"/>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kern="1200"/>
            <a:t>Option to Terminate</a:t>
          </a:r>
          <a:endParaRPr lang="en-US" sz="2600" kern="1200"/>
        </a:p>
      </dsp:txBody>
      <dsp:txXfrm>
        <a:off x="29700" y="1285550"/>
        <a:ext cx="8501987" cy="549000"/>
      </dsp:txXfrm>
    </dsp:sp>
    <dsp:sp modelId="{8E0B8017-A1B0-4556-8F45-927A86731CA0}">
      <dsp:nvSpPr>
        <dsp:cNvPr id="0" name=""/>
        <dsp:cNvSpPr/>
      </dsp:nvSpPr>
      <dsp:spPr>
        <a:xfrm>
          <a:off x="0" y="1864250"/>
          <a:ext cx="8561387" cy="1722240"/>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71824"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Unconditional right that exists within the contract - the right to terminate due to the action or inaction of the other party is not an option to terminate</a:t>
          </a:r>
        </a:p>
        <a:p>
          <a:pPr marL="228600" lvl="1" indent="-228600" algn="l" defTabSz="889000">
            <a:lnSpc>
              <a:spcPct val="90000"/>
            </a:lnSpc>
            <a:spcBef>
              <a:spcPct val="0"/>
            </a:spcBef>
            <a:spcAft>
              <a:spcPct val="20000"/>
            </a:spcAft>
            <a:buChar char="•"/>
          </a:pPr>
          <a:r>
            <a:rPr lang="en-US" sz="2000" kern="1200"/>
            <a:t>For leases only - the option to purchase the underlying asset would be considered an option to terminate for purposes of measuring the lease term</a:t>
          </a:r>
        </a:p>
      </dsp:txBody>
      <dsp:txXfrm>
        <a:off x="0" y="1864250"/>
        <a:ext cx="8561387" cy="1722240"/>
      </dsp:txXfrm>
    </dsp:sp>
    <dsp:sp modelId="{7CCF5094-F795-41F0-BCB6-59951BBA4EAD}">
      <dsp:nvSpPr>
        <dsp:cNvPr id="0" name=""/>
        <dsp:cNvSpPr/>
      </dsp:nvSpPr>
      <dsp:spPr>
        <a:xfrm>
          <a:off x="0" y="3586490"/>
          <a:ext cx="8561387" cy="608400"/>
        </a:xfrm>
        <a:prstGeom prst="roundRect">
          <a:avLst/>
        </a:prstGeom>
        <a:solidFill>
          <a:schemeClr val="accent1">
            <a:shade val="80000"/>
            <a:hueOff val="727274"/>
            <a:satOff val="-81238"/>
            <a:lumOff val="43152"/>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kern="1200"/>
            <a:t>Short-term Leases and SBITAs</a:t>
          </a:r>
          <a:endParaRPr lang="en-US" sz="2600" kern="1200"/>
        </a:p>
      </dsp:txBody>
      <dsp:txXfrm>
        <a:off x="29700" y="3616190"/>
        <a:ext cx="8501987" cy="549000"/>
      </dsp:txXfrm>
    </dsp:sp>
    <dsp:sp modelId="{3A1B1835-6744-4434-8DCA-B05271D6CA4B}">
      <dsp:nvSpPr>
        <dsp:cNvPr id="0" name=""/>
        <dsp:cNvSpPr/>
      </dsp:nvSpPr>
      <dsp:spPr>
        <a:xfrm>
          <a:off x="0" y="4194890"/>
          <a:ext cx="8561387" cy="592020"/>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71824"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baseline="0"/>
            <a:t>Modified short-term leases or SBITAs would be remeasured from the inception of the lease or SBITA </a:t>
          </a:r>
          <a:endParaRPr lang="en-US" sz="2000" kern="1200"/>
        </a:p>
      </dsp:txBody>
      <dsp:txXfrm>
        <a:off x="0" y="4194890"/>
        <a:ext cx="8561387" cy="592020"/>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B7B30D-B29E-4092-82A1-43AFAA3F408C}">
      <dsp:nvSpPr>
        <dsp:cNvPr id="0" name=""/>
        <dsp:cNvSpPr/>
      </dsp:nvSpPr>
      <dsp:spPr>
        <a:xfrm>
          <a:off x="0" y="55430"/>
          <a:ext cx="8561387" cy="60840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kern="1200"/>
            <a:t>Variable Lease Payments</a:t>
          </a:r>
          <a:endParaRPr lang="en-US" sz="2600" kern="1200"/>
        </a:p>
      </dsp:txBody>
      <dsp:txXfrm>
        <a:off x="29700" y="85130"/>
        <a:ext cx="8501987" cy="549000"/>
      </dsp:txXfrm>
    </dsp:sp>
    <dsp:sp modelId="{552AA724-6297-4EEE-86A9-99964C851773}">
      <dsp:nvSpPr>
        <dsp:cNvPr id="0" name=""/>
        <dsp:cNvSpPr/>
      </dsp:nvSpPr>
      <dsp:spPr>
        <a:xfrm>
          <a:off x="0" y="663830"/>
          <a:ext cx="8561387" cy="861120"/>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71824"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baseline="0"/>
            <a:t>Variable lease payments, other than those that depend on an index or rate or those that are fixed in substance, would not be included in the measurement of the lease liability.</a:t>
          </a:r>
          <a:endParaRPr lang="en-US" sz="2000" kern="1200"/>
        </a:p>
      </dsp:txBody>
      <dsp:txXfrm>
        <a:off x="0" y="663830"/>
        <a:ext cx="8561387" cy="861120"/>
      </dsp:txXfrm>
    </dsp:sp>
    <dsp:sp modelId="{E5164DB2-0241-431B-AD10-E4D45D0DE29E}">
      <dsp:nvSpPr>
        <dsp:cNvPr id="0" name=""/>
        <dsp:cNvSpPr/>
      </dsp:nvSpPr>
      <dsp:spPr>
        <a:xfrm>
          <a:off x="0" y="1524950"/>
          <a:ext cx="8561387" cy="608400"/>
        </a:xfrm>
        <a:prstGeom prst="roundRect">
          <a:avLst/>
        </a:prstGeom>
        <a:solidFill>
          <a:schemeClr val="accent1">
            <a:shade val="80000"/>
            <a:hueOff val="363637"/>
            <a:satOff val="-40619"/>
            <a:lumOff val="21576"/>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kern="1200"/>
            <a:t>Lease Incentives</a:t>
          </a:r>
          <a:endParaRPr lang="en-US" sz="2600" kern="1200"/>
        </a:p>
      </dsp:txBody>
      <dsp:txXfrm>
        <a:off x="29700" y="1554650"/>
        <a:ext cx="8501987" cy="549000"/>
      </dsp:txXfrm>
    </dsp:sp>
    <dsp:sp modelId="{8E0B8017-A1B0-4556-8F45-927A86731CA0}">
      <dsp:nvSpPr>
        <dsp:cNvPr id="0" name=""/>
        <dsp:cNvSpPr/>
      </dsp:nvSpPr>
      <dsp:spPr>
        <a:xfrm>
          <a:off x="0" y="2133350"/>
          <a:ext cx="8561387" cy="592020"/>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71824"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Includes the assumption of or </a:t>
          </a:r>
          <a:r>
            <a:rPr lang="en-US" sz="2000" i="1" kern="1200"/>
            <a:t>an agreement to pay </a:t>
          </a:r>
          <a:r>
            <a:rPr lang="en-US" sz="2000" kern="1200"/>
            <a:t>a lessee’s preexisting lease obligation to a third party</a:t>
          </a:r>
        </a:p>
      </dsp:txBody>
      <dsp:txXfrm>
        <a:off x="0" y="2133350"/>
        <a:ext cx="8561387" cy="592020"/>
      </dsp:txXfrm>
    </dsp:sp>
    <dsp:sp modelId="{7CCF5094-F795-41F0-BCB6-59951BBA4EAD}">
      <dsp:nvSpPr>
        <dsp:cNvPr id="0" name=""/>
        <dsp:cNvSpPr/>
      </dsp:nvSpPr>
      <dsp:spPr>
        <a:xfrm>
          <a:off x="0" y="2725370"/>
          <a:ext cx="8561387" cy="608400"/>
        </a:xfrm>
        <a:prstGeom prst="roundRect">
          <a:avLst/>
        </a:prstGeom>
        <a:solidFill>
          <a:schemeClr val="accent1">
            <a:shade val="80000"/>
            <a:hueOff val="727274"/>
            <a:satOff val="-81238"/>
            <a:lumOff val="43152"/>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kern="1200"/>
            <a:t>PPP Remeasurement</a:t>
          </a:r>
          <a:endParaRPr lang="en-US" sz="2600" kern="1200"/>
        </a:p>
      </dsp:txBody>
      <dsp:txXfrm>
        <a:off x="29700" y="2755070"/>
        <a:ext cx="8501987" cy="549000"/>
      </dsp:txXfrm>
    </dsp:sp>
    <dsp:sp modelId="{3A1B1835-6744-4434-8DCA-B05271D6CA4B}">
      <dsp:nvSpPr>
        <dsp:cNvPr id="0" name=""/>
        <dsp:cNvSpPr/>
      </dsp:nvSpPr>
      <dsp:spPr>
        <a:xfrm>
          <a:off x="0" y="3333770"/>
          <a:ext cx="8561387" cy="1453139"/>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71824"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baseline="0"/>
            <a:t>The receivable for the underlying PPP asset would be remeasured if there is a change in the PPP term</a:t>
          </a:r>
          <a:endParaRPr lang="en-US" sz="2000" kern="1200"/>
        </a:p>
        <a:p>
          <a:pPr marL="228600" lvl="1" indent="-228600" algn="l" defTabSz="889000">
            <a:lnSpc>
              <a:spcPct val="90000"/>
            </a:lnSpc>
            <a:spcBef>
              <a:spcPct val="0"/>
            </a:spcBef>
            <a:spcAft>
              <a:spcPct val="20000"/>
            </a:spcAft>
            <a:buChar char="•"/>
          </a:pPr>
          <a:r>
            <a:rPr lang="en-US" sz="2000" kern="1200"/>
            <a:t>Deferred outflow of resources would be adjusted by the same amount as any remeasurement change to the liability for the underlying PPP asset</a:t>
          </a:r>
        </a:p>
      </dsp:txBody>
      <dsp:txXfrm>
        <a:off x="0" y="3333770"/>
        <a:ext cx="8561387" cy="1453139"/>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B7B30D-B29E-4092-82A1-43AFAA3F408C}">
      <dsp:nvSpPr>
        <dsp:cNvPr id="0" name=""/>
        <dsp:cNvSpPr/>
      </dsp:nvSpPr>
      <dsp:spPr>
        <a:xfrm>
          <a:off x="0" y="33425"/>
          <a:ext cx="8561387" cy="177606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en-US" sz="4600" b="0" kern="1200"/>
            <a:t>London Interbank Offered Rate (LIBOR)</a:t>
          </a:r>
          <a:endParaRPr lang="en-US" sz="4600" kern="1200"/>
        </a:p>
      </dsp:txBody>
      <dsp:txXfrm>
        <a:off x="86700" y="120125"/>
        <a:ext cx="8387987" cy="1602660"/>
      </dsp:txXfrm>
    </dsp:sp>
    <dsp:sp modelId="{552AA724-6297-4EEE-86A9-99964C851773}">
      <dsp:nvSpPr>
        <dsp:cNvPr id="0" name=""/>
        <dsp:cNvSpPr/>
      </dsp:nvSpPr>
      <dsp:spPr>
        <a:xfrm>
          <a:off x="0" y="1809485"/>
          <a:ext cx="8561387" cy="2999430"/>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71824" tIns="58420" rIns="327152" bIns="58420" numCol="1" spcCol="1270" anchor="t" anchorCtr="0">
          <a:noAutofit/>
        </a:bodyPr>
        <a:lstStyle/>
        <a:p>
          <a:pPr marL="285750" lvl="1" indent="-285750" algn="l" defTabSz="1600200">
            <a:lnSpc>
              <a:spcPct val="90000"/>
            </a:lnSpc>
            <a:spcBef>
              <a:spcPct val="0"/>
            </a:spcBef>
            <a:spcAft>
              <a:spcPct val="20000"/>
            </a:spcAft>
            <a:buChar char="•"/>
          </a:pPr>
          <a:r>
            <a:rPr lang="en-US" sz="3600" kern="1200" baseline="0"/>
            <a:t>Date at which it is not an appropriate benchmark interest rate would change to when it is no longer determined by the ICE Benchmark Administration using the methodology in place as of December 31, 2021.</a:t>
          </a:r>
          <a:endParaRPr lang="en-US" sz="3600" kern="1200"/>
        </a:p>
      </dsp:txBody>
      <dsp:txXfrm>
        <a:off x="0" y="1809485"/>
        <a:ext cx="8561387" cy="2999430"/>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A7123-53E4-4C05-88AC-F3B1A2504DD6}">
      <dsp:nvSpPr>
        <dsp:cNvPr id="0" name=""/>
        <dsp:cNvSpPr/>
      </dsp:nvSpPr>
      <dsp:spPr>
        <a:xfrm>
          <a:off x="0" y="12134"/>
          <a:ext cx="8561387" cy="725399"/>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SNAP/ Food Stamps</a:t>
          </a:r>
        </a:p>
      </dsp:txBody>
      <dsp:txXfrm>
        <a:off x="35411" y="47545"/>
        <a:ext cx="8490565" cy="654577"/>
      </dsp:txXfrm>
    </dsp:sp>
    <dsp:sp modelId="{41DF18DC-CF08-4066-9118-99F8AE57EBB0}">
      <dsp:nvSpPr>
        <dsp:cNvPr id="0" name=""/>
        <dsp:cNvSpPr/>
      </dsp:nvSpPr>
      <dsp:spPr>
        <a:xfrm>
          <a:off x="0" y="737534"/>
          <a:ext cx="8561387" cy="1026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824"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States no longer use paper food stamp coupons. Specialized guidance in Statement 24 is no longer relevant. Should apply Statement 33 instead.</a:t>
          </a:r>
        </a:p>
      </dsp:txBody>
      <dsp:txXfrm>
        <a:off x="0" y="737534"/>
        <a:ext cx="8561387" cy="1026720"/>
      </dsp:txXfrm>
    </dsp:sp>
    <dsp:sp modelId="{F28C668E-A8A0-46CE-B419-85AFBC6CE5E0}">
      <dsp:nvSpPr>
        <dsp:cNvPr id="0" name=""/>
        <dsp:cNvSpPr/>
      </dsp:nvSpPr>
      <dsp:spPr>
        <a:xfrm>
          <a:off x="0" y="1764254"/>
          <a:ext cx="8561387" cy="725399"/>
        </a:xfrm>
        <a:prstGeom prst="roundRect">
          <a:avLst/>
        </a:prstGeom>
        <a:solidFill>
          <a:schemeClr val="accent1">
            <a:shade val="80000"/>
            <a:hueOff val="363637"/>
            <a:satOff val="-40619"/>
            <a:lumOff val="215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Nonmonetary Transactions</a:t>
          </a:r>
        </a:p>
      </dsp:txBody>
      <dsp:txXfrm>
        <a:off x="35411" y="1799665"/>
        <a:ext cx="8490565" cy="654577"/>
      </dsp:txXfrm>
    </dsp:sp>
    <dsp:sp modelId="{C93931FD-00A1-486A-AD0E-7E62AAAE9E19}">
      <dsp:nvSpPr>
        <dsp:cNvPr id="0" name=""/>
        <dsp:cNvSpPr/>
      </dsp:nvSpPr>
      <dsp:spPr>
        <a:xfrm>
          <a:off x="0" y="2489654"/>
          <a:ext cx="8561387" cy="721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824"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Should disclose measurement attribute(s), rather than basis of accounting for assets transferred.</a:t>
          </a:r>
        </a:p>
      </dsp:txBody>
      <dsp:txXfrm>
        <a:off x="0" y="2489654"/>
        <a:ext cx="8561387" cy="721912"/>
      </dsp:txXfrm>
    </dsp:sp>
    <dsp:sp modelId="{81EE7B99-7892-4A0D-A71D-563F25DA8B74}">
      <dsp:nvSpPr>
        <dsp:cNvPr id="0" name=""/>
        <dsp:cNvSpPr/>
      </dsp:nvSpPr>
      <dsp:spPr>
        <a:xfrm>
          <a:off x="0" y="3211567"/>
          <a:ext cx="8561387" cy="725399"/>
        </a:xfrm>
        <a:prstGeom prst="roundRect">
          <a:avLst/>
        </a:prstGeom>
        <a:solidFill>
          <a:schemeClr val="accent1">
            <a:shade val="80000"/>
            <a:hueOff val="727274"/>
            <a:satOff val="-81238"/>
            <a:lumOff val="431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Pledges of Future Revenue</a:t>
          </a:r>
        </a:p>
      </dsp:txBody>
      <dsp:txXfrm>
        <a:off x="35411" y="3246978"/>
        <a:ext cx="8490565" cy="654577"/>
      </dsp:txXfrm>
    </dsp:sp>
    <dsp:sp modelId="{98214E4A-30D1-486D-8CDB-BC0D91F62E73}">
      <dsp:nvSpPr>
        <dsp:cNvPr id="0" name=""/>
        <dsp:cNvSpPr/>
      </dsp:nvSpPr>
      <dsp:spPr>
        <a:xfrm>
          <a:off x="0" y="3936967"/>
          <a:ext cx="8561387"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824"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Blending guidance provided</a:t>
          </a:r>
        </a:p>
      </dsp:txBody>
      <dsp:txXfrm>
        <a:off x="0" y="3936967"/>
        <a:ext cx="8561387" cy="5133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C91B6-9392-4809-9DEA-7CB643CC7C90}">
      <dsp:nvSpPr>
        <dsp:cNvPr id="0" name=""/>
        <dsp:cNvSpPr/>
      </dsp:nvSpPr>
      <dsp:spPr>
        <a:xfrm>
          <a:off x="0" y="141531"/>
          <a:ext cx="8561387" cy="327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kern="1200"/>
            <a:t>December 31: Fiscal Year 2021</a:t>
          </a:r>
          <a:endParaRPr lang="en-US" sz="1400" kern="1200"/>
        </a:p>
      </dsp:txBody>
      <dsp:txXfrm>
        <a:off x="15992" y="157523"/>
        <a:ext cx="8529403" cy="295616"/>
      </dsp:txXfrm>
    </dsp:sp>
    <dsp:sp modelId="{9E9FE764-4AE0-4D9E-BD93-E14C3ADBFF50}">
      <dsp:nvSpPr>
        <dsp:cNvPr id="0" name=""/>
        <dsp:cNvSpPr/>
      </dsp:nvSpPr>
      <dsp:spPr>
        <a:xfrm>
          <a:off x="0" y="469131"/>
          <a:ext cx="8561387" cy="724500"/>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71824"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kern="1200" baseline="0"/>
            <a:t>Statement 89 – construction-period interest</a:t>
          </a:r>
          <a:endParaRPr lang="en-US" sz="1100" kern="1200"/>
        </a:p>
        <a:p>
          <a:pPr marL="57150" lvl="1" indent="-57150" algn="l" defTabSz="488950">
            <a:lnSpc>
              <a:spcPct val="90000"/>
            </a:lnSpc>
            <a:spcBef>
              <a:spcPct val="0"/>
            </a:spcBef>
            <a:spcAft>
              <a:spcPct val="20000"/>
            </a:spcAft>
            <a:buChar char="•"/>
          </a:pPr>
          <a:r>
            <a:rPr lang="en-US" sz="1100" kern="1200" baseline="0" dirty="0"/>
            <a:t>Statement 93 – interbank offered rates (except LIBOR removal and lease modifications)</a:t>
          </a:r>
          <a:endParaRPr lang="en-US" sz="1100" kern="1200" dirty="0"/>
        </a:p>
        <a:p>
          <a:pPr marL="57150" lvl="1" indent="-57150" algn="l" defTabSz="488950">
            <a:lnSpc>
              <a:spcPct val="90000"/>
            </a:lnSpc>
            <a:spcBef>
              <a:spcPct val="0"/>
            </a:spcBef>
            <a:spcAft>
              <a:spcPct val="20000"/>
            </a:spcAft>
            <a:buChar char="•"/>
          </a:pPr>
          <a:r>
            <a:rPr lang="en-US" sz="1100" kern="1200" dirty="0"/>
            <a:t>Statement 98 </a:t>
          </a:r>
          <a:r>
            <a:rPr lang="en-US" sz="1100" kern="1200" baseline="0" dirty="0"/>
            <a:t>– the annual comprehensive financial report</a:t>
          </a:r>
          <a:endParaRPr lang="en-US" sz="1100" kern="1200" dirty="0"/>
        </a:p>
        <a:p>
          <a:pPr marL="57150" lvl="1" indent="-57150" algn="l" defTabSz="488950">
            <a:lnSpc>
              <a:spcPct val="90000"/>
            </a:lnSpc>
            <a:spcBef>
              <a:spcPct val="0"/>
            </a:spcBef>
            <a:spcAft>
              <a:spcPct val="20000"/>
            </a:spcAft>
            <a:buChar char="•"/>
          </a:pPr>
          <a:r>
            <a:rPr lang="en-US" sz="1100" kern="1200" dirty="0"/>
            <a:t>IG 2019-1 – update</a:t>
          </a:r>
        </a:p>
      </dsp:txBody>
      <dsp:txXfrm>
        <a:off x="0" y="469131"/>
        <a:ext cx="8561387" cy="724500"/>
      </dsp:txXfrm>
    </dsp:sp>
    <dsp:sp modelId="{EDCF7BE2-CF5F-43E1-B29B-61968FE1896F}">
      <dsp:nvSpPr>
        <dsp:cNvPr id="0" name=""/>
        <dsp:cNvSpPr/>
      </dsp:nvSpPr>
      <dsp:spPr>
        <a:xfrm>
          <a:off x="0" y="1193631"/>
          <a:ext cx="8561387" cy="327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kern="1200"/>
            <a:t>December 31: </a:t>
          </a:r>
          <a:r>
            <a:rPr lang="en-US" sz="1400" kern="1200"/>
            <a:t>Fiscal Year 2022</a:t>
          </a:r>
        </a:p>
      </dsp:txBody>
      <dsp:txXfrm>
        <a:off x="15992" y="1209623"/>
        <a:ext cx="8529403" cy="295616"/>
      </dsp:txXfrm>
    </dsp:sp>
    <dsp:sp modelId="{80F9937F-4184-48D1-95B4-2E3891C7E193}">
      <dsp:nvSpPr>
        <dsp:cNvPr id="0" name=""/>
        <dsp:cNvSpPr/>
      </dsp:nvSpPr>
      <dsp:spPr>
        <a:xfrm>
          <a:off x="0" y="1521231"/>
          <a:ext cx="8561387" cy="173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824"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kern="1200" baseline="0"/>
            <a:t>Statement 87 – leases</a:t>
          </a:r>
          <a:endParaRPr lang="en-US" sz="1100" kern="1200"/>
        </a:p>
        <a:p>
          <a:pPr marL="57150" lvl="1" indent="-57150" algn="l" defTabSz="488950">
            <a:lnSpc>
              <a:spcPct val="90000"/>
            </a:lnSpc>
            <a:spcBef>
              <a:spcPct val="0"/>
            </a:spcBef>
            <a:spcAft>
              <a:spcPct val="20000"/>
            </a:spcAft>
            <a:buChar char="•"/>
          </a:pPr>
          <a:r>
            <a:rPr lang="en-US" sz="1100" kern="1200"/>
            <a:t>Statement 91 – conduit debt</a:t>
          </a:r>
        </a:p>
        <a:p>
          <a:pPr marL="57150" lvl="1" indent="-57150" algn="l" defTabSz="488950">
            <a:lnSpc>
              <a:spcPct val="90000"/>
            </a:lnSpc>
            <a:spcBef>
              <a:spcPct val="0"/>
            </a:spcBef>
            <a:spcAft>
              <a:spcPct val="20000"/>
            </a:spcAft>
            <a:buChar char="•"/>
          </a:pPr>
          <a:r>
            <a:rPr lang="en-US" sz="1100" kern="1200" dirty="0"/>
            <a:t>Statement 92 – omnibus 2020 (multiple effective dates)</a:t>
          </a:r>
        </a:p>
        <a:p>
          <a:pPr marL="57150" lvl="1" indent="-57150" algn="l" defTabSz="488950">
            <a:lnSpc>
              <a:spcPct val="90000"/>
            </a:lnSpc>
            <a:spcBef>
              <a:spcPct val="0"/>
            </a:spcBef>
            <a:spcAft>
              <a:spcPct val="20000"/>
            </a:spcAft>
            <a:buChar char="•"/>
          </a:pPr>
          <a:r>
            <a:rPr lang="en-US" sz="1100" kern="1200" dirty="0"/>
            <a:t>Statement 93 – LIBOR removal </a:t>
          </a:r>
          <a:r>
            <a:rPr lang="en-US" sz="1100" kern="1200" baseline="0" dirty="0"/>
            <a:t>and lease modifications</a:t>
          </a:r>
          <a:endParaRPr lang="en-US" sz="1100" kern="1200" dirty="0"/>
        </a:p>
        <a:p>
          <a:pPr marL="57150" lvl="1" indent="-57150" algn="l" defTabSz="488950">
            <a:lnSpc>
              <a:spcPct val="90000"/>
            </a:lnSpc>
            <a:spcBef>
              <a:spcPct val="0"/>
            </a:spcBef>
            <a:spcAft>
              <a:spcPct val="20000"/>
            </a:spcAft>
            <a:buChar char="•"/>
          </a:pPr>
          <a:r>
            <a:rPr lang="en-US" sz="1100" kern="1200" dirty="0"/>
            <a:t>Statement 97 – certain component unit criteria and Section 457 plans</a:t>
          </a:r>
        </a:p>
        <a:p>
          <a:pPr marL="57150" lvl="1" indent="-57150" algn="l" defTabSz="488950">
            <a:lnSpc>
              <a:spcPct val="90000"/>
            </a:lnSpc>
            <a:spcBef>
              <a:spcPct val="0"/>
            </a:spcBef>
            <a:spcAft>
              <a:spcPct val="20000"/>
            </a:spcAft>
            <a:buChar char="•"/>
          </a:pPr>
          <a:r>
            <a:rPr lang="en-US" sz="1100" kern="1200" dirty="0"/>
            <a:t>Statement 99 – omnibus 2022 (extension of LIBOR, SNAP distributions, nonmonetary transaction disclosures, pledges of future revenues, clarification of provisions in Statement 34, and terminology updates)</a:t>
          </a:r>
        </a:p>
        <a:p>
          <a:pPr marL="57150" lvl="1" indent="-57150" algn="l" defTabSz="488950">
            <a:lnSpc>
              <a:spcPct val="90000"/>
            </a:lnSpc>
            <a:spcBef>
              <a:spcPct val="0"/>
            </a:spcBef>
            <a:spcAft>
              <a:spcPct val="20000"/>
            </a:spcAft>
            <a:buChar char="•"/>
          </a:pPr>
          <a:r>
            <a:rPr lang="en-US" sz="1100" kern="1200" dirty="0"/>
            <a:t>IG 2019-3 – leases</a:t>
          </a:r>
        </a:p>
        <a:p>
          <a:pPr marL="57150" lvl="1" indent="-57150" algn="l" defTabSz="488950">
            <a:lnSpc>
              <a:spcPct val="90000"/>
            </a:lnSpc>
            <a:spcBef>
              <a:spcPct val="0"/>
            </a:spcBef>
            <a:spcAft>
              <a:spcPct val="20000"/>
            </a:spcAft>
            <a:buChar char="•"/>
          </a:pPr>
          <a:r>
            <a:rPr lang="en-US" sz="1100" kern="1200" dirty="0"/>
            <a:t>IG 2020-1 – update </a:t>
          </a:r>
        </a:p>
        <a:p>
          <a:pPr marL="57150" lvl="1" indent="-57150" algn="l" defTabSz="488950">
            <a:lnSpc>
              <a:spcPct val="90000"/>
            </a:lnSpc>
            <a:spcBef>
              <a:spcPct val="0"/>
            </a:spcBef>
            <a:spcAft>
              <a:spcPct val="20000"/>
            </a:spcAft>
            <a:buChar char="•"/>
          </a:pPr>
          <a:r>
            <a:rPr lang="en-US" sz="1100" kern="1200"/>
            <a:t>IG 2021-1 – update (4.22) </a:t>
          </a:r>
        </a:p>
      </dsp:txBody>
      <dsp:txXfrm>
        <a:off x="0" y="1521231"/>
        <a:ext cx="8561387" cy="1738800"/>
      </dsp:txXfrm>
    </dsp:sp>
    <dsp:sp modelId="{DC7BA5AC-4830-4AB1-A9E2-7685BEDEC06C}">
      <dsp:nvSpPr>
        <dsp:cNvPr id="0" name=""/>
        <dsp:cNvSpPr/>
      </dsp:nvSpPr>
      <dsp:spPr>
        <a:xfrm>
          <a:off x="0" y="3260031"/>
          <a:ext cx="8561387" cy="327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kern="1200"/>
            <a:t>December 31: </a:t>
          </a:r>
          <a:r>
            <a:rPr lang="en-US" sz="1400" kern="1200"/>
            <a:t>Fiscal Year 2023</a:t>
          </a:r>
        </a:p>
      </dsp:txBody>
      <dsp:txXfrm>
        <a:off x="15992" y="3276023"/>
        <a:ext cx="8529403" cy="295616"/>
      </dsp:txXfrm>
    </dsp:sp>
    <dsp:sp modelId="{BC4C67A7-2F39-43E4-B5A3-590693EF5233}">
      <dsp:nvSpPr>
        <dsp:cNvPr id="0" name=""/>
        <dsp:cNvSpPr/>
      </dsp:nvSpPr>
      <dsp:spPr>
        <a:xfrm>
          <a:off x="0" y="3587631"/>
          <a:ext cx="8561387" cy="72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824"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kern="1200" dirty="0"/>
            <a:t>Statement 94 – public-private partnerships</a:t>
          </a:r>
        </a:p>
        <a:p>
          <a:pPr marL="57150" lvl="1" indent="-57150" algn="l" defTabSz="488950">
            <a:lnSpc>
              <a:spcPct val="90000"/>
            </a:lnSpc>
            <a:spcBef>
              <a:spcPct val="0"/>
            </a:spcBef>
            <a:spcAft>
              <a:spcPct val="20000"/>
            </a:spcAft>
            <a:buChar char="•"/>
          </a:pPr>
          <a:r>
            <a:rPr lang="en-US" sz="1100" kern="1200" dirty="0"/>
            <a:t>Statement 96 – SBITAs</a:t>
          </a:r>
        </a:p>
        <a:p>
          <a:pPr marL="57150" lvl="1" indent="-57150" algn="l" defTabSz="488950">
            <a:lnSpc>
              <a:spcPct val="90000"/>
            </a:lnSpc>
            <a:spcBef>
              <a:spcPct val="0"/>
            </a:spcBef>
            <a:spcAft>
              <a:spcPct val="20000"/>
            </a:spcAft>
            <a:buChar char="•"/>
          </a:pPr>
          <a:r>
            <a:rPr lang="en-US" sz="1100" kern="1200" dirty="0"/>
            <a:t>Statement 99 – omnibus 2022 (leases, PPPs, and SBITAs)</a:t>
          </a:r>
        </a:p>
        <a:p>
          <a:pPr marL="57150" lvl="1" indent="-57150" algn="l" defTabSz="488950">
            <a:lnSpc>
              <a:spcPct val="90000"/>
            </a:lnSpc>
            <a:spcBef>
              <a:spcPct val="0"/>
            </a:spcBef>
            <a:spcAft>
              <a:spcPct val="20000"/>
            </a:spcAft>
            <a:buChar char="•"/>
          </a:pPr>
          <a:r>
            <a:rPr lang="en-US" sz="1100" kern="1200" dirty="0"/>
            <a:t>IG 2021-1 – update (4.1–4.21, 4.23, 5.2, and 5.4)</a:t>
          </a:r>
        </a:p>
      </dsp:txBody>
      <dsp:txXfrm>
        <a:off x="0" y="3587631"/>
        <a:ext cx="8561387" cy="724500"/>
      </dsp:txXfrm>
    </dsp:sp>
    <dsp:sp modelId="{E49BE8B6-AE7A-4791-887C-E21FA1684082}">
      <dsp:nvSpPr>
        <dsp:cNvPr id="0" name=""/>
        <dsp:cNvSpPr/>
      </dsp:nvSpPr>
      <dsp:spPr>
        <a:xfrm>
          <a:off x="0" y="4312131"/>
          <a:ext cx="8561387" cy="327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kern="1200"/>
            <a:t>December 31: </a:t>
          </a:r>
          <a:r>
            <a:rPr lang="en-US" sz="1400" kern="1200"/>
            <a:t>Fiscal Year 2024</a:t>
          </a:r>
        </a:p>
      </dsp:txBody>
      <dsp:txXfrm>
        <a:off x="15992" y="4328123"/>
        <a:ext cx="8529403" cy="295616"/>
      </dsp:txXfrm>
    </dsp:sp>
    <dsp:sp modelId="{4DAB327D-DE45-44CF-92C1-AA6585D125DF}">
      <dsp:nvSpPr>
        <dsp:cNvPr id="0" name=""/>
        <dsp:cNvSpPr/>
      </dsp:nvSpPr>
      <dsp:spPr>
        <a:xfrm>
          <a:off x="0" y="4639731"/>
          <a:ext cx="8561387" cy="75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824"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kern="1200" dirty="0"/>
            <a:t>Statement 99 – omnibus 2022 (financial guarantees and classification of derivatives)</a:t>
          </a:r>
          <a:endParaRPr lang="en-US" sz="1100" kern="1200" dirty="0">
            <a:latin typeface="Candara"/>
          </a:endParaRPr>
        </a:p>
        <a:p>
          <a:pPr marL="57150" lvl="1" indent="-57150" algn="l" defTabSz="488950" rtl="0">
            <a:lnSpc>
              <a:spcPct val="90000"/>
            </a:lnSpc>
            <a:spcBef>
              <a:spcPct val="0"/>
            </a:spcBef>
            <a:spcAft>
              <a:spcPct val="20000"/>
            </a:spcAft>
            <a:buChar char="•"/>
          </a:pPr>
          <a:r>
            <a:rPr lang="en-US" sz="1100" kern="1200" dirty="0"/>
            <a:t>Statement 100 – accounting changes and error corrections</a:t>
          </a:r>
          <a:endParaRPr lang="en-US" sz="1100" kern="1200" dirty="0">
            <a:latin typeface="Candara"/>
          </a:endParaRPr>
        </a:p>
        <a:p>
          <a:pPr marL="57150" lvl="1" indent="-57150" algn="l" defTabSz="488950">
            <a:lnSpc>
              <a:spcPct val="90000"/>
            </a:lnSpc>
            <a:spcBef>
              <a:spcPct val="0"/>
            </a:spcBef>
            <a:spcAft>
              <a:spcPct val="20000"/>
            </a:spcAft>
            <a:buChar char="•"/>
          </a:pPr>
          <a:r>
            <a:rPr lang="en-US" sz="1100" kern="1200" dirty="0"/>
            <a:t>Statement 101 – compensated absences</a:t>
          </a:r>
          <a:endParaRPr lang="en-US" sz="1100" kern="1200" dirty="0">
            <a:latin typeface="Candara"/>
          </a:endParaRPr>
        </a:p>
        <a:p>
          <a:pPr marL="57150" lvl="1" indent="-57150" algn="l" defTabSz="488950" rtl="0">
            <a:lnSpc>
              <a:spcPct val="90000"/>
            </a:lnSpc>
            <a:spcBef>
              <a:spcPct val="0"/>
            </a:spcBef>
            <a:spcAft>
              <a:spcPct val="20000"/>
            </a:spcAft>
            <a:buChar char="•"/>
          </a:pPr>
          <a:r>
            <a:rPr lang="en-US" sz="1100" kern="1200" dirty="0"/>
            <a:t>IG 2021-1 – update (5.1</a:t>
          </a:r>
          <a:r>
            <a:rPr lang="en-US" sz="1100" kern="1200" dirty="0">
              <a:latin typeface="Candara"/>
            </a:rPr>
            <a:t>)</a:t>
          </a:r>
        </a:p>
      </dsp:txBody>
      <dsp:txXfrm>
        <a:off x="0" y="4639731"/>
        <a:ext cx="8561387" cy="753480"/>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FA7123-53E4-4C05-88AC-F3B1A2504DD6}">
      <dsp:nvSpPr>
        <dsp:cNvPr id="0" name=""/>
        <dsp:cNvSpPr/>
      </dsp:nvSpPr>
      <dsp:spPr>
        <a:xfrm>
          <a:off x="0" y="100930"/>
          <a:ext cx="8561387" cy="70200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Government-Wide Statements</a:t>
          </a:r>
        </a:p>
      </dsp:txBody>
      <dsp:txXfrm>
        <a:off x="34269" y="135199"/>
        <a:ext cx="8492849" cy="633462"/>
      </dsp:txXfrm>
    </dsp:sp>
    <dsp:sp modelId="{41DF18DC-CF08-4066-9118-99F8AE57EBB0}">
      <dsp:nvSpPr>
        <dsp:cNvPr id="0" name=""/>
        <dsp:cNvSpPr/>
      </dsp:nvSpPr>
      <dsp:spPr>
        <a:xfrm>
          <a:off x="0" y="802930"/>
          <a:ext cx="8561387" cy="683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824"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Clarifies that no total column is required for the financial reporting entity as a whole.</a:t>
          </a:r>
        </a:p>
      </dsp:txBody>
      <dsp:txXfrm>
        <a:off x="0" y="802930"/>
        <a:ext cx="8561387" cy="683100"/>
      </dsp:txXfrm>
    </dsp:sp>
    <dsp:sp modelId="{F28C668E-A8A0-46CE-B419-85AFBC6CE5E0}">
      <dsp:nvSpPr>
        <dsp:cNvPr id="0" name=""/>
        <dsp:cNvSpPr/>
      </dsp:nvSpPr>
      <dsp:spPr>
        <a:xfrm>
          <a:off x="0" y="1486030"/>
          <a:ext cx="8561387" cy="702000"/>
        </a:xfrm>
        <a:prstGeom prst="roundRect">
          <a:avLst/>
        </a:prstGeom>
        <a:solidFill>
          <a:schemeClr val="accent1">
            <a:shade val="80000"/>
            <a:hueOff val="727274"/>
            <a:satOff val="-81238"/>
            <a:lumOff val="431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Terminology Updates</a:t>
          </a:r>
        </a:p>
      </dsp:txBody>
      <dsp:txXfrm>
        <a:off x="34269" y="1520299"/>
        <a:ext cx="8492849" cy="633462"/>
      </dsp:txXfrm>
    </dsp:sp>
    <dsp:sp modelId="{C93931FD-00A1-486A-AD0E-7E62AAAE9E19}">
      <dsp:nvSpPr>
        <dsp:cNvPr id="0" name=""/>
        <dsp:cNvSpPr/>
      </dsp:nvSpPr>
      <dsp:spPr>
        <a:xfrm>
          <a:off x="0" y="2188031"/>
          <a:ext cx="8561387" cy="217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824"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Balance sheet – Statement of net position</a:t>
          </a:r>
        </a:p>
        <a:p>
          <a:pPr marL="228600" lvl="1" indent="-228600" algn="l" defTabSz="1022350">
            <a:lnSpc>
              <a:spcPct val="90000"/>
            </a:lnSpc>
            <a:spcBef>
              <a:spcPct val="0"/>
            </a:spcBef>
            <a:spcAft>
              <a:spcPct val="20000"/>
            </a:spcAft>
            <a:buChar char="•"/>
          </a:pPr>
          <a:r>
            <a:rPr lang="en-US" sz="2300" kern="1200" dirty="0"/>
            <a:t>Balance sheet date – Date of financial statements or Statement of net position date</a:t>
          </a:r>
        </a:p>
        <a:p>
          <a:pPr marL="228600" lvl="1" indent="-228600" algn="l" defTabSz="1022350">
            <a:lnSpc>
              <a:spcPct val="90000"/>
            </a:lnSpc>
            <a:spcBef>
              <a:spcPct val="0"/>
            </a:spcBef>
            <a:spcAft>
              <a:spcPct val="20000"/>
            </a:spcAft>
            <a:buChar char="•"/>
          </a:pPr>
          <a:r>
            <a:rPr lang="en-US" sz="2300" kern="1200" dirty="0"/>
            <a:t>Equity Funds – Other assets used</a:t>
          </a:r>
        </a:p>
        <a:p>
          <a:pPr marL="228600" lvl="1" indent="-228600" algn="l" defTabSz="1022350">
            <a:lnSpc>
              <a:spcPct val="90000"/>
            </a:lnSpc>
            <a:spcBef>
              <a:spcPct val="0"/>
            </a:spcBef>
            <a:spcAft>
              <a:spcPct val="20000"/>
            </a:spcAft>
            <a:buChar char="•"/>
          </a:pPr>
          <a:r>
            <a:rPr lang="en-US" sz="2300" kern="1200" dirty="0"/>
            <a:t>Fund Equity – Equity interest</a:t>
          </a:r>
        </a:p>
        <a:p>
          <a:pPr marL="228600" lvl="1" indent="-228600" algn="l" defTabSz="1022350">
            <a:lnSpc>
              <a:spcPct val="90000"/>
            </a:lnSpc>
            <a:spcBef>
              <a:spcPct val="0"/>
            </a:spcBef>
            <a:spcAft>
              <a:spcPct val="20000"/>
            </a:spcAft>
            <a:buChar char="•"/>
          </a:pPr>
          <a:r>
            <a:rPr lang="en-US" sz="2300" kern="1200" dirty="0"/>
            <a:t>Flow of resources statement – Resource flows statement</a:t>
          </a:r>
        </a:p>
      </dsp:txBody>
      <dsp:txXfrm>
        <a:off x="0" y="2188031"/>
        <a:ext cx="8561387" cy="2173500"/>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0F6D0-67F0-4C45-B475-C7CEC51C18BE}">
      <dsp:nvSpPr>
        <dsp:cNvPr id="0" name=""/>
        <dsp:cNvSpPr/>
      </dsp:nvSpPr>
      <dsp:spPr>
        <a:xfrm>
          <a:off x="1016"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What?</a:t>
          </a:r>
          <a:endParaRPr lang="en-US" sz="3600" kern="1200">
            <a:solidFill>
              <a:schemeClr val="accent3"/>
            </a:solidFill>
          </a:endParaRPr>
        </a:p>
      </dsp:txBody>
      <dsp:txXfrm>
        <a:off x="1016" y="0"/>
        <a:ext cx="2643603" cy="1361198"/>
      </dsp:txXfrm>
    </dsp:sp>
    <dsp:sp modelId="{0D50CC20-32FF-4B06-97FC-92D35B4FB189}">
      <dsp:nvSpPr>
        <dsp:cNvPr id="0" name=""/>
        <dsp:cNvSpPr/>
      </dsp:nvSpPr>
      <dsp:spPr>
        <a:xfrm>
          <a:off x="265377"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t" anchorCtr="0">
          <a:noAutofit/>
        </a:bodyPr>
        <a:lstStyle/>
        <a:p>
          <a:pPr marL="60325" lvl="0" indent="0" algn="l" defTabSz="711200">
            <a:lnSpc>
              <a:spcPct val="90000"/>
            </a:lnSpc>
            <a:spcBef>
              <a:spcPct val="0"/>
            </a:spcBef>
            <a:spcAft>
              <a:spcPct val="35000"/>
            </a:spcAft>
            <a:buNone/>
          </a:pPr>
          <a:r>
            <a:rPr lang="en-US" sz="1600" kern="1200" dirty="0"/>
            <a:t>The Board has amended existing standards for accounting changes and error corrections</a:t>
          </a:r>
        </a:p>
      </dsp:txBody>
      <dsp:txXfrm>
        <a:off x="327320" y="1423141"/>
        <a:ext cx="1990996" cy="2825377"/>
      </dsp:txXfrm>
    </dsp:sp>
    <dsp:sp modelId="{D07AB29A-E23C-4CB7-9C40-376C4ADD80A1}">
      <dsp:nvSpPr>
        <dsp:cNvPr id="0" name=""/>
        <dsp:cNvSpPr/>
      </dsp:nvSpPr>
      <dsp:spPr>
        <a:xfrm>
          <a:off x="2842889"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Why?</a:t>
          </a:r>
          <a:endParaRPr lang="en-US" sz="3600" kern="1200">
            <a:solidFill>
              <a:schemeClr val="accent3"/>
            </a:solidFill>
          </a:endParaRPr>
        </a:p>
      </dsp:txBody>
      <dsp:txXfrm>
        <a:off x="2842889" y="0"/>
        <a:ext cx="2643603" cy="1361198"/>
      </dsp:txXfrm>
    </dsp:sp>
    <dsp:sp modelId="{2E34079D-27D5-48C7-A62C-2E8AAB1D3AF4}">
      <dsp:nvSpPr>
        <dsp:cNvPr id="0" name=""/>
        <dsp:cNvSpPr/>
      </dsp:nvSpPr>
      <dsp:spPr>
        <a:xfrm>
          <a:off x="3107250"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t" anchorCtr="0">
          <a:noAutofit/>
        </a:bodyPr>
        <a:lstStyle/>
        <a:p>
          <a:pPr marL="60325" lvl="0" indent="0" algn="l" defTabSz="711200">
            <a:lnSpc>
              <a:spcPct val="90000"/>
            </a:lnSpc>
            <a:spcBef>
              <a:spcPct val="0"/>
            </a:spcBef>
            <a:spcAft>
              <a:spcPct val="35000"/>
            </a:spcAft>
            <a:buNone/>
          </a:pPr>
          <a:r>
            <a:rPr lang="en-US" sz="1600" kern="1200" dirty="0"/>
            <a:t>The relevant guidance is based on several sources of accounting standards, some of which have been superseded, and much of which has been in effect without review by the GASB for decades</a:t>
          </a:r>
          <a:endParaRPr lang="en-US" sz="1600" kern="1200" dirty="0">
            <a:solidFill>
              <a:schemeClr val="bg1"/>
            </a:solidFill>
          </a:endParaRPr>
        </a:p>
      </dsp:txBody>
      <dsp:txXfrm>
        <a:off x="3169193" y="1423141"/>
        <a:ext cx="1990996" cy="2825377"/>
      </dsp:txXfrm>
    </dsp:sp>
    <dsp:sp modelId="{B8E80059-7753-4292-BEE2-00EF08B957DE}">
      <dsp:nvSpPr>
        <dsp:cNvPr id="0" name=""/>
        <dsp:cNvSpPr/>
      </dsp:nvSpPr>
      <dsp:spPr>
        <a:xfrm>
          <a:off x="5684763"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When?</a:t>
          </a:r>
          <a:endParaRPr lang="en-US" sz="3600" kern="1200">
            <a:solidFill>
              <a:schemeClr val="accent3"/>
            </a:solidFill>
          </a:endParaRPr>
        </a:p>
      </dsp:txBody>
      <dsp:txXfrm>
        <a:off x="5684763" y="0"/>
        <a:ext cx="2643603" cy="1361198"/>
      </dsp:txXfrm>
    </dsp:sp>
    <dsp:sp modelId="{1C6ECF91-700B-4DA1-80D2-A6AB203FD1CC}">
      <dsp:nvSpPr>
        <dsp:cNvPr id="0" name=""/>
        <dsp:cNvSpPr/>
      </dsp:nvSpPr>
      <dsp:spPr>
        <a:xfrm>
          <a:off x="5949123"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t" anchorCtr="0">
          <a:noAutofit/>
        </a:bodyPr>
        <a:lstStyle/>
        <a:p>
          <a:pPr marL="0" lvl="0" indent="0" algn="ctr" defTabSz="711200">
            <a:lnSpc>
              <a:spcPct val="90000"/>
            </a:lnSpc>
            <a:spcBef>
              <a:spcPct val="0"/>
            </a:spcBef>
            <a:spcAft>
              <a:spcPct val="35000"/>
            </a:spcAft>
            <a:buNone/>
          </a:pPr>
          <a:r>
            <a:rPr lang="en-US" sz="1600" kern="1200" dirty="0"/>
            <a:t>Effective for fiscal years beginning after June 15, 2023.</a:t>
          </a:r>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1600" kern="1200" dirty="0"/>
            <a:t>Earlier application is encouraged.</a:t>
          </a:r>
        </a:p>
      </dsp:txBody>
      <dsp:txXfrm>
        <a:off x="6011066" y="1423141"/>
        <a:ext cx="1990996" cy="2825377"/>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5EE43-60C1-42F8-97DC-62B608A0712E}">
      <dsp:nvSpPr>
        <dsp:cNvPr id="0" name=""/>
        <dsp:cNvSpPr/>
      </dsp:nvSpPr>
      <dsp:spPr>
        <a:xfrm>
          <a:off x="4118" y="0"/>
          <a:ext cx="3962102" cy="4653724"/>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accent2"/>
              </a:solidFill>
            </a:rPr>
            <a:t>Accounting changes</a:t>
          </a:r>
        </a:p>
      </dsp:txBody>
      <dsp:txXfrm>
        <a:off x="4118" y="0"/>
        <a:ext cx="3962102" cy="1396117"/>
      </dsp:txXfrm>
    </dsp:sp>
    <dsp:sp modelId="{6BFD4076-85C1-4581-B6BB-C1295BCBFFB0}">
      <dsp:nvSpPr>
        <dsp:cNvPr id="0" name=""/>
        <dsp:cNvSpPr/>
      </dsp:nvSpPr>
      <dsp:spPr>
        <a:xfrm>
          <a:off x="400329" y="1396514"/>
          <a:ext cx="3169681" cy="914270"/>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b="0" kern="1200"/>
            <a:t>Change in accounting principle</a:t>
          </a:r>
          <a:endParaRPr lang="en-US" sz="1800" kern="1200"/>
        </a:p>
      </dsp:txBody>
      <dsp:txXfrm>
        <a:off x="427107" y="1423292"/>
        <a:ext cx="3116125" cy="860714"/>
      </dsp:txXfrm>
    </dsp:sp>
    <dsp:sp modelId="{20ED0436-B38F-4A8B-BC4A-7E4C1FB5D566}">
      <dsp:nvSpPr>
        <dsp:cNvPr id="0" name=""/>
        <dsp:cNvSpPr/>
      </dsp:nvSpPr>
      <dsp:spPr>
        <a:xfrm>
          <a:off x="400329" y="2451442"/>
          <a:ext cx="3169681" cy="914270"/>
        </a:xfrm>
        <a:prstGeom prst="roundRect">
          <a:avLst>
            <a:gd name="adj" fmla="val 10000"/>
          </a:avLst>
        </a:prstGeom>
        <a:solidFill>
          <a:schemeClr val="accent1">
            <a:shade val="80000"/>
            <a:hueOff val="363637"/>
            <a:satOff val="-40619"/>
            <a:lumOff val="21576"/>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b="0" kern="1200"/>
            <a:t>Change in accounting estimate</a:t>
          </a:r>
          <a:endParaRPr lang="en-US" sz="1800" kern="1200"/>
        </a:p>
      </dsp:txBody>
      <dsp:txXfrm>
        <a:off x="427107" y="2478220"/>
        <a:ext cx="3116125" cy="860714"/>
      </dsp:txXfrm>
    </dsp:sp>
    <dsp:sp modelId="{7F1232C3-B122-4279-8772-E812DACA6204}">
      <dsp:nvSpPr>
        <dsp:cNvPr id="0" name=""/>
        <dsp:cNvSpPr/>
      </dsp:nvSpPr>
      <dsp:spPr>
        <a:xfrm>
          <a:off x="400329" y="3506369"/>
          <a:ext cx="3169681" cy="914270"/>
        </a:xfrm>
        <a:prstGeom prst="roundRect">
          <a:avLst>
            <a:gd name="adj" fmla="val 10000"/>
          </a:avLst>
        </a:prstGeom>
        <a:solidFill>
          <a:schemeClr val="accent1">
            <a:shade val="80000"/>
            <a:hueOff val="727274"/>
            <a:satOff val="-81238"/>
            <a:lumOff val="43152"/>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b="0" kern="1200"/>
            <a:t>Change to or within the financial reporting entity</a:t>
          </a:r>
          <a:endParaRPr lang="en-US" sz="1800" kern="1200"/>
        </a:p>
      </dsp:txBody>
      <dsp:txXfrm>
        <a:off x="427107" y="3533147"/>
        <a:ext cx="3116125" cy="860714"/>
      </dsp:txXfrm>
    </dsp:sp>
    <dsp:sp modelId="{9587CE06-9DC5-4F03-8D28-F8DF2672F812}">
      <dsp:nvSpPr>
        <dsp:cNvPr id="0" name=""/>
        <dsp:cNvSpPr/>
      </dsp:nvSpPr>
      <dsp:spPr>
        <a:xfrm>
          <a:off x="4263378" y="0"/>
          <a:ext cx="3962102" cy="4653724"/>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b="1" kern="1200" dirty="0">
            <a:solidFill>
              <a:schemeClr val="accent2"/>
            </a:solidFill>
          </a:endParaRPr>
        </a:p>
        <a:p>
          <a:pPr marL="0" lvl="0" indent="0" algn="ctr" defTabSz="1066800">
            <a:lnSpc>
              <a:spcPct val="90000"/>
            </a:lnSpc>
            <a:spcBef>
              <a:spcPct val="0"/>
            </a:spcBef>
            <a:spcAft>
              <a:spcPct val="35000"/>
            </a:spcAft>
            <a:buNone/>
          </a:pPr>
          <a:endParaRPr lang="en-US" sz="2400" b="1" kern="1200" dirty="0">
            <a:solidFill>
              <a:schemeClr val="accent2"/>
            </a:solidFill>
          </a:endParaRPr>
        </a:p>
        <a:p>
          <a:pPr marL="0" lvl="0" indent="0" algn="ctr" defTabSz="1066800">
            <a:lnSpc>
              <a:spcPct val="90000"/>
            </a:lnSpc>
            <a:spcBef>
              <a:spcPct val="0"/>
            </a:spcBef>
            <a:spcAft>
              <a:spcPct val="35000"/>
            </a:spcAft>
            <a:buNone/>
          </a:pPr>
          <a:endParaRPr lang="en-US" sz="2400" b="1" kern="1200" dirty="0">
            <a:solidFill>
              <a:schemeClr val="accent2"/>
            </a:solidFill>
          </a:endParaRPr>
        </a:p>
        <a:p>
          <a:pPr marL="0" lvl="0" indent="0" algn="ctr" defTabSz="1066800">
            <a:lnSpc>
              <a:spcPct val="90000"/>
            </a:lnSpc>
            <a:spcBef>
              <a:spcPct val="0"/>
            </a:spcBef>
            <a:spcAft>
              <a:spcPct val="35000"/>
            </a:spcAft>
            <a:buNone/>
          </a:pPr>
          <a:endParaRPr lang="en-US" sz="2400" b="1" kern="1200" dirty="0">
            <a:solidFill>
              <a:schemeClr val="accent2"/>
            </a:solidFill>
          </a:endParaRPr>
        </a:p>
        <a:p>
          <a:pPr marL="0" lvl="0" indent="0" algn="ctr" defTabSz="1066800">
            <a:lnSpc>
              <a:spcPct val="90000"/>
            </a:lnSpc>
            <a:spcBef>
              <a:spcPct val="0"/>
            </a:spcBef>
            <a:spcAft>
              <a:spcPct val="35000"/>
            </a:spcAft>
            <a:buNone/>
          </a:pPr>
          <a:endParaRPr lang="en-US" sz="2400" b="1" kern="1200" dirty="0">
            <a:solidFill>
              <a:schemeClr val="accent2"/>
            </a:solidFill>
          </a:endParaRPr>
        </a:p>
        <a:p>
          <a:pPr marL="0" lvl="0" indent="0" algn="ctr" defTabSz="1066800">
            <a:lnSpc>
              <a:spcPct val="90000"/>
            </a:lnSpc>
            <a:spcBef>
              <a:spcPct val="0"/>
            </a:spcBef>
            <a:spcAft>
              <a:spcPct val="35000"/>
            </a:spcAft>
            <a:buNone/>
          </a:pPr>
          <a:r>
            <a:rPr lang="en-US" sz="2400" b="1" kern="1200" dirty="0">
              <a:solidFill>
                <a:schemeClr val="accent2"/>
              </a:solidFill>
            </a:rPr>
            <a:t>Correction of an error in previously issued financial statements</a:t>
          </a:r>
        </a:p>
        <a:p>
          <a:pPr marL="0" lvl="0" indent="0" algn="ctr" defTabSz="1066800">
            <a:lnSpc>
              <a:spcPct val="90000"/>
            </a:lnSpc>
            <a:spcBef>
              <a:spcPct val="0"/>
            </a:spcBef>
            <a:spcAft>
              <a:spcPct val="35000"/>
            </a:spcAft>
            <a:buNone/>
          </a:pPr>
          <a:endParaRPr lang="en-US" sz="2400" b="1" kern="1200" dirty="0">
            <a:solidFill>
              <a:schemeClr val="accent2"/>
            </a:solidFill>
          </a:endParaRPr>
        </a:p>
        <a:p>
          <a:pPr marL="0" lvl="0" indent="0" algn="ctr" defTabSz="1066800">
            <a:lnSpc>
              <a:spcPct val="90000"/>
            </a:lnSpc>
            <a:spcBef>
              <a:spcPct val="0"/>
            </a:spcBef>
            <a:spcAft>
              <a:spcPct val="35000"/>
            </a:spcAft>
            <a:buNone/>
          </a:pPr>
          <a:endParaRPr lang="en-US" sz="2400" b="1" kern="1200" dirty="0">
            <a:solidFill>
              <a:schemeClr val="accent2"/>
            </a:solidFill>
          </a:endParaRPr>
        </a:p>
        <a:p>
          <a:pPr marL="0" lvl="0" indent="0" algn="ctr" defTabSz="1066800">
            <a:lnSpc>
              <a:spcPct val="90000"/>
            </a:lnSpc>
            <a:spcBef>
              <a:spcPct val="0"/>
            </a:spcBef>
            <a:spcAft>
              <a:spcPct val="35000"/>
            </a:spcAft>
            <a:buNone/>
          </a:pPr>
          <a:endParaRPr lang="en-US" sz="2400" b="1" kern="1200" dirty="0">
            <a:solidFill>
              <a:schemeClr val="accent2"/>
            </a:solidFill>
          </a:endParaRPr>
        </a:p>
      </dsp:txBody>
      <dsp:txXfrm>
        <a:off x="4263378" y="0"/>
        <a:ext cx="3962102" cy="1396117"/>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B39AA-C6A0-45C5-835B-0D85586830BD}">
      <dsp:nvSpPr>
        <dsp:cNvPr id="0" name=""/>
        <dsp:cNvSpPr/>
      </dsp:nvSpPr>
      <dsp:spPr>
        <a:xfrm>
          <a:off x="2960" y="907"/>
          <a:ext cx="8014356" cy="7897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t>A change in accounting principle results from either:</a:t>
          </a:r>
          <a:endParaRPr lang="en-US" sz="2800" kern="1200" dirty="0"/>
        </a:p>
      </dsp:txBody>
      <dsp:txXfrm>
        <a:off x="26092" y="24039"/>
        <a:ext cx="7968092" cy="743512"/>
      </dsp:txXfrm>
    </dsp:sp>
    <dsp:sp modelId="{C6F57FF5-572D-4522-A4ED-7DDA39BCAE40}">
      <dsp:nvSpPr>
        <dsp:cNvPr id="0" name=""/>
        <dsp:cNvSpPr/>
      </dsp:nvSpPr>
      <dsp:spPr>
        <a:xfrm>
          <a:off x="2960" y="1116570"/>
          <a:ext cx="3845660" cy="295475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ctr" defTabSz="933450">
            <a:lnSpc>
              <a:spcPct val="90000"/>
            </a:lnSpc>
            <a:spcBef>
              <a:spcPct val="0"/>
            </a:spcBef>
            <a:spcAft>
              <a:spcPct val="35000"/>
            </a:spcAft>
            <a:buNone/>
          </a:pPr>
          <a:r>
            <a:rPr lang="en-US" sz="2100" kern="1200" baseline="0" dirty="0"/>
            <a:t>A </a:t>
          </a:r>
          <a:r>
            <a:rPr lang="en-US" sz="2100" b="1" kern="1200" baseline="0" dirty="0"/>
            <a:t>change</a:t>
          </a:r>
          <a:r>
            <a:rPr lang="en-US" sz="2100" kern="1200" baseline="0" dirty="0"/>
            <a:t> from one generally accepted accounting principle to another that is justified on the basis that </a:t>
          </a:r>
          <a:r>
            <a:rPr lang="en-US" sz="2100" i="1" kern="1200" baseline="0" dirty="0"/>
            <a:t>the newly adopted accounting principle is preferable,</a:t>
          </a:r>
          <a:r>
            <a:rPr lang="en-US" sz="2100" kern="1200" baseline="0" dirty="0"/>
            <a:t> based on the qualitative characteristics of financial reporting</a:t>
          </a:r>
          <a:endParaRPr lang="en-US" sz="2100" kern="1200" dirty="0"/>
        </a:p>
      </dsp:txBody>
      <dsp:txXfrm>
        <a:off x="89502" y="1203112"/>
        <a:ext cx="3672576" cy="2781670"/>
      </dsp:txXfrm>
    </dsp:sp>
    <dsp:sp modelId="{3951306A-42AA-44EC-BE06-3E101903F3EF}">
      <dsp:nvSpPr>
        <dsp:cNvPr id="0" name=""/>
        <dsp:cNvSpPr/>
      </dsp:nvSpPr>
      <dsp:spPr>
        <a:xfrm>
          <a:off x="4171656" y="1116570"/>
          <a:ext cx="3845660" cy="295475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ctr" defTabSz="933450">
            <a:lnSpc>
              <a:spcPct val="90000"/>
            </a:lnSpc>
            <a:spcBef>
              <a:spcPct val="0"/>
            </a:spcBef>
            <a:spcAft>
              <a:spcPct val="35000"/>
            </a:spcAft>
            <a:buNone/>
          </a:pPr>
          <a:r>
            <a:rPr lang="en-US" sz="2100" kern="1200" baseline="0"/>
            <a:t>Implementation of new pronouncements</a:t>
          </a:r>
          <a:endParaRPr lang="en-US" sz="2100" kern="1200"/>
        </a:p>
      </dsp:txBody>
      <dsp:txXfrm>
        <a:off x="4258198" y="1203112"/>
        <a:ext cx="3672576" cy="2781670"/>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B39AA-C6A0-45C5-835B-0D85586830BD}">
      <dsp:nvSpPr>
        <dsp:cNvPr id="0" name=""/>
        <dsp:cNvSpPr/>
      </dsp:nvSpPr>
      <dsp:spPr>
        <a:xfrm>
          <a:off x="2732" y="82"/>
          <a:ext cx="7397869" cy="11051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t>Accounting estimates are:</a:t>
          </a:r>
          <a:endParaRPr lang="en-US" sz="2800" kern="1200" dirty="0"/>
        </a:p>
      </dsp:txBody>
      <dsp:txXfrm>
        <a:off x="35102" y="32452"/>
        <a:ext cx="7333129" cy="1040445"/>
      </dsp:txXfrm>
    </dsp:sp>
    <dsp:sp modelId="{194E0E59-EE44-4AD1-A081-51C532957271}">
      <dsp:nvSpPr>
        <dsp:cNvPr id="0" name=""/>
        <dsp:cNvSpPr/>
      </dsp:nvSpPr>
      <dsp:spPr>
        <a:xfrm>
          <a:off x="2732" y="1389891"/>
          <a:ext cx="3549841" cy="304408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Amounts subject to measurement uncertainty that are recognized or disclosed in basic financial statements</a:t>
          </a:r>
        </a:p>
      </dsp:txBody>
      <dsp:txXfrm>
        <a:off x="91890" y="1479049"/>
        <a:ext cx="3371525" cy="2865770"/>
      </dsp:txXfrm>
    </dsp:sp>
    <dsp:sp modelId="{48646896-FC07-42E0-9AE3-FED456BFF6BC}">
      <dsp:nvSpPr>
        <dsp:cNvPr id="0" name=""/>
        <dsp:cNvSpPr/>
      </dsp:nvSpPr>
      <dsp:spPr>
        <a:xfrm>
          <a:off x="3850760" y="1389891"/>
          <a:ext cx="3549841" cy="304408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t>Outputs determined based on inputs such as data, assumptions, and measurement methodologies</a:t>
          </a:r>
          <a:endParaRPr lang="en-US" sz="2800" kern="1200" dirty="0"/>
        </a:p>
      </dsp:txBody>
      <dsp:txXfrm>
        <a:off x="3939918" y="1479049"/>
        <a:ext cx="3371525" cy="2865770"/>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2B6A3A-C0F7-4655-A2ED-69D4A140A67B}">
      <dsp:nvSpPr>
        <dsp:cNvPr id="0" name=""/>
        <dsp:cNvSpPr/>
      </dsp:nvSpPr>
      <dsp:spPr>
        <a:xfrm>
          <a:off x="5465" y="602"/>
          <a:ext cx="7397869" cy="21174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ctr" defTabSz="933450">
            <a:lnSpc>
              <a:spcPct val="90000"/>
            </a:lnSpc>
            <a:spcBef>
              <a:spcPct val="0"/>
            </a:spcBef>
            <a:spcAft>
              <a:spcPct val="35000"/>
            </a:spcAft>
            <a:buFont typeface="Arial" panose="020B0604020202020204" pitchFamily="34" charset="0"/>
            <a:buNone/>
          </a:pPr>
          <a:endParaRPr lang="en-US" sz="2100" kern="1200" baseline="0" dirty="0"/>
        </a:p>
        <a:p>
          <a:pPr marL="0" lvl="0" indent="0" algn="ctr" defTabSz="933450">
            <a:lnSpc>
              <a:spcPct val="90000"/>
            </a:lnSpc>
            <a:spcBef>
              <a:spcPct val="0"/>
            </a:spcBef>
            <a:spcAft>
              <a:spcPct val="35000"/>
            </a:spcAft>
            <a:buFont typeface="Arial" panose="020B0604020202020204" pitchFamily="34" charset="0"/>
            <a:buNone/>
          </a:pPr>
          <a:r>
            <a:rPr lang="en-US" sz="2800" kern="1200" baseline="0" dirty="0"/>
            <a:t>A </a:t>
          </a:r>
          <a:r>
            <a:rPr lang="en-US" sz="2800" i="0" kern="1200" baseline="0" dirty="0"/>
            <a:t>change</a:t>
          </a:r>
          <a:r>
            <a:rPr lang="en-US" sz="2800" i="1" kern="1200" baseline="0" dirty="0"/>
            <a:t> </a:t>
          </a:r>
          <a:r>
            <a:rPr lang="en-US" sz="2800" i="0" kern="1200" baseline="0" dirty="0"/>
            <a:t>in accounting estimate occurs when inputs change</a:t>
          </a:r>
          <a:endParaRPr lang="en-US" sz="2800" kern="1200" dirty="0"/>
        </a:p>
      </dsp:txBody>
      <dsp:txXfrm>
        <a:off x="67483" y="62620"/>
        <a:ext cx="7273833" cy="1993400"/>
      </dsp:txXfrm>
    </dsp:sp>
    <dsp:sp modelId="{2CA81E7E-5E5B-4E7D-9811-A3D97A853BC6}">
      <dsp:nvSpPr>
        <dsp:cNvPr id="0" name=""/>
        <dsp:cNvSpPr/>
      </dsp:nvSpPr>
      <dsp:spPr>
        <a:xfrm>
          <a:off x="31309" y="2306492"/>
          <a:ext cx="3549841" cy="211743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ctr" defTabSz="933450">
            <a:lnSpc>
              <a:spcPct val="90000"/>
            </a:lnSpc>
            <a:spcBef>
              <a:spcPct val="0"/>
            </a:spcBef>
            <a:spcAft>
              <a:spcPct val="35000"/>
            </a:spcAft>
            <a:buFont typeface="Arial" panose="020B0604020202020204" pitchFamily="34" charset="0"/>
            <a:buNone/>
          </a:pPr>
          <a:r>
            <a:rPr lang="en-US" sz="2100" i="0" kern="1200" baseline="0" dirty="0"/>
            <a:t>Changes to inputs result from a change in circumstance, new information, or more experience</a:t>
          </a:r>
        </a:p>
      </dsp:txBody>
      <dsp:txXfrm>
        <a:off x="93327" y="2368510"/>
        <a:ext cx="3425805" cy="1993400"/>
      </dsp:txXfrm>
    </dsp:sp>
    <dsp:sp modelId="{3951306A-42AA-44EC-BE06-3E101903F3EF}">
      <dsp:nvSpPr>
        <dsp:cNvPr id="0" name=""/>
        <dsp:cNvSpPr/>
      </dsp:nvSpPr>
      <dsp:spPr>
        <a:xfrm>
          <a:off x="3853493" y="2296963"/>
          <a:ext cx="3549841" cy="211743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ctr" defTabSz="933450">
            <a:lnSpc>
              <a:spcPct val="90000"/>
            </a:lnSpc>
            <a:spcBef>
              <a:spcPct val="0"/>
            </a:spcBef>
            <a:spcAft>
              <a:spcPct val="35000"/>
            </a:spcAft>
            <a:buNone/>
          </a:pPr>
          <a:r>
            <a:rPr lang="en-US" sz="2100" kern="1200" baseline="0" dirty="0"/>
            <a:t>A change in measurement methodology should be justified on the basis that the new methodology is preferable, based on the qualitative characteristics of financial reporting.</a:t>
          </a:r>
          <a:endParaRPr lang="en-US" sz="2100" kern="1200" dirty="0"/>
        </a:p>
      </dsp:txBody>
      <dsp:txXfrm>
        <a:off x="3915511" y="2358981"/>
        <a:ext cx="3425805" cy="1993400"/>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B39AA-C6A0-45C5-835B-0D85586830BD}">
      <dsp:nvSpPr>
        <dsp:cNvPr id="0" name=""/>
        <dsp:cNvSpPr/>
      </dsp:nvSpPr>
      <dsp:spPr>
        <a:xfrm>
          <a:off x="3310" y="2369"/>
          <a:ext cx="8581357" cy="79660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t>A change to or within the financial reporting entity results from:</a:t>
          </a:r>
          <a:endParaRPr lang="en-US" sz="2800" kern="1200" dirty="0"/>
        </a:p>
      </dsp:txBody>
      <dsp:txXfrm>
        <a:off x="26642" y="25701"/>
        <a:ext cx="8534693" cy="749945"/>
      </dsp:txXfrm>
    </dsp:sp>
    <dsp:sp modelId="{C6F57FF5-572D-4522-A4ED-7DDA39BCAE40}">
      <dsp:nvSpPr>
        <dsp:cNvPr id="0" name=""/>
        <dsp:cNvSpPr/>
      </dsp:nvSpPr>
      <dsp:spPr>
        <a:xfrm>
          <a:off x="3310" y="1140888"/>
          <a:ext cx="2124572" cy="281179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kern="1200" baseline="0" dirty="0"/>
            <a:t>Addition/removal of a fund that results from movement of continuing operations within the primary government, including its blended component </a:t>
          </a:r>
          <a:r>
            <a:rPr lang="en-US" sz="1900" kern="1200" baseline="0" dirty="0"/>
            <a:t>units</a:t>
          </a:r>
          <a:endParaRPr lang="en-US" sz="1900" kern="1200" dirty="0"/>
        </a:p>
      </dsp:txBody>
      <dsp:txXfrm>
        <a:off x="65537" y="1203115"/>
        <a:ext cx="2000118" cy="2687342"/>
      </dsp:txXfrm>
    </dsp:sp>
    <dsp:sp modelId="{3951306A-42AA-44EC-BE06-3E101903F3EF}">
      <dsp:nvSpPr>
        <dsp:cNvPr id="0" name=""/>
        <dsp:cNvSpPr/>
      </dsp:nvSpPr>
      <dsp:spPr>
        <a:xfrm>
          <a:off x="2300129" y="1140888"/>
          <a:ext cx="2050547" cy="281179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kern="1200" baseline="0"/>
            <a:t>A change in the fund presentation as major or nonmajor</a:t>
          </a:r>
          <a:endParaRPr lang="en-US" sz="1800" kern="1200"/>
        </a:p>
      </dsp:txBody>
      <dsp:txXfrm>
        <a:off x="2360187" y="1200946"/>
        <a:ext cx="1930431" cy="2691680"/>
      </dsp:txXfrm>
    </dsp:sp>
    <dsp:sp modelId="{6FD3F2CA-E72A-474A-BA7D-CE1B19D7E9F9}">
      <dsp:nvSpPr>
        <dsp:cNvPr id="0" name=""/>
        <dsp:cNvSpPr/>
      </dsp:nvSpPr>
      <dsp:spPr>
        <a:xfrm>
          <a:off x="4522922" y="1140888"/>
          <a:ext cx="2332662" cy="281179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kern="1200"/>
            <a:t>Addition/removal of a component unit (except for acquisitions, mergers, and transfers of operations, and Statement 90 component units)</a:t>
          </a:r>
        </a:p>
      </dsp:txBody>
      <dsp:txXfrm>
        <a:off x="4591243" y="1209209"/>
        <a:ext cx="2196020" cy="2675154"/>
      </dsp:txXfrm>
    </dsp:sp>
    <dsp:sp modelId="{04D9FE14-4244-4B03-A273-5369915498D8}">
      <dsp:nvSpPr>
        <dsp:cNvPr id="0" name=""/>
        <dsp:cNvSpPr/>
      </dsp:nvSpPr>
      <dsp:spPr>
        <a:xfrm>
          <a:off x="7027830" y="1140888"/>
          <a:ext cx="1556837" cy="2811796"/>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kern="1200"/>
            <a:t>Change in presentation (blended or discrete) of a component unit</a:t>
          </a:r>
        </a:p>
      </dsp:txBody>
      <dsp:txXfrm>
        <a:off x="7073428" y="1186486"/>
        <a:ext cx="1465641" cy="2720600"/>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B39AA-C6A0-45C5-835B-0D85586830BD}">
      <dsp:nvSpPr>
        <dsp:cNvPr id="0" name=""/>
        <dsp:cNvSpPr/>
      </dsp:nvSpPr>
      <dsp:spPr>
        <a:xfrm>
          <a:off x="3001" y="181"/>
          <a:ext cx="8124444" cy="23842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An error results from mathematical mistakes, mistakes in the application of accounting principles, or oversight or misuse of facts that existed at the time the financial statements were issued about conditions that existed as of the financial statement date</a:t>
          </a:r>
        </a:p>
      </dsp:txBody>
      <dsp:txXfrm>
        <a:off x="72833" y="70013"/>
        <a:ext cx="7984780" cy="2244572"/>
      </dsp:txXfrm>
    </dsp:sp>
    <dsp:sp modelId="{6FD3F2CA-E72A-474A-BA7D-CE1B19D7E9F9}">
      <dsp:nvSpPr>
        <dsp:cNvPr id="0" name=""/>
        <dsp:cNvSpPr/>
      </dsp:nvSpPr>
      <dsp:spPr>
        <a:xfrm>
          <a:off x="3001" y="2581391"/>
          <a:ext cx="3898485" cy="196839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kern="1200" dirty="0"/>
            <a:t>Facts that existed at the time the financial statements were issued are those that could reasonably be expected to have been obtained and taken into account at that time about conditions that existed as of the financial statement date</a:t>
          </a:r>
        </a:p>
      </dsp:txBody>
      <dsp:txXfrm>
        <a:off x="60653" y="2639043"/>
        <a:ext cx="3783181" cy="1853089"/>
      </dsp:txXfrm>
    </dsp:sp>
    <dsp:sp modelId="{04D9FE14-4244-4B03-A273-5369915498D8}">
      <dsp:nvSpPr>
        <dsp:cNvPr id="0" name=""/>
        <dsp:cNvSpPr/>
      </dsp:nvSpPr>
      <dsp:spPr>
        <a:xfrm>
          <a:off x="4228959" y="2581391"/>
          <a:ext cx="3898485" cy="196839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ctr" defTabSz="800100">
            <a:lnSpc>
              <a:spcPct val="90000"/>
            </a:lnSpc>
            <a:spcBef>
              <a:spcPct val="0"/>
            </a:spcBef>
            <a:spcAft>
              <a:spcPct val="35000"/>
            </a:spcAft>
            <a:buNone/>
          </a:pPr>
          <a:r>
            <a:rPr lang="en-US" sz="1800" kern="1200"/>
            <a:t>A change from (a) applying an accounting principle that is </a:t>
          </a:r>
          <a:r>
            <a:rPr lang="en-US" sz="1800" b="1" u="sng" kern="1200"/>
            <a:t>not</a:t>
          </a:r>
          <a:r>
            <a:rPr lang="en-US" sz="1800" kern="1200"/>
            <a:t> generally accepted to transactions or other events to (b) applying a generally accepted accounting principle is an error correction</a:t>
          </a:r>
        </a:p>
      </dsp:txBody>
      <dsp:txXfrm>
        <a:off x="4286611" y="2639043"/>
        <a:ext cx="3783181" cy="1853089"/>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E2B5C-6659-4F7B-9E17-07793D99C505}">
      <dsp:nvSpPr>
        <dsp:cNvPr id="0" name=""/>
        <dsp:cNvSpPr/>
      </dsp:nvSpPr>
      <dsp:spPr>
        <a:xfrm>
          <a:off x="3278538" y="155136"/>
          <a:ext cx="5038755" cy="1389977"/>
        </a:xfrm>
        <a:prstGeom prst="rightArrow">
          <a:avLst>
            <a:gd name="adj1" fmla="val 75000"/>
            <a:gd name="adj2" fmla="val 50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a:t>Reported retroactively by restating prior periods presented, if practicable</a:t>
          </a:r>
        </a:p>
        <a:p>
          <a:pPr marL="171450" lvl="1" indent="-171450" algn="l" defTabSz="755650">
            <a:lnSpc>
              <a:spcPct val="90000"/>
            </a:lnSpc>
            <a:spcBef>
              <a:spcPct val="0"/>
            </a:spcBef>
            <a:spcAft>
              <a:spcPct val="15000"/>
            </a:spcAft>
            <a:buChar char="•"/>
          </a:pPr>
          <a:r>
            <a:rPr lang="en-US" sz="1700" kern="1200" dirty="0"/>
            <a:t>If not practicable, restate beginning balances of current period</a:t>
          </a:r>
        </a:p>
      </dsp:txBody>
      <dsp:txXfrm>
        <a:off x="3278538" y="328883"/>
        <a:ext cx="4517514" cy="1042483"/>
      </dsp:txXfrm>
    </dsp:sp>
    <dsp:sp modelId="{4184C407-0B24-47E2-BF99-4D9B36AECD0C}">
      <dsp:nvSpPr>
        <dsp:cNvPr id="0" name=""/>
        <dsp:cNvSpPr/>
      </dsp:nvSpPr>
      <dsp:spPr>
        <a:xfrm>
          <a:off x="25117" y="251955"/>
          <a:ext cx="3271685" cy="113031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t>Change in accounting principle</a:t>
          </a:r>
        </a:p>
      </dsp:txBody>
      <dsp:txXfrm>
        <a:off x="80294" y="307132"/>
        <a:ext cx="3161331" cy="1019961"/>
      </dsp:txXfrm>
    </dsp:sp>
    <dsp:sp modelId="{DE5D06C2-A8CF-4AB4-B84E-EB6AAB0D0C7A}">
      <dsp:nvSpPr>
        <dsp:cNvPr id="0" name=""/>
        <dsp:cNvSpPr/>
      </dsp:nvSpPr>
      <dsp:spPr>
        <a:xfrm>
          <a:off x="3326917" y="1462242"/>
          <a:ext cx="4990376" cy="713299"/>
        </a:xfrm>
        <a:prstGeom prst="rightArrow">
          <a:avLst>
            <a:gd name="adj1" fmla="val 75000"/>
            <a:gd name="adj2" fmla="val 50000"/>
          </a:avLst>
        </a:prstGeom>
        <a:solidFill>
          <a:schemeClr val="accent2">
            <a:tint val="40000"/>
            <a:alpha val="90000"/>
            <a:hueOff val="-164369"/>
            <a:satOff val="-4075"/>
            <a:lumOff val="-514"/>
            <a:alphaOff val="0"/>
          </a:schemeClr>
        </a:solidFill>
        <a:ln w="6350" cap="flat" cmpd="sng" algn="ctr">
          <a:solidFill>
            <a:schemeClr val="accent2">
              <a:tint val="40000"/>
              <a:alpha val="90000"/>
              <a:hueOff val="-164369"/>
              <a:satOff val="-4075"/>
              <a:lumOff val="-51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a:t>Reported prospectively</a:t>
          </a:r>
        </a:p>
        <a:p>
          <a:pPr marL="171450" lvl="1" indent="-171450" algn="l" defTabSz="755650">
            <a:lnSpc>
              <a:spcPct val="90000"/>
            </a:lnSpc>
            <a:spcBef>
              <a:spcPct val="0"/>
            </a:spcBef>
            <a:spcAft>
              <a:spcPct val="15000"/>
            </a:spcAft>
            <a:buChar char="•"/>
          </a:pPr>
          <a:r>
            <a:rPr lang="en-US" sz="1700" kern="1200"/>
            <a:t>Recognized in current-period flows</a:t>
          </a:r>
        </a:p>
      </dsp:txBody>
      <dsp:txXfrm>
        <a:off x="3326917" y="1551404"/>
        <a:ext cx="4722889" cy="534975"/>
      </dsp:txXfrm>
    </dsp:sp>
    <dsp:sp modelId="{0413F1F2-3078-413E-81B2-D8D44F379CD2}">
      <dsp:nvSpPr>
        <dsp:cNvPr id="0" name=""/>
        <dsp:cNvSpPr/>
      </dsp:nvSpPr>
      <dsp:spPr>
        <a:xfrm>
          <a:off x="0" y="1462242"/>
          <a:ext cx="3326917" cy="713299"/>
        </a:xfrm>
        <a:prstGeom prst="roundRect">
          <a:avLst/>
        </a:prstGeom>
        <a:gradFill rotWithShape="0">
          <a:gsLst>
            <a:gs pos="0">
              <a:schemeClr val="accent2">
                <a:hueOff val="-172564"/>
                <a:satOff val="2780"/>
                <a:lumOff val="-2353"/>
                <a:alphaOff val="0"/>
                <a:satMod val="103000"/>
                <a:lumMod val="102000"/>
                <a:tint val="94000"/>
              </a:schemeClr>
            </a:gs>
            <a:gs pos="50000">
              <a:schemeClr val="accent2">
                <a:hueOff val="-172564"/>
                <a:satOff val="2780"/>
                <a:lumOff val="-2353"/>
                <a:alphaOff val="0"/>
                <a:satMod val="110000"/>
                <a:lumMod val="100000"/>
                <a:shade val="100000"/>
              </a:schemeClr>
            </a:gs>
            <a:gs pos="100000">
              <a:schemeClr val="accent2">
                <a:hueOff val="-172564"/>
                <a:satOff val="2780"/>
                <a:lumOff val="-2353"/>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t>Change in accounting estimate</a:t>
          </a:r>
        </a:p>
      </dsp:txBody>
      <dsp:txXfrm>
        <a:off x="34820" y="1497062"/>
        <a:ext cx="3257277" cy="643659"/>
      </dsp:txXfrm>
    </dsp:sp>
    <dsp:sp modelId="{6FA0DE83-AA26-44D8-A692-1AA911890E99}">
      <dsp:nvSpPr>
        <dsp:cNvPr id="0" name=""/>
        <dsp:cNvSpPr/>
      </dsp:nvSpPr>
      <dsp:spPr>
        <a:xfrm>
          <a:off x="3326917" y="2246871"/>
          <a:ext cx="4990376" cy="713299"/>
        </a:xfrm>
        <a:prstGeom prst="rightArrow">
          <a:avLst>
            <a:gd name="adj1" fmla="val 75000"/>
            <a:gd name="adj2" fmla="val 50000"/>
          </a:avLst>
        </a:prstGeom>
        <a:solidFill>
          <a:schemeClr val="accent2">
            <a:tint val="40000"/>
            <a:alpha val="90000"/>
            <a:hueOff val="-328738"/>
            <a:satOff val="-8149"/>
            <a:lumOff val="-1028"/>
            <a:alphaOff val="0"/>
          </a:schemeClr>
        </a:solidFill>
        <a:ln w="6350" cap="flat" cmpd="sng" algn="ctr">
          <a:solidFill>
            <a:schemeClr val="accent2">
              <a:tint val="40000"/>
              <a:alpha val="90000"/>
              <a:hueOff val="-328738"/>
              <a:satOff val="-8149"/>
              <a:lumOff val="-10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a:t>Reported by adjusting current period beginning balances</a:t>
          </a:r>
        </a:p>
      </dsp:txBody>
      <dsp:txXfrm>
        <a:off x="3326917" y="2336033"/>
        <a:ext cx="4722889" cy="534975"/>
      </dsp:txXfrm>
    </dsp:sp>
    <dsp:sp modelId="{4C5BF1DF-F9D5-43FA-9975-CC65B3B0C55C}">
      <dsp:nvSpPr>
        <dsp:cNvPr id="0" name=""/>
        <dsp:cNvSpPr/>
      </dsp:nvSpPr>
      <dsp:spPr>
        <a:xfrm>
          <a:off x="0" y="2246871"/>
          <a:ext cx="3326917" cy="713299"/>
        </a:xfrm>
        <a:prstGeom prst="roundRect">
          <a:avLst/>
        </a:prstGeom>
        <a:gradFill rotWithShape="0">
          <a:gsLst>
            <a:gs pos="0">
              <a:schemeClr val="accent2">
                <a:hueOff val="-345128"/>
                <a:satOff val="5559"/>
                <a:lumOff val="-4707"/>
                <a:alphaOff val="0"/>
                <a:satMod val="103000"/>
                <a:lumMod val="102000"/>
                <a:tint val="94000"/>
              </a:schemeClr>
            </a:gs>
            <a:gs pos="50000">
              <a:schemeClr val="accent2">
                <a:hueOff val="-345128"/>
                <a:satOff val="5559"/>
                <a:lumOff val="-4707"/>
                <a:alphaOff val="0"/>
                <a:satMod val="110000"/>
                <a:lumMod val="100000"/>
                <a:shade val="100000"/>
              </a:schemeClr>
            </a:gs>
            <a:gs pos="100000">
              <a:schemeClr val="accent2">
                <a:hueOff val="-345128"/>
                <a:satOff val="5559"/>
                <a:lumOff val="-47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t>Change to/within the reporting entity</a:t>
          </a:r>
        </a:p>
      </dsp:txBody>
      <dsp:txXfrm>
        <a:off x="34820" y="2281691"/>
        <a:ext cx="3257277" cy="643659"/>
      </dsp:txXfrm>
    </dsp:sp>
    <dsp:sp modelId="{5E0C2F86-244A-4131-8B44-C6A1A8A34F60}">
      <dsp:nvSpPr>
        <dsp:cNvPr id="0" name=""/>
        <dsp:cNvSpPr/>
      </dsp:nvSpPr>
      <dsp:spPr>
        <a:xfrm>
          <a:off x="3326917" y="3031500"/>
          <a:ext cx="4990376" cy="713299"/>
        </a:xfrm>
        <a:prstGeom prst="rightArrow">
          <a:avLst>
            <a:gd name="adj1" fmla="val 75000"/>
            <a:gd name="adj2" fmla="val 50000"/>
          </a:avLst>
        </a:prstGeom>
        <a:solidFill>
          <a:schemeClr val="accent2">
            <a:tint val="40000"/>
            <a:alpha val="90000"/>
            <a:hueOff val="-493108"/>
            <a:satOff val="-12224"/>
            <a:lumOff val="-1542"/>
            <a:alphaOff val="0"/>
          </a:schemeClr>
        </a:solidFill>
        <a:ln w="6350" cap="flat" cmpd="sng" algn="ctr">
          <a:solidFill>
            <a:schemeClr val="accent2">
              <a:tint val="40000"/>
              <a:alpha val="90000"/>
              <a:hueOff val="-493108"/>
              <a:satOff val="-12224"/>
              <a:lumOff val="-154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a:t>Reported retroactively by restating prior periods presented</a:t>
          </a:r>
        </a:p>
      </dsp:txBody>
      <dsp:txXfrm>
        <a:off x="3326917" y="3120662"/>
        <a:ext cx="4722889" cy="534975"/>
      </dsp:txXfrm>
    </dsp:sp>
    <dsp:sp modelId="{17928DD6-5F40-4634-A417-70204D7E82DD}">
      <dsp:nvSpPr>
        <dsp:cNvPr id="0" name=""/>
        <dsp:cNvSpPr/>
      </dsp:nvSpPr>
      <dsp:spPr>
        <a:xfrm>
          <a:off x="0" y="3031500"/>
          <a:ext cx="3326917" cy="713299"/>
        </a:xfrm>
        <a:prstGeom prst="roundRect">
          <a:avLst/>
        </a:prstGeom>
        <a:gradFill rotWithShape="0">
          <a:gsLst>
            <a:gs pos="0">
              <a:schemeClr val="accent2">
                <a:hueOff val="-517691"/>
                <a:satOff val="8339"/>
                <a:lumOff val="-7060"/>
                <a:alphaOff val="0"/>
                <a:satMod val="103000"/>
                <a:lumMod val="102000"/>
                <a:tint val="94000"/>
              </a:schemeClr>
            </a:gs>
            <a:gs pos="50000">
              <a:schemeClr val="accent2">
                <a:hueOff val="-517691"/>
                <a:satOff val="8339"/>
                <a:lumOff val="-7060"/>
                <a:alphaOff val="0"/>
                <a:satMod val="110000"/>
                <a:lumMod val="100000"/>
                <a:shade val="100000"/>
              </a:schemeClr>
            </a:gs>
            <a:gs pos="100000">
              <a:schemeClr val="accent2">
                <a:hueOff val="-517691"/>
                <a:satOff val="8339"/>
                <a:lumOff val="-706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a:t>Error correction</a:t>
          </a:r>
        </a:p>
      </dsp:txBody>
      <dsp:txXfrm>
        <a:off x="34820" y="3066320"/>
        <a:ext cx="3257277" cy="643659"/>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30C9E8-98FB-4DAD-BDF8-FD8FBB09D54F}">
      <dsp:nvSpPr>
        <dsp:cNvPr id="0" name=""/>
        <dsp:cNvSpPr/>
      </dsp:nvSpPr>
      <dsp:spPr>
        <a:xfrm>
          <a:off x="336767" y="292854"/>
          <a:ext cx="7547707" cy="730992"/>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latin typeface="Arial"/>
              <a:ea typeface="+mn-ea"/>
              <a:cs typeface="+mn-cs"/>
            </a:rPr>
            <a:t>Shown separately</a:t>
          </a:r>
          <a:endParaRPr lang="en-US" sz="2600" kern="1200" dirty="0">
            <a:latin typeface="Arial"/>
            <a:ea typeface="+mn-ea"/>
            <a:cs typeface="+mn-cs"/>
          </a:endParaRPr>
        </a:p>
      </dsp:txBody>
      <dsp:txXfrm>
        <a:off x="372451" y="328538"/>
        <a:ext cx="7476339" cy="659624"/>
      </dsp:txXfrm>
    </dsp:sp>
    <dsp:sp modelId="{C5007B35-DB5B-4211-8B37-76C56F5C91DD}">
      <dsp:nvSpPr>
        <dsp:cNvPr id="0" name=""/>
        <dsp:cNvSpPr/>
      </dsp:nvSpPr>
      <dsp:spPr>
        <a:xfrm>
          <a:off x="0" y="1206726"/>
          <a:ext cx="8233923"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427"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Aggregate amount of adjustments to and restatements of beginning balances should be displayed for each reporting unit</a:t>
          </a:r>
        </a:p>
      </dsp:txBody>
      <dsp:txXfrm>
        <a:off x="0" y="1206726"/>
        <a:ext cx="8233923" cy="10764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CF7BE2-CF5F-43E1-B29B-61968FE1896F}">
      <dsp:nvSpPr>
        <dsp:cNvPr id="0" name=""/>
        <dsp:cNvSpPr/>
      </dsp:nvSpPr>
      <dsp:spPr>
        <a:xfrm>
          <a:off x="0" y="119553"/>
          <a:ext cx="8561387" cy="374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kern="1200" dirty="0"/>
            <a:t>June 30: </a:t>
          </a:r>
          <a:r>
            <a:rPr lang="en-US" sz="1600" kern="1200" dirty="0"/>
            <a:t>Fiscal Year 2022</a:t>
          </a:r>
        </a:p>
      </dsp:txBody>
      <dsp:txXfrm>
        <a:off x="18277" y="137830"/>
        <a:ext cx="8524833" cy="337846"/>
      </dsp:txXfrm>
    </dsp:sp>
    <dsp:sp modelId="{80F9937F-4184-48D1-95B4-2E3891C7E193}">
      <dsp:nvSpPr>
        <dsp:cNvPr id="0" name=""/>
        <dsp:cNvSpPr/>
      </dsp:nvSpPr>
      <dsp:spPr>
        <a:xfrm>
          <a:off x="0" y="493953"/>
          <a:ext cx="8561387" cy="2119680"/>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71824"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baseline="0"/>
            <a:t>Statement 87 – leases</a:t>
          </a:r>
          <a:endParaRPr lang="en-US" sz="1200" kern="1200"/>
        </a:p>
        <a:p>
          <a:pPr marL="114300" lvl="1" indent="-114300" algn="l" defTabSz="533400">
            <a:lnSpc>
              <a:spcPct val="90000"/>
            </a:lnSpc>
            <a:spcBef>
              <a:spcPct val="0"/>
            </a:spcBef>
            <a:spcAft>
              <a:spcPct val="20000"/>
            </a:spcAft>
            <a:buChar char="•"/>
          </a:pPr>
          <a:r>
            <a:rPr lang="en-US" sz="1200" kern="1200" baseline="0" dirty="0"/>
            <a:t>Statement 89 – construction-period interest</a:t>
          </a:r>
          <a:endParaRPr lang="en-US" sz="1200" kern="1200" dirty="0"/>
        </a:p>
        <a:p>
          <a:pPr marL="114300" lvl="1" indent="-114300" algn="l" defTabSz="533400">
            <a:lnSpc>
              <a:spcPct val="90000"/>
            </a:lnSpc>
            <a:spcBef>
              <a:spcPct val="0"/>
            </a:spcBef>
            <a:spcAft>
              <a:spcPct val="20000"/>
            </a:spcAft>
            <a:buChar char="•"/>
          </a:pPr>
          <a:r>
            <a:rPr lang="en-US" sz="1200" kern="1200" dirty="0"/>
            <a:t>Statement 92 – omnibus 2020 (multiple effective dates)</a:t>
          </a:r>
        </a:p>
        <a:p>
          <a:pPr marL="114300" lvl="1" indent="-114300" algn="l" defTabSz="533400">
            <a:lnSpc>
              <a:spcPct val="90000"/>
            </a:lnSpc>
            <a:spcBef>
              <a:spcPct val="0"/>
            </a:spcBef>
            <a:spcAft>
              <a:spcPct val="20000"/>
            </a:spcAft>
            <a:buChar char="•"/>
          </a:pPr>
          <a:r>
            <a:rPr lang="en-US" sz="1200" kern="1200"/>
            <a:t>Statement 93 – LIBOR removal </a:t>
          </a:r>
          <a:r>
            <a:rPr lang="en-US" sz="1200" kern="1200" baseline="0"/>
            <a:t>and lease modifications</a:t>
          </a:r>
          <a:endParaRPr lang="en-US" sz="1200" kern="1200"/>
        </a:p>
        <a:p>
          <a:pPr marL="114300" lvl="1" indent="-114300" algn="l" defTabSz="533400">
            <a:lnSpc>
              <a:spcPct val="90000"/>
            </a:lnSpc>
            <a:spcBef>
              <a:spcPct val="0"/>
            </a:spcBef>
            <a:spcAft>
              <a:spcPct val="20000"/>
            </a:spcAft>
            <a:buChar char="•"/>
          </a:pPr>
          <a:r>
            <a:rPr lang="en-US" sz="1200" kern="1200"/>
            <a:t>Statement 97 – certain component unit criteria and Section 457 plans</a:t>
          </a:r>
        </a:p>
        <a:p>
          <a:pPr marL="114300" lvl="1" indent="-114300" algn="l" defTabSz="533400">
            <a:lnSpc>
              <a:spcPct val="90000"/>
            </a:lnSpc>
            <a:spcBef>
              <a:spcPct val="0"/>
            </a:spcBef>
            <a:spcAft>
              <a:spcPct val="20000"/>
            </a:spcAft>
            <a:buChar char="•"/>
          </a:pPr>
          <a:r>
            <a:rPr lang="en-US" sz="1200" kern="1200" dirty="0"/>
            <a:t>Statement 98 – the annual comprehensive financial report</a:t>
          </a:r>
        </a:p>
        <a:p>
          <a:pPr marL="114300" lvl="1" indent="-114300" algn="l" defTabSz="533400">
            <a:lnSpc>
              <a:spcPct val="90000"/>
            </a:lnSpc>
            <a:spcBef>
              <a:spcPct val="0"/>
            </a:spcBef>
            <a:spcAft>
              <a:spcPct val="20000"/>
            </a:spcAft>
            <a:buChar char="•"/>
          </a:pPr>
          <a:r>
            <a:rPr lang="en-US" sz="1200" kern="1200" dirty="0"/>
            <a:t>Statement 99 – omnibus 2022 (extension of LIBOR, SNAP distributions, nonmonetary transaction disclosures, pledges of future revenues, clarification of provisions in Statement 34, and terminology updates)</a:t>
          </a:r>
        </a:p>
        <a:p>
          <a:pPr marL="114300" lvl="1" indent="-114300" algn="l" defTabSz="533400">
            <a:lnSpc>
              <a:spcPct val="90000"/>
            </a:lnSpc>
            <a:spcBef>
              <a:spcPct val="0"/>
            </a:spcBef>
            <a:spcAft>
              <a:spcPct val="20000"/>
            </a:spcAft>
            <a:buChar char="•"/>
          </a:pPr>
          <a:r>
            <a:rPr lang="en-US" sz="1200" kern="1200" dirty="0"/>
            <a:t>IG 2019-3 – leases</a:t>
          </a:r>
        </a:p>
        <a:p>
          <a:pPr marL="114300" lvl="1" indent="-114300" algn="l" defTabSz="533400">
            <a:lnSpc>
              <a:spcPct val="90000"/>
            </a:lnSpc>
            <a:spcBef>
              <a:spcPct val="0"/>
            </a:spcBef>
            <a:spcAft>
              <a:spcPct val="20000"/>
            </a:spcAft>
            <a:buChar char="•"/>
          </a:pPr>
          <a:r>
            <a:rPr lang="en-US" sz="1200" kern="1200"/>
            <a:t>IG 2020-1 – update (except 4.6–4.17 and 4.19–4.21)</a:t>
          </a:r>
        </a:p>
        <a:p>
          <a:pPr marL="114300" lvl="1" indent="-114300" algn="l" defTabSz="533400">
            <a:lnSpc>
              <a:spcPct val="90000"/>
            </a:lnSpc>
            <a:spcBef>
              <a:spcPct val="0"/>
            </a:spcBef>
            <a:spcAft>
              <a:spcPct val="20000"/>
            </a:spcAft>
            <a:buChar char="•"/>
          </a:pPr>
          <a:r>
            <a:rPr lang="en-US" sz="1200" kern="1200"/>
            <a:t>IG 2021-1 </a:t>
          </a:r>
          <a:r>
            <a:rPr lang="en-US" sz="1200" kern="1200">
              <a:latin typeface="Arial" panose="020B0604020202020204" pitchFamily="34" charset="0"/>
              <a:cs typeface="Arial" panose="020B0604020202020204" pitchFamily="34" charset="0"/>
            </a:rPr>
            <a:t>– update (4.22)</a:t>
          </a:r>
          <a:endParaRPr lang="en-US" sz="1200" kern="1200"/>
        </a:p>
      </dsp:txBody>
      <dsp:txXfrm>
        <a:off x="0" y="493953"/>
        <a:ext cx="8561387" cy="2119680"/>
      </dsp:txXfrm>
    </dsp:sp>
    <dsp:sp modelId="{E164F3C2-F51A-4DA4-A963-8A294ED02047}">
      <dsp:nvSpPr>
        <dsp:cNvPr id="0" name=""/>
        <dsp:cNvSpPr/>
      </dsp:nvSpPr>
      <dsp:spPr>
        <a:xfrm>
          <a:off x="0" y="2613633"/>
          <a:ext cx="8561387" cy="374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kern="1200"/>
            <a:t>June 30: </a:t>
          </a:r>
          <a:r>
            <a:rPr lang="en-US" sz="1600" kern="1200"/>
            <a:t>Fiscal Year 2023</a:t>
          </a:r>
        </a:p>
      </dsp:txBody>
      <dsp:txXfrm>
        <a:off x="18277" y="2631910"/>
        <a:ext cx="8524833" cy="337846"/>
      </dsp:txXfrm>
    </dsp:sp>
    <dsp:sp modelId="{A1EB1292-4A1D-4385-9FFE-41413E4C58BD}">
      <dsp:nvSpPr>
        <dsp:cNvPr id="0" name=""/>
        <dsp:cNvSpPr/>
      </dsp:nvSpPr>
      <dsp:spPr>
        <a:xfrm>
          <a:off x="0" y="2988034"/>
          <a:ext cx="8561387" cy="1192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824"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a:t>Statement 91 – conduit debt</a:t>
          </a:r>
        </a:p>
        <a:p>
          <a:pPr marL="114300" lvl="1" indent="-114300" algn="l" defTabSz="533400">
            <a:lnSpc>
              <a:spcPct val="90000"/>
            </a:lnSpc>
            <a:spcBef>
              <a:spcPct val="0"/>
            </a:spcBef>
            <a:spcAft>
              <a:spcPct val="20000"/>
            </a:spcAft>
            <a:buChar char="•"/>
          </a:pPr>
          <a:r>
            <a:rPr lang="en-US" sz="1200" kern="1200"/>
            <a:t>Statement 94 – public-private partnerships</a:t>
          </a:r>
        </a:p>
        <a:p>
          <a:pPr marL="114300" lvl="1" indent="-114300" algn="l" defTabSz="533400">
            <a:lnSpc>
              <a:spcPct val="90000"/>
            </a:lnSpc>
            <a:spcBef>
              <a:spcPct val="0"/>
            </a:spcBef>
            <a:spcAft>
              <a:spcPct val="20000"/>
            </a:spcAft>
            <a:buChar char="•"/>
          </a:pPr>
          <a:r>
            <a:rPr lang="en-US" sz="1200" kern="1200" dirty="0"/>
            <a:t>Statement 96 – SBITAs</a:t>
          </a:r>
        </a:p>
        <a:p>
          <a:pPr marL="114300" lvl="1" indent="-114300" algn="l" defTabSz="533400">
            <a:lnSpc>
              <a:spcPct val="90000"/>
            </a:lnSpc>
            <a:spcBef>
              <a:spcPct val="0"/>
            </a:spcBef>
            <a:spcAft>
              <a:spcPct val="20000"/>
            </a:spcAft>
            <a:buChar char="•"/>
          </a:pPr>
          <a:r>
            <a:rPr lang="en-US" sz="1200" kern="1200" dirty="0"/>
            <a:t>Statement 99 – omnibus 2022 (leases, PPPs, and SBITAs)</a:t>
          </a:r>
        </a:p>
        <a:p>
          <a:pPr marL="114300" lvl="1" indent="-114300" algn="l" defTabSz="533400">
            <a:lnSpc>
              <a:spcPct val="90000"/>
            </a:lnSpc>
            <a:spcBef>
              <a:spcPct val="0"/>
            </a:spcBef>
            <a:spcAft>
              <a:spcPct val="20000"/>
            </a:spcAft>
            <a:buChar char="•"/>
          </a:pPr>
          <a:r>
            <a:rPr lang="en-US" sz="1200" kern="1200" dirty="0"/>
            <a:t>IG 2020-1 – update (4.6–4.17 and 4.19–4.21)</a:t>
          </a:r>
        </a:p>
        <a:p>
          <a:pPr marL="114300" lvl="1" indent="-114300" algn="l" defTabSz="533400">
            <a:lnSpc>
              <a:spcPct val="90000"/>
            </a:lnSpc>
            <a:spcBef>
              <a:spcPct val="0"/>
            </a:spcBef>
            <a:spcAft>
              <a:spcPct val="20000"/>
            </a:spcAft>
            <a:buChar char="•"/>
          </a:pPr>
          <a:r>
            <a:rPr lang="en-US" sz="1200" kern="1200"/>
            <a:t>IG 2021-1 – update (4.1–4.21, 4.23, 5.2, and 5.4)</a:t>
          </a:r>
        </a:p>
      </dsp:txBody>
      <dsp:txXfrm>
        <a:off x="0" y="2988034"/>
        <a:ext cx="8561387" cy="1192320"/>
      </dsp:txXfrm>
    </dsp:sp>
    <dsp:sp modelId="{CEEBD4D2-33F5-4F28-83A8-EFB97DFCD116}">
      <dsp:nvSpPr>
        <dsp:cNvPr id="0" name=""/>
        <dsp:cNvSpPr/>
      </dsp:nvSpPr>
      <dsp:spPr>
        <a:xfrm>
          <a:off x="0" y="4180354"/>
          <a:ext cx="8561387" cy="374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kern="1200" dirty="0"/>
            <a:t>June 30: </a:t>
          </a:r>
          <a:r>
            <a:rPr lang="en-US" sz="1600" kern="1200" dirty="0"/>
            <a:t>Fiscal Year 2024</a:t>
          </a:r>
        </a:p>
      </dsp:txBody>
      <dsp:txXfrm>
        <a:off x="18277" y="4198631"/>
        <a:ext cx="8524833" cy="337846"/>
      </dsp:txXfrm>
    </dsp:sp>
    <dsp:sp modelId="{63296DEB-DEF5-4C02-A0AE-AC230232A4BF}">
      <dsp:nvSpPr>
        <dsp:cNvPr id="0" name=""/>
        <dsp:cNvSpPr/>
      </dsp:nvSpPr>
      <dsp:spPr>
        <a:xfrm>
          <a:off x="0" y="4554754"/>
          <a:ext cx="8561387" cy="62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1824" tIns="20320" rIns="113792" bIns="20320" numCol="1" spcCol="1270" anchor="t" anchorCtr="0">
          <a:noAutofit/>
        </a:bodyPr>
        <a:lstStyle/>
        <a:p>
          <a:pPr marL="114300" lvl="1" indent="-114300" algn="l" defTabSz="533400" rtl="0">
            <a:lnSpc>
              <a:spcPct val="90000"/>
            </a:lnSpc>
            <a:spcBef>
              <a:spcPct val="0"/>
            </a:spcBef>
            <a:spcAft>
              <a:spcPct val="20000"/>
            </a:spcAft>
            <a:buChar char="•"/>
          </a:pPr>
          <a:r>
            <a:rPr lang="en-US" sz="1200" kern="1200" dirty="0"/>
            <a:t>Statement 99 – omnibus 2022 (financial guarantees and classification of derivatives)</a:t>
          </a:r>
          <a:endParaRPr lang="en-US" sz="1200" kern="1200" dirty="0">
            <a:latin typeface="Candara"/>
          </a:endParaRPr>
        </a:p>
        <a:p>
          <a:pPr marL="114300" lvl="1" indent="-114300" algn="l" defTabSz="533400" rtl="0">
            <a:lnSpc>
              <a:spcPct val="90000"/>
            </a:lnSpc>
            <a:spcBef>
              <a:spcPct val="0"/>
            </a:spcBef>
            <a:spcAft>
              <a:spcPct val="20000"/>
            </a:spcAft>
            <a:buChar char="•"/>
          </a:pPr>
          <a:r>
            <a:rPr lang="en-US" sz="1200" kern="1200" dirty="0"/>
            <a:t>Statement 100 – accounting changes and error corrections</a:t>
          </a:r>
          <a:r>
            <a:rPr lang="en-US" sz="1200" kern="1200" dirty="0">
              <a:latin typeface="Candara"/>
            </a:rPr>
            <a:t> </a:t>
          </a:r>
        </a:p>
        <a:p>
          <a:pPr marL="114300" lvl="1" indent="-114300" algn="l" defTabSz="533400" rtl="0">
            <a:lnSpc>
              <a:spcPct val="90000"/>
            </a:lnSpc>
            <a:spcBef>
              <a:spcPct val="0"/>
            </a:spcBef>
            <a:spcAft>
              <a:spcPct val="20000"/>
            </a:spcAft>
            <a:buChar char="•"/>
          </a:pPr>
          <a:r>
            <a:rPr lang="en-US" sz="1200" kern="1200" dirty="0"/>
            <a:t>IG 2021-1 – update (5.1</a:t>
          </a:r>
          <a:r>
            <a:rPr lang="en-US" sz="1200" kern="1200" dirty="0">
              <a:latin typeface="Candara"/>
            </a:rPr>
            <a:t>)</a:t>
          </a:r>
        </a:p>
      </dsp:txBody>
      <dsp:txXfrm>
        <a:off x="0" y="4554754"/>
        <a:ext cx="8561387" cy="629280"/>
      </dsp:txXfrm>
    </dsp:sp>
    <dsp:sp modelId="{695E293E-4831-4A5C-9465-43B565C079A1}">
      <dsp:nvSpPr>
        <dsp:cNvPr id="0" name=""/>
        <dsp:cNvSpPr/>
      </dsp:nvSpPr>
      <dsp:spPr>
        <a:xfrm>
          <a:off x="0" y="5184033"/>
          <a:ext cx="8561387" cy="374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kern="1200" dirty="0"/>
            <a:t>June 30: </a:t>
          </a:r>
          <a:r>
            <a:rPr lang="en-US" sz="1600" kern="1200" dirty="0"/>
            <a:t>Fiscal Year 2025</a:t>
          </a:r>
        </a:p>
      </dsp:txBody>
      <dsp:txXfrm>
        <a:off x="18277" y="5202310"/>
        <a:ext cx="8524833" cy="337846"/>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156B3-A140-468E-9379-0F61F4FC4EBE}">
      <dsp:nvSpPr>
        <dsp:cNvPr id="0" name=""/>
        <dsp:cNvSpPr/>
      </dsp:nvSpPr>
      <dsp:spPr>
        <a:xfrm>
          <a:off x="0" y="101423"/>
          <a:ext cx="7545432" cy="1071158"/>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t>The nature of the change or error and its correction </a:t>
          </a:r>
          <a:endParaRPr lang="en-US" sz="2800" kern="1200" dirty="0"/>
        </a:p>
      </dsp:txBody>
      <dsp:txXfrm>
        <a:off x="52290" y="153713"/>
        <a:ext cx="7440852" cy="966578"/>
      </dsp:txXfrm>
    </dsp:sp>
    <dsp:sp modelId="{C356D331-7AB7-46E6-8FEB-499DCC121B77}">
      <dsp:nvSpPr>
        <dsp:cNvPr id="0" name=""/>
        <dsp:cNvSpPr/>
      </dsp:nvSpPr>
      <dsp:spPr>
        <a:xfrm>
          <a:off x="0" y="1356902"/>
          <a:ext cx="7545432" cy="903474"/>
        </a:xfrm>
        <a:prstGeom prst="roundRect">
          <a:avLst/>
        </a:prstGeom>
        <a:solidFill>
          <a:schemeClr val="accent2">
            <a:shade val="80000"/>
            <a:hueOff val="388430"/>
            <a:satOff val="-26755"/>
            <a:lumOff val="18152"/>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a:t>Reason for the change</a:t>
          </a:r>
          <a:endParaRPr lang="en-US" sz="2800" kern="1200"/>
        </a:p>
      </dsp:txBody>
      <dsp:txXfrm>
        <a:off x="44104" y="1401006"/>
        <a:ext cx="7457224" cy="815266"/>
      </dsp:txXfrm>
    </dsp:sp>
    <dsp:sp modelId="{966DD9F3-6F44-466B-AC56-489137F5F05C}">
      <dsp:nvSpPr>
        <dsp:cNvPr id="0" name=""/>
        <dsp:cNvSpPr/>
      </dsp:nvSpPr>
      <dsp:spPr>
        <a:xfrm>
          <a:off x="0" y="2444696"/>
          <a:ext cx="7545432" cy="1420414"/>
        </a:xfrm>
        <a:prstGeom prst="roundRect">
          <a:avLst/>
        </a:prstGeom>
        <a:solidFill>
          <a:schemeClr val="accent2">
            <a:shade val="80000"/>
            <a:hueOff val="776861"/>
            <a:satOff val="-53511"/>
            <a:lumOff val="36304"/>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t>The effects on beginning net position, fund balance, or fund net position, as applicable, presented in a tabular format</a:t>
          </a:r>
          <a:endParaRPr lang="en-US" sz="2800" kern="1200" dirty="0"/>
        </a:p>
      </dsp:txBody>
      <dsp:txXfrm>
        <a:off x="69339" y="2514035"/>
        <a:ext cx="7406754" cy="1281736"/>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FBC97-0149-4341-A482-2814F74E79BD}">
      <dsp:nvSpPr>
        <dsp:cNvPr id="0" name=""/>
        <dsp:cNvSpPr/>
      </dsp:nvSpPr>
      <dsp:spPr>
        <a:xfrm>
          <a:off x="2785" y="1117"/>
          <a:ext cx="7539861" cy="20699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The </a:t>
          </a:r>
          <a:r>
            <a:rPr lang="en-US" sz="2400" kern="1200"/>
            <a:t>Statement addresses </a:t>
          </a:r>
          <a:r>
            <a:rPr lang="en-US" sz="2400" kern="1200" dirty="0"/>
            <a:t>how to present in RSI and SI information that is affected by an accounting change or error correction</a:t>
          </a:r>
        </a:p>
      </dsp:txBody>
      <dsp:txXfrm>
        <a:off x="63412" y="61744"/>
        <a:ext cx="7418607" cy="1948714"/>
      </dsp:txXfrm>
    </dsp:sp>
    <dsp:sp modelId="{63F15500-0F60-4413-BEF6-B1BC08AD638F}">
      <dsp:nvSpPr>
        <dsp:cNvPr id="0" name=""/>
        <dsp:cNvSpPr/>
      </dsp:nvSpPr>
      <dsp:spPr>
        <a:xfrm>
          <a:off x="2785" y="2272454"/>
          <a:ext cx="3617975" cy="206996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Periods earlier than those presented in basic financial statements should </a:t>
          </a:r>
          <a:r>
            <a:rPr lang="en-US" sz="2400" b="1" i="1" kern="1200" dirty="0"/>
            <a:t>not</a:t>
          </a:r>
          <a:r>
            <a:rPr lang="en-US" sz="2400" b="1" kern="1200" dirty="0"/>
            <a:t> </a:t>
          </a:r>
          <a:r>
            <a:rPr lang="en-US" sz="2400" kern="1200" dirty="0"/>
            <a:t>be restated for changes in accounting principles</a:t>
          </a:r>
        </a:p>
      </dsp:txBody>
      <dsp:txXfrm>
        <a:off x="63412" y="2333081"/>
        <a:ext cx="3496721" cy="1948714"/>
      </dsp:txXfrm>
    </dsp:sp>
    <dsp:sp modelId="{66055F90-FC57-4ECC-9901-035FF60E1837}">
      <dsp:nvSpPr>
        <dsp:cNvPr id="0" name=""/>
        <dsp:cNvSpPr/>
      </dsp:nvSpPr>
      <dsp:spPr>
        <a:xfrm>
          <a:off x="3924670" y="2272454"/>
          <a:ext cx="3617975" cy="206996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Periods earlier than those presented in basic financial statements should be restated for error corrections, if practicable</a:t>
          </a:r>
        </a:p>
      </dsp:txBody>
      <dsp:txXfrm>
        <a:off x="3985297" y="2333081"/>
        <a:ext cx="3496721" cy="1948714"/>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0F6D0-67F0-4C45-B475-C7CEC51C18BE}">
      <dsp:nvSpPr>
        <dsp:cNvPr id="0" name=""/>
        <dsp:cNvSpPr/>
      </dsp:nvSpPr>
      <dsp:spPr>
        <a:xfrm>
          <a:off x="1016"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What?</a:t>
          </a:r>
          <a:endParaRPr lang="en-US" sz="3600" kern="1200">
            <a:solidFill>
              <a:schemeClr val="accent3"/>
            </a:solidFill>
          </a:endParaRPr>
        </a:p>
      </dsp:txBody>
      <dsp:txXfrm>
        <a:off x="1016" y="0"/>
        <a:ext cx="2643603" cy="1361198"/>
      </dsp:txXfrm>
    </dsp:sp>
    <dsp:sp modelId="{0D50CC20-32FF-4B06-97FC-92D35B4FB189}">
      <dsp:nvSpPr>
        <dsp:cNvPr id="0" name=""/>
        <dsp:cNvSpPr/>
      </dsp:nvSpPr>
      <dsp:spPr>
        <a:xfrm>
          <a:off x="265377"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t" anchorCtr="0">
          <a:noAutofit/>
        </a:bodyPr>
        <a:lstStyle/>
        <a:p>
          <a:pPr marL="60325" lvl="0" indent="0" algn="l" defTabSz="889000">
            <a:lnSpc>
              <a:spcPct val="90000"/>
            </a:lnSpc>
            <a:spcBef>
              <a:spcPct val="0"/>
            </a:spcBef>
            <a:spcAft>
              <a:spcPct val="35000"/>
            </a:spcAft>
            <a:buNone/>
          </a:pPr>
          <a:r>
            <a:rPr lang="en-US" sz="2000" kern="1200" dirty="0"/>
            <a:t>The Board has amended existing guidance for compensated absences</a:t>
          </a:r>
        </a:p>
      </dsp:txBody>
      <dsp:txXfrm>
        <a:off x="327320" y="1423141"/>
        <a:ext cx="1990996" cy="2825377"/>
      </dsp:txXfrm>
    </dsp:sp>
    <dsp:sp modelId="{D07AB29A-E23C-4CB7-9C40-376C4ADD80A1}">
      <dsp:nvSpPr>
        <dsp:cNvPr id="0" name=""/>
        <dsp:cNvSpPr/>
      </dsp:nvSpPr>
      <dsp:spPr>
        <a:xfrm>
          <a:off x="2842889"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Why?</a:t>
          </a:r>
          <a:endParaRPr lang="en-US" sz="3600" kern="1200">
            <a:solidFill>
              <a:schemeClr val="accent3"/>
            </a:solidFill>
          </a:endParaRPr>
        </a:p>
      </dsp:txBody>
      <dsp:txXfrm>
        <a:off x="2842889" y="0"/>
        <a:ext cx="2643603" cy="1361198"/>
      </dsp:txXfrm>
    </dsp:sp>
    <dsp:sp modelId="{2E34079D-27D5-48C7-A62C-2E8AAB1D3AF4}">
      <dsp:nvSpPr>
        <dsp:cNvPr id="0" name=""/>
        <dsp:cNvSpPr/>
      </dsp:nvSpPr>
      <dsp:spPr>
        <a:xfrm>
          <a:off x="3107250"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t" anchorCtr="0">
          <a:noAutofit/>
        </a:bodyPr>
        <a:lstStyle/>
        <a:p>
          <a:pPr marL="60325" lvl="0" indent="0" algn="l" defTabSz="889000">
            <a:lnSpc>
              <a:spcPct val="90000"/>
            </a:lnSpc>
            <a:spcBef>
              <a:spcPct val="0"/>
            </a:spcBef>
            <a:spcAft>
              <a:spcPct val="35000"/>
            </a:spcAft>
            <a:buNone/>
          </a:pPr>
          <a:r>
            <a:rPr lang="en-US" sz="2000" kern="1200"/>
            <a:t>A review of Statement 16 indicated opportunities for improvement and additional guidance for certain types of leave</a:t>
          </a:r>
          <a:endParaRPr lang="en-US" sz="2000" kern="1200">
            <a:solidFill>
              <a:schemeClr val="bg1"/>
            </a:solidFill>
          </a:endParaRPr>
        </a:p>
      </dsp:txBody>
      <dsp:txXfrm>
        <a:off x="3169193" y="1423141"/>
        <a:ext cx="1990996" cy="2825377"/>
      </dsp:txXfrm>
    </dsp:sp>
    <dsp:sp modelId="{B8E80059-7753-4292-BEE2-00EF08B957DE}">
      <dsp:nvSpPr>
        <dsp:cNvPr id="0" name=""/>
        <dsp:cNvSpPr/>
      </dsp:nvSpPr>
      <dsp:spPr>
        <a:xfrm>
          <a:off x="5684763"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When?</a:t>
          </a:r>
          <a:endParaRPr lang="en-US" sz="3600" kern="1200">
            <a:solidFill>
              <a:schemeClr val="accent3"/>
            </a:solidFill>
          </a:endParaRPr>
        </a:p>
      </dsp:txBody>
      <dsp:txXfrm>
        <a:off x="5684763" y="0"/>
        <a:ext cx="2643603" cy="1361198"/>
      </dsp:txXfrm>
    </dsp:sp>
    <dsp:sp modelId="{E1B05951-EF31-4758-BA25-1797B6A2E274}">
      <dsp:nvSpPr>
        <dsp:cNvPr id="0" name=""/>
        <dsp:cNvSpPr/>
      </dsp:nvSpPr>
      <dsp:spPr>
        <a:xfrm>
          <a:off x="5949123"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t" anchorCtr="0">
          <a:noAutofit/>
        </a:bodyPr>
        <a:lstStyle/>
        <a:p>
          <a:pPr marL="60325" lvl="0" indent="0" algn="l" defTabSz="889000">
            <a:lnSpc>
              <a:spcPct val="90000"/>
            </a:lnSpc>
            <a:spcBef>
              <a:spcPct val="0"/>
            </a:spcBef>
            <a:spcAft>
              <a:spcPct val="35000"/>
            </a:spcAft>
            <a:buNone/>
          </a:pPr>
          <a:r>
            <a:rPr lang="en-US" sz="2000" kern="1200" dirty="0"/>
            <a:t>Effective for fiscal years beginning after December 15, 2023.</a:t>
          </a:r>
        </a:p>
        <a:p>
          <a:pPr marL="60325" lvl="0" indent="0" algn="l" defTabSz="889000">
            <a:lnSpc>
              <a:spcPct val="90000"/>
            </a:lnSpc>
            <a:spcBef>
              <a:spcPct val="0"/>
            </a:spcBef>
            <a:spcAft>
              <a:spcPct val="35000"/>
            </a:spcAft>
            <a:buNone/>
          </a:pPr>
          <a:endParaRPr lang="en-US" sz="2000" kern="1200" dirty="0"/>
        </a:p>
        <a:p>
          <a:pPr marL="60325" lvl="0" indent="0" algn="l" defTabSz="889000">
            <a:lnSpc>
              <a:spcPct val="90000"/>
            </a:lnSpc>
            <a:spcBef>
              <a:spcPct val="0"/>
            </a:spcBef>
            <a:spcAft>
              <a:spcPct val="35000"/>
            </a:spcAft>
            <a:buNone/>
          </a:pPr>
          <a:r>
            <a:rPr lang="en-US" sz="2000" kern="1200" dirty="0"/>
            <a:t>Earlier application is encouraged</a:t>
          </a:r>
        </a:p>
      </dsp:txBody>
      <dsp:txXfrm>
        <a:off x="6011066" y="1423141"/>
        <a:ext cx="1990996" cy="2825377"/>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D10F25-CDA8-4B9D-8307-D82E094BD48D}">
      <dsp:nvSpPr>
        <dsp:cNvPr id="0" name=""/>
        <dsp:cNvSpPr/>
      </dsp:nvSpPr>
      <dsp:spPr>
        <a:xfrm>
          <a:off x="41" y="2450"/>
          <a:ext cx="4000609" cy="6336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0" kern="1200"/>
            <a:t>A compensated absence is</a:t>
          </a:r>
          <a:endParaRPr lang="en-US" sz="2200" kern="1200"/>
        </a:p>
      </dsp:txBody>
      <dsp:txXfrm>
        <a:off x="41" y="2450"/>
        <a:ext cx="4000609" cy="633600"/>
      </dsp:txXfrm>
    </dsp:sp>
    <dsp:sp modelId="{0E2A6BE6-E0B8-4E8E-BF68-0EDCB5CA520C}">
      <dsp:nvSpPr>
        <dsp:cNvPr id="0" name=""/>
        <dsp:cNvSpPr/>
      </dsp:nvSpPr>
      <dsp:spPr>
        <a:xfrm>
          <a:off x="41" y="636050"/>
          <a:ext cx="4000609" cy="3985739"/>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baseline="0" dirty="0"/>
            <a:t>Leave for which employees may receive one or more:</a:t>
          </a:r>
          <a:endParaRPr lang="en-US" sz="2200" kern="1200" dirty="0"/>
        </a:p>
        <a:p>
          <a:pPr marL="457200" lvl="2" indent="-228600" algn="l" defTabSz="977900">
            <a:lnSpc>
              <a:spcPct val="90000"/>
            </a:lnSpc>
            <a:spcBef>
              <a:spcPct val="0"/>
            </a:spcBef>
            <a:spcAft>
              <a:spcPct val="15000"/>
            </a:spcAft>
            <a:buChar char="•"/>
          </a:pPr>
          <a:r>
            <a:rPr lang="en-US" sz="2200" kern="1200" baseline="0" dirty="0"/>
            <a:t>Cash payments when the leave is used for time off</a:t>
          </a:r>
          <a:endParaRPr lang="en-US" sz="2200" kern="1200" dirty="0"/>
        </a:p>
        <a:p>
          <a:pPr marL="457200" lvl="2" indent="-228600" algn="l" defTabSz="977900">
            <a:lnSpc>
              <a:spcPct val="90000"/>
            </a:lnSpc>
            <a:spcBef>
              <a:spcPct val="0"/>
            </a:spcBef>
            <a:spcAft>
              <a:spcPct val="15000"/>
            </a:spcAft>
            <a:buChar char="•"/>
          </a:pPr>
          <a:r>
            <a:rPr lang="en-US" sz="2200" kern="1200" baseline="0" dirty="0"/>
            <a:t>Other cash payments, such as payment for unused leave upon termination of employment</a:t>
          </a:r>
          <a:endParaRPr lang="en-US" sz="2200" kern="1200" dirty="0"/>
        </a:p>
        <a:p>
          <a:pPr marL="457200" lvl="2" indent="-228600" algn="l" defTabSz="977900">
            <a:lnSpc>
              <a:spcPct val="90000"/>
            </a:lnSpc>
            <a:spcBef>
              <a:spcPct val="0"/>
            </a:spcBef>
            <a:spcAft>
              <a:spcPct val="15000"/>
            </a:spcAft>
            <a:buChar char="•"/>
          </a:pPr>
          <a:r>
            <a:rPr lang="en-US" sz="2200" kern="1200" baseline="0" dirty="0"/>
            <a:t>Noncash settlement, such as conversion to postemployment benefits</a:t>
          </a:r>
          <a:endParaRPr lang="en-US" sz="2200" kern="1200" dirty="0"/>
        </a:p>
      </dsp:txBody>
      <dsp:txXfrm>
        <a:off x="41" y="636050"/>
        <a:ext cx="4000609" cy="3985739"/>
      </dsp:txXfrm>
    </dsp:sp>
    <dsp:sp modelId="{1A6DF3A3-420C-4D1B-96C0-AEAE2C3C8BB2}">
      <dsp:nvSpPr>
        <dsp:cNvPr id="0" name=""/>
        <dsp:cNvSpPr/>
      </dsp:nvSpPr>
      <dsp:spPr>
        <a:xfrm>
          <a:off x="4560736" y="2450"/>
          <a:ext cx="4000609" cy="6336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0" kern="1200"/>
            <a:t>Examples:</a:t>
          </a:r>
          <a:endParaRPr lang="en-US" sz="2200" kern="1200"/>
        </a:p>
      </dsp:txBody>
      <dsp:txXfrm>
        <a:off x="4560736" y="2450"/>
        <a:ext cx="4000609" cy="633600"/>
      </dsp:txXfrm>
    </dsp:sp>
    <dsp:sp modelId="{D53A6203-70A1-477B-81F1-58131CF47E2D}">
      <dsp:nvSpPr>
        <dsp:cNvPr id="0" name=""/>
        <dsp:cNvSpPr/>
      </dsp:nvSpPr>
      <dsp:spPr>
        <a:xfrm>
          <a:off x="4560736" y="636050"/>
          <a:ext cx="4000609" cy="3985739"/>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baseline="0"/>
            <a:t>Vacation and sick leave</a:t>
          </a:r>
          <a:endParaRPr lang="en-US" sz="2200" kern="1200"/>
        </a:p>
        <a:p>
          <a:pPr marL="228600" lvl="1" indent="-228600" algn="l" defTabSz="977900">
            <a:lnSpc>
              <a:spcPct val="90000"/>
            </a:lnSpc>
            <a:spcBef>
              <a:spcPct val="0"/>
            </a:spcBef>
            <a:spcAft>
              <a:spcPct val="15000"/>
            </a:spcAft>
            <a:buChar char="•"/>
          </a:pPr>
          <a:r>
            <a:rPr lang="en-US" sz="2200" kern="1200" baseline="0"/>
            <a:t>Paid time off (PTO)</a:t>
          </a:r>
          <a:endParaRPr lang="en-US" sz="2200" kern="1200"/>
        </a:p>
        <a:p>
          <a:pPr marL="228600" lvl="1" indent="-228600" algn="l" defTabSz="977900">
            <a:lnSpc>
              <a:spcPct val="90000"/>
            </a:lnSpc>
            <a:spcBef>
              <a:spcPct val="0"/>
            </a:spcBef>
            <a:spcAft>
              <a:spcPct val="15000"/>
            </a:spcAft>
            <a:buChar char="•"/>
          </a:pPr>
          <a:r>
            <a:rPr lang="en-US" sz="2200" kern="1200" baseline="0" dirty="0"/>
            <a:t>Holidays</a:t>
          </a:r>
          <a:endParaRPr lang="en-US" sz="2200" kern="1200" dirty="0"/>
        </a:p>
        <a:p>
          <a:pPr marL="228600" lvl="1" indent="-228600" algn="l" defTabSz="977900">
            <a:lnSpc>
              <a:spcPct val="90000"/>
            </a:lnSpc>
            <a:spcBef>
              <a:spcPct val="0"/>
            </a:spcBef>
            <a:spcAft>
              <a:spcPct val="15000"/>
            </a:spcAft>
            <a:buChar char="•"/>
          </a:pPr>
          <a:r>
            <a:rPr lang="en-US" sz="2200" kern="1200" dirty="0"/>
            <a:t>Parental leave</a:t>
          </a:r>
        </a:p>
        <a:p>
          <a:pPr marL="228600" lvl="1" indent="-228600" algn="l" defTabSz="977900">
            <a:lnSpc>
              <a:spcPct val="90000"/>
            </a:lnSpc>
            <a:spcBef>
              <a:spcPct val="0"/>
            </a:spcBef>
            <a:spcAft>
              <a:spcPct val="15000"/>
            </a:spcAft>
            <a:buChar char="•"/>
          </a:pPr>
          <a:r>
            <a:rPr lang="en-US" sz="2200" kern="1200" baseline="0" dirty="0"/>
            <a:t>Certain types of sabbatical leave </a:t>
          </a:r>
          <a:endParaRPr lang="en-US" sz="2200" kern="1200" dirty="0"/>
        </a:p>
      </dsp:txBody>
      <dsp:txXfrm>
        <a:off x="4560736" y="636050"/>
        <a:ext cx="4000609" cy="3985739"/>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174D83-7453-43BA-ADDB-FB36A3340BB5}">
      <dsp:nvSpPr>
        <dsp:cNvPr id="0" name=""/>
        <dsp:cNvSpPr/>
      </dsp:nvSpPr>
      <dsp:spPr>
        <a:xfrm>
          <a:off x="0" y="315644"/>
          <a:ext cx="8561387" cy="11576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64459" tIns="437388" rIns="664459"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Employee has performed the services required to earn the leave</a:t>
          </a:r>
        </a:p>
      </dsp:txBody>
      <dsp:txXfrm>
        <a:off x="0" y="315644"/>
        <a:ext cx="8561387" cy="1157625"/>
      </dsp:txXfrm>
    </dsp:sp>
    <dsp:sp modelId="{52B32811-CAB1-4425-8D83-8485D6B6AEB9}">
      <dsp:nvSpPr>
        <dsp:cNvPr id="0" name=""/>
        <dsp:cNvSpPr/>
      </dsp:nvSpPr>
      <dsp:spPr>
        <a:xfrm>
          <a:off x="428069" y="5684"/>
          <a:ext cx="7483542" cy="6199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6520" tIns="0" rIns="226520" bIns="0" numCol="1" spcCol="1270" anchor="ctr" anchorCtr="0">
          <a:noAutofit/>
        </a:bodyPr>
        <a:lstStyle/>
        <a:p>
          <a:pPr marL="0" lvl="0" indent="0" algn="l" defTabSz="933450">
            <a:lnSpc>
              <a:spcPct val="90000"/>
            </a:lnSpc>
            <a:spcBef>
              <a:spcPct val="0"/>
            </a:spcBef>
            <a:spcAft>
              <a:spcPct val="35000"/>
            </a:spcAft>
            <a:buNone/>
          </a:pPr>
          <a:r>
            <a:rPr lang="en-US" sz="2100" kern="1200" dirty="0"/>
            <a:t>Leave is attributable to services already rendered</a:t>
          </a:r>
        </a:p>
      </dsp:txBody>
      <dsp:txXfrm>
        <a:off x="458331" y="35946"/>
        <a:ext cx="7423018" cy="559396"/>
      </dsp:txXfrm>
    </dsp:sp>
    <dsp:sp modelId="{7129CFE9-4C2A-4AB9-8FC3-00DB48640D3C}">
      <dsp:nvSpPr>
        <dsp:cNvPr id="0" name=""/>
        <dsp:cNvSpPr/>
      </dsp:nvSpPr>
      <dsp:spPr>
        <a:xfrm>
          <a:off x="0" y="1896629"/>
          <a:ext cx="8561387" cy="1422225"/>
        </a:xfrm>
        <a:prstGeom prst="rect">
          <a:avLst/>
        </a:prstGeom>
        <a:solidFill>
          <a:schemeClr val="lt1">
            <a:alpha val="90000"/>
            <a:hueOff val="0"/>
            <a:satOff val="0"/>
            <a:lumOff val="0"/>
            <a:alphaOff val="0"/>
          </a:schemeClr>
        </a:solidFill>
        <a:ln w="12700" cap="flat" cmpd="sng" algn="ctr">
          <a:solidFill>
            <a:schemeClr val="accent2">
              <a:hueOff val="-258846"/>
              <a:satOff val="4169"/>
              <a:lumOff val="-353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64459" tIns="437388" rIns="664459"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Can be carried forward from reporting period when earned to a future reporting period when it will be used or otherwise paid or settled</a:t>
          </a:r>
        </a:p>
      </dsp:txBody>
      <dsp:txXfrm>
        <a:off x="0" y="1896629"/>
        <a:ext cx="8561387" cy="1422225"/>
      </dsp:txXfrm>
    </dsp:sp>
    <dsp:sp modelId="{A7A4C841-E045-4A72-B048-2067718898DA}">
      <dsp:nvSpPr>
        <dsp:cNvPr id="0" name=""/>
        <dsp:cNvSpPr/>
      </dsp:nvSpPr>
      <dsp:spPr>
        <a:xfrm>
          <a:off x="428069" y="1586669"/>
          <a:ext cx="7523216" cy="619920"/>
        </a:xfrm>
        <a:prstGeom prst="roundRect">
          <a:avLst/>
        </a:prstGeom>
        <a:solidFill>
          <a:schemeClr val="accent2">
            <a:hueOff val="-258846"/>
            <a:satOff val="4169"/>
            <a:lumOff val="-353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6520" tIns="0" rIns="226520" bIns="0" numCol="1" spcCol="1270" anchor="ctr" anchorCtr="0">
          <a:noAutofit/>
        </a:bodyPr>
        <a:lstStyle/>
        <a:p>
          <a:pPr marL="0" lvl="0" indent="0" algn="l" defTabSz="933450">
            <a:lnSpc>
              <a:spcPct val="90000"/>
            </a:lnSpc>
            <a:spcBef>
              <a:spcPct val="0"/>
            </a:spcBef>
            <a:spcAft>
              <a:spcPct val="35000"/>
            </a:spcAft>
            <a:buNone/>
          </a:pPr>
          <a:r>
            <a:rPr lang="en-US" sz="2100" kern="1200" dirty="0"/>
            <a:t>Leave accumulates</a:t>
          </a:r>
        </a:p>
      </dsp:txBody>
      <dsp:txXfrm>
        <a:off x="458331" y="1616931"/>
        <a:ext cx="7462692" cy="559396"/>
      </dsp:txXfrm>
    </dsp:sp>
    <dsp:sp modelId="{96F0E547-B8B3-41F9-B53A-C7B5CB6A0FE2}">
      <dsp:nvSpPr>
        <dsp:cNvPr id="0" name=""/>
        <dsp:cNvSpPr/>
      </dsp:nvSpPr>
      <dsp:spPr>
        <a:xfrm>
          <a:off x="0" y="3742214"/>
          <a:ext cx="8561387" cy="876487"/>
        </a:xfrm>
        <a:prstGeom prst="rect">
          <a:avLst/>
        </a:prstGeom>
        <a:solidFill>
          <a:schemeClr val="lt1">
            <a:alpha val="90000"/>
            <a:hueOff val="0"/>
            <a:satOff val="0"/>
            <a:lumOff val="0"/>
            <a:alphaOff val="0"/>
          </a:schemeClr>
        </a:solidFill>
        <a:ln w="12700" cap="flat" cmpd="sng" algn="ctr">
          <a:solidFill>
            <a:schemeClr val="accent2">
              <a:hueOff val="-517691"/>
              <a:satOff val="8339"/>
              <a:lumOff val="-706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64459" tIns="437388" rIns="664459"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Likelihood of more than 50 percent</a:t>
          </a:r>
        </a:p>
      </dsp:txBody>
      <dsp:txXfrm>
        <a:off x="0" y="3742214"/>
        <a:ext cx="8561387" cy="876487"/>
      </dsp:txXfrm>
    </dsp:sp>
    <dsp:sp modelId="{DE431061-81A6-4BC6-9E9C-F3D6FD6A1CF6}">
      <dsp:nvSpPr>
        <dsp:cNvPr id="0" name=""/>
        <dsp:cNvSpPr/>
      </dsp:nvSpPr>
      <dsp:spPr>
        <a:xfrm>
          <a:off x="428069" y="3432254"/>
          <a:ext cx="7543172" cy="619920"/>
        </a:xfrm>
        <a:prstGeom prst="roundRect">
          <a:avLst/>
        </a:prstGeom>
        <a:solidFill>
          <a:schemeClr val="accent2">
            <a:hueOff val="-517691"/>
            <a:satOff val="8339"/>
            <a:lumOff val="-706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6520" tIns="0" rIns="226520" bIns="0" numCol="1" spcCol="1270" anchor="ctr" anchorCtr="0">
          <a:noAutofit/>
        </a:bodyPr>
        <a:lstStyle/>
        <a:p>
          <a:pPr marL="0" lvl="0" indent="0" algn="l" defTabSz="933450">
            <a:lnSpc>
              <a:spcPct val="90000"/>
            </a:lnSpc>
            <a:spcBef>
              <a:spcPct val="0"/>
            </a:spcBef>
            <a:spcAft>
              <a:spcPct val="35000"/>
            </a:spcAft>
            <a:buNone/>
          </a:pPr>
          <a:r>
            <a:rPr lang="en-US" sz="2100" kern="1200" dirty="0"/>
            <a:t>Leave is </a:t>
          </a:r>
          <a:r>
            <a:rPr lang="en-US" sz="2100" i="1" kern="1200" dirty="0"/>
            <a:t>more likely than not </a:t>
          </a:r>
          <a:r>
            <a:rPr lang="en-US" sz="2100" i="0" kern="1200" dirty="0"/>
            <a:t>to be used for time off or otherwise paid or settled</a:t>
          </a:r>
          <a:endParaRPr lang="en-US" sz="2100" i="1" kern="1200" dirty="0"/>
        </a:p>
      </dsp:txBody>
      <dsp:txXfrm>
        <a:off x="458331" y="3462516"/>
        <a:ext cx="7482648" cy="559396"/>
      </dsp:txXfrm>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173DB3-19AE-4A4F-B22F-5126C9B8AD25}">
      <dsp:nvSpPr>
        <dsp:cNvPr id="0" name=""/>
        <dsp:cNvSpPr/>
      </dsp:nvSpPr>
      <dsp:spPr>
        <a:xfrm>
          <a:off x="0" y="307332"/>
          <a:ext cx="8561387" cy="667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4459" tIns="333248" rIns="664459"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Excluded from liability</a:t>
          </a:r>
        </a:p>
      </dsp:txBody>
      <dsp:txXfrm>
        <a:off x="0" y="307332"/>
        <a:ext cx="8561387" cy="667800"/>
      </dsp:txXfrm>
    </dsp:sp>
    <dsp:sp modelId="{55247349-58F1-4FFE-9E8B-EA10D8083B89}">
      <dsp:nvSpPr>
        <dsp:cNvPr id="0" name=""/>
        <dsp:cNvSpPr/>
      </dsp:nvSpPr>
      <dsp:spPr>
        <a:xfrm>
          <a:off x="407585" y="71172"/>
          <a:ext cx="8151703" cy="4723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6520" tIns="0" rIns="226520" bIns="0" numCol="1" spcCol="1270" anchor="ctr" anchorCtr="0">
          <a:noAutofit/>
        </a:bodyPr>
        <a:lstStyle/>
        <a:p>
          <a:pPr marL="0" lvl="0" indent="0" algn="l" defTabSz="711200">
            <a:lnSpc>
              <a:spcPct val="90000"/>
            </a:lnSpc>
            <a:spcBef>
              <a:spcPct val="0"/>
            </a:spcBef>
            <a:spcAft>
              <a:spcPct val="35000"/>
            </a:spcAft>
            <a:buNone/>
          </a:pPr>
          <a:r>
            <a:rPr lang="en-US" sz="1600" kern="1200" dirty="0"/>
            <a:t>Leave more likely than not to be settled through conversion to defined benefit postemployment benefits</a:t>
          </a:r>
        </a:p>
      </dsp:txBody>
      <dsp:txXfrm>
        <a:off x="430642" y="94229"/>
        <a:ext cx="8105589" cy="426206"/>
      </dsp:txXfrm>
    </dsp:sp>
    <dsp:sp modelId="{9C7D0F18-4029-42F7-A8B5-0BCD24A97C7E}">
      <dsp:nvSpPr>
        <dsp:cNvPr id="0" name=""/>
        <dsp:cNvSpPr/>
      </dsp:nvSpPr>
      <dsp:spPr>
        <a:xfrm>
          <a:off x="0" y="1899507"/>
          <a:ext cx="8561387" cy="1663200"/>
        </a:xfrm>
        <a:prstGeom prst="rect">
          <a:avLst/>
        </a:prstGeom>
        <a:solidFill>
          <a:schemeClr val="lt1">
            <a:alpha val="90000"/>
            <a:hueOff val="0"/>
            <a:satOff val="0"/>
            <a:lumOff val="0"/>
            <a:alphaOff val="0"/>
          </a:schemeClr>
        </a:solidFill>
        <a:ln w="12700" cap="flat" cmpd="sng" algn="ctr">
          <a:solidFill>
            <a:schemeClr val="accent2">
              <a:hueOff val="-258846"/>
              <a:satOff val="4169"/>
              <a:lumOff val="-353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64459" tIns="333248" rIns="664459"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Recognize liability when leave commences</a:t>
          </a:r>
        </a:p>
        <a:p>
          <a:pPr marL="228600" lvl="1" indent="-228600" algn="l" defTabSz="889000">
            <a:lnSpc>
              <a:spcPct val="90000"/>
            </a:lnSpc>
            <a:spcBef>
              <a:spcPct val="0"/>
            </a:spcBef>
            <a:spcAft>
              <a:spcPct val="15000"/>
            </a:spcAft>
            <a:buChar char="•"/>
          </a:pPr>
          <a:r>
            <a:rPr lang="en-US" sz="2000" b="0" i="0" kern="1200" dirty="0"/>
            <a:t>Parental leave, military leave, jury duty recognized when commences</a:t>
          </a:r>
          <a:endParaRPr lang="en-US" sz="2000" kern="1200" dirty="0"/>
        </a:p>
        <a:p>
          <a:pPr marL="228600" lvl="1" indent="-228600" algn="l" defTabSz="889000">
            <a:lnSpc>
              <a:spcPct val="90000"/>
            </a:lnSpc>
            <a:spcBef>
              <a:spcPct val="0"/>
            </a:spcBef>
            <a:spcAft>
              <a:spcPct val="15000"/>
            </a:spcAft>
            <a:buChar char="•"/>
          </a:pPr>
          <a:r>
            <a:rPr lang="en-US" sz="2000" b="0" i="0" kern="1200" dirty="0"/>
            <a:t>Not sick leave or </a:t>
          </a:r>
          <a:r>
            <a:rPr lang="en-US" sz="2000" b="0" kern="1200" dirty="0"/>
            <a:t>sabbatical leave</a:t>
          </a:r>
          <a:endParaRPr lang="en-US" sz="2000" kern="1200" dirty="0"/>
        </a:p>
      </dsp:txBody>
      <dsp:txXfrm>
        <a:off x="0" y="1899507"/>
        <a:ext cx="8561387" cy="1663200"/>
      </dsp:txXfrm>
    </dsp:sp>
    <dsp:sp modelId="{DCB9DE7B-BD3F-46DD-B884-6E47312CF279}">
      <dsp:nvSpPr>
        <dsp:cNvPr id="0" name=""/>
        <dsp:cNvSpPr/>
      </dsp:nvSpPr>
      <dsp:spPr>
        <a:xfrm>
          <a:off x="420126" y="1061532"/>
          <a:ext cx="8137374" cy="1074135"/>
        </a:xfrm>
        <a:prstGeom prst="roundRect">
          <a:avLst/>
        </a:prstGeom>
        <a:solidFill>
          <a:schemeClr val="accent2">
            <a:hueOff val="-258846"/>
            <a:satOff val="4169"/>
            <a:lumOff val="-353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6520" tIns="0" rIns="226520" bIns="0" numCol="1" spcCol="1270" anchor="ctr" anchorCtr="0">
          <a:noAutofit/>
        </a:bodyPr>
        <a:lstStyle/>
        <a:p>
          <a:pPr marL="0" lvl="0" indent="0" algn="l" defTabSz="889000">
            <a:lnSpc>
              <a:spcPct val="90000"/>
            </a:lnSpc>
            <a:spcBef>
              <a:spcPct val="0"/>
            </a:spcBef>
            <a:spcAft>
              <a:spcPct val="35000"/>
            </a:spcAft>
            <a:buNone/>
          </a:pPr>
          <a:r>
            <a:rPr lang="en-US" sz="2000" b="0" i="0" kern="1200" dirty="0"/>
            <a:t>Leave that is dependent upon the occurrence of a sporadic event that affects a relatively small proportion of employees in any particular reporting period</a:t>
          </a:r>
          <a:endParaRPr lang="en-US" sz="2000" kern="1200" dirty="0"/>
        </a:p>
      </dsp:txBody>
      <dsp:txXfrm>
        <a:off x="472561" y="1113967"/>
        <a:ext cx="8032504" cy="969265"/>
      </dsp:txXfrm>
    </dsp:sp>
    <dsp:sp modelId="{B85D644B-59C4-4F97-B2D6-4FBE66C49318}">
      <dsp:nvSpPr>
        <dsp:cNvPr id="0" name=""/>
        <dsp:cNvSpPr/>
      </dsp:nvSpPr>
      <dsp:spPr>
        <a:xfrm>
          <a:off x="0" y="3885267"/>
          <a:ext cx="8561387" cy="667800"/>
        </a:xfrm>
        <a:prstGeom prst="rect">
          <a:avLst/>
        </a:prstGeom>
        <a:solidFill>
          <a:schemeClr val="lt1">
            <a:alpha val="90000"/>
            <a:hueOff val="0"/>
            <a:satOff val="0"/>
            <a:lumOff val="0"/>
            <a:alphaOff val="0"/>
          </a:schemeClr>
        </a:solidFill>
        <a:ln w="12700" cap="flat" cmpd="sng" algn="ctr">
          <a:solidFill>
            <a:schemeClr val="accent2">
              <a:hueOff val="-517691"/>
              <a:satOff val="8339"/>
              <a:lumOff val="-706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64459" tIns="333248" rIns="664459"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Recognize liability when used</a:t>
          </a:r>
        </a:p>
      </dsp:txBody>
      <dsp:txXfrm>
        <a:off x="0" y="3885267"/>
        <a:ext cx="8561387" cy="667800"/>
      </dsp:txXfrm>
    </dsp:sp>
    <dsp:sp modelId="{321F52D4-822F-48DB-9DC0-FF15BBEB245E}">
      <dsp:nvSpPr>
        <dsp:cNvPr id="0" name=""/>
        <dsp:cNvSpPr/>
      </dsp:nvSpPr>
      <dsp:spPr>
        <a:xfrm>
          <a:off x="426815" y="3649107"/>
          <a:ext cx="8129191" cy="472320"/>
        </a:xfrm>
        <a:prstGeom prst="roundRect">
          <a:avLst/>
        </a:prstGeom>
        <a:solidFill>
          <a:schemeClr val="accent2">
            <a:hueOff val="-517691"/>
            <a:satOff val="8339"/>
            <a:lumOff val="-706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26520" tIns="0" rIns="226520" bIns="0" numCol="1" spcCol="1270" anchor="ctr" anchorCtr="0">
          <a:noAutofit/>
        </a:bodyPr>
        <a:lstStyle/>
        <a:p>
          <a:pPr marL="0" lvl="0" indent="0" algn="l" defTabSz="889000">
            <a:lnSpc>
              <a:spcPct val="90000"/>
            </a:lnSpc>
            <a:spcBef>
              <a:spcPct val="0"/>
            </a:spcBef>
            <a:spcAft>
              <a:spcPct val="35000"/>
            </a:spcAft>
            <a:buNone/>
          </a:pPr>
          <a:r>
            <a:rPr lang="en-US" sz="2000" b="0" kern="1200" dirty="0"/>
            <a:t>Unlimited leave and holiday leave taken on specific date</a:t>
          </a:r>
          <a:endParaRPr lang="en-US" sz="2000" kern="1200" dirty="0"/>
        </a:p>
      </dsp:txBody>
      <dsp:txXfrm>
        <a:off x="449872" y="3672164"/>
        <a:ext cx="8083077" cy="426206"/>
      </dsp:txXfrm>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2EBC31-314C-4C55-9A17-218EA3257661}">
      <dsp:nvSpPr>
        <dsp:cNvPr id="0" name=""/>
        <dsp:cNvSpPr/>
      </dsp:nvSpPr>
      <dsp:spPr>
        <a:xfrm>
          <a:off x="3082517" y="204"/>
          <a:ext cx="4722223" cy="21357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Liability for amount of cash payment or noncash settlement</a:t>
          </a:r>
        </a:p>
      </dsp:txBody>
      <dsp:txXfrm>
        <a:off x="3082517" y="204"/>
        <a:ext cx="4722223" cy="2135786"/>
      </dsp:txXfrm>
    </dsp:sp>
    <dsp:sp modelId="{1D3BDF15-B418-4386-8F7A-0F522BD24F79}">
      <dsp:nvSpPr>
        <dsp:cNvPr id="0" name=""/>
        <dsp:cNvSpPr/>
      </dsp:nvSpPr>
      <dsp:spPr>
        <a:xfrm>
          <a:off x="756646" y="204"/>
          <a:ext cx="2114428" cy="21357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A1FF9B-5F31-402C-9F8B-CF856555E988}">
      <dsp:nvSpPr>
        <dsp:cNvPr id="0" name=""/>
        <dsp:cNvSpPr/>
      </dsp:nvSpPr>
      <dsp:spPr>
        <a:xfrm>
          <a:off x="756646" y="2488395"/>
          <a:ext cx="4722223" cy="213578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Include applicable salary-related payments</a:t>
          </a:r>
        </a:p>
      </dsp:txBody>
      <dsp:txXfrm>
        <a:off x="756646" y="2488395"/>
        <a:ext cx="4722223" cy="2135786"/>
      </dsp:txXfrm>
    </dsp:sp>
    <dsp:sp modelId="{3F49CD99-2B49-4FB8-902D-1C4C7FF3C086}">
      <dsp:nvSpPr>
        <dsp:cNvPr id="0" name=""/>
        <dsp:cNvSpPr/>
      </dsp:nvSpPr>
      <dsp:spPr>
        <a:xfrm>
          <a:off x="5690312" y="2488395"/>
          <a:ext cx="2114428" cy="21357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0F6D0-67F0-4C45-B475-C7CEC51C18BE}">
      <dsp:nvSpPr>
        <dsp:cNvPr id="0" name=""/>
        <dsp:cNvSpPr/>
      </dsp:nvSpPr>
      <dsp:spPr>
        <a:xfrm>
          <a:off x="1016"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What?</a:t>
          </a:r>
          <a:endParaRPr lang="en-US" sz="3600" kern="1200">
            <a:solidFill>
              <a:schemeClr val="accent3"/>
            </a:solidFill>
          </a:endParaRPr>
        </a:p>
      </dsp:txBody>
      <dsp:txXfrm>
        <a:off x="1016" y="0"/>
        <a:ext cx="2643603" cy="1361198"/>
      </dsp:txXfrm>
    </dsp:sp>
    <dsp:sp modelId="{0D50CC20-32FF-4B06-97FC-92D35B4FB189}">
      <dsp:nvSpPr>
        <dsp:cNvPr id="0" name=""/>
        <dsp:cNvSpPr/>
      </dsp:nvSpPr>
      <dsp:spPr>
        <a:xfrm>
          <a:off x="265377"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t" anchorCtr="0">
          <a:noAutofit/>
        </a:bodyPr>
        <a:lstStyle/>
        <a:p>
          <a:pPr marL="60325" lvl="0" indent="0" algn="l" defTabSz="800100">
            <a:lnSpc>
              <a:spcPct val="90000"/>
            </a:lnSpc>
            <a:spcBef>
              <a:spcPct val="0"/>
            </a:spcBef>
            <a:spcAft>
              <a:spcPct val="35000"/>
            </a:spcAft>
            <a:buNone/>
          </a:pPr>
          <a:r>
            <a:rPr lang="en-US" sz="1800" kern="1200"/>
            <a:t>The GASB annually updates its Q&amp;A implementation guidance</a:t>
          </a:r>
        </a:p>
      </dsp:txBody>
      <dsp:txXfrm>
        <a:off x="327320" y="1423141"/>
        <a:ext cx="1990996" cy="2825377"/>
      </dsp:txXfrm>
    </dsp:sp>
    <dsp:sp modelId="{D07AB29A-E23C-4CB7-9C40-376C4ADD80A1}">
      <dsp:nvSpPr>
        <dsp:cNvPr id="0" name=""/>
        <dsp:cNvSpPr/>
      </dsp:nvSpPr>
      <dsp:spPr>
        <a:xfrm>
          <a:off x="2842889"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Why?</a:t>
          </a:r>
          <a:endParaRPr lang="en-US" sz="3600" kern="1200">
            <a:solidFill>
              <a:schemeClr val="accent3"/>
            </a:solidFill>
          </a:endParaRPr>
        </a:p>
      </dsp:txBody>
      <dsp:txXfrm>
        <a:off x="2842889" y="0"/>
        <a:ext cx="2643603" cy="1361198"/>
      </dsp:txXfrm>
    </dsp:sp>
    <dsp:sp modelId="{2E34079D-27D5-48C7-A62C-2E8AAB1D3AF4}">
      <dsp:nvSpPr>
        <dsp:cNvPr id="0" name=""/>
        <dsp:cNvSpPr/>
      </dsp:nvSpPr>
      <dsp:spPr>
        <a:xfrm>
          <a:off x="3107250"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t" anchorCtr="0">
          <a:noAutofit/>
        </a:bodyPr>
        <a:lstStyle/>
        <a:p>
          <a:pPr marL="60325" lvl="0" indent="0" algn="l" defTabSz="800100">
            <a:lnSpc>
              <a:spcPct val="90000"/>
            </a:lnSpc>
            <a:spcBef>
              <a:spcPct val="0"/>
            </a:spcBef>
            <a:spcAft>
              <a:spcPct val="35000"/>
            </a:spcAft>
            <a:buNone/>
          </a:pPr>
          <a:r>
            <a:rPr lang="en-US" sz="1800" kern="1200" dirty="0">
              <a:solidFill>
                <a:schemeClr val="bg1"/>
              </a:solidFill>
            </a:rPr>
            <a:t>New guidance is added as new pronouncements are issued and new issues arise</a:t>
          </a:r>
        </a:p>
      </dsp:txBody>
      <dsp:txXfrm>
        <a:off x="3169193" y="1423141"/>
        <a:ext cx="1990996" cy="2825377"/>
      </dsp:txXfrm>
    </dsp:sp>
    <dsp:sp modelId="{B8E80059-7753-4292-BEE2-00EF08B957DE}">
      <dsp:nvSpPr>
        <dsp:cNvPr id="0" name=""/>
        <dsp:cNvSpPr/>
      </dsp:nvSpPr>
      <dsp:spPr>
        <a:xfrm>
          <a:off x="5684763"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When?</a:t>
          </a:r>
          <a:endParaRPr lang="en-US" sz="3600" kern="1200">
            <a:solidFill>
              <a:schemeClr val="accent3"/>
            </a:solidFill>
          </a:endParaRPr>
        </a:p>
      </dsp:txBody>
      <dsp:txXfrm>
        <a:off x="5684763" y="0"/>
        <a:ext cx="2643603" cy="1361198"/>
      </dsp:txXfrm>
    </dsp:sp>
    <dsp:sp modelId="{1E3BAD92-E384-45B8-9D18-6D3D53683EB5}">
      <dsp:nvSpPr>
        <dsp:cNvPr id="0" name=""/>
        <dsp:cNvSpPr/>
      </dsp:nvSpPr>
      <dsp:spPr>
        <a:xfrm>
          <a:off x="5822843" y="1340804"/>
          <a:ext cx="2114882" cy="258558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60325" lvl="0" indent="0" algn="ctr" defTabSz="800100">
            <a:lnSpc>
              <a:spcPct val="90000"/>
            </a:lnSpc>
            <a:spcBef>
              <a:spcPct val="0"/>
            </a:spcBef>
            <a:spcAft>
              <a:spcPct val="35000"/>
            </a:spcAft>
            <a:buNone/>
          </a:pPr>
          <a:r>
            <a:rPr lang="en-US" sz="1800" kern="1200" dirty="0"/>
            <a:t>Effective dates vary by Q&amp;A from periods beginning after June 15, 2020 through periods beginning after June 15, 2023</a:t>
          </a:r>
        </a:p>
      </dsp:txBody>
      <dsp:txXfrm>
        <a:off x="5884786" y="1402747"/>
        <a:ext cx="1990996" cy="2461703"/>
      </dsp:txXfrm>
    </dsp:sp>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878040-6800-48D5-B1F2-90637DCDE2CD}">
      <dsp:nvSpPr>
        <dsp:cNvPr id="0" name=""/>
        <dsp:cNvSpPr/>
      </dsp:nvSpPr>
      <dsp:spPr>
        <a:xfrm rot="5400000">
          <a:off x="4516196" y="-1202849"/>
          <a:ext cx="2611093" cy="5479287"/>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a:t>Cash flows reporting</a:t>
          </a:r>
        </a:p>
        <a:p>
          <a:pPr marL="171450" lvl="1" indent="-171450" algn="l" defTabSz="800100">
            <a:lnSpc>
              <a:spcPct val="90000"/>
            </a:lnSpc>
            <a:spcBef>
              <a:spcPct val="0"/>
            </a:spcBef>
            <a:spcAft>
              <a:spcPct val="15000"/>
            </a:spcAft>
            <a:buChar char="•"/>
          </a:pPr>
          <a:r>
            <a:rPr lang="en-US" sz="1800" kern="1200" baseline="0"/>
            <a:t>Derivative instruments</a:t>
          </a:r>
          <a:endParaRPr lang="en-US" sz="1800" kern="1200"/>
        </a:p>
        <a:p>
          <a:pPr marL="171450" lvl="1" indent="-171450" algn="l" defTabSz="800100">
            <a:lnSpc>
              <a:spcPct val="90000"/>
            </a:lnSpc>
            <a:spcBef>
              <a:spcPct val="0"/>
            </a:spcBef>
            <a:spcAft>
              <a:spcPct val="15000"/>
            </a:spcAft>
            <a:buChar char="•"/>
          </a:pPr>
          <a:r>
            <a:rPr lang="en-US" sz="1800" kern="1200"/>
            <a:t>Fund balance</a:t>
          </a:r>
        </a:p>
        <a:p>
          <a:pPr marL="171450" lvl="1" indent="-171450" algn="l" defTabSz="800100">
            <a:lnSpc>
              <a:spcPct val="90000"/>
            </a:lnSpc>
            <a:spcBef>
              <a:spcPct val="0"/>
            </a:spcBef>
            <a:spcAft>
              <a:spcPct val="15000"/>
            </a:spcAft>
            <a:buChar char="•"/>
          </a:pPr>
          <a:r>
            <a:rPr lang="en-US" sz="1800" kern="1200" baseline="0"/>
            <a:t>Insurance recoveries</a:t>
          </a:r>
          <a:endParaRPr lang="en-US" sz="1800" kern="1200"/>
        </a:p>
        <a:p>
          <a:pPr marL="171450" lvl="1" indent="-171450" algn="l" defTabSz="800100">
            <a:lnSpc>
              <a:spcPct val="90000"/>
            </a:lnSpc>
            <a:spcBef>
              <a:spcPct val="0"/>
            </a:spcBef>
            <a:spcAft>
              <a:spcPct val="15000"/>
            </a:spcAft>
            <a:buChar char="•"/>
          </a:pPr>
          <a:r>
            <a:rPr lang="en-US" sz="1800" kern="1200"/>
            <a:t>Irrevocable split-interest agreements</a:t>
          </a:r>
        </a:p>
        <a:p>
          <a:pPr marL="171450" lvl="1" indent="-171450" algn="l" defTabSz="800100">
            <a:lnSpc>
              <a:spcPct val="90000"/>
            </a:lnSpc>
            <a:spcBef>
              <a:spcPct val="0"/>
            </a:spcBef>
            <a:spcAft>
              <a:spcPct val="15000"/>
            </a:spcAft>
            <a:buChar char="•"/>
          </a:pPr>
          <a:r>
            <a:rPr lang="en-US" sz="1800" kern="1200" baseline="0"/>
            <a:t>Intra-entity transfers of assets</a:t>
          </a:r>
          <a:endParaRPr lang="en-US" sz="1800" kern="1200"/>
        </a:p>
        <a:p>
          <a:pPr marL="171450" lvl="1" indent="-171450" algn="l" defTabSz="800100">
            <a:lnSpc>
              <a:spcPct val="90000"/>
            </a:lnSpc>
            <a:spcBef>
              <a:spcPct val="0"/>
            </a:spcBef>
            <a:spcAft>
              <a:spcPct val="15000"/>
            </a:spcAft>
            <a:buChar char="•"/>
          </a:pPr>
          <a:r>
            <a:rPr lang="en-US" sz="1800" kern="1200" baseline="0"/>
            <a:t>Nonexchange transactions</a:t>
          </a:r>
          <a:endParaRPr lang="en-US" sz="1800" kern="1200"/>
        </a:p>
        <a:p>
          <a:pPr marL="171450" lvl="1" indent="-171450" algn="l" defTabSz="800100">
            <a:lnSpc>
              <a:spcPct val="90000"/>
            </a:lnSpc>
            <a:spcBef>
              <a:spcPct val="0"/>
            </a:spcBef>
            <a:spcAft>
              <a:spcPct val="15000"/>
            </a:spcAft>
            <a:buChar char="•"/>
          </a:pPr>
          <a:r>
            <a:rPr lang="en-US" sz="1800" kern="1200" baseline="0"/>
            <a:t>Pensions and OPEB</a:t>
          </a:r>
          <a:endParaRPr lang="en-US" sz="1800" kern="1200"/>
        </a:p>
        <a:p>
          <a:pPr marL="171450" lvl="1" indent="-171450" algn="l" defTabSz="800100">
            <a:lnSpc>
              <a:spcPct val="90000"/>
            </a:lnSpc>
            <a:spcBef>
              <a:spcPct val="0"/>
            </a:spcBef>
            <a:spcAft>
              <a:spcPct val="15000"/>
            </a:spcAft>
            <a:buChar char="•"/>
          </a:pPr>
          <a:r>
            <a:rPr lang="en-US" sz="1800" kern="1200" baseline="0"/>
            <a:t>Tax abatement disclosures</a:t>
          </a:r>
          <a:endParaRPr lang="en-US" sz="1800" kern="1200"/>
        </a:p>
      </dsp:txBody>
      <dsp:txXfrm rot="-5400000">
        <a:off x="3082100" y="358710"/>
        <a:ext cx="5351824" cy="2356167"/>
      </dsp:txXfrm>
    </dsp:sp>
    <dsp:sp modelId="{A5ED6E25-6D50-4F08-B281-D1A9FF92CC5F}">
      <dsp:nvSpPr>
        <dsp:cNvPr id="0" name=""/>
        <dsp:cNvSpPr/>
      </dsp:nvSpPr>
      <dsp:spPr>
        <a:xfrm>
          <a:off x="0" y="77746"/>
          <a:ext cx="3082099" cy="307051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0" kern="1200"/>
            <a:t>Adds new questions on standards regarding</a:t>
          </a:r>
          <a:endParaRPr lang="en-US" sz="2400" kern="1200"/>
        </a:p>
      </dsp:txBody>
      <dsp:txXfrm>
        <a:off x="149890" y="227636"/>
        <a:ext cx="2782319" cy="2770736"/>
      </dsp:txXfrm>
    </dsp:sp>
    <dsp:sp modelId="{D013C71A-1D30-4CDA-80B8-6FF107508A0E}">
      <dsp:nvSpPr>
        <dsp:cNvPr id="0" name=""/>
        <dsp:cNvSpPr/>
      </dsp:nvSpPr>
      <dsp:spPr>
        <a:xfrm rot="5400000">
          <a:off x="5121837" y="1510136"/>
          <a:ext cx="1399811" cy="5479287"/>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baseline="0"/>
            <a:t>Derivative instruments</a:t>
          </a:r>
          <a:endParaRPr lang="en-US" sz="1800" kern="1200"/>
        </a:p>
        <a:p>
          <a:pPr marL="171450" lvl="1" indent="-171450" algn="l" defTabSz="800100">
            <a:lnSpc>
              <a:spcPct val="90000"/>
            </a:lnSpc>
            <a:spcBef>
              <a:spcPct val="0"/>
            </a:spcBef>
            <a:spcAft>
              <a:spcPct val="15000"/>
            </a:spcAft>
            <a:buChar char="•"/>
          </a:pPr>
          <a:r>
            <a:rPr lang="en-US" sz="1800" kern="1200" baseline="0"/>
            <a:t>Financial reporting entity</a:t>
          </a:r>
          <a:endParaRPr lang="en-US" sz="1800" kern="1200"/>
        </a:p>
        <a:p>
          <a:pPr marL="171450" lvl="1" indent="-171450" algn="l" defTabSz="800100">
            <a:lnSpc>
              <a:spcPct val="90000"/>
            </a:lnSpc>
            <a:spcBef>
              <a:spcPct val="0"/>
            </a:spcBef>
            <a:spcAft>
              <a:spcPct val="15000"/>
            </a:spcAft>
            <a:buChar char="•"/>
          </a:pPr>
          <a:r>
            <a:rPr lang="en-US" sz="1800" kern="1200" baseline="0"/>
            <a:t>Pension and OPEB plan reporting</a:t>
          </a:r>
          <a:endParaRPr lang="en-US" sz="1800" kern="1200"/>
        </a:p>
      </dsp:txBody>
      <dsp:txXfrm rot="-5400000">
        <a:off x="3082100" y="3618207"/>
        <a:ext cx="5410954" cy="1263145"/>
      </dsp:txXfrm>
    </dsp:sp>
    <dsp:sp modelId="{3A504A58-4C97-4E91-BB84-9ADD772D04D5}">
      <dsp:nvSpPr>
        <dsp:cNvPr id="0" name=""/>
        <dsp:cNvSpPr/>
      </dsp:nvSpPr>
      <dsp:spPr>
        <a:xfrm>
          <a:off x="0" y="3225578"/>
          <a:ext cx="3082099" cy="2048402"/>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0" kern="1200"/>
            <a:t>Updates existing Q&amp;A guidance related to</a:t>
          </a:r>
          <a:endParaRPr lang="en-US" sz="2400" kern="1200"/>
        </a:p>
      </dsp:txBody>
      <dsp:txXfrm>
        <a:off x="99995" y="3325573"/>
        <a:ext cx="2882109" cy="1848412"/>
      </dsp:txXfrm>
    </dsp:sp>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878040-6800-48D5-B1F2-90637DCDE2CD}">
      <dsp:nvSpPr>
        <dsp:cNvPr id="0" name=""/>
        <dsp:cNvSpPr/>
      </dsp:nvSpPr>
      <dsp:spPr>
        <a:xfrm rot="5400000">
          <a:off x="4679845" y="-1415283"/>
          <a:ext cx="2283795" cy="5479287"/>
        </a:xfrm>
        <a:prstGeom prst="round2Same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a:t>Certain asset retirement obligations</a:t>
          </a:r>
        </a:p>
        <a:p>
          <a:pPr marL="171450" lvl="1" indent="-171450" algn="l" defTabSz="800100">
            <a:lnSpc>
              <a:spcPct val="90000"/>
            </a:lnSpc>
            <a:spcBef>
              <a:spcPct val="0"/>
            </a:spcBef>
            <a:spcAft>
              <a:spcPct val="15000"/>
            </a:spcAft>
            <a:buChar char="•"/>
          </a:pPr>
          <a:r>
            <a:rPr lang="en-US" sz="1800" kern="1200"/>
            <a:t>Conduit debt obligations</a:t>
          </a:r>
        </a:p>
        <a:p>
          <a:pPr marL="171450" lvl="1" indent="-171450" algn="l" defTabSz="800100">
            <a:lnSpc>
              <a:spcPct val="90000"/>
            </a:lnSpc>
            <a:spcBef>
              <a:spcPct val="0"/>
            </a:spcBef>
            <a:spcAft>
              <a:spcPct val="15000"/>
            </a:spcAft>
            <a:buChar char="•"/>
          </a:pPr>
          <a:r>
            <a:rPr lang="en-US" sz="1800" kern="1200"/>
            <a:t>External investment pools</a:t>
          </a:r>
        </a:p>
        <a:p>
          <a:pPr marL="171450" lvl="1" indent="-171450" algn="l" defTabSz="800100">
            <a:lnSpc>
              <a:spcPct val="90000"/>
            </a:lnSpc>
            <a:spcBef>
              <a:spcPct val="0"/>
            </a:spcBef>
            <a:spcAft>
              <a:spcPct val="15000"/>
            </a:spcAft>
            <a:buChar char="•"/>
          </a:pPr>
          <a:r>
            <a:rPr lang="en-US" sz="1800" kern="1200"/>
            <a:t>Fiduciary activities</a:t>
          </a:r>
        </a:p>
        <a:p>
          <a:pPr marL="171450" lvl="1" indent="-171450" algn="l" defTabSz="800100">
            <a:lnSpc>
              <a:spcPct val="90000"/>
            </a:lnSpc>
            <a:spcBef>
              <a:spcPct val="0"/>
            </a:spcBef>
            <a:spcAft>
              <a:spcPct val="15000"/>
            </a:spcAft>
            <a:buChar char="•"/>
          </a:pPr>
          <a:r>
            <a:rPr lang="en-US" sz="1800" kern="1200" baseline="0"/>
            <a:t>Financial reporting entity</a:t>
          </a:r>
          <a:endParaRPr lang="en-US" sz="1800" kern="1200"/>
        </a:p>
        <a:p>
          <a:pPr marL="171450" lvl="1" indent="-171450" algn="l" defTabSz="800100">
            <a:lnSpc>
              <a:spcPct val="90000"/>
            </a:lnSpc>
            <a:spcBef>
              <a:spcPct val="0"/>
            </a:spcBef>
            <a:spcAft>
              <a:spcPct val="15000"/>
            </a:spcAft>
            <a:buChar char="•"/>
          </a:pPr>
          <a:r>
            <a:rPr lang="en-US" sz="1800" kern="1200"/>
            <a:t>Leases</a:t>
          </a:r>
        </a:p>
      </dsp:txBody>
      <dsp:txXfrm rot="-5400000">
        <a:off x="3082099" y="293949"/>
        <a:ext cx="5367801" cy="2060823"/>
      </dsp:txXfrm>
    </dsp:sp>
    <dsp:sp modelId="{A5ED6E25-6D50-4F08-B281-D1A9FF92CC5F}">
      <dsp:nvSpPr>
        <dsp:cNvPr id="0" name=""/>
        <dsp:cNvSpPr/>
      </dsp:nvSpPr>
      <dsp:spPr>
        <a:xfrm>
          <a:off x="0" y="1401"/>
          <a:ext cx="3082099" cy="2645918"/>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0" kern="1200" dirty="0"/>
            <a:t>Adds new questions on standards regarding</a:t>
          </a:r>
          <a:endParaRPr lang="en-US" sz="2400" kern="1200" dirty="0"/>
        </a:p>
      </dsp:txBody>
      <dsp:txXfrm>
        <a:off x="129163" y="130564"/>
        <a:ext cx="2823773" cy="2387592"/>
      </dsp:txXfrm>
    </dsp:sp>
    <dsp:sp modelId="{D013C71A-1D30-4CDA-80B8-6FF107508A0E}">
      <dsp:nvSpPr>
        <dsp:cNvPr id="0" name=""/>
        <dsp:cNvSpPr/>
      </dsp:nvSpPr>
      <dsp:spPr>
        <a:xfrm rot="5400000">
          <a:off x="4880356" y="1312648"/>
          <a:ext cx="1882772" cy="5479287"/>
        </a:xfrm>
        <a:prstGeom prst="round2SameRect">
          <a:avLst/>
        </a:prstGeom>
        <a:solidFill>
          <a:schemeClr val="dk2">
            <a:alpha val="90000"/>
            <a:tint val="40000"/>
            <a:hueOff val="0"/>
            <a:satOff val="0"/>
            <a:lumOff val="0"/>
            <a:alphaOff val="0"/>
          </a:schemeClr>
        </a:solidFill>
        <a:ln w="6350" cap="flat" cmpd="sng" algn="ctr">
          <a:solidFill>
            <a:schemeClr val="dk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a:t>External investment pools</a:t>
          </a:r>
        </a:p>
        <a:p>
          <a:pPr marL="171450" lvl="1" indent="-171450" algn="l" defTabSz="800100">
            <a:lnSpc>
              <a:spcPct val="90000"/>
            </a:lnSpc>
            <a:spcBef>
              <a:spcPct val="0"/>
            </a:spcBef>
            <a:spcAft>
              <a:spcPct val="15000"/>
            </a:spcAft>
            <a:buChar char="•"/>
          </a:pPr>
          <a:r>
            <a:rPr lang="en-US" sz="1800" kern="1200"/>
            <a:t>OPEB</a:t>
          </a:r>
        </a:p>
        <a:p>
          <a:pPr marL="171450" lvl="1" indent="-171450" algn="l" defTabSz="800100">
            <a:lnSpc>
              <a:spcPct val="90000"/>
            </a:lnSpc>
            <a:spcBef>
              <a:spcPct val="0"/>
            </a:spcBef>
            <a:spcAft>
              <a:spcPct val="15000"/>
            </a:spcAft>
            <a:buChar char="•"/>
          </a:pPr>
          <a:r>
            <a:rPr lang="en-US" sz="1800" kern="1200" baseline="0"/>
            <a:t>Pensions</a:t>
          </a:r>
          <a:endParaRPr lang="en-US" sz="1800" kern="1200"/>
        </a:p>
        <a:p>
          <a:pPr marL="171450" lvl="1" indent="-171450" algn="l" defTabSz="800100">
            <a:lnSpc>
              <a:spcPct val="90000"/>
            </a:lnSpc>
            <a:spcBef>
              <a:spcPct val="0"/>
            </a:spcBef>
            <a:spcAft>
              <a:spcPct val="15000"/>
            </a:spcAft>
            <a:buChar char="•"/>
          </a:pPr>
          <a:r>
            <a:rPr lang="en-US" sz="1800" kern="1200"/>
            <a:t>Deferral of certain Implementation Guide questions and answers</a:t>
          </a:r>
        </a:p>
      </dsp:txBody>
      <dsp:txXfrm rot="-5400000">
        <a:off x="3082099" y="3202815"/>
        <a:ext cx="5387378" cy="1698954"/>
      </dsp:txXfrm>
    </dsp:sp>
    <dsp:sp modelId="{3A504A58-4C97-4E91-BB84-9ADD772D04D5}">
      <dsp:nvSpPr>
        <dsp:cNvPr id="0" name=""/>
        <dsp:cNvSpPr/>
      </dsp:nvSpPr>
      <dsp:spPr>
        <a:xfrm>
          <a:off x="0" y="2830468"/>
          <a:ext cx="3082099" cy="2443648"/>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0" kern="1200"/>
            <a:t>Updates existing Q&amp;A guidance related to</a:t>
          </a:r>
          <a:endParaRPr lang="en-US" sz="2400" kern="1200"/>
        </a:p>
      </dsp:txBody>
      <dsp:txXfrm>
        <a:off x="119289" y="2949757"/>
        <a:ext cx="2843521" cy="22050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0F6D0-67F0-4C45-B475-C7CEC51C18BE}">
      <dsp:nvSpPr>
        <dsp:cNvPr id="0" name=""/>
        <dsp:cNvSpPr/>
      </dsp:nvSpPr>
      <dsp:spPr>
        <a:xfrm>
          <a:off x="1016"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What?</a:t>
          </a:r>
          <a:endParaRPr lang="en-US" sz="3600" kern="1200">
            <a:solidFill>
              <a:schemeClr val="accent3"/>
            </a:solidFill>
          </a:endParaRPr>
        </a:p>
      </dsp:txBody>
      <dsp:txXfrm>
        <a:off x="1016" y="0"/>
        <a:ext cx="2643603" cy="1361198"/>
      </dsp:txXfrm>
    </dsp:sp>
    <dsp:sp modelId="{0D50CC20-32FF-4B06-97FC-92D35B4FB189}">
      <dsp:nvSpPr>
        <dsp:cNvPr id="0" name=""/>
        <dsp:cNvSpPr/>
      </dsp:nvSpPr>
      <dsp:spPr>
        <a:xfrm>
          <a:off x="265377"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t" anchorCtr="0">
          <a:noAutofit/>
        </a:bodyPr>
        <a:lstStyle/>
        <a:p>
          <a:pPr marL="60325" lvl="0" indent="0" algn="l" defTabSz="889000">
            <a:lnSpc>
              <a:spcPct val="90000"/>
            </a:lnSpc>
            <a:spcBef>
              <a:spcPct val="0"/>
            </a:spcBef>
            <a:spcAft>
              <a:spcPct val="35000"/>
            </a:spcAft>
            <a:buNone/>
          </a:pPr>
          <a:r>
            <a:rPr lang="en-US" sz="2000" kern="1200"/>
            <a:t>The Board has cleared guidance that addresses issues arising from the CARES Act and coronavirus diseases</a:t>
          </a:r>
        </a:p>
      </dsp:txBody>
      <dsp:txXfrm>
        <a:off x="327320" y="1423141"/>
        <a:ext cx="1990996" cy="2825377"/>
      </dsp:txXfrm>
    </dsp:sp>
    <dsp:sp modelId="{D07AB29A-E23C-4CB7-9C40-376C4ADD80A1}">
      <dsp:nvSpPr>
        <dsp:cNvPr id="0" name=""/>
        <dsp:cNvSpPr/>
      </dsp:nvSpPr>
      <dsp:spPr>
        <a:xfrm>
          <a:off x="2842889"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Why?</a:t>
          </a:r>
          <a:endParaRPr lang="en-US" sz="3600" kern="1200">
            <a:solidFill>
              <a:schemeClr val="accent3"/>
            </a:solidFill>
          </a:endParaRPr>
        </a:p>
      </dsp:txBody>
      <dsp:txXfrm>
        <a:off x="2842889" y="0"/>
        <a:ext cx="2643603" cy="1361198"/>
      </dsp:txXfrm>
    </dsp:sp>
    <dsp:sp modelId="{2E34079D-27D5-48C7-A62C-2E8AAB1D3AF4}">
      <dsp:nvSpPr>
        <dsp:cNvPr id="0" name=""/>
        <dsp:cNvSpPr/>
      </dsp:nvSpPr>
      <dsp:spPr>
        <a:xfrm>
          <a:off x="3107250"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t" anchorCtr="0">
          <a:noAutofit/>
        </a:bodyPr>
        <a:lstStyle/>
        <a:p>
          <a:pPr marL="60325" lvl="0" indent="0" algn="l" defTabSz="889000">
            <a:lnSpc>
              <a:spcPct val="90000"/>
            </a:lnSpc>
            <a:spcBef>
              <a:spcPct val="0"/>
            </a:spcBef>
            <a:spcAft>
              <a:spcPct val="35000"/>
            </a:spcAft>
            <a:buNone/>
          </a:pPr>
          <a:r>
            <a:rPr lang="en-US" sz="2000" kern="1200"/>
            <a:t>The Board acted in response to numerous stakeholder requests for guidance</a:t>
          </a:r>
        </a:p>
      </dsp:txBody>
      <dsp:txXfrm>
        <a:off x="3169193" y="1423141"/>
        <a:ext cx="1990996" cy="2825377"/>
      </dsp:txXfrm>
    </dsp:sp>
    <dsp:sp modelId="{B8E80059-7753-4292-BEE2-00EF08B957DE}">
      <dsp:nvSpPr>
        <dsp:cNvPr id="0" name=""/>
        <dsp:cNvSpPr/>
      </dsp:nvSpPr>
      <dsp:spPr>
        <a:xfrm>
          <a:off x="5684763"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When?</a:t>
          </a:r>
          <a:endParaRPr lang="en-US" sz="3600" kern="1200">
            <a:solidFill>
              <a:schemeClr val="accent3"/>
            </a:solidFill>
          </a:endParaRPr>
        </a:p>
      </dsp:txBody>
      <dsp:txXfrm>
        <a:off x="5684763" y="0"/>
        <a:ext cx="2643603" cy="1361198"/>
      </dsp:txXfrm>
    </dsp:sp>
    <dsp:sp modelId="{040950A5-55C3-41CD-984F-738A8F565B1D}">
      <dsp:nvSpPr>
        <dsp:cNvPr id="0" name=""/>
        <dsp:cNvSpPr/>
      </dsp:nvSpPr>
      <dsp:spPr>
        <a:xfrm>
          <a:off x="5949123"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t" anchorCtr="0">
          <a:noAutofit/>
        </a:bodyPr>
        <a:lstStyle/>
        <a:p>
          <a:pPr marL="60325" lvl="0" indent="0" algn="l" defTabSz="889000">
            <a:lnSpc>
              <a:spcPct val="90000"/>
            </a:lnSpc>
            <a:spcBef>
              <a:spcPct val="0"/>
            </a:spcBef>
            <a:spcAft>
              <a:spcPct val="35000"/>
            </a:spcAft>
            <a:buNone/>
          </a:pPr>
          <a:r>
            <a:rPr lang="en-US" sz="2000" kern="1200"/>
            <a:t>Effective immediately</a:t>
          </a:r>
        </a:p>
      </dsp:txBody>
      <dsp:txXfrm>
        <a:off x="6011066" y="1423141"/>
        <a:ext cx="1990996" cy="2825377"/>
      </dsp:txXfrm>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5F7C5-FA3F-4AD1-BCB5-4F69A2D515EE}">
      <dsp:nvSpPr>
        <dsp:cNvPr id="0" name=""/>
        <dsp:cNvSpPr/>
      </dsp:nvSpPr>
      <dsp:spPr>
        <a:xfrm rot="5400000">
          <a:off x="4130458" y="-897460"/>
          <a:ext cx="3371199" cy="5473936"/>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0" kern="1200"/>
            <a:t>Derivative instruments</a:t>
          </a:r>
          <a:endParaRPr lang="en-US" sz="1800" kern="1200"/>
        </a:p>
        <a:p>
          <a:pPr marL="171450" lvl="1" indent="-171450" algn="l" defTabSz="800100">
            <a:lnSpc>
              <a:spcPct val="90000"/>
            </a:lnSpc>
            <a:spcBef>
              <a:spcPct val="0"/>
            </a:spcBef>
            <a:spcAft>
              <a:spcPct val="15000"/>
            </a:spcAft>
            <a:buChar char="•"/>
          </a:pPr>
          <a:r>
            <a:rPr lang="en-US" sz="1800" b="0" kern="1200"/>
            <a:t>Fiduciary activities</a:t>
          </a:r>
          <a:endParaRPr lang="en-US" sz="1800" kern="1200"/>
        </a:p>
        <a:p>
          <a:pPr marL="171450" lvl="1" indent="-171450" algn="l" defTabSz="800100">
            <a:lnSpc>
              <a:spcPct val="90000"/>
            </a:lnSpc>
            <a:spcBef>
              <a:spcPct val="0"/>
            </a:spcBef>
            <a:spcAft>
              <a:spcPct val="15000"/>
            </a:spcAft>
            <a:buChar char="•"/>
          </a:pPr>
          <a:r>
            <a:rPr lang="en-US" sz="1800" b="0" kern="1200"/>
            <a:t>Leases, including</a:t>
          </a:r>
          <a:endParaRPr lang="en-US" sz="1800" kern="1200"/>
        </a:p>
        <a:p>
          <a:pPr marL="342900" lvl="2" indent="-171450" algn="l" defTabSz="800100">
            <a:lnSpc>
              <a:spcPct val="90000"/>
            </a:lnSpc>
            <a:spcBef>
              <a:spcPct val="0"/>
            </a:spcBef>
            <a:spcAft>
              <a:spcPct val="15000"/>
            </a:spcAft>
            <a:buChar char="•"/>
          </a:pPr>
          <a:r>
            <a:rPr lang="en-US" sz="1800" b="0" kern="1200"/>
            <a:t>Definition of a lease</a:t>
          </a:r>
          <a:endParaRPr lang="en-US" sz="1800" kern="1200"/>
        </a:p>
        <a:p>
          <a:pPr marL="342900" lvl="2" indent="-171450" algn="l" defTabSz="800100">
            <a:lnSpc>
              <a:spcPct val="90000"/>
            </a:lnSpc>
            <a:spcBef>
              <a:spcPct val="0"/>
            </a:spcBef>
            <a:spcAft>
              <a:spcPct val="15000"/>
            </a:spcAft>
            <a:buChar char="•"/>
          </a:pPr>
          <a:r>
            <a:rPr lang="en-US" sz="1800" b="0" kern="1200"/>
            <a:t>Lease term: options to extend or terminate; </a:t>
          </a:r>
          <a:r>
            <a:rPr lang="en-US" sz="1800" kern="1200"/>
            <a:t>reassessment</a:t>
          </a:r>
        </a:p>
        <a:p>
          <a:pPr marL="342900" lvl="2" indent="-171450" algn="l" defTabSz="800100">
            <a:lnSpc>
              <a:spcPct val="90000"/>
            </a:lnSpc>
            <a:spcBef>
              <a:spcPct val="0"/>
            </a:spcBef>
            <a:spcAft>
              <a:spcPct val="15000"/>
            </a:spcAft>
            <a:buChar char="•"/>
          </a:pPr>
          <a:r>
            <a:rPr lang="en-US" sz="1800" kern="1200"/>
            <a:t>Short-term leases</a:t>
          </a:r>
        </a:p>
        <a:p>
          <a:pPr marL="342900" lvl="2" indent="-171450" algn="l" defTabSz="800100">
            <a:lnSpc>
              <a:spcPct val="90000"/>
            </a:lnSpc>
            <a:spcBef>
              <a:spcPct val="0"/>
            </a:spcBef>
            <a:spcAft>
              <a:spcPct val="15000"/>
            </a:spcAft>
            <a:buChar char="•"/>
          </a:pPr>
          <a:r>
            <a:rPr lang="en-US" sz="1800" kern="1200"/>
            <a:t>Lessee recognition and measurement</a:t>
          </a:r>
        </a:p>
        <a:p>
          <a:pPr marL="342900" lvl="2" indent="-171450" algn="l" defTabSz="800100">
            <a:lnSpc>
              <a:spcPct val="90000"/>
            </a:lnSpc>
            <a:spcBef>
              <a:spcPct val="0"/>
            </a:spcBef>
            <a:spcAft>
              <a:spcPct val="15000"/>
            </a:spcAft>
            <a:buChar char="•"/>
          </a:pPr>
          <a:r>
            <a:rPr lang="en-US" sz="1800" kern="1200"/>
            <a:t>Lessor recognition and measurement</a:t>
          </a:r>
        </a:p>
        <a:p>
          <a:pPr marL="342900" lvl="2" indent="-171450" algn="l" defTabSz="800100">
            <a:lnSpc>
              <a:spcPct val="90000"/>
            </a:lnSpc>
            <a:spcBef>
              <a:spcPct val="0"/>
            </a:spcBef>
            <a:spcAft>
              <a:spcPct val="15000"/>
            </a:spcAft>
            <a:buChar char="•"/>
          </a:pPr>
          <a:r>
            <a:rPr lang="en-US" sz="1800" kern="1200"/>
            <a:t>Lease incentives</a:t>
          </a:r>
        </a:p>
        <a:p>
          <a:pPr marL="342900" lvl="2" indent="-171450" algn="l" defTabSz="800100">
            <a:lnSpc>
              <a:spcPct val="90000"/>
            </a:lnSpc>
            <a:spcBef>
              <a:spcPct val="0"/>
            </a:spcBef>
            <a:spcAft>
              <a:spcPct val="15000"/>
            </a:spcAft>
            <a:buChar char="•"/>
          </a:pPr>
          <a:r>
            <a:rPr lang="en-US" sz="1800" kern="1200"/>
            <a:t>Modifications and terminations</a:t>
          </a:r>
        </a:p>
        <a:p>
          <a:pPr marL="171450" lvl="1" indent="-171450" algn="l" defTabSz="800100">
            <a:lnSpc>
              <a:spcPct val="90000"/>
            </a:lnSpc>
            <a:spcBef>
              <a:spcPct val="0"/>
            </a:spcBef>
            <a:spcAft>
              <a:spcPct val="15000"/>
            </a:spcAft>
            <a:buChar char="•"/>
          </a:pPr>
          <a:r>
            <a:rPr lang="en-US" sz="1800" kern="1200"/>
            <a:t>Nonexchange transactions</a:t>
          </a:r>
        </a:p>
      </dsp:txBody>
      <dsp:txXfrm rot="-5400000">
        <a:off x="3079090" y="318476"/>
        <a:ext cx="5309368" cy="3042063"/>
      </dsp:txXfrm>
    </dsp:sp>
    <dsp:sp modelId="{46B343EF-AEAF-47C1-8B4A-E155A931D527}">
      <dsp:nvSpPr>
        <dsp:cNvPr id="0" name=""/>
        <dsp:cNvSpPr/>
      </dsp:nvSpPr>
      <dsp:spPr>
        <a:xfrm>
          <a:off x="0" y="0"/>
          <a:ext cx="3079089" cy="3676487"/>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0" kern="1200">
              <a:latin typeface="Arial"/>
              <a:ea typeface="+mn-ea"/>
              <a:cs typeface="+mn-cs"/>
            </a:rPr>
            <a:t>Adds new questions on standards regarding</a:t>
          </a:r>
        </a:p>
      </dsp:txBody>
      <dsp:txXfrm>
        <a:off x="150309" y="150309"/>
        <a:ext cx="2778471" cy="3375869"/>
      </dsp:txXfrm>
    </dsp:sp>
    <dsp:sp modelId="{6ED8D0D0-49E7-444B-A87B-B7DFAEC96AC5}">
      <dsp:nvSpPr>
        <dsp:cNvPr id="0" name=""/>
        <dsp:cNvSpPr/>
      </dsp:nvSpPr>
      <dsp:spPr>
        <a:xfrm rot="5400000">
          <a:off x="5217759" y="1872536"/>
          <a:ext cx="1207967" cy="5479287"/>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a:t>Financial reporting model</a:t>
          </a:r>
        </a:p>
        <a:p>
          <a:pPr marL="171450" lvl="1" indent="-171450" algn="l" defTabSz="800100">
            <a:lnSpc>
              <a:spcPct val="90000"/>
            </a:lnSpc>
            <a:spcBef>
              <a:spcPct val="0"/>
            </a:spcBef>
            <a:spcAft>
              <a:spcPct val="15000"/>
            </a:spcAft>
            <a:buChar char="•"/>
          </a:pPr>
          <a:r>
            <a:rPr lang="en-US" sz="1800" kern="1200"/>
            <a:t>Sales and pledges and intra-entity transfers (Statement 48)</a:t>
          </a:r>
        </a:p>
      </dsp:txBody>
      <dsp:txXfrm rot="-5400000">
        <a:off x="3082099" y="4067164"/>
        <a:ext cx="5420319" cy="1090031"/>
      </dsp:txXfrm>
    </dsp:sp>
    <dsp:sp modelId="{A5169881-BF8A-4A69-960A-A5DA19919492}">
      <dsp:nvSpPr>
        <dsp:cNvPr id="0" name=""/>
        <dsp:cNvSpPr/>
      </dsp:nvSpPr>
      <dsp:spPr>
        <a:xfrm>
          <a:off x="0" y="3821818"/>
          <a:ext cx="3082099" cy="158072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b="0" kern="1200"/>
            <a:t>Updates existing Q&amp;A guidance related to</a:t>
          </a:r>
          <a:endParaRPr lang="en-US" sz="2400" kern="1200"/>
        </a:p>
      </dsp:txBody>
      <dsp:txXfrm>
        <a:off x="77165" y="3898983"/>
        <a:ext cx="2927769" cy="1426394"/>
      </dsp:txXfrm>
    </dsp:sp>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0F6D0-67F0-4C45-B475-C7CEC51C18BE}">
      <dsp:nvSpPr>
        <dsp:cNvPr id="0" name=""/>
        <dsp:cNvSpPr/>
      </dsp:nvSpPr>
      <dsp:spPr>
        <a:xfrm>
          <a:off x="1016"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What?</a:t>
          </a:r>
          <a:endParaRPr lang="en-US" sz="3600" kern="1200">
            <a:solidFill>
              <a:schemeClr val="accent3"/>
            </a:solidFill>
          </a:endParaRPr>
        </a:p>
      </dsp:txBody>
      <dsp:txXfrm>
        <a:off x="1016" y="0"/>
        <a:ext cx="2643603" cy="1361198"/>
      </dsp:txXfrm>
    </dsp:sp>
    <dsp:sp modelId="{0D50CC20-32FF-4B06-97FC-92D35B4FB189}">
      <dsp:nvSpPr>
        <dsp:cNvPr id="0" name=""/>
        <dsp:cNvSpPr/>
      </dsp:nvSpPr>
      <dsp:spPr>
        <a:xfrm>
          <a:off x="265377"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t" anchorCtr="0">
          <a:noAutofit/>
        </a:bodyPr>
        <a:lstStyle/>
        <a:p>
          <a:pPr marL="60325" lvl="0" indent="0" algn="l" defTabSz="800100">
            <a:lnSpc>
              <a:spcPct val="90000"/>
            </a:lnSpc>
            <a:spcBef>
              <a:spcPct val="0"/>
            </a:spcBef>
            <a:spcAft>
              <a:spcPct val="35000"/>
            </a:spcAft>
            <a:buNone/>
          </a:pPr>
          <a:r>
            <a:rPr lang="en-US" sz="1800" b="0" kern="1200" dirty="0"/>
            <a:t>The Board will review the existing classification of nonfinancial assets and other related sub-classifications (for example, capital assets or intangible assets)</a:t>
          </a:r>
          <a:endParaRPr lang="en-US" sz="1800" kern="1200" dirty="0"/>
        </a:p>
      </dsp:txBody>
      <dsp:txXfrm>
        <a:off x="327320" y="1423141"/>
        <a:ext cx="1990996" cy="2825377"/>
      </dsp:txXfrm>
    </dsp:sp>
    <dsp:sp modelId="{D07AB29A-E23C-4CB7-9C40-376C4ADD80A1}">
      <dsp:nvSpPr>
        <dsp:cNvPr id="0" name=""/>
        <dsp:cNvSpPr/>
      </dsp:nvSpPr>
      <dsp:spPr>
        <a:xfrm>
          <a:off x="2842889"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Why?</a:t>
          </a:r>
          <a:endParaRPr lang="en-US" sz="3600" kern="1200">
            <a:solidFill>
              <a:schemeClr val="accent3"/>
            </a:solidFill>
          </a:endParaRPr>
        </a:p>
      </dsp:txBody>
      <dsp:txXfrm>
        <a:off x="2842889" y="0"/>
        <a:ext cx="2643603" cy="1361198"/>
      </dsp:txXfrm>
    </dsp:sp>
    <dsp:sp modelId="{2E34079D-27D5-48C7-A62C-2E8AAB1D3AF4}">
      <dsp:nvSpPr>
        <dsp:cNvPr id="0" name=""/>
        <dsp:cNvSpPr/>
      </dsp:nvSpPr>
      <dsp:spPr>
        <a:xfrm>
          <a:off x="3107250"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t" anchorCtr="0">
          <a:noAutofit/>
        </a:bodyPr>
        <a:lstStyle/>
        <a:p>
          <a:pPr marL="60325" lvl="0" indent="0" algn="l" defTabSz="844550">
            <a:lnSpc>
              <a:spcPct val="90000"/>
            </a:lnSpc>
            <a:spcBef>
              <a:spcPct val="0"/>
            </a:spcBef>
            <a:spcAft>
              <a:spcPct val="35000"/>
            </a:spcAft>
            <a:buNone/>
          </a:pPr>
          <a:r>
            <a:rPr lang="en-US" sz="1900" b="0" kern="1200" dirty="0"/>
            <a:t>A review of existing standards found that they generally were effective, but that there were aspects that could be significantly improved</a:t>
          </a:r>
          <a:endParaRPr lang="en-US" sz="1900" kern="1200" dirty="0">
            <a:solidFill>
              <a:schemeClr val="bg1"/>
            </a:solidFill>
          </a:endParaRPr>
        </a:p>
      </dsp:txBody>
      <dsp:txXfrm>
        <a:off x="3169193" y="1423141"/>
        <a:ext cx="1990996" cy="2825377"/>
      </dsp:txXfrm>
    </dsp:sp>
    <dsp:sp modelId="{B8E80059-7753-4292-BEE2-00EF08B957DE}">
      <dsp:nvSpPr>
        <dsp:cNvPr id="0" name=""/>
        <dsp:cNvSpPr/>
      </dsp:nvSpPr>
      <dsp:spPr>
        <a:xfrm>
          <a:off x="5684763"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When?</a:t>
          </a:r>
          <a:endParaRPr lang="en-US" sz="3600" kern="1200">
            <a:solidFill>
              <a:schemeClr val="accent3"/>
            </a:solidFill>
          </a:endParaRPr>
        </a:p>
      </dsp:txBody>
      <dsp:txXfrm>
        <a:off x="5684763" y="0"/>
        <a:ext cx="2643603" cy="1361198"/>
      </dsp:txXfrm>
    </dsp:sp>
    <dsp:sp modelId="{E1B05951-EF31-4758-BA25-1797B6A2E274}">
      <dsp:nvSpPr>
        <dsp:cNvPr id="0" name=""/>
        <dsp:cNvSpPr/>
      </dsp:nvSpPr>
      <dsp:spPr>
        <a:xfrm>
          <a:off x="5949123"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t" anchorCtr="0">
          <a:noAutofit/>
        </a:bodyPr>
        <a:lstStyle/>
        <a:p>
          <a:pPr marL="60325" lvl="0" indent="0" algn="l" defTabSz="844550">
            <a:lnSpc>
              <a:spcPct val="90000"/>
            </a:lnSpc>
            <a:spcBef>
              <a:spcPct val="0"/>
            </a:spcBef>
            <a:spcAft>
              <a:spcPct val="35000"/>
            </a:spcAft>
            <a:buNone/>
          </a:pPr>
          <a:r>
            <a:rPr lang="en-US" sz="1900" b="0" kern="1200" dirty="0"/>
            <a:t>Deliberations scheduled to begin July 2022 </a:t>
          </a:r>
          <a:endParaRPr lang="en-US" sz="1900" kern="1200" dirty="0"/>
        </a:p>
      </dsp:txBody>
      <dsp:txXfrm>
        <a:off x="6011066" y="1423141"/>
        <a:ext cx="1990996" cy="2825377"/>
      </dsp:txXfrm>
    </dsp:sp>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6FC8D2-1690-4FAE-B4E2-4A4619C8A448}">
      <dsp:nvSpPr>
        <dsp:cNvPr id="0" name=""/>
        <dsp:cNvSpPr/>
      </dsp:nvSpPr>
      <dsp:spPr>
        <a:xfrm>
          <a:off x="0" y="116422"/>
          <a:ext cx="8561387" cy="730957"/>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How should the existing definitions of nonfinancial assets and capital assets be modified, if at all? Should new classifications be added?</a:t>
          </a:r>
        </a:p>
      </dsp:txBody>
      <dsp:txXfrm>
        <a:off x="35682" y="152104"/>
        <a:ext cx="8490023" cy="659593"/>
      </dsp:txXfrm>
    </dsp:sp>
    <dsp:sp modelId="{4519B11F-EB66-4899-8E90-445D544FDC43}">
      <dsp:nvSpPr>
        <dsp:cNvPr id="0" name=""/>
        <dsp:cNvSpPr/>
      </dsp:nvSpPr>
      <dsp:spPr>
        <a:xfrm>
          <a:off x="0" y="887700"/>
          <a:ext cx="8561387" cy="730957"/>
        </a:xfrm>
        <a:prstGeom prst="roundRect">
          <a:avLst/>
        </a:prstGeom>
        <a:solidFill>
          <a:schemeClr val="accent2">
            <a:shade val="80000"/>
            <a:hueOff val="155372"/>
            <a:satOff val="-10702"/>
            <a:lumOff val="7261"/>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en-US" sz="1800" kern="1200" dirty="0"/>
            <a:t>Should right-to-use intangible assets resulting from Statements 87, 94, and 96, continue to be classified as capital assets?</a:t>
          </a:r>
        </a:p>
      </dsp:txBody>
      <dsp:txXfrm>
        <a:off x="35682" y="923382"/>
        <a:ext cx="8490023" cy="659593"/>
      </dsp:txXfrm>
    </dsp:sp>
    <dsp:sp modelId="{53FD7012-B754-4561-9A33-79BDE0D30341}">
      <dsp:nvSpPr>
        <dsp:cNvPr id="0" name=""/>
        <dsp:cNvSpPr/>
      </dsp:nvSpPr>
      <dsp:spPr>
        <a:xfrm>
          <a:off x="0" y="1658978"/>
          <a:ext cx="8561387" cy="730957"/>
        </a:xfrm>
        <a:prstGeom prst="roundRect">
          <a:avLst/>
        </a:prstGeom>
        <a:solidFill>
          <a:schemeClr val="accent2">
            <a:shade val="80000"/>
            <a:hueOff val="310744"/>
            <a:satOff val="-21404"/>
            <a:lumOff val="14522"/>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en-US" sz="1800" kern="1200" dirty="0"/>
            <a:t>Should other intangible assets addressed in Statement 51 continue to be classified as capital assets?</a:t>
          </a:r>
        </a:p>
      </dsp:txBody>
      <dsp:txXfrm>
        <a:off x="35682" y="1694660"/>
        <a:ext cx="8490023" cy="659593"/>
      </dsp:txXfrm>
    </dsp:sp>
    <dsp:sp modelId="{E9831AD5-7A8D-43E6-94CB-EC1830B55581}">
      <dsp:nvSpPr>
        <dsp:cNvPr id="0" name=""/>
        <dsp:cNvSpPr/>
      </dsp:nvSpPr>
      <dsp:spPr>
        <a:xfrm>
          <a:off x="0" y="2430255"/>
          <a:ext cx="8561387" cy="730957"/>
        </a:xfrm>
        <a:prstGeom prst="roundRect">
          <a:avLst/>
        </a:prstGeom>
        <a:solidFill>
          <a:schemeClr val="accent2">
            <a:shade val="80000"/>
            <a:hueOff val="466116"/>
            <a:satOff val="-32107"/>
            <a:lumOff val="21782"/>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en-US" sz="1800" kern="1200" dirty="0"/>
            <a:t>Should other types of assets, such as capital assets held for resale, continue to be classified as capital assets?</a:t>
          </a:r>
        </a:p>
      </dsp:txBody>
      <dsp:txXfrm>
        <a:off x="35682" y="2465937"/>
        <a:ext cx="8490023" cy="659593"/>
      </dsp:txXfrm>
    </dsp:sp>
    <dsp:sp modelId="{73C1251A-D080-4A6A-8627-C8D3B6F9ED83}">
      <dsp:nvSpPr>
        <dsp:cNvPr id="0" name=""/>
        <dsp:cNvSpPr/>
      </dsp:nvSpPr>
      <dsp:spPr>
        <a:xfrm>
          <a:off x="0" y="3201533"/>
          <a:ext cx="8561387" cy="730957"/>
        </a:xfrm>
        <a:prstGeom prst="roundRect">
          <a:avLst/>
        </a:prstGeom>
        <a:solidFill>
          <a:schemeClr val="accent2">
            <a:shade val="80000"/>
            <a:hueOff val="621489"/>
            <a:satOff val="-42809"/>
            <a:lumOff val="29043"/>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Font typeface="Symbol" panose="05050102010706020507" pitchFamily="18" charset="2"/>
            <a:buNone/>
          </a:pPr>
          <a:r>
            <a:rPr lang="en-US" sz="1800" kern="1200" dirty="0"/>
            <a:t>If classifications are added, how should those classifications be defined? </a:t>
          </a:r>
        </a:p>
      </dsp:txBody>
      <dsp:txXfrm>
        <a:off x="35682" y="3237215"/>
        <a:ext cx="8490023" cy="659593"/>
      </dsp:txXfrm>
    </dsp:sp>
    <dsp:sp modelId="{26F0D83D-B7A4-4B3B-825A-61EDBBFE7796}">
      <dsp:nvSpPr>
        <dsp:cNvPr id="0" name=""/>
        <dsp:cNvSpPr/>
      </dsp:nvSpPr>
      <dsp:spPr>
        <a:xfrm>
          <a:off x="0" y="3972810"/>
          <a:ext cx="8561387" cy="730957"/>
        </a:xfrm>
        <a:prstGeom prst="roundRect">
          <a:avLst/>
        </a:prstGeom>
        <a:solidFill>
          <a:schemeClr val="accent2">
            <a:shade val="80000"/>
            <a:hueOff val="776861"/>
            <a:satOff val="-53511"/>
            <a:lumOff val="363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If classifications are added and defined or existing definitions or classifications are modified, what should be the effect, if any, on presentation within the statement of net position or disclosure in notes to financial statements?</a:t>
          </a:r>
        </a:p>
      </dsp:txBody>
      <dsp:txXfrm>
        <a:off x="35682" y="4008492"/>
        <a:ext cx="8490023" cy="659593"/>
      </dsp:txXfrm>
    </dsp:sp>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0F6D0-67F0-4C45-B475-C7CEC51C18BE}">
      <dsp:nvSpPr>
        <dsp:cNvPr id="0" name=""/>
        <dsp:cNvSpPr/>
      </dsp:nvSpPr>
      <dsp:spPr>
        <a:xfrm>
          <a:off x="1016"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What?</a:t>
          </a:r>
          <a:endParaRPr lang="en-US" sz="3600" kern="1200">
            <a:solidFill>
              <a:schemeClr val="accent3"/>
            </a:solidFill>
          </a:endParaRPr>
        </a:p>
      </dsp:txBody>
      <dsp:txXfrm>
        <a:off x="1016" y="0"/>
        <a:ext cx="2643603" cy="1361198"/>
      </dsp:txXfrm>
    </dsp:sp>
    <dsp:sp modelId="{0D50CC20-32FF-4B06-97FC-92D35B4FB189}">
      <dsp:nvSpPr>
        <dsp:cNvPr id="0" name=""/>
        <dsp:cNvSpPr/>
      </dsp:nvSpPr>
      <dsp:spPr>
        <a:xfrm>
          <a:off x="265377"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t" anchorCtr="0">
          <a:noAutofit/>
        </a:bodyPr>
        <a:lstStyle/>
        <a:p>
          <a:pPr marL="60325" lvl="0" indent="0" algn="l" defTabSz="933450">
            <a:lnSpc>
              <a:spcPct val="90000"/>
            </a:lnSpc>
            <a:spcBef>
              <a:spcPct val="0"/>
            </a:spcBef>
            <a:spcAft>
              <a:spcPct val="35000"/>
            </a:spcAft>
            <a:buNone/>
          </a:pPr>
          <a:r>
            <a:rPr lang="en-US" sz="2100" b="0" kern="1200"/>
            <a:t>The Board issued an Exposure Draft of a Concepts Statement on recognition of financial statement elements</a:t>
          </a:r>
          <a:endParaRPr lang="en-US" sz="2100" kern="1200"/>
        </a:p>
      </dsp:txBody>
      <dsp:txXfrm>
        <a:off x="327320" y="1423141"/>
        <a:ext cx="1990996" cy="2825377"/>
      </dsp:txXfrm>
    </dsp:sp>
    <dsp:sp modelId="{D07AB29A-E23C-4CB7-9C40-376C4ADD80A1}">
      <dsp:nvSpPr>
        <dsp:cNvPr id="0" name=""/>
        <dsp:cNvSpPr/>
      </dsp:nvSpPr>
      <dsp:spPr>
        <a:xfrm>
          <a:off x="2842889"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Why?</a:t>
          </a:r>
          <a:endParaRPr lang="en-US" sz="3600" kern="1200">
            <a:solidFill>
              <a:schemeClr val="accent3"/>
            </a:solidFill>
          </a:endParaRPr>
        </a:p>
      </dsp:txBody>
      <dsp:txXfrm>
        <a:off x="2842889" y="0"/>
        <a:ext cx="2643603" cy="1361198"/>
      </dsp:txXfrm>
    </dsp:sp>
    <dsp:sp modelId="{2E34079D-27D5-48C7-A62C-2E8AAB1D3AF4}">
      <dsp:nvSpPr>
        <dsp:cNvPr id="0" name=""/>
        <dsp:cNvSpPr/>
      </dsp:nvSpPr>
      <dsp:spPr>
        <a:xfrm>
          <a:off x="3107250"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t" anchorCtr="0">
          <a:noAutofit/>
        </a:bodyPr>
        <a:lstStyle/>
        <a:p>
          <a:pPr marL="60325" lvl="0" indent="0" algn="l" defTabSz="933450">
            <a:lnSpc>
              <a:spcPct val="90000"/>
            </a:lnSpc>
            <a:spcBef>
              <a:spcPct val="0"/>
            </a:spcBef>
            <a:spcAft>
              <a:spcPct val="35000"/>
            </a:spcAft>
            <a:buNone/>
          </a:pPr>
          <a:r>
            <a:rPr lang="en-US" sz="2100" b="0" kern="1200" dirty="0"/>
            <a:t>Recognition concepts are one of the components needed to complete the conceptual framework </a:t>
          </a:r>
          <a:endParaRPr lang="en-US" sz="2100" kern="1200" dirty="0">
            <a:solidFill>
              <a:schemeClr val="bg1"/>
            </a:solidFill>
          </a:endParaRPr>
        </a:p>
      </dsp:txBody>
      <dsp:txXfrm>
        <a:off x="3169193" y="1423141"/>
        <a:ext cx="1990996" cy="2825377"/>
      </dsp:txXfrm>
    </dsp:sp>
    <dsp:sp modelId="{B8E80059-7753-4292-BEE2-00EF08B957DE}">
      <dsp:nvSpPr>
        <dsp:cNvPr id="0" name=""/>
        <dsp:cNvSpPr/>
      </dsp:nvSpPr>
      <dsp:spPr>
        <a:xfrm>
          <a:off x="5684763"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When?</a:t>
          </a:r>
          <a:endParaRPr lang="en-US" sz="3600" kern="1200">
            <a:solidFill>
              <a:schemeClr val="accent3"/>
            </a:solidFill>
          </a:endParaRPr>
        </a:p>
      </dsp:txBody>
      <dsp:txXfrm>
        <a:off x="5684763" y="0"/>
        <a:ext cx="2643603" cy="1361198"/>
      </dsp:txXfrm>
    </dsp:sp>
    <dsp:sp modelId="{E1B05951-EF31-4758-BA25-1797B6A2E274}">
      <dsp:nvSpPr>
        <dsp:cNvPr id="0" name=""/>
        <dsp:cNvSpPr/>
      </dsp:nvSpPr>
      <dsp:spPr>
        <a:xfrm>
          <a:off x="5949123"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t" anchorCtr="0">
          <a:noAutofit/>
        </a:bodyPr>
        <a:lstStyle/>
        <a:p>
          <a:pPr marL="60325" lvl="0" indent="0" algn="l" defTabSz="933450">
            <a:lnSpc>
              <a:spcPct val="90000"/>
            </a:lnSpc>
            <a:spcBef>
              <a:spcPct val="0"/>
            </a:spcBef>
            <a:spcAft>
              <a:spcPct val="35000"/>
            </a:spcAft>
            <a:buNone/>
          </a:pPr>
          <a:r>
            <a:rPr lang="en-US" sz="2100" b="0" kern="1200" dirty="0"/>
            <a:t>A final Concepts Statement is scheduled to be considered for issuance in Q4 2023</a:t>
          </a:r>
        </a:p>
      </dsp:txBody>
      <dsp:txXfrm>
        <a:off x="6011066" y="1423141"/>
        <a:ext cx="1990996" cy="2825377"/>
      </dsp:txXfrm>
    </dsp:sp>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5F1E85-755E-43DD-A1F2-1A8F4D253D0C}">
      <dsp:nvSpPr>
        <dsp:cNvPr id="0" name=""/>
        <dsp:cNvSpPr/>
      </dsp:nvSpPr>
      <dsp:spPr>
        <a:xfrm>
          <a:off x="0" y="382109"/>
          <a:ext cx="8499565" cy="1526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kern="1200"/>
            <a:t>The </a:t>
          </a:r>
          <a:r>
            <a:rPr lang="en-US" sz="2900" b="1" kern="1200">
              <a:solidFill>
                <a:schemeClr val="accent1">
                  <a:lumMod val="40000"/>
                  <a:lumOff val="60000"/>
                </a:schemeClr>
              </a:solidFill>
            </a:rPr>
            <a:t>measurement focus </a:t>
          </a:r>
          <a:r>
            <a:rPr lang="en-US" sz="2900" b="0" kern="1200"/>
            <a:t>of a specific financial statement determines </a:t>
          </a:r>
          <a:r>
            <a:rPr lang="en-US" sz="2900" b="0" i="1" kern="1200"/>
            <a:t>what</a:t>
          </a:r>
          <a:r>
            <a:rPr lang="en-US" sz="2900" b="0" kern="1200"/>
            <a:t> items should be reported as elements of that financial statement. </a:t>
          </a:r>
          <a:endParaRPr lang="en-US" sz="2900" kern="1200"/>
        </a:p>
      </dsp:txBody>
      <dsp:txXfrm>
        <a:off x="74535" y="456644"/>
        <a:ext cx="8350495" cy="1377780"/>
      </dsp:txXfrm>
    </dsp:sp>
    <dsp:sp modelId="{67F0858E-76FB-41CF-A7A1-9580FD9CF58D}">
      <dsp:nvSpPr>
        <dsp:cNvPr id="0" name=""/>
        <dsp:cNvSpPr/>
      </dsp:nvSpPr>
      <dsp:spPr>
        <a:xfrm>
          <a:off x="0" y="1992480"/>
          <a:ext cx="8499565" cy="1526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0" kern="1200"/>
            <a:t>The related </a:t>
          </a:r>
          <a:r>
            <a:rPr lang="en-US" sz="2900" b="1" kern="1200">
              <a:solidFill>
                <a:schemeClr val="accent1">
                  <a:lumMod val="40000"/>
                  <a:lumOff val="60000"/>
                </a:schemeClr>
              </a:solidFill>
            </a:rPr>
            <a:t>basis of accounting </a:t>
          </a:r>
          <a:r>
            <a:rPr lang="en-US" sz="2900" b="0" kern="1200"/>
            <a:t>determines </a:t>
          </a:r>
          <a:r>
            <a:rPr lang="en-US" sz="2900" b="0" i="1" kern="1200"/>
            <a:t>when</a:t>
          </a:r>
          <a:r>
            <a:rPr lang="en-US" sz="2900" b="0" kern="1200"/>
            <a:t> those items should be reported.</a:t>
          </a:r>
          <a:endParaRPr lang="en-US" sz="2900" kern="1200"/>
        </a:p>
      </dsp:txBody>
      <dsp:txXfrm>
        <a:off x="74535" y="2067015"/>
        <a:ext cx="8350495" cy="1377780"/>
      </dsp:txXfrm>
    </dsp:sp>
  </dsp:spTree>
</dsp:drawing>
</file>

<file path=ppt/diagrams/drawing7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115E6-23D0-4C65-9705-72DF5605D97F}">
      <dsp:nvSpPr>
        <dsp:cNvPr id="0" name=""/>
        <dsp:cNvSpPr/>
      </dsp:nvSpPr>
      <dsp:spPr>
        <a:xfrm>
          <a:off x="0" y="3059187"/>
          <a:ext cx="6096000" cy="10040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bg1"/>
              </a:solidFill>
            </a:rPr>
            <a:t>Does it meet the definition of an outflow of resources or an inflow of resources</a:t>
          </a:r>
          <a:r>
            <a:rPr lang="en-US" sz="1600" b="1" kern="1200">
              <a:solidFill>
                <a:schemeClr val="accent3">
                  <a:lumMod val="75000"/>
                </a:schemeClr>
              </a:solidFill>
            </a:rPr>
            <a:t>?</a:t>
          </a:r>
        </a:p>
      </dsp:txBody>
      <dsp:txXfrm>
        <a:off x="0" y="3059187"/>
        <a:ext cx="6096000" cy="542210"/>
      </dsp:txXfrm>
    </dsp:sp>
    <dsp:sp modelId="{97A01D15-A0DD-43D1-834C-CC21DF47F136}">
      <dsp:nvSpPr>
        <dsp:cNvPr id="0" name=""/>
        <dsp:cNvSpPr/>
      </dsp:nvSpPr>
      <dsp:spPr>
        <a:xfrm>
          <a:off x="0" y="3581316"/>
          <a:ext cx="3047999" cy="46188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accent3">
                  <a:lumMod val="75000"/>
                </a:schemeClr>
              </a:solidFill>
              <a:latin typeface="Arial Narrow" panose="020B0606020202030204" pitchFamily="34" charset="0"/>
            </a:rPr>
            <a:t>Yes: Recognize inflow/outflow</a:t>
          </a:r>
        </a:p>
      </dsp:txBody>
      <dsp:txXfrm>
        <a:off x="0" y="3581316"/>
        <a:ext cx="3047999" cy="461883"/>
      </dsp:txXfrm>
    </dsp:sp>
    <dsp:sp modelId="{013FF8AF-6A26-4D21-BF49-E6E3ACEACCE2}">
      <dsp:nvSpPr>
        <dsp:cNvPr id="0" name=""/>
        <dsp:cNvSpPr/>
      </dsp:nvSpPr>
      <dsp:spPr>
        <a:xfrm>
          <a:off x="3048000" y="3581316"/>
          <a:ext cx="3047999" cy="46188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accent3">
                  <a:lumMod val="75000"/>
                </a:schemeClr>
              </a:solidFill>
              <a:latin typeface="Arial Narrow" panose="020B0606020202030204" pitchFamily="34" charset="0"/>
            </a:rPr>
            <a:t>No: Do not recognize the item</a:t>
          </a:r>
        </a:p>
      </dsp:txBody>
      <dsp:txXfrm>
        <a:off x="3048000" y="3581316"/>
        <a:ext cx="3047999" cy="461883"/>
      </dsp:txXfrm>
    </dsp:sp>
    <dsp:sp modelId="{30E08A2A-10AA-41AF-B069-6A34C2DF4FE1}">
      <dsp:nvSpPr>
        <dsp:cNvPr id="0" name=""/>
        <dsp:cNvSpPr/>
      </dsp:nvSpPr>
      <dsp:spPr>
        <a:xfrm rot="10800000">
          <a:off x="0" y="1529953"/>
          <a:ext cx="6096000" cy="154429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a:t>Does it meet the definition of a deferred outflow of resources or a deferred inflow of resources?</a:t>
          </a:r>
        </a:p>
      </dsp:txBody>
      <dsp:txXfrm rot="-10800000">
        <a:off x="0" y="1529953"/>
        <a:ext cx="6096000" cy="542047"/>
      </dsp:txXfrm>
    </dsp:sp>
    <dsp:sp modelId="{FCB22253-1435-43F8-B5CA-FBEFF8B6110C}">
      <dsp:nvSpPr>
        <dsp:cNvPr id="0" name=""/>
        <dsp:cNvSpPr/>
      </dsp:nvSpPr>
      <dsp:spPr>
        <a:xfrm>
          <a:off x="0" y="2072001"/>
          <a:ext cx="3047999" cy="46174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accent3">
                  <a:lumMod val="75000"/>
                </a:schemeClr>
              </a:solidFill>
              <a:latin typeface="Arial Narrow" panose="020B0606020202030204" pitchFamily="34" charset="0"/>
            </a:rPr>
            <a:t>Yes: Recognize deferral</a:t>
          </a:r>
        </a:p>
      </dsp:txBody>
      <dsp:txXfrm>
        <a:off x="0" y="2072001"/>
        <a:ext cx="3047999" cy="461744"/>
      </dsp:txXfrm>
    </dsp:sp>
    <dsp:sp modelId="{07883E80-0962-4369-A78E-FADA69797836}">
      <dsp:nvSpPr>
        <dsp:cNvPr id="0" name=""/>
        <dsp:cNvSpPr/>
      </dsp:nvSpPr>
      <dsp:spPr>
        <a:xfrm>
          <a:off x="3048000" y="2072001"/>
          <a:ext cx="3047999" cy="46174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accent3">
                  <a:lumMod val="75000"/>
                </a:schemeClr>
              </a:solidFill>
              <a:latin typeface="Arial Narrow" panose="020B0606020202030204" pitchFamily="34" charset="0"/>
            </a:rPr>
            <a:t>No: go to next step</a:t>
          </a:r>
        </a:p>
      </dsp:txBody>
      <dsp:txXfrm>
        <a:off x="3048000" y="2072001"/>
        <a:ext cx="3047999" cy="461744"/>
      </dsp:txXfrm>
    </dsp:sp>
    <dsp:sp modelId="{E98C047B-6C32-46B8-8C29-5B2F0947E42D}">
      <dsp:nvSpPr>
        <dsp:cNvPr id="0" name=""/>
        <dsp:cNvSpPr/>
      </dsp:nvSpPr>
      <dsp:spPr>
        <a:xfrm rot="10800000">
          <a:off x="0" y="718"/>
          <a:ext cx="6096000" cy="1544296"/>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a:t>Does it meet the definition of an asset or liability?</a:t>
          </a:r>
        </a:p>
      </dsp:txBody>
      <dsp:txXfrm rot="-10800000">
        <a:off x="0" y="718"/>
        <a:ext cx="6096000" cy="542047"/>
      </dsp:txXfrm>
    </dsp:sp>
    <dsp:sp modelId="{18E41440-D773-4150-85EF-2B2511917F82}">
      <dsp:nvSpPr>
        <dsp:cNvPr id="0" name=""/>
        <dsp:cNvSpPr/>
      </dsp:nvSpPr>
      <dsp:spPr>
        <a:xfrm>
          <a:off x="0" y="542766"/>
          <a:ext cx="3047999" cy="46174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accent3">
                  <a:lumMod val="75000"/>
                </a:schemeClr>
              </a:solidFill>
              <a:latin typeface="Arial Narrow" panose="020B0606020202030204" pitchFamily="34" charset="0"/>
            </a:rPr>
            <a:t>Yes: Recognize asset or liability</a:t>
          </a:r>
        </a:p>
      </dsp:txBody>
      <dsp:txXfrm>
        <a:off x="0" y="542766"/>
        <a:ext cx="3047999" cy="461744"/>
      </dsp:txXfrm>
    </dsp:sp>
    <dsp:sp modelId="{AB500D4E-2542-4AB4-97B5-623C27DCA7FC}">
      <dsp:nvSpPr>
        <dsp:cNvPr id="0" name=""/>
        <dsp:cNvSpPr/>
      </dsp:nvSpPr>
      <dsp:spPr>
        <a:xfrm>
          <a:off x="3048000" y="542766"/>
          <a:ext cx="3047999" cy="46174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accent3">
                  <a:lumMod val="75000"/>
                </a:schemeClr>
              </a:solidFill>
              <a:latin typeface="Arial Narrow" panose="020B0606020202030204" pitchFamily="34" charset="0"/>
            </a:rPr>
            <a:t>No: go to next step</a:t>
          </a:r>
        </a:p>
      </dsp:txBody>
      <dsp:txXfrm>
        <a:off x="3048000" y="542766"/>
        <a:ext cx="3047999" cy="461744"/>
      </dsp:txXfrm>
    </dsp:sp>
  </dsp:spTree>
</dsp:drawing>
</file>

<file path=ppt/diagrams/drawing7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897CE9-84CD-47FF-8A75-06619010CEAF}">
      <dsp:nvSpPr>
        <dsp:cNvPr id="0" name=""/>
        <dsp:cNvSpPr/>
      </dsp:nvSpPr>
      <dsp:spPr>
        <a:xfrm>
          <a:off x="0" y="0"/>
          <a:ext cx="8561387" cy="1387272"/>
        </a:xfrm>
        <a:prstGeom prst="rect">
          <a:avLst/>
        </a:prstGeom>
        <a:solidFill>
          <a:schemeClr val="accent1">
            <a:shade val="8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0" kern="1200"/>
            <a:t>Two Measurement Focuses</a:t>
          </a:r>
          <a:endParaRPr lang="en-US" sz="3600" kern="1200"/>
        </a:p>
      </dsp:txBody>
      <dsp:txXfrm>
        <a:off x="0" y="0"/>
        <a:ext cx="8561387" cy="1387272"/>
      </dsp:txXfrm>
    </dsp:sp>
    <dsp:sp modelId="{CECCCA50-6FBD-4E0D-A9AF-D48FB7203C34}">
      <dsp:nvSpPr>
        <dsp:cNvPr id="0" name=""/>
        <dsp:cNvSpPr/>
      </dsp:nvSpPr>
      <dsp:spPr>
        <a:xfrm>
          <a:off x="0" y="1387272"/>
          <a:ext cx="4280693" cy="29132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baseline="0">
              <a:solidFill>
                <a:schemeClr val="accent3">
                  <a:lumMod val="60000"/>
                  <a:lumOff val="40000"/>
                </a:schemeClr>
              </a:solidFill>
            </a:rPr>
            <a:t>Economic Resources</a:t>
          </a:r>
        </a:p>
        <a:p>
          <a:pPr marL="0" lvl="0" indent="0" algn="ctr" defTabSz="1422400">
            <a:lnSpc>
              <a:spcPct val="90000"/>
            </a:lnSpc>
            <a:spcBef>
              <a:spcPct val="0"/>
            </a:spcBef>
            <a:spcAft>
              <a:spcPct val="35000"/>
            </a:spcAft>
            <a:buNone/>
          </a:pPr>
          <a:r>
            <a:rPr lang="en-US" sz="2800" kern="1200" baseline="0"/>
            <a:t>(applied in government-wide, proprietary fund, and fiduciary fund financial statements)</a:t>
          </a:r>
          <a:endParaRPr lang="en-US" sz="2800" kern="1200"/>
        </a:p>
      </dsp:txBody>
      <dsp:txXfrm>
        <a:off x="0" y="1387272"/>
        <a:ext cx="4280693" cy="2913271"/>
      </dsp:txXfrm>
    </dsp:sp>
    <dsp:sp modelId="{86F8234A-7691-456B-8700-943F21843AAA}">
      <dsp:nvSpPr>
        <dsp:cNvPr id="0" name=""/>
        <dsp:cNvSpPr/>
      </dsp:nvSpPr>
      <dsp:spPr>
        <a:xfrm>
          <a:off x="4280693" y="1387272"/>
          <a:ext cx="4280693" cy="291327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baseline="0">
              <a:solidFill>
                <a:schemeClr val="accent3">
                  <a:lumMod val="60000"/>
                  <a:lumOff val="40000"/>
                </a:schemeClr>
              </a:solidFill>
            </a:rPr>
            <a:t>Short-Term Financial Resources</a:t>
          </a:r>
        </a:p>
        <a:p>
          <a:pPr marL="0" lvl="0" indent="0" algn="ctr" defTabSz="1422400">
            <a:lnSpc>
              <a:spcPct val="90000"/>
            </a:lnSpc>
            <a:spcBef>
              <a:spcPct val="0"/>
            </a:spcBef>
            <a:spcAft>
              <a:spcPct val="35000"/>
            </a:spcAft>
            <a:buNone/>
          </a:pPr>
          <a:r>
            <a:rPr lang="en-US" sz="2800" kern="1200" baseline="0"/>
            <a:t>(would replace current financial resources in the governmental funds)</a:t>
          </a:r>
          <a:endParaRPr lang="en-US" sz="2800" kern="1200"/>
        </a:p>
      </dsp:txBody>
      <dsp:txXfrm>
        <a:off x="4280693" y="1387272"/>
        <a:ext cx="4280693" cy="2913271"/>
      </dsp:txXfrm>
    </dsp:sp>
    <dsp:sp modelId="{995A4C63-FB13-44D0-8A06-DF6ACD16E72D}">
      <dsp:nvSpPr>
        <dsp:cNvPr id="0" name=""/>
        <dsp:cNvSpPr/>
      </dsp:nvSpPr>
      <dsp:spPr>
        <a:xfrm>
          <a:off x="0" y="4300543"/>
          <a:ext cx="8561387" cy="323696"/>
        </a:xfrm>
        <a:prstGeom prst="rect">
          <a:avLst/>
        </a:prstGeom>
        <a:solidFill>
          <a:schemeClr val="accent1">
            <a:shade val="8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sp>
  </dsp:spTree>
</dsp:drawing>
</file>

<file path=ppt/diagrams/drawing7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E6F4CC-8AED-4EE0-BECD-5C955E3F3FA7}">
      <dsp:nvSpPr>
        <dsp:cNvPr id="0" name=""/>
        <dsp:cNvSpPr/>
      </dsp:nvSpPr>
      <dsp:spPr>
        <a:xfrm>
          <a:off x="1439" y="1358025"/>
          <a:ext cx="1908336" cy="190833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glow rad="63500">
            <a:schemeClr val="accent2">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Item meets definition of an element under the measurement focus</a:t>
          </a:r>
        </a:p>
      </dsp:txBody>
      <dsp:txXfrm>
        <a:off x="280908" y="1637494"/>
        <a:ext cx="1349398" cy="1349398"/>
      </dsp:txXfrm>
    </dsp:sp>
    <dsp:sp modelId="{7F97A401-A187-4752-914D-C061DF7BB442}">
      <dsp:nvSpPr>
        <dsp:cNvPr id="0" name=""/>
        <dsp:cNvSpPr/>
      </dsp:nvSpPr>
      <dsp:spPr>
        <a:xfrm>
          <a:off x="2064733" y="1758775"/>
          <a:ext cx="1106835" cy="1106835"/>
        </a:xfrm>
        <a:prstGeom prst="mathPlus">
          <a:avLst/>
        </a:prstGeom>
        <a:solidFill>
          <a:schemeClr val="accent1">
            <a:lumMod val="60000"/>
            <a:lumOff val="4000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211444" y="2182029"/>
        <a:ext cx="813413" cy="260327"/>
      </dsp:txXfrm>
    </dsp:sp>
    <dsp:sp modelId="{DCA26B30-7D93-4A7F-8767-5479FEC7AC16}">
      <dsp:nvSpPr>
        <dsp:cNvPr id="0" name=""/>
        <dsp:cNvSpPr/>
      </dsp:nvSpPr>
      <dsp:spPr>
        <a:xfrm>
          <a:off x="3326525" y="1358025"/>
          <a:ext cx="1908336" cy="190833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glow rad="63500">
            <a:schemeClr val="accent2">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Measurement of item sufficiently reflects qualitative characteristics</a:t>
          </a:r>
        </a:p>
      </dsp:txBody>
      <dsp:txXfrm>
        <a:off x="3605994" y="1637494"/>
        <a:ext cx="1349398" cy="1349398"/>
      </dsp:txXfrm>
    </dsp:sp>
    <dsp:sp modelId="{1976E6B6-B95C-48B1-B552-7D439CCEBBF4}">
      <dsp:nvSpPr>
        <dsp:cNvPr id="0" name=""/>
        <dsp:cNvSpPr/>
      </dsp:nvSpPr>
      <dsp:spPr>
        <a:xfrm>
          <a:off x="5389818" y="1758775"/>
          <a:ext cx="1106835" cy="1106835"/>
        </a:xfrm>
        <a:prstGeom prst="mathEqual">
          <a:avLst/>
        </a:prstGeom>
        <a:solidFill>
          <a:schemeClr val="accent1">
            <a:lumMod val="60000"/>
            <a:lumOff val="4000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5536529" y="1986783"/>
        <a:ext cx="813413" cy="650819"/>
      </dsp:txXfrm>
    </dsp:sp>
    <dsp:sp modelId="{75B2A30B-74DB-4E69-9A1F-D5F20BD0BB41}">
      <dsp:nvSpPr>
        <dsp:cNvPr id="0" name=""/>
        <dsp:cNvSpPr/>
      </dsp:nvSpPr>
      <dsp:spPr>
        <a:xfrm>
          <a:off x="6651610" y="1358025"/>
          <a:ext cx="1908336" cy="190833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glow rad="63500">
            <a:schemeClr val="accent2">
              <a:satMod val="175000"/>
              <a:alpha val="40000"/>
            </a:schemeClr>
          </a:glow>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Recognize the item in financial statement</a:t>
          </a:r>
        </a:p>
      </dsp:txBody>
      <dsp:txXfrm>
        <a:off x="6931079" y="1637494"/>
        <a:ext cx="1349398" cy="1349398"/>
      </dsp:txXfrm>
    </dsp:sp>
  </dsp:spTree>
</dsp:drawing>
</file>

<file path=ppt/diagrams/drawing7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0F6D0-67F0-4C45-B475-C7CEC51C18BE}">
      <dsp:nvSpPr>
        <dsp:cNvPr id="0" name=""/>
        <dsp:cNvSpPr/>
      </dsp:nvSpPr>
      <dsp:spPr>
        <a:xfrm>
          <a:off x="1016"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What?</a:t>
          </a:r>
          <a:endParaRPr lang="en-US" sz="3600" kern="1200">
            <a:solidFill>
              <a:schemeClr val="accent3"/>
            </a:solidFill>
          </a:endParaRPr>
        </a:p>
      </dsp:txBody>
      <dsp:txXfrm>
        <a:off x="1016" y="0"/>
        <a:ext cx="2643603" cy="1361198"/>
      </dsp:txXfrm>
    </dsp:sp>
    <dsp:sp modelId="{0D50CC20-32FF-4B06-97FC-92D35B4FB189}">
      <dsp:nvSpPr>
        <dsp:cNvPr id="0" name=""/>
        <dsp:cNvSpPr/>
      </dsp:nvSpPr>
      <dsp:spPr>
        <a:xfrm>
          <a:off x="265377"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t" anchorCtr="0">
          <a:noAutofit/>
        </a:bodyPr>
        <a:lstStyle/>
        <a:p>
          <a:pPr marL="60325" lvl="0" indent="0" algn="l" defTabSz="889000">
            <a:lnSpc>
              <a:spcPct val="90000"/>
            </a:lnSpc>
            <a:spcBef>
              <a:spcPct val="0"/>
            </a:spcBef>
            <a:spcAft>
              <a:spcPct val="35000"/>
            </a:spcAft>
            <a:buNone/>
          </a:pPr>
          <a:r>
            <a:rPr lang="en-US" sz="2000" b="0" kern="1200"/>
            <a:t>The Board proposed improvements to the financial reporting model― Statements 34, 35, 37, 41, and 46, and Interpretation 6</a:t>
          </a:r>
          <a:endParaRPr lang="en-US" sz="2000" kern="1200"/>
        </a:p>
      </dsp:txBody>
      <dsp:txXfrm>
        <a:off x="327320" y="1423141"/>
        <a:ext cx="1990996" cy="2825377"/>
      </dsp:txXfrm>
    </dsp:sp>
    <dsp:sp modelId="{D07AB29A-E23C-4CB7-9C40-376C4ADD80A1}">
      <dsp:nvSpPr>
        <dsp:cNvPr id="0" name=""/>
        <dsp:cNvSpPr/>
      </dsp:nvSpPr>
      <dsp:spPr>
        <a:xfrm>
          <a:off x="2842889"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Why?</a:t>
          </a:r>
          <a:endParaRPr lang="en-US" sz="3600" kern="1200">
            <a:solidFill>
              <a:schemeClr val="accent3"/>
            </a:solidFill>
          </a:endParaRPr>
        </a:p>
      </dsp:txBody>
      <dsp:txXfrm>
        <a:off x="2842889" y="0"/>
        <a:ext cx="2643603" cy="1361198"/>
      </dsp:txXfrm>
    </dsp:sp>
    <dsp:sp modelId="{2E34079D-27D5-48C7-A62C-2E8AAB1D3AF4}">
      <dsp:nvSpPr>
        <dsp:cNvPr id="0" name=""/>
        <dsp:cNvSpPr/>
      </dsp:nvSpPr>
      <dsp:spPr>
        <a:xfrm>
          <a:off x="3107250"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t" anchorCtr="0">
          <a:noAutofit/>
        </a:bodyPr>
        <a:lstStyle/>
        <a:p>
          <a:pPr marL="60325" lvl="0" indent="0" algn="l" defTabSz="889000">
            <a:lnSpc>
              <a:spcPct val="90000"/>
            </a:lnSpc>
            <a:spcBef>
              <a:spcPct val="0"/>
            </a:spcBef>
            <a:spcAft>
              <a:spcPct val="35000"/>
            </a:spcAft>
            <a:buNone/>
          </a:pPr>
          <a:r>
            <a:rPr lang="en-US" sz="2000" b="0" kern="1200"/>
            <a:t>A review of those standards found that they generally were effective, but that there were aspects that could be significantly improved</a:t>
          </a:r>
          <a:endParaRPr lang="en-US" sz="2000" kern="1200">
            <a:solidFill>
              <a:schemeClr val="bg1"/>
            </a:solidFill>
          </a:endParaRPr>
        </a:p>
      </dsp:txBody>
      <dsp:txXfrm>
        <a:off x="3169193" y="1423141"/>
        <a:ext cx="1990996" cy="2825377"/>
      </dsp:txXfrm>
    </dsp:sp>
    <dsp:sp modelId="{B8E80059-7753-4292-BEE2-00EF08B957DE}">
      <dsp:nvSpPr>
        <dsp:cNvPr id="0" name=""/>
        <dsp:cNvSpPr/>
      </dsp:nvSpPr>
      <dsp:spPr>
        <a:xfrm>
          <a:off x="5684763"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When?</a:t>
          </a:r>
          <a:endParaRPr lang="en-US" sz="3600" kern="1200">
            <a:solidFill>
              <a:schemeClr val="accent3"/>
            </a:solidFill>
          </a:endParaRPr>
        </a:p>
      </dsp:txBody>
      <dsp:txXfrm>
        <a:off x="5684763" y="0"/>
        <a:ext cx="2643603" cy="1361198"/>
      </dsp:txXfrm>
    </dsp:sp>
    <dsp:sp modelId="{E1B05951-EF31-4758-BA25-1797B6A2E274}">
      <dsp:nvSpPr>
        <dsp:cNvPr id="0" name=""/>
        <dsp:cNvSpPr/>
      </dsp:nvSpPr>
      <dsp:spPr>
        <a:xfrm>
          <a:off x="5949123" y="1371461"/>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t" anchorCtr="0">
          <a:noAutofit/>
        </a:bodyPr>
        <a:lstStyle/>
        <a:p>
          <a:pPr marL="60325" lvl="0" indent="0" algn="l" defTabSz="889000">
            <a:lnSpc>
              <a:spcPct val="90000"/>
            </a:lnSpc>
            <a:spcBef>
              <a:spcPct val="0"/>
            </a:spcBef>
            <a:spcAft>
              <a:spcPct val="35000"/>
            </a:spcAft>
            <a:buNone/>
          </a:pPr>
          <a:r>
            <a:rPr lang="en-US" sz="2000" b="0" kern="1200" dirty="0"/>
            <a:t>A final Statement is scheduled to be considered for issuance </a:t>
          </a:r>
          <a:r>
            <a:rPr lang="en-US" sz="2000" b="0" kern="1200"/>
            <a:t>in Q4 </a:t>
          </a:r>
          <a:r>
            <a:rPr lang="en-US" sz="2000" b="0" kern="1200" dirty="0"/>
            <a:t>2023 </a:t>
          </a:r>
          <a:endParaRPr lang="en-US" sz="2000" kern="1200" dirty="0"/>
        </a:p>
      </dsp:txBody>
      <dsp:txXfrm>
        <a:off x="6011066" y="1433404"/>
        <a:ext cx="1990996" cy="2825377"/>
      </dsp:txXfrm>
    </dsp:sp>
  </dsp:spTree>
</dsp:drawing>
</file>

<file path=ppt/diagrams/drawing7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D54DCE-26DA-43A5-8E0A-3F580D25996B}">
      <dsp:nvSpPr>
        <dsp:cNvPr id="0" name=""/>
        <dsp:cNvSpPr/>
      </dsp:nvSpPr>
      <dsp:spPr>
        <a:xfrm>
          <a:off x="0" y="0"/>
          <a:ext cx="8561387" cy="0"/>
        </a:xfrm>
        <a:prstGeom prst="line">
          <a:avLst/>
        </a:prstGeom>
        <a:solidFill>
          <a:schemeClr val="accent2">
            <a:shade val="8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CF333032-92F7-45ED-898E-02CBBF350F06}">
      <dsp:nvSpPr>
        <dsp:cNvPr id="0" name=""/>
        <dsp:cNvSpPr/>
      </dsp:nvSpPr>
      <dsp:spPr>
        <a:xfrm>
          <a:off x="0" y="0"/>
          <a:ext cx="8561387" cy="578029"/>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kern="1200"/>
            <a:t>Measurement focus and basis of accounting for the governmental funds</a:t>
          </a:r>
          <a:endParaRPr lang="en-US" sz="1700" kern="1200"/>
        </a:p>
      </dsp:txBody>
      <dsp:txXfrm>
        <a:off x="0" y="0"/>
        <a:ext cx="8561387" cy="578029"/>
      </dsp:txXfrm>
    </dsp:sp>
    <dsp:sp modelId="{39869D51-02EB-4EE5-B9E0-3A6A7B0F4968}">
      <dsp:nvSpPr>
        <dsp:cNvPr id="0" name=""/>
        <dsp:cNvSpPr/>
      </dsp:nvSpPr>
      <dsp:spPr>
        <a:xfrm>
          <a:off x="0" y="578030"/>
          <a:ext cx="8561387" cy="0"/>
        </a:xfrm>
        <a:prstGeom prst="line">
          <a:avLst/>
        </a:prstGeom>
        <a:solidFill>
          <a:schemeClr val="accent2">
            <a:shade val="80000"/>
            <a:hueOff val="110980"/>
            <a:satOff val="-7644"/>
            <a:lumOff val="5186"/>
            <a:alphaOff val="0"/>
          </a:schemeClr>
        </a:solidFill>
        <a:ln w="12700" cap="flat" cmpd="sng" algn="ctr">
          <a:solidFill>
            <a:schemeClr val="accent2">
              <a:shade val="80000"/>
              <a:hueOff val="110980"/>
              <a:satOff val="-7644"/>
              <a:lumOff val="5186"/>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AB7BEF40-B110-4776-A7CB-1EB66A3A06E4}">
      <dsp:nvSpPr>
        <dsp:cNvPr id="0" name=""/>
        <dsp:cNvSpPr/>
      </dsp:nvSpPr>
      <dsp:spPr>
        <a:xfrm>
          <a:off x="0" y="578029"/>
          <a:ext cx="8561387" cy="578029"/>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kern="1200"/>
            <a:t>Format of governmental funds financial statements</a:t>
          </a:r>
          <a:endParaRPr lang="en-US" sz="1700" kern="1200"/>
        </a:p>
      </dsp:txBody>
      <dsp:txXfrm>
        <a:off x="0" y="578029"/>
        <a:ext cx="8561387" cy="578029"/>
      </dsp:txXfrm>
    </dsp:sp>
    <dsp:sp modelId="{B0A73843-A8E9-4CFC-807A-2693AE7557E3}">
      <dsp:nvSpPr>
        <dsp:cNvPr id="0" name=""/>
        <dsp:cNvSpPr/>
      </dsp:nvSpPr>
      <dsp:spPr>
        <a:xfrm>
          <a:off x="0" y="1156060"/>
          <a:ext cx="8561387" cy="0"/>
        </a:xfrm>
        <a:prstGeom prst="line">
          <a:avLst/>
        </a:prstGeom>
        <a:solidFill>
          <a:schemeClr val="accent2">
            <a:shade val="80000"/>
            <a:hueOff val="221960"/>
            <a:satOff val="-15289"/>
            <a:lumOff val="10373"/>
            <a:alphaOff val="0"/>
          </a:schemeClr>
        </a:solidFill>
        <a:ln w="12700" cap="flat" cmpd="sng" algn="ctr">
          <a:solidFill>
            <a:schemeClr val="accent2">
              <a:shade val="80000"/>
              <a:hueOff val="221960"/>
              <a:satOff val="-15289"/>
              <a:lumOff val="10373"/>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8D462F5C-F193-4493-8ABA-A4C38DA4BA07}">
      <dsp:nvSpPr>
        <dsp:cNvPr id="0" name=""/>
        <dsp:cNvSpPr/>
      </dsp:nvSpPr>
      <dsp:spPr>
        <a:xfrm>
          <a:off x="0" y="1156059"/>
          <a:ext cx="8561387" cy="578029"/>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kern="1200"/>
            <a:t>Clarification of operating and nonoperating in proprietary funds</a:t>
          </a:r>
          <a:endParaRPr lang="en-US" sz="1700" kern="1200"/>
        </a:p>
      </dsp:txBody>
      <dsp:txXfrm>
        <a:off x="0" y="1156059"/>
        <a:ext cx="8561387" cy="578029"/>
      </dsp:txXfrm>
    </dsp:sp>
    <dsp:sp modelId="{58496717-489F-48C7-B277-D4B62AAA2426}">
      <dsp:nvSpPr>
        <dsp:cNvPr id="0" name=""/>
        <dsp:cNvSpPr/>
      </dsp:nvSpPr>
      <dsp:spPr>
        <a:xfrm>
          <a:off x="0" y="1734090"/>
          <a:ext cx="8561387" cy="0"/>
        </a:xfrm>
        <a:prstGeom prst="line">
          <a:avLst/>
        </a:prstGeom>
        <a:solidFill>
          <a:schemeClr val="accent2">
            <a:shade val="80000"/>
            <a:hueOff val="332940"/>
            <a:satOff val="-22933"/>
            <a:lumOff val="15559"/>
            <a:alphaOff val="0"/>
          </a:schemeClr>
        </a:solidFill>
        <a:ln w="12700" cap="flat" cmpd="sng" algn="ctr">
          <a:solidFill>
            <a:schemeClr val="accent2">
              <a:shade val="80000"/>
              <a:hueOff val="332940"/>
              <a:satOff val="-22933"/>
              <a:lumOff val="15559"/>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0E568E0A-E616-42A7-9E07-825350FCA521}">
      <dsp:nvSpPr>
        <dsp:cNvPr id="0" name=""/>
        <dsp:cNvSpPr/>
      </dsp:nvSpPr>
      <dsp:spPr>
        <a:xfrm>
          <a:off x="0" y="1734089"/>
          <a:ext cx="8561387" cy="578029"/>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kern="1200"/>
            <a:t>Presentation of proprietary funds statement of revenues, expenses, and changes in net position</a:t>
          </a:r>
          <a:endParaRPr lang="en-US" sz="1700" kern="1200"/>
        </a:p>
      </dsp:txBody>
      <dsp:txXfrm>
        <a:off x="0" y="1734089"/>
        <a:ext cx="8561387" cy="578029"/>
      </dsp:txXfrm>
    </dsp:sp>
    <dsp:sp modelId="{B337017C-81F9-41CE-B202-A00F95E78000}">
      <dsp:nvSpPr>
        <dsp:cNvPr id="0" name=""/>
        <dsp:cNvSpPr/>
      </dsp:nvSpPr>
      <dsp:spPr>
        <a:xfrm>
          <a:off x="0" y="2312120"/>
          <a:ext cx="8561387" cy="0"/>
        </a:xfrm>
        <a:prstGeom prst="line">
          <a:avLst/>
        </a:prstGeom>
        <a:solidFill>
          <a:schemeClr val="accent2">
            <a:shade val="80000"/>
            <a:hueOff val="443920"/>
            <a:satOff val="-30578"/>
            <a:lumOff val="20745"/>
            <a:alphaOff val="0"/>
          </a:schemeClr>
        </a:solidFill>
        <a:ln w="12700" cap="flat" cmpd="sng" algn="ctr">
          <a:solidFill>
            <a:schemeClr val="accent2">
              <a:shade val="80000"/>
              <a:hueOff val="443920"/>
              <a:satOff val="-30578"/>
              <a:lumOff val="20745"/>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BE4EF76C-68E5-4449-8EBD-AB67442DF40F}">
      <dsp:nvSpPr>
        <dsp:cNvPr id="0" name=""/>
        <dsp:cNvSpPr/>
      </dsp:nvSpPr>
      <dsp:spPr>
        <a:xfrm>
          <a:off x="0" y="2312119"/>
          <a:ext cx="8561387" cy="578029"/>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kern="1200"/>
            <a:t>Management’s discussion and analysis</a:t>
          </a:r>
          <a:endParaRPr lang="en-US" sz="1700" kern="1200"/>
        </a:p>
      </dsp:txBody>
      <dsp:txXfrm>
        <a:off x="0" y="2312119"/>
        <a:ext cx="8561387" cy="578029"/>
      </dsp:txXfrm>
    </dsp:sp>
    <dsp:sp modelId="{BF490C71-CDB3-4A30-98C9-75346E68AB34}">
      <dsp:nvSpPr>
        <dsp:cNvPr id="0" name=""/>
        <dsp:cNvSpPr/>
      </dsp:nvSpPr>
      <dsp:spPr>
        <a:xfrm>
          <a:off x="0" y="2890149"/>
          <a:ext cx="8561387" cy="0"/>
        </a:xfrm>
        <a:prstGeom prst="line">
          <a:avLst/>
        </a:prstGeom>
        <a:solidFill>
          <a:schemeClr val="accent2">
            <a:shade val="80000"/>
            <a:hueOff val="554900"/>
            <a:satOff val="-38222"/>
            <a:lumOff val="25931"/>
            <a:alphaOff val="0"/>
          </a:schemeClr>
        </a:solidFill>
        <a:ln w="12700" cap="flat" cmpd="sng" algn="ctr">
          <a:solidFill>
            <a:schemeClr val="accent2">
              <a:shade val="80000"/>
              <a:hueOff val="554900"/>
              <a:satOff val="-38222"/>
              <a:lumOff val="25931"/>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35254AC0-88C4-449F-B4E3-B899226EB34F}">
      <dsp:nvSpPr>
        <dsp:cNvPr id="0" name=""/>
        <dsp:cNvSpPr/>
      </dsp:nvSpPr>
      <dsp:spPr>
        <a:xfrm>
          <a:off x="0" y="2890149"/>
          <a:ext cx="8561387" cy="578029"/>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kern="1200"/>
            <a:t>Budgetary comparisons</a:t>
          </a:r>
          <a:endParaRPr lang="en-US" sz="1700" kern="1200"/>
        </a:p>
      </dsp:txBody>
      <dsp:txXfrm>
        <a:off x="0" y="2890149"/>
        <a:ext cx="8561387" cy="578029"/>
      </dsp:txXfrm>
    </dsp:sp>
    <dsp:sp modelId="{BE86C8CD-68B6-4D11-A920-01A10B0DD879}">
      <dsp:nvSpPr>
        <dsp:cNvPr id="0" name=""/>
        <dsp:cNvSpPr/>
      </dsp:nvSpPr>
      <dsp:spPr>
        <a:xfrm>
          <a:off x="0" y="3468180"/>
          <a:ext cx="8561387" cy="0"/>
        </a:xfrm>
        <a:prstGeom prst="line">
          <a:avLst/>
        </a:prstGeom>
        <a:solidFill>
          <a:schemeClr val="accent2">
            <a:shade val="80000"/>
            <a:hueOff val="665881"/>
            <a:satOff val="-45867"/>
            <a:lumOff val="31118"/>
            <a:alphaOff val="0"/>
          </a:schemeClr>
        </a:solidFill>
        <a:ln w="12700" cap="flat" cmpd="sng" algn="ctr">
          <a:solidFill>
            <a:schemeClr val="accent2">
              <a:shade val="80000"/>
              <a:hueOff val="665881"/>
              <a:satOff val="-45867"/>
              <a:lumOff val="31118"/>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51D391A9-D88A-48A5-83E4-ADC0F8E7254B}">
      <dsp:nvSpPr>
        <dsp:cNvPr id="0" name=""/>
        <dsp:cNvSpPr/>
      </dsp:nvSpPr>
      <dsp:spPr>
        <a:xfrm>
          <a:off x="0" y="3468180"/>
          <a:ext cx="8561387" cy="578029"/>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kern="1200"/>
            <a:t>Major component unit presentations</a:t>
          </a:r>
          <a:endParaRPr lang="en-US" sz="1700" kern="1200"/>
        </a:p>
      </dsp:txBody>
      <dsp:txXfrm>
        <a:off x="0" y="3468180"/>
        <a:ext cx="8561387" cy="578029"/>
      </dsp:txXfrm>
    </dsp:sp>
    <dsp:sp modelId="{29C79D86-31B2-4506-B938-35FA1E0CE50B}">
      <dsp:nvSpPr>
        <dsp:cNvPr id="0" name=""/>
        <dsp:cNvSpPr/>
      </dsp:nvSpPr>
      <dsp:spPr>
        <a:xfrm>
          <a:off x="0" y="4046209"/>
          <a:ext cx="8561387" cy="0"/>
        </a:xfrm>
        <a:prstGeom prst="line">
          <a:avLst/>
        </a:prstGeom>
        <a:solidFill>
          <a:schemeClr val="accent2">
            <a:shade val="80000"/>
            <a:hueOff val="776861"/>
            <a:satOff val="-53511"/>
            <a:lumOff val="36304"/>
            <a:alphaOff val="0"/>
          </a:schemeClr>
        </a:solidFill>
        <a:ln w="12700" cap="flat" cmpd="sng" algn="ctr">
          <a:solidFill>
            <a:schemeClr val="accent2">
              <a:shade val="80000"/>
              <a:hueOff val="776861"/>
              <a:satOff val="-53511"/>
              <a:lumOff val="36304"/>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sp>
    <dsp:sp modelId="{55760FF1-AB23-410E-9F8A-AA9BB82A3944}">
      <dsp:nvSpPr>
        <dsp:cNvPr id="0" name=""/>
        <dsp:cNvSpPr/>
      </dsp:nvSpPr>
      <dsp:spPr>
        <a:xfrm>
          <a:off x="0" y="4046210"/>
          <a:ext cx="8561387" cy="578029"/>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0" kern="1200"/>
            <a:t>Unusual or infrequent items</a:t>
          </a:r>
          <a:endParaRPr lang="en-US" sz="1700" kern="1200"/>
        </a:p>
      </dsp:txBody>
      <dsp:txXfrm>
        <a:off x="0" y="4046210"/>
        <a:ext cx="8561387" cy="57802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B1434D-1A1B-4467-AAB1-4C192FDC88FD}">
      <dsp:nvSpPr>
        <dsp:cNvPr id="0" name=""/>
        <dsp:cNvSpPr/>
      </dsp:nvSpPr>
      <dsp:spPr>
        <a:xfrm rot="5400000">
          <a:off x="597437" y="1312517"/>
          <a:ext cx="1160808" cy="1321539"/>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7E4571-988C-495E-AE59-CDDDE349AFC5}">
      <dsp:nvSpPr>
        <dsp:cNvPr id="0" name=""/>
        <dsp:cNvSpPr/>
      </dsp:nvSpPr>
      <dsp:spPr>
        <a:xfrm>
          <a:off x="289893" y="25737"/>
          <a:ext cx="1954118" cy="1367819"/>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Category A Guidance</a:t>
          </a:r>
        </a:p>
      </dsp:txBody>
      <dsp:txXfrm>
        <a:off x="356676" y="92520"/>
        <a:ext cx="1820552" cy="1234253"/>
      </dsp:txXfrm>
    </dsp:sp>
    <dsp:sp modelId="{261BA67C-CBF5-4F9B-A55E-C2B3340DE6F3}">
      <dsp:nvSpPr>
        <dsp:cNvPr id="0" name=""/>
        <dsp:cNvSpPr/>
      </dsp:nvSpPr>
      <dsp:spPr>
        <a:xfrm>
          <a:off x="2321604" y="129724"/>
          <a:ext cx="2319221" cy="1105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GASB Statements</a:t>
          </a:r>
        </a:p>
      </dsp:txBody>
      <dsp:txXfrm>
        <a:off x="2321604" y="129724"/>
        <a:ext cx="2319221" cy="1105532"/>
      </dsp:txXfrm>
    </dsp:sp>
    <dsp:sp modelId="{B5E6C67B-278C-4139-940D-F0F3EAC4B781}">
      <dsp:nvSpPr>
        <dsp:cNvPr id="0" name=""/>
        <dsp:cNvSpPr/>
      </dsp:nvSpPr>
      <dsp:spPr>
        <a:xfrm rot="5400000">
          <a:off x="2433125" y="2849030"/>
          <a:ext cx="1160808" cy="1321539"/>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48EC25-DB04-49C1-BF9E-93C152F8F23D}">
      <dsp:nvSpPr>
        <dsp:cNvPr id="0" name=""/>
        <dsp:cNvSpPr/>
      </dsp:nvSpPr>
      <dsp:spPr>
        <a:xfrm>
          <a:off x="2125581" y="1562250"/>
          <a:ext cx="1954118" cy="1367819"/>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Category B Guidance</a:t>
          </a:r>
        </a:p>
      </dsp:txBody>
      <dsp:txXfrm>
        <a:off x="2192364" y="1629033"/>
        <a:ext cx="1820552" cy="1234253"/>
      </dsp:txXfrm>
    </dsp:sp>
    <dsp:sp modelId="{52C72E95-F2FF-4C8D-84F3-5E3C91DFFE33}">
      <dsp:nvSpPr>
        <dsp:cNvPr id="0" name=""/>
        <dsp:cNvSpPr/>
      </dsp:nvSpPr>
      <dsp:spPr>
        <a:xfrm>
          <a:off x="4294577" y="1633535"/>
          <a:ext cx="2594387" cy="1105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Technical bulletins, Implementation guides, and AICPA literature cleared</a:t>
          </a:r>
        </a:p>
      </dsp:txBody>
      <dsp:txXfrm>
        <a:off x="4294577" y="1633535"/>
        <a:ext cx="2594387" cy="1105532"/>
      </dsp:txXfrm>
    </dsp:sp>
    <dsp:sp modelId="{A1A70E00-49D5-4D78-9AD1-6EF1CD235C32}">
      <dsp:nvSpPr>
        <dsp:cNvPr id="0" name=""/>
        <dsp:cNvSpPr/>
      </dsp:nvSpPr>
      <dsp:spPr>
        <a:xfrm>
          <a:off x="3961268" y="3098763"/>
          <a:ext cx="1954118" cy="1367819"/>
        </a:xfrm>
        <a:prstGeom prst="roundRect">
          <a:avLst>
            <a:gd name="adj" fmla="val 166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Analogy</a:t>
          </a:r>
        </a:p>
      </dsp:txBody>
      <dsp:txXfrm>
        <a:off x="4028051" y="3165546"/>
        <a:ext cx="1820552" cy="1234253"/>
      </dsp:txXfrm>
    </dsp:sp>
    <dsp:sp modelId="{A16E158E-47E8-42A2-8FC6-2A5E2BECF9A6}">
      <dsp:nvSpPr>
        <dsp:cNvPr id="0" name=""/>
        <dsp:cNvSpPr/>
      </dsp:nvSpPr>
      <dsp:spPr>
        <a:xfrm>
          <a:off x="5915387" y="3229216"/>
          <a:ext cx="1421239" cy="1105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171450" lvl="1" indent="-171450" algn="l" defTabSz="844550">
            <a:lnSpc>
              <a:spcPct val="90000"/>
            </a:lnSpc>
            <a:spcBef>
              <a:spcPct val="0"/>
            </a:spcBef>
            <a:spcAft>
              <a:spcPct val="15000"/>
            </a:spcAft>
            <a:buChar char="•"/>
          </a:pPr>
          <a:r>
            <a:rPr lang="en-US" sz="1900" b="1" kern="1200" dirty="0">
              <a:solidFill>
                <a:schemeClr val="tx2">
                  <a:lumMod val="60000"/>
                  <a:lumOff val="40000"/>
                </a:schemeClr>
              </a:solidFill>
            </a:rPr>
            <a:t>Similar guidance (¶6)</a:t>
          </a:r>
        </a:p>
      </dsp:txBody>
      <dsp:txXfrm>
        <a:off x="5915387" y="3229216"/>
        <a:ext cx="1421239" cy="1105532"/>
      </dsp:txXfrm>
    </dsp:sp>
  </dsp:spTree>
</dsp:drawing>
</file>

<file path=ppt/diagrams/drawing8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F099F7-4837-4E7A-A33F-F6E1C255149B}">
      <dsp:nvSpPr>
        <dsp:cNvPr id="0" name=""/>
        <dsp:cNvSpPr/>
      </dsp:nvSpPr>
      <dsp:spPr>
        <a:xfrm>
          <a:off x="663841" y="1114"/>
          <a:ext cx="3444620" cy="20667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0" kern="1200"/>
            <a:t>Elements from </a:t>
          </a:r>
          <a:r>
            <a:rPr lang="en-US" sz="2300" b="0" i="1" kern="1200">
              <a:solidFill>
                <a:schemeClr val="accent1">
                  <a:lumMod val="60000"/>
                  <a:lumOff val="40000"/>
                </a:schemeClr>
              </a:solidFill>
            </a:rPr>
            <a:t>short-term</a:t>
          </a:r>
          <a:r>
            <a:rPr lang="en-US" sz="2300" b="0" kern="1200"/>
            <a:t> transactions or other events recognized </a:t>
          </a:r>
          <a:r>
            <a:rPr lang="en-US" sz="2300" b="0" i="1" kern="1200"/>
            <a:t>as the </a:t>
          </a:r>
          <a:r>
            <a:rPr lang="en-US" sz="2300" b="0" i="1" kern="1200">
              <a:solidFill>
                <a:schemeClr val="accent1">
                  <a:lumMod val="60000"/>
                  <a:lumOff val="40000"/>
                </a:schemeClr>
              </a:solidFill>
            </a:rPr>
            <a:t>underlying transaction or other event occurs</a:t>
          </a:r>
          <a:endParaRPr lang="en-US" sz="2300" kern="1200">
            <a:solidFill>
              <a:schemeClr val="accent1">
                <a:lumMod val="60000"/>
                <a:lumOff val="40000"/>
              </a:schemeClr>
            </a:solidFill>
          </a:endParaRPr>
        </a:p>
      </dsp:txBody>
      <dsp:txXfrm>
        <a:off x="663841" y="1114"/>
        <a:ext cx="3444620" cy="2066772"/>
      </dsp:txXfrm>
    </dsp:sp>
    <dsp:sp modelId="{29AC1FA2-6A93-4D9F-9656-D6104DE54AB7}">
      <dsp:nvSpPr>
        <dsp:cNvPr id="0" name=""/>
        <dsp:cNvSpPr/>
      </dsp:nvSpPr>
      <dsp:spPr>
        <a:xfrm>
          <a:off x="4452924" y="1114"/>
          <a:ext cx="3444620" cy="20667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0" kern="1200"/>
            <a:t>Elements from </a:t>
          </a:r>
          <a:r>
            <a:rPr lang="en-US" sz="2300" b="0" i="1" kern="1200">
              <a:solidFill>
                <a:schemeClr val="accent3">
                  <a:lumMod val="20000"/>
                  <a:lumOff val="80000"/>
                </a:schemeClr>
              </a:solidFill>
            </a:rPr>
            <a:t>long-term</a:t>
          </a:r>
          <a:r>
            <a:rPr lang="en-US" sz="2300" b="0" kern="1200"/>
            <a:t> transactions and other events recognized </a:t>
          </a:r>
          <a:r>
            <a:rPr lang="en-US" sz="2300" b="0" i="1" kern="1200">
              <a:solidFill>
                <a:schemeClr val="accent3">
                  <a:lumMod val="20000"/>
                  <a:lumOff val="80000"/>
                </a:schemeClr>
              </a:solidFill>
            </a:rPr>
            <a:t>when</a:t>
          </a:r>
          <a:r>
            <a:rPr lang="en-US" sz="2300" b="0" kern="1200">
              <a:solidFill>
                <a:schemeClr val="accent3">
                  <a:lumMod val="20000"/>
                  <a:lumOff val="80000"/>
                </a:schemeClr>
              </a:solidFill>
            </a:rPr>
            <a:t> </a:t>
          </a:r>
          <a:r>
            <a:rPr lang="en-US" sz="2300" b="0" i="1" kern="1200">
              <a:solidFill>
                <a:schemeClr val="accent3">
                  <a:lumMod val="20000"/>
                  <a:lumOff val="80000"/>
                </a:schemeClr>
              </a:solidFill>
            </a:rPr>
            <a:t>payments are due</a:t>
          </a:r>
          <a:endParaRPr lang="en-US" sz="2300" kern="1200">
            <a:solidFill>
              <a:schemeClr val="accent3">
                <a:lumMod val="20000"/>
                <a:lumOff val="80000"/>
              </a:schemeClr>
            </a:solidFill>
          </a:endParaRPr>
        </a:p>
      </dsp:txBody>
      <dsp:txXfrm>
        <a:off x="4452924" y="1114"/>
        <a:ext cx="3444620" cy="2066772"/>
      </dsp:txXfrm>
    </dsp:sp>
    <dsp:sp modelId="{9F393991-6598-4B91-970A-611A1767DA69}">
      <dsp:nvSpPr>
        <dsp:cNvPr id="0" name=""/>
        <dsp:cNvSpPr/>
      </dsp:nvSpPr>
      <dsp:spPr>
        <a:xfrm>
          <a:off x="2558383" y="2412348"/>
          <a:ext cx="3444620" cy="20667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0" kern="1200"/>
            <a:t>Financial assets: cash, assets that are available to be converted to cash, and assets that are consumable in lieu of cash</a:t>
          </a:r>
          <a:endParaRPr lang="en-US" sz="2300" kern="1200"/>
        </a:p>
      </dsp:txBody>
      <dsp:txXfrm>
        <a:off x="2558383" y="2412348"/>
        <a:ext cx="3444620" cy="2066772"/>
      </dsp:txXfrm>
    </dsp:sp>
  </dsp:spTree>
</dsp:drawing>
</file>

<file path=ppt/diagrams/drawing8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00B3C-9DE7-457D-8545-385BFCF39F65}">
      <dsp:nvSpPr>
        <dsp:cNvPr id="0" name=""/>
        <dsp:cNvSpPr/>
      </dsp:nvSpPr>
      <dsp:spPr>
        <a:xfrm>
          <a:off x="41" y="55003"/>
          <a:ext cx="4000609" cy="7488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b="0" kern="1200"/>
            <a:t>Short-Term Transactions</a:t>
          </a:r>
          <a:endParaRPr lang="en-US" sz="2600" kern="1200"/>
        </a:p>
      </dsp:txBody>
      <dsp:txXfrm>
        <a:off x="41" y="55003"/>
        <a:ext cx="4000609" cy="748800"/>
      </dsp:txXfrm>
    </dsp:sp>
    <dsp:sp modelId="{D0DECC91-4131-4D5B-ACF8-54BF9ED36874}">
      <dsp:nvSpPr>
        <dsp:cNvPr id="0" name=""/>
        <dsp:cNvSpPr/>
      </dsp:nvSpPr>
      <dsp:spPr>
        <a:xfrm>
          <a:off x="41" y="803804"/>
          <a:ext cx="4000609" cy="128466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None/>
          </a:pPr>
          <a:r>
            <a:rPr lang="en-US" sz="2400" kern="1200" baseline="0"/>
            <a:t>	Period from inception to conclusion is one year or less</a:t>
          </a:r>
          <a:endParaRPr lang="en-US" sz="2400" kern="1200"/>
        </a:p>
      </dsp:txBody>
      <dsp:txXfrm>
        <a:off x="41" y="803804"/>
        <a:ext cx="4000609" cy="1284660"/>
      </dsp:txXfrm>
    </dsp:sp>
    <dsp:sp modelId="{9A73264F-CF56-48AC-8F3F-3E448E418F80}">
      <dsp:nvSpPr>
        <dsp:cNvPr id="0" name=""/>
        <dsp:cNvSpPr/>
      </dsp:nvSpPr>
      <dsp:spPr>
        <a:xfrm>
          <a:off x="4560736" y="55003"/>
          <a:ext cx="4000609" cy="748800"/>
        </a:xfrm>
        <a:prstGeom prst="rect">
          <a:avLst/>
        </a:prstGeom>
        <a:solidFill>
          <a:schemeClr val="accent2">
            <a:hueOff val="-517691"/>
            <a:satOff val="8339"/>
            <a:lumOff val="-7060"/>
            <a:alphaOff val="0"/>
          </a:schemeClr>
        </a:solidFill>
        <a:ln w="12700" cap="flat" cmpd="sng" algn="ctr">
          <a:solidFill>
            <a:schemeClr val="accent2">
              <a:hueOff val="-517691"/>
              <a:satOff val="8339"/>
              <a:lumOff val="-706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b="0" kern="1200"/>
            <a:t>Long-Term Transactions</a:t>
          </a:r>
          <a:endParaRPr lang="en-US" sz="2600" kern="1200"/>
        </a:p>
      </dsp:txBody>
      <dsp:txXfrm>
        <a:off x="4560736" y="55003"/>
        <a:ext cx="4000609" cy="748800"/>
      </dsp:txXfrm>
    </dsp:sp>
    <dsp:sp modelId="{B8E007A4-DAF4-4B4D-8892-4A617846D982}">
      <dsp:nvSpPr>
        <dsp:cNvPr id="0" name=""/>
        <dsp:cNvSpPr/>
      </dsp:nvSpPr>
      <dsp:spPr>
        <a:xfrm>
          <a:off x="4560736" y="803804"/>
          <a:ext cx="4000609" cy="1284660"/>
        </a:xfrm>
        <a:prstGeom prst="rect">
          <a:avLst/>
        </a:prstGeom>
        <a:solidFill>
          <a:schemeClr val="accent2">
            <a:tint val="40000"/>
            <a:alpha val="90000"/>
            <a:hueOff val="-493108"/>
            <a:satOff val="-12224"/>
            <a:lumOff val="-1542"/>
            <a:alphaOff val="0"/>
          </a:schemeClr>
        </a:solidFill>
        <a:ln w="12700" cap="flat" cmpd="sng" algn="ctr">
          <a:solidFill>
            <a:schemeClr val="accent2">
              <a:tint val="40000"/>
              <a:alpha val="90000"/>
              <a:hueOff val="-493108"/>
              <a:satOff val="-12224"/>
              <a:lumOff val="-1542"/>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None/>
          </a:pPr>
          <a:r>
            <a:rPr lang="en-US" sz="2400" kern="1200" baseline="0"/>
            <a:t>	Period from inception to conclusion is more than one year</a:t>
          </a:r>
          <a:endParaRPr lang="en-US" sz="2400" kern="1200"/>
        </a:p>
      </dsp:txBody>
      <dsp:txXfrm>
        <a:off x="4560736" y="803804"/>
        <a:ext cx="4000609" cy="1284660"/>
      </dsp:txXfrm>
    </dsp:sp>
  </dsp:spTree>
</dsp:drawing>
</file>

<file path=ppt/diagrams/drawing8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05F1C-C90A-4A2E-89EC-3EB1B44D674E}">
      <dsp:nvSpPr>
        <dsp:cNvPr id="0" name=""/>
        <dsp:cNvSpPr/>
      </dsp:nvSpPr>
      <dsp:spPr>
        <a:xfrm>
          <a:off x="0" y="0"/>
          <a:ext cx="73897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71AAB3-63D0-40BE-B086-6D96EDD3A0CF}">
      <dsp:nvSpPr>
        <dsp:cNvPr id="0" name=""/>
        <dsp:cNvSpPr/>
      </dsp:nvSpPr>
      <dsp:spPr>
        <a:xfrm>
          <a:off x="0" y="0"/>
          <a:ext cx="1477956" cy="1277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a:t>Inception</a:t>
          </a:r>
          <a:r>
            <a:rPr lang="en-US" sz="1900" kern="1200"/>
            <a:t> </a:t>
          </a:r>
        </a:p>
      </dsp:txBody>
      <dsp:txXfrm>
        <a:off x="0" y="0"/>
        <a:ext cx="1477956" cy="1277272"/>
      </dsp:txXfrm>
    </dsp:sp>
    <dsp:sp modelId="{3010B783-1227-4427-85DE-24A05436F631}">
      <dsp:nvSpPr>
        <dsp:cNvPr id="0" name=""/>
        <dsp:cNvSpPr/>
      </dsp:nvSpPr>
      <dsp:spPr>
        <a:xfrm>
          <a:off x="1588803" y="58001"/>
          <a:ext cx="5800980" cy="1160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generally is when a party to the transaction takes an action that results in the initial recognition of an asset or liability</a:t>
          </a:r>
        </a:p>
      </dsp:txBody>
      <dsp:txXfrm>
        <a:off x="1588803" y="58001"/>
        <a:ext cx="5800980" cy="1160022"/>
      </dsp:txXfrm>
    </dsp:sp>
    <dsp:sp modelId="{EECDA9B7-3FBD-41A8-814C-522F0258EAAC}">
      <dsp:nvSpPr>
        <dsp:cNvPr id="0" name=""/>
        <dsp:cNvSpPr/>
      </dsp:nvSpPr>
      <dsp:spPr>
        <a:xfrm>
          <a:off x="1477956" y="1218024"/>
          <a:ext cx="591182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6D72B36-893F-419E-9736-FDEE2EF932AD}">
      <dsp:nvSpPr>
        <dsp:cNvPr id="0" name=""/>
        <dsp:cNvSpPr/>
      </dsp:nvSpPr>
      <dsp:spPr>
        <a:xfrm>
          <a:off x="0" y="1277272"/>
          <a:ext cx="7389784"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D09827-1625-40C3-A481-5754C6FF93C6}">
      <dsp:nvSpPr>
        <dsp:cNvPr id="0" name=""/>
        <dsp:cNvSpPr/>
      </dsp:nvSpPr>
      <dsp:spPr>
        <a:xfrm>
          <a:off x="0" y="1277272"/>
          <a:ext cx="1477956" cy="12772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a:t>Conclusion</a:t>
          </a:r>
          <a:r>
            <a:rPr lang="en-US" sz="1900" kern="1200"/>
            <a:t> </a:t>
          </a:r>
        </a:p>
      </dsp:txBody>
      <dsp:txXfrm>
        <a:off x="0" y="1277272"/>
        <a:ext cx="1477956" cy="1277272"/>
      </dsp:txXfrm>
    </dsp:sp>
    <dsp:sp modelId="{2378C0ED-6B91-44CB-8175-6940C8427702}">
      <dsp:nvSpPr>
        <dsp:cNvPr id="0" name=""/>
        <dsp:cNvSpPr/>
      </dsp:nvSpPr>
      <dsp:spPr>
        <a:xfrm>
          <a:off x="1588803" y="1335273"/>
          <a:ext cx="5800980" cy="1160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generally is when the final payment of cash or other financial assets is due according to the terms of the binding arrangement (or estimated payments) </a:t>
          </a:r>
        </a:p>
      </dsp:txBody>
      <dsp:txXfrm>
        <a:off x="1588803" y="1335273"/>
        <a:ext cx="5800980" cy="1160022"/>
      </dsp:txXfrm>
    </dsp:sp>
    <dsp:sp modelId="{B7858819-919E-400D-9DDF-9A9AB7F13A00}">
      <dsp:nvSpPr>
        <dsp:cNvPr id="0" name=""/>
        <dsp:cNvSpPr/>
      </dsp:nvSpPr>
      <dsp:spPr>
        <a:xfrm>
          <a:off x="1477956" y="2495296"/>
          <a:ext cx="5911827"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91625-C3CA-4510-B490-2253014F305C}">
      <dsp:nvSpPr>
        <dsp:cNvPr id="0" name=""/>
        <dsp:cNvSpPr/>
      </dsp:nvSpPr>
      <dsp:spPr>
        <a:xfrm>
          <a:off x="3871554" y="1626809"/>
          <a:ext cx="1967157" cy="682815"/>
        </a:xfrm>
        <a:custGeom>
          <a:avLst/>
          <a:gdLst/>
          <a:ahLst/>
          <a:cxnLst/>
          <a:rect l="0" t="0" r="0" b="0"/>
          <a:pathLst>
            <a:path>
              <a:moveTo>
                <a:pt x="0" y="0"/>
              </a:moveTo>
              <a:lnTo>
                <a:pt x="0" y="341407"/>
              </a:lnTo>
              <a:lnTo>
                <a:pt x="1967157" y="341407"/>
              </a:lnTo>
              <a:lnTo>
                <a:pt x="1967157" y="68281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67D205F-6679-4CF8-ADC5-57E952AB3C47}">
      <dsp:nvSpPr>
        <dsp:cNvPr id="0" name=""/>
        <dsp:cNvSpPr/>
      </dsp:nvSpPr>
      <dsp:spPr>
        <a:xfrm>
          <a:off x="1904396" y="1626809"/>
          <a:ext cx="1967157" cy="682815"/>
        </a:xfrm>
        <a:custGeom>
          <a:avLst/>
          <a:gdLst/>
          <a:ahLst/>
          <a:cxnLst/>
          <a:rect l="0" t="0" r="0" b="0"/>
          <a:pathLst>
            <a:path>
              <a:moveTo>
                <a:pt x="1967157" y="0"/>
              </a:moveTo>
              <a:lnTo>
                <a:pt x="1967157" y="341407"/>
              </a:lnTo>
              <a:lnTo>
                <a:pt x="0" y="341407"/>
              </a:lnTo>
              <a:lnTo>
                <a:pt x="0" y="68281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933BFA2-5F64-4740-BDC6-CCA45E61ADDD}">
      <dsp:nvSpPr>
        <dsp:cNvPr id="0" name=""/>
        <dsp:cNvSpPr/>
      </dsp:nvSpPr>
      <dsp:spPr>
        <a:xfrm>
          <a:off x="1263931" y="1059"/>
          <a:ext cx="5215244" cy="162575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ts val="0"/>
            </a:spcAft>
            <a:buNone/>
          </a:pPr>
          <a:r>
            <a:rPr lang="en-US" sz="2400" b="0" kern="1200">
              <a:solidFill>
                <a:schemeClr val="accent1">
                  <a:lumMod val="40000"/>
                  <a:lumOff val="60000"/>
                </a:schemeClr>
              </a:solidFill>
            </a:rPr>
            <a:t>Financial statements presented in</a:t>
          </a:r>
        </a:p>
        <a:p>
          <a:pPr marL="0" lvl="0" indent="0" algn="ctr" defTabSz="1066800">
            <a:lnSpc>
              <a:spcPct val="90000"/>
            </a:lnSpc>
            <a:spcBef>
              <a:spcPct val="0"/>
            </a:spcBef>
            <a:spcAft>
              <a:spcPts val="0"/>
            </a:spcAft>
            <a:buNone/>
          </a:pPr>
          <a:r>
            <a:rPr lang="en-US" sz="2400" b="1" i="1" kern="1200">
              <a:solidFill>
                <a:schemeClr val="accent1">
                  <a:lumMod val="40000"/>
                  <a:lumOff val="60000"/>
                </a:schemeClr>
              </a:solidFill>
            </a:rPr>
            <a:t>current and noncurrent activity</a:t>
          </a:r>
        </a:p>
        <a:p>
          <a:pPr marL="0" lvl="0" indent="0" algn="ctr" defTabSz="1066800">
            <a:lnSpc>
              <a:spcPct val="90000"/>
            </a:lnSpc>
            <a:spcBef>
              <a:spcPct val="0"/>
            </a:spcBef>
            <a:spcAft>
              <a:spcPts val="0"/>
            </a:spcAft>
            <a:buNone/>
          </a:pPr>
          <a:r>
            <a:rPr lang="en-US" sz="2400" b="0" kern="1200">
              <a:solidFill>
                <a:schemeClr val="accent1">
                  <a:lumMod val="40000"/>
                  <a:lumOff val="60000"/>
                </a:schemeClr>
              </a:solidFill>
            </a:rPr>
            <a:t>format</a:t>
          </a:r>
          <a:endParaRPr lang="en-US" sz="2400" kern="1200">
            <a:solidFill>
              <a:schemeClr val="accent1">
                <a:lumMod val="40000"/>
                <a:lumOff val="60000"/>
              </a:schemeClr>
            </a:solidFill>
          </a:endParaRPr>
        </a:p>
      </dsp:txBody>
      <dsp:txXfrm>
        <a:off x="1263931" y="1059"/>
        <a:ext cx="5215244" cy="1625750"/>
      </dsp:txXfrm>
    </dsp:sp>
    <dsp:sp modelId="{65C5F0F8-8A35-4044-BEBA-E1B6BEB2D79F}">
      <dsp:nvSpPr>
        <dsp:cNvPr id="0" name=""/>
        <dsp:cNvSpPr/>
      </dsp:nvSpPr>
      <dsp:spPr>
        <a:xfrm>
          <a:off x="278646" y="2309625"/>
          <a:ext cx="3251500" cy="162575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i="0" kern="1200"/>
            <a:t>Current activity</a:t>
          </a:r>
          <a:r>
            <a:rPr lang="en-US" sz="2000" b="0" kern="1200"/>
            <a:t>—</a:t>
          </a:r>
        </a:p>
        <a:p>
          <a:pPr marL="0" lvl="0" indent="0" algn="ctr" defTabSz="889000">
            <a:lnSpc>
              <a:spcPct val="90000"/>
            </a:lnSpc>
            <a:spcBef>
              <a:spcPct val="0"/>
            </a:spcBef>
            <a:spcAft>
              <a:spcPct val="35000"/>
            </a:spcAft>
            <a:buNone/>
          </a:pPr>
          <a:r>
            <a:rPr lang="en-US" sz="2000" b="0" kern="1200"/>
            <a:t>all other</a:t>
          </a:r>
          <a:endParaRPr lang="en-US" sz="2000" kern="1200"/>
        </a:p>
      </dsp:txBody>
      <dsp:txXfrm>
        <a:off x="278646" y="2309625"/>
        <a:ext cx="3251500" cy="1625750"/>
      </dsp:txXfrm>
    </dsp:sp>
    <dsp:sp modelId="{2BB67718-B844-482C-A3B5-BD4034331BA1}">
      <dsp:nvSpPr>
        <dsp:cNvPr id="0" name=""/>
        <dsp:cNvSpPr/>
      </dsp:nvSpPr>
      <dsp:spPr>
        <a:xfrm>
          <a:off x="4212961" y="2309625"/>
          <a:ext cx="3251500" cy="162575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ts val="0"/>
            </a:spcAft>
            <a:buNone/>
          </a:pPr>
          <a:r>
            <a:rPr lang="en-US" sz="2000" b="1" i="0" kern="1200"/>
            <a:t>Noncurrent activity</a:t>
          </a:r>
          <a:r>
            <a:rPr lang="en-US" sz="2000" b="0" kern="1200"/>
            <a:t>—related to purchase and disposition of capital</a:t>
          </a:r>
        </a:p>
        <a:p>
          <a:pPr marL="0" lvl="0" indent="0" algn="ctr" defTabSz="889000">
            <a:lnSpc>
              <a:spcPct val="90000"/>
            </a:lnSpc>
            <a:spcBef>
              <a:spcPct val="0"/>
            </a:spcBef>
            <a:spcAft>
              <a:spcPct val="35000"/>
            </a:spcAft>
            <a:buNone/>
          </a:pPr>
          <a:r>
            <a:rPr lang="en-US" sz="2000" b="0" kern="1200"/>
            <a:t>assets and issuance and repayment of long-term debt</a:t>
          </a:r>
          <a:endParaRPr lang="en-US" sz="2000" kern="1200"/>
        </a:p>
      </dsp:txBody>
      <dsp:txXfrm>
        <a:off x="4212961" y="2309625"/>
        <a:ext cx="3251500" cy="1625750"/>
      </dsp:txXfrm>
    </dsp:sp>
  </dsp:spTree>
</dsp:drawing>
</file>

<file path=ppt/diagrams/drawing8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7C9A1A-50AB-45E2-8A32-576DB464538F}">
      <dsp:nvSpPr>
        <dsp:cNvPr id="0" name=""/>
        <dsp:cNvSpPr/>
      </dsp:nvSpPr>
      <dsp:spPr>
        <a:xfrm rot="5400000">
          <a:off x="4412938" y="-1542148"/>
          <a:ext cx="1371511" cy="4798771"/>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Activities other than nonoperating activities</a:t>
          </a:r>
        </a:p>
      </dsp:txBody>
      <dsp:txXfrm rot="-5400000">
        <a:off x="2699308" y="238434"/>
        <a:ext cx="4731819" cy="1237607"/>
      </dsp:txXfrm>
    </dsp:sp>
    <dsp:sp modelId="{A5B0F22E-5AFD-47B3-9AF6-2D9D05B4522A}">
      <dsp:nvSpPr>
        <dsp:cNvPr id="0" name=""/>
        <dsp:cNvSpPr/>
      </dsp:nvSpPr>
      <dsp:spPr>
        <a:xfrm>
          <a:off x="0" y="42"/>
          <a:ext cx="2699308" cy="171438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a:t>Operating</a:t>
          </a:r>
        </a:p>
      </dsp:txBody>
      <dsp:txXfrm>
        <a:off x="83690" y="83732"/>
        <a:ext cx="2531928" cy="1547009"/>
      </dsp:txXfrm>
    </dsp:sp>
    <dsp:sp modelId="{F4F7F24D-A7B5-4988-B123-444236A7A39A}">
      <dsp:nvSpPr>
        <dsp:cNvPr id="0" name=""/>
        <dsp:cNvSpPr/>
      </dsp:nvSpPr>
      <dsp:spPr>
        <a:xfrm rot="5400000">
          <a:off x="4412938" y="257960"/>
          <a:ext cx="1371511" cy="4798771"/>
        </a:xfrm>
        <a:prstGeom prst="round2SameRect">
          <a:avLst/>
        </a:prstGeom>
        <a:solidFill>
          <a:schemeClr val="accent2">
            <a:tint val="40000"/>
            <a:alpha val="90000"/>
            <a:hueOff val="-493108"/>
            <a:satOff val="-12224"/>
            <a:lumOff val="-1542"/>
            <a:alphaOff val="0"/>
          </a:schemeClr>
        </a:solidFill>
        <a:ln w="12700" cap="flat" cmpd="sng" algn="ctr">
          <a:solidFill>
            <a:schemeClr val="accent2">
              <a:tint val="40000"/>
              <a:alpha val="90000"/>
              <a:hueOff val="-493108"/>
              <a:satOff val="-12224"/>
              <a:lumOff val="-1542"/>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Subsidies received and provided</a:t>
          </a:r>
        </a:p>
        <a:p>
          <a:pPr marL="171450" lvl="1" indent="-171450" algn="l" defTabSz="711200">
            <a:lnSpc>
              <a:spcPct val="90000"/>
            </a:lnSpc>
            <a:spcBef>
              <a:spcPct val="0"/>
            </a:spcBef>
            <a:spcAft>
              <a:spcPct val="15000"/>
            </a:spcAft>
            <a:buChar char="•"/>
          </a:pPr>
          <a:r>
            <a:rPr lang="en-US" sz="1600" kern="1200"/>
            <a:t>Revenues and expenses of financing</a:t>
          </a:r>
        </a:p>
        <a:p>
          <a:pPr marL="171450" lvl="1" indent="-171450" algn="l" defTabSz="711200">
            <a:lnSpc>
              <a:spcPct val="90000"/>
            </a:lnSpc>
            <a:spcBef>
              <a:spcPct val="0"/>
            </a:spcBef>
            <a:spcAft>
              <a:spcPct val="15000"/>
            </a:spcAft>
            <a:buChar char="•"/>
          </a:pPr>
          <a:r>
            <a:rPr lang="en-US" sz="1600" kern="1200"/>
            <a:t>Resources from the disposal of capital assets and inventory</a:t>
          </a:r>
        </a:p>
        <a:p>
          <a:pPr marL="171450" lvl="1" indent="-171450" algn="l" defTabSz="711200">
            <a:lnSpc>
              <a:spcPct val="90000"/>
            </a:lnSpc>
            <a:spcBef>
              <a:spcPct val="0"/>
            </a:spcBef>
            <a:spcAft>
              <a:spcPct val="15000"/>
            </a:spcAft>
            <a:buChar char="•"/>
          </a:pPr>
          <a:r>
            <a:rPr lang="en-US" sz="1600" kern="1200"/>
            <a:t>Investment income and expenses</a:t>
          </a:r>
        </a:p>
      </dsp:txBody>
      <dsp:txXfrm rot="-5400000">
        <a:off x="2699308" y="2038542"/>
        <a:ext cx="4731819" cy="1237607"/>
      </dsp:txXfrm>
    </dsp:sp>
    <dsp:sp modelId="{F2450198-9DCF-4724-824A-7D722DCD6E6E}">
      <dsp:nvSpPr>
        <dsp:cNvPr id="0" name=""/>
        <dsp:cNvSpPr/>
      </dsp:nvSpPr>
      <dsp:spPr>
        <a:xfrm>
          <a:off x="0" y="1800151"/>
          <a:ext cx="2699308" cy="1714389"/>
        </a:xfrm>
        <a:prstGeom prst="roundRect">
          <a:avLst/>
        </a:prstGeom>
        <a:solidFill>
          <a:schemeClr val="accent2">
            <a:hueOff val="-517691"/>
            <a:satOff val="8339"/>
            <a:lumOff val="-706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a:t>Nonoperating</a:t>
          </a:r>
        </a:p>
      </dsp:txBody>
      <dsp:txXfrm>
        <a:off x="83690" y="1883841"/>
        <a:ext cx="2531928" cy="1547009"/>
      </dsp:txXfrm>
    </dsp:sp>
  </dsp:spTree>
</dsp:drawing>
</file>

<file path=ppt/diagrams/drawing8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BC1398-B096-4989-9AD6-EB41C07C2F05}">
      <dsp:nvSpPr>
        <dsp:cNvPr id="0" name=""/>
        <dsp:cNvSpPr/>
      </dsp:nvSpPr>
      <dsp:spPr>
        <a:xfrm rot="5400000">
          <a:off x="4660460" y="-1286843"/>
          <a:ext cx="2322565" cy="5479287"/>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a:t>Resources received from another party or fund to keep rates lower than otherwise would be necessary to support the level of goods and services to be provided</a:t>
          </a:r>
        </a:p>
        <a:p>
          <a:pPr marL="171450" lvl="1" indent="-171450" algn="l" defTabSz="800100">
            <a:lnSpc>
              <a:spcPct val="90000"/>
            </a:lnSpc>
            <a:spcBef>
              <a:spcPct val="0"/>
            </a:spcBef>
            <a:spcAft>
              <a:spcPct val="15000"/>
            </a:spcAft>
            <a:buChar char="•"/>
          </a:pPr>
          <a:r>
            <a:rPr lang="en-US" sz="1800" kern="1200"/>
            <a:t>Resources provided to another party or fund that results in higher rates than otherwise would be established for the level of goods and services to be provided</a:t>
          </a:r>
        </a:p>
      </dsp:txBody>
      <dsp:txXfrm rot="-5400000">
        <a:off x="3082099" y="404896"/>
        <a:ext cx="5365909" cy="2095809"/>
      </dsp:txXfrm>
    </dsp:sp>
    <dsp:sp modelId="{09D18AFB-C9A9-40EA-BBE8-BF4EDC1FBC21}">
      <dsp:nvSpPr>
        <dsp:cNvPr id="0" name=""/>
        <dsp:cNvSpPr/>
      </dsp:nvSpPr>
      <dsp:spPr>
        <a:xfrm>
          <a:off x="0" y="1197"/>
          <a:ext cx="3082099" cy="290320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a:t>Subsidies</a:t>
          </a:r>
          <a:endParaRPr lang="en-US" sz="4400" kern="1200"/>
        </a:p>
      </dsp:txBody>
      <dsp:txXfrm>
        <a:off x="141723" y="142920"/>
        <a:ext cx="2798653" cy="2619760"/>
      </dsp:txXfrm>
    </dsp:sp>
    <dsp:sp modelId="{CBA532F8-925D-4E20-9D04-A1EA59DA8A74}">
      <dsp:nvSpPr>
        <dsp:cNvPr id="0" name=""/>
        <dsp:cNvSpPr/>
      </dsp:nvSpPr>
      <dsp:spPr>
        <a:xfrm>
          <a:off x="0" y="3049564"/>
          <a:ext cx="8434873" cy="1055431"/>
        </a:xfrm>
        <a:prstGeom prst="roundRect">
          <a:avLst/>
        </a:prstGeom>
        <a:solidFill>
          <a:schemeClr val="accent2">
            <a:hueOff val="-517691"/>
            <a:satOff val="8339"/>
            <a:lumOff val="-706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Add a new subtotal for operating income (loss) and noncapital subsidies</a:t>
          </a:r>
        </a:p>
      </dsp:txBody>
      <dsp:txXfrm>
        <a:off x="51522" y="3101086"/>
        <a:ext cx="8331829" cy="952387"/>
      </dsp:txXfrm>
    </dsp:sp>
  </dsp:spTree>
</dsp:drawing>
</file>

<file path=ppt/diagrams/drawing8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C1511-943D-477F-9292-899072F93B28}">
      <dsp:nvSpPr>
        <dsp:cNvPr id="0" name=""/>
        <dsp:cNvSpPr/>
      </dsp:nvSpPr>
      <dsp:spPr>
        <a:xfrm>
          <a:off x="0" y="591"/>
          <a:ext cx="8561387" cy="0"/>
        </a:xfrm>
        <a:prstGeom prst="line">
          <a:avLst/>
        </a:prstGeom>
        <a:solidFill>
          <a:schemeClr val="accent2">
            <a:shade val="8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310D23-0180-4009-9BB0-FCBD3A436915}">
      <dsp:nvSpPr>
        <dsp:cNvPr id="0" name=""/>
        <dsp:cNvSpPr/>
      </dsp:nvSpPr>
      <dsp:spPr>
        <a:xfrm>
          <a:off x="0" y="591"/>
          <a:ext cx="8561387" cy="968231"/>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kern="1200"/>
            <a:t>Users of MD&amp;A “have different levels of knowledge and sophistication about governmental accounting and finance,” “may not have a detailed knowledge of accounting principles” (as in Concepts Statement 1, paragraph 63)</a:t>
          </a:r>
          <a:endParaRPr lang="en-US" sz="1600" kern="1200"/>
        </a:p>
      </dsp:txBody>
      <dsp:txXfrm>
        <a:off x="0" y="591"/>
        <a:ext cx="8561387" cy="968231"/>
      </dsp:txXfrm>
    </dsp:sp>
    <dsp:sp modelId="{3A3D60B4-31D0-48F4-9AF8-28D89AF5AEF2}">
      <dsp:nvSpPr>
        <dsp:cNvPr id="0" name=""/>
        <dsp:cNvSpPr/>
      </dsp:nvSpPr>
      <dsp:spPr>
        <a:xfrm>
          <a:off x="0" y="968822"/>
          <a:ext cx="8561387" cy="0"/>
        </a:xfrm>
        <a:prstGeom prst="line">
          <a:avLst/>
        </a:prstGeom>
        <a:solidFill>
          <a:schemeClr val="accent2">
            <a:shade val="80000"/>
            <a:hueOff val="194215"/>
            <a:satOff val="-13378"/>
            <a:lumOff val="9076"/>
            <a:alphaOff val="0"/>
          </a:schemeClr>
        </a:solidFill>
        <a:ln w="12700" cap="flat" cmpd="sng" algn="ctr">
          <a:solidFill>
            <a:schemeClr val="accent2">
              <a:shade val="80000"/>
              <a:hueOff val="194215"/>
              <a:satOff val="-13378"/>
              <a:lumOff val="90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00C85F-61C4-4D51-A3FC-CF28A0B04B7A}">
      <dsp:nvSpPr>
        <dsp:cNvPr id="0" name=""/>
        <dsp:cNvSpPr/>
      </dsp:nvSpPr>
      <dsp:spPr>
        <a:xfrm>
          <a:off x="0" y="968822"/>
          <a:ext cx="8561387" cy="968231"/>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kern="1200"/>
            <a:t>Add clarification and structure to the requirement for brief discussion of the basic financial statements, including their relationships and significant differences </a:t>
          </a:r>
          <a:endParaRPr lang="en-US" sz="1600" kern="1200"/>
        </a:p>
      </dsp:txBody>
      <dsp:txXfrm>
        <a:off x="0" y="968822"/>
        <a:ext cx="8561387" cy="968231"/>
      </dsp:txXfrm>
    </dsp:sp>
    <dsp:sp modelId="{79EDCE34-62F0-413C-8379-6C096AF68FEB}">
      <dsp:nvSpPr>
        <dsp:cNvPr id="0" name=""/>
        <dsp:cNvSpPr/>
      </dsp:nvSpPr>
      <dsp:spPr>
        <a:xfrm>
          <a:off x="0" y="1937054"/>
          <a:ext cx="8561387" cy="0"/>
        </a:xfrm>
        <a:prstGeom prst="line">
          <a:avLst/>
        </a:prstGeom>
        <a:solidFill>
          <a:schemeClr val="accent2">
            <a:shade val="80000"/>
            <a:hueOff val="388430"/>
            <a:satOff val="-26755"/>
            <a:lumOff val="18152"/>
            <a:alphaOff val="0"/>
          </a:schemeClr>
        </a:solidFill>
        <a:ln w="12700" cap="flat" cmpd="sng" algn="ctr">
          <a:solidFill>
            <a:schemeClr val="accent2">
              <a:shade val="80000"/>
              <a:hueOff val="388430"/>
              <a:satOff val="-26755"/>
              <a:lumOff val="181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C6EA87-4FDB-47A5-9FC4-E1477BF64E5E}">
      <dsp:nvSpPr>
        <dsp:cNvPr id="0" name=""/>
        <dsp:cNvSpPr/>
      </dsp:nvSpPr>
      <dsp:spPr>
        <a:xfrm>
          <a:off x="0" y="1937054"/>
          <a:ext cx="8561387" cy="968231"/>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kern="1200"/>
            <a:t>Emphasize the level of thoroughness required for the analysis of year-to-year changes and the need to avoid unnecessary duplication</a:t>
          </a:r>
          <a:endParaRPr lang="en-US" sz="1600" kern="1200"/>
        </a:p>
      </dsp:txBody>
      <dsp:txXfrm>
        <a:off x="0" y="1937054"/>
        <a:ext cx="8561387" cy="968231"/>
      </dsp:txXfrm>
    </dsp:sp>
    <dsp:sp modelId="{BB8C5376-CA5B-4435-8B96-97BE66012074}">
      <dsp:nvSpPr>
        <dsp:cNvPr id="0" name=""/>
        <dsp:cNvSpPr/>
      </dsp:nvSpPr>
      <dsp:spPr>
        <a:xfrm>
          <a:off x="0" y="2905286"/>
          <a:ext cx="8561387" cy="0"/>
        </a:xfrm>
        <a:prstGeom prst="line">
          <a:avLst/>
        </a:prstGeom>
        <a:solidFill>
          <a:schemeClr val="accent2">
            <a:shade val="80000"/>
            <a:hueOff val="582645"/>
            <a:satOff val="-40133"/>
            <a:lumOff val="27228"/>
            <a:alphaOff val="0"/>
          </a:schemeClr>
        </a:solidFill>
        <a:ln w="12700" cap="flat" cmpd="sng" algn="ctr">
          <a:solidFill>
            <a:schemeClr val="accent2">
              <a:shade val="80000"/>
              <a:hueOff val="582645"/>
              <a:satOff val="-40133"/>
              <a:lumOff val="272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6910E6-7EF3-45D1-9C40-59909704DA8B}">
      <dsp:nvSpPr>
        <dsp:cNvPr id="0" name=""/>
        <dsp:cNvSpPr/>
      </dsp:nvSpPr>
      <dsp:spPr>
        <a:xfrm>
          <a:off x="0" y="2905286"/>
          <a:ext cx="8561387" cy="968231"/>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kern="1200"/>
            <a:t>Amend the requirements for currently known facts, decisions, or conditions with examples, such as economic trends; subsequent year’s budget; actions government has taken on postemployment benefits, capital improvement plans, and long-term debt; actions other parties have taken that affect the government</a:t>
          </a:r>
          <a:endParaRPr lang="en-US" sz="1600" kern="1200"/>
        </a:p>
      </dsp:txBody>
      <dsp:txXfrm>
        <a:off x="0" y="2905286"/>
        <a:ext cx="8561387" cy="968231"/>
      </dsp:txXfrm>
    </dsp:sp>
    <dsp:sp modelId="{E4110915-74B5-4B04-ABBF-9B3835C98908}">
      <dsp:nvSpPr>
        <dsp:cNvPr id="0" name=""/>
        <dsp:cNvSpPr/>
      </dsp:nvSpPr>
      <dsp:spPr>
        <a:xfrm>
          <a:off x="0" y="3873518"/>
          <a:ext cx="8561387" cy="0"/>
        </a:xfrm>
        <a:prstGeom prst="line">
          <a:avLst/>
        </a:prstGeom>
        <a:solidFill>
          <a:schemeClr val="accent2">
            <a:shade val="80000"/>
            <a:hueOff val="776861"/>
            <a:satOff val="-53511"/>
            <a:lumOff val="36304"/>
            <a:alphaOff val="0"/>
          </a:schemeClr>
        </a:solidFill>
        <a:ln w="12700" cap="flat" cmpd="sng" algn="ctr">
          <a:solidFill>
            <a:schemeClr val="accent2">
              <a:shade val="80000"/>
              <a:hueOff val="776861"/>
              <a:satOff val="-53511"/>
              <a:lumOff val="363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0933DA-381C-4FAE-A7CA-0033AD6AC7B4}">
      <dsp:nvSpPr>
        <dsp:cNvPr id="0" name=""/>
        <dsp:cNvSpPr/>
      </dsp:nvSpPr>
      <dsp:spPr>
        <a:xfrm>
          <a:off x="0" y="3873518"/>
          <a:ext cx="8561387" cy="968231"/>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0" kern="1200"/>
            <a:t>Move budgetary analysis and discussion of infrastructure assets (if applicable) to the relevant parts of RSI</a:t>
          </a:r>
          <a:endParaRPr lang="en-US" sz="1600" kern="1200"/>
        </a:p>
      </dsp:txBody>
      <dsp:txXfrm>
        <a:off x="0" y="3873518"/>
        <a:ext cx="8561387" cy="968231"/>
      </dsp:txXfrm>
    </dsp:sp>
  </dsp:spTree>
</dsp:drawing>
</file>

<file path=ppt/diagrams/drawing8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20FB64-928F-4F5F-B189-C9D9A9C8DC89}">
      <dsp:nvSpPr>
        <dsp:cNvPr id="0" name=""/>
        <dsp:cNvSpPr/>
      </dsp:nvSpPr>
      <dsp:spPr>
        <a:xfrm rot="5400000">
          <a:off x="5012377" y="-1625511"/>
          <a:ext cx="1881408" cy="5602900"/>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b="0" kern="1200"/>
            <a:t>Would be presented as required supplementary information (no option for basic statements)</a:t>
          </a:r>
          <a:endParaRPr lang="en-US" sz="1800" kern="1200"/>
        </a:p>
        <a:p>
          <a:pPr marL="171450" lvl="1" indent="-171450" algn="l" defTabSz="800100">
            <a:lnSpc>
              <a:spcPct val="90000"/>
            </a:lnSpc>
            <a:spcBef>
              <a:spcPct val="0"/>
            </a:spcBef>
            <a:spcAft>
              <a:spcPct val="15000"/>
            </a:spcAft>
            <a:buChar char="•"/>
          </a:pPr>
          <a:r>
            <a:rPr lang="en-US" sz="1800" b="0" kern="1200" dirty="0"/>
            <a:t>Required variances would be final-budget-to-actual and original-budget-to-final-budget</a:t>
          </a:r>
          <a:endParaRPr lang="en-US" sz="1800" kern="1200" dirty="0"/>
        </a:p>
      </dsp:txBody>
      <dsp:txXfrm rot="-5400000">
        <a:off x="3151632" y="327077"/>
        <a:ext cx="5511057" cy="1697722"/>
      </dsp:txXfrm>
    </dsp:sp>
    <dsp:sp modelId="{6DF5283D-886D-4A66-8473-F138B86DFD23}">
      <dsp:nvSpPr>
        <dsp:cNvPr id="0" name=""/>
        <dsp:cNvSpPr/>
      </dsp:nvSpPr>
      <dsp:spPr>
        <a:xfrm>
          <a:off x="0" y="58"/>
          <a:ext cx="3151631" cy="2351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0" kern="1200"/>
            <a:t>Budgetary comparisons</a:t>
          </a:r>
          <a:endParaRPr lang="en-US" sz="2800" kern="1200"/>
        </a:p>
      </dsp:txBody>
      <dsp:txXfrm>
        <a:off x="114803" y="114861"/>
        <a:ext cx="2922025" cy="2122154"/>
      </dsp:txXfrm>
    </dsp:sp>
    <dsp:sp modelId="{0F0F9CD0-7874-431E-80CD-84DC2FD04920}">
      <dsp:nvSpPr>
        <dsp:cNvPr id="0" name=""/>
        <dsp:cNvSpPr/>
      </dsp:nvSpPr>
      <dsp:spPr>
        <a:xfrm rot="5400000">
          <a:off x="5012377" y="843836"/>
          <a:ext cx="1881408" cy="5602900"/>
        </a:xfrm>
        <a:prstGeom prst="round2SameRect">
          <a:avLst/>
        </a:prstGeom>
        <a:solidFill>
          <a:schemeClr val="accent2">
            <a:tint val="40000"/>
            <a:alpha val="90000"/>
            <a:hueOff val="-493108"/>
            <a:satOff val="-12224"/>
            <a:lumOff val="-1542"/>
            <a:alphaOff val="0"/>
          </a:schemeClr>
        </a:solidFill>
        <a:ln w="12700" cap="flat" cmpd="sng" algn="ctr">
          <a:solidFill>
            <a:schemeClr val="accent2">
              <a:tint val="40000"/>
              <a:alpha val="90000"/>
              <a:hueOff val="-493108"/>
              <a:satOff val="-12224"/>
              <a:lumOff val="-1542"/>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en-US" sz="1800" kern="1200" baseline="0"/>
            <a:t>If it is not feasible to present major component unit financial statements in separate columns in the reporting entity’s financial statements, the financial statements of the major component units would be presented in the reporting entity’s basic financial statements as combining financial statements</a:t>
          </a:r>
          <a:endParaRPr lang="en-US" sz="1800" kern="1200"/>
        </a:p>
      </dsp:txBody>
      <dsp:txXfrm rot="-5400000">
        <a:off x="3151632" y="2796425"/>
        <a:ext cx="5511057" cy="1697722"/>
      </dsp:txXfrm>
    </dsp:sp>
    <dsp:sp modelId="{18D8DEFE-A901-4FB4-8ED7-7E256BA135BB}">
      <dsp:nvSpPr>
        <dsp:cNvPr id="0" name=""/>
        <dsp:cNvSpPr/>
      </dsp:nvSpPr>
      <dsp:spPr>
        <a:xfrm>
          <a:off x="0" y="2469407"/>
          <a:ext cx="3151631" cy="2351760"/>
        </a:xfrm>
        <a:prstGeom prst="roundRect">
          <a:avLst/>
        </a:prstGeom>
        <a:solidFill>
          <a:schemeClr val="accent2">
            <a:hueOff val="-517691"/>
            <a:satOff val="8339"/>
            <a:lumOff val="-706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0" kern="1200"/>
            <a:t>Major component unit presentations</a:t>
          </a:r>
          <a:endParaRPr lang="en-US" sz="2800" kern="1200"/>
        </a:p>
      </dsp:txBody>
      <dsp:txXfrm>
        <a:off x="114803" y="2584210"/>
        <a:ext cx="2922025" cy="2122154"/>
      </dsp:txXfrm>
    </dsp:sp>
  </dsp:spTree>
</dsp:drawing>
</file>

<file path=ppt/diagrams/drawing8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7E2A31-851C-4BC2-81BD-DC8B8DE88BE2}">
      <dsp:nvSpPr>
        <dsp:cNvPr id="0" name=""/>
        <dsp:cNvSpPr/>
      </dsp:nvSpPr>
      <dsp:spPr>
        <a:xfrm rot="5400000">
          <a:off x="4439994" y="-1012457"/>
          <a:ext cx="2763497" cy="5479287"/>
        </a:xfrm>
        <a:prstGeom prst="round2SameRect">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0" i="0" kern="1200"/>
            <a:t>Separately present inflows and outflows of resources that are unusual in nature and/or infrequent in occurrence (replacing extraordinary and special items)</a:t>
          </a:r>
          <a:endParaRPr lang="en-US" sz="1800" kern="1200"/>
        </a:p>
        <a:p>
          <a:pPr marL="171450" lvl="1" indent="-171450" algn="l" defTabSz="800100">
            <a:lnSpc>
              <a:spcPct val="90000"/>
            </a:lnSpc>
            <a:spcBef>
              <a:spcPct val="0"/>
            </a:spcBef>
            <a:spcAft>
              <a:spcPct val="15000"/>
            </a:spcAft>
            <a:buChar char="•"/>
          </a:pPr>
          <a:r>
            <a:rPr lang="en-US" sz="1800" b="0" i="0" kern="1200"/>
            <a:t>Disclose additional information about those inflows and outflows, including the programs, functions, or identifiable activities to which they are related and whether they are within the control of management</a:t>
          </a:r>
          <a:endParaRPr lang="en-US" sz="1800" kern="1200"/>
        </a:p>
      </dsp:txBody>
      <dsp:txXfrm rot="-5400000">
        <a:off x="3082100" y="480340"/>
        <a:ext cx="5344384" cy="2493691"/>
      </dsp:txXfrm>
    </dsp:sp>
    <dsp:sp modelId="{F7904B59-FCBE-40AC-A24E-2850A124BAB8}">
      <dsp:nvSpPr>
        <dsp:cNvPr id="0" name=""/>
        <dsp:cNvSpPr/>
      </dsp:nvSpPr>
      <dsp:spPr>
        <a:xfrm>
          <a:off x="0" y="0"/>
          <a:ext cx="3082099" cy="3454372"/>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0" i="0" kern="1200"/>
            <a:t>Unusual or Infrequent Items</a:t>
          </a:r>
          <a:endParaRPr lang="en-US" sz="2800" kern="1200"/>
        </a:p>
      </dsp:txBody>
      <dsp:txXfrm>
        <a:off x="150456" y="150456"/>
        <a:ext cx="2781187" cy="3153460"/>
      </dsp:txXfrm>
    </dsp:sp>
  </dsp:spTree>
</dsp:drawing>
</file>

<file path=ppt/diagrams/drawing8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833B0D-3B8A-4C23-8036-D2DD284012E5}">
      <dsp:nvSpPr>
        <dsp:cNvPr id="0" name=""/>
        <dsp:cNvSpPr/>
      </dsp:nvSpPr>
      <dsp:spPr>
        <a:xfrm>
          <a:off x="39" y="22701"/>
          <a:ext cx="3787135" cy="11808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0" kern="1200"/>
            <a:t>$75 million or more</a:t>
          </a:r>
          <a:endParaRPr lang="en-US" sz="2800" kern="1200"/>
        </a:p>
      </dsp:txBody>
      <dsp:txXfrm>
        <a:off x="39" y="22701"/>
        <a:ext cx="3787135" cy="1180800"/>
      </dsp:txXfrm>
    </dsp:sp>
    <dsp:sp modelId="{F1DEE1AC-A6E1-454A-8FC7-39A862D72EFC}">
      <dsp:nvSpPr>
        <dsp:cNvPr id="0" name=""/>
        <dsp:cNvSpPr/>
      </dsp:nvSpPr>
      <dsp:spPr>
        <a:xfrm>
          <a:off x="39" y="1203501"/>
          <a:ext cx="3787135" cy="180072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97358" tIns="197358" rIns="263144" bIns="296037" numCol="1" spcCol="1270" anchor="t" anchorCtr="0">
          <a:noAutofit/>
        </a:bodyPr>
        <a:lstStyle/>
        <a:p>
          <a:pPr marL="285750" lvl="1" indent="-285750" algn="l" defTabSz="1644650">
            <a:lnSpc>
              <a:spcPct val="90000"/>
            </a:lnSpc>
            <a:spcBef>
              <a:spcPct val="0"/>
            </a:spcBef>
            <a:spcAft>
              <a:spcPct val="15000"/>
            </a:spcAft>
            <a:buNone/>
          </a:pPr>
          <a:r>
            <a:rPr lang="en-US" sz="3700" kern="1200" baseline="0" dirty="0"/>
            <a:t>	</a:t>
          </a:r>
          <a:r>
            <a:rPr lang="en-US" sz="2400" kern="1200" baseline="0" dirty="0"/>
            <a:t>Apply in fiscal years beginning after June 15, 2024</a:t>
          </a:r>
          <a:endParaRPr lang="en-US" sz="2400" kern="1200" dirty="0"/>
        </a:p>
      </dsp:txBody>
      <dsp:txXfrm>
        <a:off x="39" y="1203501"/>
        <a:ext cx="3787135" cy="1800720"/>
      </dsp:txXfrm>
    </dsp:sp>
    <dsp:sp modelId="{E4A04809-7AB4-48A4-A985-13608D84154D}">
      <dsp:nvSpPr>
        <dsp:cNvPr id="0" name=""/>
        <dsp:cNvSpPr/>
      </dsp:nvSpPr>
      <dsp:spPr>
        <a:xfrm>
          <a:off x="4317373" y="22701"/>
          <a:ext cx="3787135" cy="1180800"/>
        </a:xfrm>
        <a:prstGeom prst="rect">
          <a:avLst/>
        </a:prstGeom>
        <a:solidFill>
          <a:schemeClr val="accent2">
            <a:hueOff val="-517691"/>
            <a:satOff val="8339"/>
            <a:lumOff val="-7060"/>
            <a:alphaOff val="0"/>
          </a:schemeClr>
        </a:solidFill>
        <a:ln w="12700" cap="flat" cmpd="sng" algn="ctr">
          <a:solidFill>
            <a:schemeClr val="accent2">
              <a:hueOff val="-517691"/>
              <a:satOff val="8339"/>
              <a:lumOff val="-706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0" kern="1200"/>
            <a:t>Less than $75 million</a:t>
          </a:r>
          <a:endParaRPr lang="en-US" sz="2800" kern="1200"/>
        </a:p>
      </dsp:txBody>
      <dsp:txXfrm>
        <a:off x="4317373" y="22701"/>
        <a:ext cx="3787135" cy="1180800"/>
      </dsp:txXfrm>
    </dsp:sp>
    <dsp:sp modelId="{65726911-FBF6-4664-8905-34DA6AED5F63}">
      <dsp:nvSpPr>
        <dsp:cNvPr id="0" name=""/>
        <dsp:cNvSpPr/>
      </dsp:nvSpPr>
      <dsp:spPr>
        <a:xfrm>
          <a:off x="4317373" y="1203501"/>
          <a:ext cx="3787135" cy="1800720"/>
        </a:xfrm>
        <a:prstGeom prst="rect">
          <a:avLst/>
        </a:prstGeom>
        <a:solidFill>
          <a:schemeClr val="accent2">
            <a:tint val="40000"/>
            <a:alpha val="90000"/>
            <a:hueOff val="-493108"/>
            <a:satOff val="-12224"/>
            <a:lumOff val="-1542"/>
            <a:alphaOff val="0"/>
          </a:schemeClr>
        </a:solidFill>
        <a:ln w="12700" cap="flat" cmpd="sng" algn="ctr">
          <a:solidFill>
            <a:schemeClr val="accent2">
              <a:tint val="40000"/>
              <a:alpha val="90000"/>
              <a:hueOff val="-493108"/>
              <a:satOff val="-12224"/>
              <a:lumOff val="-1542"/>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97358" tIns="197358" rIns="263144" bIns="296037" numCol="1" spcCol="1270" anchor="t" anchorCtr="0">
          <a:noAutofit/>
        </a:bodyPr>
        <a:lstStyle/>
        <a:p>
          <a:pPr marL="285750" lvl="1" indent="-285750" algn="l" defTabSz="1644650">
            <a:lnSpc>
              <a:spcPct val="90000"/>
            </a:lnSpc>
            <a:spcBef>
              <a:spcPct val="0"/>
            </a:spcBef>
            <a:spcAft>
              <a:spcPct val="15000"/>
            </a:spcAft>
            <a:buNone/>
          </a:pPr>
          <a:r>
            <a:rPr lang="en-US" sz="3700" kern="1200" baseline="0"/>
            <a:t>	</a:t>
          </a:r>
          <a:r>
            <a:rPr lang="en-US" sz="2400" kern="1200" baseline="0"/>
            <a:t>Apply in fiscal years beginning after June 15, 2025</a:t>
          </a:r>
          <a:endParaRPr lang="en-US" sz="2400" kern="1200"/>
        </a:p>
      </dsp:txBody>
      <dsp:txXfrm>
        <a:off x="4317373" y="1203501"/>
        <a:ext cx="3787135" cy="18007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0F6D0-67F0-4C45-B475-C7CEC51C18BE}">
      <dsp:nvSpPr>
        <dsp:cNvPr id="0" name=""/>
        <dsp:cNvSpPr/>
      </dsp:nvSpPr>
      <dsp:spPr>
        <a:xfrm>
          <a:off x="1016"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What?</a:t>
          </a:r>
          <a:endParaRPr lang="en-US" sz="3600" kern="1200">
            <a:solidFill>
              <a:schemeClr val="accent3"/>
            </a:solidFill>
          </a:endParaRPr>
        </a:p>
      </dsp:txBody>
      <dsp:txXfrm>
        <a:off x="1016" y="0"/>
        <a:ext cx="2643603" cy="1361198"/>
      </dsp:txXfrm>
    </dsp:sp>
    <dsp:sp modelId="{0D50CC20-32FF-4B06-97FC-92D35B4FB189}">
      <dsp:nvSpPr>
        <dsp:cNvPr id="0" name=""/>
        <dsp:cNvSpPr/>
      </dsp:nvSpPr>
      <dsp:spPr>
        <a:xfrm>
          <a:off x="265377"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t" anchorCtr="0">
          <a:noAutofit/>
        </a:bodyPr>
        <a:lstStyle/>
        <a:p>
          <a:pPr marL="60325" lvl="0" indent="0" algn="l" defTabSz="711200">
            <a:lnSpc>
              <a:spcPct val="90000"/>
            </a:lnSpc>
            <a:spcBef>
              <a:spcPct val="0"/>
            </a:spcBef>
            <a:spcAft>
              <a:spcPct val="35000"/>
            </a:spcAft>
            <a:buNone/>
          </a:pPr>
          <a:r>
            <a:rPr lang="en-US" sz="1600" kern="1200" dirty="0"/>
            <a:t>The Board has proposed standards to identify and disclose risks faced by governments</a:t>
          </a:r>
        </a:p>
      </dsp:txBody>
      <dsp:txXfrm>
        <a:off x="327320" y="1423141"/>
        <a:ext cx="1990996" cy="2825377"/>
      </dsp:txXfrm>
    </dsp:sp>
    <dsp:sp modelId="{D07AB29A-E23C-4CB7-9C40-376C4ADD80A1}">
      <dsp:nvSpPr>
        <dsp:cNvPr id="0" name=""/>
        <dsp:cNvSpPr/>
      </dsp:nvSpPr>
      <dsp:spPr>
        <a:xfrm>
          <a:off x="2842889"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Why?</a:t>
          </a:r>
          <a:endParaRPr lang="en-US" sz="3600" kern="1200">
            <a:solidFill>
              <a:schemeClr val="accent3"/>
            </a:solidFill>
          </a:endParaRPr>
        </a:p>
      </dsp:txBody>
      <dsp:txXfrm>
        <a:off x="2842889" y="0"/>
        <a:ext cx="2643603" cy="1361198"/>
      </dsp:txXfrm>
    </dsp:sp>
    <dsp:sp modelId="{2E34079D-27D5-48C7-A62C-2E8AAB1D3AF4}">
      <dsp:nvSpPr>
        <dsp:cNvPr id="0" name=""/>
        <dsp:cNvSpPr/>
      </dsp:nvSpPr>
      <dsp:spPr>
        <a:xfrm>
          <a:off x="3107250"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t" anchorCtr="0">
          <a:noAutofit/>
        </a:bodyPr>
        <a:lstStyle/>
        <a:p>
          <a:pPr marL="60325" lvl="0" indent="0" algn="l" defTabSz="711200">
            <a:lnSpc>
              <a:spcPct val="90000"/>
            </a:lnSpc>
            <a:spcBef>
              <a:spcPct val="0"/>
            </a:spcBef>
            <a:spcAft>
              <a:spcPct val="35000"/>
            </a:spcAft>
            <a:buNone/>
          </a:pPr>
          <a:r>
            <a:rPr lang="en-US" sz="1600" kern="1200" dirty="0"/>
            <a:t>Stakeholders asked the GASB to address this issue</a:t>
          </a:r>
          <a:endParaRPr lang="en-US" sz="1600" kern="1200" dirty="0">
            <a:solidFill>
              <a:schemeClr val="bg1"/>
            </a:solidFill>
          </a:endParaRPr>
        </a:p>
      </dsp:txBody>
      <dsp:txXfrm>
        <a:off x="3169193" y="1423141"/>
        <a:ext cx="1990996" cy="2825377"/>
      </dsp:txXfrm>
    </dsp:sp>
    <dsp:sp modelId="{B8E80059-7753-4292-BEE2-00EF08B957DE}">
      <dsp:nvSpPr>
        <dsp:cNvPr id="0" name=""/>
        <dsp:cNvSpPr/>
      </dsp:nvSpPr>
      <dsp:spPr>
        <a:xfrm>
          <a:off x="5684763"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When?</a:t>
          </a:r>
          <a:endParaRPr lang="en-US" sz="3600" kern="1200">
            <a:solidFill>
              <a:schemeClr val="accent3"/>
            </a:solidFill>
          </a:endParaRPr>
        </a:p>
      </dsp:txBody>
      <dsp:txXfrm>
        <a:off x="5684763" y="0"/>
        <a:ext cx="2643603" cy="1361198"/>
      </dsp:txXfrm>
    </dsp:sp>
    <dsp:sp modelId="{E1B05951-EF31-4758-BA25-1797B6A2E274}">
      <dsp:nvSpPr>
        <dsp:cNvPr id="0" name=""/>
        <dsp:cNvSpPr/>
      </dsp:nvSpPr>
      <dsp:spPr>
        <a:xfrm>
          <a:off x="5949123"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t" anchorCtr="0">
          <a:noAutofit/>
        </a:bodyPr>
        <a:lstStyle/>
        <a:p>
          <a:pPr marL="60325" lvl="0" indent="0" algn="l" defTabSz="711200">
            <a:lnSpc>
              <a:spcPct val="90000"/>
            </a:lnSpc>
            <a:spcBef>
              <a:spcPct val="0"/>
            </a:spcBef>
            <a:spcAft>
              <a:spcPct val="35000"/>
            </a:spcAft>
            <a:buNone/>
          </a:pPr>
          <a:r>
            <a:rPr lang="en-US" sz="1600" kern="1200" dirty="0"/>
            <a:t>Comment deadline is September 30, 2022</a:t>
          </a:r>
        </a:p>
      </dsp:txBody>
      <dsp:txXfrm>
        <a:off x="6011066" y="1423141"/>
        <a:ext cx="1990996" cy="2825377"/>
      </dsp:txXfrm>
    </dsp:sp>
  </dsp:spTree>
</dsp:drawing>
</file>

<file path=ppt/diagrams/drawing9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0F6D0-67F0-4C45-B475-C7CEC51C18BE}">
      <dsp:nvSpPr>
        <dsp:cNvPr id="0" name=""/>
        <dsp:cNvSpPr/>
      </dsp:nvSpPr>
      <dsp:spPr>
        <a:xfrm>
          <a:off x="1016"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What?</a:t>
          </a:r>
          <a:endParaRPr lang="en-US" sz="3600" kern="1200">
            <a:solidFill>
              <a:schemeClr val="accent3"/>
            </a:solidFill>
          </a:endParaRPr>
        </a:p>
      </dsp:txBody>
      <dsp:txXfrm>
        <a:off x="1016" y="0"/>
        <a:ext cx="2643603" cy="1361198"/>
      </dsp:txXfrm>
    </dsp:sp>
    <dsp:sp modelId="{0D50CC20-32FF-4B06-97FC-92D35B4FB189}">
      <dsp:nvSpPr>
        <dsp:cNvPr id="0" name=""/>
        <dsp:cNvSpPr/>
      </dsp:nvSpPr>
      <dsp:spPr>
        <a:xfrm>
          <a:off x="312697" y="1361705"/>
          <a:ext cx="2020241" cy="29482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t" anchorCtr="0">
          <a:noAutofit/>
        </a:bodyPr>
        <a:lstStyle/>
        <a:p>
          <a:pPr marL="60325" lvl="0" indent="0" algn="l" defTabSz="755650">
            <a:lnSpc>
              <a:spcPct val="90000"/>
            </a:lnSpc>
            <a:spcBef>
              <a:spcPct val="0"/>
            </a:spcBef>
            <a:spcAft>
              <a:spcPct val="35000"/>
            </a:spcAft>
            <a:buNone/>
          </a:pPr>
          <a:r>
            <a:rPr lang="en-US" sz="1700" kern="1200" dirty="0"/>
            <a:t>The Board will review existing standards related to going concern and address issues related to disclosures regarding going concern uncertainties and severe financial stress</a:t>
          </a:r>
        </a:p>
      </dsp:txBody>
      <dsp:txXfrm>
        <a:off x="371868" y="1420876"/>
        <a:ext cx="1901899" cy="2829907"/>
      </dsp:txXfrm>
    </dsp:sp>
    <dsp:sp modelId="{D07AB29A-E23C-4CB7-9C40-376C4ADD80A1}">
      <dsp:nvSpPr>
        <dsp:cNvPr id="0" name=""/>
        <dsp:cNvSpPr/>
      </dsp:nvSpPr>
      <dsp:spPr>
        <a:xfrm>
          <a:off x="2842889"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Why?</a:t>
          </a:r>
          <a:endParaRPr lang="en-US" sz="3600" kern="1200">
            <a:solidFill>
              <a:schemeClr val="accent3"/>
            </a:solidFill>
          </a:endParaRPr>
        </a:p>
      </dsp:txBody>
      <dsp:txXfrm>
        <a:off x="2842889" y="0"/>
        <a:ext cx="2643603" cy="1361198"/>
      </dsp:txXfrm>
    </dsp:sp>
    <dsp:sp modelId="{2E34079D-27D5-48C7-A62C-2E8AAB1D3AF4}">
      <dsp:nvSpPr>
        <dsp:cNvPr id="0" name=""/>
        <dsp:cNvSpPr/>
      </dsp:nvSpPr>
      <dsp:spPr>
        <a:xfrm>
          <a:off x="3107250"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t" anchorCtr="0">
          <a:noAutofit/>
        </a:bodyPr>
        <a:lstStyle/>
        <a:p>
          <a:pPr marL="60325" lvl="0" indent="0" algn="l" defTabSz="711200">
            <a:lnSpc>
              <a:spcPct val="90000"/>
            </a:lnSpc>
            <a:spcBef>
              <a:spcPct val="0"/>
            </a:spcBef>
            <a:spcAft>
              <a:spcPct val="35000"/>
            </a:spcAft>
            <a:buNone/>
          </a:pPr>
          <a:r>
            <a:rPr lang="en-US" sz="1600" kern="1200" dirty="0"/>
            <a:t>As it is currently defined, going concern may not be meaningful for governments, which hardly ever go out of business; users need information about governments’ severe </a:t>
          </a:r>
          <a:r>
            <a:rPr lang="en-US" sz="1600" kern="1200"/>
            <a:t>financial stress, </a:t>
          </a:r>
          <a:r>
            <a:rPr lang="en-US" sz="1600" kern="1200" dirty="0"/>
            <a:t>but that information is not readily available</a:t>
          </a:r>
          <a:endParaRPr lang="en-US" sz="1600" kern="1200" dirty="0">
            <a:solidFill>
              <a:schemeClr val="bg1"/>
            </a:solidFill>
          </a:endParaRPr>
        </a:p>
      </dsp:txBody>
      <dsp:txXfrm>
        <a:off x="3169193" y="1423141"/>
        <a:ext cx="1990996" cy="2825377"/>
      </dsp:txXfrm>
    </dsp:sp>
    <dsp:sp modelId="{B8E80059-7753-4292-BEE2-00EF08B957DE}">
      <dsp:nvSpPr>
        <dsp:cNvPr id="0" name=""/>
        <dsp:cNvSpPr/>
      </dsp:nvSpPr>
      <dsp:spPr>
        <a:xfrm>
          <a:off x="5684763"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When?</a:t>
          </a:r>
          <a:endParaRPr lang="en-US" sz="3600" kern="1200">
            <a:solidFill>
              <a:schemeClr val="accent3"/>
            </a:solidFill>
          </a:endParaRPr>
        </a:p>
      </dsp:txBody>
      <dsp:txXfrm>
        <a:off x="5684763" y="0"/>
        <a:ext cx="2643603" cy="1361198"/>
      </dsp:txXfrm>
    </dsp:sp>
    <dsp:sp modelId="{E1B05951-EF31-4758-BA25-1797B6A2E274}">
      <dsp:nvSpPr>
        <dsp:cNvPr id="0" name=""/>
        <dsp:cNvSpPr/>
      </dsp:nvSpPr>
      <dsp:spPr>
        <a:xfrm>
          <a:off x="5949123"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t" anchorCtr="0">
          <a:noAutofit/>
        </a:bodyPr>
        <a:lstStyle/>
        <a:p>
          <a:pPr marL="60325" lvl="0" indent="0" algn="l" defTabSz="711200">
            <a:lnSpc>
              <a:spcPct val="90000"/>
            </a:lnSpc>
            <a:spcBef>
              <a:spcPct val="0"/>
            </a:spcBef>
            <a:spcAft>
              <a:spcPct val="35000"/>
            </a:spcAft>
            <a:buNone/>
          </a:pPr>
          <a:r>
            <a:rPr lang="en-US" sz="1600" kern="1200" dirty="0"/>
            <a:t>The Board added the project to its current technical agenda in December 2021</a:t>
          </a:r>
        </a:p>
      </dsp:txBody>
      <dsp:txXfrm>
        <a:off x="6011066" y="1423141"/>
        <a:ext cx="1990996" cy="2825377"/>
      </dsp:txXfrm>
    </dsp:sp>
  </dsp:spTree>
</dsp:drawing>
</file>

<file path=ppt/diagrams/drawing9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C41617-BE13-42DB-9E70-7F0B3A7C6289}">
      <dsp:nvSpPr>
        <dsp:cNvPr id="0" name=""/>
        <dsp:cNvSpPr/>
      </dsp:nvSpPr>
      <dsp:spPr>
        <a:xfrm>
          <a:off x="0" y="408770"/>
          <a:ext cx="8561387" cy="1216800"/>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How should the existing guidance on going concern uncertainties (including the definition of a going concern) be clarified or improved to reduce diversity in practice in applying the guidance? </a:t>
          </a:r>
        </a:p>
      </dsp:txBody>
      <dsp:txXfrm>
        <a:off x="59399" y="468169"/>
        <a:ext cx="8442589" cy="1098002"/>
      </dsp:txXfrm>
    </dsp:sp>
    <dsp:sp modelId="{4C6ADBE6-907F-45FA-BA1B-FAE3FAB7C54A}">
      <dsp:nvSpPr>
        <dsp:cNvPr id="0" name=""/>
        <dsp:cNvSpPr/>
      </dsp:nvSpPr>
      <dsp:spPr>
        <a:xfrm>
          <a:off x="0" y="1812770"/>
          <a:ext cx="8561387" cy="1216800"/>
        </a:xfrm>
        <a:prstGeom prst="roundRect">
          <a:avLst/>
        </a:prstGeom>
        <a:solidFill>
          <a:schemeClr val="accent2">
            <a:shade val="80000"/>
            <a:hueOff val="388430"/>
            <a:satOff val="-26755"/>
            <a:lumOff val="18152"/>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How should severe financial stress be defined? How should that definition differ from going concern uncertainties? </a:t>
          </a:r>
        </a:p>
      </dsp:txBody>
      <dsp:txXfrm>
        <a:off x="59399" y="1872169"/>
        <a:ext cx="8442589" cy="1098002"/>
      </dsp:txXfrm>
    </dsp:sp>
    <dsp:sp modelId="{9620ED08-60CE-455A-8204-AFA9E4654905}">
      <dsp:nvSpPr>
        <dsp:cNvPr id="0" name=""/>
        <dsp:cNvSpPr/>
      </dsp:nvSpPr>
      <dsp:spPr>
        <a:xfrm>
          <a:off x="0" y="3216770"/>
          <a:ext cx="8561387" cy="1216800"/>
        </a:xfrm>
        <a:prstGeom prst="roundRect">
          <a:avLst/>
        </a:prstGeom>
        <a:solidFill>
          <a:schemeClr val="accent2">
            <a:shade val="80000"/>
            <a:hueOff val="776861"/>
            <a:satOff val="-53511"/>
            <a:lumOff val="36304"/>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If a government is determined to be exposed to severe financial stress, what relevant information should a government disclose in notes to financial statements? </a:t>
          </a:r>
        </a:p>
      </dsp:txBody>
      <dsp:txXfrm>
        <a:off x="59399" y="3276169"/>
        <a:ext cx="8442589" cy="1098002"/>
      </dsp:txXfrm>
    </dsp:sp>
  </dsp:spTree>
</dsp:drawing>
</file>

<file path=ppt/diagrams/drawing9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0F6D0-67F0-4C45-B475-C7CEC51C18BE}">
      <dsp:nvSpPr>
        <dsp:cNvPr id="0" name=""/>
        <dsp:cNvSpPr/>
      </dsp:nvSpPr>
      <dsp:spPr>
        <a:xfrm>
          <a:off x="1016"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What?</a:t>
          </a:r>
          <a:endParaRPr lang="en-US" sz="3600" kern="1200">
            <a:solidFill>
              <a:schemeClr val="accent3"/>
            </a:solidFill>
          </a:endParaRPr>
        </a:p>
      </dsp:txBody>
      <dsp:txXfrm>
        <a:off x="1016" y="0"/>
        <a:ext cx="2643603" cy="1361198"/>
      </dsp:txXfrm>
    </dsp:sp>
    <dsp:sp modelId="{0D50CC20-32FF-4B06-97FC-92D35B4FB189}">
      <dsp:nvSpPr>
        <dsp:cNvPr id="0" name=""/>
        <dsp:cNvSpPr/>
      </dsp:nvSpPr>
      <dsp:spPr>
        <a:xfrm>
          <a:off x="265377"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t" anchorCtr="0">
          <a:noAutofit/>
        </a:bodyPr>
        <a:lstStyle/>
        <a:p>
          <a:pPr marL="60325" lvl="0" indent="0" algn="l" defTabSz="889000">
            <a:lnSpc>
              <a:spcPct val="90000"/>
            </a:lnSpc>
            <a:spcBef>
              <a:spcPct val="0"/>
            </a:spcBef>
            <a:spcAft>
              <a:spcPct val="35000"/>
            </a:spcAft>
            <a:buNone/>
          </a:pPr>
          <a:r>
            <a:rPr lang="en-US" sz="2000" kern="1200"/>
            <a:t>The Board proposed a comprehensive model for recognition of revenues and expenses</a:t>
          </a:r>
        </a:p>
      </dsp:txBody>
      <dsp:txXfrm>
        <a:off x="327320" y="1423141"/>
        <a:ext cx="1990996" cy="2825377"/>
      </dsp:txXfrm>
    </dsp:sp>
    <dsp:sp modelId="{D07AB29A-E23C-4CB7-9C40-376C4ADD80A1}">
      <dsp:nvSpPr>
        <dsp:cNvPr id="0" name=""/>
        <dsp:cNvSpPr/>
      </dsp:nvSpPr>
      <dsp:spPr>
        <a:xfrm>
          <a:off x="2842889"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Why?</a:t>
          </a:r>
          <a:endParaRPr lang="en-US" sz="3600" kern="1200">
            <a:solidFill>
              <a:schemeClr val="accent3"/>
            </a:solidFill>
          </a:endParaRPr>
        </a:p>
      </dsp:txBody>
      <dsp:txXfrm>
        <a:off x="2842889" y="0"/>
        <a:ext cx="2643603" cy="1361198"/>
      </dsp:txXfrm>
    </dsp:sp>
    <dsp:sp modelId="{2E34079D-27D5-48C7-A62C-2E8AAB1D3AF4}">
      <dsp:nvSpPr>
        <dsp:cNvPr id="0" name=""/>
        <dsp:cNvSpPr/>
      </dsp:nvSpPr>
      <dsp:spPr>
        <a:xfrm>
          <a:off x="3107250"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t" anchorCtr="0">
          <a:noAutofit/>
        </a:bodyPr>
        <a:lstStyle/>
        <a:p>
          <a:pPr marL="60325" lvl="0" indent="0" algn="l" defTabSz="889000">
            <a:lnSpc>
              <a:spcPct val="90000"/>
            </a:lnSpc>
            <a:spcBef>
              <a:spcPct val="0"/>
            </a:spcBef>
            <a:spcAft>
              <a:spcPct val="35000"/>
            </a:spcAft>
            <a:buNone/>
          </a:pPr>
          <a:r>
            <a:rPr lang="en-US" sz="2000" kern="1200"/>
            <a:t>Guidance for exchange transactions is limited; guidance for nonexchange transactions could be improved and clarified</a:t>
          </a:r>
          <a:endParaRPr lang="en-US" sz="2000" kern="1200">
            <a:solidFill>
              <a:schemeClr val="bg1"/>
            </a:solidFill>
          </a:endParaRPr>
        </a:p>
      </dsp:txBody>
      <dsp:txXfrm>
        <a:off x="3169193" y="1423141"/>
        <a:ext cx="1990996" cy="2825377"/>
      </dsp:txXfrm>
    </dsp:sp>
    <dsp:sp modelId="{B8E80059-7753-4292-BEE2-00EF08B957DE}">
      <dsp:nvSpPr>
        <dsp:cNvPr id="0" name=""/>
        <dsp:cNvSpPr/>
      </dsp:nvSpPr>
      <dsp:spPr>
        <a:xfrm>
          <a:off x="5684763"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When?</a:t>
          </a:r>
          <a:endParaRPr lang="en-US" sz="3600" kern="1200">
            <a:solidFill>
              <a:schemeClr val="accent3"/>
            </a:solidFill>
          </a:endParaRPr>
        </a:p>
      </dsp:txBody>
      <dsp:txXfrm>
        <a:off x="5684763" y="0"/>
        <a:ext cx="2643603" cy="1361198"/>
      </dsp:txXfrm>
    </dsp:sp>
    <dsp:sp modelId="{E1B05951-EF31-4758-BA25-1797B6A2E274}">
      <dsp:nvSpPr>
        <dsp:cNvPr id="0" name=""/>
        <dsp:cNvSpPr/>
      </dsp:nvSpPr>
      <dsp:spPr>
        <a:xfrm>
          <a:off x="5949123"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t" anchorCtr="0">
          <a:noAutofit/>
        </a:bodyPr>
        <a:lstStyle/>
        <a:p>
          <a:pPr marL="60325" lvl="0" indent="0" algn="l" defTabSz="889000">
            <a:lnSpc>
              <a:spcPct val="90000"/>
            </a:lnSpc>
            <a:spcBef>
              <a:spcPct val="0"/>
            </a:spcBef>
            <a:spcAft>
              <a:spcPct val="35000"/>
            </a:spcAft>
            <a:buNone/>
          </a:pPr>
          <a:r>
            <a:rPr lang="en-US" sz="2000" kern="1200" dirty="0"/>
            <a:t>The Board is scheduled to consider the issuance of an Exposure Draft in Q1 2025</a:t>
          </a:r>
        </a:p>
      </dsp:txBody>
      <dsp:txXfrm>
        <a:off x="6011066" y="1423141"/>
        <a:ext cx="1990996" cy="2825377"/>
      </dsp:txXfrm>
    </dsp:sp>
  </dsp:spTree>
</dsp:drawing>
</file>

<file path=ppt/diagrams/drawing9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7247B2-6DA7-4F0E-8B08-9E8288D21FD2}">
      <dsp:nvSpPr>
        <dsp:cNvPr id="0" name=""/>
        <dsp:cNvSpPr/>
      </dsp:nvSpPr>
      <dsp:spPr>
        <a:xfrm>
          <a:off x="0" y="233270"/>
          <a:ext cx="8561387" cy="14829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a:t>Develop a comprehensive, principles-based model that establishes guidance applicable to a wide range of revenue and expense transactions to:</a:t>
          </a:r>
          <a:endParaRPr lang="en-US" sz="2800" kern="1200"/>
        </a:p>
      </dsp:txBody>
      <dsp:txXfrm>
        <a:off x="72393" y="305663"/>
        <a:ext cx="8416601" cy="1338188"/>
      </dsp:txXfrm>
    </dsp:sp>
    <dsp:sp modelId="{DC7E98E7-6BF6-42B0-9CAA-B4C33145BC26}">
      <dsp:nvSpPr>
        <dsp:cNvPr id="0" name=""/>
        <dsp:cNvSpPr/>
      </dsp:nvSpPr>
      <dsp:spPr>
        <a:xfrm>
          <a:off x="0" y="1716245"/>
          <a:ext cx="8561387" cy="2892825"/>
        </a:xfrm>
        <a:prstGeom prst="rect">
          <a:avLst/>
        </a:prstGeom>
        <a:noFill/>
        <a:ln>
          <a:noFill/>
        </a:ln>
        <a:effectLst/>
        <a:scene3d>
          <a:camera prst="orthographicFront"/>
          <a:lightRig rig="threePt" dir="t"/>
        </a:scene3d>
        <a:sp3d>
          <a:bevelT/>
        </a:sp3d>
      </dsp:spPr>
      <dsp:style>
        <a:lnRef idx="0">
          <a:scrgbClr r="0" g="0" b="0"/>
        </a:lnRef>
        <a:fillRef idx="0">
          <a:scrgbClr r="0" g="0" b="0"/>
        </a:fillRef>
        <a:effectRef idx="0">
          <a:scrgbClr r="0" g="0" b="0"/>
        </a:effectRef>
        <a:fontRef idx="minor"/>
      </dsp:style>
      <dsp:txBody>
        <a:bodyPr spcFirstLastPara="0" vert="horz" wrap="square" lIns="271824"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baseline="0"/>
            <a:t>Expand on areas where there is no guidance—expenses</a:t>
          </a:r>
          <a:endParaRPr lang="en-US" sz="2400" kern="1200"/>
        </a:p>
        <a:p>
          <a:pPr marL="228600" lvl="1" indent="-228600" algn="l" defTabSz="1066800">
            <a:lnSpc>
              <a:spcPct val="90000"/>
            </a:lnSpc>
            <a:spcBef>
              <a:spcPct val="0"/>
            </a:spcBef>
            <a:spcAft>
              <a:spcPct val="20000"/>
            </a:spcAft>
            <a:buChar char="•"/>
          </a:pPr>
          <a:r>
            <a:rPr lang="en-US" sz="2400" kern="1200" baseline="0"/>
            <a:t>Expand on areas where there is limited guidance—certain revenues</a:t>
          </a:r>
          <a:endParaRPr lang="en-US" sz="2400" kern="1200"/>
        </a:p>
        <a:p>
          <a:pPr marL="228600" lvl="1" indent="-228600" algn="l" defTabSz="1066800">
            <a:lnSpc>
              <a:spcPct val="90000"/>
            </a:lnSpc>
            <a:spcBef>
              <a:spcPct val="0"/>
            </a:spcBef>
            <a:spcAft>
              <a:spcPct val="20000"/>
            </a:spcAft>
            <a:buChar char="•"/>
          </a:pPr>
          <a:r>
            <a:rPr lang="en-US" sz="2400" kern="1200" baseline="0"/>
            <a:t>Consider practice issues and challenges identified in current guidance—Statement 33</a:t>
          </a:r>
          <a:endParaRPr lang="en-US" sz="2400" kern="1200"/>
        </a:p>
        <a:p>
          <a:pPr marL="228600" lvl="1" indent="-228600" algn="l" defTabSz="1066800">
            <a:lnSpc>
              <a:spcPct val="90000"/>
            </a:lnSpc>
            <a:spcBef>
              <a:spcPct val="0"/>
            </a:spcBef>
            <a:spcAft>
              <a:spcPct val="20000"/>
            </a:spcAft>
            <a:buChar char="•"/>
          </a:pPr>
          <a:r>
            <a:rPr lang="en-US" sz="2400" kern="1200" baseline="0"/>
            <a:t>Consider the conceptual framework—issued after Statement 33</a:t>
          </a:r>
          <a:endParaRPr lang="en-US" sz="2400" kern="1200"/>
        </a:p>
        <a:p>
          <a:pPr marL="228600" lvl="1" indent="-228600" algn="l" defTabSz="1066800">
            <a:lnSpc>
              <a:spcPct val="90000"/>
            </a:lnSpc>
            <a:spcBef>
              <a:spcPct val="0"/>
            </a:spcBef>
            <a:spcAft>
              <a:spcPct val="20000"/>
            </a:spcAft>
            <a:buChar char="•"/>
          </a:pPr>
          <a:r>
            <a:rPr lang="en-US" sz="2400" kern="1200" baseline="0"/>
            <a:t>Consider performance obligation recognition</a:t>
          </a:r>
          <a:endParaRPr lang="en-US" sz="2400" kern="1200"/>
        </a:p>
      </dsp:txBody>
      <dsp:txXfrm>
        <a:off x="0" y="1716245"/>
        <a:ext cx="8561387" cy="2892825"/>
      </dsp:txXfrm>
    </dsp:sp>
  </dsp:spTree>
</dsp:drawing>
</file>

<file path=ppt/diagrams/drawing9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2C809-89B8-4F85-B023-BDBD7A4CECB2}">
      <dsp:nvSpPr>
        <dsp:cNvPr id="0" name=""/>
        <dsp:cNvSpPr/>
      </dsp:nvSpPr>
      <dsp:spPr>
        <a:xfrm>
          <a:off x="744" y="13195"/>
          <a:ext cx="1743189" cy="87159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a:t>Financial instruments</a:t>
          </a:r>
        </a:p>
      </dsp:txBody>
      <dsp:txXfrm>
        <a:off x="26272" y="38723"/>
        <a:ext cx="1692133" cy="820538"/>
      </dsp:txXfrm>
    </dsp:sp>
    <dsp:sp modelId="{84211419-AFDC-450A-81B1-9B5A906BDA06}">
      <dsp:nvSpPr>
        <dsp:cNvPr id="0" name=""/>
        <dsp:cNvSpPr/>
      </dsp:nvSpPr>
      <dsp:spPr>
        <a:xfrm>
          <a:off x="175063" y="884789"/>
          <a:ext cx="174318" cy="653695"/>
        </a:xfrm>
        <a:custGeom>
          <a:avLst/>
          <a:gdLst/>
          <a:ahLst/>
          <a:cxnLst/>
          <a:rect l="0" t="0" r="0" b="0"/>
          <a:pathLst>
            <a:path>
              <a:moveTo>
                <a:pt x="0" y="0"/>
              </a:moveTo>
              <a:lnTo>
                <a:pt x="0" y="653695"/>
              </a:lnTo>
              <a:lnTo>
                <a:pt x="174318" y="653695"/>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F1683EAC-C557-4A9B-B198-7EF9A0C2AE73}">
      <dsp:nvSpPr>
        <dsp:cNvPr id="0" name=""/>
        <dsp:cNvSpPr/>
      </dsp:nvSpPr>
      <dsp:spPr>
        <a:xfrm>
          <a:off x="349382" y="1102688"/>
          <a:ext cx="1394551" cy="87159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t>Investments</a:t>
          </a:r>
        </a:p>
      </dsp:txBody>
      <dsp:txXfrm>
        <a:off x="374910" y="1128216"/>
        <a:ext cx="1343495" cy="820538"/>
      </dsp:txXfrm>
    </dsp:sp>
    <dsp:sp modelId="{9B9E2183-B156-4C4A-A1E6-DD4EE091AE9C}">
      <dsp:nvSpPr>
        <dsp:cNvPr id="0" name=""/>
        <dsp:cNvSpPr/>
      </dsp:nvSpPr>
      <dsp:spPr>
        <a:xfrm>
          <a:off x="175063" y="884789"/>
          <a:ext cx="174318" cy="1743189"/>
        </a:xfrm>
        <a:custGeom>
          <a:avLst/>
          <a:gdLst/>
          <a:ahLst/>
          <a:cxnLst/>
          <a:rect l="0" t="0" r="0" b="0"/>
          <a:pathLst>
            <a:path>
              <a:moveTo>
                <a:pt x="0" y="0"/>
              </a:moveTo>
              <a:lnTo>
                <a:pt x="0" y="1743189"/>
              </a:lnTo>
              <a:lnTo>
                <a:pt x="174318" y="1743189"/>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4B0A167E-BBE9-4874-95BF-F236049D8570}">
      <dsp:nvSpPr>
        <dsp:cNvPr id="0" name=""/>
        <dsp:cNvSpPr/>
      </dsp:nvSpPr>
      <dsp:spPr>
        <a:xfrm>
          <a:off x="349382" y="2192181"/>
          <a:ext cx="1394551" cy="871594"/>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t>Derivative instruments</a:t>
          </a:r>
        </a:p>
      </dsp:txBody>
      <dsp:txXfrm>
        <a:off x="374910" y="2217709"/>
        <a:ext cx="1343495" cy="820538"/>
      </dsp:txXfrm>
    </dsp:sp>
    <dsp:sp modelId="{6C0FC0C4-5A78-4589-8B12-39118DBA6E37}">
      <dsp:nvSpPr>
        <dsp:cNvPr id="0" name=""/>
        <dsp:cNvSpPr/>
      </dsp:nvSpPr>
      <dsp:spPr>
        <a:xfrm>
          <a:off x="175063" y="884789"/>
          <a:ext cx="183843" cy="2803318"/>
        </a:xfrm>
        <a:custGeom>
          <a:avLst/>
          <a:gdLst/>
          <a:ahLst/>
          <a:cxnLst/>
          <a:rect l="0" t="0" r="0" b="0"/>
          <a:pathLst>
            <a:path>
              <a:moveTo>
                <a:pt x="0" y="0"/>
              </a:moveTo>
              <a:lnTo>
                <a:pt x="0" y="2803318"/>
              </a:lnTo>
              <a:lnTo>
                <a:pt x="183843" y="2803318"/>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9DCAE394-1277-44EE-835A-6AD0D9631264}">
      <dsp:nvSpPr>
        <dsp:cNvPr id="0" name=""/>
        <dsp:cNvSpPr/>
      </dsp:nvSpPr>
      <dsp:spPr>
        <a:xfrm>
          <a:off x="358907" y="3252311"/>
          <a:ext cx="1394551" cy="871594"/>
        </a:xfrm>
        <a:prstGeom prst="roundRect">
          <a:avLst>
            <a:gd name="adj" fmla="val 10000"/>
          </a:avLst>
        </a:prstGeom>
        <a:solidFill>
          <a:schemeClr val="lt1">
            <a:alpha val="90000"/>
            <a:hueOff val="0"/>
            <a:satOff val="0"/>
            <a:lumOff val="0"/>
            <a:alphaOff val="0"/>
          </a:schemeClr>
        </a:solidFill>
        <a:ln w="12700" cap="flat" cmpd="sng" algn="ctr">
          <a:solidFill>
            <a:schemeClr val="tx2">
              <a:lumMod val="75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t>Long-term debt</a:t>
          </a:r>
        </a:p>
      </dsp:txBody>
      <dsp:txXfrm>
        <a:off x="384435" y="3277839"/>
        <a:ext cx="1343495" cy="820538"/>
      </dsp:txXfrm>
    </dsp:sp>
    <dsp:sp modelId="{A7E1E742-4381-4DD7-AFC8-F8311999C689}">
      <dsp:nvSpPr>
        <dsp:cNvPr id="0" name=""/>
        <dsp:cNvSpPr/>
      </dsp:nvSpPr>
      <dsp:spPr>
        <a:xfrm>
          <a:off x="2179731" y="13195"/>
          <a:ext cx="1743189" cy="87159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a:t>Capital assets and inventory</a:t>
          </a:r>
        </a:p>
      </dsp:txBody>
      <dsp:txXfrm>
        <a:off x="2205259" y="38723"/>
        <a:ext cx="1692133" cy="820538"/>
      </dsp:txXfrm>
    </dsp:sp>
    <dsp:sp modelId="{4D574902-E5DD-4E54-9ACA-5554D437E65C}">
      <dsp:nvSpPr>
        <dsp:cNvPr id="0" name=""/>
        <dsp:cNvSpPr/>
      </dsp:nvSpPr>
      <dsp:spPr>
        <a:xfrm>
          <a:off x="2354050" y="884789"/>
          <a:ext cx="174318" cy="653695"/>
        </a:xfrm>
        <a:custGeom>
          <a:avLst/>
          <a:gdLst/>
          <a:ahLst/>
          <a:cxnLst/>
          <a:rect l="0" t="0" r="0" b="0"/>
          <a:pathLst>
            <a:path>
              <a:moveTo>
                <a:pt x="0" y="0"/>
              </a:moveTo>
              <a:lnTo>
                <a:pt x="0" y="653695"/>
              </a:lnTo>
              <a:lnTo>
                <a:pt x="174318" y="653695"/>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020ADB93-7E9C-4E80-A445-05B976EC2749}">
      <dsp:nvSpPr>
        <dsp:cNvPr id="0" name=""/>
        <dsp:cNvSpPr/>
      </dsp:nvSpPr>
      <dsp:spPr>
        <a:xfrm>
          <a:off x="2528369" y="1102688"/>
          <a:ext cx="1394551" cy="871594"/>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t>Purchase, sale, or impairment</a:t>
          </a:r>
        </a:p>
      </dsp:txBody>
      <dsp:txXfrm>
        <a:off x="2553897" y="1128216"/>
        <a:ext cx="1343495" cy="820538"/>
      </dsp:txXfrm>
    </dsp:sp>
    <dsp:sp modelId="{495F34CF-5072-4092-A22F-7565EB33674F}">
      <dsp:nvSpPr>
        <dsp:cNvPr id="0" name=""/>
        <dsp:cNvSpPr/>
      </dsp:nvSpPr>
      <dsp:spPr>
        <a:xfrm>
          <a:off x="2354050" y="884789"/>
          <a:ext cx="174318" cy="1743189"/>
        </a:xfrm>
        <a:custGeom>
          <a:avLst/>
          <a:gdLst/>
          <a:ahLst/>
          <a:cxnLst/>
          <a:rect l="0" t="0" r="0" b="0"/>
          <a:pathLst>
            <a:path>
              <a:moveTo>
                <a:pt x="0" y="0"/>
              </a:moveTo>
              <a:lnTo>
                <a:pt x="0" y="1743189"/>
              </a:lnTo>
              <a:lnTo>
                <a:pt x="174318" y="1743189"/>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417DCE7D-3525-42E7-9693-261310A00FD4}">
      <dsp:nvSpPr>
        <dsp:cNvPr id="0" name=""/>
        <dsp:cNvSpPr/>
      </dsp:nvSpPr>
      <dsp:spPr>
        <a:xfrm>
          <a:off x="2528369" y="2192181"/>
          <a:ext cx="1394551" cy="871594"/>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t>Capitalization and depreciation</a:t>
          </a:r>
        </a:p>
      </dsp:txBody>
      <dsp:txXfrm>
        <a:off x="2553897" y="2217709"/>
        <a:ext cx="1343495" cy="820538"/>
      </dsp:txXfrm>
    </dsp:sp>
    <dsp:sp modelId="{20E80EAE-8277-460C-A930-9898C72E517B}">
      <dsp:nvSpPr>
        <dsp:cNvPr id="0" name=""/>
        <dsp:cNvSpPr/>
      </dsp:nvSpPr>
      <dsp:spPr>
        <a:xfrm>
          <a:off x="2354050" y="884789"/>
          <a:ext cx="174318" cy="2832682"/>
        </a:xfrm>
        <a:custGeom>
          <a:avLst/>
          <a:gdLst/>
          <a:ahLst/>
          <a:cxnLst/>
          <a:rect l="0" t="0" r="0" b="0"/>
          <a:pathLst>
            <a:path>
              <a:moveTo>
                <a:pt x="0" y="0"/>
              </a:moveTo>
              <a:lnTo>
                <a:pt x="0" y="2832682"/>
              </a:lnTo>
              <a:lnTo>
                <a:pt x="174318" y="2832682"/>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13618E5A-547F-41C4-BF83-7D3568E7D866}">
      <dsp:nvSpPr>
        <dsp:cNvPr id="0" name=""/>
        <dsp:cNvSpPr/>
      </dsp:nvSpPr>
      <dsp:spPr>
        <a:xfrm>
          <a:off x="2528369" y="3281675"/>
          <a:ext cx="1394551" cy="87159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t>Inventory valuation</a:t>
          </a:r>
        </a:p>
      </dsp:txBody>
      <dsp:txXfrm>
        <a:off x="2553897" y="3307203"/>
        <a:ext cx="1343495" cy="820538"/>
      </dsp:txXfrm>
    </dsp:sp>
    <dsp:sp modelId="{03546D43-2FB2-402B-9188-AF0D29AD9A8B}">
      <dsp:nvSpPr>
        <dsp:cNvPr id="0" name=""/>
        <dsp:cNvSpPr/>
      </dsp:nvSpPr>
      <dsp:spPr>
        <a:xfrm>
          <a:off x="4358717" y="13195"/>
          <a:ext cx="1743189" cy="871594"/>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a:t>Post-employment</a:t>
          </a:r>
        </a:p>
      </dsp:txBody>
      <dsp:txXfrm>
        <a:off x="4384245" y="38723"/>
        <a:ext cx="1692133" cy="820538"/>
      </dsp:txXfrm>
    </dsp:sp>
    <dsp:sp modelId="{1C6369E5-AA39-4D06-93AA-A6657E738DBA}">
      <dsp:nvSpPr>
        <dsp:cNvPr id="0" name=""/>
        <dsp:cNvSpPr/>
      </dsp:nvSpPr>
      <dsp:spPr>
        <a:xfrm>
          <a:off x="4533036" y="884789"/>
          <a:ext cx="174318" cy="653695"/>
        </a:xfrm>
        <a:custGeom>
          <a:avLst/>
          <a:gdLst/>
          <a:ahLst/>
          <a:cxnLst/>
          <a:rect l="0" t="0" r="0" b="0"/>
          <a:pathLst>
            <a:path>
              <a:moveTo>
                <a:pt x="0" y="0"/>
              </a:moveTo>
              <a:lnTo>
                <a:pt x="0" y="653695"/>
              </a:lnTo>
              <a:lnTo>
                <a:pt x="174318" y="653695"/>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709B523B-15EB-46EE-9B71-9F6AF60A51C3}">
      <dsp:nvSpPr>
        <dsp:cNvPr id="0" name=""/>
        <dsp:cNvSpPr/>
      </dsp:nvSpPr>
      <dsp:spPr>
        <a:xfrm>
          <a:off x="4707355" y="1102688"/>
          <a:ext cx="1394551" cy="871594"/>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t>Pensions</a:t>
          </a:r>
        </a:p>
      </dsp:txBody>
      <dsp:txXfrm>
        <a:off x="4732883" y="1128216"/>
        <a:ext cx="1343495" cy="820538"/>
      </dsp:txXfrm>
    </dsp:sp>
    <dsp:sp modelId="{E2506855-6792-4513-874A-A79BD7DAB0C2}">
      <dsp:nvSpPr>
        <dsp:cNvPr id="0" name=""/>
        <dsp:cNvSpPr/>
      </dsp:nvSpPr>
      <dsp:spPr>
        <a:xfrm>
          <a:off x="4533036" y="884789"/>
          <a:ext cx="174318" cy="1743189"/>
        </a:xfrm>
        <a:custGeom>
          <a:avLst/>
          <a:gdLst/>
          <a:ahLst/>
          <a:cxnLst/>
          <a:rect l="0" t="0" r="0" b="0"/>
          <a:pathLst>
            <a:path>
              <a:moveTo>
                <a:pt x="0" y="0"/>
              </a:moveTo>
              <a:lnTo>
                <a:pt x="0" y="1743189"/>
              </a:lnTo>
              <a:lnTo>
                <a:pt x="174318" y="1743189"/>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C68572D5-1B9D-4BD3-BE78-6E7B11C02911}">
      <dsp:nvSpPr>
        <dsp:cNvPr id="0" name=""/>
        <dsp:cNvSpPr/>
      </dsp:nvSpPr>
      <dsp:spPr>
        <a:xfrm>
          <a:off x="4707355" y="2192181"/>
          <a:ext cx="1394551" cy="871594"/>
        </a:xfrm>
        <a:prstGeom prst="roundRect">
          <a:avLst>
            <a:gd name="adj" fmla="val 10000"/>
          </a:avLst>
        </a:prstGeom>
        <a:solidFill>
          <a:schemeClr val="lt1">
            <a:alpha val="90000"/>
            <a:hueOff val="0"/>
            <a:satOff val="0"/>
            <a:lumOff val="0"/>
            <a:alphaOff val="0"/>
          </a:schemeClr>
        </a:solidFill>
        <a:ln w="12700" cap="flat" cmpd="sng" algn="ctr">
          <a:solidFill>
            <a:schemeClr val="tx2">
              <a:lumMod val="7500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t>OPEB</a:t>
          </a:r>
        </a:p>
      </dsp:txBody>
      <dsp:txXfrm>
        <a:off x="4732883" y="2217709"/>
        <a:ext cx="1343495" cy="820538"/>
      </dsp:txXfrm>
    </dsp:sp>
    <dsp:sp modelId="{A6463964-EE46-4A02-B37D-48EDB06AD221}">
      <dsp:nvSpPr>
        <dsp:cNvPr id="0" name=""/>
        <dsp:cNvSpPr/>
      </dsp:nvSpPr>
      <dsp:spPr>
        <a:xfrm>
          <a:off x="4533036" y="884789"/>
          <a:ext cx="174318" cy="2832682"/>
        </a:xfrm>
        <a:custGeom>
          <a:avLst/>
          <a:gdLst/>
          <a:ahLst/>
          <a:cxnLst/>
          <a:rect l="0" t="0" r="0" b="0"/>
          <a:pathLst>
            <a:path>
              <a:moveTo>
                <a:pt x="0" y="0"/>
              </a:moveTo>
              <a:lnTo>
                <a:pt x="0" y="2832682"/>
              </a:lnTo>
              <a:lnTo>
                <a:pt x="174318" y="2832682"/>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0">
          <a:scrgbClr r="0" g="0" b="0"/>
        </a:fillRef>
        <a:effectRef idx="0">
          <a:scrgbClr r="0" g="0" b="0"/>
        </a:effectRef>
        <a:fontRef idx="minor"/>
      </dsp:style>
    </dsp:sp>
    <dsp:sp modelId="{0C6AC5CE-A493-465E-8887-D5347611690F}">
      <dsp:nvSpPr>
        <dsp:cNvPr id="0" name=""/>
        <dsp:cNvSpPr/>
      </dsp:nvSpPr>
      <dsp:spPr>
        <a:xfrm>
          <a:off x="4707355" y="3281675"/>
          <a:ext cx="1394551" cy="871594"/>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t>Other: compensated absences</a:t>
          </a:r>
        </a:p>
      </dsp:txBody>
      <dsp:txXfrm>
        <a:off x="4732883" y="3307203"/>
        <a:ext cx="1343495" cy="820538"/>
      </dsp:txXfrm>
    </dsp:sp>
  </dsp:spTree>
</dsp:drawing>
</file>

<file path=ppt/diagrams/drawing9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0F482-B543-4E79-A293-5BCAE574B69D}">
      <dsp:nvSpPr>
        <dsp:cNvPr id="0" name=""/>
        <dsp:cNvSpPr/>
      </dsp:nvSpPr>
      <dsp:spPr>
        <a:xfrm>
          <a:off x="0" y="0"/>
          <a:ext cx="5435257" cy="1290671"/>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i="1" kern="1200"/>
            <a:t>Categorization</a:t>
          </a:r>
          <a:r>
            <a:rPr lang="en-US" sz="2300" b="0" kern="1200"/>
            <a:t> </a:t>
          </a:r>
        </a:p>
        <a:p>
          <a:pPr marL="0" lvl="0" indent="0" algn="l" defTabSz="1022350">
            <a:lnSpc>
              <a:spcPct val="90000"/>
            </a:lnSpc>
            <a:spcBef>
              <a:spcPct val="0"/>
            </a:spcBef>
            <a:spcAft>
              <a:spcPct val="35000"/>
            </a:spcAft>
            <a:buNone/>
          </a:pPr>
          <a:r>
            <a:rPr lang="en-US" sz="2300" b="0" kern="1200"/>
            <a:t>Identify the </a:t>
          </a:r>
          <a:r>
            <a:rPr lang="en-US" sz="2300" b="0" i="1" kern="1200"/>
            <a:t>type</a:t>
          </a:r>
          <a:r>
            <a:rPr lang="en-US" sz="2300" b="0" kern="1200"/>
            <a:t> of transaction</a:t>
          </a:r>
          <a:endParaRPr lang="en-US" sz="2300" kern="1200"/>
        </a:p>
      </dsp:txBody>
      <dsp:txXfrm>
        <a:off x="37802" y="37802"/>
        <a:ext cx="4042522" cy="1215067"/>
      </dsp:txXfrm>
    </dsp:sp>
    <dsp:sp modelId="{76EF79BC-AE4A-452D-811D-E9744A0CF9EF}">
      <dsp:nvSpPr>
        <dsp:cNvPr id="0" name=""/>
        <dsp:cNvSpPr/>
      </dsp:nvSpPr>
      <dsp:spPr>
        <a:xfrm>
          <a:off x="479581" y="1505783"/>
          <a:ext cx="5435257" cy="1290671"/>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i="1" kern="1200"/>
            <a:t>Recognition</a:t>
          </a:r>
          <a:r>
            <a:rPr lang="en-US" sz="2300" b="0" kern="1200"/>
            <a:t> </a:t>
          </a:r>
        </a:p>
        <a:p>
          <a:pPr marL="0" lvl="0" indent="0" algn="l" defTabSz="1022350">
            <a:lnSpc>
              <a:spcPct val="90000"/>
            </a:lnSpc>
            <a:spcBef>
              <a:spcPct val="0"/>
            </a:spcBef>
            <a:spcAft>
              <a:spcPct val="35000"/>
            </a:spcAft>
            <a:buNone/>
          </a:pPr>
          <a:r>
            <a:rPr lang="en-US" sz="2300" b="0" kern="1200"/>
            <a:t>Determine </a:t>
          </a:r>
          <a:r>
            <a:rPr lang="en-US" sz="2300" b="0" i="1" kern="1200"/>
            <a:t>what</a:t>
          </a:r>
          <a:r>
            <a:rPr lang="en-US" sz="2300" b="0" kern="1200"/>
            <a:t> element should be reported and </a:t>
          </a:r>
          <a:r>
            <a:rPr lang="en-US" sz="2300" b="0" i="1" kern="1200"/>
            <a:t>when</a:t>
          </a:r>
          <a:endParaRPr lang="en-US" sz="2300" kern="1200"/>
        </a:p>
      </dsp:txBody>
      <dsp:txXfrm>
        <a:off x="517383" y="1543585"/>
        <a:ext cx="4041134" cy="1215067"/>
      </dsp:txXfrm>
    </dsp:sp>
    <dsp:sp modelId="{44A65F9C-9D2D-45A1-B2DD-103762E954C5}">
      <dsp:nvSpPr>
        <dsp:cNvPr id="0" name=""/>
        <dsp:cNvSpPr/>
      </dsp:nvSpPr>
      <dsp:spPr>
        <a:xfrm>
          <a:off x="959162" y="3003732"/>
          <a:ext cx="5435257" cy="1290671"/>
        </a:xfrm>
        <a:prstGeom prst="roundRect">
          <a:avLst>
            <a:gd name="adj" fmla="val 10000"/>
          </a:avLst>
        </a:prstGeom>
        <a:solidFill>
          <a:schemeClr val="accent5">
            <a:lumMod val="75000"/>
          </a:schemeClr>
        </a:soli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i="1" kern="1200"/>
            <a:t>Measurement</a:t>
          </a:r>
        </a:p>
        <a:p>
          <a:pPr marL="0" lvl="0" indent="0" algn="l" defTabSz="1022350">
            <a:lnSpc>
              <a:spcPct val="90000"/>
            </a:lnSpc>
            <a:spcBef>
              <a:spcPct val="0"/>
            </a:spcBef>
            <a:spcAft>
              <a:spcPct val="35000"/>
            </a:spcAft>
            <a:buNone/>
          </a:pPr>
          <a:r>
            <a:rPr lang="en-US" sz="2300" b="0" kern="1200"/>
            <a:t>Determine the </a:t>
          </a:r>
          <a:r>
            <a:rPr lang="en-US" sz="2300" b="0" i="1" kern="1200"/>
            <a:t>amount</a:t>
          </a:r>
          <a:r>
            <a:rPr lang="en-US" sz="2300" b="0" kern="1200"/>
            <a:t> to report</a:t>
          </a:r>
          <a:endParaRPr lang="en-US" sz="2300" kern="1200"/>
        </a:p>
      </dsp:txBody>
      <dsp:txXfrm>
        <a:off x="996964" y="3041534"/>
        <a:ext cx="4041134" cy="1215067"/>
      </dsp:txXfrm>
    </dsp:sp>
    <dsp:sp modelId="{F81C1F6A-DC69-4BF4-BAA6-A04F1464AA40}">
      <dsp:nvSpPr>
        <dsp:cNvPr id="0" name=""/>
        <dsp:cNvSpPr/>
      </dsp:nvSpPr>
      <dsp:spPr>
        <a:xfrm>
          <a:off x="4596320" y="978759"/>
          <a:ext cx="838936" cy="838936"/>
        </a:xfrm>
        <a:prstGeom prst="downArrow">
          <a:avLst>
            <a:gd name="adj1" fmla="val 55000"/>
            <a:gd name="adj2" fmla="val 45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785081" y="978759"/>
        <a:ext cx="461414" cy="631299"/>
      </dsp:txXfrm>
    </dsp:sp>
    <dsp:sp modelId="{069762BA-D637-4B0D-9680-085EBAC27FD2}">
      <dsp:nvSpPr>
        <dsp:cNvPr id="0" name=""/>
        <dsp:cNvSpPr/>
      </dsp:nvSpPr>
      <dsp:spPr>
        <a:xfrm>
          <a:off x="5075901" y="2475938"/>
          <a:ext cx="838936" cy="838936"/>
        </a:xfrm>
        <a:prstGeom prst="downArrow">
          <a:avLst>
            <a:gd name="adj1" fmla="val 55000"/>
            <a:gd name="adj2" fmla="val 45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264662" y="2475938"/>
        <a:ext cx="461414" cy="631299"/>
      </dsp:txXfrm>
    </dsp:sp>
  </dsp:spTree>
</dsp:drawing>
</file>

<file path=ppt/diagrams/drawing9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522B3-B3DC-4B87-B552-6B3B84CA69C8}">
      <dsp:nvSpPr>
        <dsp:cNvPr id="0" name=""/>
        <dsp:cNvSpPr/>
      </dsp:nvSpPr>
      <dsp:spPr>
        <a:xfrm>
          <a:off x="3138497" y="0"/>
          <a:ext cx="4707746" cy="1147008"/>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marL="228600" lvl="1" indent="-228600" algn="l" defTabSz="933450">
            <a:lnSpc>
              <a:spcPct val="90000"/>
            </a:lnSpc>
            <a:spcBef>
              <a:spcPct val="0"/>
            </a:spcBef>
            <a:spcAft>
              <a:spcPct val="15000"/>
            </a:spcAft>
            <a:buNone/>
          </a:pPr>
          <a:r>
            <a:rPr lang="en-US" sz="2100" kern="1200"/>
            <a:t>	Expense is recognized as the city receives the supplies</a:t>
          </a:r>
        </a:p>
      </dsp:txBody>
      <dsp:txXfrm>
        <a:off x="3138497" y="143376"/>
        <a:ext cx="4277618" cy="860256"/>
      </dsp:txXfrm>
    </dsp:sp>
    <dsp:sp modelId="{F5A3FC1E-716A-489F-A032-F8B355F435E8}">
      <dsp:nvSpPr>
        <dsp:cNvPr id="0" name=""/>
        <dsp:cNvSpPr/>
      </dsp:nvSpPr>
      <dsp:spPr>
        <a:xfrm>
          <a:off x="0" y="0"/>
          <a:ext cx="3138497" cy="1147008"/>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City orders supplies</a:t>
          </a:r>
        </a:p>
      </dsp:txBody>
      <dsp:txXfrm>
        <a:off x="55992" y="55992"/>
        <a:ext cx="3026513" cy="1035024"/>
      </dsp:txXfrm>
    </dsp:sp>
    <dsp:sp modelId="{01767D7B-6805-4307-B70E-D7E33189CD43}">
      <dsp:nvSpPr>
        <dsp:cNvPr id="0" name=""/>
        <dsp:cNvSpPr/>
      </dsp:nvSpPr>
      <dsp:spPr>
        <a:xfrm>
          <a:off x="3138497" y="1261709"/>
          <a:ext cx="4707746" cy="1147008"/>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marL="228600" lvl="1" indent="-228600" algn="l" defTabSz="933450">
            <a:lnSpc>
              <a:spcPct val="90000"/>
            </a:lnSpc>
            <a:spcBef>
              <a:spcPct val="0"/>
            </a:spcBef>
            <a:spcAft>
              <a:spcPct val="15000"/>
            </a:spcAft>
            <a:buNone/>
          </a:pPr>
          <a:r>
            <a:rPr lang="en-US" sz="2100" kern="1200"/>
            <a:t>	Expense is recognized as the CPA firm carries out the expected work, such as an audit</a:t>
          </a:r>
        </a:p>
      </dsp:txBody>
      <dsp:txXfrm>
        <a:off x="3138497" y="1405085"/>
        <a:ext cx="4277618" cy="860256"/>
      </dsp:txXfrm>
    </dsp:sp>
    <dsp:sp modelId="{616F5916-82D9-406F-8DEC-D4DF57958C15}">
      <dsp:nvSpPr>
        <dsp:cNvPr id="0" name=""/>
        <dsp:cNvSpPr/>
      </dsp:nvSpPr>
      <dsp:spPr>
        <a:xfrm>
          <a:off x="0" y="1261709"/>
          <a:ext cx="3138497" cy="1147008"/>
        </a:xfrm>
        <a:prstGeom prst="roundRect">
          <a:avLst/>
        </a:prstGeom>
        <a:solidFill>
          <a:schemeClr val="accent1">
            <a:shade val="80000"/>
            <a:hueOff val="363637"/>
            <a:satOff val="-40619"/>
            <a:lumOff val="21576"/>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School district hires CPA</a:t>
          </a:r>
        </a:p>
      </dsp:txBody>
      <dsp:txXfrm>
        <a:off x="55992" y="1317701"/>
        <a:ext cx="3026513" cy="1035024"/>
      </dsp:txXfrm>
    </dsp:sp>
    <dsp:sp modelId="{FD0CF255-AF60-483E-8117-D3AF654F67E1}">
      <dsp:nvSpPr>
        <dsp:cNvPr id="0" name=""/>
        <dsp:cNvSpPr/>
      </dsp:nvSpPr>
      <dsp:spPr>
        <a:xfrm>
          <a:off x="3138497" y="2523418"/>
          <a:ext cx="4707746" cy="1147008"/>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13335" tIns="13335" rIns="13335" bIns="13335" numCol="1" spcCol="1270" anchor="ctr" anchorCtr="0">
          <a:noAutofit/>
        </a:bodyPr>
        <a:lstStyle/>
        <a:p>
          <a:pPr marL="228600" lvl="1" indent="-228600" algn="l" defTabSz="933450">
            <a:lnSpc>
              <a:spcPct val="90000"/>
            </a:lnSpc>
            <a:spcBef>
              <a:spcPct val="0"/>
            </a:spcBef>
            <a:spcAft>
              <a:spcPct val="15000"/>
            </a:spcAft>
            <a:buNone/>
          </a:pPr>
          <a:r>
            <a:rPr lang="en-US" sz="2100" kern="1200"/>
            <a:t>	Expenses for wages are recognized as the employees perform services over time</a:t>
          </a:r>
        </a:p>
      </dsp:txBody>
      <dsp:txXfrm>
        <a:off x="3138497" y="2666794"/>
        <a:ext cx="4277618" cy="860256"/>
      </dsp:txXfrm>
    </dsp:sp>
    <dsp:sp modelId="{896A63C4-93C0-43D5-9AE6-B4C3E8454A46}">
      <dsp:nvSpPr>
        <dsp:cNvPr id="0" name=""/>
        <dsp:cNvSpPr/>
      </dsp:nvSpPr>
      <dsp:spPr>
        <a:xfrm>
          <a:off x="0" y="2523418"/>
          <a:ext cx="3138497" cy="1147008"/>
        </a:xfrm>
        <a:prstGeom prst="roundRect">
          <a:avLst/>
        </a:prstGeom>
        <a:solidFill>
          <a:schemeClr val="accent1">
            <a:shade val="80000"/>
            <a:hueOff val="727274"/>
            <a:satOff val="-81238"/>
            <a:lumOff val="43152"/>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Public utility employees</a:t>
          </a:r>
        </a:p>
      </dsp:txBody>
      <dsp:txXfrm>
        <a:off x="55992" y="2579410"/>
        <a:ext cx="3026513" cy="1035024"/>
      </dsp:txXfrm>
    </dsp:sp>
  </dsp:spTree>
</dsp:drawing>
</file>

<file path=ppt/diagrams/drawing9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64EB81-829C-4BDE-920A-CD40C3125BAA}">
      <dsp:nvSpPr>
        <dsp:cNvPr id="0" name=""/>
        <dsp:cNvSpPr/>
      </dsp:nvSpPr>
      <dsp:spPr>
        <a:xfrm>
          <a:off x="0" y="0"/>
          <a:ext cx="7652085" cy="4993304"/>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solidFill>
                <a:schemeClr val="accent2">
                  <a:lumMod val="60000"/>
                  <a:lumOff val="40000"/>
                </a:schemeClr>
              </a:solidFill>
            </a:rPr>
            <a:t>Expense is recognized at the same time as the </a:t>
          </a:r>
          <a:r>
            <a:rPr lang="en-US" sz="2800" b="1" i="1" kern="1200">
              <a:solidFill>
                <a:schemeClr val="accent2">
                  <a:lumMod val="60000"/>
                  <a:lumOff val="40000"/>
                </a:schemeClr>
              </a:solidFill>
            </a:rPr>
            <a:t>payable</a:t>
          </a:r>
          <a:r>
            <a:rPr lang="en-US" sz="2800" kern="1200">
              <a:solidFill>
                <a:schemeClr val="accent2">
                  <a:lumMod val="60000"/>
                  <a:lumOff val="40000"/>
                </a:schemeClr>
              </a:solidFill>
            </a:rPr>
            <a:t>, unless there are time requirements</a:t>
          </a:r>
        </a:p>
      </dsp:txBody>
      <dsp:txXfrm>
        <a:off x="0" y="0"/>
        <a:ext cx="7652085" cy="1497991"/>
      </dsp:txXfrm>
    </dsp:sp>
    <dsp:sp modelId="{E7A1A5B9-5FA8-4788-A804-0FB36245067E}">
      <dsp:nvSpPr>
        <dsp:cNvPr id="0" name=""/>
        <dsp:cNvSpPr/>
      </dsp:nvSpPr>
      <dsp:spPr>
        <a:xfrm>
          <a:off x="765208" y="1498417"/>
          <a:ext cx="6121668" cy="980984"/>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a:t>Contractual arrangements</a:t>
          </a:r>
        </a:p>
      </dsp:txBody>
      <dsp:txXfrm>
        <a:off x="793940" y="1527149"/>
        <a:ext cx="6064204" cy="923520"/>
      </dsp:txXfrm>
    </dsp:sp>
    <dsp:sp modelId="{02F8DCC0-1499-4C0E-960C-C503EC9DA22B}">
      <dsp:nvSpPr>
        <dsp:cNvPr id="0" name=""/>
        <dsp:cNvSpPr/>
      </dsp:nvSpPr>
      <dsp:spPr>
        <a:xfrm>
          <a:off x="765208" y="2630322"/>
          <a:ext cx="6121668" cy="980984"/>
        </a:xfrm>
        <a:prstGeom prst="roundRect">
          <a:avLst>
            <a:gd name="adj" fmla="val 10000"/>
          </a:avLst>
        </a:prstGeom>
        <a:solidFill>
          <a:schemeClr val="accent1">
            <a:shade val="80000"/>
            <a:hueOff val="363637"/>
            <a:satOff val="-40619"/>
            <a:lumOff val="21576"/>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a:t>Shared revenue (outflows)</a:t>
          </a:r>
        </a:p>
      </dsp:txBody>
      <dsp:txXfrm>
        <a:off x="793940" y="2659054"/>
        <a:ext cx="6064204" cy="923520"/>
      </dsp:txXfrm>
    </dsp:sp>
    <dsp:sp modelId="{B36401E7-AA7B-456B-8FD5-3CB5EF4F08CA}">
      <dsp:nvSpPr>
        <dsp:cNvPr id="0" name=""/>
        <dsp:cNvSpPr/>
      </dsp:nvSpPr>
      <dsp:spPr>
        <a:xfrm>
          <a:off x="765208" y="3762227"/>
          <a:ext cx="6121668" cy="980984"/>
        </a:xfrm>
        <a:prstGeom prst="roundRect">
          <a:avLst>
            <a:gd name="adj" fmla="val 10000"/>
          </a:avLst>
        </a:prstGeom>
        <a:solidFill>
          <a:schemeClr val="accent1">
            <a:shade val="80000"/>
            <a:hueOff val="727274"/>
            <a:satOff val="-81238"/>
            <a:lumOff val="43152"/>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kern="1200"/>
            <a:t>General aid (outflows)</a:t>
          </a:r>
        </a:p>
      </dsp:txBody>
      <dsp:txXfrm>
        <a:off x="793940" y="3790959"/>
        <a:ext cx="6064204" cy="923520"/>
      </dsp:txXfrm>
    </dsp:sp>
  </dsp:spTree>
</dsp:drawing>
</file>

<file path=ppt/diagrams/drawing9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B0AC5-C62A-472E-80C1-73421B0C1EAA}">
      <dsp:nvSpPr>
        <dsp:cNvPr id="0" name=""/>
        <dsp:cNvSpPr/>
      </dsp:nvSpPr>
      <dsp:spPr>
        <a:xfrm>
          <a:off x="2318856" y="-186287"/>
          <a:ext cx="2249913" cy="1526644"/>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Direct measurement of the most liquid item</a:t>
          </a:r>
        </a:p>
      </dsp:txBody>
      <dsp:txXfrm>
        <a:off x="2363570" y="-141573"/>
        <a:ext cx="2160485" cy="1437216"/>
      </dsp:txXfrm>
    </dsp:sp>
    <dsp:sp modelId="{FA9673DC-AA92-4ABE-A663-783AA48F3655}">
      <dsp:nvSpPr>
        <dsp:cNvPr id="0" name=""/>
        <dsp:cNvSpPr/>
      </dsp:nvSpPr>
      <dsp:spPr>
        <a:xfrm rot="3600000">
          <a:off x="3810831" y="2012913"/>
          <a:ext cx="1151297" cy="393734"/>
        </a:xfrm>
        <a:prstGeom prst="leftRightArrow">
          <a:avLst>
            <a:gd name="adj1" fmla="val 60000"/>
            <a:gd name="adj2" fmla="val 50000"/>
          </a:avLst>
        </a:prstGeom>
        <a:solidFill>
          <a:schemeClr val="accent1">
            <a:shade val="9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3928951" y="2091660"/>
        <a:ext cx="915057" cy="236240"/>
      </dsp:txXfrm>
    </dsp:sp>
    <dsp:sp modelId="{E7493900-B86C-4A06-AF67-9ACC778DD961}">
      <dsp:nvSpPr>
        <dsp:cNvPr id="0" name=""/>
        <dsp:cNvSpPr/>
      </dsp:nvSpPr>
      <dsp:spPr>
        <a:xfrm>
          <a:off x="4175352" y="3079205"/>
          <a:ext cx="2249913" cy="1426748"/>
        </a:xfrm>
        <a:prstGeom prst="roundRect">
          <a:avLst>
            <a:gd name="adj" fmla="val 10000"/>
          </a:avLst>
        </a:prstGeom>
        <a:solidFill>
          <a:schemeClr val="accent1">
            <a:shade val="80000"/>
            <a:hueOff val="363637"/>
            <a:satOff val="-40619"/>
            <a:lumOff val="21576"/>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Transaction Amount</a:t>
          </a:r>
        </a:p>
      </dsp:txBody>
      <dsp:txXfrm>
        <a:off x="4217140" y="3120993"/>
        <a:ext cx="2166337" cy="1343172"/>
      </dsp:txXfrm>
    </dsp:sp>
    <dsp:sp modelId="{C6F2C29C-B15B-4B38-AED6-0149DD317965}">
      <dsp:nvSpPr>
        <dsp:cNvPr id="0" name=""/>
        <dsp:cNvSpPr/>
      </dsp:nvSpPr>
      <dsp:spPr>
        <a:xfrm rot="10829916">
          <a:off x="2880169" y="3579660"/>
          <a:ext cx="1151297" cy="393734"/>
        </a:xfrm>
        <a:prstGeom prst="leftRightArrow">
          <a:avLst>
            <a:gd name="adj1" fmla="val 60000"/>
            <a:gd name="adj2" fmla="val 50000"/>
          </a:avLst>
        </a:prstGeom>
        <a:solidFill>
          <a:schemeClr val="accent1">
            <a:shade val="90000"/>
            <a:hueOff val="366481"/>
            <a:satOff val="-40378"/>
            <a:lumOff val="20993"/>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2998289" y="3658407"/>
        <a:ext cx="915057" cy="236240"/>
      </dsp:txXfrm>
    </dsp:sp>
    <dsp:sp modelId="{02539132-D4EA-4782-9A3A-8DF2C9B07207}">
      <dsp:nvSpPr>
        <dsp:cNvPr id="0" name=""/>
        <dsp:cNvSpPr/>
      </dsp:nvSpPr>
      <dsp:spPr>
        <a:xfrm>
          <a:off x="486371" y="3024518"/>
          <a:ext cx="2249913" cy="1471915"/>
        </a:xfrm>
        <a:prstGeom prst="roundRect">
          <a:avLst>
            <a:gd name="adj" fmla="val 10000"/>
          </a:avLst>
        </a:prstGeom>
        <a:solidFill>
          <a:schemeClr val="accent1">
            <a:shade val="80000"/>
            <a:hueOff val="727274"/>
            <a:satOff val="-81238"/>
            <a:lumOff val="43152"/>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Allocated Amount for Category A Transactions</a:t>
          </a:r>
        </a:p>
      </dsp:txBody>
      <dsp:txXfrm>
        <a:off x="529482" y="3067629"/>
        <a:ext cx="2163691" cy="1385693"/>
      </dsp:txXfrm>
    </dsp:sp>
    <dsp:sp modelId="{ACB19127-FE67-4AE0-A2E6-CE6CC9B649DE}">
      <dsp:nvSpPr>
        <dsp:cNvPr id="0" name=""/>
        <dsp:cNvSpPr/>
      </dsp:nvSpPr>
      <dsp:spPr>
        <a:xfrm rot="17995562">
          <a:off x="1944046" y="1985570"/>
          <a:ext cx="1151297" cy="393734"/>
        </a:xfrm>
        <a:prstGeom prst="leftRightArrow">
          <a:avLst>
            <a:gd name="adj1" fmla="val 60000"/>
            <a:gd name="adj2" fmla="val 50000"/>
          </a:avLst>
        </a:prstGeom>
        <a:solidFill>
          <a:schemeClr val="accent1">
            <a:shade val="90000"/>
            <a:hueOff val="732963"/>
            <a:satOff val="-80756"/>
            <a:lumOff val="41986"/>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062166" y="2064317"/>
        <a:ext cx="915057" cy="236240"/>
      </dsp:txXfrm>
    </dsp:sp>
  </dsp:spTree>
</dsp:drawing>
</file>

<file path=ppt/diagrams/drawing9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0F6D0-67F0-4C45-B475-C7CEC51C18BE}">
      <dsp:nvSpPr>
        <dsp:cNvPr id="0" name=""/>
        <dsp:cNvSpPr/>
      </dsp:nvSpPr>
      <dsp:spPr>
        <a:xfrm>
          <a:off x="1016"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What?</a:t>
          </a:r>
          <a:endParaRPr lang="en-US" sz="3600" kern="1200">
            <a:solidFill>
              <a:schemeClr val="accent3"/>
            </a:solidFill>
          </a:endParaRPr>
        </a:p>
      </dsp:txBody>
      <dsp:txXfrm>
        <a:off x="1016" y="0"/>
        <a:ext cx="2643603" cy="1361198"/>
      </dsp:txXfrm>
    </dsp:sp>
    <dsp:sp modelId="{0D50CC20-32FF-4B06-97FC-92D35B4FB189}">
      <dsp:nvSpPr>
        <dsp:cNvPr id="0" name=""/>
        <dsp:cNvSpPr/>
      </dsp:nvSpPr>
      <dsp:spPr>
        <a:xfrm>
          <a:off x="265377"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t" anchorCtr="0">
          <a:noAutofit/>
        </a:bodyPr>
        <a:lstStyle/>
        <a:p>
          <a:pPr marL="60325" lvl="0" indent="0" algn="l" defTabSz="844550">
            <a:lnSpc>
              <a:spcPct val="90000"/>
            </a:lnSpc>
            <a:spcBef>
              <a:spcPct val="0"/>
            </a:spcBef>
            <a:spcAft>
              <a:spcPct val="35000"/>
            </a:spcAft>
            <a:buNone/>
          </a:pPr>
          <a:r>
            <a:rPr lang="en-US" sz="1900" kern="1200"/>
            <a:t>The GASB is evaluating existing guidance related to capital assets and the usefulness of information reported by governments</a:t>
          </a:r>
        </a:p>
      </dsp:txBody>
      <dsp:txXfrm>
        <a:off x="327320" y="1423141"/>
        <a:ext cx="1990996" cy="2825377"/>
      </dsp:txXfrm>
    </dsp:sp>
    <dsp:sp modelId="{D07AB29A-E23C-4CB7-9C40-376C4ADD80A1}">
      <dsp:nvSpPr>
        <dsp:cNvPr id="0" name=""/>
        <dsp:cNvSpPr/>
      </dsp:nvSpPr>
      <dsp:spPr>
        <a:xfrm>
          <a:off x="2842889"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Why?</a:t>
          </a:r>
          <a:endParaRPr lang="en-US" sz="3600" kern="1200">
            <a:solidFill>
              <a:schemeClr val="accent3"/>
            </a:solidFill>
          </a:endParaRPr>
        </a:p>
      </dsp:txBody>
      <dsp:txXfrm>
        <a:off x="2842889" y="0"/>
        <a:ext cx="2643603" cy="1361198"/>
      </dsp:txXfrm>
    </dsp:sp>
    <dsp:sp modelId="{2E34079D-27D5-48C7-A62C-2E8AAB1D3AF4}">
      <dsp:nvSpPr>
        <dsp:cNvPr id="0" name=""/>
        <dsp:cNvSpPr/>
      </dsp:nvSpPr>
      <dsp:spPr>
        <a:xfrm>
          <a:off x="3107250"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t" anchorCtr="0">
          <a:noAutofit/>
        </a:bodyPr>
        <a:lstStyle/>
        <a:p>
          <a:pPr marL="60325" lvl="0" indent="0" algn="l" defTabSz="844550">
            <a:lnSpc>
              <a:spcPct val="90000"/>
            </a:lnSpc>
            <a:spcBef>
              <a:spcPct val="0"/>
            </a:spcBef>
            <a:spcAft>
              <a:spcPct val="35000"/>
            </a:spcAft>
            <a:buNone/>
          </a:pPr>
          <a:r>
            <a:rPr lang="en-US" sz="1900" kern="1200"/>
            <a:t>Stakeholders have asked the GASB to review various aspects of capital asset reporting; the most relevant standards have been in effect 15-20 years</a:t>
          </a:r>
          <a:endParaRPr lang="en-US" sz="1900" kern="1200">
            <a:solidFill>
              <a:schemeClr val="bg1"/>
            </a:solidFill>
          </a:endParaRPr>
        </a:p>
      </dsp:txBody>
      <dsp:txXfrm>
        <a:off x="3169193" y="1423141"/>
        <a:ext cx="1990996" cy="2825377"/>
      </dsp:txXfrm>
    </dsp:sp>
    <dsp:sp modelId="{B8E80059-7753-4292-BEE2-00EF08B957DE}">
      <dsp:nvSpPr>
        <dsp:cNvPr id="0" name=""/>
        <dsp:cNvSpPr/>
      </dsp:nvSpPr>
      <dsp:spPr>
        <a:xfrm>
          <a:off x="5684763" y="0"/>
          <a:ext cx="2643603" cy="4537328"/>
        </a:xfrm>
        <a:prstGeom prst="roundRect">
          <a:avLst>
            <a:gd name="adj" fmla="val 10000"/>
          </a:avLst>
        </a:prstGeom>
        <a:solidFill>
          <a:schemeClr val="accent1">
            <a:tint val="40000"/>
            <a:hueOff val="0"/>
            <a:satOff val="0"/>
            <a:lumOff val="0"/>
            <a:alphaOff val="0"/>
          </a:schemeClr>
        </a:solidFill>
        <a:ln>
          <a:noFill/>
        </a:ln>
        <a:effectLst/>
        <a:scene3d>
          <a:camera prst="orthographicFront"/>
          <a:lightRig rig="threePt" dir="t"/>
        </a:scene3d>
        <a:sp3d>
          <a:bevelT/>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solidFill>
                <a:schemeClr val="accent3"/>
              </a:solidFill>
            </a:rPr>
            <a:t>When?</a:t>
          </a:r>
          <a:endParaRPr lang="en-US" sz="3600" kern="1200">
            <a:solidFill>
              <a:schemeClr val="accent3"/>
            </a:solidFill>
          </a:endParaRPr>
        </a:p>
      </dsp:txBody>
      <dsp:txXfrm>
        <a:off x="5684763" y="0"/>
        <a:ext cx="2643603" cy="1361198"/>
      </dsp:txXfrm>
    </dsp:sp>
    <dsp:sp modelId="{E1B05951-EF31-4758-BA25-1797B6A2E274}">
      <dsp:nvSpPr>
        <dsp:cNvPr id="0" name=""/>
        <dsp:cNvSpPr/>
      </dsp:nvSpPr>
      <dsp:spPr>
        <a:xfrm>
          <a:off x="5949123" y="1361198"/>
          <a:ext cx="2114882" cy="294926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t" anchorCtr="0">
          <a:noAutofit/>
        </a:bodyPr>
        <a:lstStyle/>
        <a:p>
          <a:pPr marL="60325" lvl="0" indent="0" algn="l" defTabSz="844550">
            <a:lnSpc>
              <a:spcPct val="90000"/>
            </a:lnSpc>
            <a:spcBef>
              <a:spcPct val="0"/>
            </a:spcBef>
            <a:spcAft>
              <a:spcPct val="35000"/>
            </a:spcAft>
            <a:buNone/>
          </a:pPr>
          <a:r>
            <a:rPr lang="en-US" sz="1900" kern="1200"/>
            <a:t>The Board added the pre-agenda research in August 2019</a:t>
          </a:r>
        </a:p>
      </dsp:txBody>
      <dsp:txXfrm>
        <a:off x="6011066" y="1423141"/>
        <a:ext cx="1990996" cy="2825377"/>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6.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7.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7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8.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9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362FE091-9834-3248-B5DE-0B4F05D31F25}" type="datetimeFigureOut">
              <a:rPr lang="en-US" smtClean="0"/>
              <a:t>9/2/2022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57E1298-9719-A847-8A86-E02FED6E13BC}" type="slidenum">
              <a:rPr lang="en-US" smtClean="0"/>
              <a:t>‹#›</a:t>
            </a:fld>
            <a:endParaRPr lang="en-US"/>
          </a:p>
        </p:txBody>
      </p:sp>
    </p:spTree>
    <p:extLst>
      <p:ext uri="{BB962C8B-B14F-4D97-AF65-F5344CB8AC3E}">
        <p14:creationId xmlns:p14="http://schemas.microsoft.com/office/powerpoint/2010/main" val="440644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05768711-07A2-4905-A9C6-92171B1DF195}" type="datetimeFigureOut">
              <a:rPr lang="en-US"/>
              <a:pPr>
                <a:defRPr/>
              </a:pPr>
              <a:t>9/2/2022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279DEEB5-AEAE-45A6-BF9A-868FE2D85C7C}" type="slidenum">
              <a:rPr lang="en-US"/>
              <a:pPr>
                <a:defRPr/>
              </a:pPr>
              <a:t>‹#›</a:t>
            </a:fld>
            <a:endParaRPr lang="en-US"/>
          </a:p>
        </p:txBody>
      </p:sp>
    </p:spTree>
    <p:extLst>
      <p:ext uri="{BB962C8B-B14F-4D97-AF65-F5344CB8AC3E}">
        <p14:creationId xmlns:p14="http://schemas.microsoft.com/office/powerpoint/2010/main" val="19289375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pPr>
                <a:defRPr/>
              </a:pPr>
              <a:t>1</a:t>
            </a:fld>
            <a:endParaRPr lang="en-US"/>
          </a:p>
        </p:txBody>
      </p:sp>
    </p:spTree>
    <p:extLst>
      <p:ext uri="{BB962C8B-B14F-4D97-AF65-F5344CB8AC3E}">
        <p14:creationId xmlns:p14="http://schemas.microsoft.com/office/powerpoint/2010/main" val="2726837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41</a:t>
            </a:fld>
            <a:endParaRPr lang="en-US" dirty="0"/>
          </a:p>
        </p:txBody>
      </p:sp>
    </p:spTree>
    <p:extLst>
      <p:ext uri="{BB962C8B-B14F-4D97-AF65-F5344CB8AC3E}">
        <p14:creationId xmlns:p14="http://schemas.microsoft.com/office/powerpoint/2010/main" val="2648404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42</a:t>
            </a:fld>
            <a:endParaRPr lang="en-US" dirty="0"/>
          </a:p>
        </p:txBody>
      </p:sp>
    </p:spTree>
    <p:extLst>
      <p:ext uri="{BB962C8B-B14F-4D97-AF65-F5344CB8AC3E}">
        <p14:creationId xmlns:p14="http://schemas.microsoft.com/office/powerpoint/2010/main" val="1273910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144588"/>
            <a:ext cx="4121150" cy="3090862"/>
          </a:xfrm>
        </p:spPr>
      </p:sp>
      <p:sp>
        <p:nvSpPr>
          <p:cNvPr id="3" name="Notes Placeholder 2"/>
          <p:cNvSpPr>
            <a:spLocks noGrp="1"/>
          </p:cNvSpPr>
          <p:nvPr>
            <p:ph type="body" idx="1"/>
          </p:nvPr>
        </p:nvSpPr>
        <p:spPr/>
        <p:txBody>
          <a:bodyPr/>
          <a:lstStyle/>
          <a:p>
            <a:pPr defTabSz="458573">
              <a:defRPr/>
            </a:pPr>
            <a:endParaRPr lang="en-US" sz="1800"/>
          </a:p>
        </p:txBody>
      </p:sp>
      <p:sp>
        <p:nvSpPr>
          <p:cNvPr id="4" name="Slide Number Placeholder 3"/>
          <p:cNvSpPr>
            <a:spLocks noGrp="1"/>
          </p:cNvSpPr>
          <p:nvPr>
            <p:ph type="sldNum" sz="quarter" idx="10"/>
          </p:nvPr>
        </p:nvSpPr>
        <p:spPr/>
        <p:txBody>
          <a:bodyPr/>
          <a:lstStyle/>
          <a:p>
            <a:pPr defTabSz="458573" fontAlgn="base">
              <a:spcBef>
                <a:spcPct val="0"/>
              </a:spcBef>
              <a:spcAft>
                <a:spcPct val="0"/>
              </a:spcAft>
              <a:defRPr/>
            </a:pPr>
            <a:fld id="{829599AC-CD18-4F14-B469-B034D02387DF}" type="slidenum">
              <a:rPr lang="en-US">
                <a:solidFill>
                  <a:prstClr val="black"/>
                </a:solidFill>
                <a:latin typeface="Calibri" pitchFamily="-64" charset="0"/>
                <a:ea typeface="ＭＳ Ｐゴシック" pitchFamily="-64" charset="-128"/>
              </a:rPr>
              <a:pPr defTabSz="458573" fontAlgn="base">
                <a:spcBef>
                  <a:spcPct val="0"/>
                </a:spcBef>
                <a:spcAft>
                  <a:spcPct val="0"/>
                </a:spcAft>
                <a:defRPr/>
              </a:pPr>
              <a:t>50</a:t>
            </a:fld>
            <a:endParaRPr lang="en-US">
              <a:solidFill>
                <a:prstClr val="black"/>
              </a:solidFill>
              <a:latin typeface="Calibri" pitchFamily="-64" charset="0"/>
              <a:ea typeface="ＭＳ Ｐゴシック" pitchFamily="-64" charset="-128"/>
            </a:endParaRPr>
          </a:p>
        </p:txBody>
      </p:sp>
    </p:spTree>
    <p:extLst>
      <p:ext uri="{BB962C8B-B14F-4D97-AF65-F5344CB8AC3E}">
        <p14:creationId xmlns:p14="http://schemas.microsoft.com/office/powerpoint/2010/main" val="12130999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Would retain existing accounting requirements under modified accrual in the governmental funds.</a:t>
            </a:r>
          </a:p>
        </p:txBody>
      </p:sp>
      <p:sp>
        <p:nvSpPr>
          <p:cNvPr id="4" name="Slide Number Placeholder 3"/>
          <p:cNvSpPr>
            <a:spLocks noGrp="1"/>
          </p:cNvSpPr>
          <p:nvPr>
            <p:ph type="sldNum" sz="quarter" idx="10"/>
          </p:nvPr>
        </p:nvSpPr>
        <p:spPr/>
        <p:txBody>
          <a:bodyPr/>
          <a:lstStyle/>
          <a:p>
            <a:pPr defTabSz="915772">
              <a:defRPr/>
            </a:pPr>
            <a:fld id="{279DEEB5-AEAE-45A6-BF9A-868FE2D85C7C}" type="slidenum">
              <a:rPr lang="en-US">
                <a:solidFill>
                  <a:prstClr val="black"/>
                </a:solidFill>
                <a:latin typeface="Calibri"/>
              </a:rPr>
              <a:pPr defTabSz="915772">
                <a:defRPr/>
              </a:pPr>
              <a:t>51</a:t>
            </a:fld>
            <a:endParaRPr lang="en-US">
              <a:solidFill>
                <a:prstClr val="black"/>
              </a:solidFill>
              <a:latin typeface="Calibri"/>
            </a:endParaRPr>
          </a:p>
        </p:txBody>
      </p:sp>
    </p:spTree>
    <p:extLst>
      <p:ext uri="{BB962C8B-B14F-4D97-AF65-F5344CB8AC3E}">
        <p14:creationId xmlns:p14="http://schemas.microsoft.com/office/powerpoint/2010/main" val="1399137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144588"/>
            <a:ext cx="4121150" cy="3090862"/>
          </a:xfrm>
        </p:spPr>
      </p:sp>
      <p:sp>
        <p:nvSpPr>
          <p:cNvPr id="3" name="Notes Placeholder 2"/>
          <p:cNvSpPr>
            <a:spLocks noGrp="1"/>
          </p:cNvSpPr>
          <p:nvPr>
            <p:ph type="body" idx="1"/>
          </p:nvPr>
        </p:nvSpPr>
        <p:spPr/>
        <p:txBody>
          <a:bodyPr/>
          <a:lstStyle/>
          <a:p>
            <a:pPr defTabSz="458573">
              <a:defRPr/>
            </a:pPr>
            <a:endParaRPr lang="en-US" sz="1800"/>
          </a:p>
        </p:txBody>
      </p:sp>
      <p:sp>
        <p:nvSpPr>
          <p:cNvPr id="4" name="Slide Number Placeholder 3"/>
          <p:cNvSpPr>
            <a:spLocks noGrp="1"/>
          </p:cNvSpPr>
          <p:nvPr>
            <p:ph type="sldNum" sz="quarter" idx="10"/>
          </p:nvPr>
        </p:nvSpPr>
        <p:spPr/>
        <p:txBody>
          <a:bodyPr/>
          <a:lstStyle/>
          <a:p>
            <a:pPr defTabSz="458573" fontAlgn="base">
              <a:spcBef>
                <a:spcPct val="0"/>
              </a:spcBef>
              <a:spcAft>
                <a:spcPct val="0"/>
              </a:spcAft>
              <a:defRPr/>
            </a:pPr>
            <a:fld id="{829599AC-CD18-4F14-B469-B034D02387DF}" type="slidenum">
              <a:rPr lang="en-US">
                <a:solidFill>
                  <a:prstClr val="black"/>
                </a:solidFill>
                <a:latin typeface="Calibri" pitchFamily="-64" charset="0"/>
                <a:ea typeface="ＭＳ Ｐゴシック" pitchFamily="-64" charset="-128"/>
              </a:rPr>
              <a:pPr defTabSz="458573" fontAlgn="base">
                <a:spcBef>
                  <a:spcPct val="0"/>
                </a:spcBef>
                <a:spcAft>
                  <a:spcPct val="0"/>
                </a:spcAft>
                <a:defRPr/>
              </a:pPr>
              <a:t>53</a:t>
            </a:fld>
            <a:endParaRPr lang="en-US">
              <a:solidFill>
                <a:prstClr val="black"/>
              </a:solidFill>
              <a:latin typeface="Calibri" pitchFamily="-64" charset="0"/>
              <a:ea typeface="ＭＳ Ｐゴシック" pitchFamily="-64" charset="-128"/>
            </a:endParaRPr>
          </a:p>
        </p:txBody>
      </p:sp>
    </p:spTree>
    <p:extLst>
      <p:ext uri="{BB962C8B-B14F-4D97-AF65-F5344CB8AC3E}">
        <p14:creationId xmlns:p14="http://schemas.microsoft.com/office/powerpoint/2010/main" val="2561389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a:solidFill>
                  <a:schemeClr val="tx1">
                    <a:lumMod val="75000"/>
                    <a:lumOff val="25000"/>
                  </a:schemeClr>
                </a:solidFill>
              </a:rPr>
              <a:t>Box 3: The list of qualitative factors in paragraph 13 should be used to assess whether it is more likely than not an issuer will support debt service payments. </a:t>
            </a:r>
          </a:p>
          <a:p>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pPr>
                <a:defRPr/>
              </a:pPr>
              <a:t>56</a:t>
            </a:fld>
            <a:endParaRPr lang="en-US"/>
          </a:p>
        </p:txBody>
      </p:sp>
    </p:spTree>
    <p:extLst>
      <p:ext uri="{BB962C8B-B14F-4D97-AF65-F5344CB8AC3E}">
        <p14:creationId xmlns:p14="http://schemas.microsoft.com/office/powerpoint/2010/main" val="3503571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144588"/>
            <a:ext cx="4121150" cy="3090862"/>
          </a:xfrm>
        </p:spPr>
      </p:sp>
      <p:sp>
        <p:nvSpPr>
          <p:cNvPr id="3" name="Notes Placeholder 2"/>
          <p:cNvSpPr>
            <a:spLocks noGrp="1"/>
          </p:cNvSpPr>
          <p:nvPr>
            <p:ph type="body" idx="1"/>
          </p:nvPr>
        </p:nvSpPr>
        <p:spPr/>
        <p:txBody>
          <a:bodyPr/>
          <a:lstStyle/>
          <a:p>
            <a:pPr defTabSz="458573">
              <a:defRPr/>
            </a:pPr>
            <a:endParaRPr lang="en-US" sz="1800"/>
          </a:p>
        </p:txBody>
      </p:sp>
      <p:sp>
        <p:nvSpPr>
          <p:cNvPr id="4" name="Slide Number Placeholder 3"/>
          <p:cNvSpPr>
            <a:spLocks noGrp="1"/>
          </p:cNvSpPr>
          <p:nvPr>
            <p:ph type="sldNum" sz="quarter" idx="10"/>
          </p:nvPr>
        </p:nvSpPr>
        <p:spPr/>
        <p:txBody>
          <a:bodyPr/>
          <a:lstStyle/>
          <a:p>
            <a:pPr defTabSz="458573" fontAlgn="base">
              <a:spcBef>
                <a:spcPct val="0"/>
              </a:spcBef>
              <a:spcAft>
                <a:spcPct val="0"/>
              </a:spcAft>
              <a:defRPr/>
            </a:pPr>
            <a:fld id="{829599AC-CD18-4F14-B469-B034D02387DF}" type="slidenum">
              <a:rPr lang="en-US">
                <a:solidFill>
                  <a:prstClr val="black"/>
                </a:solidFill>
                <a:latin typeface="Calibri" pitchFamily="-64" charset="0"/>
                <a:ea typeface="ＭＳ Ｐゴシック" pitchFamily="-64" charset="-128"/>
              </a:rPr>
              <a:pPr defTabSz="458573" fontAlgn="base">
                <a:spcBef>
                  <a:spcPct val="0"/>
                </a:spcBef>
                <a:spcAft>
                  <a:spcPct val="0"/>
                </a:spcAft>
                <a:defRPr/>
              </a:pPr>
              <a:t>62</a:t>
            </a:fld>
            <a:endParaRPr lang="en-US">
              <a:solidFill>
                <a:prstClr val="black"/>
              </a:solidFill>
              <a:latin typeface="Calibri" pitchFamily="-64" charset="0"/>
              <a:ea typeface="ＭＳ Ｐゴシック" pitchFamily="-64" charset="-128"/>
            </a:endParaRPr>
          </a:p>
        </p:txBody>
      </p:sp>
    </p:spTree>
    <p:extLst>
      <p:ext uri="{BB962C8B-B14F-4D97-AF65-F5344CB8AC3E}">
        <p14:creationId xmlns:p14="http://schemas.microsoft.com/office/powerpoint/2010/main" val="3416866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66</a:t>
            </a:fld>
            <a:endParaRPr lang="en-US">
              <a:solidFill>
                <a:prstClr val="black"/>
              </a:solidFill>
            </a:endParaRPr>
          </a:p>
        </p:txBody>
      </p:sp>
    </p:spTree>
    <p:extLst>
      <p:ext uri="{BB962C8B-B14F-4D97-AF65-F5344CB8AC3E}">
        <p14:creationId xmlns:p14="http://schemas.microsoft.com/office/powerpoint/2010/main" val="10271885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7950" y="1146175"/>
            <a:ext cx="4127500" cy="3095625"/>
          </a:xfrm>
        </p:spPr>
      </p:sp>
      <p:sp>
        <p:nvSpPr>
          <p:cNvPr id="3" name="Notes Placeholder 2"/>
          <p:cNvSpPr>
            <a:spLocks noGrp="1"/>
          </p:cNvSpPr>
          <p:nvPr>
            <p:ph type="body" idx="1"/>
          </p:nvPr>
        </p:nvSpPr>
        <p:spPr/>
        <p:txBody>
          <a:bodyPr/>
          <a:lstStyle/>
          <a:p>
            <a:pPr defTabSz="459261">
              <a:defRPr/>
            </a:pPr>
            <a:endParaRPr lang="en-US" sz="1800"/>
          </a:p>
        </p:txBody>
      </p:sp>
      <p:sp>
        <p:nvSpPr>
          <p:cNvPr id="4" name="Slide Number Placeholder 3"/>
          <p:cNvSpPr>
            <a:spLocks noGrp="1"/>
          </p:cNvSpPr>
          <p:nvPr>
            <p:ph type="sldNum" sz="quarter" idx="10"/>
          </p:nvPr>
        </p:nvSpPr>
        <p:spPr/>
        <p:txBody>
          <a:bodyPr/>
          <a:lstStyle/>
          <a:p>
            <a:pPr defTabSz="459261" fontAlgn="base">
              <a:spcBef>
                <a:spcPct val="0"/>
              </a:spcBef>
              <a:spcAft>
                <a:spcPct val="0"/>
              </a:spcAft>
              <a:defRPr/>
            </a:pPr>
            <a:fld id="{829599AC-CD18-4F14-B469-B034D02387DF}" type="slidenum">
              <a:rPr lang="en-US">
                <a:solidFill>
                  <a:prstClr val="black"/>
                </a:solidFill>
                <a:latin typeface="Calibri" pitchFamily="-64" charset="0"/>
                <a:ea typeface="ＭＳ Ｐゴシック" pitchFamily="-64" charset="-128"/>
              </a:rPr>
              <a:pPr defTabSz="459261" fontAlgn="base">
                <a:spcBef>
                  <a:spcPct val="0"/>
                </a:spcBef>
                <a:spcAft>
                  <a:spcPct val="0"/>
                </a:spcAft>
                <a:defRPr/>
              </a:pPr>
              <a:t>68</a:t>
            </a:fld>
            <a:endParaRPr lang="en-US">
              <a:solidFill>
                <a:prstClr val="black"/>
              </a:solidFill>
              <a:latin typeface="Calibri" pitchFamily="-64" charset="0"/>
              <a:ea typeface="ＭＳ Ｐゴシック" pitchFamily="-64" charset="-128"/>
            </a:endParaRPr>
          </a:p>
        </p:txBody>
      </p:sp>
    </p:spTree>
    <p:extLst>
      <p:ext uri="{BB962C8B-B14F-4D97-AF65-F5344CB8AC3E}">
        <p14:creationId xmlns:p14="http://schemas.microsoft.com/office/powerpoint/2010/main" val="1661264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0"/>
              <a:t>Statement 87 does not include nonexchange transactions, such as $1/year leases, because the Statement 87 reporting model based on leases being financing transactions does not work well for nonexchange transactions. (Report a $1 lease liability and asset?)</a:t>
            </a:r>
          </a:p>
          <a:p>
            <a:endParaRPr lang="en-US" sz="2000"/>
          </a:p>
          <a:p>
            <a:r>
              <a:rPr lang="en-US" sz="2000"/>
              <a:t>The right-to-use asset is that “specified in the contract”</a:t>
            </a:r>
          </a:p>
          <a:p>
            <a:endParaRPr lang="en-US" sz="2000"/>
          </a:p>
          <a:p>
            <a:r>
              <a:rPr lang="en-US" sz="2000"/>
              <a:t>Control is manifested by (1) the right to obtain present service capacity from use of the underlying asset and (2) the right to determine the nature and manner of use of the underlying asset</a:t>
            </a:r>
          </a:p>
          <a:p>
            <a:endParaRPr lang="en-US" sz="2000">
              <a:cs typeface="Times New Roman" panose="02020603050405020304" pitchFamily="18" charset="0"/>
            </a:endParaRPr>
          </a:p>
          <a:p>
            <a:r>
              <a:rPr lang="en-US" sz="2000" b="1"/>
              <a:t>In final deliberations,</a:t>
            </a:r>
            <a:r>
              <a:rPr lang="en-US" sz="2000"/>
              <a:t> </a:t>
            </a:r>
            <a:r>
              <a:rPr lang="en-US" sz="2000">
                <a:ea typeface="ＭＳ Ｐゴシック" pitchFamily="-112" charset="-128"/>
                <a:cs typeface="ＭＳ Ｐゴシック" pitchFamily="-112" charset="-128"/>
              </a:rPr>
              <a:t>the Board decided to specifically note that the right to use a nonfinancial asset refers to the right to use another entity’s underlying asset.  The Board also decided that the right-to-use asset should be what is “specified in the contract,” which would include the right to use the underlying asset for portions of time during a lease term, such as leases for certain days each week or for certain hours each day. </a:t>
            </a:r>
          </a:p>
          <a:p>
            <a:r>
              <a:rPr lang="en-US" sz="2000">
                <a:ea typeface="ＭＳ Ｐゴシック" pitchFamily="-112" charset="-128"/>
                <a:cs typeface="ＭＳ Ｐゴシック" pitchFamily="-112" charset="-128"/>
              </a:rPr>
              <a:t>The Board also agreed to add guidance for determining when a lease contract conveys control of the right to use the underlying asset. The guidance is similar to the FASB guidance but is based on the notions of control found in Concepts Statement No. 4, </a:t>
            </a:r>
            <a:r>
              <a:rPr lang="en-US" sz="2000" i="1">
                <a:ea typeface="ＭＳ Ｐゴシック" pitchFamily="-112" charset="-128"/>
                <a:cs typeface="ＭＳ Ｐゴシック" pitchFamily="-112" charset="-128"/>
              </a:rPr>
              <a:t>Elements of Financial Statements,</a:t>
            </a:r>
            <a:r>
              <a:rPr lang="en-US" sz="2000">
                <a:ea typeface="ＭＳ Ｐゴシック" pitchFamily="-112" charset="-128"/>
                <a:cs typeface="ＭＳ Ｐゴシック" pitchFamily="-112" charset="-128"/>
              </a:rPr>
              <a:t> including (1) the right to obtain the present service capacity from use of the underlying asset and (2) the right to determine the nature and manner of use of the underlying asset. The control criteria would be applied to the right-to-use asset as specified in the contract.  The Board agreed that, unlike FASB, the criteria would </a:t>
            </a:r>
            <a:r>
              <a:rPr lang="en-US" sz="2000" i="1">
                <a:ea typeface="ＭＳ Ｐゴシック" pitchFamily="-112" charset="-128"/>
                <a:cs typeface="ＭＳ Ｐゴシック" pitchFamily="-112" charset="-128"/>
              </a:rPr>
              <a:t>not</a:t>
            </a:r>
            <a:r>
              <a:rPr lang="en-US" sz="2000">
                <a:ea typeface="ＭＳ Ｐゴシック" pitchFamily="-112" charset="-128"/>
                <a:cs typeface="ＭＳ Ｐゴシック" pitchFamily="-112" charset="-128"/>
              </a:rPr>
              <a:t> limit a lease to contracts that convey “substantially all” of the present service capacity from use of the underlying asset. </a:t>
            </a:r>
            <a:endParaRPr lang="en-US" sz="2000"/>
          </a:p>
        </p:txBody>
      </p:sp>
      <p:sp>
        <p:nvSpPr>
          <p:cNvPr id="4" name="Slide Number Placeholder 3"/>
          <p:cNvSpPr>
            <a:spLocks noGrp="1"/>
          </p:cNvSpPr>
          <p:nvPr>
            <p:ph type="sldNum" sz="quarter" idx="10"/>
          </p:nvPr>
        </p:nvSpPr>
        <p:spPr/>
        <p:txBody>
          <a:bodyPr/>
          <a:lstStyle/>
          <a:p>
            <a:fld id="{BC567FE8-6F20-49C1-BC45-7C156291F442}" type="slidenum">
              <a:rPr lang="en-US" smtClean="0"/>
              <a:t>69</a:t>
            </a:fld>
            <a:endParaRPr lang="en-US"/>
          </a:p>
        </p:txBody>
      </p:sp>
    </p:spTree>
    <p:extLst>
      <p:ext uri="{BB962C8B-B14F-4D97-AF65-F5344CB8AC3E}">
        <p14:creationId xmlns:p14="http://schemas.microsoft.com/office/powerpoint/2010/main" val="20610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144588"/>
            <a:ext cx="4121150" cy="3090862"/>
          </a:xfrm>
        </p:spPr>
      </p:sp>
      <p:sp>
        <p:nvSpPr>
          <p:cNvPr id="3" name="Notes Placeholder 2"/>
          <p:cNvSpPr>
            <a:spLocks noGrp="1"/>
          </p:cNvSpPr>
          <p:nvPr>
            <p:ph type="body" idx="1"/>
          </p:nvPr>
        </p:nvSpPr>
        <p:spPr/>
        <p:txBody>
          <a:bodyPr/>
          <a:lstStyle/>
          <a:p>
            <a:pPr defTabSz="458573">
              <a:defRPr/>
            </a:pPr>
            <a:endParaRPr lang="en-US" sz="1800"/>
          </a:p>
        </p:txBody>
      </p:sp>
      <p:sp>
        <p:nvSpPr>
          <p:cNvPr id="4" name="Slide Number Placeholder 3"/>
          <p:cNvSpPr>
            <a:spLocks noGrp="1"/>
          </p:cNvSpPr>
          <p:nvPr>
            <p:ph type="sldNum" sz="quarter" idx="10"/>
          </p:nvPr>
        </p:nvSpPr>
        <p:spPr/>
        <p:txBody>
          <a:bodyPr/>
          <a:lstStyle/>
          <a:p>
            <a:pPr defTabSz="458573" fontAlgn="base">
              <a:spcBef>
                <a:spcPct val="0"/>
              </a:spcBef>
              <a:spcAft>
                <a:spcPct val="0"/>
              </a:spcAft>
              <a:defRPr/>
            </a:pPr>
            <a:fld id="{829599AC-CD18-4F14-B469-B034D02387DF}" type="slidenum">
              <a:rPr lang="en-US">
                <a:solidFill>
                  <a:prstClr val="black"/>
                </a:solidFill>
                <a:latin typeface="Calibri" pitchFamily="-64" charset="0"/>
                <a:ea typeface="ＭＳ Ｐゴシック" pitchFamily="-64" charset="-128"/>
              </a:rPr>
              <a:pPr defTabSz="458573" fontAlgn="base">
                <a:spcBef>
                  <a:spcPct val="0"/>
                </a:spcBef>
                <a:spcAft>
                  <a:spcPct val="0"/>
                </a:spcAft>
                <a:defRPr/>
              </a:pPr>
              <a:t>6</a:t>
            </a:fld>
            <a:endParaRPr lang="en-US">
              <a:solidFill>
                <a:prstClr val="black"/>
              </a:solidFill>
              <a:latin typeface="Calibri" pitchFamily="-64" charset="0"/>
              <a:ea typeface="ＭＳ Ｐゴシック" pitchFamily="-64" charset="-128"/>
            </a:endParaRPr>
          </a:p>
        </p:txBody>
      </p:sp>
    </p:spTree>
    <p:extLst>
      <p:ext uri="{BB962C8B-B14F-4D97-AF65-F5344CB8AC3E}">
        <p14:creationId xmlns:p14="http://schemas.microsoft.com/office/powerpoint/2010/main" val="40152778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144588"/>
            <a:ext cx="4121150" cy="3090862"/>
          </a:xfrm>
        </p:spPr>
      </p:sp>
      <p:sp>
        <p:nvSpPr>
          <p:cNvPr id="3" name="Notes Placeholder 2"/>
          <p:cNvSpPr>
            <a:spLocks noGrp="1"/>
          </p:cNvSpPr>
          <p:nvPr>
            <p:ph type="body" idx="1"/>
          </p:nvPr>
        </p:nvSpPr>
        <p:spPr/>
        <p:txBody>
          <a:bodyPr/>
          <a:lstStyle/>
          <a:p>
            <a:pPr defTabSz="458573">
              <a:defRPr/>
            </a:pPr>
            <a:endParaRPr lang="en-US" sz="1800"/>
          </a:p>
        </p:txBody>
      </p:sp>
      <p:sp>
        <p:nvSpPr>
          <p:cNvPr id="4" name="Slide Number Placeholder 3"/>
          <p:cNvSpPr>
            <a:spLocks noGrp="1"/>
          </p:cNvSpPr>
          <p:nvPr>
            <p:ph type="sldNum" sz="quarter" idx="10"/>
          </p:nvPr>
        </p:nvSpPr>
        <p:spPr/>
        <p:txBody>
          <a:bodyPr/>
          <a:lstStyle/>
          <a:p>
            <a:pPr defTabSz="458573" fontAlgn="base">
              <a:spcBef>
                <a:spcPct val="0"/>
              </a:spcBef>
              <a:spcAft>
                <a:spcPct val="0"/>
              </a:spcAft>
              <a:defRPr/>
            </a:pPr>
            <a:fld id="{829599AC-CD18-4F14-B469-B034D02387DF}" type="slidenum">
              <a:rPr lang="en-US">
                <a:solidFill>
                  <a:prstClr val="black"/>
                </a:solidFill>
                <a:latin typeface="Calibri" pitchFamily="-64" charset="0"/>
                <a:ea typeface="ＭＳ Ｐゴシック" pitchFamily="-64" charset="-128"/>
              </a:rPr>
              <a:pPr defTabSz="458573" fontAlgn="base">
                <a:spcBef>
                  <a:spcPct val="0"/>
                </a:spcBef>
                <a:spcAft>
                  <a:spcPct val="0"/>
                </a:spcAft>
                <a:defRPr/>
              </a:pPr>
              <a:t>76</a:t>
            </a:fld>
            <a:endParaRPr lang="en-US">
              <a:solidFill>
                <a:prstClr val="black"/>
              </a:solidFill>
              <a:latin typeface="Calibri" pitchFamily="-64" charset="0"/>
              <a:ea typeface="ＭＳ Ｐゴシック" pitchFamily="-64" charset="-128"/>
            </a:endParaRPr>
          </a:p>
        </p:txBody>
      </p:sp>
    </p:spTree>
    <p:extLst>
      <p:ext uri="{BB962C8B-B14F-4D97-AF65-F5344CB8AC3E}">
        <p14:creationId xmlns:p14="http://schemas.microsoft.com/office/powerpoint/2010/main" val="2404293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81</a:t>
            </a:fld>
            <a:endParaRPr lang="en-US"/>
          </a:p>
        </p:txBody>
      </p:sp>
    </p:spTree>
    <p:extLst>
      <p:ext uri="{BB962C8B-B14F-4D97-AF65-F5344CB8AC3E}">
        <p14:creationId xmlns:p14="http://schemas.microsoft.com/office/powerpoint/2010/main" val="3581158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144588"/>
            <a:ext cx="4121150" cy="3090862"/>
          </a:xfrm>
        </p:spPr>
      </p:sp>
      <p:sp>
        <p:nvSpPr>
          <p:cNvPr id="3" name="Notes Placeholder 2"/>
          <p:cNvSpPr>
            <a:spLocks noGrp="1"/>
          </p:cNvSpPr>
          <p:nvPr>
            <p:ph type="body" idx="1"/>
          </p:nvPr>
        </p:nvSpPr>
        <p:spPr/>
        <p:txBody>
          <a:bodyPr/>
          <a:lstStyle/>
          <a:p>
            <a:pPr defTabSz="458573">
              <a:defRPr/>
            </a:pPr>
            <a:endParaRPr lang="en-US" sz="1800"/>
          </a:p>
        </p:txBody>
      </p:sp>
      <p:sp>
        <p:nvSpPr>
          <p:cNvPr id="4" name="Slide Number Placeholder 3"/>
          <p:cNvSpPr>
            <a:spLocks noGrp="1"/>
          </p:cNvSpPr>
          <p:nvPr>
            <p:ph type="sldNum" sz="quarter" idx="10"/>
          </p:nvPr>
        </p:nvSpPr>
        <p:spPr/>
        <p:txBody>
          <a:bodyPr/>
          <a:lstStyle/>
          <a:p>
            <a:pPr defTabSz="458573" fontAlgn="base">
              <a:spcBef>
                <a:spcPct val="0"/>
              </a:spcBef>
              <a:spcAft>
                <a:spcPct val="0"/>
              </a:spcAft>
              <a:defRPr/>
            </a:pPr>
            <a:fld id="{829599AC-CD18-4F14-B469-B034D02387DF}" type="slidenum">
              <a:rPr lang="en-US">
                <a:solidFill>
                  <a:prstClr val="black"/>
                </a:solidFill>
                <a:latin typeface="Calibri" pitchFamily="-64" charset="0"/>
                <a:ea typeface="ＭＳ Ｐゴシック" pitchFamily="-64" charset="-128"/>
              </a:rPr>
              <a:pPr defTabSz="458573" fontAlgn="base">
                <a:spcBef>
                  <a:spcPct val="0"/>
                </a:spcBef>
                <a:spcAft>
                  <a:spcPct val="0"/>
                </a:spcAft>
                <a:defRPr/>
              </a:pPr>
              <a:t>82</a:t>
            </a:fld>
            <a:endParaRPr lang="en-US">
              <a:solidFill>
                <a:prstClr val="black"/>
              </a:solidFill>
              <a:latin typeface="Calibri" pitchFamily="-64" charset="0"/>
              <a:ea typeface="ＭＳ Ｐゴシック" pitchFamily="-64" charset="-128"/>
            </a:endParaRPr>
          </a:p>
        </p:txBody>
      </p:sp>
    </p:spTree>
    <p:extLst>
      <p:ext uri="{BB962C8B-B14F-4D97-AF65-F5344CB8AC3E}">
        <p14:creationId xmlns:p14="http://schemas.microsoft.com/office/powerpoint/2010/main" val="30065310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84</a:t>
            </a:fld>
            <a:endParaRPr lang="en-US"/>
          </a:p>
        </p:txBody>
      </p:sp>
    </p:spTree>
    <p:extLst>
      <p:ext uri="{BB962C8B-B14F-4D97-AF65-F5344CB8AC3E}">
        <p14:creationId xmlns:p14="http://schemas.microsoft.com/office/powerpoint/2010/main" val="503816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144588"/>
            <a:ext cx="4121150" cy="3090862"/>
          </a:xfrm>
        </p:spPr>
      </p:sp>
      <p:sp>
        <p:nvSpPr>
          <p:cNvPr id="3" name="Notes Placeholder 2"/>
          <p:cNvSpPr>
            <a:spLocks noGrp="1"/>
          </p:cNvSpPr>
          <p:nvPr>
            <p:ph type="body" idx="1"/>
          </p:nvPr>
        </p:nvSpPr>
        <p:spPr/>
        <p:txBody>
          <a:bodyPr/>
          <a:lstStyle/>
          <a:p>
            <a:pPr defTabSz="458573">
              <a:defRPr/>
            </a:pPr>
            <a:endParaRPr lang="en-US" sz="1800"/>
          </a:p>
        </p:txBody>
      </p:sp>
      <p:sp>
        <p:nvSpPr>
          <p:cNvPr id="4" name="Slide Number Placeholder 3"/>
          <p:cNvSpPr>
            <a:spLocks noGrp="1"/>
          </p:cNvSpPr>
          <p:nvPr>
            <p:ph type="sldNum" sz="quarter" idx="10"/>
          </p:nvPr>
        </p:nvSpPr>
        <p:spPr/>
        <p:txBody>
          <a:bodyPr/>
          <a:lstStyle/>
          <a:p>
            <a:pPr defTabSz="458573" fontAlgn="base">
              <a:spcBef>
                <a:spcPct val="0"/>
              </a:spcBef>
              <a:spcAft>
                <a:spcPct val="0"/>
              </a:spcAft>
              <a:defRPr/>
            </a:pPr>
            <a:fld id="{829599AC-CD18-4F14-B469-B034D02387DF}" type="slidenum">
              <a:rPr lang="en-US">
                <a:solidFill>
                  <a:prstClr val="black"/>
                </a:solidFill>
                <a:latin typeface="Calibri" pitchFamily="-64" charset="0"/>
                <a:ea typeface="ＭＳ Ｐゴシック" pitchFamily="-64" charset="-128"/>
              </a:rPr>
              <a:pPr defTabSz="458573" fontAlgn="base">
                <a:spcBef>
                  <a:spcPct val="0"/>
                </a:spcBef>
                <a:spcAft>
                  <a:spcPct val="0"/>
                </a:spcAft>
                <a:defRPr/>
              </a:pPr>
              <a:t>85</a:t>
            </a:fld>
            <a:endParaRPr lang="en-US">
              <a:solidFill>
                <a:prstClr val="black"/>
              </a:solidFill>
              <a:latin typeface="Calibri" pitchFamily="-64" charset="0"/>
              <a:ea typeface="ＭＳ Ｐゴシック" pitchFamily="-64" charset="-128"/>
            </a:endParaRPr>
          </a:p>
        </p:txBody>
      </p:sp>
    </p:spTree>
    <p:extLst>
      <p:ext uri="{BB962C8B-B14F-4D97-AF65-F5344CB8AC3E}">
        <p14:creationId xmlns:p14="http://schemas.microsoft.com/office/powerpoint/2010/main" val="19134242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87</a:t>
            </a:fld>
            <a:endParaRPr lang="en-US"/>
          </a:p>
        </p:txBody>
      </p:sp>
    </p:spTree>
    <p:extLst>
      <p:ext uri="{BB962C8B-B14F-4D97-AF65-F5344CB8AC3E}">
        <p14:creationId xmlns:p14="http://schemas.microsoft.com/office/powerpoint/2010/main" val="17363253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88</a:t>
            </a:fld>
            <a:endParaRPr lang="en-US"/>
          </a:p>
        </p:txBody>
      </p:sp>
    </p:spTree>
    <p:extLst>
      <p:ext uri="{BB962C8B-B14F-4D97-AF65-F5344CB8AC3E}">
        <p14:creationId xmlns:p14="http://schemas.microsoft.com/office/powerpoint/2010/main" val="20291284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89</a:t>
            </a:fld>
            <a:endParaRPr lang="en-US"/>
          </a:p>
        </p:txBody>
      </p:sp>
    </p:spTree>
    <p:extLst>
      <p:ext uri="{BB962C8B-B14F-4D97-AF65-F5344CB8AC3E}">
        <p14:creationId xmlns:p14="http://schemas.microsoft.com/office/powerpoint/2010/main" val="31802453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90</a:t>
            </a:fld>
            <a:endParaRPr lang="en-US"/>
          </a:p>
        </p:txBody>
      </p:sp>
    </p:spTree>
    <p:extLst>
      <p:ext uri="{BB962C8B-B14F-4D97-AF65-F5344CB8AC3E}">
        <p14:creationId xmlns:p14="http://schemas.microsoft.com/office/powerpoint/2010/main" val="11821894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91</a:t>
            </a:fld>
            <a:endParaRPr lang="en-US"/>
          </a:p>
        </p:txBody>
      </p:sp>
    </p:spTree>
    <p:extLst>
      <p:ext uri="{BB962C8B-B14F-4D97-AF65-F5344CB8AC3E}">
        <p14:creationId xmlns:p14="http://schemas.microsoft.com/office/powerpoint/2010/main" val="218711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144588"/>
            <a:ext cx="4121150" cy="3090862"/>
          </a:xfrm>
        </p:spPr>
      </p:sp>
      <p:sp>
        <p:nvSpPr>
          <p:cNvPr id="3" name="Notes Placeholder 2"/>
          <p:cNvSpPr>
            <a:spLocks noGrp="1"/>
          </p:cNvSpPr>
          <p:nvPr>
            <p:ph type="body" idx="1"/>
          </p:nvPr>
        </p:nvSpPr>
        <p:spPr/>
        <p:txBody>
          <a:bodyPr/>
          <a:lstStyle/>
          <a:p>
            <a:pPr defTabSz="458573">
              <a:defRPr/>
            </a:pPr>
            <a:endParaRPr lang="en-US" sz="1800"/>
          </a:p>
        </p:txBody>
      </p:sp>
      <p:sp>
        <p:nvSpPr>
          <p:cNvPr id="4" name="Slide Number Placeholder 3"/>
          <p:cNvSpPr>
            <a:spLocks noGrp="1"/>
          </p:cNvSpPr>
          <p:nvPr>
            <p:ph type="sldNum" sz="quarter" idx="10"/>
          </p:nvPr>
        </p:nvSpPr>
        <p:spPr/>
        <p:txBody>
          <a:bodyPr/>
          <a:lstStyle/>
          <a:p>
            <a:pPr defTabSz="458573" fontAlgn="base">
              <a:spcBef>
                <a:spcPct val="0"/>
              </a:spcBef>
              <a:spcAft>
                <a:spcPct val="0"/>
              </a:spcAft>
              <a:defRPr/>
            </a:pPr>
            <a:fld id="{829599AC-CD18-4F14-B469-B034D02387DF}" type="slidenum">
              <a:rPr lang="en-US">
                <a:solidFill>
                  <a:prstClr val="black"/>
                </a:solidFill>
                <a:latin typeface="Calibri" pitchFamily="-64" charset="0"/>
                <a:ea typeface="ＭＳ Ｐゴシック" pitchFamily="-64" charset="-128"/>
              </a:rPr>
              <a:pPr defTabSz="458573" fontAlgn="base">
                <a:spcBef>
                  <a:spcPct val="0"/>
                </a:spcBef>
                <a:spcAft>
                  <a:spcPct val="0"/>
                </a:spcAft>
                <a:defRPr/>
              </a:pPr>
              <a:t>12</a:t>
            </a:fld>
            <a:endParaRPr lang="en-US">
              <a:solidFill>
                <a:prstClr val="black"/>
              </a:solidFill>
              <a:latin typeface="Calibri" pitchFamily="-64" charset="0"/>
              <a:ea typeface="ＭＳ Ｐゴシック" pitchFamily="-64" charset="-128"/>
            </a:endParaRPr>
          </a:p>
        </p:txBody>
      </p:sp>
    </p:spTree>
    <p:extLst>
      <p:ext uri="{BB962C8B-B14F-4D97-AF65-F5344CB8AC3E}">
        <p14:creationId xmlns:p14="http://schemas.microsoft.com/office/powerpoint/2010/main" val="27284558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92</a:t>
            </a:fld>
            <a:endParaRPr lang="en-US"/>
          </a:p>
        </p:txBody>
      </p:sp>
    </p:spTree>
    <p:extLst>
      <p:ext uri="{BB962C8B-B14F-4D97-AF65-F5344CB8AC3E}">
        <p14:creationId xmlns:p14="http://schemas.microsoft.com/office/powerpoint/2010/main" val="12530633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93</a:t>
            </a:fld>
            <a:endParaRPr lang="en-US"/>
          </a:p>
        </p:txBody>
      </p:sp>
    </p:spTree>
    <p:extLst>
      <p:ext uri="{BB962C8B-B14F-4D97-AF65-F5344CB8AC3E}">
        <p14:creationId xmlns:p14="http://schemas.microsoft.com/office/powerpoint/2010/main" val="14128071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94</a:t>
            </a:fld>
            <a:endParaRPr lang="en-US"/>
          </a:p>
        </p:txBody>
      </p:sp>
    </p:spTree>
    <p:extLst>
      <p:ext uri="{BB962C8B-B14F-4D97-AF65-F5344CB8AC3E}">
        <p14:creationId xmlns:p14="http://schemas.microsoft.com/office/powerpoint/2010/main" val="31993548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144588"/>
            <a:ext cx="4121150" cy="3090862"/>
          </a:xfrm>
        </p:spPr>
      </p:sp>
      <p:sp>
        <p:nvSpPr>
          <p:cNvPr id="3" name="Notes Placeholder 2"/>
          <p:cNvSpPr>
            <a:spLocks noGrp="1"/>
          </p:cNvSpPr>
          <p:nvPr>
            <p:ph type="body" idx="1"/>
          </p:nvPr>
        </p:nvSpPr>
        <p:spPr/>
        <p:txBody>
          <a:bodyPr/>
          <a:lstStyle/>
          <a:p>
            <a:pPr defTabSz="458573">
              <a:defRPr/>
            </a:pPr>
            <a:endParaRPr lang="en-US" sz="1800"/>
          </a:p>
        </p:txBody>
      </p:sp>
      <p:sp>
        <p:nvSpPr>
          <p:cNvPr id="4" name="Slide Number Placeholder 3"/>
          <p:cNvSpPr>
            <a:spLocks noGrp="1"/>
          </p:cNvSpPr>
          <p:nvPr>
            <p:ph type="sldNum" sz="quarter" idx="10"/>
          </p:nvPr>
        </p:nvSpPr>
        <p:spPr/>
        <p:txBody>
          <a:bodyPr/>
          <a:lstStyle/>
          <a:p>
            <a:pPr defTabSz="458573" fontAlgn="base">
              <a:spcBef>
                <a:spcPct val="0"/>
              </a:spcBef>
              <a:spcAft>
                <a:spcPct val="0"/>
              </a:spcAft>
              <a:defRPr/>
            </a:pPr>
            <a:fld id="{829599AC-CD18-4F14-B469-B034D02387DF}" type="slidenum">
              <a:rPr lang="en-US">
                <a:solidFill>
                  <a:prstClr val="black"/>
                </a:solidFill>
                <a:latin typeface="Calibri" pitchFamily="-64" charset="0"/>
                <a:ea typeface="ＭＳ Ｐゴシック" pitchFamily="-64" charset="-128"/>
              </a:rPr>
              <a:pPr defTabSz="458573" fontAlgn="base">
                <a:spcBef>
                  <a:spcPct val="0"/>
                </a:spcBef>
                <a:spcAft>
                  <a:spcPct val="0"/>
                </a:spcAft>
                <a:defRPr/>
              </a:pPr>
              <a:t>95</a:t>
            </a:fld>
            <a:endParaRPr lang="en-US">
              <a:solidFill>
                <a:prstClr val="black"/>
              </a:solidFill>
              <a:latin typeface="Calibri" pitchFamily="-64" charset="0"/>
              <a:ea typeface="ＭＳ Ｐゴシック" pitchFamily="-64" charset="-128"/>
            </a:endParaRPr>
          </a:p>
        </p:txBody>
      </p:sp>
    </p:spTree>
    <p:extLst>
      <p:ext uri="{BB962C8B-B14F-4D97-AF65-F5344CB8AC3E}">
        <p14:creationId xmlns:p14="http://schemas.microsoft.com/office/powerpoint/2010/main" val="25600480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144588"/>
            <a:ext cx="4121150" cy="3090862"/>
          </a:xfrm>
        </p:spPr>
      </p:sp>
      <p:sp>
        <p:nvSpPr>
          <p:cNvPr id="3" name="Notes Placeholder 2"/>
          <p:cNvSpPr>
            <a:spLocks noGrp="1"/>
          </p:cNvSpPr>
          <p:nvPr>
            <p:ph type="body" idx="1"/>
          </p:nvPr>
        </p:nvSpPr>
        <p:spPr/>
        <p:txBody>
          <a:bodyPr/>
          <a:lstStyle/>
          <a:p>
            <a:r>
              <a:rPr lang="en-US"/>
              <a:t>NOTE: Transactions or other events that could be classified as either a change in accounting principle in accordance with paragraph 5a or a change to or within the financial reporting entity should be considered a change to or within the financial reporting entity.</a:t>
            </a:r>
          </a:p>
        </p:txBody>
      </p:sp>
      <p:sp>
        <p:nvSpPr>
          <p:cNvPr id="4" name="Slide Number Placeholder 3"/>
          <p:cNvSpPr>
            <a:spLocks noGrp="1"/>
          </p:cNvSpPr>
          <p:nvPr>
            <p:ph type="sldNum" sz="quarter" idx="5"/>
          </p:nvPr>
        </p:nvSpPr>
        <p:spPr/>
        <p:txBody>
          <a:bodyPr/>
          <a:lstStyle/>
          <a:p>
            <a:pPr defTabSz="915772">
              <a:defRPr/>
            </a:pPr>
            <a:fld id="{279DEEB5-AEAE-45A6-BF9A-868FE2D85C7C}" type="slidenum">
              <a:rPr lang="en-US">
                <a:solidFill>
                  <a:prstClr val="black"/>
                </a:solidFill>
                <a:latin typeface="Calibri"/>
              </a:rPr>
              <a:pPr defTabSz="915772">
                <a:defRPr/>
              </a:pPr>
              <a:t>100</a:t>
            </a:fld>
            <a:endParaRPr lang="en-US">
              <a:solidFill>
                <a:prstClr val="black"/>
              </a:solidFill>
              <a:latin typeface="Calibri"/>
            </a:endParaRPr>
          </a:p>
        </p:txBody>
      </p:sp>
    </p:spTree>
    <p:extLst>
      <p:ext uri="{BB962C8B-B14F-4D97-AF65-F5344CB8AC3E}">
        <p14:creationId xmlns:p14="http://schemas.microsoft.com/office/powerpoint/2010/main" val="19174953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144588"/>
            <a:ext cx="4121150" cy="3090862"/>
          </a:xfrm>
        </p:spPr>
      </p:sp>
      <p:sp>
        <p:nvSpPr>
          <p:cNvPr id="3" name="Notes Placeholder 2"/>
          <p:cNvSpPr>
            <a:spLocks noGrp="1"/>
          </p:cNvSpPr>
          <p:nvPr>
            <p:ph type="body" idx="1"/>
          </p:nvPr>
        </p:nvSpPr>
        <p:spPr/>
        <p:txBody>
          <a:bodyPr/>
          <a:lstStyle/>
          <a:p>
            <a:r>
              <a:rPr lang="en-US"/>
              <a:t>NOTE: Transactions or other events that could be classified as either a change in accounting principle in accordance with paragraph 5a or a change to or within the financial reporting entity should be considered a change to or within the financial reporting entity.</a:t>
            </a:r>
          </a:p>
        </p:txBody>
      </p:sp>
      <p:sp>
        <p:nvSpPr>
          <p:cNvPr id="4" name="Slide Number Placeholder 3"/>
          <p:cNvSpPr>
            <a:spLocks noGrp="1"/>
          </p:cNvSpPr>
          <p:nvPr>
            <p:ph type="sldNum" sz="quarter" idx="5"/>
          </p:nvPr>
        </p:nvSpPr>
        <p:spPr/>
        <p:txBody>
          <a:bodyPr/>
          <a:lstStyle/>
          <a:p>
            <a:pPr defTabSz="915772">
              <a:defRPr/>
            </a:pPr>
            <a:fld id="{279DEEB5-AEAE-45A6-BF9A-868FE2D85C7C}" type="slidenum">
              <a:rPr lang="en-US">
                <a:solidFill>
                  <a:prstClr val="black"/>
                </a:solidFill>
                <a:latin typeface="Calibri"/>
              </a:rPr>
              <a:pPr defTabSz="915772">
                <a:defRPr/>
              </a:pPr>
              <a:t>101</a:t>
            </a:fld>
            <a:endParaRPr lang="en-US">
              <a:solidFill>
                <a:prstClr val="black"/>
              </a:solidFill>
              <a:latin typeface="Calibri"/>
            </a:endParaRPr>
          </a:p>
        </p:txBody>
      </p:sp>
    </p:spTree>
    <p:extLst>
      <p:ext uri="{BB962C8B-B14F-4D97-AF65-F5344CB8AC3E}">
        <p14:creationId xmlns:p14="http://schemas.microsoft.com/office/powerpoint/2010/main" val="41921915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106</a:t>
            </a:fld>
            <a:endParaRPr lang="en-US"/>
          </a:p>
        </p:txBody>
      </p:sp>
    </p:spTree>
    <p:extLst>
      <p:ext uri="{BB962C8B-B14F-4D97-AF65-F5344CB8AC3E}">
        <p14:creationId xmlns:p14="http://schemas.microsoft.com/office/powerpoint/2010/main" val="17384664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144588"/>
            <a:ext cx="4121150" cy="3090862"/>
          </a:xfrm>
        </p:spPr>
      </p:sp>
      <p:sp>
        <p:nvSpPr>
          <p:cNvPr id="3" name="Notes Placeholder 2"/>
          <p:cNvSpPr>
            <a:spLocks noGrp="1"/>
          </p:cNvSpPr>
          <p:nvPr>
            <p:ph type="body" idx="1"/>
          </p:nvPr>
        </p:nvSpPr>
        <p:spPr/>
        <p:txBody>
          <a:bodyPr/>
          <a:lstStyle/>
          <a:p>
            <a:pPr defTabSz="458573">
              <a:defRPr/>
            </a:pPr>
            <a:endParaRPr lang="en-US" sz="1800"/>
          </a:p>
        </p:txBody>
      </p:sp>
      <p:sp>
        <p:nvSpPr>
          <p:cNvPr id="4" name="Slide Number Placeholder 3"/>
          <p:cNvSpPr>
            <a:spLocks noGrp="1"/>
          </p:cNvSpPr>
          <p:nvPr>
            <p:ph type="sldNum" sz="quarter" idx="10"/>
          </p:nvPr>
        </p:nvSpPr>
        <p:spPr/>
        <p:txBody>
          <a:bodyPr/>
          <a:lstStyle/>
          <a:p>
            <a:pPr defTabSz="458573" fontAlgn="base">
              <a:spcBef>
                <a:spcPct val="0"/>
              </a:spcBef>
              <a:spcAft>
                <a:spcPct val="0"/>
              </a:spcAft>
              <a:defRPr/>
            </a:pPr>
            <a:fld id="{829599AC-CD18-4F14-B469-B034D02387DF}" type="slidenum">
              <a:rPr lang="en-US">
                <a:solidFill>
                  <a:prstClr val="black"/>
                </a:solidFill>
                <a:latin typeface="Calibri" pitchFamily="-64" charset="0"/>
                <a:ea typeface="ＭＳ Ｐゴシック" pitchFamily="-64" charset="-128"/>
              </a:rPr>
              <a:pPr defTabSz="458573" fontAlgn="base">
                <a:spcBef>
                  <a:spcPct val="0"/>
                </a:spcBef>
                <a:spcAft>
                  <a:spcPct val="0"/>
                </a:spcAft>
                <a:defRPr/>
              </a:pPr>
              <a:t>107</a:t>
            </a:fld>
            <a:endParaRPr lang="en-US">
              <a:solidFill>
                <a:prstClr val="black"/>
              </a:solidFill>
              <a:latin typeface="Calibri" pitchFamily="-64" charset="0"/>
              <a:ea typeface="ＭＳ Ｐゴシック" pitchFamily="-64" charset="-128"/>
            </a:endParaRPr>
          </a:p>
        </p:txBody>
      </p:sp>
    </p:spTree>
    <p:extLst>
      <p:ext uri="{BB962C8B-B14F-4D97-AF65-F5344CB8AC3E}">
        <p14:creationId xmlns:p14="http://schemas.microsoft.com/office/powerpoint/2010/main" val="16354483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567FE8-6F20-49C1-BC45-7C156291F442}" type="slidenum">
              <a:rPr lang="en-US" smtClean="0"/>
              <a:t>114</a:t>
            </a:fld>
            <a:endParaRPr lang="en-US"/>
          </a:p>
        </p:txBody>
      </p:sp>
    </p:spTree>
    <p:extLst>
      <p:ext uri="{BB962C8B-B14F-4D97-AF65-F5344CB8AC3E}">
        <p14:creationId xmlns:p14="http://schemas.microsoft.com/office/powerpoint/2010/main" val="24963669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144588"/>
            <a:ext cx="4121150" cy="3090862"/>
          </a:xfrm>
        </p:spPr>
      </p:sp>
      <p:sp>
        <p:nvSpPr>
          <p:cNvPr id="3" name="Notes Placeholder 2"/>
          <p:cNvSpPr>
            <a:spLocks noGrp="1"/>
          </p:cNvSpPr>
          <p:nvPr>
            <p:ph type="body" idx="1"/>
          </p:nvPr>
        </p:nvSpPr>
        <p:spPr/>
        <p:txBody>
          <a:bodyPr/>
          <a:lstStyle/>
          <a:p>
            <a:pPr defTabSz="458573">
              <a:defRPr/>
            </a:pPr>
            <a:endParaRPr lang="en-US" sz="1800"/>
          </a:p>
        </p:txBody>
      </p:sp>
      <p:sp>
        <p:nvSpPr>
          <p:cNvPr id="4" name="Slide Number Placeholder 3"/>
          <p:cNvSpPr>
            <a:spLocks noGrp="1"/>
          </p:cNvSpPr>
          <p:nvPr>
            <p:ph type="sldNum" sz="quarter" idx="10"/>
          </p:nvPr>
        </p:nvSpPr>
        <p:spPr/>
        <p:txBody>
          <a:bodyPr/>
          <a:lstStyle/>
          <a:p>
            <a:pPr defTabSz="458573" fontAlgn="base">
              <a:spcBef>
                <a:spcPct val="0"/>
              </a:spcBef>
              <a:spcAft>
                <a:spcPct val="0"/>
              </a:spcAft>
              <a:defRPr/>
            </a:pPr>
            <a:fld id="{829599AC-CD18-4F14-B469-B034D02387DF}" type="slidenum">
              <a:rPr lang="en-US">
                <a:solidFill>
                  <a:prstClr val="black"/>
                </a:solidFill>
                <a:latin typeface="Calibri" pitchFamily="-64" charset="0"/>
                <a:ea typeface="ＭＳ Ｐゴシック" pitchFamily="-64" charset="-128"/>
              </a:rPr>
              <a:pPr defTabSz="458573" fontAlgn="base">
                <a:spcBef>
                  <a:spcPct val="0"/>
                </a:spcBef>
                <a:spcAft>
                  <a:spcPct val="0"/>
                </a:spcAft>
                <a:defRPr/>
              </a:pPr>
              <a:t>115</a:t>
            </a:fld>
            <a:endParaRPr lang="en-US">
              <a:solidFill>
                <a:prstClr val="black"/>
              </a:solidFill>
              <a:latin typeface="Calibri" pitchFamily="-64" charset="0"/>
              <a:ea typeface="ＭＳ Ｐゴシック" pitchFamily="-64" charset="-128"/>
            </a:endParaRPr>
          </a:p>
        </p:txBody>
      </p:sp>
    </p:spTree>
    <p:extLst>
      <p:ext uri="{BB962C8B-B14F-4D97-AF65-F5344CB8AC3E}">
        <p14:creationId xmlns:p14="http://schemas.microsoft.com/office/powerpoint/2010/main" val="554823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144588"/>
            <a:ext cx="4121150" cy="3090862"/>
          </a:xfrm>
        </p:spPr>
      </p:sp>
      <p:sp>
        <p:nvSpPr>
          <p:cNvPr id="3" name="Notes Placeholder 2"/>
          <p:cNvSpPr>
            <a:spLocks noGrp="1"/>
          </p:cNvSpPr>
          <p:nvPr>
            <p:ph type="body" idx="1"/>
          </p:nvPr>
        </p:nvSpPr>
        <p:spPr/>
        <p:txBody>
          <a:bodyPr/>
          <a:lstStyle/>
          <a:p>
            <a:pPr defTabSz="458573">
              <a:defRPr/>
            </a:pPr>
            <a:endParaRPr lang="en-US" sz="1800"/>
          </a:p>
        </p:txBody>
      </p:sp>
      <p:sp>
        <p:nvSpPr>
          <p:cNvPr id="4" name="Slide Number Placeholder 3"/>
          <p:cNvSpPr>
            <a:spLocks noGrp="1"/>
          </p:cNvSpPr>
          <p:nvPr>
            <p:ph type="sldNum" sz="quarter" idx="10"/>
          </p:nvPr>
        </p:nvSpPr>
        <p:spPr/>
        <p:txBody>
          <a:bodyPr/>
          <a:lstStyle/>
          <a:p>
            <a:pPr defTabSz="458573" fontAlgn="base">
              <a:spcBef>
                <a:spcPct val="0"/>
              </a:spcBef>
              <a:spcAft>
                <a:spcPct val="0"/>
              </a:spcAft>
              <a:defRPr/>
            </a:pPr>
            <a:fld id="{829599AC-CD18-4F14-B469-B034D02387DF}" type="slidenum">
              <a:rPr lang="en-US">
                <a:solidFill>
                  <a:prstClr val="black"/>
                </a:solidFill>
                <a:latin typeface="Calibri" pitchFamily="-64" charset="0"/>
                <a:ea typeface="ＭＳ Ｐゴシック" pitchFamily="-64" charset="-128"/>
              </a:rPr>
              <a:pPr defTabSz="458573" fontAlgn="base">
                <a:spcBef>
                  <a:spcPct val="0"/>
                </a:spcBef>
                <a:spcAft>
                  <a:spcPct val="0"/>
                </a:spcAft>
                <a:defRPr/>
              </a:pPr>
              <a:t>23</a:t>
            </a:fld>
            <a:endParaRPr lang="en-US">
              <a:solidFill>
                <a:prstClr val="black"/>
              </a:solidFill>
              <a:latin typeface="Calibri" pitchFamily="-64" charset="0"/>
              <a:ea typeface="ＭＳ Ｐゴシック" pitchFamily="-64" charset="-128"/>
            </a:endParaRPr>
          </a:p>
        </p:txBody>
      </p:sp>
    </p:spTree>
    <p:extLst>
      <p:ext uri="{BB962C8B-B14F-4D97-AF65-F5344CB8AC3E}">
        <p14:creationId xmlns:p14="http://schemas.microsoft.com/office/powerpoint/2010/main" val="37863785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144588"/>
            <a:ext cx="4121150" cy="3090862"/>
          </a:xfrm>
        </p:spPr>
      </p:sp>
      <p:sp>
        <p:nvSpPr>
          <p:cNvPr id="3" name="Notes Placeholder 2"/>
          <p:cNvSpPr>
            <a:spLocks noGrp="1"/>
          </p:cNvSpPr>
          <p:nvPr>
            <p:ph type="body" idx="1"/>
          </p:nvPr>
        </p:nvSpPr>
        <p:spPr/>
        <p:txBody>
          <a:bodyPr/>
          <a:lstStyle/>
          <a:p>
            <a:pPr defTabSz="458573">
              <a:defRPr/>
            </a:pPr>
            <a:endParaRPr lang="en-US" sz="1800"/>
          </a:p>
        </p:txBody>
      </p:sp>
      <p:sp>
        <p:nvSpPr>
          <p:cNvPr id="4" name="Slide Number Placeholder 3"/>
          <p:cNvSpPr>
            <a:spLocks noGrp="1"/>
          </p:cNvSpPr>
          <p:nvPr>
            <p:ph type="sldNum" sz="quarter" idx="10"/>
          </p:nvPr>
        </p:nvSpPr>
        <p:spPr/>
        <p:txBody>
          <a:bodyPr/>
          <a:lstStyle/>
          <a:p>
            <a:pPr defTabSz="458573" fontAlgn="base">
              <a:spcBef>
                <a:spcPct val="0"/>
              </a:spcBef>
              <a:spcAft>
                <a:spcPct val="0"/>
              </a:spcAft>
              <a:defRPr/>
            </a:pPr>
            <a:fld id="{829599AC-CD18-4F14-B469-B034D02387DF}" type="slidenum">
              <a:rPr lang="en-US">
                <a:solidFill>
                  <a:prstClr val="black"/>
                </a:solidFill>
                <a:latin typeface="Calibri" pitchFamily="-64" charset="0"/>
                <a:ea typeface="ＭＳ Ｐゴシック" pitchFamily="-64" charset="-128"/>
              </a:rPr>
              <a:pPr defTabSz="458573" fontAlgn="base">
                <a:spcBef>
                  <a:spcPct val="0"/>
                </a:spcBef>
                <a:spcAft>
                  <a:spcPct val="0"/>
                </a:spcAft>
                <a:defRPr/>
              </a:pPr>
              <a:t>121</a:t>
            </a:fld>
            <a:endParaRPr lang="en-US">
              <a:solidFill>
                <a:prstClr val="black"/>
              </a:solidFill>
              <a:latin typeface="Calibri" pitchFamily="-64" charset="0"/>
              <a:ea typeface="ＭＳ Ｐゴシック" pitchFamily="-64" charset="-128"/>
            </a:endParaRPr>
          </a:p>
        </p:txBody>
      </p:sp>
    </p:spTree>
    <p:extLst>
      <p:ext uri="{BB962C8B-B14F-4D97-AF65-F5344CB8AC3E}">
        <p14:creationId xmlns:p14="http://schemas.microsoft.com/office/powerpoint/2010/main" val="1347267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122</a:t>
            </a:fld>
            <a:endParaRPr lang="en-US"/>
          </a:p>
        </p:txBody>
      </p:sp>
    </p:spTree>
    <p:extLst>
      <p:ext uri="{BB962C8B-B14F-4D97-AF65-F5344CB8AC3E}">
        <p14:creationId xmlns:p14="http://schemas.microsoft.com/office/powerpoint/2010/main" val="38704722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123</a:t>
            </a:fld>
            <a:endParaRPr lang="en-US">
              <a:solidFill>
                <a:prstClr val="black"/>
              </a:solidFill>
            </a:endParaRPr>
          </a:p>
        </p:txBody>
      </p:sp>
    </p:spTree>
    <p:extLst>
      <p:ext uri="{BB962C8B-B14F-4D97-AF65-F5344CB8AC3E}">
        <p14:creationId xmlns:p14="http://schemas.microsoft.com/office/powerpoint/2010/main" val="28795895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144588"/>
            <a:ext cx="4121150" cy="3090862"/>
          </a:xfrm>
        </p:spPr>
      </p:sp>
      <p:sp>
        <p:nvSpPr>
          <p:cNvPr id="3" name="Notes Placeholder 2"/>
          <p:cNvSpPr>
            <a:spLocks noGrp="1"/>
          </p:cNvSpPr>
          <p:nvPr>
            <p:ph type="body" idx="1"/>
          </p:nvPr>
        </p:nvSpPr>
        <p:spPr/>
        <p:txBody>
          <a:bodyPr/>
          <a:lstStyle/>
          <a:p>
            <a:pPr defTabSz="458573">
              <a:defRPr/>
            </a:pPr>
            <a:endParaRPr lang="en-US" sz="1800"/>
          </a:p>
        </p:txBody>
      </p:sp>
      <p:sp>
        <p:nvSpPr>
          <p:cNvPr id="4" name="Slide Number Placeholder 3"/>
          <p:cNvSpPr>
            <a:spLocks noGrp="1"/>
          </p:cNvSpPr>
          <p:nvPr>
            <p:ph type="sldNum" sz="quarter" idx="10"/>
          </p:nvPr>
        </p:nvSpPr>
        <p:spPr/>
        <p:txBody>
          <a:bodyPr/>
          <a:lstStyle/>
          <a:p>
            <a:pPr defTabSz="458573" fontAlgn="base">
              <a:spcBef>
                <a:spcPct val="0"/>
              </a:spcBef>
              <a:spcAft>
                <a:spcPct val="0"/>
              </a:spcAft>
              <a:defRPr/>
            </a:pPr>
            <a:fld id="{829599AC-CD18-4F14-B469-B034D02387DF}" type="slidenum">
              <a:rPr lang="en-US">
                <a:solidFill>
                  <a:prstClr val="black"/>
                </a:solidFill>
                <a:latin typeface="Calibri" pitchFamily="-64" charset="0"/>
                <a:ea typeface="ＭＳ Ｐゴシック" pitchFamily="-64" charset="-128"/>
              </a:rPr>
              <a:pPr defTabSz="458573" fontAlgn="base">
                <a:spcBef>
                  <a:spcPct val="0"/>
                </a:spcBef>
                <a:spcAft>
                  <a:spcPct val="0"/>
                </a:spcAft>
                <a:defRPr/>
              </a:pPr>
              <a:t>125</a:t>
            </a:fld>
            <a:endParaRPr lang="en-US">
              <a:solidFill>
                <a:prstClr val="black"/>
              </a:solidFill>
              <a:latin typeface="Calibri" pitchFamily="-64" charset="0"/>
              <a:ea typeface="ＭＳ Ｐゴシック" pitchFamily="-64" charset="-128"/>
            </a:endParaRPr>
          </a:p>
        </p:txBody>
      </p:sp>
    </p:spTree>
    <p:extLst>
      <p:ext uri="{BB962C8B-B14F-4D97-AF65-F5344CB8AC3E}">
        <p14:creationId xmlns:p14="http://schemas.microsoft.com/office/powerpoint/2010/main" val="21528678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Subject to the limitations of financial reporting described in Concepts Statement 1.</a:t>
            </a:r>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pPr>
                <a:defRPr/>
              </a:pPr>
              <a:t>128</a:t>
            </a:fld>
            <a:endParaRPr lang="en-US"/>
          </a:p>
        </p:txBody>
      </p:sp>
    </p:spTree>
    <p:extLst>
      <p:ext uri="{BB962C8B-B14F-4D97-AF65-F5344CB8AC3E}">
        <p14:creationId xmlns:p14="http://schemas.microsoft.com/office/powerpoint/2010/main" val="14087086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a:t>Qualitative characteristics of information in financial reports per Concepts Statement 1.</a:t>
            </a:r>
          </a:p>
          <a:p>
            <a:pPr defTabSz="915772">
              <a:defRPr/>
            </a:pPr>
            <a:endParaRPr lang="en-US"/>
          </a:p>
          <a:p>
            <a:pPr defTabSz="915772">
              <a:defRPr/>
            </a:pPr>
            <a:r>
              <a:rPr lang="en-US"/>
              <a:t>Financial statements presented applying the short-term financial resources measurement focus would reflect the amount of fund balance at period-end that is available for spending in the next period, which may or may not be restricted for specific purposes, as well as fund balance that is legally or contractually required to be maintained intact.</a:t>
            </a:r>
          </a:p>
          <a:p>
            <a:pPr defTabSz="915772">
              <a:defRPr/>
            </a:pPr>
            <a:endParaRPr lang="en-US"/>
          </a:p>
          <a:p>
            <a:r>
              <a:rPr lang="en-US"/>
              <a:t>This is subject to the limitations of financial reporting described in Concepts Statement 1.</a:t>
            </a:r>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pPr>
                <a:defRPr/>
              </a:pPr>
              <a:t>129</a:t>
            </a:fld>
            <a:endParaRPr lang="en-US"/>
          </a:p>
        </p:txBody>
      </p:sp>
    </p:spTree>
    <p:extLst>
      <p:ext uri="{BB962C8B-B14F-4D97-AF65-F5344CB8AC3E}">
        <p14:creationId xmlns:p14="http://schemas.microsoft.com/office/powerpoint/2010/main" val="8527873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130</a:t>
            </a:fld>
            <a:endParaRPr lang="en-US">
              <a:solidFill>
                <a:prstClr val="black"/>
              </a:solidFill>
            </a:endParaRPr>
          </a:p>
        </p:txBody>
      </p:sp>
    </p:spTree>
    <p:extLst>
      <p:ext uri="{BB962C8B-B14F-4D97-AF65-F5344CB8AC3E}">
        <p14:creationId xmlns:p14="http://schemas.microsoft.com/office/powerpoint/2010/main" val="15478660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144588"/>
            <a:ext cx="4121150" cy="3090862"/>
          </a:xfrm>
        </p:spPr>
      </p:sp>
      <p:sp>
        <p:nvSpPr>
          <p:cNvPr id="3" name="Notes Placeholder 2"/>
          <p:cNvSpPr>
            <a:spLocks noGrp="1"/>
          </p:cNvSpPr>
          <p:nvPr>
            <p:ph type="body" idx="1"/>
          </p:nvPr>
        </p:nvSpPr>
        <p:spPr/>
        <p:txBody>
          <a:bodyPr/>
          <a:lstStyle/>
          <a:p>
            <a:pPr defTabSz="458573">
              <a:defRPr/>
            </a:pPr>
            <a:endParaRPr lang="en-US" sz="1800"/>
          </a:p>
        </p:txBody>
      </p:sp>
      <p:sp>
        <p:nvSpPr>
          <p:cNvPr id="4" name="Slide Number Placeholder 3"/>
          <p:cNvSpPr>
            <a:spLocks noGrp="1"/>
          </p:cNvSpPr>
          <p:nvPr>
            <p:ph type="sldNum" sz="quarter" idx="10"/>
          </p:nvPr>
        </p:nvSpPr>
        <p:spPr/>
        <p:txBody>
          <a:bodyPr/>
          <a:lstStyle/>
          <a:p>
            <a:pPr defTabSz="458573" fontAlgn="base">
              <a:spcBef>
                <a:spcPct val="0"/>
              </a:spcBef>
              <a:spcAft>
                <a:spcPct val="0"/>
              </a:spcAft>
              <a:defRPr/>
            </a:pPr>
            <a:fld id="{829599AC-CD18-4F14-B469-B034D02387DF}" type="slidenum">
              <a:rPr lang="en-US">
                <a:solidFill>
                  <a:prstClr val="black"/>
                </a:solidFill>
                <a:latin typeface="Calibri" pitchFamily="-64" charset="0"/>
                <a:ea typeface="ＭＳ Ｐゴシック" pitchFamily="-64" charset="-128"/>
              </a:rPr>
              <a:pPr defTabSz="458573" fontAlgn="base">
                <a:spcBef>
                  <a:spcPct val="0"/>
                </a:spcBef>
                <a:spcAft>
                  <a:spcPct val="0"/>
                </a:spcAft>
                <a:defRPr/>
              </a:pPr>
              <a:t>132</a:t>
            </a:fld>
            <a:endParaRPr lang="en-US">
              <a:solidFill>
                <a:prstClr val="black"/>
              </a:solidFill>
              <a:latin typeface="Calibri" pitchFamily="-64" charset="0"/>
              <a:ea typeface="ＭＳ Ｐゴシック" pitchFamily="-64" charset="-128"/>
            </a:endParaRPr>
          </a:p>
        </p:txBody>
      </p:sp>
    </p:spTree>
    <p:extLst>
      <p:ext uri="{BB962C8B-B14F-4D97-AF65-F5344CB8AC3E}">
        <p14:creationId xmlns:p14="http://schemas.microsoft.com/office/powerpoint/2010/main" val="27432691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134</a:t>
            </a:fld>
            <a:endParaRPr lang="en-US"/>
          </a:p>
        </p:txBody>
      </p:sp>
    </p:spTree>
    <p:extLst>
      <p:ext uri="{BB962C8B-B14F-4D97-AF65-F5344CB8AC3E}">
        <p14:creationId xmlns:p14="http://schemas.microsoft.com/office/powerpoint/2010/main" val="9715447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135</a:t>
            </a:fld>
            <a:endParaRPr lang="en-US"/>
          </a:p>
        </p:txBody>
      </p:sp>
    </p:spTree>
    <p:extLst>
      <p:ext uri="{BB962C8B-B14F-4D97-AF65-F5344CB8AC3E}">
        <p14:creationId xmlns:p14="http://schemas.microsoft.com/office/powerpoint/2010/main" val="506148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27</a:t>
            </a:fld>
            <a:endParaRPr lang="en-US">
              <a:solidFill>
                <a:prstClr val="black"/>
              </a:solidFill>
            </a:endParaRPr>
          </a:p>
        </p:txBody>
      </p:sp>
    </p:spTree>
    <p:extLst>
      <p:ext uri="{BB962C8B-B14F-4D97-AF65-F5344CB8AC3E}">
        <p14:creationId xmlns:p14="http://schemas.microsoft.com/office/powerpoint/2010/main" val="9857698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the lower half</a:t>
            </a:r>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137</a:t>
            </a:fld>
            <a:endParaRPr lang="en-US"/>
          </a:p>
        </p:txBody>
      </p:sp>
    </p:spTree>
    <p:extLst>
      <p:ext uri="{BB962C8B-B14F-4D97-AF65-F5344CB8AC3E}">
        <p14:creationId xmlns:p14="http://schemas.microsoft.com/office/powerpoint/2010/main" val="42338161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Board has tentatively decided to carry forward the major component unit proposals to the ED.</a:t>
            </a:r>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142</a:t>
            </a:fld>
            <a:endParaRPr lang="en-US"/>
          </a:p>
        </p:txBody>
      </p:sp>
    </p:spTree>
    <p:extLst>
      <p:ext uri="{BB962C8B-B14F-4D97-AF65-F5344CB8AC3E}">
        <p14:creationId xmlns:p14="http://schemas.microsoft.com/office/powerpoint/2010/main" val="16964030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144</a:t>
            </a:fld>
            <a:endParaRPr lang="en-US"/>
          </a:p>
        </p:txBody>
      </p:sp>
    </p:spTree>
    <p:extLst>
      <p:ext uri="{BB962C8B-B14F-4D97-AF65-F5344CB8AC3E}">
        <p14:creationId xmlns:p14="http://schemas.microsoft.com/office/powerpoint/2010/main" val="39884121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145</a:t>
            </a:fld>
            <a:endParaRPr lang="en-US">
              <a:solidFill>
                <a:prstClr val="black"/>
              </a:solidFill>
            </a:endParaRPr>
          </a:p>
        </p:txBody>
      </p:sp>
    </p:spTree>
    <p:extLst>
      <p:ext uri="{BB962C8B-B14F-4D97-AF65-F5344CB8AC3E}">
        <p14:creationId xmlns:p14="http://schemas.microsoft.com/office/powerpoint/2010/main" val="20639562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144588"/>
            <a:ext cx="4121150" cy="3090862"/>
          </a:xfrm>
        </p:spPr>
      </p:sp>
      <p:sp>
        <p:nvSpPr>
          <p:cNvPr id="3" name="Notes Placeholder 2"/>
          <p:cNvSpPr>
            <a:spLocks noGrp="1"/>
          </p:cNvSpPr>
          <p:nvPr>
            <p:ph type="body" idx="1"/>
          </p:nvPr>
        </p:nvSpPr>
        <p:spPr/>
        <p:txBody>
          <a:bodyPr/>
          <a:lstStyle/>
          <a:p>
            <a:pPr defTabSz="458573">
              <a:defRPr/>
            </a:pPr>
            <a:endParaRPr lang="en-US" sz="1800"/>
          </a:p>
        </p:txBody>
      </p:sp>
      <p:sp>
        <p:nvSpPr>
          <p:cNvPr id="4" name="Slide Number Placeholder 3"/>
          <p:cNvSpPr>
            <a:spLocks noGrp="1"/>
          </p:cNvSpPr>
          <p:nvPr>
            <p:ph type="sldNum" sz="quarter" idx="10"/>
          </p:nvPr>
        </p:nvSpPr>
        <p:spPr/>
        <p:txBody>
          <a:bodyPr/>
          <a:lstStyle/>
          <a:p>
            <a:pPr defTabSz="458573" fontAlgn="base">
              <a:spcBef>
                <a:spcPct val="0"/>
              </a:spcBef>
              <a:spcAft>
                <a:spcPct val="0"/>
              </a:spcAft>
              <a:defRPr/>
            </a:pPr>
            <a:fld id="{829599AC-CD18-4F14-B469-B034D02387DF}" type="slidenum">
              <a:rPr lang="en-US">
                <a:solidFill>
                  <a:prstClr val="black"/>
                </a:solidFill>
                <a:latin typeface="Calibri" pitchFamily="-64" charset="0"/>
                <a:ea typeface="ＭＳ Ｐゴシック" pitchFamily="-64" charset="-128"/>
              </a:rPr>
              <a:pPr defTabSz="458573" fontAlgn="base">
                <a:spcBef>
                  <a:spcPct val="0"/>
                </a:spcBef>
                <a:spcAft>
                  <a:spcPct val="0"/>
                </a:spcAft>
                <a:defRPr/>
              </a:pPr>
              <a:t>147</a:t>
            </a:fld>
            <a:endParaRPr lang="en-US">
              <a:solidFill>
                <a:prstClr val="black"/>
              </a:solidFill>
              <a:latin typeface="Calibri" pitchFamily="-64" charset="0"/>
              <a:ea typeface="ＭＳ Ｐゴシック" pitchFamily="-64" charset="-128"/>
            </a:endParaRPr>
          </a:p>
        </p:txBody>
      </p:sp>
    </p:spTree>
    <p:extLst>
      <p:ext uri="{BB962C8B-B14F-4D97-AF65-F5344CB8AC3E}">
        <p14:creationId xmlns:p14="http://schemas.microsoft.com/office/powerpoint/2010/main" val="9968946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144588"/>
            <a:ext cx="4121150" cy="3090862"/>
          </a:xfrm>
        </p:spPr>
      </p:sp>
      <p:sp>
        <p:nvSpPr>
          <p:cNvPr id="3" name="Notes Placeholder 2"/>
          <p:cNvSpPr>
            <a:spLocks noGrp="1"/>
          </p:cNvSpPr>
          <p:nvPr>
            <p:ph type="body" idx="1"/>
          </p:nvPr>
        </p:nvSpPr>
        <p:spPr/>
        <p:txBody>
          <a:bodyPr/>
          <a:lstStyle/>
          <a:p>
            <a:pPr defTabSz="458573">
              <a:defRPr/>
            </a:pPr>
            <a:endParaRPr lang="en-US" sz="1800"/>
          </a:p>
        </p:txBody>
      </p:sp>
      <p:sp>
        <p:nvSpPr>
          <p:cNvPr id="4" name="Slide Number Placeholder 3"/>
          <p:cNvSpPr>
            <a:spLocks noGrp="1"/>
          </p:cNvSpPr>
          <p:nvPr>
            <p:ph type="sldNum" sz="quarter" idx="10"/>
          </p:nvPr>
        </p:nvSpPr>
        <p:spPr/>
        <p:txBody>
          <a:bodyPr/>
          <a:lstStyle/>
          <a:p>
            <a:pPr defTabSz="458573" fontAlgn="base">
              <a:spcBef>
                <a:spcPct val="0"/>
              </a:spcBef>
              <a:spcAft>
                <a:spcPct val="0"/>
              </a:spcAft>
              <a:defRPr/>
            </a:pPr>
            <a:fld id="{829599AC-CD18-4F14-B469-B034D02387DF}" type="slidenum">
              <a:rPr lang="en-US">
                <a:solidFill>
                  <a:prstClr val="black"/>
                </a:solidFill>
                <a:latin typeface="Calibri" pitchFamily="-64" charset="0"/>
                <a:ea typeface="ＭＳ Ｐゴシック" pitchFamily="-64" charset="-128"/>
              </a:rPr>
              <a:pPr defTabSz="458573" fontAlgn="base">
                <a:spcBef>
                  <a:spcPct val="0"/>
                </a:spcBef>
                <a:spcAft>
                  <a:spcPct val="0"/>
                </a:spcAft>
                <a:defRPr/>
              </a:pPr>
              <a:t>150</a:t>
            </a:fld>
            <a:endParaRPr lang="en-US">
              <a:solidFill>
                <a:prstClr val="black"/>
              </a:solidFill>
              <a:latin typeface="Calibri" pitchFamily="-64" charset="0"/>
              <a:ea typeface="ＭＳ Ｐゴシック" pitchFamily="-64" charset="-128"/>
            </a:endParaRPr>
          </a:p>
        </p:txBody>
      </p:sp>
    </p:spTree>
    <p:extLst>
      <p:ext uri="{BB962C8B-B14F-4D97-AF65-F5344CB8AC3E}">
        <p14:creationId xmlns:p14="http://schemas.microsoft.com/office/powerpoint/2010/main" val="24261007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Scope excludes financial instruments such as investments, derivative instruments, and long-term debt; capital assets and inventory; and postemployment benefits, including compensated absences.</a:t>
            </a:r>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151</a:t>
            </a:fld>
            <a:endParaRPr lang="en-US"/>
          </a:p>
        </p:txBody>
      </p:sp>
    </p:spTree>
    <p:extLst>
      <p:ext uri="{BB962C8B-B14F-4D97-AF65-F5344CB8AC3E}">
        <p14:creationId xmlns:p14="http://schemas.microsoft.com/office/powerpoint/2010/main" val="26791006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152</a:t>
            </a:fld>
            <a:endParaRPr lang="en-US"/>
          </a:p>
        </p:txBody>
      </p:sp>
    </p:spTree>
    <p:extLst>
      <p:ext uri="{BB962C8B-B14F-4D97-AF65-F5344CB8AC3E}">
        <p14:creationId xmlns:p14="http://schemas.microsoft.com/office/powerpoint/2010/main" val="17106571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153</a:t>
            </a:fld>
            <a:endParaRPr lang="en-US"/>
          </a:p>
        </p:txBody>
      </p:sp>
    </p:spTree>
    <p:extLst>
      <p:ext uri="{BB962C8B-B14F-4D97-AF65-F5344CB8AC3E}">
        <p14:creationId xmlns:p14="http://schemas.microsoft.com/office/powerpoint/2010/main" val="377407475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a:t>Categorization does NOT describe GEOGRAPHY: no relationship to operating / nonoperating.</a:t>
            </a:r>
          </a:p>
          <a:p>
            <a:pPr defTabSz="915772">
              <a:defRPr/>
            </a:pPr>
            <a:r>
              <a:rPr lang="en-US"/>
              <a:t>Illegal or unenforceable transactions have no binding arrangement and are outside the scope. Examples of transactions that fail each step and therefore are Category B: sales and income taxes don’t have mutual assent; donations don’t have identifiable rights and obligations, purpose-restricted grants do not have interdependent rights and obligations; Category A would include eligibility grants and contracts for services.</a:t>
            </a:r>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154</a:t>
            </a:fld>
            <a:endParaRPr lang="en-US"/>
          </a:p>
        </p:txBody>
      </p:sp>
    </p:spTree>
    <p:extLst>
      <p:ext uri="{BB962C8B-B14F-4D97-AF65-F5344CB8AC3E}">
        <p14:creationId xmlns:p14="http://schemas.microsoft.com/office/powerpoint/2010/main" val="1085732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1738" y="703263"/>
            <a:ext cx="4686300" cy="35147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29</a:t>
            </a:fld>
            <a:endParaRPr lang="en-US" dirty="0"/>
          </a:p>
        </p:txBody>
      </p:sp>
    </p:spTree>
    <p:extLst>
      <p:ext uri="{BB962C8B-B14F-4D97-AF65-F5344CB8AC3E}">
        <p14:creationId xmlns:p14="http://schemas.microsoft.com/office/powerpoint/2010/main" val="13711797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155</a:t>
            </a:fld>
            <a:endParaRPr lang="en-US"/>
          </a:p>
        </p:txBody>
      </p:sp>
    </p:spTree>
    <p:extLst>
      <p:ext uri="{BB962C8B-B14F-4D97-AF65-F5344CB8AC3E}">
        <p14:creationId xmlns:p14="http://schemas.microsoft.com/office/powerpoint/2010/main" val="391729610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defTabSz="915772">
              <a:buFont typeface="Arial" panose="020B0604020202020204" pitchFamily="34" charset="0"/>
              <a:buChar char="•"/>
              <a:defRPr/>
            </a:pPr>
            <a:r>
              <a:rPr lang="en-US"/>
              <a:t>For Category A transactions, the transaction amount would be allocated to the performance obligations in the binding arrangement</a:t>
            </a:r>
          </a:p>
          <a:p>
            <a:pPr marL="171707" indent="-171707">
              <a:buFont typeface="Arial" panose="020B0604020202020204" pitchFamily="34" charset="0"/>
              <a:buChar char="•"/>
            </a:pPr>
            <a:r>
              <a:rPr lang="en-US"/>
              <a:t>Most liquid item for revenue transactions would be the asset; for expense transactions, it would be the liability.</a:t>
            </a:r>
          </a:p>
          <a:p>
            <a:pPr marL="171707" indent="-171707">
              <a:buFont typeface="Arial" panose="020B0604020202020204" pitchFamily="34" charset="0"/>
              <a:buChar char="•"/>
            </a:pPr>
            <a:r>
              <a:rPr lang="en-US" err="1"/>
              <a:t>Collectibility</a:t>
            </a:r>
            <a:r>
              <a:rPr lang="en-US"/>
              <a:t> – an allowance for uncollectible amounts reduces receivables; revenue should be recognized NET of uncollectible amounts.</a:t>
            </a:r>
          </a:p>
        </p:txBody>
      </p:sp>
      <p:sp>
        <p:nvSpPr>
          <p:cNvPr id="4" name="Slide Number Placeholder 3"/>
          <p:cNvSpPr>
            <a:spLocks noGrp="1"/>
          </p:cNvSpPr>
          <p:nvPr>
            <p:ph type="sldNum" sz="quarter" idx="5"/>
          </p:nvPr>
        </p:nvSpPr>
        <p:spPr/>
        <p:txBody>
          <a:bodyPr/>
          <a:lstStyle/>
          <a:p>
            <a:pPr>
              <a:defRPr/>
            </a:pPr>
            <a:fld id="{279DEEB5-AEAE-45A6-BF9A-868FE2D85C7C}" type="slidenum">
              <a:rPr lang="en-US" smtClean="0"/>
              <a:pPr>
                <a:defRPr/>
              </a:pPr>
              <a:t>162</a:t>
            </a:fld>
            <a:endParaRPr lang="en-US"/>
          </a:p>
        </p:txBody>
      </p:sp>
    </p:spTree>
    <p:extLst>
      <p:ext uri="{BB962C8B-B14F-4D97-AF65-F5344CB8AC3E}">
        <p14:creationId xmlns:p14="http://schemas.microsoft.com/office/powerpoint/2010/main" val="67969045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163</a:t>
            </a:fld>
            <a:endParaRPr lang="en-US">
              <a:solidFill>
                <a:prstClr val="black"/>
              </a:solidFill>
            </a:endParaRPr>
          </a:p>
        </p:txBody>
      </p:sp>
    </p:spTree>
    <p:extLst>
      <p:ext uri="{BB962C8B-B14F-4D97-AF65-F5344CB8AC3E}">
        <p14:creationId xmlns:p14="http://schemas.microsoft.com/office/powerpoint/2010/main" val="146199754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567FE8-6F20-49C1-BC45-7C156291F442}" type="slidenum">
              <a:rPr lang="en-US" smtClean="0"/>
              <a:t>164</a:t>
            </a:fld>
            <a:endParaRPr lang="en-US"/>
          </a:p>
        </p:txBody>
      </p:sp>
    </p:spTree>
    <p:extLst>
      <p:ext uri="{BB962C8B-B14F-4D97-AF65-F5344CB8AC3E}">
        <p14:creationId xmlns:p14="http://schemas.microsoft.com/office/powerpoint/2010/main" val="195459566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4775" y="1144588"/>
            <a:ext cx="4121150" cy="3090862"/>
          </a:xfrm>
        </p:spPr>
      </p:sp>
      <p:sp>
        <p:nvSpPr>
          <p:cNvPr id="3" name="Notes Placeholder 2"/>
          <p:cNvSpPr>
            <a:spLocks noGrp="1"/>
          </p:cNvSpPr>
          <p:nvPr>
            <p:ph type="body" idx="1"/>
          </p:nvPr>
        </p:nvSpPr>
        <p:spPr/>
        <p:txBody>
          <a:bodyPr/>
          <a:lstStyle/>
          <a:p>
            <a:pPr defTabSz="458573">
              <a:defRPr/>
            </a:pPr>
            <a:endParaRPr lang="en-US" sz="1800"/>
          </a:p>
        </p:txBody>
      </p:sp>
      <p:sp>
        <p:nvSpPr>
          <p:cNvPr id="4" name="Slide Number Placeholder 3"/>
          <p:cNvSpPr>
            <a:spLocks noGrp="1"/>
          </p:cNvSpPr>
          <p:nvPr>
            <p:ph type="sldNum" sz="quarter" idx="10"/>
          </p:nvPr>
        </p:nvSpPr>
        <p:spPr/>
        <p:txBody>
          <a:bodyPr/>
          <a:lstStyle/>
          <a:p>
            <a:pPr defTabSz="458573" fontAlgn="base">
              <a:spcBef>
                <a:spcPct val="0"/>
              </a:spcBef>
              <a:spcAft>
                <a:spcPct val="0"/>
              </a:spcAft>
              <a:defRPr/>
            </a:pPr>
            <a:fld id="{829599AC-CD18-4F14-B469-B034D02387DF}" type="slidenum">
              <a:rPr lang="en-US">
                <a:solidFill>
                  <a:prstClr val="black"/>
                </a:solidFill>
                <a:latin typeface="Calibri" pitchFamily="-64" charset="0"/>
                <a:ea typeface="ＭＳ Ｐゴシック" pitchFamily="-64" charset="-128"/>
              </a:rPr>
              <a:pPr defTabSz="458573" fontAlgn="base">
                <a:spcBef>
                  <a:spcPct val="0"/>
                </a:spcBef>
                <a:spcAft>
                  <a:spcPct val="0"/>
                </a:spcAft>
                <a:defRPr/>
              </a:pPr>
              <a:t>166</a:t>
            </a:fld>
            <a:endParaRPr lang="en-US">
              <a:solidFill>
                <a:prstClr val="black"/>
              </a:solidFill>
              <a:latin typeface="Calibri" pitchFamily="-64" charset="0"/>
              <a:ea typeface="ＭＳ Ｐゴシック" pitchFamily="-64" charset="-128"/>
            </a:endParaRPr>
          </a:p>
        </p:txBody>
      </p:sp>
    </p:spTree>
    <p:extLst>
      <p:ext uri="{BB962C8B-B14F-4D97-AF65-F5344CB8AC3E}">
        <p14:creationId xmlns:p14="http://schemas.microsoft.com/office/powerpoint/2010/main" val="3878663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The GASB chose </a:t>
            </a:r>
            <a:r>
              <a:rPr lang="en-US" i="1" baseline="0"/>
              <a:t>maximum possible term </a:t>
            </a:r>
            <a:r>
              <a:rPr lang="en-US" baseline="0"/>
              <a:t>rather than </a:t>
            </a:r>
            <a:r>
              <a:rPr lang="en-US" i="1" baseline="0"/>
              <a:t>lease term </a:t>
            </a:r>
            <a:r>
              <a:rPr lang="en-US" baseline="0"/>
              <a:t>because GASB was concerned about potential misapplication of lease term guidance to manufacture short-term leases, thus avoiding recording liabilities. </a:t>
            </a:r>
            <a:endParaRPr lang="en-US"/>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solidFill>
                  <a:prstClr val="black"/>
                </a:solidFill>
              </a:rPr>
              <a:pPr>
                <a:defRPr/>
              </a:pPr>
              <a:t>35</a:t>
            </a:fld>
            <a:endParaRPr lang="en-US">
              <a:solidFill>
                <a:prstClr val="black"/>
              </a:solidFill>
            </a:endParaRPr>
          </a:p>
        </p:txBody>
      </p:sp>
    </p:spTree>
    <p:extLst>
      <p:ext uri="{BB962C8B-B14F-4D97-AF65-F5344CB8AC3E}">
        <p14:creationId xmlns:p14="http://schemas.microsoft.com/office/powerpoint/2010/main" val="3149749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FASB</a:t>
            </a:r>
            <a:r>
              <a:rPr lang="en-US" baseline="0" dirty="0"/>
              <a:t> requires that lessors derecognize leased asset.  GASB decided to not derecognize due to cost/benefit.</a:t>
            </a:r>
          </a:p>
          <a:p>
            <a:endParaRPr lang="en-US" baseline="0" dirty="0"/>
          </a:p>
          <a:p>
            <a:r>
              <a:rPr lang="en-US" baseline="0" dirty="0"/>
              <a:t>Lease incentives also affect measurement of the lessee’s lease asset and liability, and the lessor’s receivable. </a:t>
            </a:r>
            <a:endParaRPr lang="en-US" dirty="0"/>
          </a:p>
        </p:txBody>
      </p:sp>
      <p:sp>
        <p:nvSpPr>
          <p:cNvPr id="4" name="Slide Number Placeholder 3"/>
          <p:cNvSpPr>
            <a:spLocks noGrp="1"/>
          </p:cNvSpPr>
          <p:nvPr>
            <p:ph type="sldNum" sz="quarter" idx="10"/>
          </p:nvPr>
        </p:nvSpPr>
        <p:spPr/>
        <p:txBody>
          <a:bodyPr/>
          <a:lstStyle/>
          <a:p>
            <a:pPr>
              <a:defRPr/>
            </a:pPr>
            <a:fld id="{279DEEB5-AEAE-45A6-BF9A-868FE2D85C7C}" type="slidenum">
              <a:rPr lang="en-US" smtClean="0"/>
              <a:pPr>
                <a:defRPr/>
              </a:pPr>
              <a:t>36</a:t>
            </a:fld>
            <a:endParaRPr lang="en-US" dirty="0"/>
          </a:p>
        </p:txBody>
      </p:sp>
    </p:spTree>
    <p:extLst>
      <p:ext uri="{BB962C8B-B14F-4D97-AF65-F5344CB8AC3E}">
        <p14:creationId xmlns:p14="http://schemas.microsoft.com/office/powerpoint/2010/main" val="145801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Amortization of discount reported as interest revenue</a:t>
            </a:r>
          </a:p>
        </p:txBody>
      </p:sp>
      <p:sp>
        <p:nvSpPr>
          <p:cNvPr id="4" name="Slide Number Placeholder 3"/>
          <p:cNvSpPr>
            <a:spLocks noGrp="1"/>
          </p:cNvSpPr>
          <p:nvPr>
            <p:ph type="sldNum" sz="quarter" idx="10"/>
          </p:nvPr>
        </p:nvSpPr>
        <p:spPr/>
        <p:txBody>
          <a:bodyPr/>
          <a:lstStyle/>
          <a:p>
            <a:fld id="{829599AC-CD18-4F14-B469-B034D02387DF}" type="slidenum">
              <a:rPr lang="en-US" smtClean="0"/>
              <a:pPr/>
              <a:t>37</a:t>
            </a:fld>
            <a:endParaRPr lang="en-US" dirty="0"/>
          </a:p>
        </p:txBody>
      </p:sp>
    </p:spTree>
    <p:extLst>
      <p:ext uri="{BB962C8B-B14F-4D97-AF65-F5344CB8AC3E}">
        <p14:creationId xmlns:p14="http://schemas.microsoft.com/office/powerpoint/2010/main" val="36709281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872742" y="2233557"/>
            <a:ext cx="8113316" cy="1509310"/>
          </a:xfrm>
        </p:spPr>
        <p:txBody>
          <a:bodyPr lIns="0" tIns="0" rIns="0" bIns="0" anchor="b">
            <a:normAutofit/>
          </a:bodyPr>
          <a:lstStyle>
            <a:lvl1pPr>
              <a:defRPr sz="3600" baseline="0">
                <a:solidFill>
                  <a:srgbClr val="355F9A"/>
                </a:solidFill>
                <a:latin typeface="Arial" pitchFamily="34" charset="0"/>
                <a:cs typeface="Arial" pitchFamily="34" charset="0"/>
              </a:defRPr>
            </a:lvl1pPr>
          </a:lstStyle>
          <a:p>
            <a:r>
              <a:rPr lang="en-US" dirty="0"/>
              <a:t>PRESENTATION TITLE </a:t>
            </a:r>
            <a:br>
              <a:rPr lang="en-US" dirty="0"/>
            </a:br>
            <a:r>
              <a:rPr lang="en-US" dirty="0"/>
              <a:t>IN ARIAL BOLD 36/40PT</a:t>
            </a:r>
          </a:p>
        </p:txBody>
      </p:sp>
      <p:sp>
        <p:nvSpPr>
          <p:cNvPr id="8" name="Text Placeholder 9"/>
          <p:cNvSpPr>
            <a:spLocks noGrp="1"/>
          </p:cNvSpPr>
          <p:nvPr>
            <p:ph type="body" sz="quarter" idx="12" hasCustomPrompt="1"/>
          </p:nvPr>
        </p:nvSpPr>
        <p:spPr>
          <a:xfrm>
            <a:off x="872742" y="3817682"/>
            <a:ext cx="6125160" cy="374217"/>
          </a:xfrm>
        </p:spPr>
        <p:txBody>
          <a:bodyPr lIns="0" tIns="0" rIns="0" bIns="0"/>
          <a:lstStyle>
            <a:lvl1pPr marL="0" indent="0">
              <a:lnSpc>
                <a:spcPts val="2400"/>
              </a:lnSpc>
              <a:spcBef>
                <a:spcPts val="0"/>
              </a:spcBef>
              <a:buNone/>
              <a:defRPr sz="2000" b="1">
                <a:solidFill>
                  <a:schemeClr val="tx1">
                    <a:lumMod val="50000"/>
                    <a:lumOff val="50000"/>
                  </a:schemeClr>
                </a:solidFill>
              </a:defRPr>
            </a:lvl1pPr>
            <a:lvl2pPr marL="287337" indent="0">
              <a:buNone/>
              <a:defRPr b="1"/>
            </a:lvl2pPr>
            <a:lvl3pPr marL="574675" indent="0">
              <a:buNone/>
              <a:defRPr b="1"/>
            </a:lvl3pPr>
            <a:lvl4pPr marL="912812" indent="0">
              <a:buNone/>
              <a:defRPr b="1"/>
            </a:lvl4pPr>
            <a:lvl5pPr marL="1200150" indent="0">
              <a:buNone/>
              <a:defRPr b="1"/>
            </a:lvl5pPr>
          </a:lstStyle>
          <a:p>
            <a:r>
              <a:rPr lang="en-US" dirty="0"/>
              <a:t>Subtitle goes here in Arial Regular 16/20pt</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33796" y="4573644"/>
            <a:ext cx="4206216" cy="2282679"/>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2742" y="1561530"/>
            <a:ext cx="2146899" cy="672192"/>
          </a:xfrm>
          <a:prstGeom prst="rect">
            <a:avLst/>
          </a:prstGeom>
        </p:spPr>
      </p:pic>
      <p:sp>
        <p:nvSpPr>
          <p:cNvPr id="11" name="Date Placeholder 3"/>
          <p:cNvSpPr>
            <a:spLocks noGrp="1"/>
          </p:cNvSpPr>
          <p:nvPr>
            <p:ph type="dt" sz="half" idx="10"/>
          </p:nvPr>
        </p:nvSpPr>
        <p:spPr>
          <a:xfrm>
            <a:off x="872742" y="5109640"/>
            <a:ext cx="2103214"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lang="en-US" sz="1400" smtClean="0">
                <a:solidFill>
                  <a:srgbClr val="78797B"/>
                </a:solidFill>
                <a:latin typeface="Arial" pitchFamily="34" charset="0"/>
                <a:cs typeface="Arial" pitchFamily="34" charset="0"/>
              </a:defRPr>
            </a:lvl1pPr>
          </a:lstStyle>
          <a:p>
            <a:pPr>
              <a:spcBef>
                <a:spcPts val="1500"/>
              </a:spcBef>
              <a:buClr>
                <a:srgbClr val="355F9A"/>
              </a:buClr>
              <a:buFont typeface="Wingdings" pitchFamily="2" charset="2"/>
              <a:buNone/>
            </a:pPr>
            <a:endParaRPr lang="en-US" dirty="0"/>
          </a:p>
        </p:txBody>
      </p:sp>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347573" y="6353681"/>
            <a:ext cx="3359890" cy="207064"/>
          </a:xfrm>
          <a:prstGeom prst="rect">
            <a:avLst/>
          </a:prstGeom>
        </p:spPr>
      </p:pic>
      <p:sp>
        <p:nvSpPr>
          <p:cNvPr id="10" name="Text Placeholder 9"/>
          <p:cNvSpPr>
            <a:spLocks noGrp="1"/>
          </p:cNvSpPr>
          <p:nvPr>
            <p:ph type="body" sz="quarter" idx="13" hasCustomPrompt="1"/>
          </p:nvPr>
        </p:nvSpPr>
        <p:spPr>
          <a:xfrm>
            <a:off x="872742" y="4269596"/>
            <a:ext cx="6125160" cy="341572"/>
          </a:xfrm>
        </p:spPr>
        <p:txBody>
          <a:bodyPr lIns="0" tIns="0" rIns="0" bIns="0"/>
          <a:lstStyle>
            <a:lvl1pPr marL="0" indent="0">
              <a:buNone/>
              <a:defRPr>
                <a:solidFill>
                  <a:schemeClr val="tx1">
                    <a:lumMod val="50000"/>
                    <a:lumOff val="50000"/>
                  </a:schemeClr>
                </a:solidFill>
              </a:defRPr>
            </a:lvl1pPr>
          </a:lstStyle>
          <a:p>
            <a:pPr lvl="0"/>
            <a:r>
              <a:rPr lang="en-US" dirty="0"/>
              <a:t>Presenter Name(s) go here in Arial Regular 18pt</a:t>
            </a:r>
          </a:p>
        </p:txBody>
      </p:sp>
      <p:sp>
        <p:nvSpPr>
          <p:cNvPr id="12" name="Text Placeholder 9"/>
          <p:cNvSpPr>
            <a:spLocks noGrp="1"/>
          </p:cNvSpPr>
          <p:nvPr>
            <p:ph type="body" sz="quarter" idx="14" hasCustomPrompt="1"/>
          </p:nvPr>
        </p:nvSpPr>
        <p:spPr>
          <a:xfrm>
            <a:off x="872742" y="433130"/>
            <a:ext cx="6125160" cy="374217"/>
          </a:xfrm>
        </p:spPr>
        <p:txBody>
          <a:bodyPr lIns="0" tIns="0" rIns="0" bIns="0"/>
          <a:lstStyle>
            <a:lvl1pPr marL="0" indent="0">
              <a:lnSpc>
                <a:spcPts val="2400"/>
              </a:lnSpc>
              <a:spcBef>
                <a:spcPts val="0"/>
              </a:spcBef>
              <a:buNone/>
              <a:defRPr sz="2000" b="1" baseline="0">
                <a:solidFill>
                  <a:schemeClr val="tx1">
                    <a:lumMod val="50000"/>
                    <a:lumOff val="50000"/>
                  </a:schemeClr>
                </a:solidFill>
              </a:defRPr>
            </a:lvl1pPr>
            <a:lvl2pPr marL="287337" indent="0">
              <a:buNone/>
              <a:defRPr b="1"/>
            </a:lvl2pPr>
            <a:lvl3pPr marL="574675" indent="0">
              <a:buNone/>
              <a:defRPr b="1"/>
            </a:lvl3pPr>
            <a:lvl4pPr marL="912812" indent="0">
              <a:buNone/>
              <a:defRPr b="1"/>
            </a:lvl4pPr>
            <a:lvl5pPr marL="1200150" indent="0">
              <a:buNone/>
              <a:defRPr b="1"/>
            </a:lvl5pPr>
          </a:lstStyle>
          <a:p>
            <a:r>
              <a:rPr lang="en-US" dirty="0"/>
              <a:t>Event Name goes here in Arial Regular 16/20pt</a:t>
            </a:r>
          </a:p>
        </p:txBody>
      </p:sp>
      <p:sp>
        <p:nvSpPr>
          <p:cNvPr id="14" name="Date Placeholder 3"/>
          <p:cNvSpPr txBox="1">
            <a:spLocks/>
          </p:cNvSpPr>
          <p:nvPr userDrawn="1"/>
        </p:nvSpPr>
        <p:spPr>
          <a:xfrm>
            <a:off x="106405" y="6707728"/>
            <a:ext cx="4964359" cy="13086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l" rtl="0" fontAlgn="base">
              <a:spcBef>
                <a:spcPct val="0"/>
              </a:spcBef>
              <a:spcAft>
                <a:spcPct val="0"/>
              </a:spcAft>
              <a:defRPr lang="en-US" sz="1400" kern="1200" smtClean="0">
                <a:solidFill>
                  <a:srgbClr val="78797B"/>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ts val="1500"/>
              </a:spcBef>
              <a:buClr>
                <a:srgbClr val="355F9A"/>
              </a:buClr>
              <a:buFont typeface="Wingdings" pitchFamily="2" charset="2"/>
              <a:buNone/>
            </a:pPr>
            <a:r>
              <a:rPr lang="en-US" sz="700" dirty="0"/>
              <a:t>Copyright 2022 by Financial</a:t>
            </a:r>
            <a:r>
              <a:rPr lang="en-US" sz="700" baseline="0" dirty="0"/>
              <a:t> Accounting Foundation, Norwalk CT.  For non-commercial, educational/academic purposes only.</a:t>
            </a:r>
            <a:endParaRPr lang="en-US" sz="700" dirty="0"/>
          </a:p>
        </p:txBody>
      </p:sp>
      <p:sp>
        <p:nvSpPr>
          <p:cNvPr id="4" name="TextBox 3"/>
          <p:cNvSpPr txBox="1"/>
          <p:nvPr userDrawn="1"/>
        </p:nvSpPr>
        <p:spPr>
          <a:xfrm>
            <a:off x="869064" y="5367968"/>
            <a:ext cx="4297680" cy="274320"/>
          </a:xfrm>
          <a:prstGeom prst="rect">
            <a:avLst/>
          </a:prstGeom>
          <a:noFill/>
        </p:spPr>
        <p:txBody>
          <a:bodyPr wrap="none" lIns="0" tIns="0" rIns="0" bIns="0" rtlCol="0">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800" i="0" kern="1200" dirty="0">
                <a:solidFill>
                  <a:srgbClr val="7F7F7F"/>
                </a:solidFill>
                <a:effectLst/>
                <a:latin typeface="Arial" charset="0"/>
                <a:ea typeface="+mn-ea"/>
                <a:cs typeface="+mn-cs"/>
              </a:rPr>
              <a:t>The views expressed in this presentation are those of</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800" i="0" kern="1200" dirty="0">
                <a:solidFill>
                  <a:srgbClr val="7F7F7F"/>
                </a:solidFill>
                <a:effectLst/>
                <a:latin typeface="Arial" charset="0"/>
                <a:ea typeface="+mn-ea"/>
                <a:cs typeface="+mn-cs"/>
              </a:rPr>
              <a:t>Official positions of the GASB are reached only after extensive due process and deliberations.</a:t>
            </a:r>
          </a:p>
        </p:txBody>
      </p:sp>
      <p:sp>
        <p:nvSpPr>
          <p:cNvPr id="18" name="Text Placeholder 9"/>
          <p:cNvSpPr>
            <a:spLocks noGrp="1"/>
          </p:cNvSpPr>
          <p:nvPr>
            <p:ph type="body" sz="quarter" idx="15" hasCustomPrompt="1"/>
          </p:nvPr>
        </p:nvSpPr>
        <p:spPr>
          <a:xfrm>
            <a:off x="3310512" y="5367968"/>
            <a:ext cx="4206240" cy="137160"/>
          </a:xfrm>
        </p:spPr>
        <p:txBody>
          <a:bodyPr lIns="0" tIns="0" rIns="0" bIns="0"/>
          <a:lstStyle>
            <a:lvl1pPr marL="0" indent="0">
              <a:buNone/>
              <a:defRPr sz="800">
                <a:solidFill>
                  <a:schemeClr val="tx1">
                    <a:lumMod val="50000"/>
                    <a:lumOff val="50000"/>
                  </a:schemeClr>
                </a:solidFill>
              </a:defRPr>
            </a:lvl1pPr>
          </a:lstStyle>
          <a:p>
            <a:pPr lvl="0"/>
            <a:r>
              <a:rPr lang="en-US" dirty="0"/>
              <a:t>[Mr./Ms. Name]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Break">
    <p:bg>
      <p:bgPr>
        <a:solidFill>
          <a:schemeClr val="bg1"/>
        </a:solidFill>
        <a:effectLst/>
      </p:bgPr>
    </p:bg>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bwMode="auto">
          <a:xfrm>
            <a:off x="237393" y="2313947"/>
            <a:ext cx="8216651" cy="897252"/>
          </a:xfrm>
          <a:prstGeom prst="rect">
            <a:avLst/>
          </a:prstGeom>
          <a:noFill/>
          <a:ln w="3175">
            <a:noFill/>
            <a:miter lim="800000"/>
            <a:headEnd/>
            <a:tailEnd/>
          </a:ln>
        </p:spPr>
        <p:txBody>
          <a:bodyPr/>
          <a:lstStyle>
            <a:lvl1pPr algn="l">
              <a:defRPr baseline="0">
                <a:solidFill>
                  <a:srgbClr val="355F9A"/>
                </a:solidFill>
              </a:defRPr>
            </a:lvl1pPr>
          </a:lstStyle>
          <a:p>
            <a:pPr lvl="0"/>
            <a:r>
              <a:rPr lang="en-US" dirty="0"/>
              <a:t>Section Break Title </a:t>
            </a:r>
            <a:br>
              <a:rPr lang="en-US" dirty="0"/>
            </a:br>
            <a:r>
              <a:rPr lang="en-US" dirty="0"/>
              <a:t>in Arial Bold 36/40</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269" y="6335064"/>
            <a:ext cx="3264066" cy="25014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82179" y="5275619"/>
            <a:ext cx="3158675" cy="1582381"/>
          </a:xfrm>
          <a:prstGeom prst="rect">
            <a:avLst/>
          </a:prstGeom>
        </p:spPr>
      </p:pic>
      <p:cxnSp>
        <p:nvCxnSpPr>
          <p:cNvPr id="3" name="Straight Connector 2"/>
          <p:cNvCxnSpPr/>
          <p:nvPr userDrawn="1"/>
        </p:nvCxnSpPr>
        <p:spPr>
          <a:xfrm>
            <a:off x="347269" y="3380282"/>
            <a:ext cx="8793585"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1" hasCustomPrompt="1"/>
          </p:nvPr>
        </p:nvSpPr>
        <p:spPr>
          <a:xfrm>
            <a:off x="237392" y="3549366"/>
            <a:ext cx="8216651" cy="651231"/>
          </a:xfrm>
        </p:spPr>
        <p:txBody>
          <a:bodyPr/>
          <a:lstStyle>
            <a:lvl1pPr marL="0" indent="0">
              <a:buNone/>
              <a:defRPr sz="2800" baseline="0">
                <a:solidFill>
                  <a:srgbClr val="4374AB"/>
                </a:solidFill>
              </a:defRPr>
            </a:lvl1pPr>
          </a:lstStyle>
          <a:p>
            <a:pPr lvl="0"/>
            <a:r>
              <a:rPr lang="en-US" dirty="0"/>
              <a:t>Subtitle Arial 28</a:t>
            </a:r>
          </a:p>
        </p:txBody>
      </p:sp>
    </p:spTree>
    <p:extLst>
      <p:ext uri="{BB962C8B-B14F-4D97-AF65-F5344CB8AC3E}">
        <p14:creationId xmlns:p14="http://schemas.microsoft.com/office/powerpoint/2010/main" val="301079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19502" y="1652677"/>
            <a:ext cx="8561387" cy="4624240"/>
          </a:xfrm>
        </p:spPr>
        <p:txBody>
          <a:bodyPr/>
          <a:lstStyle>
            <a:lvl1pPr marL="233363" indent="-227013">
              <a:lnSpc>
                <a:spcPct val="112000"/>
              </a:lnSpc>
              <a:buClr>
                <a:srgbClr val="EF4142"/>
              </a:buClr>
              <a:buFont typeface="Wingdings" charset="2"/>
              <a:buChar char="§"/>
              <a:tabLst/>
              <a:defRPr sz="2400" b="0">
                <a:solidFill>
                  <a:srgbClr val="000000"/>
                </a:solidFill>
                <a:latin typeface="Arial" pitchFamily="34" charset="0"/>
                <a:cs typeface="Arial" pitchFamily="34" charset="0"/>
              </a:defRPr>
            </a:lvl1pPr>
            <a:lvl2pPr marL="457200" indent="-223838">
              <a:lnSpc>
                <a:spcPct val="112000"/>
              </a:lnSpc>
              <a:buClr>
                <a:srgbClr val="EF4142"/>
              </a:buClr>
              <a:tabLst/>
              <a:defRPr sz="2200" baseline="0">
                <a:solidFill>
                  <a:schemeClr val="tx1">
                    <a:lumMod val="75000"/>
                    <a:lumOff val="25000"/>
                  </a:schemeClr>
                </a:solidFill>
                <a:latin typeface="Arial" pitchFamily="34" charset="0"/>
                <a:cs typeface="Arial" pitchFamily="34" charset="0"/>
              </a:defRPr>
            </a:lvl2pPr>
            <a:lvl3pPr marL="690563" indent="-222250">
              <a:lnSpc>
                <a:spcPct val="112000"/>
              </a:lnSpc>
              <a:buClr>
                <a:srgbClr val="EF4142"/>
              </a:buClr>
              <a:buFont typeface="Arial" pitchFamily="34" charset="0"/>
              <a:buChar char="•"/>
              <a:tabLst/>
              <a:defRPr sz="2000">
                <a:solidFill>
                  <a:schemeClr val="tx1">
                    <a:lumMod val="75000"/>
                    <a:lumOff val="25000"/>
                  </a:schemeClr>
                </a:solidFill>
                <a:latin typeface="Arial" pitchFamily="34" charset="0"/>
                <a:cs typeface="Arial" pitchFamily="34" charset="0"/>
              </a:defRPr>
            </a:lvl3pPr>
            <a:lvl4pPr marL="914400" indent="-227013">
              <a:lnSpc>
                <a:spcPct val="112000"/>
              </a:lnSpc>
              <a:buClr>
                <a:srgbClr val="EF4142"/>
              </a:buClr>
              <a:tabLst/>
              <a:defRPr sz="1800">
                <a:solidFill>
                  <a:schemeClr val="tx1">
                    <a:lumMod val="75000"/>
                    <a:lumOff val="25000"/>
                  </a:schemeClr>
                </a:solidFill>
                <a:latin typeface="Arial" pitchFamily="34" charset="0"/>
                <a:cs typeface="Arial" pitchFamily="34" charset="0"/>
              </a:defRPr>
            </a:lvl4pPr>
            <a:lvl5pPr marL="1147763" indent="-227013">
              <a:lnSpc>
                <a:spcPct val="112000"/>
              </a:lnSpc>
              <a:buClr>
                <a:srgbClr val="EF4142"/>
              </a:buClr>
              <a:defRPr sz="1800">
                <a:solidFill>
                  <a:schemeClr val="tx1">
                    <a:lumMod val="75000"/>
                    <a:lumOff val="25000"/>
                  </a:schemeClr>
                </a:solidFill>
                <a:latin typeface="Arial" pitchFamily="34" charset="0"/>
                <a:cs typeface="Arial" pitchFamily="34" charset="0"/>
              </a:defRPr>
            </a:lvl5pPr>
          </a:lstStyle>
          <a:p>
            <a:pPr lvl="0"/>
            <a:r>
              <a:rPr lang="en-US" dirty="0"/>
              <a:t>First level, Arial Regular 24pt</a:t>
            </a:r>
          </a:p>
          <a:p>
            <a:pPr lvl="1"/>
            <a:r>
              <a:rPr lang="en-US" dirty="0"/>
              <a:t>Second level, Arial Regular 22pt</a:t>
            </a:r>
          </a:p>
          <a:p>
            <a:pPr lvl="2"/>
            <a:r>
              <a:rPr lang="en-US" dirty="0"/>
              <a:t>Third level, Arial </a:t>
            </a:r>
            <a:r>
              <a:rPr lang="en-US" dirty="0" err="1"/>
              <a:t>Reglar</a:t>
            </a:r>
            <a:r>
              <a:rPr lang="en-US" dirty="0"/>
              <a:t> 18pt</a:t>
            </a:r>
          </a:p>
          <a:p>
            <a:pPr lvl="3"/>
            <a:r>
              <a:rPr lang="en-US" dirty="0"/>
              <a:t>Fourth level, Arial </a:t>
            </a:r>
            <a:r>
              <a:rPr lang="en-US" dirty="0" err="1"/>
              <a:t>Reglar</a:t>
            </a:r>
            <a:r>
              <a:rPr lang="en-US" dirty="0"/>
              <a:t> 18pt</a:t>
            </a:r>
          </a:p>
          <a:p>
            <a:pPr lvl="4"/>
            <a:r>
              <a:rPr lang="en-US" dirty="0"/>
              <a:t>Fifth level, Arial </a:t>
            </a:r>
            <a:r>
              <a:rPr lang="en-US" dirty="0" err="1"/>
              <a:t>Reglar</a:t>
            </a:r>
            <a:r>
              <a:rPr lang="en-US" dirty="0"/>
              <a:t> 18pt</a:t>
            </a:r>
          </a:p>
        </p:txBody>
      </p:sp>
      <p:sp>
        <p:nvSpPr>
          <p:cNvPr id="7" name="Title Placeholder 1"/>
          <p:cNvSpPr>
            <a:spLocks noGrp="1"/>
          </p:cNvSpPr>
          <p:nvPr>
            <p:ph type="title" hasCustomPrompt="1"/>
          </p:nvPr>
        </p:nvSpPr>
        <p:spPr bwMode="auto">
          <a:xfrm>
            <a:off x="119502" y="537324"/>
            <a:ext cx="8677797" cy="897252"/>
          </a:xfrm>
          <a:prstGeom prst="rect">
            <a:avLst/>
          </a:prstGeom>
          <a:noFill/>
          <a:ln w="9525">
            <a:noFill/>
            <a:miter lim="800000"/>
            <a:headEnd/>
            <a:tailEnd/>
          </a:ln>
        </p:spPr>
        <p:txBody>
          <a:bodyPr lIns="91440" tIns="0" rIns="0" bIns="0"/>
          <a:lstStyle/>
          <a:p>
            <a:pPr lvl="0"/>
            <a:r>
              <a:rPr lang="en-US" dirty="0"/>
              <a:t>Headline in Arial Bold 36pt</a:t>
            </a:r>
          </a:p>
        </p:txBody>
      </p:sp>
      <p:sp>
        <p:nvSpPr>
          <p:cNvPr id="6" name="Slide Number Placeholder 5"/>
          <p:cNvSpPr>
            <a:spLocks noGrp="1"/>
          </p:cNvSpPr>
          <p:nvPr>
            <p:ph type="sldNum" sz="quarter" idx="4"/>
          </p:nvPr>
        </p:nvSpPr>
        <p:spPr>
          <a:xfrm>
            <a:off x="8204662" y="6355217"/>
            <a:ext cx="939338" cy="304800"/>
          </a:xfrm>
          <a:prstGeom prst="rect">
            <a:avLst/>
          </a:prstGeom>
          <a:noFill/>
        </p:spPr>
        <p:txBody>
          <a:bodyPr vert="horz" lIns="91440" tIns="45720" rIns="91440" bIns="45720" rtlCol="0" anchor="ctr"/>
          <a:lstStyle>
            <a:lvl1pPr algn="ctr" fontAlgn="auto">
              <a:spcBef>
                <a:spcPts val="0"/>
              </a:spcBef>
              <a:spcAft>
                <a:spcPts val="0"/>
              </a:spcAft>
              <a:defRPr sz="1050" b="0">
                <a:ln>
                  <a:noFill/>
                </a:ln>
                <a:solidFill>
                  <a:srgbClr val="5F5F5F"/>
                </a:solidFill>
                <a:latin typeface="+mn-lt"/>
                <a:cs typeface="+mn-cs"/>
              </a:defRPr>
            </a:lvl1pPr>
          </a:lstStyle>
          <a:p>
            <a:pPr>
              <a:defRPr/>
            </a:pPr>
            <a:fld id="{B8C3CD40-D32D-4A66-9ED6-B023972553E0}" type="slidenum">
              <a:rPr lang="en-US" smtClean="0"/>
              <a:pPr>
                <a:defRPr/>
              </a:pPr>
              <a:t>‹#›</a:t>
            </a:fld>
            <a:endParaRPr lang="en-US" dirty="0"/>
          </a:p>
        </p:txBody>
      </p:sp>
    </p:spTree>
    <p:extLst>
      <p:ext uri="{BB962C8B-B14F-4D97-AF65-F5344CB8AC3E}">
        <p14:creationId xmlns:p14="http://schemas.microsoft.com/office/powerpoint/2010/main" val="111716174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96">
          <p15:clr>
            <a:srgbClr val="FBAE40"/>
          </p15:clr>
        </p15:guide>
        <p15:guide id="4" pos="216">
          <p15:clr>
            <a:srgbClr val="FBAE40"/>
          </p15:clr>
        </p15:guide>
        <p15:guide id="5" orient="horz" pos="110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5" name="Content Placeholder 2"/>
          <p:cNvSpPr>
            <a:spLocks noGrp="1"/>
          </p:cNvSpPr>
          <p:nvPr>
            <p:ph idx="1" hasCustomPrompt="1"/>
          </p:nvPr>
        </p:nvSpPr>
        <p:spPr>
          <a:xfrm>
            <a:off x="110447" y="1651960"/>
            <a:ext cx="3825875" cy="4163590"/>
          </a:xfrm>
        </p:spPr>
        <p:txBody>
          <a:bodyPr/>
          <a:lstStyle>
            <a:lvl1pPr marL="233363" indent="-223838">
              <a:lnSpc>
                <a:spcPct val="112000"/>
              </a:lnSpc>
              <a:buClr>
                <a:srgbClr val="EF4142"/>
              </a:buClr>
              <a:tabLst/>
              <a:defRPr sz="2400" b="0">
                <a:solidFill>
                  <a:srgbClr val="000000"/>
                </a:solidFill>
              </a:defRPr>
            </a:lvl1pPr>
            <a:lvl2pPr marL="457200" indent="-228600">
              <a:lnSpc>
                <a:spcPct val="112000"/>
              </a:lnSpc>
              <a:buClr>
                <a:srgbClr val="EF4142"/>
              </a:buClr>
              <a:defRPr sz="2200">
                <a:solidFill>
                  <a:srgbClr val="3D3D3D"/>
                </a:solidFill>
              </a:defRPr>
            </a:lvl2pPr>
            <a:lvl3pPr marL="690563" indent="-236538">
              <a:lnSpc>
                <a:spcPct val="112000"/>
              </a:lnSpc>
              <a:buClr>
                <a:srgbClr val="EF4142"/>
              </a:buClr>
              <a:defRPr sz="2200">
                <a:solidFill>
                  <a:srgbClr val="3D3D3D"/>
                </a:solidFill>
              </a:defRPr>
            </a:lvl3pPr>
            <a:lvl4pPr marL="914400" indent="-228600">
              <a:lnSpc>
                <a:spcPct val="112000"/>
              </a:lnSpc>
              <a:buClr>
                <a:srgbClr val="EF4142"/>
              </a:buClr>
              <a:defRPr sz="2200">
                <a:solidFill>
                  <a:srgbClr val="3D3D3D"/>
                </a:solidFill>
              </a:defRPr>
            </a:lvl4pPr>
            <a:lvl5pPr marL="1147763" indent="-227013">
              <a:lnSpc>
                <a:spcPct val="112000"/>
              </a:lnSpc>
              <a:buClr>
                <a:srgbClr val="EF4142"/>
              </a:buClr>
              <a:defRPr sz="2200">
                <a:solidFill>
                  <a:srgbClr val="3D3D3D"/>
                </a:solidFill>
              </a:defRPr>
            </a:lvl5pPr>
          </a:lstStyle>
          <a:p>
            <a:pPr lvl="0"/>
            <a:r>
              <a:rPr lang="en-US" dirty="0"/>
              <a:t>Arial Regular 24pt</a:t>
            </a:r>
          </a:p>
          <a:p>
            <a:pPr lvl="1"/>
            <a:r>
              <a:rPr lang="en-US" dirty="0"/>
              <a:t>Arial Regular 22pt</a:t>
            </a:r>
          </a:p>
          <a:p>
            <a:pPr lvl="2"/>
            <a:r>
              <a:rPr lang="en-US" dirty="0"/>
              <a:t>Arial </a:t>
            </a:r>
            <a:r>
              <a:rPr lang="en-US" dirty="0" err="1"/>
              <a:t>Reglar</a:t>
            </a:r>
            <a:r>
              <a:rPr lang="en-US" dirty="0"/>
              <a:t> 18pt</a:t>
            </a:r>
          </a:p>
          <a:p>
            <a:pPr lvl="3"/>
            <a:r>
              <a:rPr lang="en-US" dirty="0"/>
              <a:t>Arial </a:t>
            </a:r>
            <a:r>
              <a:rPr lang="en-US" dirty="0" err="1"/>
              <a:t>Reglar</a:t>
            </a:r>
            <a:r>
              <a:rPr lang="en-US" dirty="0"/>
              <a:t> 18pt</a:t>
            </a:r>
          </a:p>
          <a:p>
            <a:pPr lvl="4"/>
            <a:r>
              <a:rPr lang="en-US" dirty="0"/>
              <a:t>Arial </a:t>
            </a:r>
            <a:r>
              <a:rPr lang="en-US" dirty="0" err="1"/>
              <a:t>Reglar</a:t>
            </a:r>
            <a:r>
              <a:rPr lang="en-US" dirty="0"/>
              <a:t> 18pt</a:t>
            </a:r>
          </a:p>
        </p:txBody>
      </p:sp>
      <p:sp>
        <p:nvSpPr>
          <p:cNvPr id="8" name="Title Placeholder 1"/>
          <p:cNvSpPr>
            <a:spLocks noGrp="1"/>
          </p:cNvSpPr>
          <p:nvPr>
            <p:ph type="title" hasCustomPrompt="1"/>
          </p:nvPr>
        </p:nvSpPr>
        <p:spPr bwMode="auto">
          <a:xfrm>
            <a:off x="119502" y="537324"/>
            <a:ext cx="8677797" cy="897252"/>
          </a:xfrm>
          <a:prstGeom prst="rect">
            <a:avLst/>
          </a:prstGeom>
          <a:noFill/>
          <a:ln w="9525">
            <a:noFill/>
            <a:miter lim="800000"/>
            <a:headEnd/>
            <a:tailEnd/>
          </a:ln>
        </p:spPr>
        <p:txBody>
          <a:bodyPr lIns="91440" tIns="0" rIns="0" bIns="0"/>
          <a:lstStyle/>
          <a:p>
            <a:pPr lvl="0"/>
            <a:r>
              <a:rPr lang="en-US" dirty="0"/>
              <a:t>Headline in Arial Bold 36pt</a:t>
            </a:r>
          </a:p>
        </p:txBody>
      </p:sp>
      <p:sp>
        <p:nvSpPr>
          <p:cNvPr id="9" name="Slide Number Placeholder 5"/>
          <p:cNvSpPr>
            <a:spLocks noGrp="1"/>
          </p:cNvSpPr>
          <p:nvPr>
            <p:ph type="sldNum" sz="quarter" idx="4"/>
          </p:nvPr>
        </p:nvSpPr>
        <p:spPr>
          <a:xfrm>
            <a:off x="8204662" y="6355217"/>
            <a:ext cx="939338" cy="304800"/>
          </a:xfrm>
          <a:prstGeom prst="rect">
            <a:avLst/>
          </a:prstGeom>
          <a:noFill/>
        </p:spPr>
        <p:txBody>
          <a:bodyPr vert="horz" lIns="91440" tIns="45720" rIns="91440" bIns="45720" rtlCol="0" anchor="ctr"/>
          <a:lstStyle>
            <a:lvl1pPr algn="ctr" fontAlgn="auto">
              <a:spcBef>
                <a:spcPts val="0"/>
              </a:spcBef>
              <a:spcAft>
                <a:spcPts val="0"/>
              </a:spcAft>
              <a:defRPr sz="1050" b="0">
                <a:ln>
                  <a:noFill/>
                </a:ln>
                <a:solidFill>
                  <a:srgbClr val="5F5F5F"/>
                </a:solidFill>
                <a:latin typeface="+mn-lt"/>
                <a:cs typeface="+mn-cs"/>
              </a:defRPr>
            </a:lvl1pPr>
          </a:lstStyle>
          <a:p>
            <a:pPr>
              <a:defRPr/>
            </a:pPr>
            <a:fld id="{B8C3CD40-D32D-4A66-9ED6-B023972553E0}" type="slidenum">
              <a:rPr lang="en-US" smtClean="0"/>
              <a:pPr>
                <a:defRPr/>
              </a:pPr>
              <a:t>‹#›</a:t>
            </a:fld>
            <a:endParaRPr lang="en-US" dirty="0"/>
          </a:p>
        </p:txBody>
      </p:sp>
      <p:sp>
        <p:nvSpPr>
          <p:cNvPr id="12" name="Content Placeholder 2"/>
          <p:cNvSpPr>
            <a:spLocks noGrp="1"/>
          </p:cNvSpPr>
          <p:nvPr>
            <p:ph idx="10" hasCustomPrompt="1"/>
          </p:nvPr>
        </p:nvSpPr>
        <p:spPr>
          <a:xfrm>
            <a:off x="4458400" y="1651960"/>
            <a:ext cx="3825875" cy="4163590"/>
          </a:xfrm>
        </p:spPr>
        <p:txBody>
          <a:bodyPr/>
          <a:lstStyle>
            <a:lvl1pPr marL="233363" indent="-223838">
              <a:lnSpc>
                <a:spcPct val="112000"/>
              </a:lnSpc>
              <a:buClr>
                <a:srgbClr val="EF4142"/>
              </a:buClr>
              <a:tabLst/>
              <a:defRPr sz="2400" b="0">
                <a:solidFill>
                  <a:srgbClr val="000000"/>
                </a:solidFill>
              </a:defRPr>
            </a:lvl1pPr>
            <a:lvl2pPr marL="457200" indent="-228600">
              <a:lnSpc>
                <a:spcPct val="112000"/>
              </a:lnSpc>
              <a:buClr>
                <a:srgbClr val="EF4142"/>
              </a:buClr>
              <a:defRPr sz="2200">
                <a:solidFill>
                  <a:srgbClr val="3D3D3D"/>
                </a:solidFill>
              </a:defRPr>
            </a:lvl2pPr>
            <a:lvl3pPr marL="690563" indent="-236538">
              <a:lnSpc>
                <a:spcPct val="112000"/>
              </a:lnSpc>
              <a:buClr>
                <a:srgbClr val="EF4142"/>
              </a:buClr>
              <a:defRPr sz="2200">
                <a:solidFill>
                  <a:srgbClr val="3D3D3D"/>
                </a:solidFill>
              </a:defRPr>
            </a:lvl3pPr>
            <a:lvl4pPr marL="914400" indent="-228600">
              <a:lnSpc>
                <a:spcPct val="112000"/>
              </a:lnSpc>
              <a:buClr>
                <a:srgbClr val="EF4142"/>
              </a:buClr>
              <a:defRPr sz="2200">
                <a:solidFill>
                  <a:srgbClr val="3D3D3D"/>
                </a:solidFill>
              </a:defRPr>
            </a:lvl4pPr>
            <a:lvl5pPr marL="1147763" indent="-227013">
              <a:lnSpc>
                <a:spcPct val="112000"/>
              </a:lnSpc>
              <a:buClr>
                <a:srgbClr val="EF4142"/>
              </a:buClr>
              <a:defRPr sz="2200">
                <a:solidFill>
                  <a:srgbClr val="3D3D3D"/>
                </a:solidFill>
              </a:defRPr>
            </a:lvl5pPr>
          </a:lstStyle>
          <a:p>
            <a:pPr lvl="0"/>
            <a:r>
              <a:rPr lang="en-US" dirty="0"/>
              <a:t>Arial Regular 24pt</a:t>
            </a:r>
          </a:p>
          <a:p>
            <a:pPr lvl="1"/>
            <a:r>
              <a:rPr lang="en-US" dirty="0"/>
              <a:t>Arial Regular 22pt</a:t>
            </a:r>
          </a:p>
          <a:p>
            <a:pPr lvl="2"/>
            <a:r>
              <a:rPr lang="en-US" dirty="0"/>
              <a:t>Arial </a:t>
            </a:r>
            <a:r>
              <a:rPr lang="en-US" dirty="0" err="1"/>
              <a:t>Reglar</a:t>
            </a:r>
            <a:r>
              <a:rPr lang="en-US" dirty="0"/>
              <a:t> 18pt</a:t>
            </a:r>
          </a:p>
          <a:p>
            <a:pPr lvl="3"/>
            <a:r>
              <a:rPr lang="en-US" dirty="0"/>
              <a:t>Arial </a:t>
            </a:r>
            <a:r>
              <a:rPr lang="en-US" dirty="0" err="1"/>
              <a:t>Reglar</a:t>
            </a:r>
            <a:r>
              <a:rPr lang="en-US" dirty="0"/>
              <a:t> 18pt</a:t>
            </a:r>
          </a:p>
          <a:p>
            <a:pPr lvl="4"/>
            <a:r>
              <a:rPr lang="en-US" dirty="0"/>
              <a:t>Arial </a:t>
            </a:r>
            <a:r>
              <a:rPr lang="en-US" dirty="0" err="1"/>
              <a:t>Reglar</a:t>
            </a:r>
            <a:r>
              <a:rPr lang="en-US" dirty="0"/>
              <a:t> 18pt</a:t>
            </a:r>
          </a:p>
        </p:txBody>
      </p:sp>
    </p:spTree>
    <p:extLst>
      <p:ext uri="{BB962C8B-B14F-4D97-AF65-F5344CB8AC3E}">
        <p14:creationId xmlns:p14="http://schemas.microsoft.com/office/powerpoint/2010/main" val="138929707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93">
          <p15:clr>
            <a:srgbClr val="FBAE40"/>
          </p15:clr>
        </p15:guide>
        <p15:guide id="4" pos="21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bwMode="auto">
          <a:xfrm>
            <a:off x="119502" y="537324"/>
            <a:ext cx="8677797" cy="897252"/>
          </a:xfrm>
          <a:prstGeom prst="rect">
            <a:avLst/>
          </a:prstGeom>
          <a:noFill/>
          <a:ln w="9525">
            <a:noFill/>
            <a:miter lim="800000"/>
            <a:headEnd/>
            <a:tailEnd/>
          </a:ln>
        </p:spPr>
        <p:txBody>
          <a:bodyPr lIns="91440" tIns="0" rIns="0" bIns="0"/>
          <a:lstStyle/>
          <a:p>
            <a:pPr lvl="0"/>
            <a:r>
              <a:rPr lang="en-US" dirty="0"/>
              <a:t>Headline in Arial Bold 36pt</a:t>
            </a:r>
          </a:p>
        </p:txBody>
      </p:sp>
      <p:sp>
        <p:nvSpPr>
          <p:cNvPr id="6" name="Slide Number Placeholder 5"/>
          <p:cNvSpPr>
            <a:spLocks noGrp="1"/>
          </p:cNvSpPr>
          <p:nvPr>
            <p:ph type="sldNum" sz="quarter" idx="4"/>
          </p:nvPr>
        </p:nvSpPr>
        <p:spPr>
          <a:xfrm>
            <a:off x="8204662" y="6355217"/>
            <a:ext cx="939338" cy="304800"/>
          </a:xfrm>
          <a:prstGeom prst="rect">
            <a:avLst/>
          </a:prstGeom>
          <a:noFill/>
        </p:spPr>
        <p:txBody>
          <a:bodyPr vert="horz" lIns="91440" tIns="45720" rIns="91440" bIns="45720" rtlCol="0" anchor="ctr"/>
          <a:lstStyle>
            <a:lvl1pPr algn="ctr" fontAlgn="auto">
              <a:spcBef>
                <a:spcPts val="0"/>
              </a:spcBef>
              <a:spcAft>
                <a:spcPts val="0"/>
              </a:spcAft>
              <a:defRPr sz="1050" b="0">
                <a:ln>
                  <a:noFill/>
                </a:ln>
                <a:solidFill>
                  <a:srgbClr val="5F5F5F"/>
                </a:solidFill>
                <a:latin typeface="+mn-lt"/>
                <a:cs typeface="+mn-cs"/>
              </a:defRPr>
            </a:lvl1pPr>
          </a:lstStyle>
          <a:p>
            <a:pPr>
              <a:defRPr/>
            </a:pPr>
            <a:fld id="{B8C3CD40-D32D-4A66-9ED6-B023972553E0}" type="slidenum">
              <a:rPr lang="en-US" smtClean="0"/>
              <a:pPr>
                <a:defRPr/>
              </a:pPr>
              <a:t>‹#›</a:t>
            </a:fld>
            <a:endParaRPr lang="en-US" dirty="0"/>
          </a:p>
        </p:txBody>
      </p:sp>
    </p:spTree>
    <p:extLst>
      <p:ext uri="{BB962C8B-B14F-4D97-AF65-F5344CB8AC3E}">
        <p14:creationId xmlns:p14="http://schemas.microsoft.com/office/powerpoint/2010/main" val="4093789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6079" y="2787365"/>
            <a:ext cx="3010555" cy="895540"/>
          </a:xfrm>
        </p:spPr>
        <p:txBody>
          <a:bodyPr/>
          <a:lstStyle/>
          <a:p>
            <a:r>
              <a:rPr lang="en-US"/>
              <a:t>Thank You</a:t>
            </a:r>
            <a:endParaRPr lang="en-US" dirty="0"/>
          </a:p>
        </p:txBody>
      </p:sp>
    </p:spTree>
    <p:extLst>
      <p:ext uri="{BB962C8B-B14F-4D97-AF65-F5344CB8AC3E}">
        <p14:creationId xmlns:p14="http://schemas.microsoft.com/office/powerpoint/2010/main" val="685035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Subtitle Slide">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397199" y="1406072"/>
            <a:ext cx="6996017" cy="1433285"/>
          </a:xfrm>
          <a:prstGeom prst="rect">
            <a:avLst/>
          </a:prstGeom>
        </p:spPr>
        <p:txBody>
          <a:bodyPr anchor="b">
            <a:normAutofit/>
          </a:bodyPr>
          <a:lstStyle>
            <a:lvl1pPr>
              <a:defRPr sz="2700" baseline="0">
                <a:solidFill>
                  <a:srgbClr val="355F9B"/>
                </a:solidFill>
                <a:latin typeface="Arial" pitchFamily="34" charset="0"/>
                <a:cs typeface="Arial" pitchFamily="34" charset="0"/>
              </a:defRPr>
            </a:lvl1pPr>
          </a:lstStyle>
          <a:p>
            <a:r>
              <a:rPr lang="en-US"/>
              <a:t>Click to edit Master subtitle </a:t>
            </a:r>
          </a:p>
        </p:txBody>
      </p:sp>
      <p:sp>
        <p:nvSpPr>
          <p:cNvPr id="12" name="Date Placeholder 3"/>
          <p:cNvSpPr>
            <a:spLocks noGrp="1"/>
          </p:cNvSpPr>
          <p:nvPr>
            <p:ph type="dt" sz="half" idx="10"/>
          </p:nvPr>
        </p:nvSpPr>
        <p:spPr>
          <a:xfrm>
            <a:off x="6794501" y="6234568"/>
            <a:ext cx="1673949" cy="324076"/>
          </a:xfrm>
          <a:prstGeom prst="rect">
            <a:avLst/>
          </a:prstGeom>
        </p:spPr>
        <p:txBody>
          <a:bodyPr/>
          <a:lstStyle>
            <a:lvl1pPr algn="r">
              <a:defRPr/>
            </a:lvl1pPr>
          </a:lstStyle>
          <a:p>
            <a:pPr>
              <a:defRPr/>
            </a:pPr>
            <a:endParaRPr lang="en-US"/>
          </a:p>
        </p:txBody>
      </p:sp>
      <p:sp>
        <p:nvSpPr>
          <p:cNvPr id="6" name="Slide Number Placeholder 5"/>
          <p:cNvSpPr>
            <a:spLocks noGrp="1"/>
          </p:cNvSpPr>
          <p:nvPr>
            <p:ph type="sldNum" sz="quarter" idx="4"/>
          </p:nvPr>
        </p:nvSpPr>
        <p:spPr>
          <a:xfrm>
            <a:off x="8603675" y="6400800"/>
            <a:ext cx="540327" cy="304800"/>
          </a:xfrm>
          <a:prstGeom prst="rect">
            <a:avLst/>
          </a:prstGeom>
          <a:noFill/>
        </p:spPr>
        <p:txBody>
          <a:bodyPr vert="horz" lIns="91440" tIns="45720" rIns="91440" bIns="45720" rtlCol="0" anchor="ctr"/>
          <a:lstStyle>
            <a:lvl1pPr algn="ctr" fontAlgn="auto">
              <a:spcBef>
                <a:spcPts val="0"/>
              </a:spcBef>
              <a:spcAft>
                <a:spcPts val="0"/>
              </a:spcAft>
              <a:defRPr sz="900">
                <a:ln>
                  <a:noFill/>
                </a:ln>
                <a:solidFill>
                  <a:prstClr val="white"/>
                </a:solidFill>
                <a:latin typeface="+mn-lt"/>
                <a:cs typeface="+mn-cs"/>
              </a:defRPr>
            </a:lvl1pPr>
          </a:lstStyle>
          <a:p>
            <a:pPr>
              <a:defRPr/>
            </a:pPr>
            <a:fld id="{B8C3CD40-D32D-4A66-9ED6-B023972553E0}" type="slidenum">
              <a:rPr lang="en-US"/>
              <a:pPr>
                <a:defRPr/>
              </a:pPr>
              <a:t>‹#›</a:t>
            </a:fld>
            <a:endParaRPr lang="en-US"/>
          </a:p>
        </p:txBody>
      </p:sp>
      <p:cxnSp>
        <p:nvCxnSpPr>
          <p:cNvPr id="7" name="Straight Connector 6"/>
          <p:cNvCxnSpPr/>
          <p:nvPr userDrawn="1"/>
        </p:nvCxnSpPr>
        <p:spPr>
          <a:xfrm>
            <a:off x="527067" y="2922581"/>
            <a:ext cx="8616934" cy="15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0209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7DA710-8B51-43A3-9D4B-FC3467AF3995}" type="datetimeFigureOut">
              <a:rPr lang="en-US" smtClean="0"/>
              <a:pPr/>
              <a:t>9/2/2022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a:solidFill>
                <a:prstClr val="black"/>
              </a:solidFill>
            </a:endParaRPr>
          </a:p>
        </p:txBody>
      </p:sp>
      <p:sp>
        <p:nvSpPr>
          <p:cNvPr id="6" name="Slide Number Placeholder 5"/>
          <p:cNvSpPr>
            <a:spLocks noGrp="1"/>
          </p:cNvSpPr>
          <p:nvPr>
            <p:ph type="sldNum" sz="quarter" idx="12"/>
          </p:nvPr>
        </p:nvSpPr>
        <p:spPr/>
        <p:txBody>
          <a:bodyPr/>
          <a:lstStyle/>
          <a:p>
            <a:fld id="{8EDC38AE-20C7-40FD-B53A-27D883917EA3}" type="slidenum">
              <a:rPr lang="en-US" smtClean="0"/>
              <a:pPr/>
              <a:t>‹#›</a:t>
            </a:fld>
            <a:endParaRPr lang="en-US"/>
          </a:p>
        </p:txBody>
      </p:sp>
    </p:spTree>
    <p:extLst>
      <p:ext uri="{BB962C8B-B14F-4D97-AF65-F5344CB8AC3E}">
        <p14:creationId xmlns:p14="http://schemas.microsoft.com/office/powerpoint/2010/main" val="1099606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982179" y="5275619"/>
            <a:ext cx="3158675" cy="1582381"/>
          </a:xfrm>
          <a:prstGeom prst="rect">
            <a:avLst/>
          </a:prstGeom>
        </p:spPr>
      </p:pic>
      <p:sp>
        <p:nvSpPr>
          <p:cNvPr id="1026" name="Title Placeholder 1"/>
          <p:cNvSpPr>
            <a:spLocks noGrp="1"/>
          </p:cNvSpPr>
          <p:nvPr>
            <p:ph type="title"/>
          </p:nvPr>
        </p:nvSpPr>
        <p:spPr bwMode="auto">
          <a:xfrm>
            <a:off x="236079" y="537323"/>
            <a:ext cx="8907921" cy="8955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Headline in Arial Bold 36/40pt</a:t>
            </a:r>
          </a:p>
        </p:txBody>
      </p:sp>
      <p:sp>
        <p:nvSpPr>
          <p:cNvPr id="1027" name="Text Placeholder 2"/>
          <p:cNvSpPr>
            <a:spLocks noGrp="1"/>
          </p:cNvSpPr>
          <p:nvPr>
            <p:ph type="body" idx="1"/>
          </p:nvPr>
        </p:nvSpPr>
        <p:spPr bwMode="auto">
          <a:xfrm>
            <a:off x="242790" y="1652678"/>
            <a:ext cx="8561387" cy="44621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First level, Arial Regular 24pt</a:t>
            </a:r>
          </a:p>
          <a:p>
            <a:pPr lvl="1"/>
            <a:r>
              <a:rPr lang="en-US" dirty="0"/>
              <a:t>Second level, Arial Regular 22pt</a:t>
            </a:r>
          </a:p>
          <a:p>
            <a:pPr lvl="2"/>
            <a:r>
              <a:rPr lang="en-US" dirty="0"/>
              <a:t>Third level, Arial </a:t>
            </a:r>
            <a:r>
              <a:rPr lang="en-US" dirty="0" err="1"/>
              <a:t>Reglar</a:t>
            </a:r>
            <a:r>
              <a:rPr lang="en-US" dirty="0"/>
              <a:t> 18pt</a:t>
            </a:r>
          </a:p>
          <a:p>
            <a:pPr lvl="3"/>
            <a:r>
              <a:rPr lang="en-US" dirty="0"/>
              <a:t>Fourth level, Arial </a:t>
            </a:r>
            <a:r>
              <a:rPr lang="en-US" dirty="0" err="1"/>
              <a:t>Reglar</a:t>
            </a:r>
            <a:r>
              <a:rPr lang="en-US" dirty="0"/>
              <a:t> 18pt</a:t>
            </a:r>
          </a:p>
          <a:p>
            <a:pPr lvl="4"/>
            <a:r>
              <a:rPr lang="en-US" dirty="0"/>
              <a:t>Fifth level, Arial </a:t>
            </a:r>
            <a:r>
              <a:rPr lang="en-US" dirty="0" err="1"/>
              <a:t>Reglar</a:t>
            </a:r>
            <a:r>
              <a:rPr lang="en-US" dirty="0"/>
              <a:t> 18pt</a:t>
            </a:r>
          </a:p>
        </p:txBody>
      </p:sp>
      <p:sp>
        <p:nvSpPr>
          <p:cNvPr id="23" name="Slide Number Placeholder 5"/>
          <p:cNvSpPr>
            <a:spLocks noGrp="1"/>
          </p:cNvSpPr>
          <p:nvPr>
            <p:ph type="sldNum" sz="quarter" idx="4"/>
          </p:nvPr>
        </p:nvSpPr>
        <p:spPr>
          <a:xfrm>
            <a:off x="8204662" y="6355217"/>
            <a:ext cx="939338" cy="304800"/>
          </a:xfrm>
          <a:prstGeom prst="rect">
            <a:avLst/>
          </a:prstGeom>
          <a:noFill/>
        </p:spPr>
        <p:txBody>
          <a:bodyPr vert="horz" lIns="91440" tIns="45720" rIns="91440" bIns="45720" rtlCol="0" anchor="ctr"/>
          <a:lstStyle>
            <a:lvl1pPr algn="ctr" fontAlgn="auto">
              <a:spcBef>
                <a:spcPts val="0"/>
              </a:spcBef>
              <a:spcAft>
                <a:spcPts val="0"/>
              </a:spcAft>
              <a:defRPr sz="1050" b="0">
                <a:ln>
                  <a:noFill/>
                </a:ln>
                <a:solidFill>
                  <a:srgbClr val="5F5F5F"/>
                </a:solidFill>
                <a:latin typeface="+mn-lt"/>
                <a:cs typeface="+mn-cs"/>
              </a:defRPr>
            </a:lvl1pPr>
          </a:lstStyle>
          <a:p>
            <a:pPr>
              <a:defRPr/>
            </a:pPr>
            <a:fld id="{B8C3CD40-D32D-4A66-9ED6-B023972553E0}" type="slidenum">
              <a:rPr lang="en-US" smtClean="0"/>
              <a:pPr>
                <a:defRPr/>
              </a:pPr>
              <a:t>‹#›</a:t>
            </a:fld>
            <a:endParaRPr lang="en-US" dirty="0"/>
          </a:p>
        </p:txBody>
      </p:sp>
      <p:pic>
        <p:nvPicPr>
          <p:cNvPr id="17" name="Picture 1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47269" y="6335064"/>
            <a:ext cx="3264066" cy="250143"/>
          </a:xfrm>
          <a:prstGeom prst="rect">
            <a:avLst/>
          </a:prstGeom>
        </p:spPr>
      </p:pic>
      <p:sp>
        <p:nvSpPr>
          <p:cNvPr id="9" name="Date Placeholder 3"/>
          <p:cNvSpPr txBox="1">
            <a:spLocks/>
          </p:cNvSpPr>
          <p:nvPr userDrawn="1"/>
        </p:nvSpPr>
        <p:spPr>
          <a:xfrm>
            <a:off x="106405" y="6707728"/>
            <a:ext cx="4964359" cy="13086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l" rtl="0" fontAlgn="base">
              <a:spcBef>
                <a:spcPct val="0"/>
              </a:spcBef>
              <a:spcAft>
                <a:spcPct val="0"/>
              </a:spcAft>
              <a:defRPr lang="en-US" sz="1400" kern="1200" smtClean="0">
                <a:solidFill>
                  <a:srgbClr val="78797B"/>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ts val="1500"/>
              </a:spcBef>
              <a:buClr>
                <a:srgbClr val="355F9A"/>
              </a:buClr>
              <a:buFont typeface="Wingdings" pitchFamily="2" charset="2"/>
              <a:buNone/>
            </a:pPr>
            <a:r>
              <a:rPr lang="en-US" sz="700" dirty="0"/>
              <a:t>Copyright 2022 by Financial</a:t>
            </a:r>
            <a:r>
              <a:rPr lang="en-US" sz="700" baseline="0" dirty="0"/>
              <a:t> Accounting Foundation, Norwalk CT.  For non-commercial, educational/academic purposes only.</a:t>
            </a:r>
            <a:endParaRPr lang="en-US" sz="700" dirty="0"/>
          </a:p>
        </p:txBody>
      </p:sp>
    </p:spTree>
  </p:cSld>
  <p:clrMap bg1="lt1" tx1="dk1" bg2="lt2" tx2="dk2" accent1="accent1" accent2="accent2" accent3="accent3" accent4="accent4" accent5="accent5" accent6="accent6" hlink="hlink" folHlink="folHlink"/>
  <p:sldLayoutIdLst>
    <p:sldLayoutId id="2147483674" r:id="rId1"/>
    <p:sldLayoutId id="2147483682" r:id="rId2"/>
    <p:sldLayoutId id="2147483684" r:id="rId3"/>
    <p:sldLayoutId id="2147483683" r:id="rId4"/>
    <p:sldLayoutId id="2147483681" r:id="rId5"/>
    <p:sldLayoutId id="2147483688" r:id="rId6"/>
    <p:sldLayoutId id="2147483689" r:id="rId7"/>
    <p:sldLayoutId id="2147483691" r:id="rId8"/>
  </p:sldLayoutIdLst>
  <p:hf hdr="0" dt="0"/>
  <p:txStyles>
    <p:titleStyle>
      <a:lvl1pPr algn="l" rtl="0" eaLnBrk="1" fontAlgn="base" hangingPunct="1">
        <a:lnSpc>
          <a:spcPts val="3700"/>
        </a:lnSpc>
        <a:spcBef>
          <a:spcPct val="0"/>
        </a:spcBef>
        <a:spcAft>
          <a:spcPct val="0"/>
        </a:spcAft>
        <a:defRPr sz="3600" b="1" kern="1200">
          <a:solidFill>
            <a:srgbClr val="355F9A"/>
          </a:solidFill>
          <a:effectLst/>
          <a:latin typeface="Arial" charset="0"/>
          <a:ea typeface="Arial" charset="0"/>
          <a:cs typeface="Arial" charset="0"/>
        </a:defRPr>
      </a:lvl1pPr>
      <a:lvl2pPr algn="l" rtl="0" eaLnBrk="1" fontAlgn="base" hangingPunct="1">
        <a:lnSpc>
          <a:spcPts val="3500"/>
        </a:lnSpc>
        <a:spcBef>
          <a:spcPct val="0"/>
        </a:spcBef>
        <a:spcAft>
          <a:spcPct val="0"/>
        </a:spcAft>
        <a:defRPr sz="3400">
          <a:solidFill>
            <a:srgbClr val="32607E"/>
          </a:solidFill>
          <a:latin typeface="Arial" charset="0"/>
          <a:cs typeface="Arial" charset="0"/>
        </a:defRPr>
      </a:lvl2pPr>
      <a:lvl3pPr algn="l" rtl="0" eaLnBrk="1" fontAlgn="base" hangingPunct="1">
        <a:lnSpc>
          <a:spcPts val="3500"/>
        </a:lnSpc>
        <a:spcBef>
          <a:spcPct val="0"/>
        </a:spcBef>
        <a:spcAft>
          <a:spcPct val="0"/>
        </a:spcAft>
        <a:defRPr sz="3400">
          <a:solidFill>
            <a:srgbClr val="32607E"/>
          </a:solidFill>
          <a:latin typeface="Arial" charset="0"/>
          <a:cs typeface="Arial" charset="0"/>
        </a:defRPr>
      </a:lvl3pPr>
      <a:lvl4pPr algn="l" rtl="0" eaLnBrk="1" fontAlgn="base" hangingPunct="1">
        <a:lnSpc>
          <a:spcPts val="3500"/>
        </a:lnSpc>
        <a:spcBef>
          <a:spcPct val="0"/>
        </a:spcBef>
        <a:spcAft>
          <a:spcPct val="0"/>
        </a:spcAft>
        <a:defRPr sz="3400">
          <a:solidFill>
            <a:srgbClr val="32607E"/>
          </a:solidFill>
          <a:latin typeface="Arial" charset="0"/>
          <a:cs typeface="Arial" charset="0"/>
        </a:defRPr>
      </a:lvl4pPr>
      <a:lvl5pPr algn="l" rtl="0" eaLnBrk="1" fontAlgn="base" hangingPunct="1">
        <a:lnSpc>
          <a:spcPts val="3500"/>
        </a:lnSpc>
        <a:spcBef>
          <a:spcPct val="0"/>
        </a:spcBef>
        <a:spcAft>
          <a:spcPct val="0"/>
        </a:spcAft>
        <a:defRPr sz="3400">
          <a:solidFill>
            <a:srgbClr val="32607E"/>
          </a:solidFill>
          <a:latin typeface="Arial" charset="0"/>
          <a:cs typeface="Arial" charset="0"/>
        </a:defRPr>
      </a:lvl5pPr>
      <a:lvl6pPr marL="457200" algn="l" rtl="0" eaLnBrk="1" fontAlgn="base" hangingPunct="1">
        <a:spcBef>
          <a:spcPct val="0"/>
        </a:spcBef>
        <a:spcAft>
          <a:spcPct val="0"/>
        </a:spcAft>
        <a:defRPr sz="3600" b="1">
          <a:solidFill>
            <a:schemeClr val="tx1"/>
          </a:solidFill>
          <a:latin typeface="Arial" charset="0"/>
          <a:cs typeface="Arial" charset="0"/>
        </a:defRPr>
      </a:lvl6pPr>
      <a:lvl7pPr marL="914400" algn="l" rtl="0" eaLnBrk="1" fontAlgn="base" hangingPunct="1">
        <a:spcBef>
          <a:spcPct val="0"/>
        </a:spcBef>
        <a:spcAft>
          <a:spcPct val="0"/>
        </a:spcAft>
        <a:defRPr sz="3600" b="1">
          <a:solidFill>
            <a:schemeClr val="tx1"/>
          </a:solidFill>
          <a:latin typeface="Arial" charset="0"/>
          <a:cs typeface="Arial" charset="0"/>
        </a:defRPr>
      </a:lvl7pPr>
      <a:lvl8pPr marL="1371600" algn="l" rtl="0" eaLnBrk="1" fontAlgn="base" hangingPunct="1">
        <a:spcBef>
          <a:spcPct val="0"/>
        </a:spcBef>
        <a:spcAft>
          <a:spcPct val="0"/>
        </a:spcAft>
        <a:defRPr sz="3600" b="1">
          <a:solidFill>
            <a:schemeClr val="tx1"/>
          </a:solidFill>
          <a:latin typeface="Arial" charset="0"/>
          <a:cs typeface="Arial" charset="0"/>
        </a:defRPr>
      </a:lvl8pPr>
      <a:lvl9pPr marL="1828800" algn="l" rtl="0" eaLnBrk="1" fontAlgn="base" hangingPunct="1">
        <a:spcBef>
          <a:spcPct val="0"/>
        </a:spcBef>
        <a:spcAft>
          <a:spcPct val="0"/>
        </a:spcAft>
        <a:defRPr sz="3600" b="1">
          <a:solidFill>
            <a:schemeClr val="tx1"/>
          </a:solidFill>
          <a:latin typeface="Arial" charset="0"/>
          <a:cs typeface="Arial" charset="0"/>
        </a:defRPr>
      </a:lvl9pPr>
    </p:titleStyle>
    <p:bodyStyle>
      <a:lvl1pPr marL="287338" indent="-287338" algn="l" rtl="0" eaLnBrk="1" fontAlgn="base" hangingPunct="1">
        <a:lnSpc>
          <a:spcPct val="112000"/>
        </a:lnSpc>
        <a:spcBef>
          <a:spcPts val="1500"/>
        </a:spcBef>
        <a:spcAft>
          <a:spcPct val="0"/>
        </a:spcAft>
        <a:buClr>
          <a:srgbClr val="EF4142"/>
        </a:buClr>
        <a:buFont typeface="Wingdings" pitchFamily="2" charset="2"/>
        <a:buChar char="§"/>
        <a:defRPr sz="1800" kern="1200">
          <a:solidFill>
            <a:schemeClr val="tx1"/>
          </a:solidFill>
          <a:latin typeface="Arial" pitchFamily="34" charset="0"/>
          <a:ea typeface="+mn-ea"/>
          <a:cs typeface="Arial" pitchFamily="34" charset="0"/>
        </a:defRPr>
      </a:lvl1pPr>
      <a:lvl2pPr marL="574675" indent="-287338" algn="l" rtl="0" eaLnBrk="1" fontAlgn="base" hangingPunct="1">
        <a:lnSpc>
          <a:spcPct val="112000"/>
        </a:lnSpc>
        <a:spcBef>
          <a:spcPts val="400"/>
        </a:spcBef>
        <a:spcAft>
          <a:spcPct val="0"/>
        </a:spcAft>
        <a:buClr>
          <a:srgbClr val="EF4142"/>
        </a:buClr>
        <a:buFont typeface="Lucida Grande"/>
        <a:buChar char="-"/>
        <a:defRPr sz="1800" kern="1200">
          <a:solidFill>
            <a:srgbClr val="3D3D3D"/>
          </a:solidFill>
          <a:latin typeface="Arial" pitchFamily="34" charset="0"/>
          <a:ea typeface="+mn-ea"/>
          <a:cs typeface="Arial" pitchFamily="34" charset="0"/>
        </a:defRPr>
      </a:lvl2pPr>
      <a:lvl3pPr marL="860425" indent="-285750" algn="l" rtl="0" eaLnBrk="1" fontAlgn="base" hangingPunct="1">
        <a:lnSpc>
          <a:spcPct val="112000"/>
        </a:lnSpc>
        <a:spcBef>
          <a:spcPts val="300"/>
        </a:spcBef>
        <a:spcAft>
          <a:spcPct val="0"/>
        </a:spcAft>
        <a:buClr>
          <a:srgbClr val="EF4142"/>
        </a:buClr>
        <a:buFont typeface="Arial" pitchFamily="34" charset="0"/>
        <a:buChar char="•"/>
        <a:defRPr sz="1800" kern="1200">
          <a:solidFill>
            <a:srgbClr val="3D3D3D"/>
          </a:solidFill>
          <a:latin typeface="Arial" pitchFamily="34" charset="0"/>
          <a:ea typeface="+mn-ea"/>
          <a:cs typeface="Arial" pitchFamily="34" charset="0"/>
        </a:defRPr>
      </a:lvl3pPr>
      <a:lvl4pPr marL="1200150" indent="-287338" algn="l" rtl="0" eaLnBrk="1" fontAlgn="base" hangingPunct="1">
        <a:lnSpc>
          <a:spcPct val="112000"/>
        </a:lnSpc>
        <a:spcBef>
          <a:spcPts val="300"/>
        </a:spcBef>
        <a:spcAft>
          <a:spcPct val="0"/>
        </a:spcAft>
        <a:buClr>
          <a:srgbClr val="EF4142"/>
        </a:buClr>
        <a:buFont typeface="Courier New" pitchFamily="49" charset="0"/>
        <a:buChar char="o"/>
        <a:defRPr sz="1800" kern="1200">
          <a:solidFill>
            <a:srgbClr val="3D3D3D"/>
          </a:solidFill>
          <a:latin typeface="Arial" pitchFamily="34" charset="0"/>
          <a:ea typeface="+mn-ea"/>
          <a:cs typeface="Arial" pitchFamily="34" charset="0"/>
        </a:defRPr>
      </a:lvl4pPr>
      <a:lvl5pPr marL="1427163" indent="-227013" algn="l" rtl="0" eaLnBrk="1" fontAlgn="base" hangingPunct="1">
        <a:lnSpc>
          <a:spcPct val="112000"/>
        </a:lnSpc>
        <a:spcBef>
          <a:spcPts val="300"/>
        </a:spcBef>
        <a:spcAft>
          <a:spcPct val="0"/>
        </a:spcAft>
        <a:buClr>
          <a:srgbClr val="EF4142"/>
        </a:buClr>
        <a:buFont typeface="Arial" charset="0"/>
        <a:buChar char="»"/>
        <a:defRPr sz="1800" kern="1200">
          <a:solidFill>
            <a:srgbClr val="3D3D3D"/>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216">
          <p15:clr>
            <a:srgbClr val="F26B43"/>
          </p15:clr>
        </p15:guide>
        <p15:guide id="4" pos="5544">
          <p15:clr>
            <a:srgbClr val="F26B43"/>
          </p15:clr>
        </p15:guide>
        <p15:guide id="5" orient="horz" pos="4128">
          <p15:clr>
            <a:srgbClr val="F26B43"/>
          </p15:clr>
        </p15:guide>
        <p15:guide id="6" pos="5468">
          <p15:clr>
            <a:srgbClr val="F26B43"/>
          </p15:clr>
        </p15:guide>
        <p15:guide id="7" orient="horz" pos="1104">
          <p15:clr>
            <a:srgbClr val="F26B43"/>
          </p15:clr>
        </p15:guide>
        <p15:guide id="8" orient="horz" pos="400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00.xml.rels><?xml version="1.0" encoding="UTF-8" standalone="yes"?>
<Relationships xmlns="http://schemas.openxmlformats.org/package/2006/relationships"><Relationship Id="rId3" Type="http://schemas.openxmlformats.org/officeDocument/2006/relationships/diagramData" Target="../diagrams/data56.xml"/><Relationship Id="rId7" Type="http://schemas.microsoft.com/office/2007/relationships/diagramDrawing" Target="../diagrams/drawing56.xm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diagramColors" Target="../diagrams/colors56.xml"/><Relationship Id="rId5" Type="http://schemas.openxmlformats.org/officeDocument/2006/relationships/diagramQuickStyle" Target="../diagrams/quickStyle56.xml"/><Relationship Id="rId4" Type="http://schemas.openxmlformats.org/officeDocument/2006/relationships/diagramLayout" Target="../diagrams/layout56.xml"/></Relationships>
</file>

<file path=ppt/slides/_rels/slide101.xml.rels><?xml version="1.0" encoding="UTF-8" standalone="yes"?>
<Relationships xmlns="http://schemas.openxmlformats.org/package/2006/relationships"><Relationship Id="rId3" Type="http://schemas.openxmlformats.org/officeDocument/2006/relationships/diagramData" Target="../diagrams/data57.xml"/><Relationship Id="rId7" Type="http://schemas.microsoft.com/office/2007/relationships/diagramDrawing" Target="../diagrams/drawing57.xml"/><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diagramColors" Target="../diagrams/colors57.xml"/><Relationship Id="rId5" Type="http://schemas.openxmlformats.org/officeDocument/2006/relationships/diagramQuickStyle" Target="../diagrams/quickStyle57.xml"/><Relationship Id="rId4" Type="http://schemas.openxmlformats.org/officeDocument/2006/relationships/diagramLayout" Target="../diagrams/layout57.xml"/></Relationships>
</file>

<file path=ppt/slides/_rels/slide102.xml.rels><?xml version="1.0" encoding="UTF-8" standalone="yes"?>
<Relationships xmlns="http://schemas.openxmlformats.org/package/2006/relationships"><Relationship Id="rId3" Type="http://schemas.openxmlformats.org/officeDocument/2006/relationships/diagramLayout" Target="../diagrams/layout58.xml"/><Relationship Id="rId2" Type="http://schemas.openxmlformats.org/officeDocument/2006/relationships/diagramData" Target="../diagrams/data58.xml"/><Relationship Id="rId1" Type="http://schemas.openxmlformats.org/officeDocument/2006/relationships/slideLayout" Target="../slideLayouts/slideLayout3.xml"/><Relationship Id="rId6" Type="http://schemas.microsoft.com/office/2007/relationships/diagramDrawing" Target="../diagrams/drawing58.xml"/><Relationship Id="rId5" Type="http://schemas.openxmlformats.org/officeDocument/2006/relationships/diagramColors" Target="../diagrams/colors58.xml"/><Relationship Id="rId4" Type="http://schemas.openxmlformats.org/officeDocument/2006/relationships/diagramQuickStyle" Target="../diagrams/quickStyle58.xml"/></Relationships>
</file>

<file path=ppt/slides/_rels/slide103.xml.rels><?xml version="1.0" encoding="UTF-8" standalone="yes"?>
<Relationships xmlns="http://schemas.openxmlformats.org/package/2006/relationships"><Relationship Id="rId3" Type="http://schemas.openxmlformats.org/officeDocument/2006/relationships/diagramLayout" Target="../diagrams/layout59.xml"/><Relationship Id="rId2" Type="http://schemas.openxmlformats.org/officeDocument/2006/relationships/diagramData" Target="../diagrams/data59.xml"/><Relationship Id="rId1" Type="http://schemas.openxmlformats.org/officeDocument/2006/relationships/slideLayout" Target="../slideLayouts/slideLayout3.xml"/><Relationship Id="rId6" Type="http://schemas.microsoft.com/office/2007/relationships/diagramDrawing" Target="../diagrams/drawing59.xml"/><Relationship Id="rId5" Type="http://schemas.openxmlformats.org/officeDocument/2006/relationships/diagramColors" Target="../diagrams/colors59.xml"/><Relationship Id="rId4" Type="http://schemas.openxmlformats.org/officeDocument/2006/relationships/diagramQuickStyle" Target="../diagrams/quickStyle59.xml"/></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60.xml"/><Relationship Id="rId2" Type="http://schemas.openxmlformats.org/officeDocument/2006/relationships/diagramData" Target="../diagrams/data60.xml"/><Relationship Id="rId1" Type="http://schemas.openxmlformats.org/officeDocument/2006/relationships/slideLayout" Target="../slideLayouts/slideLayout3.xml"/><Relationship Id="rId6" Type="http://schemas.microsoft.com/office/2007/relationships/diagramDrawing" Target="../diagrams/drawing60.xml"/><Relationship Id="rId5" Type="http://schemas.openxmlformats.org/officeDocument/2006/relationships/diagramColors" Target="../diagrams/colors60.xml"/><Relationship Id="rId4" Type="http://schemas.openxmlformats.org/officeDocument/2006/relationships/diagramQuickStyle" Target="../diagrams/quickStyle60.xml"/></Relationships>
</file>

<file path=ppt/slides/_rels/slide105.xml.rels><?xml version="1.0" encoding="UTF-8" standalone="yes"?>
<Relationships xmlns="http://schemas.openxmlformats.org/package/2006/relationships"><Relationship Id="rId3" Type="http://schemas.openxmlformats.org/officeDocument/2006/relationships/diagramLayout" Target="../diagrams/layout61.xml"/><Relationship Id="rId2" Type="http://schemas.openxmlformats.org/officeDocument/2006/relationships/diagramData" Target="../diagrams/data61.xml"/><Relationship Id="rId1" Type="http://schemas.openxmlformats.org/officeDocument/2006/relationships/slideLayout" Target="../slideLayouts/slideLayout3.xml"/><Relationship Id="rId6" Type="http://schemas.microsoft.com/office/2007/relationships/diagramDrawing" Target="../diagrams/drawing61.xml"/><Relationship Id="rId5" Type="http://schemas.openxmlformats.org/officeDocument/2006/relationships/diagramColors" Target="../diagrams/colors61.xml"/><Relationship Id="rId4" Type="http://schemas.openxmlformats.org/officeDocument/2006/relationships/diagramQuickStyle" Target="../diagrams/quickStyle61.xml"/></Relationships>
</file>

<file path=ppt/slides/_rels/slide10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diagramData" Target="../diagrams/data62.xml"/><Relationship Id="rId7" Type="http://schemas.microsoft.com/office/2007/relationships/diagramDrawing" Target="../diagrams/drawing62.xm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diagramColors" Target="../diagrams/colors62.xml"/><Relationship Id="rId5" Type="http://schemas.openxmlformats.org/officeDocument/2006/relationships/diagramQuickStyle" Target="../diagrams/quickStyle62.xml"/><Relationship Id="rId4" Type="http://schemas.openxmlformats.org/officeDocument/2006/relationships/diagramLayout" Target="../diagrams/layout62.xml"/></Relationships>
</file>

<file path=ppt/slides/_rels/slide108.xml.rels><?xml version="1.0" encoding="UTF-8" standalone="yes"?>
<Relationships xmlns="http://schemas.openxmlformats.org/package/2006/relationships"><Relationship Id="rId3" Type="http://schemas.openxmlformats.org/officeDocument/2006/relationships/diagramLayout" Target="../diagrams/layout63.xml"/><Relationship Id="rId2" Type="http://schemas.openxmlformats.org/officeDocument/2006/relationships/diagramData" Target="../diagrams/data63.xml"/><Relationship Id="rId1" Type="http://schemas.openxmlformats.org/officeDocument/2006/relationships/slideLayout" Target="../slideLayouts/slideLayout3.xml"/><Relationship Id="rId6" Type="http://schemas.microsoft.com/office/2007/relationships/diagramDrawing" Target="../diagrams/drawing63.xml"/><Relationship Id="rId5" Type="http://schemas.openxmlformats.org/officeDocument/2006/relationships/diagramColors" Target="../diagrams/colors63.xml"/><Relationship Id="rId4" Type="http://schemas.openxmlformats.org/officeDocument/2006/relationships/diagramQuickStyle" Target="../diagrams/quickStyle63.xml"/></Relationships>
</file>

<file path=ppt/slides/_rels/slide109.xml.rels><?xml version="1.0" encoding="UTF-8" standalone="yes"?>
<Relationships xmlns="http://schemas.openxmlformats.org/package/2006/relationships"><Relationship Id="rId3" Type="http://schemas.openxmlformats.org/officeDocument/2006/relationships/diagramLayout" Target="../diagrams/layout64.xml"/><Relationship Id="rId2" Type="http://schemas.openxmlformats.org/officeDocument/2006/relationships/diagramData" Target="../diagrams/data64.xml"/><Relationship Id="rId1" Type="http://schemas.openxmlformats.org/officeDocument/2006/relationships/slideLayout" Target="../slideLayouts/slideLayout3.xml"/><Relationship Id="rId6" Type="http://schemas.microsoft.com/office/2007/relationships/diagramDrawing" Target="../diagrams/drawing64.xml"/><Relationship Id="rId5" Type="http://schemas.openxmlformats.org/officeDocument/2006/relationships/diagramColors" Target="../diagrams/colors64.xml"/><Relationship Id="rId4" Type="http://schemas.openxmlformats.org/officeDocument/2006/relationships/diagramQuickStyle" Target="../diagrams/quickStyle6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diagramLayout" Target="../diagrams/layout65.xml"/><Relationship Id="rId2" Type="http://schemas.openxmlformats.org/officeDocument/2006/relationships/diagramData" Target="../diagrams/data65.xml"/><Relationship Id="rId1" Type="http://schemas.openxmlformats.org/officeDocument/2006/relationships/slideLayout" Target="../slideLayouts/slideLayout3.xml"/><Relationship Id="rId6" Type="http://schemas.microsoft.com/office/2007/relationships/diagramDrawing" Target="../diagrams/drawing65.xml"/><Relationship Id="rId5" Type="http://schemas.openxmlformats.org/officeDocument/2006/relationships/diagramColors" Target="../diagrams/colors65.xml"/><Relationship Id="rId4" Type="http://schemas.openxmlformats.org/officeDocument/2006/relationships/diagramQuickStyle" Target="../diagrams/quickStyle6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3" Type="http://schemas.openxmlformats.org/officeDocument/2006/relationships/diagramLayout" Target="../diagrams/layout66.xml"/><Relationship Id="rId2" Type="http://schemas.openxmlformats.org/officeDocument/2006/relationships/diagramData" Target="../diagrams/data66.xml"/><Relationship Id="rId1" Type="http://schemas.openxmlformats.org/officeDocument/2006/relationships/slideLayout" Target="../slideLayouts/slideLayout3.xml"/><Relationship Id="rId6" Type="http://schemas.microsoft.com/office/2007/relationships/diagramDrawing" Target="../diagrams/drawing66.xml"/><Relationship Id="rId5" Type="http://schemas.openxmlformats.org/officeDocument/2006/relationships/diagramColors" Target="../diagrams/colors66.xml"/><Relationship Id="rId4" Type="http://schemas.openxmlformats.org/officeDocument/2006/relationships/diagramQuickStyle" Target="../diagrams/quickStyle6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diagramData" Target="../diagrams/data67.xml"/><Relationship Id="rId7" Type="http://schemas.microsoft.com/office/2007/relationships/diagramDrawing" Target="../diagrams/drawing67.xml"/><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diagramColors" Target="../diagrams/colors67.xml"/><Relationship Id="rId5" Type="http://schemas.openxmlformats.org/officeDocument/2006/relationships/diagramQuickStyle" Target="../diagrams/quickStyle67.xml"/><Relationship Id="rId4" Type="http://schemas.openxmlformats.org/officeDocument/2006/relationships/diagramLayout" Target="../diagrams/layout67.xml"/></Relationships>
</file>

<file path=ppt/slides/_rels/slide116.xml.rels><?xml version="1.0" encoding="UTF-8" standalone="yes"?>
<Relationships xmlns="http://schemas.openxmlformats.org/package/2006/relationships"><Relationship Id="rId3" Type="http://schemas.openxmlformats.org/officeDocument/2006/relationships/diagramLayout" Target="../diagrams/layout68.xml"/><Relationship Id="rId2" Type="http://schemas.openxmlformats.org/officeDocument/2006/relationships/diagramData" Target="../diagrams/data68.xml"/><Relationship Id="rId1" Type="http://schemas.openxmlformats.org/officeDocument/2006/relationships/slideLayout" Target="../slideLayouts/slideLayout3.xml"/><Relationship Id="rId6" Type="http://schemas.microsoft.com/office/2007/relationships/diagramDrawing" Target="../diagrams/drawing68.xml"/><Relationship Id="rId5" Type="http://schemas.openxmlformats.org/officeDocument/2006/relationships/diagramColors" Target="../diagrams/colors68.xml"/><Relationship Id="rId4" Type="http://schemas.openxmlformats.org/officeDocument/2006/relationships/diagramQuickStyle" Target="../diagrams/quickStyle68.xml"/></Relationships>
</file>

<file path=ppt/slides/_rels/slide117.xml.rels><?xml version="1.0" encoding="UTF-8" standalone="yes"?>
<Relationships xmlns="http://schemas.openxmlformats.org/package/2006/relationships"><Relationship Id="rId3" Type="http://schemas.openxmlformats.org/officeDocument/2006/relationships/diagramLayout" Target="../diagrams/layout69.xml"/><Relationship Id="rId2" Type="http://schemas.openxmlformats.org/officeDocument/2006/relationships/diagramData" Target="../diagrams/data69.xml"/><Relationship Id="rId1" Type="http://schemas.openxmlformats.org/officeDocument/2006/relationships/slideLayout" Target="../slideLayouts/slideLayout3.xml"/><Relationship Id="rId6" Type="http://schemas.microsoft.com/office/2007/relationships/diagramDrawing" Target="../diagrams/drawing69.xml"/><Relationship Id="rId5" Type="http://schemas.openxmlformats.org/officeDocument/2006/relationships/diagramColors" Target="../diagrams/colors69.xml"/><Relationship Id="rId4" Type="http://schemas.openxmlformats.org/officeDocument/2006/relationships/diagramQuickStyle" Target="../diagrams/quickStyle69.xml"/></Relationships>
</file>

<file path=ppt/slides/_rels/slide118.xml.rels><?xml version="1.0" encoding="UTF-8" standalone="yes"?>
<Relationships xmlns="http://schemas.openxmlformats.org/package/2006/relationships"><Relationship Id="rId3" Type="http://schemas.openxmlformats.org/officeDocument/2006/relationships/diagramLayout" Target="../diagrams/layout70.xml"/><Relationship Id="rId2" Type="http://schemas.openxmlformats.org/officeDocument/2006/relationships/diagramData" Target="../diagrams/data70.xml"/><Relationship Id="rId1" Type="http://schemas.openxmlformats.org/officeDocument/2006/relationships/slideLayout" Target="../slideLayouts/slideLayout3.xml"/><Relationship Id="rId6" Type="http://schemas.microsoft.com/office/2007/relationships/diagramDrawing" Target="../diagrams/drawing70.xml"/><Relationship Id="rId5" Type="http://schemas.openxmlformats.org/officeDocument/2006/relationships/diagramColors" Target="../diagrams/colors70.xml"/><Relationship Id="rId4" Type="http://schemas.openxmlformats.org/officeDocument/2006/relationships/diagramQuickStyle" Target="../diagrams/quickStyle70.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diagramData" Target="../diagrams/data71.xml"/><Relationship Id="rId7" Type="http://schemas.microsoft.com/office/2007/relationships/diagramDrawing" Target="../diagrams/drawing71.xml"/><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diagramColors" Target="../diagrams/colors71.xml"/><Relationship Id="rId5" Type="http://schemas.openxmlformats.org/officeDocument/2006/relationships/diagramQuickStyle" Target="../diagrams/quickStyle71.xml"/><Relationship Id="rId4" Type="http://schemas.openxmlformats.org/officeDocument/2006/relationships/diagramLayout" Target="../diagrams/layout71.xml"/></Relationships>
</file>

<file path=ppt/slides/_rels/slide122.xml.rels><?xml version="1.0" encoding="UTF-8" standalone="yes"?>
<Relationships xmlns="http://schemas.openxmlformats.org/package/2006/relationships"><Relationship Id="rId3" Type="http://schemas.openxmlformats.org/officeDocument/2006/relationships/diagramData" Target="../diagrams/data72.xml"/><Relationship Id="rId7" Type="http://schemas.microsoft.com/office/2007/relationships/diagramDrawing" Target="../diagrams/drawing72.xml"/><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diagramColors" Target="../diagrams/colors72.xml"/><Relationship Id="rId5" Type="http://schemas.openxmlformats.org/officeDocument/2006/relationships/diagramQuickStyle" Target="../diagrams/quickStyle72.xml"/><Relationship Id="rId4" Type="http://schemas.openxmlformats.org/officeDocument/2006/relationships/diagramLayout" Target="../diagrams/layout7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diagramData" Target="../diagrams/data73.xml"/><Relationship Id="rId7" Type="http://schemas.microsoft.com/office/2007/relationships/diagramDrawing" Target="../diagrams/drawing73.xml"/><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diagramColors" Target="../diagrams/colors73.xml"/><Relationship Id="rId5" Type="http://schemas.openxmlformats.org/officeDocument/2006/relationships/diagramQuickStyle" Target="../diagrams/quickStyle73.xml"/><Relationship Id="rId4" Type="http://schemas.openxmlformats.org/officeDocument/2006/relationships/diagramLayout" Target="../diagrams/layout73.xml"/></Relationships>
</file>

<file path=ppt/slides/_rels/slide126.xml.rels><?xml version="1.0" encoding="UTF-8" standalone="yes"?>
<Relationships xmlns="http://schemas.openxmlformats.org/package/2006/relationships"><Relationship Id="rId3" Type="http://schemas.openxmlformats.org/officeDocument/2006/relationships/diagramLayout" Target="../diagrams/layout74.xml"/><Relationship Id="rId2" Type="http://schemas.openxmlformats.org/officeDocument/2006/relationships/diagramData" Target="../diagrams/data74.xml"/><Relationship Id="rId1" Type="http://schemas.openxmlformats.org/officeDocument/2006/relationships/slideLayout" Target="../slideLayouts/slideLayout3.xml"/><Relationship Id="rId6" Type="http://schemas.microsoft.com/office/2007/relationships/diagramDrawing" Target="../diagrams/drawing74.xml"/><Relationship Id="rId5" Type="http://schemas.openxmlformats.org/officeDocument/2006/relationships/diagramColors" Target="../diagrams/colors74.xml"/><Relationship Id="rId4" Type="http://schemas.openxmlformats.org/officeDocument/2006/relationships/diagramQuickStyle" Target="../diagrams/quickStyle74.xml"/></Relationships>
</file>

<file path=ppt/slides/_rels/slide127.xml.rels><?xml version="1.0" encoding="UTF-8" standalone="yes"?>
<Relationships xmlns="http://schemas.openxmlformats.org/package/2006/relationships"><Relationship Id="rId3" Type="http://schemas.openxmlformats.org/officeDocument/2006/relationships/diagramLayout" Target="../diagrams/layout75.xml"/><Relationship Id="rId2" Type="http://schemas.openxmlformats.org/officeDocument/2006/relationships/diagramData" Target="../diagrams/data75.xml"/><Relationship Id="rId1" Type="http://schemas.openxmlformats.org/officeDocument/2006/relationships/slideLayout" Target="../slideLayouts/slideLayout3.xml"/><Relationship Id="rId6" Type="http://schemas.microsoft.com/office/2007/relationships/diagramDrawing" Target="../diagrams/drawing75.xml"/><Relationship Id="rId5" Type="http://schemas.openxmlformats.org/officeDocument/2006/relationships/diagramColors" Target="../diagrams/colors75.xml"/><Relationship Id="rId4" Type="http://schemas.openxmlformats.org/officeDocument/2006/relationships/diagramQuickStyle" Target="../diagrams/quickStyle75.xml"/></Relationships>
</file>

<file path=ppt/slides/_rels/slide128.xml.rels><?xml version="1.0" encoding="UTF-8" standalone="yes"?>
<Relationships xmlns="http://schemas.openxmlformats.org/package/2006/relationships"><Relationship Id="rId3" Type="http://schemas.openxmlformats.org/officeDocument/2006/relationships/diagramData" Target="../diagrams/data76.xml"/><Relationship Id="rId7" Type="http://schemas.microsoft.com/office/2007/relationships/diagramDrawing" Target="../diagrams/drawing76.xml"/><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diagramColors" Target="../diagrams/colors76.xml"/><Relationship Id="rId5" Type="http://schemas.openxmlformats.org/officeDocument/2006/relationships/diagramQuickStyle" Target="../diagrams/quickStyle76.xml"/><Relationship Id="rId4" Type="http://schemas.openxmlformats.org/officeDocument/2006/relationships/diagramLayout" Target="../diagrams/layout76.xml"/></Relationships>
</file>

<file path=ppt/slides/_rels/slide129.xml.rels><?xml version="1.0" encoding="UTF-8" standalone="yes"?>
<Relationships xmlns="http://schemas.openxmlformats.org/package/2006/relationships"><Relationship Id="rId3" Type="http://schemas.openxmlformats.org/officeDocument/2006/relationships/diagramData" Target="../diagrams/data77.xml"/><Relationship Id="rId7" Type="http://schemas.microsoft.com/office/2007/relationships/diagramDrawing" Target="../diagrams/drawing77.xml"/><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diagramColors" Target="../diagrams/colors77.xml"/><Relationship Id="rId5" Type="http://schemas.openxmlformats.org/officeDocument/2006/relationships/diagramQuickStyle" Target="../diagrams/quickStyle77.xml"/><Relationship Id="rId4" Type="http://schemas.openxmlformats.org/officeDocument/2006/relationships/diagramLayout" Target="../diagrams/layout7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diagramData" Target="../diagrams/data78.xml"/><Relationship Id="rId7" Type="http://schemas.microsoft.com/office/2007/relationships/diagramDrawing" Target="../diagrams/drawing78.xml"/><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diagramColors" Target="../diagrams/colors78.xml"/><Relationship Id="rId5" Type="http://schemas.openxmlformats.org/officeDocument/2006/relationships/diagramQuickStyle" Target="../diagrams/quickStyle78.xml"/><Relationship Id="rId4" Type="http://schemas.openxmlformats.org/officeDocument/2006/relationships/diagramLayout" Target="../diagrams/layout78.xml"/></Relationships>
</file>

<file path=ppt/slides/_rels/slide133.xml.rels><?xml version="1.0" encoding="UTF-8" standalone="yes"?>
<Relationships xmlns="http://schemas.openxmlformats.org/package/2006/relationships"><Relationship Id="rId3" Type="http://schemas.openxmlformats.org/officeDocument/2006/relationships/diagramLayout" Target="../diagrams/layout79.xml"/><Relationship Id="rId2" Type="http://schemas.openxmlformats.org/officeDocument/2006/relationships/diagramData" Target="../diagrams/data79.xml"/><Relationship Id="rId1" Type="http://schemas.openxmlformats.org/officeDocument/2006/relationships/slideLayout" Target="../slideLayouts/slideLayout3.xml"/><Relationship Id="rId6" Type="http://schemas.microsoft.com/office/2007/relationships/diagramDrawing" Target="../diagrams/drawing79.xml"/><Relationship Id="rId5" Type="http://schemas.openxmlformats.org/officeDocument/2006/relationships/diagramColors" Target="../diagrams/colors79.xml"/><Relationship Id="rId4" Type="http://schemas.openxmlformats.org/officeDocument/2006/relationships/diagramQuickStyle" Target="../diagrams/quickStyle79.xml"/></Relationships>
</file>

<file path=ppt/slides/_rels/slide134.xml.rels><?xml version="1.0" encoding="UTF-8" standalone="yes"?>
<Relationships xmlns="http://schemas.openxmlformats.org/package/2006/relationships"><Relationship Id="rId3" Type="http://schemas.openxmlformats.org/officeDocument/2006/relationships/diagramData" Target="../diagrams/data80.xml"/><Relationship Id="rId7" Type="http://schemas.microsoft.com/office/2007/relationships/diagramDrawing" Target="../diagrams/drawing80.xml"/><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diagramColors" Target="../diagrams/colors80.xml"/><Relationship Id="rId5" Type="http://schemas.openxmlformats.org/officeDocument/2006/relationships/diagramQuickStyle" Target="../diagrams/quickStyle80.xml"/><Relationship Id="rId4" Type="http://schemas.openxmlformats.org/officeDocument/2006/relationships/diagramLayout" Target="../diagrams/layout80.xml"/></Relationships>
</file>

<file path=ppt/slides/_rels/slide135.xml.rels><?xml version="1.0" encoding="UTF-8" standalone="yes"?>
<Relationships xmlns="http://schemas.openxmlformats.org/package/2006/relationships"><Relationship Id="rId8" Type="http://schemas.openxmlformats.org/officeDocument/2006/relationships/diagramData" Target="../diagrams/data82.xml"/><Relationship Id="rId3" Type="http://schemas.openxmlformats.org/officeDocument/2006/relationships/diagramData" Target="../diagrams/data81.xml"/><Relationship Id="rId7" Type="http://schemas.microsoft.com/office/2007/relationships/diagramDrawing" Target="../diagrams/drawing81.xml"/><Relationship Id="rId12" Type="http://schemas.microsoft.com/office/2007/relationships/diagramDrawing" Target="../diagrams/drawing82.xml"/><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diagramColors" Target="../diagrams/colors81.xml"/><Relationship Id="rId11" Type="http://schemas.openxmlformats.org/officeDocument/2006/relationships/diagramColors" Target="../diagrams/colors82.xml"/><Relationship Id="rId5" Type="http://schemas.openxmlformats.org/officeDocument/2006/relationships/diagramQuickStyle" Target="../diagrams/quickStyle81.xml"/><Relationship Id="rId10" Type="http://schemas.openxmlformats.org/officeDocument/2006/relationships/diagramQuickStyle" Target="../diagrams/quickStyle82.xml"/><Relationship Id="rId4" Type="http://schemas.openxmlformats.org/officeDocument/2006/relationships/diagramLayout" Target="../diagrams/layout81.xml"/><Relationship Id="rId9" Type="http://schemas.openxmlformats.org/officeDocument/2006/relationships/diagramLayout" Target="../diagrams/layout82.xml"/></Relationships>
</file>

<file path=ppt/slides/_rels/slide136.xml.rels><?xml version="1.0" encoding="UTF-8" standalone="yes"?>
<Relationships xmlns="http://schemas.openxmlformats.org/package/2006/relationships"><Relationship Id="rId3" Type="http://schemas.openxmlformats.org/officeDocument/2006/relationships/diagramLayout" Target="../diagrams/layout83.xml"/><Relationship Id="rId2" Type="http://schemas.openxmlformats.org/officeDocument/2006/relationships/diagramData" Target="../diagrams/data83.xml"/><Relationship Id="rId1" Type="http://schemas.openxmlformats.org/officeDocument/2006/relationships/slideLayout" Target="../slideLayouts/slideLayout3.xml"/><Relationship Id="rId6" Type="http://schemas.microsoft.com/office/2007/relationships/diagramDrawing" Target="../diagrams/drawing83.xml"/><Relationship Id="rId5" Type="http://schemas.openxmlformats.org/officeDocument/2006/relationships/diagramColors" Target="../diagrams/colors83.xml"/><Relationship Id="rId4" Type="http://schemas.openxmlformats.org/officeDocument/2006/relationships/diagramQuickStyle" Target="../diagrams/quickStyle83.xml"/></Relationships>
</file>

<file path=ppt/slides/_rels/slide1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3" Type="http://schemas.openxmlformats.org/officeDocument/2006/relationships/diagramLayout" Target="../diagrams/layout84.xml"/><Relationship Id="rId2" Type="http://schemas.openxmlformats.org/officeDocument/2006/relationships/diagramData" Target="../diagrams/data84.xml"/><Relationship Id="rId1" Type="http://schemas.openxmlformats.org/officeDocument/2006/relationships/slideLayout" Target="../slideLayouts/slideLayout3.xml"/><Relationship Id="rId6" Type="http://schemas.microsoft.com/office/2007/relationships/diagramDrawing" Target="../diagrams/drawing84.xml"/><Relationship Id="rId5" Type="http://schemas.openxmlformats.org/officeDocument/2006/relationships/diagramColors" Target="../diagrams/colors84.xml"/><Relationship Id="rId4" Type="http://schemas.openxmlformats.org/officeDocument/2006/relationships/diagramQuickStyle" Target="../diagrams/quickStyle84.xml"/></Relationships>
</file>

<file path=ppt/slides/_rels/slide139.xml.rels><?xml version="1.0" encoding="UTF-8" standalone="yes"?>
<Relationships xmlns="http://schemas.openxmlformats.org/package/2006/relationships"><Relationship Id="rId3" Type="http://schemas.openxmlformats.org/officeDocument/2006/relationships/diagramLayout" Target="../diagrams/layout85.xml"/><Relationship Id="rId2" Type="http://schemas.openxmlformats.org/officeDocument/2006/relationships/diagramData" Target="../diagrams/data85.xml"/><Relationship Id="rId1" Type="http://schemas.openxmlformats.org/officeDocument/2006/relationships/slideLayout" Target="../slideLayouts/slideLayout3.xml"/><Relationship Id="rId6" Type="http://schemas.microsoft.com/office/2007/relationships/diagramDrawing" Target="../diagrams/drawing85.xml"/><Relationship Id="rId5" Type="http://schemas.openxmlformats.org/officeDocument/2006/relationships/diagramColors" Target="../diagrams/colors85.xml"/><Relationship Id="rId4" Type="http://schemas.openxmlformats.org/officeDocument/2006/relationships/diagramQuickStyle" Target="../diagrams/quickStyle8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3" Type="http://schemas.openxmlformats.org/officeDocument/2006/relationships/diagramLayout" Target="../diagrams/layout86.xml"/><Relationship Id="rId2" Type="http://schemas.openxmlformats.org/officeDocument/2006/relationships/diagramData" Target="../diagrams/data86.xml"/><Relationship Id="rId1" Type="http://schemas.openxmlformats.org/officeDocument/2006/relationships/slideLayout" Target="../slideLayouts/slideLayout3.xml"/><Relationship Id="rId6" Type="http://schemas.microsoft.com/office/2007/relationships/diagramDrawing" Target="../diagrams/drawing86.xml"/><Relationship Id="rId5" Type="http://schemas.openxmlformats.org/officeDocument/2006/relationships/diagramColors" Target="../diagrams/colors86.xml"/><Relationship Id="rId4" Type="http://schemas.openxmlformats.org/officeDocument/2006/relationships/diagramQuickStyle" Target="../diagrams/quickStyle86.xml"/></Relationships>
</file>

<file path=ppt/slides/_rels/slide142.xml.rels><?xml version="1.0" encoding="UTF-8" standalone="yes"?>
<Relationships xmlns="http://schemas.openxmlformats.org/package/2006/relationships"><Relationship Id="rId3" Type="http://schemas.openxmlformats.org/officeDocument/2006/relationships/diagramData" Target="../diagrams/data87.xml"/><Relationship Id="rId7" Type="http://schemas.microsoft.com/office/2007/relationships/diagramDrawing" Target="../diagrams/drawing87.xml"/><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diagramColors" Target="../diagrams/colors87.xml"/><Relationship Id="rId5" Type="http://schemas.openxmlformats.org/officeDocument/2006/relationships/diagramQuickStyle" Target="../diagrams/quickStyle87.xml"/><Relationship Id="rId4" Type="http://schemas.openxmlformats.org/officeDocument/2006/relationships/diagramLayout" Target="../diagrams/layout87.xml"/></Relationships>
</file>

<file path=ppt/slides/_rels/slide143.xml.rels><?xml version="1.0" encoding="UTF-8" standalone="yes"?>
<Relationships xmlns="http://schemas.openxmlformats.org/package/2006/relationships"><Relationship Id="rId3" Type="http://schemas.openxmlformats.org/officeDocument/2006/relationships/diagramLayout" Target="../diagrams/layout88.xml"/><Relationship Id="rId2" Type="http://schemas.openxmlformats.org/officeDocument/2006/relationships/diagramData" Target="../diagrams/data88.xml"/><Relationship Id="rId1" Type="http://schemas.openxmlformats.org/officeDocument/2006/relationships/slideLayout" Target="../slideLayouts/slideLayout3.xml"/><Relationship Id="rId6" Type="http://schemas.microsoft.com/office/2007/relationships/diagramDrawing" Target="../diagrams/drawing88.xml"/><Relationship Id="rId5" Type="http://schemas.openxmlformats.org/officeDocument/2006/relationships/diagramColors" Target="../diagrams/colors88.xml"/><Relationship Id="rId4" Type="http://schemas.openxmlformats.org/officeDocument/2006/relationships/diagramQuickStyle" Target="../diagrams/quickStyle88.xml"/></Relationships>
</file>

<file path=ppt/slides/_rels/slide144.xml.rels><?xml version="1.0" encoding="UTF-8" standalone="yes"?>
<Relationships xmlns="http://schemas.openxmlformats.org/package/2006/relationships"><Relationship Id="rId3" Type="http://schemas.openxmlformats.org/officeDocument/2006/relationships/diagramData" Target="../diagrams/data89.xml"/><Relationship Id="rId7" Type="http://schemas.microsoft.com/office/2007/relationships/diagramDrawing" Target="../diagrams/drawing89.xml"/><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diagramColors" Target="../diagrams/colors89.xml"/><Relationship Id="rId5" Type="http://schemas.openxmlformats.org/officeDocument/2006/relationships/diagramQuickStyle" Target="../diagrams/quickStyle89.xml"/><Relationship Id="rId4" Type="http://schemas.openxmlformats.org/officeDocument/2006/relationships/diagramLayout" Target="../diagrams/layout89.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diagramData" Target="../diagrams/data90.xml"/><Relationship Id="rId7" Type="http://schemas.microsoft.com/office/2007/relationships/diagramDrawing" Target="../diagrams/drawing90.xml"/><Relationship Id="rId2" Type="http://schemas.openxmlformats.org/officeDocument/2006/relationships/notesSlide" Target="../notesSlides/notesSlide54.xml"/><Relationship Id="rId1" Type="http://schemas.openxmlformats.org/officeDocument/2006/relationships/slideLayout" Target="../slideLayouts/slideLayout3.xml"/><Relationship Id="rId6" Type="http://schemas.openxmlformats.org/officeDocument/2006/relationships/diagramColors" Target="../diagrams/colors90.xml"/><Relationship Id="rId5" Type="http://schemas.openxmlformats.org/officeDocument/2006/relationships/diagramQuickStyle" Target="../diagrams/quickStyle90.xml"/><Relationship Id="rId4" Type="http://schemas.openxmlformats.org/officeDocument/2006/relationships/diagramLayout" Target="../diagrams/layout90.xml"/></Relationships>
</file>

<file path=ppt/slides/_rels/slide148.xml.rels><?xml version="1.0" encoding="UTF-8" standalone="yes"?>
<Relationships xmlns="http://schemas.openxmlformats.org/package/2006/relationships"><Relationship Id="rId3" Type="http://schemas.openxmlformats.org/officeDocument/2006/relationships/diagramLayout" Target="../diagrams/layout91.xml"/><Relationship Id="rId2" Type="http://schemas.openxmlformats.org/officeDocument/2006/relationships/diagramData" Target="../diagrams/data91.xml"/><Relationship Id="rId1" Type="http://schemas.openxmlformats.org/officeDocument/2006/relationships/slideLayout" Target="../slideLayouts/slideLayout3.xml"/><Relationship Id="rId6" Type="http://schemas.microsoft.com/office/2007/relationships/diagramDrawing" Target="../diagrams/drawing91.xml"/><Relationship Id="rId5" Type="http://schemas.openxmlformats.org/officeDocument/2006/relationships/diagramColors" Target="../diagrams/colors91.xml"/><Relationship Id="rId4" Type="http://schemas.openxmlformats.org/officeDocument/2006/relationships/diagramQuickStyle" Target="../diagrams/quickStyle9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3" Type="http://schemas.openxmlformats.org/officeDocument/2006/relationships/diagramData" Target="../diagrams/data92.xml"/><Relationship Id="rId7" Type="http://schemas.microsoft.com/office/2007/relationships/diagramDrawing" Target="../diagrams/drawing92.xml"/><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diagramColors" Target="../diagrams/colors92.xml"/><Relationship Id="rId5" Type="http://schemas.openxmlformats.org/officeDocument/2006/relationships/diagramQuickStyle" Target="../diagrams/quickStyle92.xml"/><Relationship Id="rId4" Type="http://schemas.openxmlformats.org/officeDocument/2006/relationships/diagramLayout" Target="../diagrams/layout92.xml"/></Relationships>
</file>

<file path=ppt/slides/_rels/slide151.xml.rels><?xml version="1.0" encoding="UTF-8" standalone="yes"?>
<Relationships xmlns="http://schemas.openxmlformats.org/package/2006/relationships"><Relationship Id="rId3" Type="http://schemas.openxmlformats.org/officeDocument/2006/relationships/diagramData" Target="../diagrams/data93.xml"/><Relationship Id="rId7" Type="http://schemas.microsoft.com/office/2007/relationships/diagramDrawing" Target="../diagrams/drawing93.xml"/><Relationship Id="rId2" Type="http://schemas.openxmlformats.org/officeDocument/2006/relationships/notesSlide" Target="../notesSlides/notesSlide56.xml"/><Relationship Id="rId1" Type="http://schemas.openxmlformats.org/officeDocument/2006/relationships/slideLayout" Target="../slideLayouts/slideLayout3.xml"/><Relationship Id="rId6" Type="http://schemas.openxmlformats.org/officeDocument/2006/relationships/diagramColors" Target="../diagrams/colors93.xml"/><Relationship Id="rId5" Type="http://schemas.openxmlformats.org/officeDocument/2006/relationships/diagramQuickStyle" Target="../diagrams/quickStyle93.xml"/><Relationship Id="rId4" Type="http://schemas.openxmlformats.org/officeDocument/2006/relationships/diagramLayout" Target="../diagrams/layout93.xml"/></Relationships>
</file>

<file path=ppt/slides/_rels/slide152.xml.rels><?xml version="1.0" encoding="UTF-8" standalone="yes"?>
<Relationships xmlns="http://schemas.openxmlformats.org/package/2006/relationships"><Relationship Id="rId3" Type="http://schemas.openxmlformats.org/officeDocument/2006/relationships/diagramData" Target="../diagrams/data94.xml"/><Relationship Id="rId7" Type="http://schemas.microsoft.com/office/2007/relationships/diagramDrawing" Target="../diagrams/drawing94.xml"/><Relationship Id="rId2" Type="http://schemas.openxmlformats.org/officeDocument/2006/relationships/notesSlide" Target="../notesSlides/notesSlide57.xml"/><Relationship Id="rId1" Type="http://schemas.openxmlformats.org/officeDocument/2006/relationships/slideLayout" Target="../slideLayouts/slideLayout4.xml"/><Relationship Id="rId6" Type="http://schemas.openxmlformats.org/officeDocument/2006/relationships/diagramColors" Target="../diagrams/colors94.xml"/><Relationship Id="rId5" Type="http://schemas.openxmlformats.org/officeDocument/2006/relationships/diagramQuickStyle" Target="../diagrams/quickStyle94.xml"/><Relationship Id="rId4" Type="http://schemas.openxmlformats.org/officeDocument/2006/relationships/diagramLayout" Target="../diagrams/layout94.xml"/></Relationships>
</file>

<file path=ppt/slides/_rels/slide153.xml.rels><?xml version="1.0" encoding="UTF-8" standalone="yes"?>
<Relationships xmlns="http://schemas.openxmlformats.org/package/2006/relationships"><Relationship Id="rId3" Type="http://schemas.openxmlformats.org/officeDocument/2006/relationships/diagramData" Target="../diagrams/data95.xml"/><Relationship Id="rId7" Type="http://schemas.microsoft.com/office/2007/relationships/diagramDrawing" Target="../diagrams/drawing95.xml"/><Relationship Id="rId2" Type="http://schemas.openxmlformats.org/officeDocument/2006/relationships/notesSlide" Target="../notesSlides/notesSlide58.xml"/><Relationship Id="rId1" Type="http://schemas.openxmlformats.org/officeDocument/2006/relationships/slideLayout" Target="../slideLayouts/slideLayout3.xml"/><Relationship Id="rId6" Type="http://schemas.openxmlformats.org/officeDocument/2006/relationships/diagramColors" Target="../diagrams/colors95.xml"/><Relationship Id="rId5" Type="http://schemas.openxmlformats.org/officeDocument/2006/relationships/diagramQuickStyle" Target="../diagrams/quickStyle95.xml"/><Relationship Id="rId4" Type="http://schemas.openxmlformats.org/officeDocument/2006/relationships/diagramLayout" Target="../diagrams/layout95.xml"/></Relationships>
</file>

<file path=ppt/slides/_rels/slide15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3" Type="http://schemas.openxmlformats.org/officeDocument/2006/relationships/diagramLayout" Target="../diagrams/layout96.xml"/><Relationship Id="rId2" Type="http://schemas.openxmlformats.org/officeDocument/2006/relationships/diagramData" Target="../diagrams/data96.xml"/><Relationship Id="rId1" Type="http://schemas.openxmlformats.org/officeDocument/2006/relationships/slideLayout" Target="../slideLayouts/slideLayout3.xml"/><Relationship Id="rId6" Type="http://schemas.microsoft.com/office/2007/relationships/diagramDrawing" Target="../diagrams/drawing96.xml"/><Relationship Id="rId5" Type="http://schemas.openxmlformats.org/officeDocument/2006/relationships/diagramColors" Target="../diagrams/colors96.xml"/><Relationship Id="rId4" Type="http://schemas.openxmlformats.org/officeDocument/2006/relationships/diagramQuickStyle" Target="../diagrams/quickStyle96.xml"/></Relationships>
</file>

<file path=ppt/slides/_rels/slide161.xml.rels><?xml version="1.0" encoding="UTF-8" standalone="yes"?>
<Relationships xmlns="http://schemas.openxmlformats.org/package/2006/relationships"><Relationship Id="rId3" Type="http://schemas.openxmlformats.org/officeDocument/2006/relationships/diagramLayout" Target="../diagrams/layout97.xml"/><Relationship Id="rId2" Type="http://schemas.openxmlformats.org/officeDocument/2006/relationships/diagramData" Target="../diagrams/data97.xml"/><Relationship Id="rId1" Type="http://schemas.openxmlformats.org/officeDocument/2006/relationships/slideLayout" Target="../slideLayouts/slideLayout3.xml"/><Relationship Id="rId6" Type="http://schemas.microsoft.com/office/2007/relationships/diagramDrawing" Target="../diagrams/drawing97.xml"/><Relationship Id="rId5" Type="http://schemas.openxmlformats.org/officeDocument/2006/relationships/diagramColors" Target="../diagrams/colors97.xml"/><Relationship Id="rId4" Type="http://schemas.openxmlformats.org/officeDocument/2006/relationships/diagramQuickStyle" Target="../diagrams/quickStyle97.xml"/></Relationships>
</file>

<file path=ppt/slides/_rels/slide162.xml.rels><?xml version="1.0" encoding="UTF-8" standalone="yes"?>
<Relationships xmlns="http://schemas.openxmlformats.org/package/2006/relationships"><Relationship Id="rId3" Type="http://schemas.openxmlformats.org/officeDocument/2006/relationships/diagramData" Target="../diagrams/data98.xml"/><Relationship Id="rId7" Type="http://schemas.microsoft.com/office/2007/relationships/diagramDrawing" Target="../diagrams/drawing98.xml"/><Relationship Id="rId2" Type="http://schemas.openxmlformats.org/officeDocument/2006/relationships/notesSlide" Target="../notesSlides/notesSlide61.xml"/><Relationship Id="rId1" Type="http://schemas.openxmlformats.org/officeDocument/2006/relationships/slideLayout" Target="../slideLayouts/slideLayout5.xml"/><Relationship Id="rId6" Type="http://schemas.openxmlformats.org/officeDocument/2006/relationships/diagramColors" Target="../diagrams/colors98.xml"/><Relationship Id="rId5" Type="http://schemas.openxmlformats.org/officeDocument/2006/relationships/diagramQuickStyle" Target="../diagrams/quickStyle98.xml"/><Relationship Id="rId4" Type="http://schemas.openxmlformats.org/officeDocument/2006/relationships/diagramLayout" Target="../diagrams/layout98.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diagramData" Target="../diagrams/data99.xml"/><Relationship Id="rId7" Type="http://schemas.microsoft.com/office/2007/relationships/diagramDrawing" Target="../diagrams/drawing99.xml"/><Relationship Id="rId2" Type="http://schemas.openxmlformats.org/officeDocument/2006/relationships/notesSlide" Target="../notesSlides/notesSlide64.xml"/><Relationship Id="rId1" Type="http://schemas.openxmlformats.org/officeDocument/2006/relationships/slideLayout" Target="../slideLayouts/slideLayout3.xml"/><Relationship Id="rId6" Type="http://schemas.openxmlformats.org/officeDocument/2006/relationships/diagramColors" Target="../diagrams/colors99.xml"/><Relationship Id="rId5" Type="http://schemas.openxmlformats.org/officeDocument/2006/relationships/diagramQuickStyle" Target="../diagrams/quickStyle99.xml"/><Relationship Id="rId4" Type="http://schemas.openxmlformats.org/officeDocument/2006/relationships/diagramLayout" Target="../diagrams/layout99.xml"/></Relationships>
</file>

<file path=ppt/slides/_rels/slide167.xml.rels><?xml version="1.0" encoding="UTF-8" standalone="yes"?>
<Relationships xmlns="http://schemas.openxmlformats.org/package/2006/relationships"><Relationship Id="rId3" Type="http://schemas.openxmlformats.org/officeDocument/2006/relationships/diagramLayout" Target="../diagrams/layout100.xml"/><Relationship Id="rId2" Type="http://schemas.openxmlformats.org/officeDocument/2006/relationships/diagramData" Target="../diagrams/data100.xml"/><Relationship Id="rId1" Type="http://schemas.openxmlformats.org/officeDocument/2006/relationships/slideLayout" Target="../slideLayouts/slideLayout3.xml"/><Relationship Id="rId6" Type="http://schemas.microsoft.com/office/2007/relationships/diagramDrawing" Target="../diagrams/drawing100.xml"/><Relationship Id="rId5" Type="http://schemas.openxmlformats.org/officeDocument/2006/relationships/diagramColors" Target="../diagrams/colors100.xml"/><Relationship Id="rId4" Type="http://schemas.openxmlformats.org/officeDocument/2006/relationships/diagramQuickStyle" Target="../diagrams/quickStyle100.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diagramLayout" Target="../diagrams/layout101.xml"/><Relationship Id="rId2" Type="http://schemas.openxmlformats.org/officeDocument/2006/relationships/diagramData" Target="../diagrams/data101.xml"/><Relationship Id="rId1" Type="http://schemas.openxmlformats.org/officeDocument/2006/relationships/slideLayout" Target="../slideLayouts/slideLayout3.xml"/><Relationship Id="rId6" Type="http://schemas.microsoft.com/office/2007/relationships/diagramDrawing" Target="../diagrams/drawing101.xml"/><Relationship Id="rId5" Type="http://schemas.openxmlformats.org/officeDocument/2006/relationships/diagramColors" Target="../diagrams/colors101.xml"/><Relationship Id="rId4" Type="http://schemas.openxmlformats.org/officeDocument/2006/relationships/diagramQuickStyle" Target="../diagrams/quickStyle10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3" Type="http://schemas.openxmlformats.org/officeDocument/2006/relationships/diagramLayout" Target="../diagrams/layout102.xml"/><Relationship Id="rId2" Type="http://schemas.openxmlformats.org/officeDocument/2006/relationships/diagramData" Target="../diagrams/data102.xml"/><Relationship Id="rId1" Type="http://schemas.openxmlformats.org/officeDocument/2006/relationships/slideLayout" Target="../slideLayouts/slideLayout3.xml"/><Relationship Id="rId6" Type="http://schemas.microsoft.com/office/2007/relationships/diagramDrawing" Target="../diagrams/drawing102.xml"/><Relationship Id="rId5" Type="http://schemas.openxmlformats.org/officeDocument/2006/relationships/diagramColors" Target="../diagrams/colors102.xml"/><Relationship Id="rId4" Type="http://schemas.openxmlformats.org/officeDocument/2006/relationships/diagramQuickStyle" Target="../diagrams/quickStyle10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8" Type="http://schemas.openxmlformats.org/officeDocument/2006/relationships/diagramLayout" Target="../diagrams/layout104.xml"/><Relationship Id="rId3" Type="http://schemas.openxmlformats.org/officeDocument/2006/relationships/diagramLayout" Target="../diagrams/layout103.xml"/><Relationship Id="rId7" Type="http://schemas.openxmlformats.org/officeDocument/2006/relationships/diagramData" Target="../diagrams/data104.xml"/><Relationship Id="rId2" Type="http://schemas.openxmlformats.org/officeDocument/2006/relationships/diagramData" Target="../diagrams/data103.xml"/><Relationship Id="rId1" Type="http://schemas.openxmlformats.org/officeDocument/2006/relationships/slideLayout" Target="../slideLayouts/slideLayout3.xml"/><Relationship Id="rId6" Type="http://schemas.microsoft.com/office/2007/relationships/diagramDrawing" Target="../diagrams/drawing103.xml"/><Relationship Id="rId11" Type="http://schemas.microsoft.com/office/2007/relationships/diagramDrawing" Target="../diagrams/drawing104.xml"/><Relationship Id="rId5" Type="http://schemas.openxmlformats.org/officeDocument/2006/relationships/diagramColors" Target="../diagrams/colors103.xml"/><Relationship Id="rId10" Type="http://schemas.openxmlformats.org/officeDocument/2006/relationships/diagramColors" Target="../diagrams/colors104.xml"/><Relationship Id="rId4" Type="http://schemas.openxmlformats.org/officeDocument/2006/relationships/diagramQuickStyle" Target="../diagrams/quickStyle103.xml"/><Relationship Id="rId9" Type="http://schemas.openxmlformats.org/officeDocument/2006/relationships/diagramQuickStyle" Target="../diagrams/quickStyle104.xml"/></Relationships>
</file>

<file path=ppt/slides/_rels/slide173.xml.rels><?xml version="1.0" encoding="UTF-8" standalone="yes"?>
<Relationships xmlns="http://schemas.openxmlformats.org/package/2006/relationships"><Relationship Id="rId3" Type="http://schemas.openxmlformats.org/officeDocument/2006/relationships/diagramLayout" Target="../diagrams/layout105.xml"/><Relationship Id="rId2" Type="http://schemas.openxmlformats.org/officeDocument/2006/relationships/diagramData" Target="../diagrams/data105.xml"/><Relationship Id="rId1" Type="http://schemas.openxmlformats.org/officeDocument/2006/relationships/slideLayout" Target="../slideLayouts/slideLayout3.xml"/><Relationship Id="rId6" Type="http://schemas.microsoft.com/office/2007/relationships/diagramDrawing" Target="../diagrams/drawing105.xml"/><Relationship Id="rId5" Type="http://schemas.openxmlformats.org/officeDocument/2006/relationships/diagramColors" Target="../diagrams/colors105.xml"/><Relationship Id="rId4" Type="http://schemas.openxmlformats.org/officeDocument/2006/relationships/diagramQuickStyle" Target="../diagrams/quickStyle105.xml"/></Relationships>
</file>

<file path=ppt/slides/_rels/slide174.xml.rels><?xml version="1.0" encoding="UTF-8" standalone="yes"?>
<Relationships xmlns="http://schemas.openxmlformats.org/package/2006/relationships"><Relationship Id="rId3" Type="http://schemas.openxmlformats.org/officeDocument/2006/relationships/diagramLayout" Target="../diagrams/layout106.xml"/><Relationship Id="rId2" Type="http://schemas.openxmlformats.org/officeDocument/2006/relationships/diagramData" Target="../diagrams/data106.xml"/><Relationship Id="rId1" Type="http://schemas.openxmlformats.org/officeDocument/2006/relationships/slideLayout" Target="../slideLayouts/slideLayout3.xml"/><Relationship Id="rId6" Type="http://schemas.microsoft.com/office/2007/relationships/diagramDrawing" Target="../diagrams/drawing106.xml"/><Relationship Id="rId5" Type="http://schemas.openxmlformats.org/officeDocument/2006/relationships/diagramColors" Target="../diagrams/colors106.xml"/><Relationship Id="rId4" Type="http://schemas.openxmlformats.org/officeDocument/2006/relationships/diagramQuickStyle" Target="../diagrams/quickStyle106.xml"/></Relationships>
</file>

<file path=ppt/slides/_rels/slide175.xml.rels><?xml version="1.0" encoding="UTF-8" standalone="yes"?>
<Relationships xmlns="http://schemas.openxmlformats.org/package/2006/relationships"><Relationship Id="rId3" Type="http://schemas.openxmlformats.org/officeDocument/2006/relationships/diagramLayout" Target="../diagrams/layout107.xml"/><Relationship Id="rId2" Type="http://schemas.openxmlformats.org/officeDocument/2006/relationships/diagramData" Target="../diagrams/data107.xml"/><Relationship Id="rId1" Type="http://schemas.openxmlformats.org/officeDocument/2006/relationships/slideLayout" Target="../slideLayouts/slideLayout8.xml"/><Relationship Id="rId6" Type="http://schemas.microsoft.com/office/2007/relationships/diagramDrawing" Target="../diagrams/drawing107.xml"/><Relationship Id="rId5" Type="http://schemas.openxmlformats.org/officeDocument/2006/relationships/diagramColors" Target="../diagrams/colors107.xml"/><Relationship Id="rId4" Type="http://schemas.openxmlformats.org/officeDocument/2006/relationships/diagramQuickStyle" Target="../diagrams/quickStyle10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3" Type="http://schemas.openxmlformats.org/officeDocument/2006/relationships/diagramLayout" Target="../diagrams/layout108.xml"/><Relationship Id="rId2" Type="http://schemas.openxmlformats.org/officeDocument/2006/relationships/diagramData" Target="../diagrams/data108.xml"/><Relationship Id="rId1" Type="http://schemas.openxmlformats.org/officeDocument/2006/relationships/slideLayout" Target="../slideLayouts/slideLayout3.xml"/><Relationship Id="rId6" Type="http://schemas.microsoft.com/office/2007/relationships/diagramDrawing" Target="../diagrams/drawing108.xml"/><Relationship Id="rId5" Type="http://schemas.openxmlformats.org/officeDocument/2006/relationships/diagramColors" Target="../diagrams/colors108.xml"/><Relationship Id="rId4" Type="http://schemas.openxmlformats.org/officeDocument/2006/relationships/diagramQuickStyle" Target="../diagrams/quickStyle10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1.xml"/><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11" Type="http://schemas.openxmlformats.org/officeDocument/2006/relationships/image" Target="../media/image14.png"/><Relationship Id="rId5" Type="http://schemas.openxmlformats.org/officeDocument/2006/relationships/diagramColors" Target="../diagrams/colors1.xml"/><Relationship Id="rId10" Type="http://schemas.openxmlformats.org/officeDocument/2006/relationships/image" Target="../media/image13.svg"/><Relationship Id="rId4" Type="http://schemas.openxmlformats.org/officeDocument/2006/relationships/diagramQuickStyle" Target="../diagrams/quickStyle1.xml"/><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hyperlink" Target="https://gasb.org/page/pageContent?pageId=/gasb-emergency-toolbox/gasb-emergency-toolbox.html"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3.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20.jpe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2.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5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3.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3.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3.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3.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6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3.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3.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3.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3.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3.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3.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3.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3.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7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3.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3.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3.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3.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8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83.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3.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8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86.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3.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87.xml.rels><?xml version="1.0" encoding="UTF-8" standalone="yes"?>
<Relationships xmlns="http://schemas.openxmlformats.org/package/2006/relationships"><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88.xml.rels><?xml version="1.0" encoding="UTF-8" standalone="yes"?>
<Relationships xmlns="http://schemas.openxmlformats.org/package/2006/relationships"><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s>
</file>

<file path=ppt/slides/_rels/slide89.xml.rels><?xml version="1.0" encoding="UTF-8" standalone="yes"?>
<Relationships xmlns="http://schemas.openxmlformats.org/package/2006/relationships"><Relationship Id="rId3" Type="http://schemas.openxmlformats.org/officeDocument/2006/relationships/diagramData" Target="../diagrams/data46.xml"/><Relationship Id="rId7" Type="http://schemas.microsoft.com/office/2007/relationships/diagramDrawing" Target="../diagrams/drawing46.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46.xml"/><Relationship Id="rId5" Type="http://schemas.openxmlformats.org/officeDocument/2006/relationships/diagramQuickStyle" Target="../diagrams/quickStyle46.xml"/><Relationship Id="rId4" Type="http://schemas.openxmlformats.org/officeDocument/2006/relationships/diagramLayout" Target="../diagrams/layout4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0.xml.rels><?xml version="1.0" encoding="UTF-8" standalone="yes"?>
<Relationships xmlns="http://schemas.openxmlformats.org/package/2006/relationships"><Relationship Id="rId3" Type="http://schemas.openxmlformats.org/officeDocument/2006/relationships/diagramData" Target="../diagrams/data47.xml"/><Relationship Id="rId7" Type="http://schemas.microsoft.com/office/2007/relationships/diagramDrawing" Target="../diagrams/drawing47.xm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diagramColors" Target="../diagrams/colors47.xml"/><Relationship Id="rId5" Type="http://schemas.openxmlformats.org/officeDocument/2006/relationships/diagramQuickStyle" Target="../diagrams/quickStyle47.xml"/><Relationship Id="rId4" Type="http://schemas.openxmlformats.org/officeDocument/2006/relationships/diagramLayout" Target="../diagrams/layout47.xml"/></Relationships>
</file>

<file path=ppt/slides/_rels/slide91.xml.rels><?xml version="1.0" encoding="UTF-8" standalone="yes"?>
<Relationships xmlns="http://schemas.openxmlformats.org/package/2006/relationships"><Relationship Id="rId3" Type="http://schemas.openxmlformats.org/officeDocument/2006/relationships/diagramData" Target="../diagrams/data48.xml"/><Relationship Id="rId7" Type="http://schemas.microsoft.com/office/2007/relationships/diagramDrawing" Target="../diagrams/drawing48.xm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diagramColors" Target="../diagrams/colors48.xml"/><Relationship Id="rId5" Type="http://schemas.openxmlformats.org/officeDocument/2006/relationships/diagramQuickStyle" Target="../diagrams/quickStyle48.xml"/><Relationship Id="rId4" Type="http://schemas.openxmlformats.org/officeDocument/2006/relationships/diagramLayout" Target="../diagrams/layout48.xml"/></Relationships>
</file>

<file path=ppt/slides/_rels/slide92.xml.rels><?xml version="1.0" encoding="UTF-8" standalone="yes"?>
<Relationships xmlns="http://schemas.openxmlformats.org/package/2006/relationships"><Relationship Id="rId3" Type="http://schemas.openxmlformats.org/officeDocument/2006/relationships/diagramData" Target="../diagrams/data49.xml"/><Relationship Id="rId7" Type="http://schemas.microsoft.com/office/2007/relationships/diagramDrawing" Target="../diagrams/drawing49.xml"/><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diagramColors" Target="../diagrams/colors49.xml"/><Relationship Id="rId5" Type="http://schemas.openxmlformats.org/officeDocument/2006/relationships/diagramQuickStyle" Target="../diagrams/quickStyle49.xml"/><Relationship Id="rId4" Type="http://schemas.openxmlformats.org/officeDocument/2006/relationships/diagramLayout" Target="../diagrams/layout49.xml"/></Relationships>
</file>

<file path=ppt/slides/_rels/slide93.xml.rels><?xml version="1.0" encoding="UTF-8" standalone="yes"?>
<Relationships xmlns="http://schemas.openxmlformats.org/package/2006/relationships"><Relationship Id="rId3" Type="http://schemas.openxmlformats.org/officeDocument/2006/relationships/diagramData" Target="../diagrams/data50.xml"/><Relationship Id="rId7" Type="http://schemas.microsoft.com/office/2007/relationships/diagramDrawing" Target="../diagrams/drawing50.xml"/><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diagramColors" Target="../diagrams/colors50.xml"/><Relationship Id="rId5" Type="http://schemas.openxmlformats.org/officeDocument/2006/relationships/diagramQuickStyle" Target="../diagrams/quickStyle50.xml"/><Relationship Id="rId4" Type="http://schemas.openxmlformats.org/officeDocument/2006/relationships/diagramLayout" Target="../diagrams/layout50.xml"/></Relationships>
</file>

<file path=ppt/slides/_rels/slide9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diagramData" Target="../diagrams/data51.xml"/><Relationship Id="rId7" Type="http://schemas.microsoft.com/office/2007/relationships/diagramDrawing" Target="../diagrams/drawing51.xm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diagramColors" Target="../diagrams/colors51.xml"/><Relationship Id="rId5" Type="http://schemas.openxmlformats.org/officeDocument/2006/relationships/diagramQuickStyle" Target="../diagrams/quickStyle51.xml"/><Relationship Id="rId4" Type="http://schemas.openxmlformats.org/officeDocument/2006/relationships/diagramLayout" Target="../diagrams/layout51.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52.xml"/><Relationship Id="rId2" Type="http://schemas.openxmlformats.org/officeDocument/2006/relationships/diagramData" Target="../diagrams/data52.xml"/><Relationship Id="rId1" Type="http://schemas.openxmlformats.org/officeDocument/2006/relationships/slideLayout" Target="../slideLayouts/slideLayout3.xml"/><Relationship Id="rId6" Type="http://schemas.microsoft.com/office/2007/relationships/diagramDrawing" Target="../diagrams/drawing52.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53.xml"/><Relationship Id="rId2" Type="http://schemas.openxmlformats.org/officeDocument/2006/relationships/diagramData" Target="../diagrams/data53.xml"/><Relationship Id="rId1" Type="http://schemas.openxmlformats.org/officeDocument/2006/relationships/slideLayout" Target="../slideLayouts/slideLayout3.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98.xml.rels><?xml version="1.0" encoding="UTF-8" standalone="yes"?>
<Relationships xmlns="http://schemas.openxmlformats.org/package/2006/relationships"><Relationship Id="rId3" Type="http://schemas.openxmlformats.org/officeDocument/2006/relationships/diagramLayout" Target="../diagrams/layout54.xml"/><Relationship Id="rId2" Type="http://schemas.openxmlformats.org/officeDocument/2006/relationships/diagramData" Target="../diagrams/data54.xml"/><Relationship Id="rId1" Type="http://schemas.openxmlformats.org/officeDocument/2006/relationships/slideLayout" Target="../slideLayouts/slideLayout3.xml"/><Relationship Id="rId6" Type="http://schemas.microsoft.com/office/2007/relationships/diagramDrawing" Target="../diagrams/drawing54.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99.xml.rels><?xml version="1.0" encoding="UTF-8" standalone="yes"?>
<Relationships xmlns="http://schemas.openxmlformats.org/package/2006/relationships"><Relationship Id="rId3" Type="http://schemas.openxmlformats.org/officeDocument/2006/relationships/diagramLayout" Target="../diagrams/layout55.xml"/><Relationship Id="rId2" Type="http://schemas.openxmlformats.org/officeDocument/2006/relationships/diagramData" Target="../diagrams/data55.xml"/><Relationship Id="rId1" Type="http://schemas.openxmlformats.org/officeDocument/2006/relationships/slideLayout" Target="../slideLayouts/slideLayout3.xml"/><Relationship Id="rId6" Type="http://schemas.microsoft.com/office/2007/relationships/diagramDrawing" Target="../diagrams/drawing55.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GASB UPDATE</a:t>
            </a:r>
          </a:p>
        </p:txBody>
      </p:sp>
      <p:sp>
        <p:nvSpPr>
          <p:cNvPr id="31" name="Date Placeholder 30"/>
          <p:cNvSpPr>
            <a:spLocks noGrp="1"/>
          </p:cNvSpPr>
          <p:nvPr>
            <p:ph type="dt" sz="half" idx="10"/>
          </p:nvPr>
        </p:nvSpPr>
        <p:spPr/>
        <p:txBody>
          <a:bodyPr/>
          <a:lstStyle/>
          <a:p>
            <a:r>
              <a:rPr lang="en-US" dirty="0"/>
              <a:t>September 13, 2022</a:t>
            </a:r>
          </a:p>
        </p:txBody>
      </p:sp>
      <p:sp>
        <p:nvSpPr>
          <p:cNvPr id="19" name="Text Placeholder 18"/>
          <p:cNvSpPr>
            <a:spLocks noGrp="1"/>
          </p:cNvSpPr>
          <p:nvPr>
            <p:ph type="body" sz="quarter" idx="13"/>
          </p:nvPr>
        </p:nvSpPr>
        <p:spPr>
          <a:xfrm>
            <a:off x="872741" y="4303222"/>
            <a:ext cx="6125160" cy="341572"/>
          </a:xfrm>
        </p:spPr>
        <p:txBody>
          <a:bodyPr/>
          <a:lstStyle/>
          <a:p>
            <a:pPr lvl="0"/>
            <a:r>
              <a:rPr lang="en-US" dirty="0"/>
              <a:t>Lisa R. Parker, CPA, CGMA, Senior Project Manager</a:t>
            </a:r>
          </a:p>
        </p:txBody>
      </p:sp>
      <p:sp>
        <p:nvSpPr>
          <p:cNvPr id="20" name="Text Placeholder 19"/>
          <p:cNvSpPr>
            <a:spLocks noGrp="1"/>
          </p:cNvSpPr>
          <p:nvPr>
            <p:ph type="body" sz="quarter" idx="14"/>
          </p:nvPr>
        </p:nvSpPr>
        <p:spPr>
          <a:xfrm>
            <a:off x="872741" y="433130"/>
            <a:ext cx="7899784" cy="671770"/>
          </a:xfrm>
        </p:spPr>
        <p:txBody>
          <a:bodyPr/>
          <a:lstStyle/>
          <a:p>
            <a:r>
              <a:rPr lang="en-US" dirty="0"/>
              <a:t>New England States Governmental Finance Officers Association</a:t>
            </a:r>
          </a:p>
        </p:txBody>
      </p:sp>
      <p:sp>
        <p:nvSpPr>
          <p:cNvPr id="25" name="Text Placeholder 24"/>
          <p:cNvSpPr>
            <a:spLocks noGrp="1"/>
          </p:cNvSpPr>
          <p:nvPr>
            <p:ph type="body" sz="quarter" idx="15"/>
          </p:nvPr>
        </p:nvSpPr>
        <p:spPr/>
        <p:txBody>
          <a:bodyPr/>
          <a:lstStyle/>
          <a:p>
            <a:r>
              <a:rPr lang="en-US" dirty="0"/>
              <a:t>Ms. Parker.</a:t>
            </a:r>
          </a:p>
        </p:txBody>
      </p:sp>
    </p:spTree>
    <p:extLst>
      <p:ext uri="{BB962C8B-B14F-4D97-AF65-F5344CB8AC3E}">
        <p14:creationId xmlns:p14="http://schemas.microsoft.com/office/powerpoint/2010/main" val="2006910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7437CB1-3511-4A01-A589-038F8807E695}"/>
              </a:ext>
            </a:extLst>
          </p:cNvPr>
          <p:cNvGraphicFramePr>
            <a:graphicFrameLocks noGrp="1"/>
          </p:cNvGraphicFramePr>
          <p:nvPr>
            <p:ph idx="1"/>
            <p:extLst>
              <p:ext uri="{D42A27DB-BD31-4B8C-83A1-F6EECF244321}">
                <p14:modId xmlns:p14="http://schemas.microsoft.com/office/powerpoint/2010/main" val="3023556815"/>
              </p:ext>
            </p:extLst>
          </p:nvPr>
        </p:nvGraphicFramePr>
        <p:xfrm>
          <a:off x="112944" y="538043"/>
          <a:ext cx="8561387" cy="5677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7762AF3C-196B-4C9D-A0DA-357782961AAA}"/>
              </a:ext>
            </a:extLst>
          </p:cNvPr>
          <p:cNvSpPr>
            <a:spLocks noGrp="1"/>
          </p:cNvSpPr>
          <p:nvPr>
            <p:ph type="title"/>
          </p:nvPr>
        </p:nvSpPr>
        <p:spPr>
          <a:xfrm>
            <a:off x="0" y="0"/>
            <a:ext cx="9144000" cy="897252"/>
          </a:xfrm>
        </p:spPr>
        <p:txBody>
          <a:bodyPr/>
          <a:lstStyle/>
          <a:p>
            <a:r>
              <a:rPr lang="en-US"/>
              <a:t>Effective Dates after Statement 95</a:t>
            </a:r>
          </a:p>
        </p:txBody>
      </p:sp>
      <p:sp>
        <p:nvSpPr>
          <p:cNvPr id="4" name="Slide Number Placeholder 3">
            <a:extLst>
              <a:ext uri="{FF2B5EF4-FFF2-40B4-BE49-F238E27FC236}">
                <a16:creationId xmlns:a16="http://schemas.microsoft.com/office/drawing/2014/main" id="{1EB9B604-E746-4D90-B009-61841F263D97}"/>
              </a:ext>
            </a:extLst>
          </p:cNvPr>
          <p:cNvSpPr>
            <a:spLocks noGrp="1"/>
          </p:cNvSpPr>
          <p:nvPr>
            <p:ph type="sldNum" sz="quarter" idx="4"/>
          </p:nvPr>
        </p:nvSpPr>
        <p:spPr/>
        <p:txBody>
          <a:bodyPr/>
          <a:lstStyle/>
          <a:p>
            <a:pPr>
              <a:defRPr/>
            </a:pPr>
            <a:fld id="{B8C3CD40-D32D-4A66-9ED6-B023972553E0}" type="slidenum">
              <a:rPr lang="en-US" smtClean="0"/>
              <a:pPr>
                <a:defRPr/>
              </a:pPr>
              <a:t>10</a:t>
            </a:fld>
            <a:endParaRPr lang="en-US"/>
          </a:p>
        </p:txBody>
      </p:sp>
      <p:grpSp>
        <p:nvGrpSpPr>
          <p:cNvPr id="6" name="Group 5">
            <a:extLst>
              <a:ext uri="{FF2B5EF4-FFF2-40B4-BE49-F238E27FC236}">
                <a16:creationId xmlns:a16="http://schemas.microsoft.com/office/drawing/2014/main" id="{2CB3E635-108A-4FED-817B-7D032DBE3623}"/>
              </a:ext>
            </a:extLst>
          </p:cNvPr>
          <p:cNvGrpSpPr/>
          <p:nvPr/>
        </p:nvGrpSpPr>
        <p:grpSpPr>
          <a:xfrm>
            <a:off x="0" y="6124794"/>
            <a:ext cx="8561387" cy="629280"/>
            <a:chOff x="0" y="4554754"/>
            <a:chExt cx="8561387" cy="629280"/>
          </a:xfrm>
        </p:grpSpPr>
        <p:sp>
          <p:nvSpPr>
            <p:cNvPr id="7" name="Rectangle 6">
              <a:extLst>
                <a:ext uri="{FF2B5EF4-FFF2-40B4-BE49-F238E27FC236}">
                  <a16:creationId xmlns:a16="http://schemas.microsoft.com/office/drawing/2014/main" id="{3F9C69DC-FE86-49B1-AF90-661D410D6851}"/>
                </a:ext>
              </a:extLst>
            </p:cNvPr>
            <p:cNvSpPr/>
            <p:nvPr/>
          </p:nvSpPr>
          <p:spPr>
            <a:xfrm>
              <a:off x="0" y="4554754"/>
              <a:ext cx="8561387" cy="6292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TextBox 7">
              <a:extLst>
                <a:ext uri="{FF2B5EF4-FFF2-40B4-BE49-F238E27FC236}">
                  <a16:creationId xmlns:a16="http://schemas.microsoft.com/office/drawing/2014/main" id="{871679D1-E89D-42CD-A25A-492BCD2795CB}"/>
                </a:ext>
              </a:extLst>
            </p:cNvPr>
            <p:cNvSpPr txBox="1"/>
            <p:nvPr/>
          </p:nvSpPr>
          <p:spPr>
            <a:xfrm>
              <a:off x="112944" y="4554754"/>
              <a:ext cx="8448443" cy="23042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71824" tIns="20320" rIns="113792" bIns="20320" numCol="1" spcCol="1270" anchor="t" anchorCtr="0">
              <a:noAutofit/>
            </a:bodyPr>
            <a:lstStyle/>
            <a:p>
              <a:pPr marL="114300" lvl="1" indent="-114300" algn="l" defTabSz="533400" rtl="0">
                <a:lnSpc>
                  <a:spcPct val="90000"/>
                </a:lnSpc>
                <a:spcBef>
                  <a:spcPct val="0"/>
                </a:spcBef>
                <a:spcAft>
                  <a:spcPct val="20000"/>
                </a:spcAft>
                <a:buChar char="•"/>
              </a:pPr>
              <a:r>
                <a:rPr lang="en-US" sz="1200" kern="1200" dirty="0"/>
                <a:t>Statement 101 – compensated absences</a:t>
              </a:r>
              <a:endParaRPr lang="en-US" sz="1200" kern="1200" dirty="0">
                <a:latin typeface="Candara"/>
              </a:endParaRPr>
            </a:p>
          </p:txBody>
        </p:sp>
      </p:grpSp>
    </p:spTree>
    <p:extLst>
      <p:ext uri="{BB962C8B-B14F-4D97-AF65-F5344CB8AC3E}">
        <p14:creationId xmlns:p14="http://schemas.microsoft.com/office/powerpoint/2010/main" val="298006175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EB9EFAE-E864-4916-8C3D-2E3A37B49C41}"/>
              </a:ext>
            </a:extLst>
          </p:cNvPr>
          <p:cNvGraphicFramePr>
            <a:graphicFrameLocks noGrp="1"/>
          </p:cNvGraphicFramePr>
          <p:nvPr>
            <p:ph idx="1"/>
            <p:extLst>
              <p:ext uri="{D42A27DB-BD31-4B8C-83A1-F6EECF244321}">
                <p14:modId xmlns:p14="http://schemas.microsoft.com/office/powerpoint/2010/main" val="3651975622"/>
              </p:ext>
            </p:extLst>
          </p:nvPr>
        </p:nvGraphicFramePr>
        <p:xfrm>
          <a:off x="209320" y="1619481"/>
          <a:ext cx="8587979" cy="3955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74A05FA7-0AF8-4C41-B74A-8AA6783CA9B0}"/>
              </a:ext>
            </a:extLst>
          </p:cNvPr>
          <p:cNvSpPr>
            <a:spLocks noGrp="1"/>
          </p:cNvSpPr>
          <p:nvPr>
            <p:ph type="title"/>
          </p:nvPr>
        </p:nvSpPr>
        <p:spPr/>
        <p:txBody>
          <a:bodyPr/>
          <a:lstStyle/>
          <a:p>
            <a:r>
              <a:rPr lang="en-US" dirty="0"/>
              <a:t>Change to or within the Financial Reporting Entity</a:t>
            </a:r>
          </a:p>
        </p:txBody>
      </p:sp>
      <p:sp>
        <p:nvSpPr>
          <p:cNvPr id="4" name="Slide Number Placeholder 3">
            <a:extLst>
              <a:ext uri="{FF2B5EF4-FFF2-40B4-BE49-F238E27FC236}">
                <a16:creationId xmlns:a16="http://schemas.microsoft.com/office/drawing/2014/main" id="{0E791D17-C199-4314-8A63-7488DFEE5416}"/>
              </a:ext>
            </a:extLst>
          </p:cNvPr>
          <p:cNvSpPr>
            <a:spLocks noGrp="1"/>
          </p:cNvSpPr>
          <p:nvPr>
            <p:ph type="sldNum" sz="quarter" idx="4"/>
          </p:nvPr>
        </p:nvSpPr>
        <p:spPr/>
        <p:txBody>
          <a:bodyPr/>
          <a:lstStyle/>
          <a:p>
            <a:pPr>
              <a:defRPr/>
            </a:pPr>
            <a:fld id="{B8C3CD40-D32D-4A66-9ED6-B023972553E0}" type="slidenum">
              <a:rPr lang="en-US">
                <a:latin typeface="Arial"/>
              </a:rPr>
              <a:pPr>
                <a:defRPr/>
              </a:pPr>
              <a:t>100</a:t>
            </a:fld>
            <a:endParaRPr lang="en-US">
              <a:latin typeface="Arial"/>
            </a:endParaRPr>
          </a:p>
        </p:txBody>
      </p:sp>
    </p:spTree>
    <p:extLst>
      <p:ext uri="{BB962C8B-B14F-4D97-AF65-F5344CB8AC3E}">
        <p14:creationId xmlns:p14="http://schemas.microsoft.com/office/powerpoint/2010/main" val="340049657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EB9EFAE-E864-4916-8C3D-2E3A37B49C41}"/>
              </a:ext>
            </a:extLst>
          </p:cNvPr>
          <p:cNvGraphicFramePr>
            <a:graphicFrameLocks noGrp="1"/>
          </p:cNvGraphicFramePr>
          <p:nvPr>
            <p:ph idx="1"/>
            <p:extLst>
              <p:ext uri="{D42A27DB-BD31-4B8C-83A1-F6EECF244321}">
                <p14:modId xmlns:p14="http://schemas.microsoft.com/office/powerpoint/2010/main" val="3527719427"/>
              </p:ext>
            </p:extLst>
          </p:nvPr>
        </p:nvGraphicFramePr>
        <p:xfrm>
          <a:off x="440675" y="1189822"/>
          <a:ext cx="8130447" cy="45499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74A05FA7-0AF8-4C41-B74A-8AA6783CA9B0}"/>
              </a:ext>
            </a:extLst>
          </p:cNvPr>
          <p:cNvSpPr>
            <a:spLocks noGrp="1"/>
          </p:cNvSpPr>
          <p:nvPr>
            <p:ph type="title"/>
          </p:nvPr>
        </p:nvSpPr>
        <p:spPr>
          <a:xfrm>
            <a:off x="166999" y="288577"/>
            <a:ext cx="8677797" cy="897252"/>
          </a:xfrm>
        </p:spPr>
        <p:txBody>
          <a:bodyPr/>
          <a:lstStyle/>
          <a:p>
            <a:r>
              <a:rPr lang="en-US" dirty="0"/>
              <a:t>Correction of an Error</a:t>
            </a:r>
          </a:p>
        </p:txBody>
      </p:sp>
      <p:sp>
        <p:nvSpPr>
          <p:cNvPr id="4" name="Slide Number Placeholder 3">
            <a:extLst>
              <a:ext uri="{FF2B5EF4-FFF2-40B4-BE49-F238E27FC236}">
                <a16:creationId xmlns:a16="http://schemas.microsoft.com/office/drawing/2014/main" id="{0E791D17-C199-4314-8A63-7488DFEE5416}"/>
              </a:ext>
            </a:extLst>
          </p:cNvPr>
          <p:cNvSpPr>
            <a:spLocks noGrp="1"/>
          </p:cNvSpPr>
          <p:nvPr>
            <p:ph type="sldNum" sz="quarter" idx="4"/>
          </p:nvPr>
        </p:nvSpPr>
        <p:spPr/>
        <p:txBody>
          <a:bodyPr/>
          <a:lstStyle/>
          <a:p>
            <a:pPr>
              <a:defRPr/>
            </a:pPr>
            <a:fld id="{B8C3CD40-D32D-4A66-9ED6-B023972553E0}" type="slidenum">
              <a:rPr lang="en-US">
                <a:latin typeface="Arial"/>
              </a:rPr>
              <a:pPr>
                <a:defRPr/>
              </a:pPr>
              <a:t>101</a:t>
            </a:fld>
            <a:endParaRPr lang="en-US">
              <a:latin typeface="Arial"/>
            </a:endParaRPr>
          </a:p>
        </p:txBody>
      </p:sp>
    </p:spTree>
    <p:extLst>
      <p:ext uri="{BB962C8B-B14F-4D97-AF65-F5344CB8AC3E}">
        <p14:creationId xmlns:p14="http://schemas.microsoft.com/office/powerpoint/2010/main" val="181329412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875BFB7C-D106-464F-963F-B4645244A910}"/>
              </a:ext>
            </a:extLst>
          </p:cNvPr>
          <p:cNvGraphicFramePr>
            <a:graphicFrameLocks noGrp="1"/>
          </p:cNvGraphicFramePr>
          <p:nvPr>
            <p:ph idx="1"/>
            <p:extLst>
              <p:ext uri="{D42A27DB-BD31-4B8C-83A1-F6EECF244321}">
                <p14:modId xmlns:p14="http://schemas.microsoft.com/office/powerpoint/2010/main" val="1764570411"/>
              </p:ext>
            </p:extLst>
          </p:nvPr>
        </p:nvGraphicFramePr>
        <p:xfrm>
          <a:off x="413353" y="1828800"/>
          <a:ext cx="8317294" cy="3745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74B558D9-7FA7-43A7-9498-5091844B0182}"/>
              </a:ext>
            </a:extLst>
          </p:cNvPr>
          <p:cNvSpPr>
            <a:spLocks noGrp="1"/>
          </p:cNvSpPr>
          <p:nvPr>
            <p:ph type="title"/>
          </p:nvPr>
        </p:nvSpPr>
        <p:spPr/>
        <p:txBody>
          <a:bodyPr/>
          <a:lstStyle/>
          <a:p>
            <a:r>
              <a:rPr lang="en-US" dirty="0"/>
              <a:t>Accounting for Accounting Changes and Error Corrections</a:t>
            </a:r>
          </a:p>
        </p:txBody>
      </p:sp>
      <p:sp>
        <p:nvSpPr>
          <p:cNvPr id="4" name="Slide Number Placeholder 3">
            <a:extLst>
              <a:ext uri="{FF2B5EF4-FFF2-40B4-BE49-F238E27FC236}">
                <a16:creationId xmlns:a16="http://schemas.microsoft.com/office/drawing/2014/main" id="{88DB4FF0-C0BC-42F0-921D-2FC33FAEC404}"/>
              </a:ext>
            </a:extLst>
          </p:cNvPr>
          <p:cNvSpPr>
            <a:spLocks noGrp="1"/>
          </p:cNvSpPr>
          <p:nvPr>
            <p:ph type="sldNum" sz="quarter" idx="4"/>
          </p:nvPr>
        </p:nvSpPr>
        <p:spPr/>
        <p:txBody>
          <a:bodyPr/>
          <a:lstStyle/>
          <a:p>
            <a:pPr>
              <a:defRPr/>
            </a:pPr>
            <a:fld id="{B8C3CD40-D32D-4A66-9ED6-B023972553E0}" type="slidenum">
              <a:rPr lang="en-US" smtClean="0"/>
              <a:pPr>
                <a:defRPr/>
              </a:pPr>
              <a:t>102</a:t>
            </a:fld>
            <a:endParaRPr lang="en-US"/>
          </a:p>
        </p:txBody>
      </p:sp>
    </p:spTree>
    <p:extLst>
      <p:ext uri="{BB962C8B-B14F-4D97-AF65-F5344CB8AC3E}">
        <p14:creationId xmlns:p14="http://schemas.microsoft.com/office/powerpoint/2010/main" val="206716798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224CF228-607F-452F-876C-6BBFAC549765}"/>
              </a:ext>
            </a:extLst>
          </p:cNvPr>
          <p:cNvGraphicFramePr>
            <a:graphicFrameLocks noGrp="1"/>
          </p:cNvGraphicFramePr>
          <p:nvPr>
            <p:ph idx="1"/>
            <p:extLst>
              <p:ext uri="{D42A27DB-BD31-4B8C-83A1-F6EECF244321}">
                <p14:modId xmlns:p14="http://schemas.microsoft.com/office/powerpoint/2010/main" val="2360330489"/>
              </p:ext>
            </p:extLst>
          </p:nvPr>
        </p:nvGraphicFramePr>
        <p:xfrm>
          <a:off x="119502" y="1652677"/>
          <a:ext cx="8233923" cy="4624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FB265D31-B88A-4137-BF79-61B7B37B18A3}"/>
              </a:ext>
            </a:extLst>
          </p:cNvPr>
          <p:cNvSpPr>
            <a:spLocks noGrp="1"/>
          </p:cNvSpPr>
          <p:nvPr>
            <p:ph type="title"/>
          </p:nvPr>
        </p:nvSpPr>
        <p:spPr/>
        <p:txBody>
          <a:bodyPr/>
          <a:lstStyle/>
          <a:p>
            <a:r>
              <a:rPr lang="en-US" dirty="0"/>
              <a:t>Display</a:t>
            </a:r>
          </a:p>
        </p:txBody>
      </p:sp>
      <p:sp>
        <p:nvSpPr>
          <p:cNvPr id="4" name="Slide Number Placeholder 3">
            <a:extLst>
              <a:ext uri="{FF2B5EF4-FFF2-40B4-BE49-F238E27FC236}">
                <a16:creationId xmlns:a16="http://schemas.microsoft.com/office/drawing/2014/main" id="{3A5A2082-C093-41A0-8BCC-5E8438A75368}"/>
              </a:ext>
            </a:extLst>
          </p:cNvPr>
          <p:cNvSpPr>
            <a:spLocks noGrp="1"/>
          </p:cNvSpPr>
          <p:nvPr>
            <p:ph type="sldNum" sz="quarter" idx="4"/>
          </p:nvPr>
        </p:nvSpPr>
        <p:spPr/>
        <p:txBody>
          <a:bodyPr/>
          <a:lstStyle/>
          <a:p>
            <a:pPr>
              <a:defRPr/>
            </a:pPr>
            <a:fld id="{B8C3CD40-D32D-4A66-9ED6-B023972553E0}" type="slidenum">
              <a:rPr lang="en-US" smtClean="0"/>
              <a:pPr>
                <a:defRPr/>
              </a:pPr>
              <a:t>103</a:t>
            </a:fld>
            <a:endParaRPr lang="en-US" dirty="0"/>
          </a:p>
        </p:txBody>
      </p:sp>
    </p:spTree>
    <p:extLst>
      <p:ext uri="{BB962C8B-B14F-4D97-AF65-F5344CB8AC3E}">
        <p14:creationId xmlns:p14="http://schemas.microsoft.com/office/powerpoint/2010/main" val="7287159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AFA4A67-C427-48FA-B73C-FCC4CCAC501E}"/>
              </a:ext>
            </a:extLst>
          </p:cNvPr>
          <p:cNvGraphicFramePr>
            <a:graphicFrameLocks noGrp="1"/>
          </p:cNvGraphicFramePr>
          <p:nvPr>
            <p:ph idx="1"/>
          </p:nvPr>
        </p:nvGraphicFramePr>
        <p:xfrm>
          <a:off x="371668" y="2121983"/>
          <a:ext cx="7545432" cy="3966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323F8F01-6DA0-4FF0-89A6-F188A6B81194}"/>
              </a:ext>
            </a:extLst>
          </p:cNvPr>
          <p:cNvSpPr>
            <a:spLocks noGrp="1"/>
          </p:cNvSpPr>
          <p:nvPr>
            <p:ph type="title"/>
          </p:nvPr>
        </p:nvSpPr>
        <p:spPr>
          <a:xfrm>
            <a:off x="233101" y="350383"/>
            <a:ext cx="8677797" cy="897252"/>
          </a:xfrm>
        </p:spPr>
        <p:txBody>
          <a:bodyPr/>
          <a:lstStyle/>
          <a:p>
            <a:r>
              <a:rPr lang="en-US" dirty="0"/>
              <a:t>Note Disclosures</a:t>
            </a:r>
          </a:p>
        </p:txBody>
      </p:sp>
      <p:sp>
        <p:nvSpPr>
          <p:cNvPr id="4" name="Slide Number Placeholder 3">
            <a:extLst>
              <a:ext uri="{FF2B5EF4-FFF2-40B4-BE49-F238E27FC236}">
                <a16:creationId xmlns:a16="http://schemas.microsoft.com/office/drawing/2014/main" id="{6E82D6E8-8C8D-4C7C-BC92-FE04616E8622}"/>
              </a:ext>
            </a:extLst>
          </p:cNvPr>
          <p:cNvSpPr>
            <a:spLocks noGrp="1"/>
          </p:cNvSpPr>
          <p:nvPr>
            <p:ph type="sldNum" sz="quarter" idx="4"/>
          </p:nvPr>
        </p:nvSpPr>
        <p:spPr/>
        <p:txBody>
          <a:bodyPr/>
          <a:lstStyle/>
          <a:p>
            <a:pPr>
              <a:defRPr/>
            </a:pPr>
            <a:fld id="{B8C3CD40-D32D-4A66-9ED6-B023972553E0}" type="slidenum">
              <a:rPr lang="en-US">
                <a:latin typeface="Arial"/>
              </a:rPr>
              <a:pPr>
                <a:defRPr/>
              </a:pPr>
              <a:t>104</a:t>
            </a:fld>
            <a:endParaRPr lang="en-US">
              <a:latin typeface="Arial"/>
            </a:endParaRPr>
          </a:p>
        </p:txBody>
      </p:sp>
      <p:sp>
        <p:nvSpPr>
          <p:cNvPr id="2" name="TextBox 1">
            <a:extLst>
              <a:ext uri="{FF2B5EF4-FFF2-40B4-BE49-F238E27FC236}">
                <a16:creationId xmlns:a16="http://schemas.microsoft.com/office/drawing/2014/main" id="{E55418D1-9D60-4644-BD0D-7E9E189C1E9C}"/>
              </a:ext>
            </a:extLst>
          </p:cNvPr>
          <p:cNvSpPr txBox="1"/>
          <p:nvPr/>
        </p:nvSpPr>
        <p:spPr>
          <a:xfrm>
            <a:off x="371668" y="1167876"/>
            <a:ext cx="7832994" cy="954107"/>
          </a:xfrm>
          <a:prstGeom prst="rect">
            <a:avLst/>
          </a:prstGeom>
          <a:noFill/>
        </p:spPr>
        <p:txBody>
          <a:bodyPr wrap="square" rtlCol="0">
            <a:spAutoFit/>
          </a:bodyPr>
          <a:lstStyle/>
          <a:p>
            <a:r>
              <a:rPr lang="en-US" sz="2800" dirty="0">
                <a:solidFill>
                  <a:schemeClr val="tx2"/>
                </a:solidFill>
              </a:rPr>
              <a:t>Disclosures vary depending on the type of item, but common disclosures include:</a:t>
            </a:r>
          </a:p>
        </p:txBody>
      </p:sp>
    </p:spTree>
    <p:extLst>
      <p:ext uri="{BB962C8B-B14F-4D97-AF65-F5344CB8AC3E}">
        <p14:creationId xmlns:p14="http://schemas.microsoft.com/office/powerpoint/2010/main" val="146700242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AFA4A67-C427-48FA-B73C-FCC4CCAC501E}"/>
              </a:ext>
            </a:extLst>
          </p:cNvPr>
          <p:cNvGraphicFramePr>
            <a:graphicFrameLocks noGrp="1"/>
          </p:cNvGraphicFramePr>
          <p:nvPr>
            <p:ph idx="1"/>
            <p:extLst>
              <p:ext uri="{D42A27DB-BD31-4B8C-83A1-F6EECF244321}">
                <p14:modId xmlns:p14="http://schemas.microsoft.com/office/powerpoint/2010/main" val="1098147200"/>
              </p:ext>
            </p:extLst>
          </p:nvPr>
        </p:nvGraphicFramePr>
        <p:xfrm>
          <a:off x="318826" y="1247635"/>
          <a:ext cx="7545432" cy="4343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323F8F01-6DA0-4FF0-89A6-F188A6B81194}"/>
              </a:ext>
            </a:extLst>
          </p:cNvPr>
          <p:cNvSpPr>
            <a:spLocks noGrp="1"/>
          </p:cNvSpPr>
          <p:nvPr>
            <p:ph type="title"/>
          </p:nvPr>
        </p:nvSpPr>
        <p:spPr>
          <a:xfrm>
            <a:off x="233101" y="350383"/>
            <a:ext cx="8677797" cy="897252"/>
          </a:xfrm>
        </p:spPr>
        <p:txBody>
          <a:bodyPr/>
          <a:lstStyle/>
          <a:p>
            <a:r>
              <a:rPr lang="en-US" dirty="0"/>
              <a:t>RSI and SI</a:t>
            </a:r>
          </a:p>
        </p:txBody>
      </p:sp>
      <p:sp>
        <p:nvSpPr>
          <p:cNvPr id="4" name="Slide Number Placeholder 3">
            <a:extLst>
              <a:ext uri="{FF2B5EF4-FFF2-40B4-BE49-F238E27FC236}">
                <a16:creationId xmlns:a16="http://schemas.microsoft.com/office/drawing/2014/main" id="{6E82D6E8-8C8D-4C7C-BC92-FE04616E8622}"/>
              </a:ext>
            </a:extLst>
          </p:cNvPr>
          <p:cNvSpPr>
            <a:spLocks noGrp="1"/>
          </p:cNvSpPr>
          <p:nvPr>
            <p:ph type="sldNum" sz="quarter" idx="4"/>
          </p:nvPr>
        </p:nvSpPr>
        <p:spPr/>
        <p:txBody>
          <a:bodyPr/>
          <a:lstStyle/>
          <a:p>
            <a:pPr>
              <a:defRPr/>
            </a:pPr>
            <a:fld id="{B8C3CD40-D32D-4A66-9ED6-B023972553E0}" type="slidenum">
              <a:rPr lang="en-US">
                <a:latin typeface="Arial"/>
              </a:rPr>
              <a:pPr>
                <a:defRPr/>
              </a:pPr>
              <a:t>105</a:t>
            </a:fld>
            <a:endParaRPr lang="en-US">
              <a:latin typeface="Arial"/>
            </a:endParaRPr>
          </a:p>
        </p:txBody>
      </p:sp>
    </p:spTree>
    <p:extLst>
      <p:ext uri="{BB962C8B-B14F-4D97-AF65-F5344CB8AC3E}">
        <p14:creationId xmlns:p14="http://schemas.microsoft.com/office/powerpoint/2010/main" val="244905975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561" y="997316"/>
            <a:ext cx="4140549" cy="2082188"/>
          </a:xfrm>
        </p:spPr>
        <p:txBody>
          <a:bodyPr>
            <a:normAutofit/>
          </a:bodyPr>
          <a:lstStyle/>
          <a:p>
            <a:r>
              <a:rPr lang="en-US" sz="3200" dirty="0"/>
              <a:t>Compensated Absences</a:t>
            </a:r>
          </a:p>
        </p:txBody>
      </p:sp>
      <p:sp>
        <p:nvSpPr>
          <p:cNvPr id="3" name="Text Placeholder 2">
            <a:extLst>
              <a:ext uri="{FF2B5EF4-FFF2-40B4-BE49-F238E27FC236}">
                <a16:creationId xmlns:a16="http://schemas.microsoft.com/office/drawing/2014/main" id="{1BA7BEC1-8538-4EE5-9880-3F13B86CBDE4}"/>
              </a:ext>
            </a:extLst>
          </p:cNvPr>
          <p:cNvSpPr>
            <a:spLocks noGrp="1"/>
          </p:cNvSpPr>
          <p:nvPr>
            <p:ph type="body" sz="quarter" idx="11"/>
          </p:nvPr>
        </p:nvSpPr>
        <p:spPr>
          <a:xfrm>
            <a:off x="347560" y="3582416"/>
            <a:ext cx="3729489" cy="651231"/>
          </a:xfrm>
        </p:spPr>
        <p:txBody>
          <a:bodyPr/>
          <a:lstStyle/>
          <a:p>
            <a:r>
              <a:rPr lang="en-US" dirty="0"/>
              <a:t>Statement No. 101</a:t>
            </a:r>
          </a:p>
        </p:txBody>
      </p:sp>
      <p:sp>
        <p:nvSpPr>
          <p:cNvPr id="5"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106</a:t>
            </a:fld>
            <a:endParaRPr lang="en-US"/>
          </a:p>
        </p:txBody>
      </p:sp>
      <p:pic>
        <p:nvPicPr>
          <p:cNvPr id="6" name="Picture 5" descr="Graphical user interface, application, PowerPoint&#10;&#10;Description automatically generated">
            <a:extLst>
              <a:ext uri="{FF2B5EF4-FFF2-40B4-BE49-F238E27FC236}">
                <a16:creationId xmlns:a16="http://schemas.microsoft.com/office/drawing/2014/main" id="{F51952CF-B48A-4ADF-96A6-9E5522ADA8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8110" y="494950"/>
            <a:ext cx="3540152" cy="5295519"/>
          </a:xfrm>
          <a:prstGeom prst="rect">
            <a:avLst/>
          </a:prstGeom>
        </p:spPr>
      </p:pic>
    </p:spTree>
    <p:extLst>
      <p:ext uri="{BB962C8B-B14F-4D97-AF65-F5344CB8AC3E}">
        <p14:creationId xmlns:p14="http://schemas.microsoft.com/office/powerpoint/2010/main" val="261789430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BAB72151-4993-4C7F-AFBB-2ACB0CAD9599}"/>
              </a:ext>
            </a:extLst>
          </p:cNvPr>
          <p:cNvGraphicFramePr>
            <a:graphicFrameLocks noGrp="1"/>
          </p:cNvGraphicFramePr>
          <p:nvPr>
            <p:ph idx="1"/>
            <p:extLst>
              <p:ext uri="{D42A27DB-BD31-4B8C-83A1-F6EECF244321}">
                <p14:modId xmlns:p14="http://schemas.microsoft.com/office/powerpoint/2010/main" val="3164415996"/>
              </p:ext>
            </p:extLst>
          </p:nvPr>
        </p:nvGraphicFramePr>
        <p:xfrm>
          <a:off x="344948" y="1323703"/>
          <a:ext cx="8329383" cy="453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220256" y="280770"/>
            <a:ext cx="8795728" cy="672939"/>
          </a:xfrm>
        </p:spPr>
        <p:txBody>
          <a:bodyPr>
            <a:normAutofit/>
          </a:bodyPr>
          <a:lstStyle/>
          <a:p>
            <a:r>
              <a:rPr lang="en-US" dirty="0"/>
              <a:t>Compensated Absences</a:t>
            </a:r>
          </a:p>
        </p:txBody>
      </p:sp>
      <p:sp>
        <p:nvSpPr>
          <p:cNvPr id="2" name="Slide Number Placeholder 1"/>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78A430-2B5E-9C4F-A94E-0139B75F11B5}" type="slidenum">
              <a:rPr kumimoji="0" lang="en-US" sz="1050" b="0" i="0" u="none" strike="noStrike" kern="1200" cap="none" spc="0" normalizeH="0" baseline="0" noProof="0">
                <a:ln>
                  <a:noFill/>
                </a:ln>
                <a:solidFill>
                  <a:srgbClr val="5F5F5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107</a:t>
            </a:fld>
            <a:endParaRPr kumimoji="0" lang="en-US" sz="1050" b="0" i="0" u="none" strike="noStrike" kern="1200" cap="none" spc="0" normalizeH="0" baseline="0" noProof="0">
              <a:ln>
                <a:noFill/>
              </a:ln>
              <a:solidFill>
                <a:srgbClr val="5F5F5F"/>
              </a:solidFill>
              <a:effectLst/>
              <a:uLnTx/>
              <a:uFillTx/>
              <a:latin typeface="Arial"/>
              <a:ea typeface="+mn-ea"/>
              <a:cs typeface="+mn-cs"/>
            </a:endParaRPr>
          </a:p>
        </p:txBody>
      </p:sp>
    </p:spTree>
    <p:extLst>
      <p:ext uri="{BB962C8B-B14F-4D97-AF65-F5344CB8AC3E}">
        <p14:creationId xmlns:p14="http://schemas.microsoft.com/office/powerpoint/2010/main" val="22135602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625935A-9802-4543-8F9D-5C5B5A9BE728}"/>
              </a:ext>
            </a:extLst>
          </p:cNvPr>
          <p:cNvGraphicFramePr>
            <a:graphicFrameLocks noGrp="1"/>
          </p:cNvGraphicFramePr>
          <p:nvPr>
            <p:ph idx="1"/>
            <p:extLst>
              <p:ext uri="{D42A27DB-BD31-4B8C-83A1-F6EECF244321}">
                <p14:modId xmlns:p14="http://schemas.microsoft.com/office/powerpoint/2010/main" val="3156955823"/>
              </p:ext>
            </p:extLst>
          </p:nvPr>
        </p:nvGraphicFramePr>
        <p:xfrm>
          <a:off x="291306" y="1434576"/>
          <a:ext cx="8561387" cy="4624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F9FA6224-366F-4927-AE2A-990896BD9A3C}"/>
              </a:ext>
            </a:extLst>
          </p:cNvPr>
          <p:cNvSpPr>
            <a:spLocks noGrp="1"/>
          </p:cNvSpPr>
          <p:nvPr>
            <p:ph type="title"/>
          </p:nvPr>
        </p:nvSpPr>
        <p:spPr>
          <a:xfrm>
            <a:off x="174896" y="240923"/>
            <a:ext cx="8677797" cy="897252"/>
          </a:xfrm>
        </p:spPr>
        <p:txBody>
          <a:bodyPr/>
          <a:lstStyle/>
          <a:p>
            <a:r>
              <a:rPr lang="en-US" dirty="0"/>
              <a:t>Scope and Applicability</a:t>
            </a:r>
          </a:p>
        </p:txBody>
      </p:sp>
      <p:sp>
        <p:nvSpPr>
          <p:cNvPr id="4" name="Slide Number Placeholder 3">
            <a:extLst>
              <a:ext uri="{FF2B5EF4-FFF2-40B4-BE49-F238E27FC236}">
                <a16:creationId xmlns:a16="http://schemas.microsoft.com/office/drawing/2014/main" id="{AA4939C5-CDDF-4214-AEFF-AA47CC807FAC}"/>
              </a:ext>
            </a:extLst>
          </p:cNvPr>
          <p:cNvSpPr>
            <a:spLocks noGrp="1"/>
          </p:cNvSpPr>
          <p:nvPr>
            <p:ph type="sldNum" sz="quarter" idx="4"/>
          </p:nvPr>
        </p:nvSpPr>
        <p:spPr/>
        <p:txBody>
          <a:bodyPr/>
          <a:lstStyle/>
          <a:p>
            <a:pPr>
              <a:defRPr/>
            </a:pPr>
            <a:fld id="{B8C3CD40-D32D-4A66-9ED6-B023972553E0}" type="slidenum">
              <a:rPr lang="en-US" smtClean="0"/>
              <a:pPr>
                <a:defRPr/>
              </a:pPr>
              <a:t>108</a:t>
            </a:fld>
            <a:endParaRPr lang="en-US"/>
          </a:p>
        </p:txBody>
      </p:sp>
    </p:spTree>
    <p:extLst>
      <p:ext uri="{BB962C8B-B14F-4D97-AF65-F5344CB8AC3E}">
        <p14:creationId xmlns:p14="http://schemas.microsoft.com/office/powerpoint/2010/main" val="292208640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EF6099F-1468-433B-B53D-C5B8365E903B}"/>
              </a:ext>
            </a:extLst>
          </p:cNvPr>
          <p:cNvGraphicFramePr>
            <a:graphicFrameLocks noGrp="1"/>
          </p:cNvGraphicFramePr>
          <p:nvPr>
            <p:ph idx="1"/>
            <p:extLst>
              <p:ext uri="{D42A27DB-BD31-4B8C-83A1-F6EECF244321}">
                <p14:modId xmlns:p14="http://schemas.microsoft.com/office/powerpoint/2010/main" val="3480049300"/>
              </p:ext>
            </p:extLst>
          </p:nvPr>
        </p:nvGraphicFramePr>
        <p:xfrm>
          <a:off x="291306" y="1551923"/>
          <a:ext cx="8561387" cy="4624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B31F6A0F-8FF8-4837-9995-6F343042A44E}"/>
              </a:ext>
            </a:extLst>
          </p:cNvPr>
          <p:cNvSpPr>
            <a:spLocks noGrp="1"/>
          </p:cNvSpPr>
          <p:nvPr>
            <p:ph type="title"/>
          </p:nvPr>
        </p:nvSpPr>
        <p:spPr>
          <a:xfrm>
            <a:off x="86054" y="218445"/>
            <a:ext cx="8677797" cy="897252"/>
          </a:xfrm>
        </p:spPr>
        <p:txBody>
          <a:bodyPr/>
          <a:lstStyle/>
          <a:p>
            <a:r>
              <a:rPr lang="en-US" dirty="0"/>
              <a:t>Recognition Criteria – Leave that has not been used</a:t>
            </a:r>
          </a:p>
        </p:txBody>
      </p:sp>
      <p:sp>
        <p:nvSpPr>
          <p:cNvPr id="4" name="Slide Number Placeholder 3">
            <a:extLst>
              <a:ext uri="{FF2B5EF4-FFF2-40B4-BE49-F238E27FC236}">
                <a16:creationId xmlns:a16="http://schemas.microsoft.com/office/drawing/2014/main" id="{9642912C-252E-4D41-8889-BA2F356697CF}"/>
              </a:ext>
            </a:extLst>
          </p:cNvPr>
          <p:cNvSpPr>
            <a:spLocks noGrp="1"/>
          </p:cNvSpPr>
          <p:nvPr>
            <p:ph type="sldNum" sz="quarter" idx="4"/>
          </p:nvPr>
        </p:nvSpPr>
        <p:spPr/>
        <p:txBody>
          <a:bodyPr/>
          <a:lstStyle/>
          <a:p>
            <a:pPr>
              <a:defRPr/>
            </a:pPr>
            <a:fld id="{B8C3CD40-D32D-4A66-9ED6-B023972553E0}" type="slidenum">
              <a:rPr lang="en-US" smtClean="0"/>
              <a:pPr>
                <a:defRPr/>
              </a:pPr>
              <a:t>109</a:t>
            </a:fld>
            <a:endParaRPr lang="en-US"/>
          </a:p>
        </p:txBody>
      </p:sp>
      <p:sp>
        <p:nvSpPr>
          <p:cNvPr id="2" name="Rectangle 1">
            <a:extLst>
              <a:ext uri="{FF2B5EF4-FFF2-40B4-BE49-F238E27FC236}">
                <a16:creationId xmlns:a16="http://schemas.microsoft.com/office/drawing/2014/main" id="{B44349D0-23DA-45AF-B3F5-3A406B95F037}"/>
              </a:ext>
            </a:extLst>
          </p:cNvPr>
          <p:cNvSpPr/>
          <p:nvPr/>
        </p:nvSpPr>
        <p:spPr bwMode="auto">
          <a:xfrm>
            <a:off x="1580322" y="5929105"/>
            <a:ext cx="5019261" cy="426112"/>
          </a:xfrm>
          <a:prstGeom prst="rect">
            <a:avLst/>
          </a:prstGeom>
          <a:noFill/>
          <a:ln w="9525">
            <a:noFill/>
            <a:miter lim="800000"/>
            <a:headEnd/>
            <a:tailEnd/>
          </a:ln>
        </p:spPr>
        <p:txBody>
          <a:bodyPr wrap="square" rtlCol="0" anchor="ctr">
            <a:spAutoFit/>
          </a:bodyPr>
          <a:lstStyle/>
          <a:p>
            <a:pPr algn="ctr" fontAlgn="base">
              <a:spcBef>
                <a:spcPct val="0"/>
              </a:spcBef>
              <a:spcAft>
                <a:spcPct val="0"/>
              </a:spcAft>
            </a:pPr>
            <a:endParaRPr lang="en-US" sz="2000">
              <a:solidFill>
                <a:prstClr val="black"/>
              </a:solidFill>
              <a:latin typeface="Arial" charset="0"/>
              <a:cs typeface="Arial" charset="0"/>
            </a:endParaRPr>
          </a:p>
        </p:txBody>
      </p:sp>
    </p:spTree>
    <p:extLst>
      <p:ext uri="{BB962C8B-B14F-4D97-AF65-F5344CB8AC3E}">
        <p14:creationId xmlns:p14="http://schemas.microsoft.com/office/powerpoint/2010/main" val="27097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393" y="975360"/>
            <a:ext cx="8767270" cy="2235839"/>
          </a:xfrm>
        </p:spPr>
        <p:txBody>
          <a:bodyPr/>
          <a:lstStyle/>
          <a:p>
            <a:r>
              <a:rPr lang="en-US"/>
              <a:t>Accounting and Financial Reporting Issues Related to the Coronavirus Aid, Relief, and Economic Security Act (CARES Act) and Coronavirus Diseases</a:t>
            </a:r>
          </a:p>
        </p:txBody>
      </p:sp>
      <p:sp>
        <p:nvSpPr>
          <p:cNvPr id="3" name="Text Placeholder 2">
            <a:extLst>
              <a:ext uri="{FF2B5EF4-FFF2-40B4-BE49-F238E27FC236}">
                <a16:creationId xmlns:a16="http://schemas.microsoft.com/office/drawing/2014/main" id="{37BA7E58-9813-4986-BC37-96296DA7D057}"/>
              </a:ext>
            </a:extLst>
          </p:cNvPr>
          <p:cNvSpPr>
            <a:spLocks noGrp="1"/>
          </p:cNvSpPr>
          <p:nvPr>
            <p:ph type="body" sz="quarter" idx="11"/>
          </p:nvPr>
        </p:nvSpPr>
        <p:spPr>
          <a:xfrm>
            <a:off x="237392" y="3549366"/>
            <a:ext cx="7556779" cy="651231"/>
          </a:xfrm>
        </p:spPr>
        <p:txBody>
          <a:bodyPr/>
          <a:lstStyle/>
          <a:p>
            <a:r>
              <a:rPr lang="en-US"/>
              <a:t>Technical Bulletin 2020-1</a:t>
            </a:r>
          </a:p>
        </p:txBody>
      </p:sp>
      <p:sp>
        <p:nvSpPr>
          <p:cNvPr id="6"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11</a:t>
            </a:fld>
            <a:endParaRPr lang="en-US"/>
          </a:p>
        </p:txBody>
      </p:sp>
      <p:pic>
        <p:nvPicPr>
          <p:cNvPr id="4" name="Picture 3">
            <a:extLst>
              <a:ext uri="{FF2B5EF4-FFF2-40B4-BE49-F238E27FC236}">
                <a16:creationId xmlns:a16="http://schemas.microsoft.com/office/drawing/2014/main" id="{25F19C5A-3EC8-49F6-9241-FBDC4CACAB00}"/>
              </a:ext>
            </a:extLst>
          </p:cNvPr>
          <p:cNvPicPr>
            <a:picLocks noChangeAspect="1"/>
          </p:cNvPicPr>
          <p:nvPr/>
        </p:nvPicPr>
        <p:blipFill>
          <a:blip r:embed="rId2"/>
          <a:stretch>
            <a:fillRect/>
          </a:stretch>
        </p:blipFill>
        <p:spPr>
          <a:xfrm>
            <a:off x="6040582" y="2758427"/>
            <a:ext cx="2788590" cy="3901136"/>
          </a:xfrm>
          <a:prstGeom prst="rect">
            <a:avLst/>
          </a:prstGeom>
        </p:spPr>
      </p:pic>
    </p:spTree>
    <p:extLst>
      <p:ext uri="{BB962C8B-B14F-4D97-AF65-F5344CB8AC3E}">
        <p14:creationId xmlns:p14="http://schemas.microsoft.com/office/powerpoint/2010/main" val="59419258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C61A114B-8C81-4F53-B491-810588A675D8}"/>
              </a:ext>
            </a:extLst>
          </p:cNvPr>
          <p:cNvGraphicFramePr>
            <a:graphicFrameLocks noGrp="1"/>
          </p:cNvGraphicFramePr>
          <p:nvPr>
            <p:ph idx="1"/>
            <p:extLst>
              <p:ext uri="{D42A27DB-BD31-4B8C-83A1-F6EECF244321}">
                <p14:modId xmlns:p14="http://schemas.microsoft.com/office/powerpoint/2010/main" val="2652102984"/>
              </p:ext>
            </p:extLst>
          </p:nvPr>
        </p:nvGraphicFramePr>
        <p:xfrm>
          <a:off x="119502" y="1652677"/>
          <a:ext cx="8561387" cy="4624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125F1291-EE89-44DF-8994-67BF6CD2DBFE}"/>
              </a:ext>
            </a:extLst>
          </p:cNvPr>
          <p:cNvSpPr>
            <a:spLocks noGrp="1"/>
          </p:cNvSpPr>
          <p:nvPr>
            <p:ph type="title"/>
          </p:nvPr>
        </p:nvSpPr>
        <p:spPr/>
        <p:txBody>
          <a:bodyPr/>
          <a:lstStyle/>
          <a:p>
            <a:r>
              <a:rPr lang="en-US" dirty="0"/>
              <a:t>Exceptions to the General Recognition Approach</a:t>
            </a:r>
          </a:p>
        </p:txBody>
      </p:sp>
      <p:sp>
        <p:nvSpPr>
          <p:cNvPr id="4" name="Slide Number Placeholder 3">
            <a:extLst>
              <a:ext uri="{FF2B5EF4-FFF2-40B4-BE49-F238E27FC236}">
                <a16:creationId xmlns:a16="http://schemas.microsoft.com/office/drawing/2014/main" id="{B136552B-2DA1-4593-827B-5B5AACFCB013}"/>
              </a:ext>
            </a:extLst>
          </p:cNvPr>
          <p:cNvSpPr>
            <a:spLocks noGrp="1"/>
          </p:cNvSpPr>
          <p:nvPr>
            <p:ph type="sldNum" sz="quarter" idx="4"/>
          </p:nvPr>
        </p:nvSpPr>
        <p:spPr/>
        <p:txBody>
          <a:bodyPr/>
          <a:lstStyle/>
          <a:p>
            <a:pPr>
              <a:defRPr/>
            </a:pPr>
            <a:fld id="{B8C3CD40-D32D-4A66-9ED6-B023972553E0}" type="slidenum">
              <a:rPr lang="en-US" smtClean="0"/>
              <a:pPr>
                <a:defRPr/>
              </a:pPr>
              <a:t>110</a:t>
            </a:fld>
            <a:endParaRPr lang="en-US" dirty="0"/>
          </a:p>
        </p:txBody>
      </p:sp>
    </p:spTree>
    <p:extLst>
      <p:ext uri="{BB962C8B-B14F-4D97-AF65-F5344CB8AC3E}">
        <p14:creationId xmlns:p14="http://schemas.microsoft.com/office/powerpoint/2010/main" val="301013717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69F88A-484E-497A-8594-D425E7AE71B6}"/>
              </a:ext>
            </a:extLst>
          </p:cNvPr>
          <p:cNvSpPr>
            <a:spLocks noGrp="1"/>
          </p:cNvSpPr>
          <p:nvPr>
            <p:ph type="title"/>
          </p:nvPr>
        </p:nvSpPr>
        <p:spPr>
          <a:xfrm>
            <a:off x="173464" y="364506"/>
            <a:ext cx="8677797" cy="897252"/>
          </a:xfrm>
        </p:spPr>
        <p:txBody>
          <a:bodyPr/>
          <a:lstStyle/>
          <a:p>
            <a:r>
              <a:rPr lang="en-US" dirty="0"/>
              <a:t>Measurement</a:t>
            </a:r>
          </a:p>
        </p:txBody>
      </p:sp>
      <p:sp>
        <p:nvSpPr>
          <p:cNvPr id="4" name="Slide Number Placeholder 3">
            <a:extLst>
              <a:ext uri="{FF2B5EF4-FFF2-40B4-BE49-F238E27FC236}">
                <a16:creationId xmlns:a16="http://schemas.microsoft.com/office/drawing/2014/main" id="{1F3F7D74-E3AE-454E-93C4-1D41DD81867C}"/>
              </a:ext>
            </a:extLst>
          </p:cNvPr>
          <p:cNvSpPr>
            <a:spLocks noGrp="1"/>
          </p:cNvSpPr>
          <p:nvPr>
            <p:ph type="sldNum" sz="quarter" idx="4"/>
          </p:nvPr>
        </p:nvSpPr>
        <p:spPr/>
        <p:txBody>
          <a:bodyPr/>
          <a:lstStyle/>
          <a:p>
            <a:pPr>
              <a:defRPr/>
            </a:pPr>
            <a:fld id="{B8C3CD40-D32D-4A66-9ED6-B023972553E0}" type="slidenum">
              <a:rPr lang="en-US" smtClean="0"/>
              <a:pPr>
                <a:defRPr/>
              </a:pPr>
              <a:t>111</a:t>
            </a:fld>
            <a:endParaRPr lang="en-US"/>
          </a:p>
        </p:txBody>
      </p:sp>
      <p:sp>
        <p:nvSpPr>
          <p:cNvPr id="10" name="Rectangle: Rounded Corners 9">
            <a:extLst>
              <a:ext uri="{FF2B5EF4-FFF2-40B4-BE49-F238E27FC236}">
                <a16:creationId xmlns:a16="http://schemas.microsoft.com/office/drawing/2014/main" id="{EB49D70F-C291-4F34-9C6D-969219A2E1E7}"/>
              </a:ext>
            </a:extLst>
          </p:cNvPr>
          <p:cNvSpPr/>
          <p:nvPr/>
        </p:nvSpPr>
        <p:spPr bwMode="auto">
          <a:xfrm>
            <a:off x="4686433" y="1270936"/>
            <a:ext cx="2852663" cy="885348"/>
          </a:xfrm>
          <a:prstGeom prst="roundRect">
            <a:avLst/>
          </a:prstGeom>
          <a:solidFill>
            <a:schemeClr val="accent3">
              <a:lumMod val="60000"/>
              <a:lumOff val="40000"/>
            </a:schemeClr>
          </a:solidFill>
          <a:ln>
            <a:headEnd/>
            <a:tailEn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spcBef>
                <a:spcPct val="0"/>
              </a:spcBef>
              <a:spcAft>
                <a:spcPct val="0"/>
              </a:spcAft>
            </a:pPr>
            <a:r>
              <a:rPr lang="en-US" sz="2800" dirty="0">
                <a:solidFill>
                  <a:schemeClr val="bg1"/>
                </a:solidFill>
                <a:latin typeface="Arial" charset="0"/>
                <a:cs typeface="Arial" charset="0"/>
              </a:rPr>
              <a:t>Salary-related payments</a:t>
            </a:r>
          </a:p>
        </p:txBody>
      </p:sp>
      <p:sp>
        <p:nvSpPr>
          <p:cNvPr id="11" name="Rectangle: Rounded Corners 10">
            <a:extLst>
              <a:ext uri="{FF2B5EF4-FFF2-40B4-BE49-F238E27FC236}">
                <a16:creationId xmlns:a16="http://schemas.microsoft.com/office/drawing/2014/main" id="{BD97061E-9A68-4F95-8E56-9F0AA2346D6D}"/>
              </a:ext>
            </a:extLst>
          </p:cNvPr>
          <p:cNvSpPr/>
          <p:nvPr/>
        </p:nvSpPr>
        <p:spPr bwMode="auto">
          <a:xfrm>
            <a:off x="1557695" y="2338978"/>
            <a:ext cx="1982858" cy="1804749"/>
          </a:xfrm>
          <a:prstGeom prst="roundRect">
            <a:avLst/>
          </a:prstGeom>
          <a:ln>
            <a:headEnd/>
            <a:tailEnd/>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fontAlgn="base">
              <a:spcBef>
                <a:spcPct val="0"/>
              </a:spcBef>
              <a:spcAft>
                <a:spcPct val="0"/>
              </a:spcAft>
            </a:pPr>
            <a:r>
              <a:rPr lang="en-US" sz="2000" dirty="0">
                <a:solidFill>
                  <a:prstClr val="black"/>
                </a:solidFill>
                <a:latin typeface="Arial" charset="0"/>
                <a:cs typeface="Arial" charset="0"/>
              </a:rPr>
              <a:t>Generally the employee’s pay rate at financial reporting date</a:t>
            </a:r>
          </a:p>
        </p:txBody>
      </p:sp>
      <p:sp>
        <p:nvSpPr>
          <p:cNvPr id="12" name="Rectangle: Rounded Corners 11">
            <a:extLst>
              <a:ext uri="{FF2B5EF4-FFF2-40B4-BE49-F238E27FC236}">
                <a16:creationId xmlns:a16="http://schemas.microsoft.com/office/drawing/2014/main" id="{65D2117D-B6A4-4C37-A259-FCD6886036F8}"/>
              </a:ext>
            </a:extLst>
          </p:cNvPr>
          <p:cNvSpPr/>
          <p:nvPr/>
        </p:nvSpPr>
        <p:spPr bwMode="auto">
          <a:xfrm>
            <a:off x="1604904" y="4381109"/>
            <a:ext cx="1982858" cy="1804749"/>
          </a:xfrm>
          <a:prstGeom prst="roundRect">
            <a:avLst/>
          </a:prstGeom>
          <a:ln>
            <a:headEnd/>
            <a:tailEnd/>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fontAlgn="base">
              <a:spcBef>
                <a:spcPct val="0"/>
              </a:spcBef>
              <a:spcAft>
                <a:spcPct val="0"/>
              </a:spcAft>
            </a:pPr>
            <a:r>
              <a:rPr lang="en-US" sz="2000" dirty="0">
                <a:solidFill>
                  <a:prstClr val="black"/>
                </a:solidFill>
                <a:latin typeface="Arial" charset="0"/>
                <a:cs typeface="Arial" charset="0"/>
              </a:rPr>
              <a:t>Exception: more likely than not to be paid at a different rate</a:t>
            </a:r>
          </a:p>
        </p:txBody>
      </p:sp>
      <p:sp>
        <p:nvSpPr>
          <p:cNvPr id="14" name="Rectangle: Rounded Corners 13">
            <a:extLst>
              <a:ext uri="{FF2B5EF4-FFF2-40B4-BE49-F238E27FC236}">
                <a16:creationId xmlns:a16="http://schemas.microsoft.com/office/drawing/2014/main" id="{35CBD87D-B605-4AE6-B356-589253B97ED1}"/>
              </a:ext>
            </a:extLst>
          </p:cNvPr>
          <p:cNvSpPr/>
          <p:nvPr/>
        </p:nvSpPr>
        <p:spPr bwMode="auto">
          <a:xfrm>
            <a:off x="1604904" y="1216248"/>
            <a:ext cx="1888440" cy="885348"/>
          </a:xfrm>
          <a:prstGeom prst="roundRect">
            <a:avLst/>
          </a:prstGeom>
          <a:solidFill>
            <a:schemeClr val="tx2">
              <a:lumMod val="60000"/>
              <a:lumOff val="40000"/>
            </a:schemeClr>
          </a:solidFill>
          <a:ln>
            <a:headEnd/>
            <a:tailEn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fontAlgn="base">
              <a:spcBef>
                <a:spcPct val="0"/>
              </a:spcBef>
              <a:spcAft>
                <a:spcPct val="0"/>
              </a:spcAft>
            </a:pPr>
            <a:r>
              <a:rPr lang="en-US" sz="2800" dirty="0">
                <a:solidFill>
                  <a:schemeClr val="bg1"/>
                </a:solidFill>
                <a:latin typeface="Arial" charset="0"/>
                <a:cs typeface="Arial" charset="0"/>
              </a:rPr>
              <a:t>Pay rate</a:t>
            </a:r>
          </a:p>
        </p:txBody>
      </p:sp>
      <p:sp>
        <p:nvSpPr>
          <p:cNvPr id="16" name="Rectangle: Rounded Corners 15">
            <a:extLst>
              <a:ext uri="{FF2B5EF4-FFF2-40B4-BE49-F238E27FC236}">
                <a16:creationId xmlns:a16="http://schemas.microsoft.com/office/drawing/2014/main" id="{3E877FF7-94AB-47E4-B812-4D2C424D4D8C}"/>
              </a:ext>
            </a:extLst>
          </p:cNvPr>
          <p:cNvSpPr/>
          <p:nvPr/>
        </p:nvSpPr>
        <p:spPr bwMode="auto">
          <a:xfrm>
            <a:off x="4686432" y="2429837"/>
            <a:ext cx="2852664" cy="783193"/>
          </a:xfrm>
          <a:prstGeom prst="roundRect">
            <a:avLst/>
          </a:prstGeom>
          <a:ln>
            <a:headEnd/>
            <a:tailEnd/>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fontAlgn="base">
              <a:spcBef>
                <a:spcPct val="0"/>
              </a:spcBef>
              <a:spcAft>
                <a:spcPct val="0"/>
              </a:spcAft>
            </a:pPr>
            <a:r>
              <a:rPr lang="en-US" sz="2000" dirty="0">
                <a:solidFill>
                  <a:prstClr val="black"/>
                </a:solidFill>
                <a:latin typeface="Arial" charset="0"/>
                <a:cs typeface="Arial" charset="0"/>
              </a:rPr>
              <a:t>Directly and incrementally related</a:t>
            </a:r>
          </a:p>
        </p:txBody>
      </p:sp>
      <p:sp>
        <p:nvSpPr>
          <p:cNvPr id="17" name="Rectangle: Rounded Corners 16">
            <a:extLst>
              <a:ext uri="{FF2B5EF4-FFF2-40B4-BE49-F238E27FC236}">
                <a16:creationId xmlns:a16="http://schemas.microsoft.com/office/drawing/2014/main" id="{714898E4-4433-4EAC-A8C1-041B004A6A2A}"/>
              </a:ext>
            </a:extLst>
          </p:cNvPr>
          <p:cNvSpPr/>
          <p:nvPr/>
        </p:nvSpPr>
        <p:spPr bwMode="auto">
          <a:xfrm>
            <a:off x="4698290" y="3478734"/>
            <a:ext cx="2852664" cy="1804749"/>
          </a:xfrm>
          <a:prstGeom prst="roundRect">
            <a:avLst/>
          </a:prstGeom>
          <a:ln>
            <a:headEnd/>
            <a:tailEnd/>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fontAlgn="base">
              <a:spcBef>
                <a:spcPct val="0"/>
              </a:spcBef>
              <a:spcAft>
                <a:spcPct val="0"/>
              </a:spcAft>
            </a:pPr>
            <a:r>
              <a:rPr lang="en-US" sz="2000" dirty="0">
                <a:solidFill>
                  <a:prstClr val="black"/>
                </a:solidFill>
                <a:latin typeface="Arial" charset="0"/>
                <a:cs typeface="Arial" charset="0"/>
              </a:rPr>
              <a:t>DC pension or OPEB recognized as related leave is earned – not pension or OPEB liability</a:t>
            </a:r>
          </a:p>
        </p:txBody>
      </p:sp>
      <p:sp>
        <p:nvSpPr>
          <p:cNvPr id="18" name="Rectangle: Rounded Corners 17">
            <a:extLst>
              <a:ext uri="{FF2B5EF4-FFF2-40B4-BE49-F238E27FC236}">
                <a16:creationId xmlns:a16="http://schemas.microsoft.com/office/drawing/2014/main" id="{6BB2CABD-89DC-42F7-8390-4526B3ADFFCE}"/>
              </a:ext>
            </a:extLst>
          </p:cNvPr>
          <p:cNvSpPr/>
          <p:nvPr/>
        </p:nvSpPr>
        <p:spPr bwMode="auto">
          <a:xfrm>
            <a:off x="4826022" y="5430006"/>
            <a:ext cx="2852664" cy="783193"/>
          </a:xfrm>
          <a:prstGeom prst="roundRect">
            <a:avLst/>
          </a:prstGeom>
          <a:ln>
            <a:headEnd/>
            <a:tailEnd/>
          </a:ln>
          <a:scene3d>
            <a:camera prst="orthographicFront"/>
            <a:lightRig rig="threePt" dir="t"/>
          </a:scene3d>
          <a:sp3d>
            <a:bevelT/>
          </a:sp3d>
        </p:spPr>
        <p:style>
          <a:lnRef idx="2">
            <a:schemeClr val="accent1"/>
          </a:lnRef>
          <a:fillRef idx="1">
            <a:schemeClr val="lt1"/>
          </a:fillRef>
          <a:effectRef idx="0">
            <a:schemeClr val="accent1"/>
          </a:effectRef>
          <a:fontRef idx="minor">
            <a:schemeClr val="dk1"/>
          </a:fontRef>
        </p:style>
        <p:txBody>
          <a:bodyPr wrap="square" rtlCol="0" anchor="ctr">
            <a:spAutoFit/>
          </a:bodyPr>
          <a:lstStyle/>
          <a:p>
            <a:pPr algn="ctr" fontAlgn="base">
              <a:spcBef>
                <a:spcPct val="0"/>
              </a:spcBef>
              <a:spcAft>
                <a:spcPct val="0"/>
              </a:spcAft>
            </a:pPr>
            <a:r>
              <a:rPr lang="en-US" sz="2000" dirty="0">
                <a:solidFill>
                  <a:prstClr val="black"/>
                </a:solidFill>
                <a:latin typeface="Arial" charset="0"/>
                <a:cs typeface="Arial" charset="0"/>
              </a:rPr>
              <a:t>DB pension or OPEB excluded</a:t>
            </a:r>
          </a:p>
        </p:txBody>
      </p:sp>
    </p:spTree>
    <p:extLst>
      <p:ext uri="{BB962C8B-B14F-4D97-AF65-F5344CB8AC3E}">
        <p14:creationId xmlns:p14="http://schemas.microsoft.com/office/powerpoint/2010/main" val="144450999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F64EFA1-E44B-47B7-A6C3-52D35F4F4634}"/>
              </a:ext>
            </a:extLst>
          </p:cNvPr>
          <p:cNvGraphicFramePr>
            <a:graphicFrameLocks noGrp="1"/>
          </p:cNvGraphicFramePr>
          <p:nvPr>
            <p:ph idx="1"/>
          </p:nvPr>
        </p:nvGraphicFramePr>
        <p:xfrm>
          <a:off x="119063" y="1652588"/>
          <a:ext cx="8561387" cy="4624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177A6321-63A9-49A4-A15B-0E98DDB3E53E}"/>
              </a:ext>
            </a:extLst>
          </p:cNvPr>
          <p:cNvSpPr>
            <a:spLocks noGrp="1"/>
          </p:cNvSpPr>
          <p:nvPr>
            <p:ph type="title"/>
          </p:nvPr>
        </p:nvSpPr>
        <p:spPr/>
        <p:txBody>
          <a:bodyPr/>
          <a:lstStyle/>
          <a:p>
            <a:r>
              <a:rPr lang="en-US" dirty="0"/>
              <a:t>Leave Used But Not Paid</a:t>
            </a:r>
          </a:p>
        </p:txBody>
      </p:sp>
      <p:sp>
        <p:nvSpPr>
          <p:cNvPr id="4" name="Slide Number Placeholder 3">
            <a:extLst>
              <a:ext uri="{FF2B5EF4-FFF2-40B4-BE49-F238E27FC236}">
                <a16:creationId xmlns:a16="http://schemas.microsoft.com/office/drawing/2014/main" id="{FC643C18-42CD-4F82-BE9F-64C491806F78}"/>
              </a:ext>
            </a:extLst>
          </p:cNvPr>
          <p:cNvSpPr>
            <a:spLocks noGrp="1"/>
          </p:cNvSpPr>
          <p:nvPr>
            <p:ph type="sldNum" sz="quarter" idx="4"/>
          </p:nvPr>
        </p:nvSpPr>
        <p:spPr/>
        <p:txBody>
          <a:bodyPr/>
          <a:lstStyle/>
          <a:p>
            <a:pPr>
              <a:defRPr/>
            </a:pPr>
            <a:fld id="{B8C3CD40-D32D-4A66-9ED6-B023972553E0}" type="slidenum">
              <a:rPr lang="en-US" smtClean="0"/>
              <a:pPr>
                <a:defRPr/>
              </a:pPr>
              <a:t>112</a:t>
            </a:fld>
            <a:endParaRPr lang="en-US"/>
          </a:p>
        </p:txBody>
      </p:sp>
    </p:spTree>
    <p:extLst>
      <p:ext uri="{BB962C8B-B14F-4D97-AF65-F5344CB8AC3E}">
        <p14:creationId xmlns:p14="http://schemas.microsoft.com/office/powerpoint/2010/main" val="54826801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7C1668-AE3B-44D6-B8B5-20D800B44E3C}"/>
              </a:ext>
            </a:extLst>
          </p:cNvPr>
          <p:cNvSpPr>
            <a:spLocks noGrp="1"/>
          </p:cNvSpPr>
          <p:nvPr>
            <p:ph idx="1"/>
          </p:nvPr>
        </p:nvSpPr>
        <p:spPr>
          <a:xfrm>
            <a:off x="177706" y="1696436"/>
            <a:ext cx="8561387" cy="4624240"/>
          </a:xfrm>
        </p:spPr>
        <p:txBody>
          <a:bodyPr/>
          <a:lstStyle/>
          <a:p>
            <a:r>
              <a:rPr lang="en-US" dirty="0"/>
              <a:t>Note disclosures</a:t>
            </a:r>
          </a:p>
          <a:p>
            <a:pPr lvl="1"/>
            <a:r>
              <a:rPr lang="en-US" dirty="0"/>
              <a:t>No new note disclosures</a:t>
            </a:r>
          </a:p>
          <a:p>
            <a:pPr lvl="1"/>
            <a:r>
              <a:rPr lang="en-US" dirty="0"/>
              <a:t>Exceptions to existing long-term liability disclosures for compensated absences:</a:t>
            </a:r>
          </a:p>
          <a:p>
            <a:pPr lvl="2"/>
            <a:r>
              <a:rPr lang="en-US" dirty="0"/>
              <a:t>Option to present net increase or decrease with indication that it is a net amount</a:t>
            </a:r>
          </a:p>
          <a:p>
            <a:pPr lvl="2"/>
            <a:r>
              <a:rPr lang="en-US" dirty="0"/>
              <a:t>Not required to disclose governmental fund used to liquidate</a:t>
            </a:r>
          </a:p>
          <a:p>
            <a:r>
              <a:rPr lang="en-US" dirty="0"/>
              <a:t>Effective date</a:t>
            </a:r>
          </a:p>
          <a:p>
            <a:pPr lvl="1"/>
            <a:r>
              <a:rPr lang="en-US" dirty="0"/>
              <a:t>Fiscal years beginning after December 15, 2023</a:t>
            </a:r>
          </a:p>
        </p:txBody>
      </p:sp>
      <p:sp>
        <p:nvSpPr>
          <p:cNvPr id="3" name="Title 2">
            <a:extLst>
              <a:ext uri="{FF2B5EF4-FFF2-40B4-BE49-F238E27FC236}">
                <a16:creationId xmlns:a16="http://schemas.microsoft.com/office/drawing/2014/main" id="{7401520D-C026-44A3-9708-66F892B2F884}"/>
              </a:ext>
            </a:extLst>
          </p:cNvPr>
          <p:cNvSpPr>
            <a:spLocks noGrp="1"/>
          </p:cNvSpPr>
          <p:nvPr>
            <p:ph type="title"/>
          </p:nvPr>
        </p:nvSpPr>
        <p:spPr/>
        <p:txBody>
          <a:bodyPr/>
          <a:lstStyle/>
          <a:p>
            <a:r>
              <a:rPr lang="en-US" dirty="0"/>
              <a:t>Note Disclosures and Effective Date</a:t>
            </a:r>
          </a:p>
        </p:txBody>
      </p:sp>
      <p:sp>
        <p:nvSpPr>
          <p:cNvPr id="4" name="Slide Number Placeholder 3">
            <a:extLst>
              <a:ext uri="{FF2B5EF4-FFF2-40B4-BE49-F238E27FC236}">
                <a16:creationId xmlns:a16="http://schemas.microsoft.com/office/drawing/2014/main" id="{2AEF6646-2D72-47CA-AC31-648D19D72A1D}"/>
              </a:ext>
            </a:extLst>
          </p:cNvPr>
          <p:cNvSpPr>
            <a:spLocks noGrp="1"/>
          </p:cNvSpPr>
          <p:nvPr>
            <p:ph type="sldNum" sz="quarter" idx="4"/>
          </p:nvPr>
        </p:nvSpPr>
        <p:spPr/>
        <p:txBody>
          <a:bodyPr/>
          <a:lstStyle/>
          <a:p>
            <a:pPr>
              <a:defRPr/>
            </a:pPr>
            <a:fld id="{B8C3CD40-D32D-4A66-9ED6-B023972553E0}" type="slidenum">
              <a:rPr lang="en-US" smtClean="0"/>
              <a:pPr>
                <a:defRPr/>
              </a:pPr>
              <a:t>113</a:t>
            </a:fld>
            <a:endParaRPr lang="en-US"/>
          </a:p>
        </p:txBody>
      </p:sp>
    </p:spTree>
    <p:extLst>
      <p:ext uri="{BB962C8B-B14F-4D97-AF65-F5344CB8AC3E}">
        <p14:creationId xmlns:p14="http://schemas.microsoft.com/office/powerpoint/2010/main" val="182070476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7391" y="2059709"/>
            <a:ext cx="8216651" cy="1142254"/>
          </a:xfrm>
        </p:spPr>
        <p:txBody>
          <a:bodyPr>
            <a:normAutofit/>
          </a:bodyPr>
          <a:lstStyle/>
          <a:p>
            <a:r>
              <a:rPr lang="en-US"/>
              <a:t>Implementation Guidance Updates</a:t>
            </a:r>
          </a:p>
        </p:txBody>
      </p:sp>
      <p:sp>
        <p:nvSpPr>
          <p:cNvPr id="2" name="Text Placeholder 1"/>
          <p:cNvSpPr>
            <a:spLocks noGrp="1"/>
          </p:cNvSpPr>
          <p:nvPr>
            <p:ph type="body" sz="quarter" idx="11"/>
          </p:nvPr>
        </p:nvSpPr>
        <p:spPr/>
        <p:txBody>
          <a:bodyPr/>
          <a:lstStyle/>
          <a:p>
            <a:r>
              <a:rPr lang="en-US"/>
              <a:t>2019-1, 2020-1, and 2021-1</a:t>
            </a:r>
          </a:p>
        </p:txBody>
      </p:sp>
      <p:sp>
        <p:nvSpPr>
          <p:cNvPr id="5"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114</a:t>
            </a:fld>
            <a:endParaRPr lang="en-US"/>
          </a:p>
        </p:txBody>
      </p:sp>
    </p:spTree>
    <p:extLst>
      <p:ext uri="{BB962C8B-B14F-4D97-AF65-F5344CB8AC3E}">
        <p14:creationId xmlns:p14="http://schemas.microsoft.com/office/powerpoint/2010/main" val="32589294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BAB72151-4993-4C7F-AFBB-2ACB0CAD9599}"/>
              </a:ext>
            </a:extLst>
          </p:cNvPr>
          <p:cNvGraphicFramePr>
            <a:graphicFrameLocks noGrp="1"/>
          </p:cNvGraphicFramePr>
          <p:nvPr>
            <p:ph idx="1"/>
          </p:nvPr>
        </p:nvGraphicFramePr>
        <p:xfrm>
          <a:off x="344948" y="1323703"/>
          <a:ext cx="8329383" cy="453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220256" y="280770"/>
            <a:ext cx="8795728" cy="672939"/>
          </a:xfrm>
        </p:spPr>
        <p:txBody>
          <a:bodyPr>
            <a:normAutofit/>
          </a:bodyPr>
          <a:lstStyle/>
          <a:p>
            <a:r>
              <a:rPr lang="en-US"/>
              <a:t>Implementation Guidance Updates</a:t>
            </a:r>
          </a:p>
        </p:txBody>
      </p:sp>
      <p:sp>
        <p:nvSpPr>
          <p:cNvPr id="2" name="Slide Number Placeholder 1"/>
          <p:cNvSpPr>
            <a:spLocks noGrp="1"/>
          </p:cNvSpPr>
          <p:nvPr>
            <p:ph type="sldNum" sz="quarter" idx="4"/>
          </p:nvPr>
        </p:nvSpPr>
        <p:spPr/>
        <p:txBody>
          <a:bodyPr/>
          <a:lstStyle/>
          <a:p>
            <a:fld id="{B678A430-2B5E-9C4F-A94E-0139B75F11B5}" type="slidenum">
              <a:rPr lang="en-US">
                <a:latin typeface="Arial"/>
              </a:rPr>
              <a:pPr/>
              <a:t>115</a:t>
            </a:fld>
            <a:endParaRPr lang="en-US">
              <a:latin typeface="Arial"/>
            </a:endParaRPr>
          </a:p>
        </p:txBody>
      </p:sp>
    </p:spTree>
    <p:extLst>
      <p:ext uri="{BB962C8B-B14F-4D97-AF65-F5344CB8AC3E}">
        <p14:creationId xmlns:p14="http://schemas.microsoft.com/office/powerpoint/2010/main" val="249672094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A51DDE4-D318-4E64-8B82-1DE2A50FE8B5}"/>
              </a:ext>
            </a:extLst>
          </p:cNvPr>
          <p:cNvGraphicFramePr>
            <a:graphicFrameLocks noGrp="1"/>
          </p:cNvGraphicFramePr>
          <p:nvPr>
            <p:ph idx="1"/>
            <p:extLst>
              <p:ext uri="{D42A27DB-BD31-4B8C-83A1-F6EECF244321}">
                <p14:modId xmlns:p14="http://schemas.microsoft.com/office/powerpoint/2010/main" val="321022472"/>
              </p:ext>
            </p:extLst>
          </p:nvPr>
        </p:nvGraphicFramePr>
        <p:xfrm>
          <a:off x="119502" y="1015554"/>
          <a:ext cx="8561387" cy="52755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119502" y="118302"/>
            <a:ext cx="8677797" cy="897252"/>
          </a:xfrm>
        </p:spPr>
        <p:txBody>
          <a:bodyPr/>
          <a:lstStyle/>
          <a:p>
            <a:r>
              <a:rPr lang="en-US"/>
              <a:t>Implementation Guide 2019-1</a:t>
            </a:r>
          </a:p>
        </p:txBody>
      </p:sp>
      <p:sp>
        <p:nvSpPr>
          <p:cNvPr id="4" name="Slide Number Placeholder 3"/>
          <p:cNvSpPr>
            <a:spLocks noGrp="1"/>
          </p:cNvSpPr>
          <p:nvPr>
            <p:ph type="sldNum" sz="quarter" idx="4"/>
          </p:nvPr>
        </p:nvSpPr>
        <p:spPr/>
        <p:txBody>
          <a:bodyPr/>
          <a:lstStyle/>
          <a:p>
            <a:pPr>
              <a:defRPr/>
            </a:pPr>
            <a:fld id="{E62A3572-4079-43A9-BCE0-477ECCB5662A}" type="slidenum">
              <a:rPr lang="en-US" smtClean="0"/>
              <a:pPr>
                <a:defRPr/>
              </a:pPr>
              <a:t>116</a:t>
            </a:fld>
            <a:endParaRPr lang="en-US"/>
          </a:p>
        </p:txBody>
      </p:sp>
    </p:spTree>
    <p:extLst>
      <p:ext uri="{BB962C8B-B14F-4D97-AF65-F5344CB8AC3E}">
        <p14:creationId xmlns:p14="http://schemas.microsoft.com/office/powerpoint/2010/main" val="41745647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A51DDE4-D318-4E64-8B82-1DE2A50FE8B5}"/>
              </a:ext>
            </a:extLst>
          </p:cNvPr>
          <p:cNvGraphicFramePr>
            <a:graphicFrameLocks noGrp="1"/>
          </p:cNvGraphicFramePr>
          <p:nvPr>
            <p:ph idx="1"/>
            <p:extLst>
              <p:ext uri="{D42A27DB-BD31-4B8C-83A1-F6EECF244321}">
                <p14:modId xmlns:p14="http://schemas.microsoft.com/office/powerpoint/2010/main" val="547265317"/>
              </p:ext>
            </p:extLst>
          </p:nvPr>
        </p:nvGraphicFramePr>
        <p:xfrm>
          <a:off x="119502" y="1015554"/>
          <a:ext cx="8561387" cy="52755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119502" y="118302"/>
            <a:ext cx="8677797" cy="897252"/>
          </a:xfrm>
        </p:spPr>
        <p:txBody>
          <a:bodyPr/>
          <a:lstStyle/>
          <a:p>
            <a:r>
              <a:rPr lang="en-US"/>
              <a:t>Implementation Guide 2020-1</a:t>
            </a:r>
          </a:p>
        </p:txBody>
      </p:sp>
      <p:sp>
        <p:nvSpPr>
          <p:cNvPr id="4" name="Slide Number Placeholder 3"/>
          <p:cNvSpPr>
            <a:spLocks noGrp="1"/>
          </p:cNvSpPr>
          <p:nvPr>
            <p:ph type="sldNum" sz="quarter" idx="4"/>
          </p:nvPr>
        </p:nvSpPr>
        <p:spPr/>
        <p:txBody>
          <a:bodyPr/>
          <a:lstStyle/>
          <a:p>
            <a:pPr>
              <a:defRPr/>
            </a:pPr>
            <a:fld id="{E62A3572-4079-43A9-BCE0-477ECCB5662A}" type="slidenum">
              <a:rPr lang="en-US" smtClean="0"/>
              <a:pPr>
                <a:defRPr/>
              </a:pPr>
              <a:t>117</a:t>
            </a:fld>
            <a:endParaRPr lang="en-US"/>
          </a:p>
        </p:txBody>
      </p:sp>
    </p:spTree>
    <p:extLst>
      <p:ext uri="{BB962C8B-B14F-4D97-AF65-F5344CB8AC3E}">
        <p14:creationId xmlns:p14="http://schemas.microsoft.com/office/powerpoint/2010/main" val="319745253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96" y="54157"/>
            <a:ext cx="8677797" cy="897252"/>
          </a:xfrm>
        </p:spPr>
        <p:txBody>
          <a:bodyPr/>
          <a:lstStyle/>
          <a:p>
            <a:r>
              <a:rPr lang="en-US"/>
              <a:t>Implementation Guide 2021-1</a:t>
            </a:r>
          </a:p>
        </p:txBody>
      </p:sp>
      <p:sp>
        <p:nvSpPr>
          <p:cNvPr id="5" name="Slide Number Placeholder 4"/>
          <p:cNvSpPr>
            <a:spLocks noGrp="1"/>
          </p:cNvSpPr>
          <p:nvPr>
            <p:ph type="sldNum" sz="quarter" idx="4"/>
          </p:nvPr>
        </p:nvSpPr>
        <p:spPr/>
        <p:txBody>
          <a:bodyPr/>
          <a:lstStyle/>
          <a:p>
            <a:fld id="{B678A430-2B5E-9C4F-A94E-0139B75F11B5}" type="slidenum">
              <a:rPr lang="en-US" smtClean="0"/>
              <a:pPr/>
              <a:t>118</a:t>
            </a:fld>
            <a:endParaRPr lang="en-US"/>
          </a:p>
        </p:txBody>
      </p:sp>
      <p:graphicFrame>
        <p:nvGraphicFramePr>
          <p:cNvPr id="6" name="Content Placeholder 5">
            <a:extLst>
              <a:ext uri="{FF2B5EF4-FFF2-40B4-BE49-F238E27FC236}">
                <a16:creationId xmlns:a16="http://schemas.microsoft.com/office/drawing/2014/main" id="{91506D94-2A53-4F77-82D8-319DCA9D3885}"/>
              </a:ext>
            </a:extLst>
          </p:cNvPr>
          <p:cNvGraphicFramePr>
            <a:graphicFrameLocks noGrp="1"/>
          </p:cNvGraphicFramePr>
          <p:nvPr>
            <p:ph idx="1"/>
            <p:extLst>
              <p:ext uri="{D42A27DB-BD31-4B8C-83A1-F6EECF244321}">
                <p14:modId xmlns:p14="http://schemas.microsoft.com/office/powerpoint/2010/main" val="1065342453"/>
              </p:ext>
            </p:extLst>
          </p:nvPr>
        </p:nvGraphicFramePr>
        <p:xfrm>
          <a:off x="177706" y="860975"/>
          <a:ext cx="8561387" cy="54038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19344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4000"/>
              <a:t>Current Technical Agenda Projects</a:t>
            </a:r>
          </a:p>
        </p:txBody>
      </p:sp>
      <p:sp>
        <p:nvSpPr>
          <p:cNvPr id="6"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119</a:t>
            </a:fld>
            <a:endParaRPr lang="en-US"/>
          </a:p>
        </p:txBody>
      </p:sp>
    </p:spTree>
    <p:extLst>
      <p:ext uri="{BB962C8B-B14F-4D97-AF65-F5344CB8AC3E}">
        <p14:creationId xmlns:p14="http://schemas.microsoft.com/office/powerpoint/2010/main" val="2514264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BAB72151-4993-4C7F-AFBB-2ACB0CAD9599}"/>
              </a:ext>
            </a:extLst>
          </p:cNvPr>
          <p:cNvGraphicFramePr>
            <a:graphicFrameLocks noGrp="1"/>
          </p:cNvGraphicFramePr>
          <p:nvPr>
            <p:ph idx="1"/>
          </p:nvPr>
        </p:nvGraphicFramePr>
        <p:xfrm>
          <a:off x="344948" y="1323703"/>
          <a:ext cx="8329383" cy="453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220256" y="280770"/>
            <a:ext cx="8795728" cy="672939"/>
          </a:xfrm>
        </p:spPr>
        <p:txBody>
          <a:bodyPr>
            <a:normAutofit/>
          </a:bodyPr>
          <a:lstStyle/>
          <a:p>
            <a:r>
              <a:rPr lang="en-US"/>
              <a:t>Technical Bulletin 2020-1</a:t>
            </a:r>
          </a:p>
        </p:txBody>
      </p:sp>
      <p:sp>
        <p:nvSpPr>
          <p:cNvPr id="2" name="Slide Number Placeholder 1"/>
          <p:cNvSpPr>
            <a:spLocks noGrp="1"/>
          </p:cNvSpPr>
          <p:nvPr>
            <p:ph type="sldNum" sz="quarter" idx="4"/>
          </p:nvPr>
        </p:nvSpPr>
        <p:spPr/>
        <p:txBody>
          <a:bodyPr/>
          <a:lstStyle/>
          <a:p>
            <a:fld id="{B678A430-2B5E-9C4F-A94E-0139B75F11B5}" type="slidenum">
              <a:rPr lang="en-US">
                <a:latin typeface="Arial"/>
              </a:rPr>
              <a:pPr/>
              <a:t>12</a:t>
            </a:fld>
            <a:endParaRPr lang="en-US">
              <a:latin typeface="Arial"/>
            </a:endParaRPr>
          </a:p>
        </p:txBody>
      </p:sp>
    </p:spTree>
    <p:extLst>
      <p:ext uri="{BB962C8B-B14F-4D97-AF65-F5344CB8AC3E}">
        <p14:creationId xmlns:p14="http://schemas.microsoft.com/office/powerpoint/2010/main" val="262874464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393" y="2313947"/>
            <a:ext cx="8504673" cy="897252"/>
          </a:xfrm>
        </p:spPr>
        <p:txBody>
          <a:bodyPr>
            <a:noAutofit/>
          </a:bodyPr>
          <a:lstStyle/>
          <a:p>
            <a:r>
              <a:rPr lang="en-US" sz="3200" dirty="0"/>
              <a:t>Classification of Nonfinancial Assets</a:t>
            </a:r>
          </a:p>
        </p:txBody>
      </p:sp>
      <p:sp>
        <p:nvSpPr>
          <p:cNvPr id="5"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120</a:t>
            </a:fld>
            <a:endParaRPr lang="en-US"/>
          </a:p>
        </p:txBody>
      </p:sp>
    </p:spTree>
    <p:extLst>
      <p:ext uri="{BB962C8B-B14F-4D97-AF65-F5344CB8AC3E}">
        <p14:creationId xmlns:p14="http://schemas.microsoft.com/office/powerpoint/2010/main" val="371652484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BAB72151-4993-4C7F-AFBB-2ACB0CAD9599}"/>
              </a:ext>
            </a:extLst>
          </p:cNvPr>
          <p:cNvGraphicFramePr>
            <a:graphicFrameLocks noGrp="1"/>
          </p:cNvGraphicFramePr>
          <p:nvPr>
            <p:ph idx="1"/>
          </p:nvPr>
        </p:nvGraphicFramePr>
        <p:xfrm>
          <a:off x="344948" y="1323703"/>
          <a:ext cx="8329383" cy="453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220256" y="280770"/>
            <a:ext cx="8795728" cy="672939"/>
          </a:xfrm>
        </p:spPr>
        <p:txBody>
          <a:bodyPr>
            <a:normAutofit/>
          </a:bodyPr>
          <a:lstStyle/>
          <a:p>
            <a:r>
              <a:rPr lang="en-US" i="1" dirty="0"/>
              <a:t>Classification of Nonfinancial Assets</a:t>
            </a:r>
            <a:endParaRPr lang="en-US" dirty="0"/>
          </a:p>
        </p:txBody>
      </p:sp>
      <p:sp>
        <p:nvSpPr>
          <p:cNvPr id="2" name="Slide Number Placeholder 1"/>
          <p:cNvSpPr>
            <a:spLocks noGrp="1"/>
          </p:cNvSpPr>
          <p:nvPr>
            <p:ph type="sldNum" sz="quarter" idx="4"/>
          </p:nvPr>
        </p:nvSpPr>
        <p:spPr/>
        <p:txBody>
          <a:bodyPr/>
          <a:lstStyle/>
          <a:p>
            <a:fld id="{B678A430-2B5E-9C4F-A94E-0139B75F11B5}" type="slidenum">
              <a:rPr lang="en-US">
                <a:latin typeface="Arial"/>
              </a:rPr>
              <a:pPr/>
              <a:t>121</a:t>
            </a:fld>
            <a:endParaRPr lang="en-US">
              <a:latin typeface="Arial"/>
            </a:endParaRPr>
          </a:p>
        </p:txBody>
      </p:sp>
    </p:spTree>
    <p:extLst>
      <p:ext uri="{BB962C8B-B14F-4D97-AF65-F5344CB8AC3E}">
        <p14:creationId xmlns:p14="http://schemas.microsoft.com/office/powerpoint/2010/main" val="153197105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01" y="230426"/>
            <a:ext cx="8677797" cy="897252"/>
          </a:xfrm>
        </p:spPr>
        <p:txBody>
          <a:bodyPr/>
          <a:lstStyle/>
          <a:p>
            <a:r>
              <a:rPr lang="en-US" dirty="0"/>
              <a:t>Topics to Be Considered</a:t>
            </a:r>
          </a:p>
        </p:txBody>
      </p:sp>
      <p:sp>
        <p:nvSpPr>
          <p:cNvPr id="5" name="Slide Number Placeholder 4"/>
          <p:cNvSpPr>
            <a:spLocks noGrp="1"/>
          </p:cNvSpPr>
          <p:nvPr>
            <p:ph type="sldNum" sz="quarter" idx="4"/>
          </p:nvPr>
        </p:nvSpPr>
        <p:spPr/>
        <p:txBody>
          <a:bodyPr/>
          <a:lstStyle/>
          <a:p>
            <a:fld id="{B678A430-2B5E-9C4F-A94E-0139B75F11B5}" type="slidenum">
              <a:rPr lang="en-US" smtClean="0"/>
              <a:pPr/>
              <a:t>122</a:t>
            </a:fld>
            <a:endParaRPr lang="en-US"/>
          </a:p>
        </p:txBody>
      </p:sp>
      <p:graphicFrame>
        <p:nvGraphicFramePr>
          <p:cNvPr id="6" name="Content Placeholder 5">
            <a:extLst>
              <a:ext uri="{FF2B5EF4-FFF2-40B4-BE49-F238E27FC236}">
                <a16:creationId xmlns:a16="http://schemas.microsoft.com/office/drawing/2014/main" id="{136370C0-EF50-4745-9294-ECD810159F4B}"/>
              </a:ext>
            </a:extLst>
          </p:cNvPr>
          <p:cNvGraphicFramePr>
            <a:graphicFrameLocks noGrp="1"/>
          </p:cNvGraphicFramePr>
          <p:nvPr>
            <p:ph idx="1"/>
          </p:nvPr>
        </p:nvGraphicFramePr>
        <p:xfrm>
          <a:off x="235911" y="1039071"/>
          <a:ext cx="8561387" cy="48201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130966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365759" y="1271042"/>
          <a:ext cx="7776756" cy="2296941"/>
        </p:xfrm>
        <a:graphic>
          <a:graphicData uri="http://schemas.openxmlformats.org/drawingml/2006/table">
            <a:tbl>
              <a:tblPr bandRow="1">
                <a:tableStyleId>{8A107856-5554-42FB-B03E-39F5DBC370BA}</a:tableStyleId>
              </a:tblPr>
              <a:tblGrid>
                <a:gridCol w="3888378">
                  <a:extLst>
                    <a:ext uri="{9D8B030D-6E8A-4147-A177-3AD203B41FA5}">
                      <a16:colId xmlns:a16="http://schemas.microsoft.com/office/drawing/2014/main" val="20000"/>
                    </a:ext>
                  </a:extLst>
                </a:gridCol>
                <a:gridCol w="3888378">
                  <a:extLst>
                    <a:ext uri="{9D8B030D-6E8A-4147-A177-3AD203B41FA5}">
                      <a16:colId xmlns:a16="http://schemas.microsoft.com/office/drawing/2014/main" val="20001"/>
                    </a:ext>
                  </a:extLst>
                </a:gridCol>
              </a:tblGrid>
              <a:tr h="552287">
                <a:tc>
                  <a:txBody>
                    <a:bodyPr/>
                    <a:lstStyle/>
                    <a:p>
                      <a:pPr algn="l"/>
                      <a:r>
                        <a:rPr lang="en-US" dirty="0"/>
                        <a:t>Pre-Agenda Research Started</a:t>
                      </a:r>
                    </a:p>
                  </a:txBody>
                  <a:tcPr marL="95127" marR="95127" anchor="ctr"/>
                </a:tc>
                <a:tc>
                  <a:txBody>
                    <a:bodyPr/>
                    <a:lstStyle/>
                    <a:p>
                      <a:pPr algn="l"/>
                      <a:r>
                        <a:rPr lang="en-US"/>
                        <a:t>August 2020</a:t>
                      </a:r>
                      <a:endParaRPr lang="en-US" dirty="0"/>
                    </a:p>
                  </a:txBody>
                  <a:tcPr marL="95127" marR="95127" anchor="ctr"/>
                </a:tc>
                <a:extLst>
                  <a:ext uri="{0D108BD9-81ED-4DB2-BD59-A6C34878D82A}">
                    <a16:rowId xmlns:a16="http://schemas.microsoft.com/office/drawing/2014/main" val="3397478373"/>
                  </a:ext>
                </a:extLst>
              </a:tr>
              <a:tr h="552287">
                <a:tc>
                  <a:txBody>
                    <a:bodyPr/>
                    <a:lstStyle/>
                    <a:p>
                      <a:pPr algn="l"/>
                      <a:r>
                        <a:rPr lang="en-US" dirty="0"/>
                        <a:t>Added to Current Technical Agenda </a:t>
                      </a:r>
                    </a:p>
                  </a:txBody>
                  <a:tcPr marL="95127" marR="95127" anchor="ctr"/>
                </a:tc>
                <a:tc>
                  <a:txBody>
                    <a:bodyPr/>
                    <a:lstStyle/>
                    <a:p>
                      <a:pPr algn="l"/>
                      <a:r>
                        <a:rPr lang="en-US" dirty="0"/>
                        <a:t>December 2021</a:t>
                      </a:r>
                    </a:p>
                  </a:txBody>
                  <a:tcPr marL="95127" marR="95127" anchor="ctr"/>
                </a:tc>
                <a:extLst>
                  <a:ext uri="{0D108BD9-81ED-4DB2-BD59-A6C34878D82A}">
                    <a16:rowId xmlns:a16="http://schemas.microsoft.com/office/drawing/2014/main" val="10002"/>
                  </a:ext>
                </a:extLst>
              </a:tr>
              <a:tr h="552287">
                <a:tc>
                  <a:txBody>
                    <a:bodyPr/>
                    <a:lstStyle/>
                    <a:p>
                      <a:pPr algn="l"/>
                      <a:r>
                        <a:rPr lang="en-US" dirty="0"/>
                        <a:t>Deliberations Begin</a:t>
                      </a:r>
                    </a:p>
                  </a:txBody>
                  <a:tcPr marL="95127" marR="95127" anchor="ctr"/>
                </a:tc>
                <a:tc>
                  <a:txBody>
                    <a:bodyPr/>
                    <a:lstStyle/>
                    <a:p>
                      <a:pPr algn="l"/>
                      <a:r>
                        <a:rPr lang="en-US" dirty="0"/>
                        <a:t>July 2022</a:t>
                      </a:r>
                    </a:p>
                  </a:txBody>
                  <a:tcPr marL="95127" marR="95127" anchor="ctr"/>
                </a:tc>
                <a:extLst>
                  <a:ext uri="{0D108BD9-81ED-4DB2-BD59-A6C34878D82A}">
                    <a16:rowId xmlns:a16="http://schemas.microsoft.com/office/drawing/2014/main" val="41080723"/>
                  </a:ext>
                </a:extLst>
              </a:tr>
              <a:tr h="552287">
                <a:tc>
                  <a:txBody>
                    <a:bodyPr/>
                    <a:lstStyle/>
                    <a:p>
                      <a:pPr algn="l"/>
                      <a:r>
                        <a:rPr lang="en-US" dirty="0"/>
                        <a:t>Exposure Draft Scheduled to Be Considered for Issuance</a:t>
                      </a:r>
                    </a:p>
                  </a:txBody>
                  <a:tcPr marL="95127" marR="95127" anchor="ctr"/>
                </a:tc>
                <a:tc>
                  <a:txBody>
                    <a:bodyPr/>
                    <a:lstStyle/>
                    <a:p>
                      <a:pPr algn="l"/>
                      <a:r>
                        <a:rPr lang="en-US" dirty="0"/>
                        <a:t>May 2023</a:t>
                      </a:r>
                    </a:p>
                  </a:txBody>
                  <a:tcPr marL="95127" marR="95127" anchor="ctr"/>
                </a:tc>
                <a:extLst>
                  <a:ext uri="{0D108BD9-81ED-4DB2-BD59-A6C34878D82A}">
                    <a16:rowId xmlns:a16="http://schemas.microsoft.com/office/drawing/2014/main" val="1808249915"/>
                  </a:ext>
                </a:extLst>
              </a:tr>
            </a:tbl>
          </a:graphicData>
        </a:graphic>
      </p:graphicFrame>
      <p:sp>
        <p:nvSpPr>
          <p:cNvPr id="2" name="Title 1"/>
          <p:cNvSpPr>
            <a:spLocks noGrp="1"/>
          </p:cNvSpPr>
          <p:nvPr>
            <p:ph type="title"/>
          </p:nvPr>
        </p:nvSpPr>
        <p:spPr>
          <a:xfrm>
            <a:off x="119063" y="197983"/>
            <a:ext cx="8677797" cy="897252"/>
          </a:xfrm>
        </p:spPr>
        <p:txBody>
          <a:bodyPr/>
          <a:lstStyle/>
          <a:p>
            <a:r>
              <a:rPr lang="en-US"/>
              <a:t>Project Timeline</a:t>
            </a:r>
          </a:p>
        </p:txBody>
      </p:sp>
      <p:sp>
        <p:nvSpPr>
          <p:cNvPr id="5" name="Slide Number Placeholder 4"/>
          <p:cNvSpPr>
            <a:spLocks noGrp="1"/>
          </p:cNvSpPr>
          <p:nvPr>
            <p:ph type="sldNum" sz="quarter" idx="4"/>
          </p:nvPr>
        </p:nvSpPr>
        <p:spPr/>
        <p:txBody>
          <a:bodyPr/>
          <a:lstStyle/>
          <a:p>
            <a:fld id="{8EDC38AE-20C7-40FD-B53A-27D883917EA3}" type="slidenum">
              <a:rPr lang="en-US" smtClean="0"/>
              <a:pPr/>
              <a:t>123</a:t>
            </a:fld>
            <a:endParaRPr lang="en-US"/>
          </a:p>
        </p:txBody>
      </p:sp>
    </p:spTree>
    <p:extLst>
      <p:ext uri="{BB962C8B-B14F-4D97-AF65-F5344CB8AC3E}">
        <p14:creationId xmlns:p14="http://schemas.microsoft.com/office/powerpoint/2010/main" val="270492701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392" y="2313947"/>
            <a:ext cx="8723727" cy="897252"/>
          </a:xfrm>
        </p:spPr>
        <p:txBody>
          <a:bodyPr>
            <a:noAutofit/>
          </a:bodyPr>
          <a:lstStyle/>
          <a:p>
            <a:r>
              <a:rPr lang="en-US" sz="3200"/>
              <a:t>Conceptual Framework: Recognition</a:t>
            </a:r>
          </a:p>
        </p:txBody>
      </p:sp>
      <p:sp>
        <p:nvSpPr>
          <p:cNvPr id="5"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124</a:t>
            </a:fld>
            <a:endParaRPr lang="en-US"/>
          </a:p>
        </p:txBody>
      </p:sp>
    </p:spTree>
    <p:extLst>
      <p:ext uri="{BB962C8B-B14F-4D97-AF65-F5344CB8AC3E}">
        <p14:creationId xmlns:p14="http://schemas.microsoft.com/office/powerpoint/2010/main" val="351527956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BAB72151-4993-4C7F-AFBB-2ACB0CAD9599}"/>
              </a:ext>
            </a:extLst>
          </p:cNvPr>
          <p:cNvGraphicFramePr>
            <a:graphicFrameLocks noGrp="1"/>
          </p:cNvGraphicFramePr>
          <p:nvPr>
            <p:ph idx="1"/>
            <p:extLst>
              <p:ext uri="{D42A27DB-BD31-4B8C-83A1-F6EECF244321}">
                <p14:modId xmlns:p14="http://schemas.microsoft.com/office/powerpoint/2010/main" val="2239985666"/>
              </p:ext>
            </p:extLst>
          </p:nvPr>
        </p:nvGraphicFramePr>
        <p:xfrm>
          <a:off x="344948" y="1323703"/>
          <a:ext cx="8329383" cy="453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220256" y="280770"/>
            <a:ext cx="8795728" cy="672939"/>
          </a:xfrm>
        </p:spPr>
        <p:txBody>
          <a:bodyPr>
            <a:normAutofit fontScale="90000"/>
          </a:bodyPr>
          <a:lstStyle/>
          <a:p>
            <a:r>
              <a:rPr lang="en-US"/>
              <a:t>Exposure Draft: </a:t>
            </a:r>
            <a:r>
              <a:rPr lang="en-US" i="1"/>
              <a:t>Recognition of Elements of Financial Statements</a:t>
            </a:r>
            <a:endParaRPr lang="en-US"/>
          </a:p>
        </p:txBody>
      </p:sp>
      <p:sp>
        <p:nvSpPr>
          <p:cNvPr id="2" name="Slide Number Placeholder 1"/>
          <p:cNvSpPr>
            <a:spLocks noGrp="1"/>
          </p:cNvSpPr>
          <p:nvPr>
            <p:ph type="sldNum" sz="quarter" idx="4"/>
          </p:nvPr>
        </p:nvSpPr>
        <p:spPr/>
        <p:txBody>
          <a:bodyPr/>
          <a:lstStyle/>
          <a:p>
            <a:fld id="{B678A430-2B5E-9C4F-A94E-0139B75F11B5}" type="slidenum">
              <a:rPr lang="en-US">
                <a:latin typeface="Arial"/>
              </a:rPr>
              <a:pPr/>
              <a:t>125</a:t>
            </a:fld>
            <a:endParaRPr lang="en-US">
              <a:latin typeface="Arial"/>
            </a:endParaRPr>
          </a:p>
        </p:txBody>
      </p:sp>
    </p:spTree>
    <p:extLst>
      <p:ext uri="{BB962C8B-B14F-4D97-AF65-F5344CB8AC3E}">
        <p14:creationId xmlns:p14="http://schemas.microsoft.com/office/powerpoint/2010/main" val="2018671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47A913F-3628-4389-8195-A310F2BE172F}"/>
              </a:ext>
            </a:extLst>
          </p:cNvPr>
          <p:cNvGraphicFramePr>
            <a:graphicFrameLocks noGrp="1"/>
          </p:cNvGraphicFramePr>
          <p:nvPr>
            <p:ph idx="1"/>
          </p:nvPr>
        </p:nvGraphicFramePr>
        <p:xfrm>
          <a:off x="374468" y="1576251"/>
          <a:ext cx="8499565" cy="3901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119502" y="267649"/>
            <a:ext cx="8677797" cy="897252"/>
          </a:xfrm>
        </p:spPr>
        <p:txBody>
          <a:bodyPr>
            <a:noAutofit/>
          </a:bodyPr>
          <a:lstStyle/>
          <a:p>
            <a:r>
              <a:rPr lang="en-US"/>
              <a:t>Recognition Concepts</a:t>
            </a:r>
          </a:p>
        </p:txBody>
      </p:sp>
      <p:sp>
        <p:nvSpPr>
          <p:cNvPr id="5" name="Slide Number Placeholder 4"/>
          <p:cNvSpPr>
            <a:spLocks noGrp="1"/>
          </p:cNvSpPr>
          <p:nvPr>
            <p:ph type="sldNum" sz="quarter" idx="4"/>
          </p:nvPr>
        </p:nvSpPr>
        <p:spPr/>
        <p:txBody>
          <a:bodyPr/>
          <a:lstStyle/>
          <a:p>
            <a:pPr defTabSz="342900"/>
            <a:fld id="{B678A430-2B5E-9C4F-A94E-0139B75F11B5}" type="slidenum">
              <a:rPr lang="en-US">
                <a:latin typeface="Arial"/>
                <a:ea typeface="ＭＳ Ｐゴシック" pitchFamily="-64" charset="-128"/>
              </a:rPr>
              <a:pPr defTabSz="342900"/>
              <a:t>126</a:t>
            </a:fld>
            <a:endParaRPr lang="en-US">
              <a:latin typeface="Arial"/>
              <a:ea typeface="ＭＳ Ｐゴシック" pitchFamily="-64" charset="-128"/>
            </a:endParaRPr>
          </a:p>
        </p:txBody>
      </p:sp>
    </p:spTree>
    <p:extLst>
      <p:ext uri="{BB962C8B-B14F-4D97-AF65-F5344CB8AC3E}">
        <p14:creationId xmlns:p14="http://schemas.microsoft.com/office/powerpoint/2010/main" val="293830360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502" y="1209295"/>
            <a:ext cx="8867744" cy="532419"/>
          </a:xfrm>
        </p:spPr>
        <p:txBody>
          <a:bodyPr/>
          <a:lstStyle/>
          <a:p>
            <a:pPr marL="6350" indent="0">
              <a:buNone/>
            </a:pPr>
            <a:r>
              <a:rPr lang="en-US"/>
              <a:t>Follow a specific order when evaluating an item for recognition:</a:t>
            </a:r>
          </a:p>
        </p:txBody>
      </p:sp>
      <p:sp>
        <p:nvSpPr>
          <p:cNvPr id="2" name="Title 1"/>
          <p:cNvSpPr>
            <a:spLocks noGrp="1"/>
          </p:cNvSpPr>
          <p:nvPr>
            <p:ph type="title"/>
          </p:nvPr>
        </p:nvSpPr>
        <p:spPr>
          <a:xfrm>
            <a:off x="119502" y="267649"/>
            <a:ext cx="8677797" cy="897252"/>
          </a:xfrm>
        </p:spPr>
        <p:txBody>
          <a:bodyPr>
            <a:noAutofit/>
          </a:bodyPr>
          <a:lstStyle/>
          <a:p>
            <a:r>
              <a:rPr lang="en-US" dirty="0"/>
              <a:t>Tentative Decisions: Recognition Hierarchy</a:t>
            </a:r>
          </a:p>
        </p:txBody>
      </p:sp>
      <p:sp>
        <p:nvSpPr>
          <p:cNvPr id="5" name="Slide Number Placeholder 4"/>
          <p:cNvSpPr>
            <a:spLocks noGrp="1"/>
          </p:cNvSpPr>
          <p:nvPr>
            <p:ph type="sldNum" sz="quarter" idx="4"/>
          </p:nvPr>
        </p:nvSpPr>
        <p:spPr/>
        <p:txBody>
          <a:bodyPr/>
          <a:lstStyle/>
          <a:p>
            <a:pPr defTabSz="342900"/>
            <a:fld id="{B678A430-2B5E-9C4F-A94E-0139B75F11B5}" type="slidenum">
              <a:rPr lang="en-US">
                <a:latin typeface="Arial"/>
                <a:ea typeface="ＭＳ Ｐゴシック" pitchFamily="-64" charset="-128"/>
              </a:rPr>
              <a:pPr defTabSz="342900"/>
              <a:t>127</a:t>
            </a:fld>
            <a:endParaRPr lang="en-US">
              <a:latin typeface="Arial"/>
              <a:ea typeface="ＭＳ Ｐゴシック" pitchFamily="-64" charset="-128"/>
            </a:endParaRPr>
          </a:p>
        </p:txBody>
      </p:sp>
      <p:graphicFrame>
        <p:nvGraphicFramePr>
          <p:cNvPr id="4" name="Diagram 3">
            <a:extLst>
              <a:ext uri="{FF2B5EF4-FFF2-40B4-BE49-F238E27FC236}">
                <a16:creationId xmlns:a16="http://schemas.microsoft.com/office/drawing/2014/main" id="{EC2EAAC7-B493-4E76-A9F5-ADB14E6ACF00}"/>
              </a:ext>
            </a:extLst>
          </p:cNvPr>
          <p:cNvGraphicFramePr/>
          <p:nvPr/>
        </p:nvGraphicFramePr>
        <p:xfrm>
          <a:off x="1332411" y="188468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703432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28F30B52-A3D4-42B4-A2E3-DD4893FCF134}"/>
              </a:ext>
            </a:extLst>
          </p:cNvPr>
          <p:cNvGraphicFramePr>
            <a:graphicFrameLocks noGrp="1"/>
          </p:cNvGraphicFramePr>
          <p:nvPr>
            <p:ph idx="1"/>
          </p:nvPr>
        </p:nvGraphicFramePr>
        <p:xfrm>
          <a:off x="346701" y="1434576"/>
          <a:ext cx="8561387" cy="4624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D6E93095-FF36-48D0-9A54-C031CBCE0497}"/>
              </a:ext>
            </a:extLst>
          </p:cNvPr>
          <p:cNvSpPr>
            <a:spLocks noGrp="1"/>
          </p:cNvSpPr>
          <p:nvPr>
            <p:ph type="title"/>
          </p:nvPr>
        </p:nvSpPr>
        <p:spPr>
          <a:xfrm>
            <a:off x="128211" y="240923"/>
            <a:ext cx="8677797" cy="897252"/>
          </a:xfrm>
        </p:spPr>
        <p:txBody>
          <a:bodyPr/>
          <a:lstStyle/>
          <a:p>
            <a:r>
              <a:rPr lang="en-US" dirty="0"/>
              <a:t>Tentative Decision: Recognition Framework</a:t>
            </a:r>
          </a:p>
        </p:txBody>
      </p:sp>
      <p:sp>
        <p:nvSpPr>
          <p:cNvPr id="4" name="Slide Number Placeholder 3">
            <a:extLst>
              <a:ext uri="{FF2B5EF4-FFF2-40B4-BE49-F238E27FC236}">
                <a16:creationId xmlns:a16="http://schemas.microsoft.com/office/drawing/2014/main" id="{2DD65479-F0B5-4934-A130-8456944E00E9}"/>
              </a:ext>
            </a:extLst>
          </p:cNvPr>
          <p:cNvSpPr>
            <a:spLocks noGrp="1"/>
          </p:cNvSpPr>
          <p:nvPr>
            <p:ph type="sldNum" sz="quarter" idx="4"/>
          </p:nvPr>
        </p:nvSpPr>
        <p:spPr/>
        <p:txBody>
          <a:bodyPr/>
          <a:lstStyle/>
          <a:p>
            <a:pPr>
              <a:defRPr/>
            </a:pPr>
            <a:fld id="{B8C3CD40-D32D-4A66-9ED6-B023972553E0}" type="slidenum">
              <a:rPr lang="en-US" smtClean="0"/>
              <a:pPr>
                <a:defRPr/>
              </a:pPr>
              <a:t>128</a:t>
            </a:fld>
            <a:endParaRPr lang="en-US"/>
          </a:p>
        </p:txBody>
      </p:sp>
    </p:spTree>
    <p:extLst>
      <p:ext uri="{BB962C8B-B14F-4D97-AF65-F5344CB8AC3E}">
        <p14:creationId xmlns:p14="http://schemas.microsoft.com/office/powerpoint/2010/main" val="33542668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E93095-FF36-48D0-9A54-C031CBCE0497}"/>
              </a:ext>
            </a:extLst>
          </p:cNvPr>
          <p:cNvSpPr>
            <a:spLocks noGrp="1"/>
          </p:cNvSpPr>
          <p:nvPr>
            <p:ph type="title"/>
          </p:nvPr>
        </p:nvSpPr>
        <p:spPr/>
        <p:txBody>
          <a:bodyPr/>
          <a:lstStyle/>
          <a:p>
            <a:r>
              <a:rPr lang="en-US" dirty="0"/>
              <a:t>Tentative Decisions: Recognition Framework (continued)</a:t>
            </a:r>
          </a:p>
        </p:txBody>
      </p:sp>
      <p:sp>
        <p:nvSpPr>
          <p:cNvPr id="4" name="Slide Number Placeholder 3">
            <a:extLst>
              <a:ext uri="{FF2B5EF4-FFF2-40B4-BE49-F238E27FC236}">
                <a16:creationId xmlns:a16="http://schemas.microsoft.com/office/drawing/2014/main" id="{2DD65479-F0B5-4934-A130-8456944E00E9}"/>
              </a:ext>
            </a:extLst>
          </p:cNvPr>
          <p:cNvSpPr>
            <a:spLocks noGrp="1"/>
          </p:cNvSpPr>
          <p:nvPr>
            <p:ph type="sldNum" sz="quarter" idx="4"/>
          </p:nvPr>
        </p:nvSpPr>
        <p:spPr/>
        <p:txBody>
          <a:bodyPr/>
          <a:lstStyle/>
          <a:p>
            <a:pPr>
              <a:defRPr/>
            </a:pPr>
            <a:fld id="{B8C3CD40-D32D-4A66-9ED6-B023972553E0}" type="slidenum">
              <a:rPr lang="en-US" smtClean="0"/>
              <a:pPr>
                <a:defRPr/>
              </a:pPr>
              <a:t>129</a:t>
            </a:fld>
            <a:endParaRPr lang="en-US"/>
          </a:p>
        </p:txBody>
      </p:sp>
      <p:graphicFrame>
        <p:nvGraphicFramePr>
          <p:cNvPr id="7" name="Content Placeholder 6">
            <a:extLst>
              <a:ext uri="{FF2B5EF4-FFF2-40B4-BE49-F238E27FC236}">
                <a16:creationId xmlns:a16="http://schemas.microsoft.com/office/drawing/2014/main" id="{12BD1F4C-7F93-4D76-8B24-30BC84D55C46}"/>
              </a:ext>
            </a:extLst>
          </p:cNvPr>
          <p:cNvGraphicFramePr>
            <a:graphicFrameLocks noGrp="1"/>
          </p:cNvGraphicFramePr>
          <p:nvPr>
            <p:ph idx="1"/>
          </p:nvPr>
        </p:nvGraphicFramePr>
        <p:xfrm>
          <a:off x="291306" y="1321662"/>
          <a:ext cx="8561387" cy="4624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4764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FDBAC9-F503-44BD-9BC1-8DFBB7705D65}"/>
              </a:ext>
            </a:extLst>
          </p:cNvPr>
          <p:cNvSpPr>
            <a:spLocks noGrp="1"/>
          </p:cNvSpPr>
          <p:nvPr>
            <p:ph idx="1"/>
          </p:nvPr>
        </p:nvSpPr>
        <p:spPr>
          <a:xfrm>
            <a:off x="5284127" y="1282385"/>
            <a:ext cx="3631273" cy="1838884"/>
          </a:xfrm>
        </p:spPr>
        <p:txBody>
          <a:bodyPr/>
          <a:lstStyle/>
          <a:p>
            <a:r>
              <a:rPr lang="en-US" sz="2000" b="1" i="1" dirty="0"/>
              <a:t>Statement No. 76</a:t>
            </a:r>
            <a:r>
              <a:rPr lang="en-US" sz="2000" dirty="0"/>
              <a:t>, The Hierarchy of Generally Accepted Accounting Principles for State and Local Governments.</a:t>
            </a:r>
          </a:p>
        </p:txBody>
      </p:sp>
      <p:sp>
        <p:nvSpPr>
          <p:cNvPr id="3" name="Title 2">
            <a:extLst>
              <a:ext uri="{FF2B5EF4-FFF2-40B4-BE49-F238E27FC236}">
                <a16:creationId xmlns:a16="http://schemas.microsoft.com/office/drawing/2014/main" id="{FF8DDE7E-7D4B-45B6-8181-0447B260340A}"/>
              </a:ext>
            </a:extLst>
          </p:cNvPr>
          <p:cNvSpPr>
            <a:spLocks noGrp="1"/>
          </p:cNvSpPr>
          <p:nvPr>
            <p:ph type="title"/>
          </p:nvPr>
        </p:nvSpPr>
        <p:spPr/>
        <p:txBody>
          <a:bodyPr/>
          <a:lstStyle/>
          <a:p>
            <a:r>
              <a:rPr lang="en-US" dirty="0"/>
              <a:t>Relevance of the Technical Bulletin 2020-1</a:t>
            </a:r>
          </a:p>
        </p:txBody>
      </p:sp>
      <p:sp>
        <p:nvSpPr>
          <p:cNvPr id="4" name="Slide Number Placeholder 3">
            <a:extLst>
              <a:ext uri="{FF2B5EF4-FFF2-40B4-BE49-F238E27FC236}">
                <a16:creationId xmlns:a16="http://schemas.microsoft.com/office/drawing/2014/main" id="{AE534E89-15AE-42C8-836F-177CE4E25D36}"/>
              </a:ext>
            </a:extLst>
          </p:cNvPr>
          <p:cNvSpPr>
            <a:spLocks noGrp="1"/>
          </p:cNvSpPr>
          <p:nvPr>
            <p:ph type="sldNum" sz="quarter" idx="4"/>
          </p:nvPr>
        </p:nvSpPr>
        <p:spPr/>
        <p:txBody>
          <a:bodyPr/>
          <a:lstStyle/>
          <a:p>
            <a:pPr>
              <a:defRPr/>
            </a:pPr>
            <a:fld id="{B8C3CD40-D32D-4A66-9ED6-B023972553E0}" type="slidenum">
              <a:rPr lang="en-US" smtClean="0"/>
              <a:pPr>
                <a:defRPr/>
              </a:pPr>
              <a:t>13</a:t>
            </a:fld>
            <a:endParaRPr lang="en-US" dirty="0"/>
          </a:p>
        </p:txBody>
      </p:sp>
      <p:graphicFrame>
        <p:nvGraphicFramePr>
          <p:cNvPr id="5" name="Diagram 4">
            <a:extLst>
              <a:ext uri="{FF2B5EF4-FFF2-40B4-BE49-F238E27FC236}">
                <a16:creationId xmlns:a16="http://schemas.microsoft.com/office/drawing/2014/main" id="{A0FA4F4B-D5C7-4877-850A-25542C517E7C}"/>
              </a:ext>
            </a:extLst>
          </p:cNvPr>
          <p:cNvGraphicFramePr/>
          <p:nvPr/>
        </p:nvGraphicFramePr>
        <p:xfrm>
          <a:off x="119502" y="1763131"/>
          <a:ext cx="7626521" cy="4492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161723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910999546"/>
              </p:ext>
            </p:extLst>
          </p:nvPr>
        </p:nvGraphicFramePr>
        <p:xfrm>
          <a:off x="365759" y="1271042"/>
          <a:ext cx="7776756" cy="3123548"/>
        </p:xfrm>
        <a:graphic>
          <a:graphicData uri="http://schemas.openxmlformats.org/drawingml/2006/table">
            <a:tbl>
              <a:tblPr bandRow="1">
                <a:tableStyleId>{8A107856-5554-42FB-B03E-39F5DBC370BA}</a:tableStyleId>
              </a:tblPr>
              <a:tblGrid>
                <a:gridCol w="3888378">
                  <a:extLst>
                    <a:ext uri="{9D8B030D-6E8A-4147-A177-3AD203B41FA5}">
                      <a16:colId xmlns:a16="http://schemas.microsoft.com/office/drawing/2014/main" val="20000"/>
                    </a:ext>
                  </a:extLst>
                </a:gridCol>
                <a:gridCol w="3888378">
                  <a:extLst>
                    <a:ext uri="{9D8B030D-6E8A-4147-A177-3AD203B41FA5}">
                      <a16:colId xmlns:a16="http://schemas.microsoft.com/office/drawing/2014/main" val="20001"/>
                    </a:ext>
                  </a:extLst>
                </a:gridCol>
              </a:tblGrid>
              <a:tr h="552287">
                <a:tc>
                  <a:txBody>
                    <a:bodyPr/>
                    <a:lstStyle/>
                    <a:p>
                      <a:pPr algn="l"/>
                      <a:r>
                        <a:rPr lang="en-US"/>
                        <a:t>Preliminary</a:t>
                      </a:r>
                      <a:r>
                        <a:rPr lang="en-US" baseline="0"/>
                        <a:t> Views Issued</a:t>
                      </a:r>
                      <a:endParaRPr lang="en-US"/>
                    </a:p>
                  </a:txBody>
                  <a:tcPr marL="95127" marR="95127" anchor="ctr"/>
                </a:tc>
                <a:tc>
                  <a:txBody>
                    <a:bodyPr/>
                    <a:lstStyle/>
                    <a:p>
                      <a:pPr algn="l"/>
                      <a:r>
                        <a:rPr lang="en-US"/>
                        <a:t>September 2018</a:t>
                      </a:r>
                    </a:p>
                  </a:txBody>
                  <a:tcPr marL="95127" marR="95127" anchor="ctr"/>
                </a:tc>
                <a:extLst>
                  <a:ext uri="{0D108BD9-81ED-4DB2-BD59-A6C34878D82A}">
                    <a16:rowId xmlns:a16="http://schemas.microsoft.com/office/drawing/2014/main" val="10005"/>
                  </a:ext>
                </a:extLst>
              </a:tr>
              <a:tr h="552287">
                <a:tc>
                  <a:txBody>
                    <a:bodyPr/>
                    <a:lstStyle/>
                    <a:p>
                      <a:pPr algn="l"/>
                      <a:r>
                        <a:rPr lang="en-US"/>
                        <a:t>Redeliberations Began</a:t>
                      </a:r>
                    </a:p>
                  </a:txBody>
                  <a:tcPr marL="95127" marR="95127" anchor="ctr"/>
                </a:tc>
                <a:tc>
                  <a:txBody>
                    <a:bodyPr/>
                    <a:lstStyle/>
                    <a:p>
                      <a:pPr algn="l"/>
                      <a:r>
                        <a:rPr lang="en-US"/>
                        <a:t>June 2019</a:t>
                      </a:r>
                    </a:p>
                  </a:txBody>
                  <a:tcPr marL="95127" marR="95127" anchor="ctr"/>
                </a:tc>
                <a:extLst>
                  <a:ext uri="{0D108BD9-81ED-4DB2-BD59-A6C34878D82A}">
                    <a16:rowId xmlns:a16="http://schemas.microsoft.com/office/drawing/2014/main" val="2221728856"/>
                  </a:ext>
                </a:extLst>
              </a:tr>
              <a:tr h="552287">
                <a:tc>
                  <a:txBody>
                    <a:bodyPr/>
                    <a:lstStyle/>
                    <a:p>
                      <a:pPr algn="l"/>
                      <a:r>
                        <a:rPr lang="en-US"/>
                        <a:t>Exposure Draft Approved</a:t>
                      </a:r>
                    </a:p>
                  </a:txBody>
                  <a:tcPr marL="95127" marR="95127" anchor="ctr"/>
                </a:tc>
                <a:tc>
                  <a:txBody>
                    <a:bodyPr/>
                    <a:lstStyle/>
                    <a:p>
                      <a:pPr algn="l"/>
                      <a:r>
                        <a:rPr lang="en-US"/>
                        <a:t>June 2020</a:t>
                      </a:r>
                    </a:p>
                  </a:txBody>
                  <a:tcPr marL="95127" marR="95127" anchor="ctr"/>
                </a:tc>
                <a:extLst>
                  <a:ext uri="{0D108BD9-81ED-4DB2-BD59-A6C34878D82A}">
                    <a16:rowId xmlns:a16="http://schemas.microsoft.com/office/drawing/2014/main" val="447534437"/>
                  </a:ext>
                </a:extLst>
              </a:tr>
              <a:tr h="552287">
                <a:tc>
                  <a:txBody>
                    <a:bodyPr/>
                    <a:lstStyle/>
                    <a:p>
                      <a:pPr algn="l"/>
                      <a:r>
                        <a:rPr lang="en-US" dirty="0" err="1"/>
                        <a:t>Redeliberations</a:t>
                      </a:r>
                      <a:r>
                        <a:rPr lang="en-US" dirty="0"/>
                        <a:t> Began</a:t>
                      </a:r>
                    </a:p>
                  </a:txBody>
                  <a:tcPr marL="95127" marR="95127" anchor="ctr"/>
                </a:tc>
                <a:tc>
                  <a:txBody>
                    <a:bodyPr/>
                    <a:lstStyle/>
                    <a:p>
                      <a:pPr algn="l"/>
                      <a:r>
                        <a:rPr lang="en-US" dirty="0"/>
                        <a:t>May 2021</a:t>
                      </a:r>
                    </a:p>
                  </a:txBody>
                  <a:tcPr marL="95127" marR="95127" anchor="ctr"/>
                </a:tc>
                <a:extLst>
                  <a:ext uri="{0D108BD9-81ED-4DB2-BD59-A6C34878D82A}">
                    <a16:rowId xmlns:a16="http://schemas.microsoft.com/office/drawing/2014/main" val="3456829903"/>
                  </a:ext>
                </a:extLst>
              </a:tr>
              <a:tr h="552287">
                <a:tc>
                  <a:txBody>
                    <a:bodyPr/>
                    <a:lstStyle/>
                    <a:p>
                      <a:pPr algn="l"/>
                      <a:r>
                        <a:rPr lang="en-US" dirty="0"/>
                        <a:t>Final Concepts Statement Scheduled to Be Considered for Issuance</a:t>
                      </a:r>
                    </a:p>
                  </a:txBody>
                  <a:tcPr marL="95127" marR="95127" anchor="ctr"/>
                </a:tc>
                <a:tc>
                  <a:txBody>
                    <a:bodyPr/>
                    <a:lstStyle/>
                    <a:p>
                      <a:pPr algn="l"/>
                      <a:r>
                        <a:rPr lang="en-US" dirty="0"/>
                        <a:t>December 2023</a:t>
                      </a:r>
                    </a:p>
                  </a:txBody>
                  <a:tcPr marL="95127" marR="95127" anchor="ctr"/>
                </a:tc>
                <a:extLst>
                  <a:ext uri="{0D108BD9-81ED-4DB2-BD59-A6C34878D82A}">
                    <a16:rowId xmlns:a16="http://schemas.microsoft.com/office/drawing/2014/main" val="3367423015"/>
                  </a:ext>
                </a:extLst>
              </a:tr>
            </a:tbl>
          </a:graphicData>
        </a:graphic>
      </p:graphicFrame>
      <p:sp>
        <p:nvSpPr>
          <p:cNvPr id="2" name="Title 1"/>
          <p:cNvSpPr>
            <a:spLocks noGrp="1"/>
          </p:cNvSpPr>
          <p:nvPr>
            <p:ph type="title"/>
          </p:nvPr>
        </p:nvSpPr>
        <p:spPr>
          <a:xfrm>
            <a:off x="119063" y="197983"/>
            <a:ext cx="8677797" cy="897252"/>
          </a:xfrm>
        </p:spPr>
        <p:txBody>
          <a:bodyPr/>
          <a:lstStyle/>
          <a:p>
            <a:r>
              <a:rPr lang="en-US"/>
              <a:t>Project Timeline</a:t>
            </a:r>
          </a:p>
        </p:txBody>
      </p:sp>
      <p:sp>
        <p:nvSpPr>
          <p:cNvPr id="5" name="Slide Number Placeholder 4"/>
          <p:cNvSpPr>
            <a:spLocks noGrp="1"/>
          </p:cNvSpPr>
          <p:nvPr>
            <p:ph type="sldNum" sz="quarter" idx="4"/>
          </p:nvPr>
        </p:nvSpPr>
        <p:spPr/>
        <p:txBody>
          <a:bodyPr/>
          <a:lstStyle/>
          <a:p>
            <a:fld id="{8EDC38AE-20C7-40FD-B53A-27D883917EA3}" type="slidenum">
              <a:rPr lang="en-US" smtClean="0"/>
              <a:pPr/>
              <a:t>130</a:t>
            </a:fld>
            <a:endParaRPr lang="en-US"/>
          </a:p>
        </p:txBody>
      </p:sp>
    </p:spTree>
    <p:extLst>
      <p:ext uri="{BB962C8B-B14F-4D97-AF65-F5344CB8AC3E}">
        <p14:creationId xmlns:p14="http://schemas.microsoft.com/office/powerpoint/2010/main" val="421178148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393" y="2313947"/>
            <a:ext cx="8504673" cy="897252"/>
          </a:xfrm>
        </p:spPr>
        <p:txBody>
          <a:bodyPr>
            <a:noAutofit/>
          </a:bodyPr>
          <a:lstStyle/>
          <a:p>
            <a:r>
              <a:rPr lang="en-US" sz="3200"/>
              <a:t>Financial Reporting Model Reexamination</a:t>
            </a:r>
          </a:p>
        </p:txBody>
      </p:sp>
      <p:sp>
        <p:nvSpPr>
          <p:cNvPr id="5"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131</a:t>
            </a:fld>
            <a:endParaRPr lang="en-US"/>
          </a:p>
        </p:txBody>
      </p:sp>
    </p:spTree>
    <p:extLst>
      <p:ext uri="{BB962C8B-B14F-4D97-AF65-F5344CB8AC3E}">
        <p14:creationId xmlns:p14="http://schemas.microsoft.com/office/powerpoint/2010/main" val="198046236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BAB72151-4993-4C7F-AFBB-2ACB0CAD9599}"/>
              </a:ext>
            </a:extLst>
          </p:cNvPr>
          <p:cNvGraphicFramePr>
            <a:graphicFrameLocks noGrp="1"/>
          </p:cNvGraphicFramePr>
          <p:nvPr>
            <p:ph idx="1"/>
            <p:extLst>
              <p:ext uri="{D42A27DB-BD31-4B8C-83A1-F6EECF244321}">
                <p14:modId xmlns:p14="http://schemas.microsoft.com/office/powerpoint/2010/main" val="2965998991"/>
              </p:ext>
            </p:extLst>
          </p:nvPr>
        </p:nvGraphicFramePr>
        <p:xfrm>
          <a:off x="344948" y="1323703"/>
          <a:ext cx="8329383" cy="453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220256" y="280770"/>
            <a:ext cx="8795728" cy="672939"/>
          </a:xfrm>
        </p:spPr>
        <p:txBody>
          <a:bodyPr>
            <a:normAutofit fontScale="90000"/>
          </a:bodyPr>
          <a:lstStyle/>
          <a:p>
            <a:r>
              <a:rPr lang="en-US" i="1"/>
              <a:t>Financial Reporting Model Improvements</a:t>
            </a:r>
            <a:endParaRPr lang="en-US"/>
          </a:p>
        </p:txBody>
      </p:sp>
      <p:sp>
        <p:nvSpPr>
          <p:cNvPr id="2" name="Slide Number Placeholder 1"/>
          <p:cNvSpPr>
            <a:spLocks noGrp="1"/>
          </p:cNvSpPr>
          <p:nvPr>
            <p:ph type="sldNum" sz="quarter" idx="4"/>
          </p:nvPr>
        </p:nvSpPr>
        <p:spPr/>
        <p:txBody>
          <a:bodyPr/>
          <a:lstStyle/>
          <a:p>
            <a:fld id="{B678A430-2B5E-9C4F-A94E-0139B75F11B5}" type="slidenum">
              <a:rPr lang="en-US">
                <a:latin typeface="Arial"/>
              </a:rPr>
              <a:pPr/>
              <a:t>132</a:t>
            </a:fld>
            <a:endParaRPr lang="en-US">
              <a:latin typeface="Arial"/>
            </a:endParaRPr>
          </a:p>
        </p:txBody>
      </p:sp>
    </p:spTree>
    <p:extLst>
      <p:ext uri="{BB962C8B-B14F-4D97-AF65-F5344CB8AC3E}">
        <p14:creationId xmlns:p14="http://schemas.microsoft.com/office/powerpoint/2010/main" val="180491928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A8FFC68-C4F9-47D2-92E2-CCFC6D4C75AD}"/>
              </a:ext>
            </a:extLst>
          </p:cNvPr>
          <p:cNvGraphicFramePr>
            <a:graphicFrameLocks noGrp="1"/>
          </p:cNvGraphicFramePr>
          <p:nvPr>
            <p:ph idx="1"/>
          </p:nvPr>
        </p:nvGraphicFramePr>
        <p:xfrm>
          <a:off x="177706" y="1434576"/>
          <a:ext cx="8561387" cy="4624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456AD0D3-BC76-450D-A25E-50BFE0B614BD}"/>
              </a:ext>
            </a:extLst>
          </p:cNvPr>
          <p:cNvSpPr>
            <a:spLocks noGrp="1"/>
          </p:cNvSpPr>
          <p:nvPr>
            <p:ph type="title"/>
          </p:nvPr>
        </p:nvSpPr>
        <p:spPr>
          <a:xfrm>
            <a:off x="119500" y="240923"/>
            <a:ext cx="8677797" cy="897252"/>
          </a:xfrm>
        </p:spPr>
        <p:txBody>
          <a:bodyPr/>
          <a:lstStyle/>
          <a:p>
            <a:r>
              <a:rPr lang="en-US"/>
              <a:t>Overview of the Proposals</a:t>
            </a:r>
          </a:p>
        </p:txBody>
      </p:sp>
      <p:sp>
        <p:nvSpPr>
          <p:cNvPr id="4" name="Slide Number Placeholder 3">
            <a:extLst>
              <a:ext uri="{FF2B5EF4-FFF2-40B4-BE49-F238E27FC236}">
                <a16:creationId xmlns:a16="http://schemas.microsoft.com/office/drawing/2014/main" id="{780B7B7E-E1DC-47D9-8763-DCE29759F566}"/>
              </a:ext>
            </a:extLst>
          </p:cNvPr>
          <p:cNvSpPr>
            <a:spLocks noGrp="1"/>
          </p:cNvSpPr>
          <p:nvPr>
            <p:ph type="sldNum" sz="quarter" idx="4"/>
          </p:nvPr>
        </p:nvSpPr>
        <p:spPr/>
        <p:txBody>
          <a:bodyPr/>
          <a:lstStyle/>
          <a:p>
            <a:pPr>
              <a:defRPr/>
            </a:pPr>
            <a:fld id="{B8C3CD40-D32D-4A66-9ED6-B023972553E0}" type="slidenum">
              <a:rPr lang="en-US" smtClean="0"/>
              <a:pPr>
                <a:defRPr/>
              </a:pPr>
              <a:t>133</a:t>
            </a:fld>
            <a:endParaRPr lang="en-US"/>
          </a:p>
        </p:txBody>
      </p:sp>
    </p:spTree>
    <p:extLst>
      <p:ext uri="{BB962C8B-B14F-4D97-AF65-F5344CB8AC3E}">
        <p14:creationId xmlns:p14="http://schemas.microsoft.com/office/powerpoint/2010/main" val="325647384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9DA49FC-5FC5-4E2D-B673-5E787CD8A0C5}"/>
              </a:ext>
            </a:extLst>
          </p:cNvPr>
          <p:cNvGraphicFramePr>
            <a:graphicFrameLocks noGrp="1"/>
          </p:cNvGraphicFramePr>
          <p:nvPr>
            <p:ph idx="1"/>
          </p:nvPr>
        </p:nvGraphicFramePr>
        <p:xfrm>
          <a:off x="349510" y="2119744"/>
          <a:ext cx="8561387" cy="44802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B115423D-7643-40C6-B8D1-53FDA518C3E4}"/>
              </a:ext>
            </a:extLst>
          </p:cNvPr>
          <p:cNvSpPr>
            <a:spLocks noGrp="1"/>
          </p:cNvSpPr>
          <p:nvPr>
            <p:ph type="title"/>
          </p:nvPr>
        </p:nvSpPr>
        <p:spPr>
          <a:xfrm>
            <a:off x="0" y="68674"/>
            <a:ext cx="9144000" cy="897252"/>
          </a:xfrm>
        </p:spPr>
        <p:txBody>
          <a:bodyPr/>
          <a:lstStyle/>
          <a:p>
            <a:r>
              <a:rPr lang="en-US" sz="3200" dirty="0"/>
              <a:t>Tentative Decisions: Recognition in Governmental Funds</a:t>
            </a:r>
            <a:endParaRPr lang="en-US" sz="3200" i="1" dirty="0"/>
          </a:p>
        </p:txBody>
      </p:sp>
      <p:sp>
        <p:nvSpPr>
          <p:cNvPr id="4" name="Slide Number Placeholder 3">
            <a:extLst>
              <a:ext uri="{FF2B5EF4-FFF2-40B4-BE49-F238E27FC236}">
                <a16:creationId xmlns:a16="http://schemas.microsoft.com/office/drawing/2014/main" id="{9828EBAF-2B08-43F3-ACFA-F5ED80574982}"/>
              </a:ext>
            </a:extLst>
          </p:cNvPr>
          <p:cNvSpPr>
            <a:spLocks noGrp="1"/>
          </p:cNvSpPr>
          <p:nvPr>
            <p:ph type="sldNum" sz="quarter" idx="4"/>
          </p:nvPr>
        </p:nvSpPr>
        <p:spPr/>
        <p:txBody>
          <a:bodyPr/>
          <a:lstStyle/>
          <a:p>
            <a:pPr>
              <a:defRPr/>
            </a:pPr>
            <a:fld id="{B8C3CD40-D32D-4A66-9ED6-B023972553E0}" type="slidenum">
              <a:rPr lang="en-US" smtClean="0"/>
              <a:pPr>
                <a:defRPr/>
              </a:pPr>
              <a:t>134</a:t>
            </a:fld>
            <a:endParaRPr lang="en-US"/>
          </a:p>
        </p:txBody>
      </p:sp>
      <p:sp>
        <p:nvSpPr>
          <p:cNvPr id="7" name="Content Placeholder 1">
            <a:extLst>
              <a:ext uri="{FF2B5EF4-FFF2-40B4-BE49-F238E27FC236}">
                <a16:creationId xmlns:a16="http://schemas.microsoft.com/office/drawing/2014/main" id="{FFB39DE4-AC87-4062-8985-050872FA476C}"/>
              </a:ext>
            </a:extLst>
          </p:cNvPr>
          <p:cNvSpPr txBox="1">
            <a:spLocks/>
          </p:cNvSpPr>
          <p:nvPr/>
        </p:nvSpPr>
        <p:spPr bwMode="auto">
          <a:xfrm>
            <a:off x="1056500" y="1060598"/>
            <a:ext cx="7031000" cy="9644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3363" indent="-227013" algn="l" rtl="0" eaLnBrk="1" fontAlgn="base" hangingPunct="1">
              <a:lnSpc>
                <a:spcPct val="112000"/>
              </a:lnSpc>
              <a:spcBef>
                <a:spcPts val="1500"/>
              </a:spcBef>
              <a:spcAft>
                <a:spcPct val="0"/>
              </a:spcAft>
              <a:buClr>
                <a:srgbClr val="EF4142"/>
              </a:buClr>
              <a:buFont typeface="Wingdings" charset="2"/>
              <a:buChar char="§"/>
              <a:tabLst/>
              <a:defRPr sz="2400" b="0" kern="1200">
                <a:solidFill>
                  <a:srgbClr val="000000"/>
                </a:solidFill>
                <a:latin typeface="Arial" pitchFamily="34" charset="0"/>
                <a:ea typeface="+mn-ea"/>
                <a:cs typeface="Arial" pitchFamily="34" charset="0"/>
              </a:defRPr>
            </a:lvl1pPr>
            <a:lvl2pPr marL="457200" indent="-223838" algn="l" rtl="0" eaLnBrk="1" fontAlgn="base" hangingPunct="1">
              <a:lnSpc>
                <a:spcPct val="112000"/>
              </a:lnSpc>
              <a:spcBef>
                <a:spcPts val="400"/>
              </a:spcBef>
              <a:spcAft>
                <a:spcPct val="0"/>
              </a:spcAft>
              <a:buClr>
                <a:srgbClr val="EF4142"/>
              </a:buClr>
              <a:buFont typeface="Lucida Grande"/>
              <a:buChar char="-"/>
              <a:tabLst/>
              <a:defRPr sz="2200" kern="1200" baseline="0">
                <a:solidFill>
                  <a:schemeClr val="tx1">
                    <a:lumMod val="75000"/>
                    <a:lumOff val="25000"/>
                  </a:schemeClr>
                </a:solidFill>
                <a:latin typeface="Arial" pitchFamily="34" charset="0"/>
                <a:ea typeface="+mn-ea"/>
                <a:cs typeface="Arial" pitchFamily="34" charset="0"/>
              </a:defRPr>
            </a:lvl2pPr>
            <a:lvl3pPr marL="690563" indent="-222250" algn="l" rtl="0" eaLnBrk="1" fontAlgn="base" hangingPunct="1">
              <a:lnSpc>
                <a:spcPct val="112000"/>
              </a:lnSpc>
              <a:spcBef>
                <a:spcPts val="300"/>
              </a:spcBef>
              <a:spcAft>
                <a:spcPct val="0"/>
              </a:spcAft>
              <a:buClr>
                <a:srgbClr val="EF4142"/>
              </a:buClr>
              <a:buFont typeface="Arial" pitchFamily="34" charset="0"/>
              <a:buChar char="•"/>
              <a:tabLst/>
              <a:defRPr sz="2000" kern="1200">
                <a:solidFill>
                  <a:schemeClr val="tx1">
                    <a:lumMod val="75000"/>
                    <a:lumOff val="25000"/>
                  </a:schemeClr>
                </a:solidFill>
                <a:latin typeface="Arial" pitchFamily="34" charset="0"/>
                <a:ea typeface="+mn-ea"/>
                <a:cs typeface="Arial" pitchFamily="34" charset="0"/>
              </a:defRPr>
            </a:lvl3pPr>
            <a:lvl4pPr marL="914400" indent="-227013" algn="l" rtl="0" eaLnBrk="1" fontAlgn="base" hangingPunct="1">
              <a:lnSpc>
                <a:spcPct val="112000"/>
              </a:lnSpc>
              <a:spcBef>
                <a:spcPts val="300"/>
              </a:spcBef>
              <a:spcAft>
                <a:spcPct val="0"/>
              </a:spcAft>
              <a:buClr>
                <a:srgbClr val="EF4142"/>
              </a:buClr>
              <a:buFont typeface="Courier New" pitchFamily="49" charset="0"/>
              <a:buChar char="o"/>
              <a:tabLst/>
              <a:defRPr sz="1800" kern="1200">
                <a:solidFill>
                  <a:schemeClr val="tx1">
                    <a:lumMod val="75000"/>
                    <a:lumOff val="25000"/>
                  </a:schemeClr>
                </a:solidFill>
                <a:latin typeface="Arial" pitchFamily="34" charset="0"/>
                <a:ea typeface="+mn-ea"/>
                <a:cs typeface="Arial" pitchFamily="34" charset="0"/>
              </a:defRPr>
            </a:lvl4pPr>
            <a:lvl5pPr marL="1147763" indent="-227013" algn="l" rtl="0" eaLnBrk="1" fontAlgn="base" hangingPunct="1">
              <a:lnSpc>
                <a:spcPct val="112000"/>
              </a:lnSpc>
              <a:spcBef>
                <a:spcPts val="300"/>
              </a:spcBef>
              <a:spcAft>
                <a:spcPct val="0"/>
              </a:spcAft>
              <a:buClr>
                <a:srgbClr val="EF4142"/>
              </a:buClr>
              <a:buFont typeface="Arial" charset="0"/>
              <a:buChar char="»"/>
              <a:defRPr sz="18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350" indent="0" algn="ctr">
              <a:lnSpc>
                <a:spcPct val="100000"/>
              </a:lnSpc>
              <a:buFont typeface="Wingdings" charset="2"/>
              <a:buNone/>
            </a:pPr>
            <a:r>
              <a:rPr lang="en-US" sz="2200" b="1" dirty="0">
                <a:solidFill>
                  <a:schemeClr val="tx2">
                    <a:lumMod val="75000"/>
                  </a:schemeClr>
                </a:solidFill>
              </a:rPr>
              <a:t>Short-term financial resources measurement focus and modified accrual basis of accounting</a:t>
            </a:r>
            <a:endParaRPr lang="en-US" b="1" dirty="0">
              <a:solidFill>
                <a:schemeClr val="tx2">
                  <a:lumMod val="75000"/>
                </a:schemeClr>
              </a:solidFill>
            </a:endParaRPr>
          </a:p>
        </p:txBody>
      </p:sp>
    </p:spTree>
    <p:extLst>
      <p:ext uri="{BB962C8B-B14F-4D97-AF65-F5344CB8AC3E}">
        <p14:creationId xmlns:p14="http://schemas.microsoft.com/office/powerpoint/2010/main" val="67820751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3">
            <a:extLst>
              <a:ext uri="{FF2B5EF4-FFF2-40B4-BE49-F238E27FC236}">
                <a16:creationId xmlns:a16="http://schemas.microsoft.com/office/drawing/2014/main" id="{D4364D00-15D4-4DA8-AB20-7B5357AD3283}"/>
              </a:ext>
            </a:extLst>
          </p:cNvPr>
          <p:cNvGraphicFramePr>
            <a:graphicFrameLocks noGrp="1"/>
          </p:cNvGraphicFramePr>
          <p:nvPr>
            <p:ph idx="1"/>
            <p:extLst>
              <p:ext uri="{D42A27DB-BD31-4B8C-83A1-F6EECF244321}">
                <p14:modId xmlns:p14="http://schemas.microsoft.com/office/powerpoint/2010/main" val="368730465"/>
              </p:ext>
            </p:extLst>
          </p:nvPr>
        </p:nvGraphicFramePr>
        <p:xfrm>
          <a:off x="291306" y="1624967"/>
          <a:ext cx="8561387" cy="2143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C11F4151-8B51-4E27-A59D-6C079C6EABF0}"/>
              </a:ext>
            </a:extLst>
          </p:cNvPr>
          <p:cNvSpPr>
            <a:spLocks noGrp="1"/>
          </p:cNvSpPr>
          <p:nvPr>
            <p:ph type="title"/>
          </p:nvPr>
        </p:nvSpPr>
        <p:spPr/>
        <p:txBody>
          <a:bodyPr/>
          <a:lstStyle/>
          <a:p>
            <a:r>
              <a:rPr lang="en-US" sz="3200"/>
              <a:t>Recognition in Governmental Funds (cont.)</a:t>
            </a:r>
            <a:endParaRPr lang="en-US" sz="3200" i="1"/>
          </a:p>
        </p:txBody>
      </p:sp>
      <p:sp>
        <p:nvSpPr>
          <p:cNvPr id="4" name="Slide Number Placeholder 3">
            <a:extLst>
              <a:ext uri="{FF2B5EF4-FFF2-40B4-BE49-F238E27FC236}">
                <a16:creationId xmlns:a16="http://schemas.microsoft.com/office/drawing/2014/main" id="{7A245D95-D894-44C2-A0B8-1888EC5F0F45}"/>
              </a:ext>
            </a:extLst>
          </p:cNvPr>
          <p:cNvSpPr>
            <a:spLocks noGrp="1"/>
          </p:cNvSpPr>
          <p:nvPr>
            <p:ph type="sldNum" sz="quarter" idx="4"/>
          </p:nvPr>
        </p:nvSpPr>
        <p:spPr/>
        <p:txBody>
          <a:bodyPr/>
          <a:lstStyle/>
          <a:p>
            <a:pPr defTabSz="342905">
              <a:defRPr/>
            </a:pPr>
            <a:fld id="{E62A3572-4079-43A9-BCE0-477ECCB5662A}" type="slidenum">
              <a:rPr lang="en-US" smtClean="0">
                <a:ea typeface="ＭＳ Ｐゴシック" pitchFamily="-64" charset="-128"/>
              </a:rPr>
              <a:pPr defTabSz="342905">
                <a:defRPr/>
              </a:pPr>
              <a:t>135</a:t>
            </a:fld>
            <a:endParaRPr lang="en-US">
              <a:ea typeface="ＭＳ Ｐゴシック" pitchFamily="-64" charset="-128"/>
            </a:endParaRPr>
          </a:p>
        </p:txBody>
      </p:sp>
      <p:graphicFrame>
        <p:nvGraphicFramePr>
          <p:cNvPr id="16" name="Diagram 15">
            <a:extLst>
              <a:ext uri="{FF2B5EF4-FFF2-40B4-BE49-F238E27FC236}">
                <a16:creationId xmlns:a16="http://schemas.microsoft.com/office/drawing/2014/main" id="{706D804A-B7D0-4D03-B62D-38107636F472}"/>
              </a:ext>
            </a:extLst>
          </p:cNvPr>
          <p:cNvGraphicFramePr/>
          <p:nvPr/>
        </p:nvGraphicFramePr>
        <p:xfrm>
          <a:off x="814878" y="4092330"/>
          <a:ext cx="7389784" cy="255454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65058886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7D71E8BC-FE3C-4C14-9410-B83F73EA7CDB}"/>
              </a:ext>
            </a:extLst>
          </p:cNvPr>
          <p:cNvGraphicFramePr>
            <a:graphicFrameLocks noGrp="1"/>
          </p:cNvGraphicFramePr>
          <p:nvPr>
            <p:ph idx="1"/>
          </p:nvPr>
        </p:nvGraphicFramePr>
        <p:xfrm>
          <a:off x="461554" y="1628503"/>
          <a:ext cx="7743108" cy="3936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311091" y="395810"/>
            <a:ext cx="8832909" cy="897252"/>
          </a:xfrm>
        </p:spPr>
        <p:txBody>
          <a:bodyPr>
            <a:noAutofit/>
          </a:bodyPr>
          <a:lstStyle/>
          <a:p>
            <a:r>
              <a:rPr lang="en-US" sz="3200" dirty="0"/>
              <a:t>Tentative Decisions: Presentation of Governmental Funds</a:t>
            </a:r>
          </a:p>
        </p:txBody>
      </p:sp>
      <p:sp>
        <p:nvSpPr>
          <p:cNvPr id="5" name="Slide Number Placeholder 4"/>
          <p:cNvSpPr>
            <a:spLocks noGrp="1"/>
          </p:cNvSpPr>
          <p:nvPr>
            <p:ph type="sldNum" sz="quarter" idx="4"/>
          </p:nvPr>
        </p:nvSpPr>
        <p:spPr/>
        <p:txBody>
          <a:bodyPr/>
          <a:lstStyle/>
          <a:p>
            <a:pPr defTabSz="257175"/>
            <a:fld id="{B678A430-2B5E-9C4F-A94E-0139B75F11B5}" type="slidenum">
              <a:rPr lang="en-US">
                <a:latin typeface="Arial"/>
                <a:ea typeface="ＭＳ Ｐゴシック" pitchFamily="-64" charset="-128"/>
              </a:rPr>
              <a:pPr defTabSz="257175"/>
              <a:t>136</a:t>
            </a:fld>
            <a:endParaRPr lang="en-US">
              <a:latin typeface="Arial"/>
              <a:ea typeface="ＭＳ Ｐゴシック" pitchFamily="-64" charset="-128"/>
            </a:endParaRPr>
          </a:p>
        </p:txBody>
      </p:sp>
    </p:spTree>
    <p:extLst>
      <p:ext uri="{BB962C8B-B14F-4D97-AF65-F5344CB8AC3E}">
        <p14:creationId xmlns:p14="http://schemas.microsoft.com/office/powerpoint/2010/main" val="75223105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47"/>
            <a:ext cx="9144000" cy="612675"/>
          </a:xfrm>
        </p:spPr>
        <p:txBody>
          <a:bodyPr>
            <a:noAutofit/>
          </a:bodyPr>
          <a:lstStyle/>
          <a:p>
            <a:r>
              <a:rPr lang="en-US" sz="2400"/>
              <a:t>Proposed Statement of Short-Term Financial Resource Flows</a:t>
            </a:r>
          </a:p>
        </p:txBody>
      </p:sp>
      <p:sp>
        <p:nvSpPr>
          <p:cNvPr id="5" name="Slide Number Placeholder 4"/>
          <p:cNvSpPr>
            <a:spLocks noGrp="1"/>
          </p:cNvSpPr>
          <p:nvPr>
            <p:ph type="sldNum" sz="quarter" idx="4"/>
          </p:nvPr>
        </p:nvSpPr>
        <p:spPr/>
        <p:txBody>
          <a:bodyPr/>
          <a:lstStyle/>
          <a:p>
            <a:pPr defTabSz="342900"/>
            <a:fld id="{B678A430-2B5E-9C4F-A94E-0139B75F11B5}" type="slidenum">
              <a:rPr lang="en-US">
                <a:latin typeface="Arial"/>
                <a:ea typeface="ＭＳ Ｐゴシック" pitchFamily="-64" charset="-128"/>
              </a:rPr>
              <a:pPr defTabSz="342900"/>
              <a:t>137</a:t>
            </a:fld>
            <a:endParaRPr lang="en-US">
              <a:latin typeface="Arial"/>
              <a:ea typeface="ＭＳ Ｐゴシック" pitchFamily="-64" charset="-128"/>
            </a:endParaRPr>
          </a:p>
        </p:txBody>
      </p:sp>
      <p:pic>
        <p:nvPicPr>
          <p:cNvPr id="3" name="Picture 2">
            <a:extLst>
              <a:ext uri="{FF2B5EF4-FFF2-40B4-BE49-F238E27FC236}">
                <a16:creationId xmlns:a16="http://schemas.microsoft.com/office/drawing/2014/main" id="{C01B4E92-7FE6-46CC-B6D5-E976CC77A911}"/>
              </a:ext>
            </a:extLst>
          </p:cNvPr>
          <p:cNvPicPr>
            <a:picLocks noChangeAspect="1"/>
          </p:cNvPicPr>
          <p:nvPr/>
        </p:nvPicPr>
        <p:blipFill>
          <a:blip r:embed="rId3"/>
          <a:stretch>
            <a:fillRect/>
          </a:stretch>
        </p:blipFill>
        <p:spPr>
          <a:xfrm>
            <a:off x="110358" y="533781"/>
            <a:ext cx="7677150" cy="6315075"/>
          </a:xfrm>
          <a:prstGeom prst="rect">
            <a:avLst/>
          </a:prstGeom>
        </p:spPr>
      </p:pic>
      <p:sp>
        <p:nvSpPr>
          <p:cNvPr id="6" name="Title 1">
            <a:extLst>
              <a:ext uri="{FF2B5EF4-FFF2-40B4-BE49-F238E27FC236}">
                <a16:creationId xmlns:a16="http://schemas.microsoft.com/office/drawing/2014/main" id="{65F9E9D2-3F79-4D48-8037-C0B77F3F0A28}"/>
              </a:ext>
            </a:extLst>
          </p:cNvPr>
          <p:cNvSpPr txBox="1">
            <a:spLocks/>
          </p:cNvSpPr>
          <p:nvPr/>
        </p:nvSpPr>
        <p:spPr bwMode="auto">
          <a:xfrm>
            <a:off x="1442268" y="1612800"/>
            <a:ext cx="2105604" cy="1105392"/>
          </a:xfrm>
          <a:prstGeom prst="rect">
            <a:avLst/>
          </a:prstGeom>
          <a:solidFill>
            <a:schemeClr val="accent2">
              <a:lumMod val="20000"/>
              <a:lumOff val="80000"/>
            </a:schemeClr>
          </a:solidFill>
          <a:ln w="9525">
            <a:solidFill>
              <a:schemeClr val="accent2">
                <a:lumMod val="75000"/>
              </a:schemeClr>
            </a:solidFill>
            <a:miter lim="800000"/>
            <a:headEnd/>
            <a:tailEnd/>
          </a:ln>
        </p:spPr>
        <p:txBody>
          <a:bodyPr vert="horz" wrap="square" lIns="91440" tIns="0" rIns="0" bIns="0" numCol="1" anchor="ctr" anchorCtr="0" compatLnSpc="1">
            <a:prstTxWarp prst="textNoShape">
              <a:avLst/>
            </a:prstTxWarp>
            <a:noAutofit/>
          </a:bodyPr>
          <a:lstStyle>
            <a:lvl1pPr algn="l" rtl="0" eaLnBrk="1" fontAlgn="base" hangingPunct="1">
              <a:lnSpc>
                <a:spcPts val="3700"/>
              </a:lnSpc>
              <a:spcBef>
                <a:spcPct val="0"/>
              </a:spcBef>
              <a:spcAft>
                <a:spcPct val="0"/>
              </a:spcAft>
              <a:defRPr sz="3600" b="1" kern="1200">
                <a:solidFill>
                  <a:srgbClr val="355F9A"/>
                </a:solidFill>
                <a:effectLst/>
                <a:latin typeface="Arial" charset="0"/>
                <a:ea typeface="Arial" charset="0"/>
                <a:cs typeface="Arial" charset="0"/>
              </a:defRPr>
            </a:lvl1pPr>
            <a:lvl2pPr algn="l" rtl="0" eaLnBrk="1" fontAlgn="base" hangingPunct="1">
              <a:lnSpc>
                <a:spcPts val="3500"/>
              </a:lnSpc>
              <a:spcBef>
                <a:spcPct val="0"/>
              </a:spcBef>
              <a:spcAft>
                <a:spcPct val="0"/>
              </a:spcAft>
              <a:defRPr sz="3400">
                <a:solidFill>
                  <a:srgbClr val="32607E"/>
                </a:solidFill>
                <a:latin typeface="Arial" charset="0"/>
                <a:cs typeface="Arial" charset="0"/>
              </a:defRPr>
            </a:lvl2pPr>
            <a:lvl3pPr algn="l" rtl="0" eaLnBrk="1" fontAlgn="base" hangingPunct="1">
              <a:lnSpc>
                <a:spcPts val="3500"/>
              </a:lnSpc>
              <a:spcBef>
                <a:spcPct val="0"/>
              </a:spcBef>
              <a:spcAft>
                <a:spcPct val="0"/>
              </a:spcAft>
              <a:defRPr sz="3400">
                <a:solidFill>
                  <a:srgbClr val="32607E"/>
                </a:solidFill>
                <a:latin typeface="Arial" charset="0"/>
                <a:cs typeface="Arial" charset="0"/>
              </a:defRPr>
            </a:lvl3pPr>
            <a:lvl4pPr algn="l" rtl="0" eaLnBrk="1" fontAlgn="base" hangingPunct="1">
              <a:lnSpc>
                <a:spcPts val="3500"/>
              </a:lnSpc>
              <a:spcBef>
                <a:spcPct val="0"/>
              </a:spcBef>
              <a:spcAft>
                <a:spcPct val="0"/>
              </a:spcAft>
              <a:defRPr sz="3400">
                <a:solidFill>
                  <a:srgbClr val="32607E"/>
                </a:solidFill>
                <a:latin typeface="Arial" charset="0"/>
                <a:cs typeface="Arial" charset="0"/>
              </a:defRPr>
            </a:lvl4pPr>
            <a:lvl5pPr algn="l" rtl="0" eaLnBrk="1" fontAlgn="base" hangingPunct="1">
              <a:lnSpc>
                <a:spcPts val="3500"/>
              </a:lnSpc>
              <a:spcBef>
                <a:spcPct val="0"/>
              </a:spcBef>
              <a:spcAft>
                <a:spcPct val="0"/>
              </a:spcAft>
              <a:defRPr sz="3400">
                <a:solidFill>
                  <a:srgbClr val="32607E"/>
                </a:solidFill>
                <a:latin typeface="Arial" charset="0"/>
                <a:cs typeface="Arial" charset="0"/>
              </a:defRPr>
            </a:lvl5pPr>
            <a:lvl6pPr marL="457200" algn="l" rtl="0" eaLnBrk="1" fontAlgn="base" hangingPunct="1">
              <a:spcBef>
                <a:spcPct val="0"/>
              </a:spcBef>
              <a:spcAft>
                <a:spcPct val="0"/>
              </a:spcAft>
              <a:defRPr sz="3600" b="1">
                <a:solidFill>
                  <a:schemeClr val="tx1"/>
                </a:solidFill>
                <a:latin typeface="Arial" charset="0"/>
                <a:cs typeface="Arial" charset="0"/>
              </a:defRPr>
            </a:lvl6pPr>
            <a:lvl7pPr marL="914400" algn="l" rtl="0" eaLnBrk="1" fontAlgn="base" hangingPunct="1">
              <a:spcBef>
                <a:spcPct val="0"/>
              </a:spcBef>
              <a:spcAft>
                <a:spcPct val="0"/>
              </a:spcAft>
              <a:defRPr sz="3600" b="1">
                <a:solidFill>
                  <a:schemeClr val="tx1"/>
                </a:solidFill>
                <a:latin typeface="Arial" charset="0"/>
                <a:cs typeface="Arial" charset="0"/>
              </a:defRPr>
            </a:lvl7pPr>
            <a:lvl8pPr marL="1371600" algn="l" rtl="0" eaLnBrk="1" fontAlgn="base" hangingPunct="1">
              <a:spcBef>
                <a:spcPct val="0"/>
              </a:spcBef>
              <a:spcAft>
                <a:spcPct val="0"/>
              </a:spcAft>
              <a:defRPr sz="3600" b="1">
                <a:solidFill>
                  <a:schemeClr val="tx1"/>
                </a:solidFill>
                <a:latin typeface="Arial" charset="0"/>
                <a:cs typeface="Arial" charset="0"/>
              </a:defRPr>
            </a:lvl8pPr>
            <a:lvl9pPr marL="1828800" algn="l" rtl="0" eaLnBrk="1" fontAlgn="base" hangingPunct="1">
              <a:spcBef>
                <a:spcPct val="0"/>
              </a:spcBef>
              <a:spcAft>
                <a:spcPct val="0"/>
              </a:spcAft>
              <a:defRPr sz="3600" b="1">
                <a:solidFill>
                  <a:schemeClr val="tx1"/>
                </a:solidFill>
                <a:latin typeface="Arial" charset="0"/>
                <a:cs typeface="Arial" charset="0"/>
              </a:defRPr>
            </a:lvl9pPr>
          </a:lstStyle>
          <a:p>
            <a:pPr>
              <a:lnSpc>
                <a:spcPct val="100000"/>
              </a:lnSpc>
            </a:pPr>
            <a:r>
              <a:rPr lang="en-US" sz="2000"/>
              <a:t>Current and Noncurrent Activity Format</a:t>
            </a:r>
          </a:p>
        </p:txBody>
      </p:sp>
    </p:spTree>
    <p:extLst>
      <p:ext uri="{BB962C8B-B14F-4D97-AF65-F5344CB8AC3E}">
        <p14:creationId xmlns:p14="http://schemas.microsoft.com/office/powerpoint/2010/main" val="21724166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706" y="1560897"/>
            <a:ext cx="8561387" cy="897253"/>
          </a:xfrm>
        </p:spPr>
        <p:txBody>
          <a:bodyPr/>
          <a:lstStyle/>
          <a:p>
            <a:pPr marL="6350" indent="0">
              <a:buNone/>
            </a:pPr>
            <a:r>
              <a:rPr lang="en-US"/>
              <a:t>Separate presentation of operating and nonoperating revenues and expenses</a:t>
            </a:r>
          </a:p>
        </p:txBody>
      </p:sp>
      <p:sp>
        <p:nvSpPr>
          <p:cNvPr id="2" name="Title 1"/>
          <p:cNvSpPr>
            <a:spLocks noGrp="1"/>
          </p:cNvSpPr>
          <p:nvPr>
            <p:ph type="title"/>
          </p:nvPr>
        </p:nvSpPr>
        <p:spPr/>
        <p:txBody>
          <a:bodyPr>
            <a:noAutofit/>
          </a:bodyPr>
          <a:lstStyle/>
          <a:p>
            <a:r>
              <a:rPr lang="en-US"/>
              <a:t>Proposals: Proprietary Funds</a:t>
            </a:r>
          </a:p>
        </p:txBody>
      </p:sp>
      <p:sp>
        <p:nvSpPr>
          <p:cNvPr id="5" name="Slide Number Placeholder 4"/>
          <p:cNvSpPr>
            <a:spLocks noGrp="1"/>
          </p:cNvSpPr>
          <p:nvPr>
            <p:ph type="sldNum" sz="quarter" idx="4"/>
          </p:nvPr>
        </p:nvSpPr>
        <p:spPr/>
        <p:txBody>
          <a:bodyPr/>
          <a:lstStyle/>
          <a:p>
            <a:pPr defTabSz="342900"/>
            <a:fld id="{B678A430-2B5E-9C4F-A94E-0139B75F11B5}" type="slidenum">
              <a:rPr lang="en-US">
                <a:latin typeface="Arial"/>
                <a:ea typeface="ＭＳ Ｐゴシック" pitchFamily="-64" charset="-128"/>
              </a:rPr>
              <a:pPr defTabSz="342900"/>
              <a:t>138</a:t>
            </a:fld>
            <a:endParaRPr lang="en-US">
              <a:latin typeface="Arial"/>
              <a:ea typeface="ＭＳ Ｐゴシック" pitchFamily="-64" charset="-128"/>
            </a:endParaRPr>
          </a:p>
        </p:txBody>
      </p:sp>
      <p:graphicFrame>
        <p:nvGraphicFramePr>
          <p:cNvPr id="7" name="Diagram 6">
            <a:extLst>
              <a:ext uri="{FF2B5EF4-FFF2-40B4-BE49-F238E27FC236}">
                <a16:creationId xmlns:a16="http://schemas.microsoft.com/office/drawing/2014/main" id="{BE454B63-263B-4997-B07D-B92B71ED910F}"/>
              </a:ext>
            </a:extLst>
          </p:cNvPr>
          <p:cNvGraphicFramePr/>
          <p:nvPr>
            <p:extLst>
              <p:ext uri="{D42A27DB-BD31-4B8C-83A1-F6EECF244321}">
                <p14:modId xmlns:p14="http://schemas.microsoft.com/office/powerpoint/2010/main" val="1121347931"/>
              </p:ext>
            </p:extLst>
          </p:nvPr>
        </p:nvGraphicFramePr>
        <p:xfrm>
          <a:off x="374469" y="2584472"/>
          <a:ext cx="7498080" cy="3514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75436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BE350B3-4511-4853-9D99-F3351C08B0FF}"/>
              </a:ext>
            </a:extLst>
          </p:cNvPr>
          <p:cNvGraphicFramePr>
            <a:graphicFrameLocks noGrp="1"/>
          </p:cNvGraphicFramePr>
          <p:nvPr>
            <p:ph idx="1"/>
            <p:extLst>
              <p:ext uri="{D42A27DB-BD31-4B8C-83A1-F6EECF244321}">
                <p14:modId xmlns:p14="http://schemas.microsoft.com/office/powerpoint/2010/main" val="2520102638"/>
              </p:ext>
            </p:extLst>
          </p:nvPr>
        </p:nvGraphicFramePr>
        <p:xfrm>
          <a:off x="291306" y="1551709"/>
          <a:ext cx="8561387" cy="41061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119502" y="470425"/>
            <a:ext cx="8677797" cy="897252"/>
          </a:xfrm>
        </p:spPr>
        <p:txBody>
          <a:bodyPr>
            <a:noAutofit/>
          </a:bodyPr>
          <a:lstStyle/>
          <a:p>
            <a:r>
              <a:rPr lang="en-US"/>
              <a:t>Proposals: Proprietary Funds (cont.)</a:t>
            </a:r>
          </a:p>
        </p:txBody>
      </p:sp>
      <p:sp>
        <p:nvSpPr>
          <p:cNvPr id="5" name="Slide Number Placeholder 4"/>
          <p:cNvSpPr>
            <a:spLocks noGrp="1"/>
          </p:cNvSpPr>
          <p:nvPr>
            <p:ph type="sldNum" sz="quarter" idx="4"/>
          </p:nvPr>
        </p:nvSpPr>
        <p:spPr/>
        <p:txBody>
          <a:bodyPr/>
          <a:lstStyle/>
          <a:p>
            <a:pPr defTabSz="342900"/>
            <a:fld id="{B678A430-2B5E-9C4F-A94E-0139B75F11B5}" type="slidenum">
              <a:rPr lang="en-US">
                <a:latin typeface="Arial"/>
                <a:ea typeface="ＭＳ Ｐゴシック" pitchFamily="-64" charset="-128"/>
              </a:rPr>
              <a:pPr defTabSz="342900"/>
              <a:t>139</a:t>
            </a:fld>
            <a:endParaRPr lang="en-US">
              <a:latin typeface="Arial"/>
              <a:ea typeface="ＭＳ Ｐゴシック" pitchFamily="-64" charset="-128"/>
            </a:endParaRPr>
          </a:p>
        </p:txBody>
      </p:sp>
    </p:spTree>
    <p:extLst>
      <p:ext uri="{BB962C8B-B14F-4D97-AF65-F5344CB8AC3E}">
        <p14:creationId xmlns:p14="http://schemas.microsoft.com/office/powerpoint/2010/main" val="157225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649A38-4367-49D8-AE8A-355E8837B557}"/>
              </a:ext>
            </a:extLst>
          </p:cNvPr>
          <p:cNvSpPr>
            <a:spLocks noGrp="1"/>
          </p:cNvSpPr>
          <p:nvPr>
            <p:ph idx="1"/>
          </p:nvPr>
        </p:nvSpPr>
        <p:spPr/>
        <p:txBody>
          <a:bodyPr/>
          <a:lstStyle/>
          <a:p>
            <a:r>
              <a:rPr lang="en-US" dirty="0"/>
              <a:t>Whether resources received from the Coronavirus Relief Fund (CRF) are subject to eligibility requirements or to purpose restrictions and how they should be accounted for</a:t>
            </a:r>
          </a:p>
          <a:p>
            <a:pPr lvl="1"/>
            <a:r>
              <a:rPr lang="en-US" dirty="0"/>
              <a:t>CRF funds are voluntary nonexchange transactions subject to eligibility requirement rather than purpose restrictions</a:t>
            </a:r>
          </a:p>
          <a:p>
            <a:pPr lvl="1"/>
            <a:r>
              <a:rPr lang="en-US" dirty="0"/>
              <a:t>Recipient government should recognize resources received from the CRF as liabilities until the applicable eligibility requirements are met, including the incurrence of eligible expenditures</a:t>
            </a:r>
          </a:p>
          <a:p>
            <a:pPr lvl="1"/>
            <a:r>
              <a:rPr lang="en-US" dirty="0"/>
              <a:t>Recipient government should recognize revenue for the CRF resources received when the eligibility requirements are met</a:t>
            </a:r>
          </a:p>
        </p:txBody>
      </p:sp>
      <p:sp>
        <p:nvSpPr>
          <p:cNvPr id="3" name="Title 2">
            <a:extLst>
              <a:ext uri="{FF2B5EF4-FFF2-40B4-BE49-F238E27FC236}">
                <a16:creationId xmlns:a16="http://schemas.microsoft.com/office/drawing/2014/main" id="{51F31586-7C49-4349-A70B-C3C372703753}"/>
              </a:ext>
            </a:extLst>
          </p:cNvPr>
          <p:cNvSpPr>
            <a:spLocks noGrp="1"/>
          </p:cNvSpPr>
          <p:nvPr>
            <p:ph type="title"/>
          </p:nvPr>
        </p:nvSpPr>
        <p:spPr/>
        <p:txBody>
          <a:bodyPr/>
          <a:lstStyle/>
          <a:p>
            <a:r>
              <a:rPr lang="en-US"/>
              <a:t>Topics Addressed</a:t>
            </a:r>
          </a:p>
        </p:txBody>
      </p:sp>
      <p:sp>
        <p:nvSpPr>
          <p:cNvPr id="4" name="Slide Number Placeholder 3">
            <a:extLst>
              <a:ext uri="{FF2B5EF4-FFF2-40B4-BE49-F238E27FC236}">
                <a16:creationId xmlns:a16="http://schemas.microsoft.com/office/drawing/2014/main" id="{495D62D5-C363-496A-B977-0AE0842CDB44}"/>
              </a:ext>
            </a:extLst>
          </p:cNvPr>
          <p:cNvSpPr>
            <a:spLocks noGrp="1"/>
          </p:cNvSpPr>
          <p:nvPr>
            <p:ph type="sldNum" sz="quarter" idx="4"/>
          </p:nvPr>
        </p:nvSpPr>
        <p:spPr/>
        <p:txBody>
          <a:bodyPr/>
          <a:lstStyle/>
          <a:p>
            <a:pPr>
              <a:defRPr/>
            </a:pPr>
            <a:fld id="{B8C3CD40-D32D-4A66-9ED6-B023972553E0}" type="slidenum">
              <a:rPr lang="en-US" smtClean="0"/>
              <a:pPr>
                <a:defRPr/>
              </a:pPr>
              <a:t>14</a:t>
            </a:fld>
            <a:endParaRPr lang="en-US"/>
          </a:p>
        </p:txBody>
      </p:sp>
    </p:spTree>
    <p:extLst>
      <p:ext uri="{BB962C8B-B14F-4D97-AF65-F5344CB8AC3E}">
        <p14:creationId xmlns:p14="http://schemas.microsoft.com/office/powerpoint/2010/main" val="89803153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pPr defTabSz="342900"/>
            <a:fld id="{B678A430-2B5E-9C4F-A94E-0139B75F11B5}" type="slidenum">
              <a:rPr lang="en-US">
                <a:latin typeface="Arial"/>
                <a:ea typeface="ＭＳ Ｐゴシック" pitchFamily="-64" charset="-128"/>
              </a:rPr>
              <a:pPr defTabSz="342900"/>
              <a:t>140</a:t>
            </a:fld>
            <a:endParaRPr lang="en-US">
              <a:latin typeface="Arial"/>
              <a:ea typeface="ＭＳ Ｐゴシック" pitchFamily="-64" charset="-128"/>
            </a:endParaRPr>
          </a:p>
        </p:txBody>
      </p:sp>
      <p:pic>
        <p:nvPicPr>
          <p:cNvPr id="7" name="Picture 6">
            <a:extLst>
              <a:ext uri="{FF2B5EF4-FFF2-40B4-BE49-F238E27FC236}">
                <a16:creationId xmlns:a16="http://schemas.microsoft.com/office/drawing/2014/main" id="{2E96F2B3-F7B4-4872-9844-C297829D97EE}"/>
              </a:ext>
            </a:extLst>
          </p:cNvPr>
          <p:cNvPicPr>
            <a:picLocks noChangeAspect="1"/>
          </p:cNvPicPr>
          <p:nvPr/>
        </p:nvPicPr>
        <p:blipFill>
          <a:blip r:embed="rId2"/>
          <a:stretch>
            <a:fillRect/>
          </a:stretch>
        </p:blipFill>
        <p:spPr>
          <a:xfrm>
            <a:off x="1601129" y="118917"/>
            <a:ext cx="7341704" cy="6541100"/>
          </a:xfrm>
          <a:prstGeom prst="rect">
            <a:avLst/>
          </a:prstGeom>
        </p:spPr>
      </p:pic>
      <p:sp>
        <p:nvSpPr>
          <p:cNvPr id="10" name="Rounded Rectangle 8">
            <a:extLst>
              <a:ext uri="{FF2B5EF4-FFF2-40B4-BE49-F238E27FC236}">
                <a16:creationId xmlns:a16="http://schemas.microsoft.com/office/drawing/2014/main" id="{A3613F54-9374-4169-A5B5-D30312B18B84}"/>
              </a:ext>
            </a:extLst>
          </p:cNvPr>
          <p:cNvSpPr/>
          <p:nvPr/>
        </p:nvSpPr>
        <p:spPr bwMode="auto">
          <a:xfrm>
            <a:off x="1344168" y="2514600"/>
            <a:ext cx="7598665" cy="1664208"/>
          </a:xfrm>
          <a:prstGeom prst="roundRect">
            <a:avLst>
              <a:gd name="adj" fmla="val 26667"/>
            </a:avLst>
          </a:prstGeom>
          <a:noFill/>
          <a:ln w="34925">
            <a:solidFill>
              <a:srgbClr val="C00000"/>
            </a:solidFill>
            <a:miter lim="800000"/>
            <a:headEnd/>
            <a:tailEnd/>
          </a:ln>
        </p:spPr>
        <p:txBody>
          <a:bodyPr wrap="square" rtlCol="0" anchor="ctr">
            <a:spAutoFit/>
          </a:bodyPr>
          <a:lstStyle/>
          <a:p>
            <a:pPr algn="ctr" fontAlgn="base">
              <a:spcBef>
                <a:spcPct val="0"/>
              </a:spcBef>
              <a:spcAft>
                <a:spcPct val="0"/>
              </a:spcAft>
            </a:pPr>
            <a:endParaRPr lang="en-US" sz="2000">
              <a:solidFill>
                <a:prstClr val="black"/>
              </a:solidFill>
              <a:latin typeface="Arial" charset="0"/>
              <a:cs typeface="Arial" charset="0"/>
            </a:endParaRPr>
          </a:p>
        </p:txBody>
      </p:sp>
    </p:spTree>
    <p:extLst>
      <p:ext uri="{BB962C8B-B14F-4D97-AF65-F5344CB8AC3E}">
        <p14:creationId xmlns:p14="http://schemas.microsoft.com/office/powerpoint/2010/main" val="105865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1F9DEEF-D2CC-4C39-AF0B-382C40D06629}"/>
              </a:ext>
            </a:extLst>
          </p:cNvPr>
          <p:cNvGraphicFramePr>
            <a:graphicFrameLocks noGrp="1"/>
          </p:cNvGraphicFramePr>
          <p:nvPr>
            <p:ph idx="1"/>
          </p:nvPr>
        </p:nvGraphicFramePr>
        <p:xfrm>
          <a:off x="119502" y="1434576"/>
          <a:ext cx="8561387" cy="48423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3E45AD5B-2A52-4094-B06C-E0EA0CC474DC}"/>
              </a:ext>
            </a:extLst>
          </p:cNvPr>
          <p:cNvSpPr>
            <a:spLocks noGrp="1"/>
          </p:cNvSpPr>
          <p:nvPr>
            <p:ph type="title"/>
          </p:nvPr>
        </p:nvSpPr>
        <p:spPr/>
        <p:txBody>
          <a:bodyPr/>
          <a:lstStyle/>
          <a:p>
            <a:r>
              <a:rPr lang="en-US">
                <a:solidFill>
                  <a:schemeClr val="tx2"/>
                </a:solidFill>
              </a:rPr>
              <a:t>Proposals: Management’s discussion and analysis</a:t>
            </a:r>
            <a:br>
              <a:rPr lang="en-US">
                <a:solidFill>
                  <a:schemeClr val="tx2"/>
                </a:solidFill>
              </a:rPr>
            </a:br>
            <a:endParaRPr lang="en-US"/>
          </a:p>
        </p:txBody>
      </p:sp>
      <p:sp>
        <p:nvSpPr>
          <p:cNvPr id="4" name="Slide Number Placeholder 3">
            <a:extLst>
              <a:ext uri="{FF2B5EF4-FFF2-40B4-BE49-F238E27FC236}">
                <a16:creationId xmlns:a16="http://schemas.microsoft.com/office/drawing/2014/main" id="{B2C83708-12A0-4F37-88D0-0A571755A7BE}"/>
              </a:ext>
            </a:extLst>
          </p:cNvPr>
          <p:cNvSpPr>
            <a:spLocks noGrp="1"/>
          </p:cNvSpPr>
          <p:nvPr>
            <p:ph type="sldNum" sz="quarter" idx="4"/>
          </p:nvPr>
        </p:nvSpPr>
        <p:spPr/>
        <p:txBody>
          <a:bodyPr/>
          <a:lstStyle/>
          <a:p>
            <a:pPr>
              <a:defRPr/>
            </a:pPr>
            <a:fld id="{B8C3CD40-D32D-4A66-9ED6-B023972553E0}" type="slidenum">
              <a:rPr lang="en-US" smtClean="0"/>
              <a:pPr>
                <a:defRPr/>
              </a:pPr>
              <a:t>141</a:t>
            </a:fld>
            <a:endParaRPr lang="en-US"/>
          </a:p>
        </p:txBody>
      </p:sp>
    </p:spTree>
    <p:extLst>
      <p:ext uri="{BB962C8B-B14F-4D97-AF65-F5344CB8AC3E}">
        <p14:creationId xmlns:p14="http://schemas.microsoft.com/office/powerpoint/2010/main" val="358085038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9005BAF-20EB-4057-99D2-7FF42D26C294}"/>
              </a:ext>
            </a:extLst>
          </p:cNvPr>
          <p:cNvGraphicFramePr>
            <a:graphicFrameLocks noGrp="1"/>
          </p:cNvGraphicFramePr>
          <p:nvPr>
            <p:ph idx="1"/>
            <p:extLst>
              <p:ext uri="{D42A27DB-BD31-4B8C-83A1-F6EECF244321}">
                <p14:modId xmlns:p14="http://schemas.microsoft.com/office/powerpoint/2010/main" val="1274463771"/>
              </p:ext>
            </p:extLst>
          </p:nvPr>
        </p:nvGraphicFramePr>
        <p:xfrm>
          <a:off x="119502" y="1039643"/>
          <a:ext cx="8754532" cy="48212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119502" y="99879"/>
            <a:ext cx="8677797" cy="897252"/>
          </a:xfrm>
        </p:spPr>
        <p:txBody>
          <a:bodyPr>
            <a:noAutofit/>
          </a:bodyPr>
          <a:lstStyle/>
          <a:p>
            <a:r>
              <a:rPr lang="en-US"/>
              <a:t>Other Proposals</a:t>
            </a:r>
          </a:p>
        </p:txBody>
      </p:sp>
      <p:sp>
        <p:nvSpPr>
          <p:cNvPr id="5" name="Slide Number Placeholder 4"/>
          <p:cNvSpPr>
            <a:spLocks noGrp="1"/>
          </p:cNvSpPr>
          <p:nvPr>
            <p:ph type="sldNum" sz="quarter" idx="4"/>
          </p:nvPr>
        </p:nvSpPr>
        <p:spPr/>
        <p:txBody>
          <a:bodyPr/>
          <a:lstStyle/>
          <a:p>
            <a:pPr defTabSz="342900"/>
            <a:fld id="{B678A430-2B5E-9C4F-A94E-0139B75F11B5}" type="slidenum">
              <a:rPr lang="en-US">
                <a:latin typeface="Arial"/>
                <a:ea typeface="ＭＳ Ｐゴシック" pitchFamily="-64" charset="-128"/>
              </a:rPr>
              <a:pPr defTabSz="342900"/>
              <a:t>142</a:t>
            </a:fld>
            <a:endParaRPr lang="en-US">
              <a:latin typeface="Arial"/>
              <a:ea typeface="ＭＳ Ｐゴシック" pitchFamily="-64" charset="-128"/>
            </a:endParaRPr>
          </a:p>
        </p:txBody>
      </p:sp>
    </p:spTree>
    <p:extLst>
      <p:ext uri="{BB962C8B-B14F-4D97-AF65-F5344CB8AC3E}">
        <p14:creationId xmlns:p14="http://schemas.microsoft.com/office/powerpoint/2010/main" val="133026990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0C9535B-A049-4536-B6EA-1369F5CFAAD6}"/>
              </a:ext>
            </a:extLst>
          </p:cNvPr>
          <p:cNvGraphicFramePr>
            <a:graphicFrameLocks noGrp="1"/>
          </p:cNvGraphicFramePr>
          <p:nvPr>
            <p:ph idx="1"/>
          </p:nvPr>
        </p:nvGraphicFramePr>
        <p:xfrm>
          <a:off x="291306" y="1607156"/>
          <a:ext cx="8561387" cy="34543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noAutofit/>
          </a:bodyPr>
          <a:lstStyle/>
          <a:p>
            <a:r>
              <a:rPr lang="en-US"/>
              <a:t>Other Proposals (continued)</a:t>
            </a:r>
          </a:p>
        </p:txBody>
      </p:sp>
      <p:sp>
        <p:nvSpPr>
          <p:cNvPr id="5" name="Slide Number Placeholder 4"/>
          <p:cNvSpPr>
            <a:spLocks noGrp="1"/>
          </p:cNvSpPr>
          <p:nvPr>
            <p:ph type="sldNum" sz="quarter" idx="4"/>
          </p:nvPr>
        </p:nvSpPr>
        <p:spPr/>
        <p:txBody>
          <a:bodyPr/>
          <a:lstStyle/>
          <a:p>
            <a:pPr defTabSz="342900"/>
            <a:fld id="{B678A430-2B5E-9C4F-A94E-0139B75F11B5}" type="slidenum">
              <a:rPr lang="en-US">
                <a:latin typeface="Arial"/>
                <a:ea typeface="ＭＳ Ｐゴシック" pitchFamily="-64" charset="-128"/>
              </a:rPr>
              <a:pPr defTabSz="342900"/>
              <a:t>143</a:t>
            </a:fld>
            <a:endParaRPr lang="en-US">
              <a:latin typeface="Arial"/>
              <a:ea typeface="ＭＳ Ｐゴシック" pitchFamily="-64" charset="-128"/>
            </a:endParaRPr>
          </a:p>
        </p:txBody>
      </p:sp>
    </p:spTree>
    <p:extLst>
      <p:ext uri="{BB962C8B-B14F-4D97-AF65-F5344CB8AC3E}">
        <p14:creationId xmlns:p14="http://schemas.microsoft.com/office/powerpoint/2010/main" val="12145329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E5BF617D-7675-49B0-928C-4DAA6B1D6F2E}"/>
              </a:ext>
            </a:extLst>
          </p:cNvPr>
          <p:cNvGraphicFramePr>
            <a:graphicFrameLocks noGrp="1"/>
          </p:cNvGraphicFramePr>
          <p:nvPr>
            <p:ph idx="1"/>
            <p:extLst>
              <p:ext uri="{D42A27DB-BD31-4B8C-83A1-F6EECF244321}">
                <p14:modId xmlns:p14="http://schemas.microsoft.com/office/powerpoint/2010/main" val="4127575827"/>
              </p:ext>
            </p:extLst>
          </p:nvPr>
        </p:nvGraphicFramePr>
        <p:xfrm>
          <a:off x="519725" y="2274749"/>
          <a:ext cx="8104549" cy="3026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B115423D-7643-40C6-B8D1-53FDA518C3E4}"/>
              </a:ext>
            </a:extLst>
          </p:cNvPr>
          <p:cNvSpPr>
            <a:spLocks noGrp="1"/>
          </p:cNvSpPr>
          <p:nvPr>
            <p:ph type="title"/>
          </p:nvPr>
        </p:nvSpPr>
        <p:spPr>
          <a:xfrm>
            <a:off x="174896" y="197983"/>
            <a:ext cx="8677797" cy="897252"/>
          </a:xfrm>
        </p:spPr>
        <p:txBody>
          <a:bodyPr/>
          <a:lstStyle/>
          <a:p>
            <a:r>
              <a:rPr lang="en-US"/>
              <a:t>Proposed Effective Dates</a:t>
            </a:r>
          </a:p>
        </p:txBody>
      </p:sp>
      <p:sp>
        <p:nvSpPr>
          <p:cNvPr id="4" name="Slide Number Placeholder 3">
            <a:extLst>
              <a:ext uri="{FF2B5EF4-FFF2-40B4-BE49-F238E27FC236}">
                <a16:creationId xmlns:a16="http://schemas.microsoft.com/office/drawing/2014/main" id="{9828EBAF-2B08-43F3-ACFA-F5ED80574982}"/>
              </a:ext>
            </a:extLst>
          </p:cNvPr>
          <p:cNvSpPr>
            <a:spLocks noGrp="1"/>
          </p:cNvSpPr>
          <p:nvPr>
            <p:ph type="sldNum" sz="quarter" idx="4"/>
          </p:nvPr>
        </p:nvSpPr>
        <p:spPr/>
        <p:txBody>
          <a:bodyPr/>
          <a:lstStyle/>
          <a:p>
            <a:pPr>
              <a:defRPr/>
            </a:pPr>
            <a:fld id="{B8C3CD40-D32D-4A66-9ED6-B023972553E0}" type="slidenum">
              <a:rPr lang="en-US" smtClean="0"/>
              <a:pPr>
                <a:defRPr/>
              </a:pPr>
              <a:t>144</a:t>
            </a:fld>
            <a:endParaRPr lang="en-US"/>
          </a:p>
        </p:txBody>
      </p:sp>
      <p:sp>
        <p:nvSpPr>
          <p:cNvPr id="5" name="Rectangle 4">
            <a:extLst>
              <a:ext uri="{FF2B5EF4-FFF2-40B4-BE49-F238E27FC236}">
                <a16:creationId xmlns:a16="http://schemas.microsoft.com/office/drawing/2014/main" id="{F8890000-325F-4399-A964-DB1E76ECF210}"/>
              </a:ext>
            </a:extLst>
          </p:cNvPr>
          <p:cNvSpPr/>
          <p:nvPr/>
        </p:nvSpPr>
        <p:spPr>
          <a:xfrm>
            <a:off x="438727" y="1141341"/>
            <a:ext cx="8561387" cy="830997"/>
          </a:xfrm>
          <a:prstGeom prst="rect">
            <a:avLst/>
          </a:prstGeom>
        </p:spPr>
        <p:txBody>
          <a:bodyPr wrap="square">
            <a:spAutoFit/>
          </a:bodyPr>
          <a:lstStyle/>
          <a:p>
            <a:pPr lvl="0"/>
            <a:r>
              <a:rPr lang="en-US" sz="2400" b="1">
                <a:solidFill>
                  <a:schemeClr val="accent3">
                    <a:lumMod val="75000"/>
                  </a:schemeClr>
                </a:solidFill>
              </a:rPr>
              <a:t>Based on total annual revenues in fiscal year beginning after June 15, 2022</a:t>
            </a:r>
          </a:p>
        </p:txBody>
      </p:sp>
    </p:spTree>
    <p:extLst>
      <p:ext uri="{BB962C8B-B14F-4D97-AF65-F5344CB8AC3E}">
        <p14:creationId xmlns:p14="http://schemas.microsoft.com/office/powerpoint/2010/main" val="89138186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921784316"/>
              </p:ext>
            </p:extLst>
          </p:nvPr>
        </p:nvGraphicFramePr>
        <p:xfrm>
          <a:off x="347140" y="823361"/>
          <a:ext cx="7776756" cy="3892842"/>
        </p:xfrm>
        <a:graphic>
          <a:graphicData uri="http://schemas.openxmlformats.org/drawingml/2006/table">
            <a:tbl>
              <a:tblPr bandRow="1">
                <a:tableStyleId>{8A107856-5554-42FB-B03E-39F5DBC370BA}</a:tableStyleId>
              </a:tblPr>
              <a:tblGrid>
                <a:gridCol w="3888378">
                  <a:extLst>
                    <a:ext uri="{9D8B030D-6E8A-4147-A177-3AD203B41FA5}">
                      <a16:colId xmlns:a16="http://schemas.microsoft.com/office/drawing/2014/main" val="20000"/>
                    </a:ext>
                  </a:extLst>
                </a:gridCol>
                <a:gridCol w="3888378">
                  <a:extLst>
                    <a:ext uri="{9D8B030D-6E8A-4147-A177-3AD203B41FA5}">
                      <a16:colId xmlns:a16="http://schemas.microsoft.com/office/drawing/2014/main" val="20001"/>
                    </a:ext>
                  </a:extLst>
                </a:gridCol>
              </a:tblGrid>
              <a:tr h="552287">
                <a:tc>
                  <a:txBody>
                    <a:bodyPr/>
                    <a:lstStyle/>
                    <a:p>
                      <a:pPr algn="l"/>
                      <a:r>
                        <a:rPr lang="en-US" sz="1600"/>
                        <a:t>Pre-Agenda Research Started</a:t>
                      </a:r>
                    </a:p>
                  </a:txBody>
                  <a:tcPr marL="95127" marR="95127" anchor="ctr"/>
                </a:tc>
                <a:tc>
                  <a:txBody>
                    <a:bodyPr/>
                    <a:lstStyle/>
                    <a:p>
                      <a:pPr algn="l"/>
                      <a:r>
                        <a:rPr lang="en-US" sz="1600"/>
                        <a:t>April 2013</a:t>
                      </a:r>
                    </a:p>
                  </a:txBody>
                  <a:tcPr marL="95127" marR="95127" anchor="ctr"/>
                </a:tc>
                <a:extLst>
                  <a:ext uri="{0D108BD9-81ED-4DB2-BD59-A6C34878D82A}">
                    <a16:rowId xmlns:a16="http://schemas.microsoft.com/office/drawing/2014/main" val="10001"/>
                  </a:ext>
                </a:extLst>
              </a:tr>
              <a:tr h="552287">
                <a:tc>
                  <a:txBody>
                    <a:bodyPr/>
                    <a:lstStyle/>
                    <a:p>
                      <a:pPr algn="l"/>
                      <a:r>
                        <a:rPr lang="en-US" sz="1600"/>
                        <a:t>Added to Current Technical Agenda </a:t>
                      </a:r>
                    </a:p>
                  </a:txBody>
                  <a:tcPr marL="95127" marR="95127" anchor="ctr"/>
                </a:tc>
                <a:tc>
                  <a:txBody>
                    <a:bodyPr/>
                    <a:lstStyle/>
                    <a:p>
                      <a:pPr algn="l"/>
                      <a:r>
                        <a:rPr lang="en-US" sz="1600"/>
                        <a:t>September 2015</a:t>
                      </a:r>
                    </a:p>
                  </a:txBody>
                  <a:tcPr marL="95127" marR="95127" anchor="ctr"/>
                </a:tc>
                <a:extLst>
                  <a:ext uri="{0D108BD9-81ED-4DB2-BD59-A6C34878D82A}">
                    <a16:rowId xmlns:a16="http://schemas.microsoft.com/office/drawing/2014/main" val="10002"/>
                  </a:ext>
                </a:extLst>
              </a:tr>
              <a:tr h="552287">
                <a:tc>
                  <a:txBody>
                    <a:bodyPr/>
                    <a:lstStyle/>
                    <a:p>
                      <a:pPr algn="l"/>
                      <a:r>
                        <a:rPr lang="en-US" sz="1600" baseline="0"/>
                        <a:t>Invitation to Comment Issued</a:t>
                      </a:r>
                      <a:endParaRPr lang="en-US" sz="1600"/>
                    </a:p>
                  </a:txBody>
                  <a:tcPr marL="95127" marR="95127" anchor="ctr"/>
                </a:tc>
                <a:tc>
                  <a:txBody>
                    <a:bodyPr/>
                    <a:lstStyle/>
                    <a:p>
                      <a:pPr algn="l"/>
                      <a:r>
                        <a:rPr lang="en-US" sz="1600"/>
                        <a:t>December 2016</a:t>
                      </a:r>
                    </a:p>
                  </a:txBody>
                  <a:tcPr marL="95127" marR="95127" anchor="ctr"/>
                </a:tc>
                <a:extLst>
                  <a:ext uri="{0D108BD9-81ED-4DB2-BD59-A6C34878D82A}">
                    <a16:rowId xmlns:a16="http://schemas.microsoft.com/office/drawing/2014/main" val="10003"/>
                  </a:ext>
                </a:extLst>
              </a:tr>
              <a:tr h="552287">
                <a:tc>
                  <a:txBody>
                    <a:bodyPr/>
                    <a:lstStyle/>
                    <a:p>
                      <a:pPr algn="l"/>
                      <a:r>
                        <a:rPr lang="en-US" sz="1600"/>
                        <a:t>Preliminary</a:t>
                      </a:r>
                      <a:r>
                        <a:rPr lang="en-US" sz="1600" baseline="0"/>
                        <a:t> Views Issued</a:t>
                      </a:r>
                      <a:endParaRPr lang="en-US" sz="1600"/>
                    </a:p>
                  </a:txBody>
                  <a:tcPr marL="95127" marR="95127" anchor="ctr"/>
                </a:tc>
                <a:tc>
                  <a:txBody>
                    <a:bodyPr/>
                    <a:lstStyle/>
                    <a:p>
                      <a:pPr algn="l"/>
                      <a:r>
                        <a:rPr lang="en-US" sz="1600"/>
                        <a:t>September 2018</a:t>
                      </a:r>
                    </a:p>
                  </a:txBody>
                  <a:tcPr marL="95127" marR="95127" anchor="ctr"/>
                </a:tc>
                <a:extLst>
                  <a:ext uri="{0D108BD9-81ED-4DB2-BD59-A6C34878D82A}">
                    <a16:rowId xmlns:a16="http://schemas.microsoft.com/office/drawing/2014/main" val="10005"/>
                  </a:ext>
                </a:extLst>
              </a:tr>
              <a:tr h="552287">
                <a:tc>
                  <a:txBody>
                    <a:bodyPr/>
                    <a:lstStyle/>
                    <a:p>
                      <a:pPr algn="l"/>
                      <a:r>
                        <a:rPr lang="en-US" sz="1600"/>
                        <a:t>Exposure Draft Approved</a:t>
                      </a:r>
                    </a:p>
                  </a:txBody>
                  <a:tcPr marL="95127" marR="95127" anchor="ctr"/>
                </a:tc>
                <a:tc>
                  <a:txBody>
                    <a:bodyPr/>
                    <a:lstStyle/>
                    <a:p>
                      <a:pPr algn="l"/>
                      <a:r>
                        <a:rPr lang="en-US" sz="1600"/>
                        <a:t>June 2020</a:t>
                      </a:r>
                    </a:p>
                  </a:txBody>
                  <a:tcPr marL="95127" marR="95127" anchor="ctr"/>
                </a:tc>
                <a:extLst>
                  <a:ext uri="{0D108BD9-81ED-4DB2-BD59-A6C34878D82A}">
                    <a16:rowId xmlns:a16="http://schemas.microsoft.com/office/drawing/2014/main" val="1808249915"/>
                  </a:ext>
                </a:extLst>
              </a:tr>
              <a:tr h="552287">
                <a:tc>
                  <a:txBody>
                    <a:bodyPr/>
                    <a:lstStyle/>
                    <a:p>
                      <a:pPr algn="l"/>
                      <a:r>
                        <a:rPr lang="en-US" sz="1600" dirty="0" err="1"/>
                        <a:t>Redeliberations</a:t>
                      </a:r>
                      <a:r>
                        <a:rPr lang="en-US" sz="1600" dirty="0"/>
                        <a:t> Began</a:t>
                      </a:r>
                    </a:p>
                  </a:txBody>
                  <a:tcPr marL="95127" marR="95127" anchor="ctr"/>
                </a:tc>
                <a:tc>
                  <a:txBody>
                    <a:bodyPr/>
                    <a:lstStyle/>
                    <a:p>
                      <a:pPr algn="l"/>
                      <a:r>
                        <a:rPr lang="en-US" sz="1600" dirty="0"/>
                        <a:t>May 2021</a:t>
                      </a:r>
                    </a:p>
                  </a:txBody>
                  <a:tcPr marL="95127" marR="95127" anchor="ctr"/>
                </a:tc>
                <a:extLst>
                  <a:ext uri="{0D108BD9-81ED-4DB2-BD59-A6C34878D82A}">
                    <a16:rowId xmlns:a16="http://schemas.microsoft.com/office/drawing/2014/main" val="1658187619"/>
                  </a:ext>
                </a:extLst>
              </a:tr>
              <a:tr h="552287">
                <a:tc>
                  <a:txBody>
                    <a:bodyPr/>
                    <a:lstStyle/>
                    <a:p>
                      <a:pPr algn="l"/>
                      <a:r>
                        <a:rPr lang="en-US" sz="1600" dirty="0"/>
                        <a:t>Final Statement Scheduled to Be Considered for Issuance</a:t>
                      </a:r>
                    </a:p>
                  </a:txBody>
                  <a:tcPr marL="95127" marR="95127" anchor="ctr"/>
                </a:tc>
                <a:tc>
                  <a:txBody>
                    <a:bodyPr/>
                    <a:lstStyle/>
                    <a:p>
                      <a:pPr algn="l"/>
                      <a:r>
                        <a:rPr lang="en-US" sz="1600" dirty="0"/>
                        <a:t>December 2023</a:t>
                      </a:r>
                    </a:p>
                  </a:txBody>
                  <a:tcPr marL="95127" marR="95127" anchor="ctr"/>
                </a:tc>
                <a:extLst>
                  <a:ext uri="{0D108BD9-81ED-4DB2-BD59-A6C34878D82A}">
                    <a16:rowId xmlns:a16="http://schemas.microsoft.com/office/drawing/2014/main" val="415636231"/>
                  </a:ext>
                </a:extLst>
              </a:tr>
            </a:tbl>
          </a:graphicData>
        </a:graphic>
      </p:graphicFrame>
      <p:sp>
        <p:nvSpPr>
          <p:cNvPr id="2" name="Title 1"/>
          <p:cNvSpPr>
            <a:spLocks noGrp="1"/>
          </p:cNvSpPr>
          <p:nvPr>
            <p:ph type="title"/>
          </p:nvPr>
        </p:nvSpPr>
        <p:spPr>
          <a:xfrm>
            <a:off x="119063" y="0"/>
            <a:ext cx="8677797" cy="897252"/>
          </a:xfrm>
        </p:spPr>
        <p:txBody>
          <a:bodyPr/>
          <a:lstStyle/>
          <a:p>
            <a:r>
              <a:rPr lang="en-US"/>
              <a:t>Project Timeline</a:t>
            </a:r>
          </a:p>
        </p:txBody>
      </p:sp>
      <p:sp>
        <p:nvSpPr>
          <p:cNvPr id="5" name="Slide Number Placeholder 4"/>
          <p:cNvSpPr>
            <a:spLocks noGrp="1"/>
          </p:cNvSpPr>
          <p:nvPr>
            <p:ph type="sldNum" sz="quarter" idx="4"/>
          </p:nvPr>
        </p:nvSpPr>
        <p:spPr/>
        <p:txBody>
          <a:bodyPr/>
          <a:lstStyle/>
          <a:p>
            <a:fld id="{8EDC38AE-20C7-40FD-B53A-27D883917EA3}" type="slidenum">
              <a:rPr lang="en-US" smtClean="0"/>
              <a:pPr/>
              <a:t>145</a:t>
            </a:fld>
            <a:endParaRPr lang="en-US"/>
          </a:p>
        </p:txBody>
      </p:sp>
    </p:spTree>
    <p:extLst>
      <p:ext uri="{BB962C8B-B14F-4D97-AF65-F5344CB8AC3E}">
        <p14:creationId xmlns:p14="http://schemas.microsoft.com/office/powerpoint/2010/main" val="188201855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Going Concern and Severe Financial Stress: Reexamination of Statement 56</a:t>
            </a:r>
          </a:p>
        </p:txBody>
      </p:sp>
      <p:sp>
        <p:nvSpPr>
          <p:cNvPr id="5"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146</a:t>
            </a:fld>
            <a:endParaRPr lang="en-US"/>
          </a:p>
        </p:txBody>
      </p:sp>
    </p:spTree>
    <p:extLst>
      <p:ext uri="{BB962C8B-B14F-4D97-AF65-F5344CB8AC3E}">
        <p14:creationId xmlns:p14="http://schemas.microsoft.com/office/powerpoint/2010/main" val="131027675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BAB72151-4993-4C7F-AFBB-2ACB0CAD9599}"/>
              </a:ext>
            </a:extLst>
          </p:cNvPr>
          <p:cNvGraphicFramePr>
            <a:graphicFrameLocks noGrp="1"/>
          </p:cNvGraphicFramePr>
          <p:nvPr>
            <p:ph idx="1"/>
          </p:nvPr>
        </p:nvGraphicFramePr>
        <p:xfrm>
          <a:off x="344948" y="1323703"/>
          <a:ext cx="8329383" cy="453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220256" y="280770"/>
            <a:ext cx="8795728" cy="672939"/>
          </a:xfrm>
        </p:spPr>
        <p:txBody>
          <a:bodyPr>
            <a:normAutofit fontScale="90000"/>
          </a:bodyPr>
          <a:lstStyle/>
          <a:p>
            <a:r>
              <a:rPr lang="en-US" dirty="0"/>
              <a:t>Going Concern and Severe Financial Stress</a:t>
            </a:r>
          </a:p>
        </p:txBody>
      </p:sp>
      <p:sp>
        <p:nvSpPr>
          <p:cNvPr id="2" name="Slide Number Placeholder 1"/>
          <p:cNvSpPr>
            <a:spLocks noGrp="1"/>
          </p:cNvSpPr>
          <p:nvPr>
            <p:ph type="sldNum" sz="quarter" idx="4"/>
          </p:nvPr>
        </p:nvSpPr>
        <p:spPr/>
        <p:txBody>
          <a:bodyPr/>
          <a:lstStyle/>
          <a:p>
            <a:fld id="{B678A430-2B5E-9C4F-A94E-0139B75F11B5}" type="slidenum">
              <a:rPr lang="en-US">
                <a:latin typeface="Arial"/>
              </a:rPr>
              <a:pPr/>
              <a:t>147</a:t>
            </a:fld>
            <a:endParaRPr lang="en-US">
              <a:latin typeface="Arial"/>
            </a:endParaRPr>
          </a:p>
        </p:txBody>
      </p:sp>
    </p:spTree>
    <p:extLst>
      <p:ext uri="{BB962C8B-B14F-4D97-AF65-F5344CB8AC3E}">
        <p14:creationId xmlns:p14="http://schemas.microsoft.com/office/powerpoint/2010/main" val="38212424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F44D7BB-7EAD-4181-B5AD-3E49A35D7705}"/>
              </a:ext>
            </a:extLst>
          </p:cNvPr>
          <p:cNvGraphicFramePr>
            <a:graphicFrameLocks noGrp="1"/>
          </p:cNvGraphicFramePr>
          <p:nvPr>
            <p:ph idx="1"/>
          </p:nvPr>
        </p:nvGraphicFramePr>
        <p:xfrm>
          <a:off x="291306" y="1221138"/>
          <a:ext cx="8561387" cy="48423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174896" y="271794"/>
            <a:ext cx="8677797" cy="897252"/>
          </a:xfrm>
        </p:spPr>
        <p:txBody>
          <a:bodyPr/>
          <a:lstStyle/>
          <a:p>
            <a:r>
              <a:rPr lang="en-US"/>
              <a:t>Topics to Be Considered</a:t>
            </a:r>
          </a:p>
        </p:txBody>
      </p:sp>
      <p:sp>
        <p:nvSpPr>
          <p:cNvPr id="5" name="Slide Number Placeholder 4"/>
          <p:cNvSpPr>
            <a:spLocks noGrp="1"/>
          </p:cNvSpPr>
          <p:nvPr>
            <p:ph type="sldNum" sz="quarter" idx="4"/>
          </p:nvPr>
        </p:nvSpPr>
        <p:spPr/>
        <p:txBody>
          <a:bodyPr/>
          <a:lstStyle/>
          <a:p>
            <a:fld id="{B678A430-2B5E-9C4F-A94E-0139B75F11B5}" type="slidenum">
              <a:rPr lang="en-US" smtClean="0"/>
              <a:pPr/>
              <a:t>148</a:t>
            </a:fld>
            <a:endParaRPr lang="en-US"/>
          </a:p>
        </p:txBody>
      </p:sp>
    </p:spTree>
    <p:extLst>
      <p:ext uri="{BB962C8B-B14F-4D97-AF65-F5344CB8AC3E}">
        <p14:creationId xmlns:p14="http://schemas.microsoft.com/office/powerpoint/2010/main" val="399941635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Revenue and Expense Recognition</a:t>
            </a:r>
          </a:p>
        </p:txBody>
      </p:sp>
      <p:sp>
        <p:nvSpPr>
          <p:cNvPr id="5"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149</a:t>
            </a:fld>
            <a:endParaRPr lang="en-US"/>
          </a:p>
        </p:txBody>
      </p:sp>
    </p:spTree>
    <p:extLst>
      <p:ext uri="{BB962C8B-B14F-4D97-AF65-F5344CB8AC3E}">
        <p14:creationId xmlns:p14="http://schemas.microsoft.com/office/powerpoint/2010/main" val="3275783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649A38-4367-49D8-AE8A-355E8837B557}"/>
              </a:ext>
            </a:extLst>
          </p:cNvPr>
          <p:cNvSpPr>
            <a:spLocks noGrp="1"/>
          </p:cNvSpPr>
          <p:nvPr>
            <p:ph idx="1"/>
          </p:nvPr>
        </p:nvSpPr>
        <p:spPr/>
        <p:txBody>
          <a:bodyPr/>
          <a:lstStyle/>
          <a:p>
            <a:r>
              <a:rPr lang="en-US" dirty="0"/>
              <a:t>Whether CARES Act provisions that address a government’s loss of revenue should be considered an eligibility requirement, for purposes of revenue recognition</a:t>
            </a:r>
          </a:p>
          <a:p>
            <a:pPr lvl="1"/>
            <a:r>
              <a:rPr lang="en-US" dirty="0"/>
              <a:t>Yes, resources provided to address a governments loss of revenue are contingent upon an eligibility requirement</a:t>
            </a:r>
          </a:p>
          <a:p>
            <a:pPr lvl="1"/>
            <a:r>
              <a:rPr lang="en-US" dirty="0"/>
              <a:t>Resources received from CARES Act programs that specifically include an eligibility requirement for loss of revenue should be recognized as revenue when the government meets the action-based eligibility requirement</a:t>
            </a:r>
          </a:p>
        </p:txBody>
      </p:sp>
      <p:sp>
        <p:nvSpPr>
          <p:cNvPr id="3" name="Title 2">
            <a:extLst>
              <a:ext uri="{FF2B5EF4-FFF2-40B4-BE49-F238E27FC236}">
                <a16:creationId xmlns:a16="http://schemas.microsoft.com/office/drawing/2014/main" id="{51F31586-7C49-4349-A70B-C3C372703753}"/>
              </a:ext>
            </a:extLst>
          </p:cNvPr>
          <p:cNvSpPr>
            <a:spLocks noGrp="1"/>
          </p:cNvSpPr>
          <p:nvPr>
            <p:ph type="title"/>
          </p:nvPr>
        </p:nvSpPr>
        <p:spPr/>
        <p:txBody>
          <a:bodyPr/>
          <a:lstStyle/>
          <a:p>
            <a:r>
              <a:rPr lang="en-US"/>
              <a:t>Topics Addressed</a:t>
            </a:r>
          </a:p>
        </p:txBody>
      </p:sp>
      <p:sp>
        <p:nvSpPr>
          <p:cNvPr id="4" name="Slide Number Placeholder 3">
            <a:extLst>
              <a:ext uri="{FF2B5EF4-FFF2-40B4-BE49-F238E27FC236}">
                <a16:creationId xmlns:a16="http://schemas.microsoft.com/office/drawing/2014/main" id="{495D62D5-C363-496A-B977-0AE0842CDB44}"/>
              </a:ext>
            </a:extLst>
          </p:cNvPr>
          <p:cNvSpPr>
            <a:spLocks noGrp="1"/>
          </p:cNvSpPr>
          <p:nvPr>
            <p:ph type="sldNum" sz="quarter" idx="4"/>
          </p:nvPr>
        </p:nvSpPr>
        <p:spPr/>
        <p:txBody>
          <a:bodyPr/>
          <a:lstStyle/>
          <a:p>
            <a:pPr>
              <a:defRPr/>
            </a:pPr>
            <a:fld id="{B8C3CD40-D32D-4A66-9ED6-B023972553E0}" type="slidenum">
              <a:rPr lang="en-US" smtClean="0"/>
              <a:pPr>
                <a:defRPr/>
              </a:pPr>
              <a:t>15</a:t>
            </a:fld>
            <a:endParaRPr lang="en-US"/>
          </a:p>
        </p:txBody>
      </p:sp>
    </p:spTree>
    <p:extLst>
      <p:ext uri="{BB962C8B-B14F-4D97-AF65-F5344CB8AC3E}">
        <p14:creationId xmlns:p14="http://schemas.microsoft.com/office/powerpoint/2010/main" val="252447709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BAB72151-4993-4C7F-AFBB-2ACB0CAD9599}"/>
              </a:ext>
            </a:extLst>
          </p:cNvPr>
          <p:cNvGraphicFramePr>
            <a:graphicFrameLocks noGrp="1"/>
          </p:cNvGraphicFramePr>
          <p:nvPr>
            <p:ph idx="1"/>
          </p:nvPr>
        </p:nvGraphicFramePr>
        <p:xfrm>
          <a:off x="344948" y="1323703"/>
          <a:ext cx="8329383" cy="453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220256" y="280770"/>
            <a:ext cx="8795728" cy="672939"/>
          </a:xfrm>
        </p:spPr>
        <p:txBody>
          <a:bodyPr>
            <a:normAutofit/>
          </a:bodyPr>
          <a:lstStyle/>
          <a:p>
            <a:r>
              <a:rPr lang="en-US"/>
              <a:t>Revenue and Expense Recognition</a:t>
            </a:r>
          </a:p>
        </p:txBody>
      </p:sp>
      <p:sp>
        <p:nvSpPr>
          <p:cNvPr id="2" name="Slide Number Placeholder 1"/>
          <p:cNvSpPr>
            <a:spLocks noGrp="1"/>
          </p:cNvSpPr>
          <p:nvPr>
            <p:ph type="sldNum" sz="quarter" idx="4"/>
          </p:nvPr>
        </p:nvSpPr>
        <p:spPr/>
        <p:txBody>
          <a:bodyPr/>
          <a:lstStyle/>
          <a:p>
            <a:fld id="{B678A430-2B5E-9C4F-A94E-0139B75F11B5}" type="slidenum">
              <a:rPr lang="en-US">
                <a:latin typeface="Arial"/>
              </a:rPr>
              <a:pPr/>
              <a:t>150</a:t>
            </a:fld>
            <a:endParaRPr lang="en-US">
              <a:latin typeface="Arial"/>
            </a:endParaRPr>
          </a:p>
        </p:txBody>
      </p:sp>
    </p:spTree>
    <p:extLst>
      <p:ext uri="{BB962C8B-B14F-4D97-AF65-F5344CB8AC3E}">
        <p14:creationId xmlns:p14="http://schemas.microsoft.com/office/powerpoint/2010/main" val="279304616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7131A0C-5D9F-4D38-928A-FFDA8B7502CF}"/>
              </a:ext>
            </a:extLst>
          </p:cNvPr>
          <p:cNvGraphicFramePr>
            <a:graphicFrameLocks noGrp="1"/>
          </p:cNvGraphicFramePr>
          <p:nvPr>
            <p:ph idx="1"/>
          </p:nvPr>
        </p:nvGraphicFramePr>
        <p:xfrm>
          <a:off x="119502" y="1434576"/>
          <a:ext cx="8561387" cy="4842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CD6B5339-7E1F-4307-9D0E-02E26C1E34D0}"/>
              </a:ext>
            </a:extLst>
          </p:cNvPr>
          <p:cNvSpPr>
            <a:spLocks noGrp="1"/>
          </p:cNvSpPr>
          <p:nvPr>
            <p:ph type="title"/>
          </p:nvPr>
        </p:nvSpPr>
        <p:spPr/>
        <p:txBody>
          <a:bodyPr/>
          <a:lstStyle/>
          <a:p>
            <a:r>
              <a:rPr lang="en-US"/>
              <a:t>Broad Project Objective</a:t>
            </a:r>
          </a:p>
        </p:txBody>
      </p:sp>
      <p:sp>
        <p:nvSpPr>
          <p:cNvPr id="4" name="Slide Number Placeholder 3">
            <a:extLst>
              <a:ext uri="{FF2B5EF4-FFF2-40B4-BE49-F238E27FC236}">
                <a16:creationId xmlns:a16="http://schemas.microsoft.com/office/drawing/2014/main" id="{53E088E3-B2EC-4734-8937-1BB0AD9BF6DF}"/>
              </a:ext>
            </a:extLst>
          </p:cNvPr>
          <p:cNvSpPr>
            <a:spLocks noGrp="1"/>
          </p:cNvSpPr>
          <p:nvPr>
            <p:ph type="sldNum" sz="quarter" idx="4"/>
          </p:nvPr>
        </p:nvSpPr>
        <p:spPr/>
        <p:txBody>
          <a:bodyPr/>
          <a:lstStyle/>
          <a:p>
            <a:pPr>
              <a:defRPr/>
            </a:pPr>
            <a:fld id="{B8C3CD40-D32D-4A66-9ED6-B023972553E0}" type="slidenum">
              <a:rPr lang="en-US" smtClean="0"/>
              <a:pPr>
                <a:defRPr/>
              </a:pPr>
              <a:t>151</a:t>
            </a:fld>
            <a:endParaRPr lang="en-US"/>
          </a:p>
        </p:txBody>
      </p:sp>
    </p:spTree>
    <p:extLst>
      <p:ext uri="{BB962C8B-B14F-4D97-AF65-F5344CB8AC3E}">
        <p14:creationId xmlns:p14="http://schemas.microsoft.com/office/powerpoint/2010/main" val="199171481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3545E8-54B8-4D25-A809-E48334EFDF0C}"/>
              </a:ext>
            </a:extLst>
          </p:cNvPr>
          <p:cNvSpPr>
            <a:spLocks noGrp="1"/>
          </p:cNvSpPr>
          <p:nvPr>
            <p:ph type="title"/>
          </p:nvPr>
        </p:nvSpPr>
        <p:spPr>
          <a:xfrm>
            <a:off x="190995" y="197983"/>
            <a:ext cx="8677797" cy="897252"/>
          </a:xfrm>
        </p:spPr>
        <p:txBody>
          <a:bodyPr/>
          <a:lstStyle/>
          <a:p>
            <a:r>
              <a:rPr lang="en-US"/>
              <a:t>Scope of the Project</a:t>
            </a:r>
          </a:p>
        </p:txBody>
      </p:sp>
      <p:sp>
        <p:nvSpPr>
          <p:cNvPr id="4" name="Slide Number Placeholder 3">
            <a:extLst>
              <a:ext uri="{FF2B5EF4-FFF2-40B4-BE49-F238E27FC236}">
                <a16:creationId xmlns:a16="http://schemas.microsoft.com/office/drawing/2014/main" id="{2824C8B2-C407-44AA-9A7C-BC1F0316621B}"/>
              </a:ext>
            </a:extLst>
          </p:cNvPr>
          <p:cNvSpPr>
            <a:spLocks noGrp="1"/>
          </p:cNvSpPr>
          <p:nvPr>
            <p:ph type="sldNum" sz="quarter" idx="4"/>
          </p:nvPr>
        </p:nvSpPr>
        <p:spPr/>
        <p:txBody>
          <a:bodyPr/>
          <a:lstStyle/>
          <a:p>
            <a:pPr>
              <a:defRPr/>
            </a:pPr>
            <a:fld id="{B8C3CD40-D32D-4A66-9ED6-B023972553E0}" type="slidenum">
              <a:rPr lang="en-US" smtClean="0"/>
              <a:pPr>
                <a:defRPr/>
              </a:pPr>
              <a:t>152</a:t>
            </a:fld>
            <a:endParaRPr lang="en-US"/>
          </a:p>
        </p:txBody>
      </p:sp>
      <p:sp>
        <p:nvSpPr>
          <p:cNvPr id="12" name="Content Placeholder 1">
            <a:extLst>
              <a:ext uri="{FF2B5EF4-FFF2-40B4-BE49-F238E27FC236}">
                <a16:creationId xmlns:a16="http://schemas.microsoft.com/office/drawing/2014/main" id="{277EC88E-4046-405C-B9A8-0C3A4C5ACF19}"/>
              </a:ext>
            </a:extLst>
          </p:cNvPr>
          <p:cNvSpPr>
            <a:spLocks noGrp="1"/>
          </p:cNvSpPr>
          <p:nvPr>
            <p:ph idx="1"/>
          </p:nvPr>
        </p:nvSpPr>
        <p:spPr>
          <a:xfrm>
            <a:off x="239140" y="981138"/>
            <a:ext cx="8677797" cy="1042215"/>
          </a:xfrm>
        </p:spPr>
        <p:txBody>
          <a:bodyPr/>
          <a:lstStyle/>
          <a:p>
            <a:r>
              <a:rPr lang="en-US" sz="2800"/>
              <a:t>The scope is defined broadly to include revenues and expenses except for those </a:t>
            </a:r>
            <a:r>
              <a:rPr lang="en-US" sz="2800" b="1" i="1"/>
              <a:t>explicitly excluded:</a:t>
            </a:r>
            <a:endParaRPr lang="en-US" sz="2800" b="1"/>
          </a:p>
        </p:txBody>
      </p:sp>
      <p:graphicFrame>
        <p:nvGraphicFramePr>
          <p:cNvPr id="11" name="Content Placeholder 9">
            <a:extLst>
              <a:ext uri="{FF2B5EF4-FFF2-40B4-BE49-F238E27FC236}">
                <a16:creationId xmlns:a16="http://schemas.microsoft.com/office/drawing/2014/main" id="{037C09E5-8310-4E57-A31E-8D30FD994FD5}"/>
              </a:ext>
            </a:extLst>
          </p:cNvPr>
          <p:cNvGraphicFramePr>
            <a:graphicFrameLocks/>
          </p:cNvGraphicFramePr>
          <p:nvPr/>
        </p:nvGraphicFramePr>
        <p:xfrm>
          <a:off x="1416829" y="2188752"/>
          <a:ext cx="6102652" cy="41664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553212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57592A32-B783-4561-9EFD-1A816A66716F}"/>
              </a:ext>
            </a:extLst>
          </p:cNvPr>
          <p:cNvGraphicFramePr>
            <a:graphicFrameLocks noGrp="1"/>
          </p:cNvGraphicFramePr>
          <p:nvPr>
            <p:ph idx="1"/>
          </p:nvPr>
        </p:nvGraphicFramePr>
        <p:xfrm>
          <a:off x="1261190" y="1372697"/>
          <a:ext cx="6394420" cy="43022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119501" y="197983"/>
            <a:ext cx="8677797" cy="897252"/>
          </a:xfrm>
        </p:spPr>
        <p:txBody>
          <a:bodyPr>
            <a:normAutofit fontScale="90000"/>
          </a:bodyPr>
          <a:lstStyle/>
          <a:p>
            <a:r>
              <a:rPr lang="en-US"/>
              <a:t>Proposed Recognition Model Components</a:t>
            </a:r>
          </a:p>
        </p:txBody>
      </p:sp>
      <p:sp>
        <p:nvSpPr>
          <p:cNvPr id="4" name="Slide Number Placeholder 3"/>
          <p:cNvSpPr>
            <a:spLocks noGrp="1"/>
          </p:cNvSpPr>
          <p:nvPr>
            <p:ph type="sldNum" sz="quarter" idx="4"/>
          </p:nvPr>
        </p:nvSpPr>
        <p:spPr/>
        <p:txBody>
          <a:bodyPr/>
          <a:lstStyle/>
          <a:p>
            <a:fld id="{B678A430-2B5E-9C4F-A94E-0139B75F11B5}" type="slidenum">
              <a:rPr lang="en-US" smtClean="0"/>
              <a:pPr/>
              <a:t>153</a:t>
            </a:fld>
            <a:endParaRPr lang="en-US"/>
          </a:p>
        </p:txBody>
      </p:sp>
    </p:spTree>
    <p:extLst>
      <p:ext uri="{BB962C8B-B14F-4D97-AF65-F5344CB8AC3E}">
        <p14:creationId xmlns:p14="http://schemas.microsoft.com/office/powerpoint/2010/main" val="252138577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1362E9-969F-4CA2-9215-BCCB6EBEA514}"/>
              </a:ext>
            </a:extLst>
          </p:cNvPr>
          <p:cNvSpPr>
            <a:spLocks noGrp="1"/>
          </p:cNvSpPr>
          <p:nvPr>
            <p:ph type="title"/>
          </p:nvPr>
        </p:nvSpPr>
        <p:spPr>
          <a:xfrm>
            <a:off x="233101" y="248229"/>
            <a:ext cx="8677797" cy="830997"/>
          </a:xfrm>
        </p:spPr>
        <p:txBody>
          <a:bodyPr wrap="square" anchor="ctr">
            <a:normAutofit/>
          </a:bodyPr>
          <a:lstStyle/>
          <a:p>
            <a:r>
              <a:rPr lang="en-US"/>
              <a:t>Proposed Categorization Methodology</a:t>
            </a:r>
          </a:p>
        </p:txBody>
      </p:sp>
      <p:sp>
        <p:nvSpPr>
          <p:cNvPr id="4" name="Slide Number Placeholder 3">
            <a:extLst>
              <a:ext uri="{FF2B5EF4-FFF2-40B4-BE49-F238E27FC236}">
                <a16:creationId xmlns:a16="http://schemas.microsoft.com/office/drawing/2014/main" id="{23341E8D-7721-47C6-9C7B-A7AE712FF854}"/>
              </a:ext>
            </a:extLst>
          </p:cNvPr>
          <p:cNvSpPr>
            <a:spLocks noGrp="1"/>
          </p:cNvSpPr>
          <p:nvPr>
            <p:ph type="sldNum" sz="quarter" idx="4"/>
          </p:nvPr>
        </p:nvSpPr>
        <p:spPr>
          <a:xfrm>
            <a:off x="8204662" y="6355217"/>
            <a:ext cx="939338" cy="304800"/>
          </a:xfrm>
        </p:spPr>
        <p:txBody>
          <a:bodyPr anchor="ctr">
            <a:normAutofit/>
          </a:bodyPr>
          <a:lstStyle/>
          <a:p>
            <a:pPr>
              <a:spcAft>
                <a:spcPts val="600"/>
              </a:spcAft>
              <a:defRPr/>
            </a:pPr>
            <a:fld id="{B8C3CD40-D32D-4A66-9ED6-B023972553E0}" type="slidenum">
              <a:rPr lang="en-US" smtClean="0"/>
              <a:pPr>
                <a:spcAft>
                  <a:spcPts val="600"/>
                </a:spcAft>
                <a:defRPr/>
              </a:pPr>
              <a:t>154</a:t>
            </a:fld>
            <a:endParaRPr lang="en-US"/>
          </a:p>
        </p:txBody>
      </p:sp>
      <p:pic>
        <p:nvPicPr>
          <p:cNvPr id="13" name="Picture 12">
            <a:extLst>
              <a:ext uri="{FF2B5EF4-FFF2-40B4-BE49-F238E27FC236}">
                <a16:creationId xmlns:a16="http://schemas.microsoft.com/office/drawing/2014/main" id="{F0FA0966-4391-4C8F-BC14-BC738F07FCE8}"/>
              </a:ext>
            </a:extLst>
          </p:cNvPr>
          <p:cNvPicPr>
            <a:picLocks noChangeAspect="1"/>
          </p:cNvPicPr>
          <p:nvPr/>
        </p:nvPicPr>
        <p:blipFill>
          <a:blip r:embed="rId3"/>
          <a:stretch>
            <a:fillRect/>
          </a:stretch>
        </p:blipFill>
        <p:spPr>
          <a:xfrm>
            <a:off x="937967" y="1232877"/>
            <a:ext cx="6822681" cy="4757341"/>
          </a:xfrm>
          <a:prstGeom prst="rect">
            <a:avLst/>
          </a:prstGeom>
        </p:spPr>
      </p:pic>
    </p:spTree>
    <p:extLst>
      <p:ext uri="{BB962C8B-B14F-4D97-AF65-F5344CB8AC3E}">
        <p14:creationId xmlns:p14="http://schemas.microsoft.com/office/powerpoint/2010/main" val="190054280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9F47EA8-B54D-4F8E-BF34-75334D2F8EAF}"/>
              </a:ext>
            </a:extLst>
          </p:cNvPr>
          <p:cNvGraphicFramePr>
            <a:graphicFrameLocks noGrp="1"/>
          </p:cNvGraphicFramePr>
          <p:nvPr>
            <p:ph idx="1"/>
          </p:nvPr>
        </p:nvGraphicFramePr>
        <p:xfrm>
          <a:off x="154441" y="1434576"/>
          <a:ext cx="8642858" cy="4150360"/>
        </p:xfrm>
        <a:graphic>
          <a:graphicData uri="http://schemas.openxmlformats.org/drawingml/2006/table">
            <a:tbl>
              <a:tblPr firstRow="1" bandRow="1">
                <a:tableStyleId>{F2DE63D5-997A-4646-A377-4702673A728D}</a:tableStyleId>
              </a:tblPr>
              <a:tblGrid>
                <a:gridCol w="4417122">
                  <a:extLst>
                    <a:ext uri="{9D8B030D-6E8A-4147-A177-3AD203B41FA5}">
                      <a16:colId xmlns:a16="http://schemas.microsoft.com/office/drawing/2014/main" val="3937592311"/>
                    </a:ext>
                  </a:extLst>
                </a:gridCol>
                <a:gridCol w="4225736">
                  <a:extLst>
                    <a:ext uri="{9D8B030D-6E8A-4147-A177-3AD203B41FA5}">
                      <a16:colId xmlns:a16="http://schemas.microsoft.com/office/drawing/2014/main" val="766671965"/>
                    </a:ext>
                  </a:extLst>
                </a:gridCol>
              </a:tblGrid>
              <a:tr h="370840">
                <a:tc>
                  <a:txBody>
                    <a:bodyPr/>
                    <a:lstStyle/>
                    <a:p>
                      <a:r>
                        <a:rPr lang="en-US"/>
                        <a:t>Category A</a:t>
                      </a:r>
                    </a:p>
                  </a:txBody>
                  <a:tcPr marL="92354" marR="92354">
                    <a:lnR w="12700" cap="flat" cmpd="sng" algn="ctr">
                      <a:solidFill>
                        <a:schemeClr val="tx1"/>
                      </a:solidFill>
                      <a:prstDash val="solid"/>
                      <a:round/>
                      <a:headEnd type="none" w="med" len="med"/>
                      <a:tailEnd type="none" w="med" len="med"/>
                    </a:lnR>
                  </a:tcPr>
                </a:tc>
                <a:tc>
                  <a:txBody>
                    <a:bodyPr/>
                    <a:lstStyle/>
                    <a:p>
                      <a:r>
                        <a:rPr lang="en-US"/>
                        <a:t>Category B</a:t>
                      </a:r>
                    </a:p>
                  </a:txBody>
                  <a:tcPr marL="92354" marR="92354">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904466912"/>
                  </a:ext>
                </a:extLst>
              </a:tr>
              <a:tr h="370840">
                <a:tc>
                  <a:txBody>
                    <a:bodyPr/>
                    <a:lstStyle/>
                    <a:p>
                      <a:r>
                        <a:rPr lang="en-US"/>
                        <a:t>Fees for service (water, electric, garbage)</a:t>
                      </a:r>
                    </a:p>
                  </a:txBody>
                  <a:tcPr marL="92354" marR="92354">
                    <a:lnR w="12700" cap="flat" cmpd="sng" algn="ctr">
                      <a:solidFill>
                        <a:schemeClr val="tx1"/>
                      </a:solidFill>
                      <a:prstDash val="solid"/>
                      <a:round/>
                      <a:headEnd type="none" w="med" len="med"/>
                      <a:tailEnd type="none" w="med" len="med"/>
                    </a:lnR>
                  </a:tcPr>
                </a:tc>
                <a:tc>
                  <a:txBody>
                    <a:bodyPr/>
                    <a:lstStyle/>
                    <a:p>
                      <a:r>
                        <a:rPr lang="en-US"/>
                        <a:t>Taxes (property tax, income tax, sales tax)</a:t>
                      </a:r>
                    </a:p>
                  </a:txBody>
                  <a:tcPr marL="92354" marR="92354">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22019398"/>
                  </a:ext>
                </a:extLst>
              </a:tr>
              <a:tr h="370840">
                <a:tc>
                  <a:txBody>
                    <a:bodyPr/>
                    <a:lstStyle/>
                    <a:p>
                      <a:r>
                        <a:rPr lang="en-US"/>
                        <a:t>Eligibility-based grants</a:t>
                      </a:r>
                    </a:p>
                  </a:txBody>
                  <a:tcPr marL="92354" marR="92354">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r>
                        <a:rPr lang="en-US"/>
                        <a:t>Punitive fees</a:t>
                      </a:r>
                    </a:p>
                  </a:txBody>
                  <a:tcPr marL="92354" marR="92354">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109396297"/>
                  </a:ext>
                </a:extLst>
              </a:tr>
              <a:tr h="370840">
                <a:tc>
                  <a:txBody>
                    <a:bodyPr/>
                    <a:lstStyle/>
                    <a:p>
                      <a:r>
                        <a:rPr lang="en-US"/>
                        <a:t>Research grants and revolving loans</a:t>
                      </a:r>
                    </a:p>
                  </a:txBody>
                  <a:tcPr marL="92354" marR="92354">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r>
                        <a:rPr lang="en-US"/>
                        <a:t>Special assessments</a:t>
                      </a:r>
                    </a:p>
                  </a:txBody>
                  <a:tcPr marL="92354" marR="92354">
                    <a:lnL w="12700" cap="flat" cmpd="sng" algn="ctr">
                      <a:solidFill>
                        <a:schemeClr val="tx1"/>
                      </a:solidFill>
                      <a:prstDash val="solid"/>
                      <a:round/>
                      <a:headEnd type="none" w="med" len="med"/>
                      <a:tailEnd type="none" w="med" len="med"/>
                    </a:lnL>
                    <a:solidFill>
                      <a:schemeClr val="tx2">
                        <a:lumMod val="20000"/>
                        <a:lumOff val="80000"/>
                      </a:schemeClr>
                    </a:solidFill>
                  </a:tcPr>
                </a:tc>
                <a:extLst>
                  <a:ext uri="{0D108BD9-81ED-4DB2-BD59-A6C34878D82A}">
                    <a16:rowId xmlns:a16="http://schemas.microsoft.com/office/drawing/2014/main" val="2434616512"/>
                  </a:ext>
                </a:extLst>
              </a:tr>
              <a:tr h="370840">
                <a:tc>
                  <a:txBody>
                    <a:bodyPr/>
                    <a:lstStyle/>
                    <a:p>
                      <a:r>
                        <a:rPr lang="en-US"/>
                        <a:t>Medicaid fees for services</a:t>
                      </a:r>
                    </a:p>
                  </a:txBody>
                  <a:tcPr marL="92354" marR="92354">
                    <a:lnR w="12700" cap="flat" cmpd="sng" algn="ctr">
                      <a:solidFill>
                        <a:schemeClr val="tx1"/>
                      </a:solidFill>
                      <a:prstDash val="solid"/>
                      <a:round/>
                      <a:headEnd type="none" w="med" len="med"/>
                      <a:tailEnd type="none" w="med" len="med"/>
                    </a:lnR>
                    <a:solidFill>
                      <a:schemeClr val="tx2">
                        <a:lumMod val="20000"/>
                        <a:lumOff val="80000"/>
                      </a:schemeClr>
                    </a:solidFill>
                  </a:tcPr>
                </a:tc>
                <a:tc>
                  <a:txBody>
                    <a:bodyPr/>
                    <a:lstStyle/>
                    <a:p>
                      <a:r>
                        <a:rPr lang="en-US"/>
                        <a:t>Donations</a:t>
                      </a:r>
                    </a:p>
                  </a:txBody>
                  <a:tcPr marL="92354" marR="92354">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984407413"/>
                  </a:ext>
                </a:extLst>
              </a:tr>
              <a:tr h="370840">
                <a:tc>
                  <a:txBody>
                    <a:bodyPr/>
                    <a:lstStyle/>
                    <a:p>
                      <a:r>
                        <a:rPr lang="en-US"/>
                        <a:t>Tuition fees</a:t>
                      </a:r>
                    </a:p>
                  </a:txBody>
                  <a:tcPr marL="92354" marR="92354">
                    <a:lnR w="12700" cap="flat" cmpd="sng" algn="ctr">
                      <a:solidFill>
                        <a:schemeClr val="tx1"/>
                      </a:solidFill>
                      <a:prstDash val="solid"/>
                      <a:round/>
                      <a:headEnd type="none" w="med" len="med"/>
                      <a:tailEnd type="none" w="med" len="med"/>
                    </a:lnR>
                  </a:tcPr>
                </a:tc>
                <a:tc>
                  <a:txBody>
                    <a:bodyPr/>
                    <a:lstStyle/>
                    <a:p>
                      <a:r>
                        <a:rPr lang="en-US"/>
                        <a:t>Regulatory fees (drivers licenses, building permits, marriage licenses, professional licenses)</a:t>
                      </a:r>
                    </a:p>
                  </a:txBody>
                  <a:tcPr marL="92354" marR="92354">
                    <a:lnL w="12700" cap="flat" cmpd="sng" algn="ctr">
                      <a:solidFill>
                        <a:schemeClr val="tx1"/>
                      </a:solidFill>
                      <a:prstDash val="solid"/>
                      <a:round/>
                      <a:headEnd type="none" w="med" len="med"/>
                      <a:tailEnd type="none" w="med" len="med"/>
                    </a:lnL>
                    <a:solidFill>
                      <a:schemeClr val="tx2">
                        <a:lumMod val="20000"/>
                        <a:lumOff val="80000"/>
                      </a:schemeClr>
                    </a:solidFill>
                  </a:tcPr>
                </a:tc>
                <a:extLst>
                  <a:ext uri="{0D108BD9-81ED-4DB2-BD59-A6C34878D82A}">
                    <a16:rowId xmlns:a16="http://schemas.microsoft.com/office/drawing/2014/main" val="4055725224"/>
                  </a:ext>
                </a:extLst>
              </a:tr>
              <a:tr h="370840">
                <a:tc>
                  <a:txBody>
                    <a:bodyPr/>
                    <a:lstStyle/>
                    <a:p>
                      <a:r>
                        <a:rPr lang="en-US"/>
                        <a:t>Most expenses</a:t>
                      </a:r>
                    </a:p>
                  </a:txBody>
                  <a:tcPr marL="92354" marR="92354">
                    <a:lnR w="12700" cap="flat" cmpd="sng" algn="ctr">
                      <a:solidFill>
                        <a:schemeClr val="tx1"/>
                      </a:solidFill>
                      <a:prstDash val="solid"/>
                      <a:round/>
                      <a:headEnd type="none" w="med" len="med"/>
                      <a:tailEnd type="none" w="med" len="med"/>
                    </a:lnR>
                  </a:tcPr>
                </a:tc>
                <a:tc>
                  <a:txBody>
                    <a:bodyPr/>
                    <a:lstStyle/>
                    <a:p>
                      <a:r>
                        <a:rPr lang="en-US"/>
                        <a:t>Purpose-restricted grants</a:t>
                      </a:r>
                    </a:p>
                  </a:txBody>
                  <a:tcPr marL="92354" marR="92354">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086909344"/>
                  </a:ext>
                </a:extLst>
              </a:tr>
              <a:tr h="370840">
                <a:tc>
                  <a:txBody>
                    <a:bodyPr/>
                    <a:lstStyle/>
                    <a:p>
                      <a:endParaRPr lang="en-US"/>
                    </a:p>
                  </a:txBody>
                  <a:tcPr marL="92354" marR="92354">
                    <a:lnR w="12700" cap="flat" cmpd="sng" algn="ctr">
                      <a:solidFill>
                        <a:schemeClr val="tx1"/>
                      </a:solidFill>
                      <a:prstDash val="solid"/>
                      <a:round/>
                      <a:headEnd type="none" w="med" len="med"/>
                      <a:tailEnd type="none" w="med" len="med"/>
                    </a:lnR>
                  </a:tcPr>
                </a:tc>
                <a:tc>
                  <a:txBody>
                    <a:bodyPr/>
                    <a:lstStyle/>
                    <a:p>
                      <a:r>
                        <a:rPr lang="en-US"/>
                        <a:t>Capital fees (developer fees, PFCs)</a:t>
                      </a:r>
                    </a:p>
                  </a:txBody>
                  <a:tcPr marL="92354" marR="92354">
                    <a:lnL w="12700" cap="flat" cmpd="sng" algn="ctr">
                      <a:solidFill>
                        <a:schemeClr val="tx1"/>
                      </a:solidFill>
                      <a:prstDash val="solid"/>
                      <a:round/>
                      <a:headEnd type="none" w="med" len="med"/>
                      <a:tailEnd type="none" w="med" len="med"/>
                    </a:lnL>
                    <a:solidFill>
                      <a:schemeClr val="tx2">
                        <a:lumMod val="20000"/>
                        <a:lumOff val="80000"/>
                      </a:schemeClr>
                    </a:solidFill>
                  </a:tcPr>
                </a:tc>
                <a:extLst>
                  <a:ext uri="{0D108BD9-81ED-4DB2-BD59-A6C34878D82A}">
                    <a16:rowId xmlns:a16="http://schemas.microsoft.com/office/drawing/2014/main" val="1177997052"/>
                  </a:ext>
                </a:extLst>
              </a:tr>
              <a:tr h="370840">
                <a:tc>
                  <a:txBody>
                    <a:bodyPr/>
                    <a:lstStyle/>
                    <a:p>
                      <a:endParaRPr lang="en-US"/>
                    </a:p>
                  </a:txBody>
                  <a:tcPr marL="92354" marR="92354">
                    <a:lnR w="12700" cap="flat" cmpd="sng" algn="ctr">
                      <a:solidFill>
                        <a:schemeClr val="tx1"/>
                      </a:solidFill>
                      <a:prstDash val="solid"/>
                      <a:round/>
                      <a:headEnd type="none" w="med" len="med"/>
                      <a:tailEnd type="none" w="med" len="med"/>
                    </a:lnR>
                  </a:tcPr>
                </a:tc>
                <a:tc>
                  <a:txBody>
                    <a:bodyPr/>
                    <a:lstStyle/>
                    <a:p>
                      <a:r>
                        <a:rPr lang="en-US"/>
                        <a:t>Medicaid supplementary payments</a:t>
                      </a:r>
                    </a:p>
                  </a:txBody>
                  <a:tcPr marL="92354" marR="92354">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102175234"/>
                  </a:ext>
                </a:extLst>
              </a:tr>
            </a:tbl>
          </a:graphicData>
        </a:graphic>
      </p:graphicFrame>
      <p:sp>
        <p:nvSpPr>
          <p:cNvPr id="3" name="Title 2">
            <a:extLst>
              <a:ext uri="{FF2B5EF4-FFF2-40B4-BE49-F238E27FC236}">
                <a16:creationId xmlns:a16="http://schemas.microsoft.com/office/drawing/2014/main" id="{85B3D9B9-3C2B-4D3F-A6E3-CA2B43B08BA4}"/>
              </a:ext>
            </a:extLst>
          </p:cNvPr>
          <p:cNvSpPr>
            <a:spLocks noGrp="1"/>
          </p:cNvSpPr>
          <p:nvPr>
            <p:ph type="title"/>
          </p:nvPr>
        </p:nvSpPr>
        <p:spPr/>
        <p:txBody>
          <a:bodyPr/>
          <a:lstStyle/>
          <a:p>
            <a:r>
              <a:rPr lang="en-US"/>
              <a:t>Outcomes of the Proposed Model *</a:t>
            </a:r>
          </a:p>
        </p:txBody>
      </p:sp>
      <p:sp>
        <p:nvSpPr>
          <p:cNvPr id="4" name="Slide Number Placeholder 3">
            <a:extLst>
              <a:ext uri="{FF2B5EF4-FFF2-40B4-BE49-F238E27FC236}">
                <a16:creationId xmlns:a16="http://schemas.microsoft.com/office/drawing/2014/main" id="{0BA4A8CF-0EEC-47E9-9394-CCB8D4C597EB}"/>
              </a:ext>
            </a:extLst>
          </p:cNvPr>
          <p:cNvSpPr>
            <a:spLocks noGrp="1"/>
          </p:cNvSpPr>
          <p:nvPr>
            <p:ph type="sldNum" sz="quarter" idx="4"/>
          </p:nvPr>
        </p:nvSpPr>
        <p:spPr/>
        <p:txBody>
          <a:bodyPr/>
          <a:lstStyle/>
          <a:p>
            <a:pPr>
              <a:defRPr/>
            </a:pPr>
            <a:fld id="{B8C3CD40-D32D-4A66-9ED6-B023972553E0}" type="slidenum">
              <a:rPr lang="en-US" smtClean="0"/>
              <a:pPr>
                <a:defRPr/>
              </a:pPr>
              <a:t>155</a:t>
            </a:fld>
            <a:endParaRPr lang="en-US"/>
          </a:p>
        </p:txBody>
      </p:sp>
      <p:sp>
        <p:nvSpPr>
          <p:cNvPr id="2" name="TextBox 1">
            <a:extLst>
              <a:ext uri="{FF2B5EF4-FFF2-40B4-BE49-F238E27FC236}">
                <a16:creationId xmlns:a16="http://schemas.microsoft.com/office/drawing/2014/main" id="{21D95A9C-78DB-4433-A5D6-958F7C7E7FD3}"/>
              </a:ext>
            </a:extLst>
          </p:cNvPr>
          <p:cNvSpPr txBox="1"/>
          <p:nvPr/>
        </p:nvSpPr>
        <p:spPr>
          <a:xfrm>
            <a:off x="0" y="5693047"/>
            <a:ext cx="8537330" cy="369332"/>
          </a:xfrm>
          <a:prstGeom prst="rect">
            <a:avLst/>
          </a:prstGeom>
          <a:noFill/>
        </p:spPr>
        <p:txBody>
          <a:bodyPr wrap="square" rtlCol="0">
            <a:spAutoFit/>
          </a:bodyPr>
          <a:lstStyle/>
          <a:p>
            <a:r>
              <a:rPr lang="en-US"/>
              <a:t>* </a:t>
            </a:r>
            <a:r>
              <a:rPr lang="en-US" sz="1500"/>
              <a:t>Transactions highlighted in blue would have different outcomes than under current literature</a:t>
            </a:r>
          </a:p>
        </p:txBody>
      </p:sp>
    </p:spTree>
    <p:extLst>
      <p:ext uri="{BB962C8B-B14F-4D97-AF65-F5344CB8AC3E}">
        <p14:creationId xmlns:p14="http://schemas.microsoft.com/office/powerpoint/2010/main" val="243628299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F076CB-558F-4976-BBC6-3B7C0136F2AA}"/>
              </a:ext>
            </a:extLst>
          </p:cNvPr>
          <p:cNvSpPr>
            <a:spLocks noGrp="1"/>
          </p:cNvSpPr>
          <p:nvPr>
            <p:ph idx="1"/>
          </p:nvPr>
        </p:nvSpPr>
        <p:spPr>
          <a:xfrm>
            <a:off x="119502" y="1367406"/>
            <a:ext cx="8561387" cy="4909511"/>
          </a:xfrm>
        </p:spPr>
        <p:txBody>
          <a:bodyPr/>
          <a:lstStyle/>
          <a:p>
            <a:endParaRPr lang="en-US"/>
          </a:p>
          <a:p>
            <a:endParaRPr lang="en-US"/>
          </a:p>
          <a:p>
            <a:endParaRPr lang="en-US"/>
          </a:p>
          <a:p>
            <a:endParaRPr lang="en-US"/>
          </a:p>
          <a:p>
            <a:endParaRPr lang="en-US"/>
          </a:p>
          <a:p>
            <a:endParaRPr lang="en-US"/>
          </a:p>
        </p:txBody>
      </p:sp>
      <p:sp>
        <p:nvSpPr>
          <p:cNvPr id="3" name="Title 2">
            <a:extLst>
              <a:ext uri="{FF2B5EF4-FFF2-40B4-BE49-F238E27FC236}">
                <a16:creationId xmlns:a16="http://schemas.microsoft.com/office/drawing/2014/main" id="{756373E6-F59D-472D-BD58-55F450D0F96B}"/>
              </a:ext>
            </a:extLst>
          </p:cNvPr>
          <p:cNvSpPr>
            <a:spLocks noGrp="1"/>
          </p:cNvSpPr>
          <p:nvPr>
            <p:ph type="title"/>
          </p:nvPr>
        </p:nvSpPr>
        <p:spPr>
          <a:xfrm>
            <a:off x="119502" y="177144"/>
            <a:ext cx="8677797" cy="897252"/>
          </a:xfrm>
        </p:spPr>
        <p:txBody>
          <a:bodyPr/>
          <a:lstStyle/>
          <a:p>
            <a:r>
              <a:rPr lang="en-US" sz="3200"/>
              <a:t>Proposed Revenue Recognition Principles</a:t>
            </a:r>
            <a:endParaRPr lang="en-US" sz="2400"/>
          </a:p>
        </p:txBody>
      </p:sp>
      <p:sp>
        <p:nvSpPr>
          <p:cNvPr id="4" name="Slide Number Placeholder 3">
            <a:extLst>
              <a:ext uri="{FF2B5EF4-FFF2-40B4-BE49-F238E27FC236}">
                <a16:creationId xmlns:a16="http://schemas.microsoft.com/office/drawing/2014/main" id="{6854C9B1-001B-4E2C-B670-D3717BDF46D1}"/>
              </a:ext>
            </a:extLst>
          </p:cNvPr>
          <p:cNvSpPr>
            <a:spLocks noGrp="1"/>
          </p:cNvSpPr>
          <p:nvPr>
            <p:ph type="sldNum" sz="quarter" idx="4"/>
          </p:nvPr>
        </p:nvSpPr>
        <p:spPr/>
        <p:txBody>
          <a:bodyPr/>
          <a:lstStyle/>
          <a:p>
            <a:pPr>
              <a:defRPr/>
            </a:pPr>
            <a:fld id="{B8C3CD40-D32D-4A66-9ED6-B023972553E0}" type="slidenum">
              <a:rPr lang="en-US" smtClean="0"/>
              <a:pPr>
                <a:defRPr/>
              </a:pPr>
              <a:t>156</a:t>
            </a:fld>
            <a:endParaRPr lang="en-US"/>
          </a:p>
        </p:txBody>
      </p:sp>
      <p:sp>
        <p:nvSpPr>
          <p:cNvPr id="7" name="Rectangle: Rounded Corners 6">
            <a:extLst>
              <a:ext uri="{FF2B5EF4-FFF2-40B4-BE49-F238E27FC236}">
                <a16:creationId xmlns:a16="http://schemas.microsoft.com/office/drawing/2014/main" id="{1968745A-971A-425C-8938-417842623AC9}"/>
              </a:ext>
            </a:extLst>
          </p:cNvPr>
          <p:cNvSpPr/>
          <p:nvPr/>
        </p:nvSpPr>
        <p:spPr>
          <a:xfrm>
            <a:off x="3156705" y="1387838"/>
            <a:ext cx="1608569" cy="614294"/>
          </a:xfrm>
          <a:prstGeom prst="roundRect">
            <a:avLst/>
          </a:prstGeom>
          <a:solidFill>
            <a:schemeClr val="accent1">
              <a:lumMod val="75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350" b="1">
                <a:latin typeface="Arial"/>
                <a:cs typeface="Calibri"/>
              </a:rPr>
              <a:t>CATEGORY B</a:t>
            </a:r>
            <a:endParaRPr lang="en-US" sz="1350" b="1">
              <a:latin typeface="Calibri"/>
              <a:cs typeface="Calibri"/>
            </a:endParaRPr>
          </a:p>
        </p:txBody>
      </p:sp>
      <p:sp>
        <p:nvSpPr>
          <p:cNvPr id="8" name="Right Bracket 7">
            <a:extLst>
              <a:ext uri="{FF2B5EF4-FFF2-40B4-BE49-F238E27FC236}">
                <a16:creationId xmlns:a16="http://schemas.microsoft.com/office/drawing/2014/main" id="{7255ACB7-A946-47B4-90C5-0916FB3020F3}"/>
              </a:ext>
            </a:extLst>
          </p:cNvPr>
          <p:cNvSpPr/>
          <p:nvPr/>
        </p:nvSpPr>
        <p:spPr>
          <a:xfrm rot="5400000">
            <a:off x="2544839" y="1395592"/>
            <a:ext cx="444500" cy="1723287"/>
          </a:xfrm>
          <a:prstGeom prst="rightBracket">
            <a:avLst/>
          </a:prstGeom>
          <a:ln w="38100">
            <a:solidFill>
              <a:srgbClr val="A32F2F"/>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en-US" sz="1350"/>
          </a:p>
        </p:txBody>
      </p:sp>
      <p:cxnSp>
        <p:nvCxnSpPr>
          <p:cNvPr id="9" name="Straight Arrow Connector 8">
            <a:extLst>
              <a:ext uri="{FF2B5EF4-FFF2-40B4-BE49-F238E27FC236}">
                <a16:creationId xmlns:a16="http://schemas.microsoft.com/office/drawing/2014/main" id="{0656B745-0BB0-499C-B0BD-03D222E800C5}"/>
              </a:ext>
            </a:extLst>
          </p:cNvPr>
          <p:cNvCxnSpPr>
            <a:cxnSpLocks/>
          </p:cNvCxnSpPr>
          <p:nvPr/>
        </p:nvCxnSpPr>
        <p:spPr>
          <a:xfrm>
            <a:off x="2691183" y="2489569"/>
            <a:ext cx="4223" cy="388047"/>
          </a:xfrm>
          <a:prstGeom prst="straightConnector1">
            <a:avLst/>
          </a:prstGeom>
          <a:ln w="38100">
            <a:solidFill>
              <a:srgbClr val="A32F2F"/>
            </a:solidFill>
          </a:ln>
        </p:spPr>
        <p:style>
          <a:lnRef idx="1">
            <a:schemeClr val="accent1"/>
          </a:lnRef>
          <a:fillRef idx="0">
            <a:schemeClr val="accent1"/>
          </a:fillRef>
          <a:effectRef idx="0">
            <a:schemeClr val="accent1"/>
          </a:effectRef>
          <a:fontRef idx="minor">
            <a:schemeClr val="tx1"/>
          </a:fontRef>
        </p:style>
      </p:cxnSp>
      <p:sp>
        <p:nvSpPr>
          <p:cNvPr id="10" name="Arrow: Right 9">
            <a:extLst>
              <a:ext uri="{FF2B5EF4-FFF2-40B4-BE49-F238E27FC236}">
                <a16:creationId xmlns:a16="http://schemas.microsoft.com/office/drawing/2014/main" id="{3D6766FF-6CEE-40EC-A4B1-DCD97F1028FB}"/>
              </a:ext>
            </a:extLst>
          </p:cNvPr>
          <p:cNvSpPr/>
          <p:nvPr/>
        </p:nvSpPr>
        <p:spPr>
          <a:xfrm>
            <a:off x="500987" y="4153136"/>
            <a:ext cx="7264134" cy="429026"/>
          </a:xfrm>
          <a:prstGeom prst="rightArrow">
            <a:avLst>
              <a:gd name="adj1" fmla="val 50000"/>
              <a:gd name="adj2" fmla="val 166855"/>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DCF5925A-C8A7-4A3E-9AAD-9376CC5C6459}"/>
              </a:ext>
            </a:extLst>
          </p:cNvPr>
          <p:cNvCxnSpPr>
            <a:cxnSpLocks/>
          </p:cNvCxnSpPr>
          <p:nvPr/>
        </p:nvCxnSpPr>
        <p:spPr>
          <a:xfrm>
            <a:off x="2703065" y="3532469"/>
            <a:ext cx="0" cy="2180427"/>
          </a:xfrm>
          <a:prstGeom prst="line">
            <a:avLst/>
          </a:prstGeom>
          <a:ln w="38100">
            <a:solidFill>
              <a:srgbClr val="A32F2F"/>
            </a:solidFill>
          </a:ln>
        </p:spPr>
        <p:style>
          <a:lnRef idx="3">
            <a:schemeClr val="dk1"/>
          </a:lnRef>
          <a:fillRef idx="0">
            <a:schemeClr val="dk1"/>
          </a:fillRef>
          <a:effectRef idx="2">
            <a:schemeClr val="dk1"/>
          </a:effectRef>
          <a:fontRef idx="minor">
            <a:schemeClr val="tx1"/>
          </a:fontRef>
        </p:style>
      </p:cxnSp>
      <p:sp>
        <p:nvSpPr>
          <p:cNvPr id="12" name="Rectangle: Rounded Corners 11">
            <a:extLst>
              <a:ext uri="{FF2B5EF4-FFF2-40B4-BE49-F238E27FC236}">
                <a16:creationId xmlns:a16="http://schemas.microsoft.com/office/drawing/2014/main" id="{5E10AFED-30B6-4103-916E-72AE6C86BC51}"/>
              </a:ext>
            </a:extLst>
          </p:cNvPr>
          <p:cNvSpPr/>
          <p:nvPr/>
        </p:nvSpPr>
        <p:spPr>
          <a:xfrm>
            <a:off x="818990" y="1400932"/>
            <a:ext cx="1608569" cy="614295"/>
          </a:xfrm>
          <a:prstGeom prst="roundRect">
            <a:avLst/>
          </a:prstGeom>
          <a:solidFill>
            <a:schemeClr val="accent1">
              <a:lumMod val="75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350" b="1">
                <a:latin typeface="Arial"/>
                <a:cs typeface="Calibri"/>
              </a:rPr>
              <a:t>CATEGORY A</a:t>
            </a:r>
            <a:endParaRPr lang="en-US" sz="1350" b="1">
              <a:latin typeface="Calibri"/>
              <a:cs typeface="Calibri"/>
            </a:endParaRPr>
          </a:p>
        </p:txBody>
      </p:sp>
      <p:sp>
        <p:nvSpPr>
          <p:cNvPr id="13" name="TextBox 12">
            <a:extLst>
              <a:ext uri="{FF2B5EF4-FFF2-40B4-BE49-F238E27FC236}">
                <a16:creationId xmlns:a16="http://schemas.microsoft.com/office/drawing/2014/main" id="{A8F2B973-8809-4472-94F2-8FC8E3AEAF21}"/>
              </a:ext>
            </a:extLst>
          </p:cNvPr>
          <p:cNvSpPr txBox="1"/>
          <p:nvPr/>
        </p:nvSpPr>
        <p:spPr>
          <a:xfrm>
            <a:off x="520113" y="3873203"/>
            <a:ext cx="1385332" cy="3982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bg2">
                    <a:lumMod val="50000"/>
                  </a:schemeClr>
                </a:solidFill>
              </a:rPr>
              <a:t>Timeline</a:t>
            </a:r>
            <a:endParaRPr lang="en-US" sz="2000">
              <a:solidFill>
                <a:schemeClr val="bg2">
                  <a:lumMod val="50000"/>
                </a:schemeClr>
              </a:solidFill>
              <a:cs typeface="Calibri"/>
            </a:endParaRPr>
          </a:p>
        </p:txBody>
      </p:sp>
      <p:sp>
        <p:nvSpPr>
          <p:cNvPr id="14" name="TextBox 13">
            <a:extLst>
              <a:ext uri="{FF2B5EF4-FFF2-40B4-BE49-F238E27FC236}">
                <a16:creationId xmlns:a16="http://schemas.microsoft.com/office/drawing/2014/main" id="{B31C4064-854D-499B-9DEF-DB36C07C91DA}"/>
              </a:ext>
            </a:extLst>
          </p:cNvPr>
          <p:cNvSpPr txBox="1"/>
          <p:nvPr/>
        </p:nvSpPr>
        <p:spPr>
          <a:xfrm>
            <a:off x="520114" y="4609012"/>
            <a:ext cx="206428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002060"/>
                </a:solidFill>
              </a:rPr>
              <a:t>Asset          Dr</a:t>
            </a:r>
            <a:endParaRPr lang="en-US" b="1">
              <a:solidFill>
                <a:srgbClr val="002060"/>
              </a:solidFill>
              <a:cs typeface="Calibri"/>
            </a:endParaRPr>
          </a:p>
          <a:p>
            <a:r>
              <a:rPr lang="en-US" b="1">
                <a:solidFill>
                  <a:srgbClr val="002060"/>
                </a:solidFill>
                <a:cs typeface="Calibri"/>
              </a:rPr>
              <a:t>     Liability     Cr</a:t>
            </a:r>
          </a:p>
        </p:txBody>
      </p:sp>
      <p:sp>
        <p:nvSpPr>
          <p:cNvPr id="15" name="TextBox 14">
            <a:extLst>
              <a:ext uri="{FF2B5EF4-FFF2-40B4-BE49-F238E27FC236}">
                <a16:creationId xmlns:a16="http://schemas.microsoft.com/office/drawing/2014/main" id="{F642139A-5506-4EA4-8FD7-2780548983E7}"/>
              </a:ext>
            </a:extLst>
          </p:cNvPr>
          <p:cNvSpPr txBox="1"/>
          <p:nvPr/>
        </p:nvSpPr>
        <p:spPr>
          <a:xfrm>
            <a:off x="2754309" y="4599062"/>
            <a:ext cx="294813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002060"/>
                </a:solidFill>
              </a:rPr>
              <a:t>Asset         	 Dr</a:t>
            </a:r>
            <a:endParaRPr lang="en-US" b="1">
              <a:solidFill>
                <a:srgbClr val="002060"/>
              </a:solidFill>
              <a:cs typeface="Calibri"/>
            </a:endParaRPr>
          </a:p>
          <a:p>
            <a:r>
              <a:rPr lang="en-US" b="1">
                <a:solidFill>
                  <a:srgbClr val="002060"/>
                </a:solidFill>
                <a:cs typeface="Calibri"/>
              </a:rPr>
              <a:t>     Deferred Inflow     Cr</a:t>
            </a:r>
          </a:p>
        </p:txBody>
      </p:sp>
      <p:sp>
        <p:nvSpPr>
          <p:cNvPr id="16" name="TextBox 15">
            <a:extLst>
              <a:ext uri="{FF2B5EF4-FFF2-40B4-BE49-F238E27FC236}">
                <a16:creationId xmlns:a16="http://schemas.microsoft.com/office/drawing/2014/main" id="{4C2F02AF-3C97-410D-AA96-C9E91282D43A}"/>
              </a:ext>
            </a:extLst>
          </p:cNvPr>
          <p:cNvSpPr txBox="1"/>
          <p:nvPr/>
        </p:nvSpPr>
        <p:spPr>
          <a:xfrm>
            <a:off x="5702460" y="4609012"/>
            <a:ext cx="221585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002060"/>
                </a:solidFill>
              </a:rPr>
              <a:t>Asset          Dr</a:t>
            </a:r>
            <a:endParaRPr lang="en-US" b="1">
              <a:solidFill>
                <a:srgbClr val="002060"/>
              </a:solidFill>
              <a:cs typeface="Calibri"/>
            </a:endParaRPr>
          </a:p>
          <a:p>
            <a:r>
              <a:rPr lang="en-US" b="1">
                <a:solidFill>
                  <a:srgbClr val="002060"/>
                </a:solidFill>
                <a:cs typeface="Calibri"/>
              </a:rPr>
              <a:t>     Revenue       Cr</a:t>
            </a:r>
          </a:p>
        </p:txBody>
      </p:sp>
      <p:cxnSp>
        <p:nvCxnSpPr>
          <p:cNvPr id="18" name="Straight Connector 17">
            <a:extLst>
              <a:ext uri="{FF2B5EF4-FFF2-40B4-BE49-F238E27FC236}">
                <a16:creationId xmlns:a16="http://schemas.microsoft.com/office/drawing/2014/main" id="{1D69E873-9FAD-49FA-866A-0451CCB94BC9}"/>
              </a:ext>
            </a:extLst>
          </p:cNvPr>
          <p:cNvCxnSpPr>
            <a:cxnSpLocks/>
          </p:cNvCxnSpPr>
          <p:nvPr/>
        </p:nvCxnSpPr>
        <p:spPr>
          <a:xfrm>
            <a:off x="5479418" y="4047228"/>
            <a:ext cx="0" cy="1621502"/>
          </a:xfrm>
          <a:prstGeom prst="line">
            <a:avLst/>
          </a:prstGeom>
          <a:ln w="38100">
            <a:solidFill>
              <a:srgbClr val="002060"/>
            </a:solidFill>
          </a:ln>
        </p:spPr>
        <p:style>
          <a:lnRef idx="3">
            <a:schemeClr val="dk1"/>
          </a:lnRef>
          <a:fillRef idx="0">
            <a:schemeClr val="dk1"/>
          </a:fillRef>
          <a:effectRef idx="2">
            <a:schemeClr val="dk1"/>
          </a:effectRef>
          <a:fontRef idx="minor">
            <a:schemeClr val="tx1"/>
          </a:fontRef>
        </p:style>
      </p:cxnSp>
      <p:sp>
        <p:nvSpPr>
          <p:cNvPr id="19" name="Rectangle 18">
            <a:extLst>
              <a:ext uri="{FF2B5EF4-FFF2-40B4-BE49-F238E27FC236}">
                <a16:creationId xmlns:a16="http://schemas.microsoft.com/office/drawing/2014/main" id="{DBEF787C-CD5D-4A04-B1B5-A584ED15CD07}"/>
              </a:ext>
            </a:extLst>
          </p:cNvPr>
          <p:cNvSpPr/>
          <p:nvPr/>
        </p:nvSpPr>
        <p:spPr>
          <a:xfrm>
            <a:off x="5610058" y="5282192"/>
            <a:ext cx="2071204" cy="10215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b="1">
                <a:solidFill>
                  <a:srgbClr val="A32F2F"/>
                </a:solidFill>
              </a:rPr>
              <a:t>Step 4: Recognize revenue</a:t>
            </a:r>
          </a:p>
        </p:txBody>
      </p:sp>
      <p:sp>
        <p:nvSpPr>
          <p:cNvPr id="20" name="Rectangle 19">
            <a:extLst>
              <a:ext uri="{FF2B5EF4-FFF2-40B4-BE49-F238E27FC236}">
                <a16:creationId xmlns:a16="http://schemas.microsoft.com/office/drawing/2014/main" id="{40F732B9-59AD-481F-852F-A40A6B382A48}"/>
              </a:ext>
            </a:extLst>
          </p:cNvPr>
          <p:cNvSpPr/>
          <p:nvPr/>
        </p:nvSpPr>
        <p:spPr>
          <a:xfrm>
            <a:off x="2935995" y="5282192"/>
            <a:ext cx="2324097" cy="10275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b="1">
                <a:solidFill>
                  <a:srgbClr val="A32F2F"/>
                </a:solidFill>
              </a:rPr>
              <a:t>Step 3: Does the increase in NA result in inflow applicable to a future period?</a:t>
            </a:r>
          </a:p>
        </p:txBody>
      </p:sp>
      <p:sp>
        <p:nvSpPr>
          <p:cNvPr id="21" name="Rectangle 20">
            <a:extLst>
              <a:ext uri="{FF2B5EF4-FFF2-40B4-BE49-F238E27FC236}">
                <a16:creationId xmlns:a16="http://schemas.microsoft.com/office/drawing/2014/main" id="{51196473-58C1-4605-9CD1-C1B711506299}"/>
              </a:ext>
            </a:extLst>
          </p:cNvPr>
          <p:cNvSpPr/>
          <p:nvPr/>
        </p:nvSpPr>
        <p:spPr>
          <a:xfrm>
            <a:off x="400025" y="5282193"/>
            <a:ext cx="2133130" cy="10282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b="1">
                <a:solidFill>
                  <a:srgbClr val="A32F2F"/>
                </a:solidFill>
              </a:rPr>
              <a:t>Step 2: Does the increase in net assets result in a related liability?</a:t>
            </a:r>
          </a:p>
        </p:txBody>
      </p:sp>
      <p:sp>
        <p:nvSpPr>
          <p:cNvPr id="22" name="Rectangle 21">
            <a:extLst>
              <a:ext uri="{FF2B5EF4-FFF2-40B4-BE49-F238E27FC236}">
                <a16:creationId xmlns:a16="http://schemas.microsoft.com/office/drawing/2014/main" id="{3BD21FBC-8FD5-43D5-9DE1-86808AB88901}"/>
              </a:ext>
            </a:extLst>
          </p:cNvPr>
          <p:cNvSpPr/>
          <p:nvPr/>
        </p:nvSpPr>
        <p:spPr>
          <a:xfrm>
            <a:off x="4119429" y="2933230"/>
            <a:ext cx="2743371" cy="55223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b="1">
                <a:solidFill>
                  <a:srgbClr val="A32F2F"/>
                </a:solidFill>
              </a:rPr>
              <a:t>Step 1: Is there an increase in net assets?</a:t>
            </a:r>
          </a:p>
        </p:txBody>
      </p:sp>
      <p:sp>
        <p:nvSpPr>
          <p:cNvPr id="23" name="Rectangle 22">
            <a:extLst>
              <a:ext uri="{FF2B5EF4-FFF2-40B4-BE49-F238E27FC236}">
                <a16:creationId xmlns:a16="http://schemas.microsoft.com/office/drawing/2014/main" id="{23899DCB-D483-49CA-8DD4-81CDFECEF8B1}"/>
              </a:ext>
            </a:extLst>
          </p:cNvPr>
          <p:cNvSpPr/>
          <p:nvPr/>
        </p:nvSpPr>
        <p:spPr>
          <a:xfrm>
            <a:off x="5555877" y="3621138"/>
            <a:ext cx="2073486" cy="42902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a:solidFill>
                  <a:schemeClr val="bg1"/>
                </a:solidFill>
              </a:rPr>
              <a:t>Fiscal Period</a:t>
            </a:r>
          </a:p>
        </p:txBody>
      </p:sp>
      <p:sp>
        <p:nvSpPr>
          <p:cNvPr id="24" name="Rectangle 23">
            <a:extLst>
              <a:ext uri="{FF2B5EF4-FFF2-40B4-BE49-F238E27FC236}">
                <a16:creationId xmlns:a16="http://schemas.microsoft.com/office/drawing/2014/main" id="{8A9E560B-8156-4DA2-9676-8FAA36BA4211}"/>
              </a:ext>
            </a:extLst>
          </p:cNvPr>
          <p:cNvSpPr/>
          <p:nvPr/>
        </p:nvSpPr>
        <p:spPr>
          <a:xfrm>
            <a:off x="1366814" y="2933231"/>
            <a:ext cx="2667200" cy="55223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a:solidFill>
                  <a:schemeClr val="bg1"/>
                </a:solidFill>
              </a:rPr>
              <a:t>Legally Enforceable Claim</a:t>
            </a:r>
          </a:p>
        </p:txBody>
      </p:sp>
    </p:spTree>
    <p:extLst>
      <p:ext uri="{BB962C8B-B14F-4D97-AF65-F5344CB8AC3E}">
        <p14:creationId xmlns:p14="http://schemas.microsoft.com/office/powerpoint/2010/main" val="154108556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F076CB-558F-4976-BBC6-3B7C0136F2AA}"/>
              </a:ext>
            </a:extLst>
          </p:cNvPr>
          <p:cNvSpPr>
            <a:spLocks noGrp="1"/>
          </p:cNvSpPr>
          <p:nvPr>
            <p:ph idx="1"/>
          </p:nvPr>
        </p:nvSpPr>
        <p:spPr>
          <a:xfrm>
            <a:off x="119502" y="1367406"/>
            <a:ext cx="8561387" cy="4909511"/>
          </a:xfrm>
        </p:spPr>
        <p:txBody>
          <a:bodyPr/>
          <a:lstStyle/>
          <a:p>
            <a:endParaRPr lang="en-US"/>
          </a:p>
          <a:p>
            <a:endParaRPr lang="en-US"/>
          </a:p>
          <a:p>
            <a:endParaRPr lang="en-US"/>
          </a:p>
          <a:p>
            <a:endParaRPr lang="en-US"/>
          </a:p>
          <a:p>
            <a:endParaRPr lang="en-US"/>
          </a:p>
          <a:p>
            <a:endParaRPr lang="en-US"/>
          </a:p>
        </p:txBody>
      </p:sp>
      <p:sp>
        <p:nvSpPr>
          <p:cNvPr id="3" name="Title 2">
            <a:extLst>
              <a:ext uri="{FF2B5EF4-FFF2-40B4-BE49-F238E27FC236}">
                <a16:creationId xmlns:a16="http://schemas.microsoft.com/office/drawing/2014/main" id="{756373E6-F59D-472D-BD58-55F450D0F96B}"/>
              </a:ext>
            </a:extLst>
          </p:cNvPr>
          <p:cNvSpPr>
            <a:spLocks noGrp="1"/>
          </p:cNvSpPr>
          <p:nvPr>
            <p:ph type="title"/>
          </p:nvPr>
        </p:nvSpPr>
        <p:spPr>
          <a:xfrm>
            <a:off x="119502" y="177144"/>
            <a:ext cx="8677797" cy="897252"/>
          </a:xfrm>
        </p:spPr>
        <p:txBody>
          <a:bodyPr/>
          <a:lstStyle/>
          <a:p>
            <a:r>
              <a:rPr lang="en-US" sz="3200"/>
              <a:t>Category A Revenue Recognition Example</a:t>
            </a:r>
            <a:endParaRPr lang="en-US" sz="2400"/>
          </a:p>
        </p:txBody>
      </p:sp>
      <p:sp>
        <p:nvSpPr>
          <p:cNvPr id="4" name="Slide Number Placeholder 3">
            <a:extLst>
              <a:ext uri="{FF2B5EF4-FFF2-40B4-BE49-F238E27FC236}">
                <a16:creationId xmlns:a16="http://schemas.microsoft.com/office/drawing/2014/main" id="{6854C9B1-001B-4E2C-B670-D3717BDF46D1}"/>
              </a:ext>
            </a:extLst>
          </p:cNvPr>
          <p:cNvSpPr>
            <a:spLocks noGrp="1"/>
          </p:cNvSpPr>
          <p:nvPr>
            <p:ph type="sldNum" sz="quarter" idx="4"/>
          </p:nvPr>
        </p:nvSpPr>
        <p:spPr/>
        <p:txBody>
          <a:bodyPr/>
          <a:lstStyle/>
          <a:p>
            <a:pPr>
              <a:defRPr/>
            </a:pPr>
            <a:fld id="{B8C3CD40-D32D-4A66-9ED6-B023972553E0}" type="slidenum">
              <a:rPr lang="en-US" smtClean="0"/>
              <a:pPr>
                <a:defRPr/>
              </a:pPr>
              <a:t>157</a:t>
            </a:fld>
            <a:endParaRPr lang="en-US"/>
          </a:p>
        </p:txBody>
      </p:sp>
      <p:sp>
        <p:nvSpPr>
          <p:cNvPr id="7" name="Rectangle: Rounded Corners 6">
            <a:extLst>
              <a:ext uri="{FF2B5EF4-FFF2-40B4-BE49-F238E27FC236}">
                <a16:creationId xmlns:a16="http://schemas.microsoft.com/office/drawing/2014/main" id="{1968745A-971A-425C-8938-417842623AC9}"/>
              </a:ext>
            </a:extLst>
          </p:cNvPr>
          <p:cNvSpPr/>
          <p:nvPr/>
        </p:nvSpPr>
        <p:spPr>
          <a:xfrm>
            <a:off x="1220022" y="1408852"/>
            <a:ext cx="3068573" cy="951370"/>
          </a:xfrm>
          <a:prstGeom prst="roundRect">
            <a:avLst/>
          </a:prstGeom>
          <a:solidFill>
            <a:schemeClr val="accent1">
              <a:lumMod val="75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a:latin typeface="Arial"/>
                <a:cs typeface="Calibri"/>
              </a:rPr>
              <a:t>College Tuition</a:t>
            </a:r>
          </a:p>
          <a:p>
            <a:pPr algn="ctr"/>
            <a:r>
              <a:rPr lang="en-US" sz="2000" b="1">
                <a:latin typeface="Arial"/>
                <a:cs typeface="Calibri"/>
              </a:rPr>
              <a:t>Category A</a:t>
            </a:r>
            <a:endParaRPr lang="en-US" sz="2000" b="1">
              <a:latin typeface="Calibri"/>
              <a:cs typeface="Calibri"/>
            </a:endParaRPr>
          </a:p>
        </p:txBody>
      </p:sp>
      <p:cxnSp>
        <p:nvCxnSpPr>
          <p:cNvPr id="9" name="Straight Arrow Connector 8">
            <a:extLst>
              <a:ext uri="{FF2B5EF4-FFF2-40B4-BE49-F238E27FC236}">
                <a16:creationId xmlns:a16="http://schemas.microsoft.com/office/drawing/2014/main" id="{0656B745-0BB0-499C-B0BD-03D222E800C5}"/>
              </a:ext>
            </a:extLst>
          </p:cNvPr>
          <p:cNvCxnSpPr>
            <a:cxnSpLocks/>
          </p:cNvCxnSpPr>
          <p:nvPr/>
        </p:nvCxnSpPr>
        <p:spPr>
          <a:xfrm>
            <a:off x="2691183" y="2489569"/>
            <a:ext cx="4223" cy="388047"/>
          </a:xfrm>
          <a:prstGeom prst="straightConnector1">
            <a:avLst/>
          </a:prstGeom>
          <a:ln w="38100">
            <a:solidFill>
              <a:srgbClr val="A32F2F"/>
            </a:solidFill>
          </a:ln>
        </p:spPr>
        <p:style>
          <a:lnRef idx="1">
            <a:schemeClr val="accent1"/>
          </a:lnRef>
          <a:fillRef idx="0">
            <a:schemeClr val="accent1"/>
          </a:fillRef>
          <a:effectRef idx="0">
            <a:schemeClr val="accent1"/>
          </a:effectRef>
          <a:fontRef idx="minor">
            <a:schemeClr val="tx1"/>
          </a:fontRef>
        </p:style>
      </p:cxnSp>
      <p:sp>
        <p:nvSpPr>
          <p:cNvPr id="10" name="Arrow: Right 9">
            <a:extLst>
              <a:ext uri="{FF2B5EF4-FFF2-40B4-BE49-F238E27FC236}">
                <a16:creationId xmlns:a16="http://schemas.microsoft.com/office/drawing/2014/main" id="{3D6766FF-6CEE-40EC-A4B1-DCD97F1028FB}"/>
              </a:ext>
            </a:extLst>
          </p:cNvPr>
          <p:cNvSpPr/>
          <p:nvPr/>
        </p:nvSpPr>
        <p:spPr>
          <a:xfrm>
            <a:off x="500987" y="4153136"/>
            <a:ext cx="7264134" cy="429026"/>
          </a:xfrm>
          <a:prstGeom prst="rightArrow">
            <a:avLst>
              <a:gd name="adj1" fmla="val 50000"/>
              <a:gd name="adj2" fmla="val 166855"/>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DCF5925A-C8A7-4A3E-9AAD-9376CC5C6459}"/>
              </a:ext>
            </a:extLst>
          </p:cNvPr>
          <p:cNvCxnSpPr>
            <a:cxnSpLocks/>
            <a:stCxn id="24" idx="2"/>
          </p:cNvCxnSpPr>
          <p:nvPr/>
        </p:nvCxnSpPr>
        <p:spPr>
          <a:xfrm>
            <a:off x="2700414" y="3157477"/>
            <a:ext cx="2651" cy="2555419"/>
          </a:xfrm>
          <a:prstGeom prst="line">
            <a:avLst/>
          </a:prstGeom>
          <a:ln w="38100">
            <a:solidFill>
              <a:srgbClr val="A32F2F"/>
            </a:solidFill>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A8F2B973-8809-4472-94F2-8FC8E3AEAF21}"/>
              </a:ext>
            </a:extLst>
          </p:cNvPr>
          <p:cNvSpPr txBox="1"/>
          <p:nvPr/>
        </p:nvSpPr>
        <p:spPr>
          <a:xfrm>
            <a:off x="520113" y="3873203"/>
            <a:ext cx="1385332" cy="3982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bg2">
                    <a:lumMod val="50000"/>
                  </a:schemeClr>
                </a:solidFill>
              </a:rPr>
              <a:t>Timeline</a:t>
            </a:r>
            <a:endParaRPr lang="en-US" sz="2000">
              <a:solidFill>
                <a:schemeClr val="bg2">
                  <a:lumMod val="50000"/>
                </a:schemeClr>
              </a:solidFill>
              <a:cs typeface="Calibri"/>
            </a:endParaRPr>
          </a:p>
        </p:txBody>
      </p:sp>
      <p:sp>
        <p:nvSpPr>
          <p:cNvPr id="14" name="TextBox 13">
            <a:extLst>
              <a:ext uri="{FF2B5EF4-FFF2-40B4-BE49-F238E27FC236}">
                <a16:creationId xmlns:a16="http://schemas.microsoft.com/office/drawing/2014/main" id="{B31C4064-854D-499B-9DEF-DB36C07C91DA}"/>
              </a:ext>
            </a:extLst>
          </p:cNvPr>
          <p:cNvSpPr txBox="1"/>
          <p:nvPr/>
        </p:nvSpPr>
        <p:spPr>
          <a:xfrm>
            <a:off x="520114" y="4609012"/>
            <a:ext cx="206428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002060"/>
                </a:solidFill>
              </a:rPr>
              <a:t>Asset          Dr</a:t>
            </a:r>
            <a:endParaRPr lang="en-US" b="1">
              <a:solidFill>
                <a:srgbClr val="002060"/>
              </a:solidFill>
              <a:cs typeface="Calibri"/>
            </a:endParaRPr>
          </a:p>
          <a:p>
            <a:r>
              <a:rPr lang="en-US" b="1">
                <a:solidFill>
                  <a:srgbClr val="002060"/>
                </a:solidFill>
                <a:cs typeface="Calibri"/>
              </a:rPr>
              <a:t>     Liability     Cr</a:t>
            </a:r>
          </a:p>
        </p:txBody>
      </p:sp>
      <p:sp>
        <p:nvSpPr>
          <p:cNvPr id="16" name="TextBox 15">
            <a:extLst>
              <a:ext uri="{FF2B5EF4-FFF2-40B4-BE49-F238E27FC236}">
                <a16:creationId xmlns:a16="http://schemas.microsoft.com/office/drawing/2014/main" id="{4C2F02AF-3C97-410D-AA96-C9E91282D43A}"/>
              </a:ext>
            </a:extLst>
          </p:cNvPr>
          <p:cNvSpPr txBox="1"/>
          <p:nvPr/>
        </p:nvSpPr>
        <p:spPr>
          <a:xfrm>
            <a:off x="3703977" y="4609012"/>
            <a:ext cx="221585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002060"/>
                </a:solidFill>
              </a:rPr>
              <a:t>Asset          Dr</a:t>
            </a:r>
            <a:endParaRPr lang="en-US" b="1">
              <a:solidFill>
                <a:srgbClr val="002060"/>
              </a:solidFill>
              <a:cs typeface="Calibri"/>
            </a:endParaRPr>
          </a:p>
          <a:p>
            <a:r>
              <a:rPr lang="en-US" b="1">
                <a:solidFill>
                  <a:srgbClr val="002060"/>
                </a:solidFill>
                <a:cs typeface="Calibri"/>
              </a:rPr>
              <a:t>     Revenue       Cr</a:t>
            </a:r>
          </a:p>
        </p:txBody>
      </p:sp>
      <p:sp>
        <p:nvSpPr>
          <p:cNvPr id="19" name="Rectangle 18">
            <a:extLst>
              <a:ext uri="{FF2B5EF4-FFF2-40B4-BE49-F238E27FC236}">
                <a16:creationId xmlns:a16="http://schemas.microsoft.com/office/drawing/2014/main" id="{DBEF787C-CD5D-4A04-B1B5-A584ED15CD07}"/>
              </a:ext>
            </a:extLst>
          </p:cNvPr>
          <p:cNvSpPr/>
          <p:nvPr/>
        </p:nvSpPr>
        <p:spPr>
          <a:xfrm>
            <a:off x="3114377" y="5588935"/>
            <a:ext cx="3844907" cy="6463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a:solidFill>
                  <a:srgbClr val="A32F2F"/>
                </a:solidFill>
              </a:rPr>
              <a:t>Inflow of resources as the College performs its obligation</a:t>
            </a:r>
          </a:p>
        </p:txBody>
      </p:sp>
      <p:sp>
        <p:nvSpPr>
          <p:cNvPr id="21" name="Rectangle 20">
            <a:extLst>
              <a:ext uri="{FF2B5EF4-FFF2-40B4-BE49-F238E27FC236}">
                <a16:creationId xmlns:a16="http://schemas.microsoft.com/office/drawing/2014/main" id="{51196473-58C1-4605-9CD1-C1B711506299}"/>
              </a:ext>
            </a:extLst>
          </p:cNvPr>
          <p:cNvSpPr/>
          <p:nvPr/>
        </p:nvSpPr>
        <p:spPr>
          <a:xfrm>
            <a:off x="400025" y="5588934"/>
            <a:ext cx="2133130" cy="64633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a:solidFill>
                  <a:srgbClr val="A32F2F"/>
                </a:solidFill>
              </a:rPr>
              <a:t>Prepayment of tuition</a:t>
            </a:r>
          </a:p>
        </p:txBody>
      </p:sp>
      <p:sp>
        <p:nvSpPr>
          <p:cNvPr id="22" name="Rectangle 21">
            <a:extLst>
              <a:ext uri="{FF2B5EF4-FFF2-40B4-BE49-F238E27FC236}">
                <a16:creationId xmlns:a16="http://schemas.microsoft.com/office/drawing/2014/main" id="{3BD21FBC-8FD5-43D5-9DE1-86808AB88901}"/>
              </a:ext>
            </a:extLst>
          </p:cNvPr>
          <p:cNvSpPr/>
          <p:nvPr/>
        </p:nvSpPr>
        <p:spPr>
          <a:xfrm>
            <a:off x="4201273" y="2604829"/>
            <a:ext cx="2828022" cy="55223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a:solidFill>
                  <a:srgbClr val="A32F2F"/>
                </a:solidFill>
              </a:rPr>
              <a:t>Government provides resources (education)</a:t>
            </a:r>
          </a:p>
        </p:txBody>
      </p:sp>
      <p:sp>
        <p:nvSpPr>
          <p:cNvPr id="24" name="Rectangle 23">
            <a:extLst>
              <a:ext uri="{FF2B5EF4-FFF2-40B4-BE49-F238E27FC236}">
                <a16:creationId xmlns:a16="http://schemas.microsoft.com/office/drawing/2014/main" id="{8A9E560B-8156-4DA2-9676-8FAA36BA4211}"/>
              </a:ext>
            </a:extLst>
          </p:cNvPr>
          <p:cNvSpPr/>
          <p:nvPr/>
        </p:nvSpPr>
        <p:spPr>
          <a:xfrm>
            <a:off x="1366814" y="2605241"/>
            <a:ext cx="2667200" cy="55223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b="1">
                <a:solidFill>
                  <a:schemeClr val="bg1"/>
                </a:solidFill>
              </a:rPr>
              <a:t>Legally Enforceable Claim</a:t>
            </a:r>
          </a:p>
        </p:txBody>
      </p:sp>
    </p:spTree>
    <p:extLst>
      <p:ext uri="{BB962C8B-B14F-4D97-AF65-F5344CB8AC3E}">
        <p14:creationId xmlns:p14="http://schemas.microsoft.com/office/powerpoint/2010/main" val="153407299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F076CB-558F-4976-BBC6-3B7C0136F2AA}"/>
              </a:ext>
            </a:extLst>
          </p:cNvPr>
          <p:cNvSpPr>
            <a:spLocks noGrp="1"/>
          </p:cNvSpPr>
          <p:nvPr>
            <p:ph idx="1"/>
          </p:nvPr>
        </p:nvSpPr>
        <p:spPr>
          <a:xfrm>
            <a:off x="119502" y="1367406"/>
            <a:ext cx="8561387" cy="4909511"/>
          </a:xfrm>
        </p:spPr>
        <p:txBody>
          <a:bodyPr/>
          <a:lstStyle/>
          <a:p>
            <a:endParaRPr lang="en-US"/>
          </a:p>
          <a:p>
            <a:endParaRPr lang="en-US"/>
          </a:p>
          <a:p>
            <a:endParaRPr lang="en-US"/>
          </a:p>
          <a:p>
            <a:endParaRPr lang="en-US"/>
          </a:p>
          <a:p>
            <a:endParaRPr lang="en-US"/>
          </a:p>
          <a:p>
            <a:endParaRPr lang="en-US"/>
          </a:p>
        </p:txBody>
      </p:sp>
      <p:sp>
        <p:nvSpPr>
          <p:cNvPr id="3" name="Title 2">
            <a:extLst>
              <a:ext uri="{FF2B5EF4-FFF2-40B4-BE49-F238E27FC236}">
                <a16:creationId xmlns:a16="http://schemas.microsoft.com/office/drawing/2014/main" id="{756373E6-F59D-472D-BD58-55F450D0F96B}"/>
              </a:ext>
            </a:extLst>
          </p:cNvPr>
          <p:cNvSpPr>
            <a:spLocks noGrp="1"/>
          </p:cNvSpPr>
          <p:nvPr>
            <p:ph type="title"/>
          </p:nvPr>
        </p:nvSpPr>
        <p:spPr>
          <a:xfrm>
            <a:off x="119502" y="177144"/>
            <a:ext cx="8677797" cy="897252"/>
          </a:xfrm>
        </p:spPr>
        <p:txBody>
          <a:bodyPr/>
          <a:lstStyle/>
          <a:p>
            <a:r>
              <a:rPr lang="en-US" sz="3200"/>
              <a:t>Category B Revenue Recognition Example</a:t>
            </a:r>
            <a:endParaRPr lang="en-US" sz="2400"/>
          </a:p>
        </p:txBody>
      </p:sp>
      <p:sp>
        <p:nvSpPr>
          <p:cNvPr id="4" name="Slide Number Placeholder 3">
            <a:extLst>
              <a:ext uri="{FF2B5EF4-FFF2-40B4-BE49-F238E27FC236}">
                <a16:creationId xmlns:a16="http://schemas.microsoft.com/office/drawing/2014/main" id="{6854C9B1-001B-4E2C-B670-D3717BDF46D1}"/>
              </a:ext>
            </a:extLst>
          </p:cNvPr>
          <p:cNvSpPr>
            <a:spLocks noGrp="1"/>
          </p:cNvSpPr>
          <p:nvPr>
            <p:ph type="sldNum" sz="quarter" idx="4"/>
          </p:nvPr>
        </p:nvSpPr>
        <p:spPr/>
        <p:txBody>
          <a:bodyPr/>
          <a:lstStyle/>
          <a:p>
            <a:pPr>
              <a:defRPr/>
            </a:pPr>
            <a:fld id="{B8C3CD40-D32D-4A66-9ED6-B023972553E0}" type="slidenum">
              <a:rPr lang="en-US" smtClean="0"/>
              <a:pPr>
                <a:defRPr/>
              </a:pPr>
              <a:t>158</a:t>
            </a:fld>
            <a:endParaRPr lang="en-US"/>
          </a:p>
        </p:txBody>
      </p:sp>
      <p:sp>
        <p:nvSpPr>
          <p:cNvPr id="7" name="Rectangle: Rounded Corners 6">
            <a:extLst>
              <a:ext uri="{FF2B5EF4-FFF2-40B4-BE49-F238E27FC236}">
                <a16:creationId xmlns:a16="http://schemas.microsoft.com/office/drawing/2014/main" id="{1968745A-971A-425C-8938-417842623AC9}"/>
              </a:ext>
            </a:extLst>
          </p:cNvPr>
          <p:cNvSpPr/>
          <p:nvPr/>
        </p:nvSpPr>
        <p:spPr>
          <a:xfrm>
            <a:off x="1220022" y="1408852"/>
            <a:ext cx="3068573" cy="951370"/>
          </a:xfrm>
          <a:prstGeom prst="roundRect">
            <a:avLst/>
          </a:prstGeom>
          <a:solidFill>
            <a:schemeClr val="accent1">
              <a:lumMod val="75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a:latin typeface="Arial"/>
                <a:cs typeface="Calibri"/>
              </a:rPr>
              <a:t>Property Taxes</a:t>
            </a:r>
          </a:p>
          <a:p>
            <a:pPr algn="ctr"/>
            <a:r>
              <a:rPr lang="en-US" sz="2000" b="1">
                <a:latin typeface="Arial"/>
                <a:cs typeface="Calibri"/>
              </a:rPr>
              <a:t>Category B</a:t>
            </a:r>
            <a:endParaRPr lang="en-US" sz="2000" b="1">
              <a:latin typeface="Calibri"/>
              <a:cs typeface="Calibri"/>
            </a:endParaRPr>
          </a:p>
        </p:txBody>
      </p:sp>
      <p:cxnSp>
        <p:nvCxnSpPr>
          <p:cNvPr id="9" name="Straight Arrow Connector 8">
            <a:extLst>
              <a:ext uri="{FF2B5EF4-FFF2-40B4-BE49-F238E27FC236}">
                <a16:creationId xmlns:a16="http://schemas.microsoft.com/office/drawing/2014/main" id="{0656B745-0BB0-499C-B0BD-03D222E800C5}"/>
              </a:ext>
            </a:extLst>
          </p:cNvPr>
          <p:cNvCxnSpPr>
            <a:cxnSpLocks/>
          </p:cNvCxnSpPr>
          <p:nvPr/>
        </p:nvCxnSpPr>
        <p:spPr>
          <a:xfrm>
            <a:off x="2691183" y="2489569"/>
            <a:ext cx="4223" cy="388047"/>
          </a:xfrm>
          <a:prstGeom prst="straightConnector1">
            <a:avLst/>
          </a:prstGeom>
          <a:ln w="38100">
            <a:solidFill>
              <a:srgbClr val="A32F2F"/>
            </a:solidFill>
          </a:ln>
        </p:spPr>
        <p:style>
          <a:lnRef idx="1">
            <a:schemeClr val="accent1"/>
          </a:lnRef>
          <a:fillRef idx="0">
            <a:schemeClr val="accent1"/>
          </a:fillRef>
          <a:effectRef idx="0">
            <a:schemeClr val="accent1"/>
          </a:effectRef>
          <a:fontRef idx="minor">
            <a:schemeClr val="tx1"/>
          </a:fontRef>
        </p:style>
      </p:cxnSp>
      <p:sp>
        <p:nvSpPr>
          <p:cNvPr id="10" name="Arrow: Right 9">
            <a:extLst>
              <a:ext uri="{FF2B5EF4-FFF2-40B4-BE49-F238E27FC236}">
                <a16:creationId xmlns:a16="http://schemas.microsoft.com/office/drawing/2014/main" id="{3D6766FF-6CEE-40EC-A4B1-DCD97F1028FB}"/>
              </a:ext>
            </a:extLst>
          </p:cNvPr>
          <p:cNvSpPr/>
          <p:nvPr/>
        </p:nvSpPr>
        <p:spPr>
          <a:xfrm>
            <a:off x="500987" y="4153136"/>
            <a:ext cx="7264134" cy="429026"/>
          </a:xfrm>
          <a:prstGeom prst="rightArrow">
            <a:avLst>
              <a:gd name="adj1" fmla="val 50000"/>
              <a:gd name="adj2" fmla="val 166855"/>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DCF5925A-C8A7-4A3E-9AAD-9376CC5C6459}"/>
              </a:ext>
            </a:extLst>
          </p:cNvPr>
          <p:cNvCxnSpPr>
            <a:cxnSpLocks/>
            <a:stCxn id="24" idx="2"/>
          </p:cNvCxnSpPr>
          <p:nvPr/>
        </p:nvCxnSpPr>
        <p:spPr>
          <a:xfrm>
            <a:off x="2700414" y="3157477"/>
            <a:ext cx="2651" cy="2555419"/>
          </a:xfrm>
          <a:prstGeom prst="line">
            <a:avLst/>
          </a:prstGeom>
          <a:ln w="38100">
            <a:solidFill>
              <a:srgbClr val="A32F2F"/>
            </a:solidFill>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A8F2B973-8809-4472-94F2-8FC8E3AEAF21}"/>
              </a:ext>
            </a:extLst>
          </p:cNvPr>
          <p:cNvSpPr txBox="1"/>
          <p:nvPr/>
        </p:nvSpPr>
        <p:spPr>
          <a:xfrm>
            <a:off x="520113" y="3873203"/>
            <a:ext cx="1385332" cy="3982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bg2">
                    <a:lumMod val="50000"/>
                  </a:schemeClr>
                </a:solidFill>
              </a:rPr>
              <a:t>Timeline</a:t>
            </a:r>
            <a:endParaRPr lang="en-US" sz="2000">
              <a:solidFill>
                <a:schemeClr val="bg2">
                  <a:lumMod val="50000"/>
                </a:schemeClr>
              </a:solidFill>
              <a:cs typeface="Calibri"/>
            </a:endParaRPr>
          </a:p>
        </p:txBody>
      </p:sp>
      <p:sp>
        <p:nvSpPr>
          <p:cNvPr id="14" name="TextBox 13">
            <a:extLst>
              <a:ext uri="{FF2B5EF4-FFF2-40B4-BE49-F238E27FC236}">
                <a16:creationId xmlns:a16="http://schemas.microsoft.com/office/drawing/2014/main" id="{B31C4064-854D-499B-9DEF-DB36C07C91DA}"/>
              </a:ext>
            </a:extLst>
          </p:cNvPr>
          <p:cNvSpPr txBox="1"/>
          <p:nvPr/>
        </p:nvSpPr>
        <p:spPr>
          <a:xfrm>
            <a:off x="520114" y="4609012"/>
            <a:ext cx="206428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002060"/>
                </a:solidFill>
              </a:rPr>
              <a:t>Asset          Dr</a:t>
            </a:r>
            <a:endParaRPr lang="en-US" b="1">
              <a:solidFill>
                <a:srgbClr val="002060"/>
              </a:solidFill>
              <a:cs typeface="Calibri"/>
            </a:endParaRPr>
          </a:p>
          <a:p>
            <a:r>
              <a:rPr lang="en-US" b="1">
                <a:solidFill>
                  <a:srgbClr val="002060"/>
                </a:solidFill>
                <a:cs typeface="Calibri"/>
              </a:rPr>
              <a:t>     Liability     Cr</a:t>
            </a:r>
          </a:p>
        </p:txBody>
      </p:sp>
      <p:sp>
        <p:nvSpPr>
          <p:cNvPr id="15" name="TextBox 14">
            <a:extLst>
              <a:ext uri="{FF2B5EF4-FFF2-40B4-BE49-F238E27FC236}">
                <a16:creationId xmlns:a16="http://schemas.microsoft.com/office/drawing/2014/main" id="{F642139A-5506-4EA4-8FD7-2780548983E7}"/>
              </a:ext>
            </a:extLst>
          </p:cNvPr>
          <p:cNvSpPr txBox="1"/>
          <p:nvPr/>
        </p:nvSpPr>
        <p:spPr>
          <a:xfrm>
            <a:off x="2754309" y="4599062"/>
            <a:ext cx="294813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002060"/>
                </a:solidFill>
              </a:rPr>
              <a:t>Asset         	 Dr</a:t>
            </a:r>
            <a:endParaRPr lang="en-US" b="1">
              <a:solidFill>
                <a:srgbClr val="002060"/>
              </a:solidFill>
              <a:cs typeface="Calibri"/>
            </a:endParaRPr>
          </a:p>
          <a:p>
            <a:r>
              <a:rPr lang="en-US" b="1">
                <a:solidFill>
                  <a:srgbClr val="002060"/>
                </a:solidFill>
                <a:cs typeface="Calibri"/>
              </a:rPr>
              <a:t>     Deferred Inflow     Cr</a:t>
            </a:r>
          </a:p>
        </p:txBody>
      </p:sp>
      <p:sp>
        <p:nvSpPr>
          <p:cNvPr id="16" name="TextBox 15">
            <a:extLst>
              <a:ext uri="{FF2B5EF4-FFF2-40B4-BE49-F238E27FC236}">
                <a16:creationId xmlns:a16="http://schemas.microsoft.com/office/drawing/2014/main" id="{4C2F02AF-3C97-410D-AA96-C9E91282D43A}"/>
              </a:ext>
            </a:extLst>
          </p:cNvPr>
          <p:cNvSpPr txBox="1"/>
          <p:nvPr/>
        </p:nvSpPr>
        <p:spPr>
          <a:xfrm>
            <a:off x="5702460" y="4609012"/>
            <a:ext cx="221585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002060"/>
                </a:solidFill>
              </a:rPr>
              <a:t>Asset          Dr</a:t>
            </a:r>
            <a:endParaRPr lang="en-US" b="1">
              <a:solidFill>
                <a:srgbClr val="002060"/>
              </a:solidFill>
              <a:cs typeface="Calibri"/>
            </a:endParaRPr>
          </a:p>
          <a:p>
            <a:r>
              <a:rPr lang="en-US" b="1">
                <a:solidFill>
                  <a:srgbClr val="002060"/>
                </a:solidFill>
                <a:cs typeface="Calibri"/>
              </a:rPr>
              <a:t>     Revenue       Cr</a:t>
            </a:r>
          </a:p>
        </p:txBody>
      </p:sp>
      <p:cxnSp>
        <p:nvCxnSpPr>
          <p:cNvPr id="18" name="Straight Connector 17">
            <a:extLst>
              <a:ext uri="{FF2B5EF4-FFF2-40B4-BE49-F238E27FC236}">
                <a16:creationId xmlns:a16="http://schemas.microsoft.com/office/drawing/2014/main" id="{1D69E873-9FAD-49FA-866A-0451CCB94BC9}"/>
              </a:ext>
            </a:extLst>
          </p:cNvPr>
          <p:cNvCxnSpPr>
            <a:cxnSpLocks/>
          </p:cNvCxnSpPr>
          <p:nvPr/>
        </p:nvCxnSpPr>
        <p:spPr>
          <a:xfrm>
            <a:off x="5479418" y="4047228"/>
            <a:ext cx="0" cy="1621502"/>
          </a:xfrm>
          <a:prstGeom prst="line">
            <a:avLst/>
          </a:prstGeom>
          <a:ln w="38100">
            <a:solidFill>
              <a:srgbClr val="002060"/>
            </a:solidFill>
          </a:ln>
        </p:spPr>
        <p:style>
          <a:lnRef idx="3">
            <a:schemeClr val="dk1"/>
          </a:lnRef>
          <a:fillRef idx="0">
            <a:schemeClr val="dk1"/>
          </a:fillRef>
          <a:effectRef idx="2">
            <a:schemeClr val="dk1"/>
          </a:effectRef>
          <a:fontRef idx="minor">
            <a:schemeClr val="tx1"/>
          </a:fontRef>
        </p:style>
      </p:cxnSp>
      <p:sp>
        <p:nvSpPr>
          <p:cNvPr id="19" name="Rectangle 18">
            <a:extLst>
              <a:ext uri="{FF2B5EF4-FFF2-40B4-BE49-F238E27FC236}">
                <a16:creationId xmlns:a16="http://schemas.microsoft.com/office/drawing/2014/main" id="{DBEF787C-CD5D-4A04-B1B5-A584ED15CD07}"/>
              </a:ext>
            </a:extLst>
          </p:cNvPr>
          <p:cNvSpPr/>
          <p:nvPr/>
        </p:nvSpPr>
        <p:spPr>
          <a:xfrm>
            <a:off x="5610057" y="5588935"/>
            <a:ext cx="2510211" cy="6463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a:solidFill>
                  <a:srgbClr val="A32F2F"/>
                </a:solidFill>
              </a:rPr>
              <a:t>Inflow of resources is applicable</a:t>
            </a:r>
          </a:p>
        </p:txBody>
      </p:sp>
      <p:sp>
        <p:nvSpPr>
          <p:cNvPr id="20" name="Rectangle 19">
            <a:extLst>
              <a:ext uri="{FF2B5EF4-FFF2-40B4-BE49-F238E27FC236}">
                <a16:creationId xmlns:a16="http://schemas.microsoft.com/office/drawing/2014/main" id="{40F732B9-59AD-481F-852F-A40A6B382A48}"/>
              </a:ext>
            </a:extLst>
          </p:cNvPr>
          <p:cNvSpPr/>
          <p:nvPr/>
        </p:nvSpPr>
        <p:spPr>
          <a:xfrm>
            <a:off x="2935995" y="5588934"/>
            <a:ext cx="2324097" cy="64633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a:solidFill>
                  <a:srgbClr val="A32F2F"/>
                </a:solidFill>
              </a:rPr>
              <a:t>Imposition before fiscal period</a:t>
            </a:r>
          </a:p>
        </p:txBody>
      </p:sp>
      <p:sp>
        <p:nvSpPr>
          <p:cNvPr id="21" name="Rectangle 20">
            <a:extLst>
              <a:ext uri="{FF2B5EF4-FFF2-40B4-BE49-F238E27FC236}">
                <a16:creationId xmlns:a16="http://schemas.microsoft.com/office/drawing/2014/main" id="{51196473-58C1-4605-9CD1-C1B711506299}"/>
              </a:ext>
            </a:extLst>
          </p:cNvPr>
          <p:cNvSpPr/>
          <p:nvPr/>
        </p:nvSpPr>
        <p:spPr>
          <a:xfrm>
            <a:off x="400025" y="5588935"/>
            <a:ext cx="2133130" cy="6879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a:solidFill>
                  <a:srgbClr val="A32F2F"/>
                </a:solidFill>
              </a:rPr>
              <a:t>Prepayment of property tax</a:t>
            </a:r>
          </a:p>
        </p:txBody>
      </p:sp>
      <p:sp>
        <p:nvSpPr>
          <p:cNvPr id="22" name="Rectangle 21">
            <a:extLst>
              <a:ext uri="{FF2B5EF4-FFF2-40B4-BE49-F238E27FC236}">
                <a16:creationId xmlns:a16="http://schemas.microsoft.com/office/drawing/2014/main" id="{3BD21FBC-8FD5-43D5-9DE1-86808AB88901}"/>
              </a:ext>
            </a:extLst>
          </p:cNvPr>
          <p:cNvSpPr/>
          <p:nvPr/>
        </p:nvSpPr>
        <p:spPr>
          <a:xfrm>
            <a:off x="4141866" y="2585374"/>
            <a:ext cx="2828022" cy="55223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a:solidFill>
                  <a:srgbClr val="A32F2F"/>
                </a:solidFill>
              </a:rPr>
              <a:t>Government imposes property tax</a:t>
            </a:r>
          </a:p>
        </p:txBody>
      </p:sp>
      <p:sp>
        <p:nvSpPr>
          <p:cNvPr id="23" name="Rectangle 22">
            <a:extLst>
              <a:ext uri="{FF2B5EF4-FFF2-40B4-BE49-F238E27FC236}">
                <a16:creationId xmlns:a16="http://schemas.microsoft.com/office/drawing/2014/main" id="{23899DCB-D483-49CA-8DD4-81CDFECEF8B1}"/>
              </a:ext>
            </a:extLst>
          </p:cNvPr>
          <p:cNvSpPr/>
          <p:nvPr/>
        </p:nvSpPr>
        <p:spPr>
          <a:xfrm>
            <a:off x="5555877" y="3621138"/>
            <a:ext cx="2073486" cy="42902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a:solidFill>
                  <a:schemeClr val="bg1"/>
                </a:solidFill>
              </a:rPr>
              <a:t>Fiscal Period</a:t>
            </a:r>
          </a:p>
        </p:txBody>
      </p:sp>
      <p:sp>
        <p:nvSpPr>
          <p:cNvPr id="24" name="Rectangle 23">
            <a:extLst>
              <a:ext uri="{FF2B5EF4-FFF2-40B4-BE49-F238E27FC236}">
                <a16:creationId xmlns:a16="http://schemas.microsoft.com/office/drawing/2014/main" id="{8A9E560B-8156-4DA2-9676-8FAA36BA4211}"/>
              </a:ext>
            </a:extLst>
          </p:cNvPr>
          <p:cNvSpPr/>
          <p:nvPr/>
        </p:nvSpPr>
        <p:spPr>
          <a:xfrm>
            <a:off x="1366814" y="2605241"/>
            <a:ext cx="2667200" cy="55223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b="1">
                <a:solidFill>
                  <a:schemeClr val="bg1"/>
                </a:solidFill>
              </a:rPr>
              <a:t>Legally Enforceable Claim</a:t>
            </a:r>
          </a:p>
        </p:txBody>
      </p:sp>
    </p:spTree>
    <p:extLst>
      <p:ext uri="{BB962C8B-B14F-4D97-AF65-F5344CB8AC3E}">
        <p14:creationId xmlns:p14="http://schemas.microsoft.com/office/powerpoint/2010/main" val="417214569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F076CB-558F-4976-BBC6-3B7C0136F2AA}"/>
              </a:ext>
            </a:extLst>
          </p:cNvPr>
          <p:cNvSpPr>
            <a:spLocks noGrp="1"/>
          </p:cNvSpPr>
          <p:nvPr>
            <p:ph idx="1"/>
          </p:nvPr>
        </p:nvSpPr>
        <p:spPr>
          <a:xfrm>
            <a:off x="119502" y="1367406"/>
            <a:ext cx="8561387" cy="4909511"/>
          </a:xfrm>
        </p:spPr>
        <p:txBody>
          <a:bodyPr/>
          <a:lstStyle/>
          <a:p>
            <a:endParaRPr lang="en-US"/>
          </a:p>
          <a:p>
            <a:endParaRPr lang="en-US"/>
          </a:p>
          <a:p>
            <a:endParaRPr lang="en-US"/>
          </a:p>
          <a:p>
            <a:endParaRPr lang="en-US"/>
          </a:p>
          <a:p>
            <a:endParaRPr lang="en-US"/>
          </a:p>
          <a:p>
            <a:endParaRPr lang="en-US"/>
          </a:p>
        </p:txBody>
      </p:sp>
      <p:sp>
        <p:nvSpPr>
          <p:cNvPr id="3" name="Title 2">
            <a:extLst>
              <a:ext uri="{FF2B5EF4-FFF2-40B4-BE49-F238E27FC236}">
                <a16:creationId xmlns:a16="http://schemas.microsoft.com/office/drawing/2014/main" id="{756373E6-F59D-472D-BD58-55F450D0F96B}"/>
              </a:ext>
            </a:extLst>
          </p:cNvPr>
          <p:cNvSpPr>
            <a:spLocks noGrp="1"/>
          </p:cNvSpPr>
          <p:nvPr>
            <p:ph type="title"/>
          </p:nvPr>
        </p:nvSpPr>
        <p:spPr>
          <a:xfrm>
            <a:off x="119502" y="177144"/>
            <a:ext cx="8677797" cy="897252"/>
          </a:xfrm>
        </p:spPr>
        <p:txBody>
          <a:bodyPr/>
          <a:lstStyle/>
          <a:p>
            <a:r>
              <a:rPr lang="en-US" sz="3200"/>
              <a:t>Proposed Expense Recognition Principles</a:t>
            </a:r>
            <a:endParaRPr lang="en-US" sz="2400"/>
          </a:p>
        </p:txBody>
      </p:sp>
      <p:sp>
        <p:nvSpPr>
          <p:cNvPr id="4" name="Slide Number Placeholder 3">
            <a:extLst>
              <a:ext uri="{FF2B5EF4-FFF2-40B4-BE49-F238E27FC236}">
                <a16:creationId xmlns:a16="http://schemas.microsoft.com/office/drawing/2014/main" id="{6854C9B1-001B-4E2C-B670-D3717BDF46D1}"/>
              </a:ext>
            </a:extLst>
          </p:cNvPr>
          <p:cNvSpPr>
            <a:spLocks noGrp="1"/>
          </p:cNvSpPr>
          <p:nvPr>
            <p:ph type="sldNum" sz="quarter" idx="4"/>
          </p:nvPr>
        </p:nvSpPr>
        <p:spPr/>
        <p:txBody>
          <a:bodyPr/>
          <a:lstStyle/>
          <a:p>
            <a:pPr>
              <a:defRPr/>
            </a:pPr>
            <a:fld id="{B8C3CD40-D32D-4A66-9ED6-B023972553E0}" type="slidenum">
              <a:rPr lang="en-US" smtClean="0"/>
              <a:pPr>
                <a:defRPr/>
              </a:pPr>
              <a:t>159</a:t>
            </a:fld>
            <a:endParaRPr lang="en-US"/>
          </a:p>
        </p:txBody>
      </p:sp>
      <p:sp>
        <p:nvSpPr>
          <p:cNvPr id="7" name="Rectangle: Rounded Corners 6">
            <a:extLst>
              <a:ext uri="{FF2B5EF4-FFF2-40B4-BE49-F238E27FC236}">
                <a16:creationId xmlns:a16="http://schemas.microsoft.com/office/drawing/2014/main" id="{1968745A-971A-425C-8938-417842623AC9}"/>
              </a:ext>
            </a:extLst>
          </p:cNvPr>
          <p:cNvSpPr/>
          <p:nvPr/>
        </p:nvSpPr>
        <p:spPr>
          <a:xfrm>
            <a:off x="3156705" y="1387838"/>
            <a:ext cx="1608569" cy="614294"/>
          </a:xfrm>
          <a:prstGeom prst="roundRect">
            <a:avLst/>
          </a:prstGeom>
          <a:solidFill>
            <a:schemeClr val="accent1">
              <a:lumMod val="75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350" b="1">
                <a:latin typeface="Arial"/>
                <a:cs typeface="Calibri"/>
              </a:rPr>
              <a:t>CATEGORY B</a:t>
            </a:r>
            <a:endParaRPr lang="en-US" sz="1350" b="1">
              <a:latin typeface="Calibri"/>
              <a:cs typeface="Calibri"/>
            </a:endParaRPr>
          </a:p>
        </p:txBody>
      </p:sp>
      <p:sp>
        <p:nvSpPr>
          <p:cNvPr id="8" name="Right Bracket 7">
            <a:extLst>
              <a:ext uri="{FF2B5EF4-FFF2-40B4-BE49-F238E27FC236}">
                <a16:creationId xmlns:a16="http://schemas.microsoft.com/office/drawing/2014/main" id="{7255ACB7-A946-47B4-90C5-0916FB3020F3}"/>
              </a:ext>
            </a:extLst>
          </p:cNvPr>
          <p:cNvSpPr/>
          <p:nvPr/>
        </p:nvSpPr>
        <p:spPr>
          <a:xfrm rot="5400000">
            <a:off x="2544839" y="1395592"/>
            <a:ext cx="444500" cy="1723287"/>
          </a:xfrm>
          <a:prstGeom prst="rightBracket">
            <a:avLst/>
          </a:prstGeom>
          <a:ln w="38100">
            <a:solidFill>
              <a:srgbClr val="A32F2F"/>
            </a:solidFil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en-US" sz="1350"/>
          </a:p>
        </p:txBody>
      </p:sp>
      <p:cxnSp>
        <p:nvCxnSpPr>
          <p:cNvPr id="9" name="Straight Arrow Connector 8">
            <a:extLst>
              <a:ext uri="{FF2B5EF4-FFF2-40B4-BE49-F238E27FC236}">
                <a16:creationId xmlns:a16="http://schemas.microsoft.com/office/drawing/2014/main" id="{0656B745-0BB0-499C-B0BD-03D222E800C5}"/>
              </a:ext>
            </a:extLst>
          </p:cNvPr>
          <p:cNvCxnSpPr>
            <a:cxnSpLocks/>
          </p:cNvCxnSpPr>
          <p:nvPr/>
        </p:nvCxnSpPr>
        <p:spPr>
          <a:xfrm>
            <a:off x="2691183" y="2489569"/>
            <a:ext cx="4223" cy="388047"/>
          </a:xfrm>
          <a:prstGeom prst="straightConnector1">
            <a:avLst/>
          </a:prstGeom>
          <a:ln w="38100">
            <a:solidFill>
              <a:srgbClr val="A32F2F"/>
            </a:solidFill>
          </a:ln>
        </p:spPr>
        <p:style>
          <a:lnRef idx="1">
            <a:schemeClr val="accent1"/>
          </a:lnRef>
          <a:fillRef idx="0">
            <a:schemeClr val="accent1"/>
          </a:fillRef>
          <a:effectRef idx="0">
            <a:schemeClr val="accent1"/>
          </a:effectRef>
          <a:fontRef idx="minor">
            <a:schemeClr val="tx1"/>
          </a:fontRef>
        </p:style>
      </p:cxnSp>
      <p:sp>
        <p:nvSpPr>
          <p:cNvPr id="10" name="Arrow: Right 9">
            <a:extLst>
              <a:ext uri="{FF2B5EF4-FFF2-40B4-BE49-F238E27FC236}">
                <a16:creationId xmlns:a16="http://schemas.microsoft.com/office/drawing/2014/main" id="{3D6766FF-6CEE-40EC-A4B1-DCD97F1028FB}"/>
              </a:ext>
            </a:extLst>
          </p:cNvPr>
          <p:cNvSpPr/>
          <p:nvPr/>
        </p:nvSpPr>
        <p:spPr>
          <a:xfrm>
            <a:off x="500987" y="4153136"/>
            <a:ext cx="7264134" cy="429026"/>
          </a:xfrm>
          <a:prstGeom prst="rightArrow">
            <a:avLst>
              <a:gd name="adj1" fmla="val 50000"/>
              <a:gd name="adj2" fmla="val 166855"/>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DCF5925A-C8A7-4A3E-9AAD-9376CC5C6459}"/>
              </a:ext>
            </a:extLst>
          </p:cNvPr>
          <p:cNvCxnSpPr>
            <a:cxnSpLocks/>
          </p:cNvCxnSpPr>
          <p:nvPr/>
        </p:nvCxnSpPr>
        <p:spPr>
          <a:xfrm>
            <a:off x="2703065" y="3532469"/>
            <a:ext cx="0" cy="2180427"/>
          </a:xfrm>
          <a:prstGeom prst="line">
            <a:avLst/>
          </a:prstGeom>
          <a:ln w="38100">
            <a:solidFill>
              <a:srgbClr val="A32F2F"/>
            </a:solidFill>
          </a:ln>
        </p:spPr>
        <p:style>
          <a:lnRef idx="3">
            <a:schemeClr val="dk1"/>
          </a:lnRef>
          <a:fillRef idx="0">
            <a:schemeClr val="dk1"/>
          </a:fillRef>
          <a:effectRef idx="2">
            <a:schemeClr val="dk1"/>
          </a:effectRef>
          <a:fontRef idx="minor">
            <a:schemeClr val="tx1"/>
          </a:fontRef>
        </p:style>
      </p:cxnSp>
      <p:sp>
        <p:nvSpPr>
          <p:cNvPr id="12" name="Rectangle: Rounded Corners 11">
            <a:extLst>
              <a:ext uri="{FF2B5EF4-FFF2-40B4-BE49-F238E27FC236}">
                <a16:creationId xmlns:a16="http://schemas.microsoft.com/office/drawing/2014/main" id="{5E10AFED-30B6-4103-916E-72AE6C86BC51}"/>
              </a:ext>
            </a:extLst>
          </p:cNvPr>
          <p:cNvSpPr/>
          <p:nvPr/>
        </p:nvSpPr>
        <p:spPr>
          <a:xfrm>
            <a:off x="818990" y="1400932"/>
            <a:ext cx="1608569" cy="614295"/>
          </a:xfrm>
          <a:prstGeom prst="roundRect">
            <a:avLst/>
          </a:prstGeom>
          <a:solidFill>
            <a:schemeClr val="accent1">
              <a:lumMod val="75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350" b="1">
                <a:latin typeface="Arial"/>
                <a:cs typeface="Calibri"/>
              </a:rPr>
              <a:t>CATEGORY A</a:t>
            </a:r>
            <a:endParaRPr lang="en-US" sz="1350" b="1">
              <a:latin typeface="Calibri"/>
              <a:cs typeface="Calibri"/>
            </a:endParaRPr>
          </a:p>
        </p:txBody>
      </p:sp>
      <p:sp>
        <p:nvSpPr>
          <p:cNvPr id="13" name="TextBox 12">
            <a:extLst>
              <a:ext uri="{FF2B5EF4-FFF2-40B4-BE49-F238E27FC236}">
                <a16:creationId xmlns:a16="http://schemas.microsoft.com/office/drawing/2014/main" id="{A8F2B973-8809-4472-94F2-8FC8E3AEAF21}"/>
              </a:ext>
            </a:extLst>
          </p:cNvPr>
          <p:cNvSpPr txBox="1"/>
          <p:nvPr/>
        </p:nvSpPr>
        <p:spPr>
          <a:xfrm>
            <a:off x="520113" y="3873203"/>
            <a:ext cx="1385332" cy="3982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bg2">
                    <a:lumMod val="50000"/>
                  </a:schemeClr>
                </a:solidFill>
              </a:rPr>
              <a:t>Timeline</a:t>
            </a:r>
            <a:endParaRPr lang="en-US" sz="2000">
              <a:solidFill>
                <a:schemeClr val="bg2">
                  <a:lumMod val="50000"/>
                </a:schemeClr>
              </a:solidFill>
              <a:cs typeface="Calibri"/>
            </a:endParaRPr>
          </a:p>
        </p:txBody>
      </p:sp>
      <p:sp>
        <p:nvSpPr>
          <p:cNvPr id="14" name="TextBox 13">
            <a:extLst>
              <a:ext uri="{FF2B5EF4-FFF2-40B4-BE49-F238E27FC236}">
                <a16:creationId xmlns:a16="http://schemas.microsoft.com/office/drawing/2014/main" id="{B31C4064-854D-499B-9DEF-DB36C07C91DA}"/>
              </a:ext>
            </a:extLst>
          </p:cNvPr>
          <p:cNvSpPr txBox="1"/>
          <p:nvPr/>
        </p:nvSpPr>
        <p:spPr>
          <a:xfrm>
            <a:off x="520114" y="4609012"/>
            <a:ext cx="206428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002060"/>
                </a:solidFill>
              </a:rPr>
              <a:t>Asset          Dr</a:t>
            </a:r>
            <a:endParaRPr lang="en-US" b="1">
              <a:solidFill>
                <a:srgbClr val="002060"/>
              </a:solidFill>
              <a:cs typeface="Calibri"/>
            </a:endParaRPr>
          </a:p>
          <a:p>
            <a:r>
              <a:rPr lang="en-US" b="1">
                <a:solidFill>
                  <a:srgbClr val="002060"/>
                </a:solidFill>
                <a:cs typeface="Calibri"/>
              </a:rPr>
              <a:t>     Liability     Cr</a:t>
            </a:r>
          </a:p>
        </p:txBody>
      </p:sp>
      <p:sp>
        <p:nvSpPr>
          <p:cNvPr id="15" name="TextBox 14">
            <a:extLst>
              <a:ext uri="{FF2B5EF4-FFF2-40B4-BE49-F238E27FC236}">
                <a16:creationId xmlns:a16="http://schemas.microsoft.com/office/drawing/2014/main" id="{F642139A-5506-4EA4-8FD7-2780548983E7}"/>
              </a:ext>
            </a:extLst>
          </p:cNvPr>
          <p:cNvSpPr txBox="1"/>
          <p:nvPr/>
        </p:nvSpPr>
        <p:spPr>
          <a:xfrm>
            <a:off x="2754309" y="4599062"/>
            <a:ext cx="294813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002060"/>
                </a:solidFill>
              </a:rPr>
              <a:t>Deferred Outflow  Dr</a:t>
            </a:r>
            <a:endParaRPr lang="en-US" b="1">
              <a:solidFill>
                <a:srgbClr val="002060"/>
              </a:solidFill>
              <a:cs typeface="Calibri"/>
            </a:endParaRPr>
          </a:p>
          <a:p>
            <a:r>
              <a:rPr lang="en-US" b="1">
                <a:solidFill>
                  <a:srgbClr val="002060"/>
                </a:solidFill>
                <a:cs typeface="Calibri"/>
              </a:rPr>
              <a:t>     Liability                 Cr</a:t>
            </a:r>
          </a:p>
        </p:txBody>
      </p:sp>
      <p:sp>
        <p:nvSpPr>
          <p:cNvPr id="16" name="TextBox 15">
            <a:extLst>
              <a:ext uri="{FF2B5EF4-FFF2-40B4-BE49-F238E27FC236}">
                <a16:creationId xmlns:a16="http://schemas.microsoft.com/office/drawing/2014/main" id="{4C2F02AF-3C97-410D-AA96-C9E91282D43A}"/>
              </a:ext>
            </a:extLst>
          </p:cNvPr>
          <p:cNvSpPr txBox="1"/>
          <p:nvPr/>
        </p:nvSpPr>
        <p:spPr>
          <a:xfrm>
            <a:off x="5702460" y="4609012"/>
            <a:ext cx="221585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002060"/>
                </a:solidFill>
              </a:rPr>
              <a:t>Expense        Dr</a:t>
            </a:r>
            <a:endParaRPr lang="en-US" b="1">
              <a:solidFill>
                <a:srgbClr val="002060"/>
              </a:solidFill>
              <a:cs typeface="Calibri"/>
            </a:endParaRPr>
          </a:p>
          <a:p>
            <a:r>
              <a:rPr lang="en-US" b="1">
                <a:solidFill>
                  <a:srgbClr val="002060"/>
                </a:solidFill>
                <a:cs typeface="Calibri"/>
              </a:rPr>
              <a:t>     Liability         Cr</a:t>
            </a:r>
          </a:p>
        </p:txBody>
      </p:sp>
      <p:cxnSp>
        <p:nvCxnSpPr>
          <p:cNvPr id="18" name="Straight Connector 17">
            <a:extLst>
              <a:ext uri="{FF2B5EF4-FFF2-40B4-BE49-F238E27FC236}">
                <a16:creationId xmlns:a16="http://schemas.microsoft.com/office/drawing/2014/main" id="{1D69E873-9FAD-49FA-866A-0451CCB94BC9}"/>
              </a:ext>
            </a:extLst>
          </p:cNvPr>
          <p:cNvCxnSpPr>
            <a:cxnSpLocks/>
          </p:cNvCxnSpPr>
          <p:nvPr/>
        </p:nvCxnSpPr>
        <p:spPr>
          <a:xfrm>
            <a:off x="5479418" y="4047228"/>
            <a:ext cx="0" cy="1621502"/>
          </a:xfrm>
          <a:prstGeom prst="line">
            <a:avLst/>
          </a:prstGeom>
          <a:ln w="38100">
            <a:solidFill>
              <a:srgbClr val="002060"/>
            </a:solidFill>
          </a:ln>
        </p:spPr>
        <p:style>
          <a:lnRef idx="3">
            <a:schemeClr val="dk1"/>
          </a:lnRef>
          <a:fillRef idx="0">
            <a:schemeClr val="dk1"/>
          </a:fillRef>
          <a:effectRef idx="2">
            <a:schemeClr val="dk1"/>
          </a:effectRef>
          <a:fontRef idx="minor">
            <a:schemeClr val="tx1"/>
          </a:fontRef>
        </p:style>
      </p:cxnSp>
      <p:sp>
        <p:nvSpPr>
          <p:cNvPr id="22" name="Rectangle 21">
            <a:extLst>
              <a:ext uri="{FF2B5EF4-FFF2-40B4-BE49-F238E27FC236}">
                <a16:creationId xmlns:a16="http://schemas.microsoft.com/office/drawing/2014/main" id="{3BD21FBC-8FD5-43D5-9DE1-86808AB88901}"/>
              </a:ext>
            </a:extLst>
          </p:cNvPr>
          <p:cNvSpPr/>
          <p:nvPr/>
        </p:nvSpPr>
        <p:spPr>
          <a:xfrm>
            <a:off x="4119429" y="2933230"/>
            <a:ext cx="2810759" cy="55223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a:solidFill>
                  <a:srgbClr val="A32F2F"/>
                </a:solidFill>
              </a:rPr>
              <a:t>Step 1: Is there a decrease in net assets?</a:t>
            </a:r>
          </a:p>
        </p:txBody>
      </p:sp>
      <p:sp>
        <p:nvSpPr>
          <p:cNvPr id="23" name="Rectangle 22">
            <a:extLst>
              <a:ext uri="{FF2B5EF4-FFF2-40B4-BE49-F238E27FC236}">
                <a16:creationId xmlns:a16="http://schemas.microsoft.com/office/drawing/2014/main" id="{23899DCB-D483-49CA-8DD4-81CDFECEF8B1}"/>
              </a:ext>
            </a:extLst>
          </p:cNvPr>
          <p:cNvSpPr/>
          <p:nvPr/>
        </p:nvSpPr>
        <p:spPr>
          <a:xfrm>
            <a:off x="5555877" y="3621138"/>
            <a:ext cx="2073486" cy="42902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a:solidFill>
                  <a:schemeClr val="bg1"/>
                </a:solidFill>
              </a:rPr>
              <a:t>Fiscal Period</a:t>
            </a:r>
          </a:p>
        </p:txBody>
      </p:sp>
      <p:sp>
        <p:nvSpPr>
          <p:cNvPr id="24" name="Rectangle 23">
            <a:extLst>
              <a:ext uri="{FF2B5EF4-FFF2-40B4-BE49-F238E27FC236}">
                <a16:creationId xmlns:a16="http://schemas.microsoft.com/office/drawing/2014/main" id="{8A9E560B-8156-4DA2-9676-8FAA36BA4211}"/>
              </a:ext>
            </a:extLst>
          </p:cNvPr>
          <p:cNvSpPr/>
          <p:nvPr/>
        </p:nvSpPr>
        <p:spPr>
          <a:xfrm>
            <a:off x="1366814" y="2933231"/>
            <a:ext cx="2667200" cy="55223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a:solidFill>
                  <a:schemeClr val="bg1"/>
                </a:solidFill>
              </a:rPr>
              <a:t>Legally Enforceable Claim</a:t>
            </a:r>
          </a:p>
        </p:txBody>
      </p:sp>
      <p:sp>
        <p:nvSpPr>
          <p:cNvPr id="25" name="Rectangle 24">
            <a:extLst>
              <a:ext uri="{FF2B5EF4-FFF2-40B4-BE49-F238E27FC236}">
                <a16:creationId xmlns:a16="http://schemas.microsoft.com/office/drawing/2014/main" id="{F4CFF684-7FE3-43F4-B3D7-E3F57F069128}"/>
              </a:ext>
            </a:extLst>
          </p:cNvPr>
          <p:cNvSpPr/>
          <p:nvPr/>
        </p:nvSpPr>
        <p:spPr>
          <a:xfrm>
            <a:off x="5610058" y="5282192"/>
            <a:ext cx="2071204" cy="10215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b="1">
                <a:solidFill>
                  <a:srgbClr val="A32F2F"/>
                </a:solidFill>
              </a:rPr>
              <a:t>Step 4: Recognize expense</a:t>
            </a:r>
          </a:p>
        </p:txBody>
      </p:sp>
      <p:sp>
        <p:nvSpPr>
          <p:cNvPr id="26" name="Rectangle 25">
            <a:extLst>
              <a:ext uri="{FF2B5EF4-FFF2-40B4-BE49-F238E27FC236}">
                <a16:creationId xmlns:a16="http://schemas.microsoft.com/office/drawing/2014/main" id="{0BCC9ADE-6F80-4527-A412-E4921B35CA01}"/>
              </a:ext>
            </a:extLst>
          </p:cNvPr>
          <p:cNvSpPr/>
          <p:nvPr/>
        </p:nvSpPr>
        <p:spPr>
          <a:xfrm>
            <a:off x="2935995" y="5282192"/>
            <a:ext cx="2324097" cy="102757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b="1">
                <a:solidFill>
                  <a:srgbClr val="A32F2F"/>
                </a:solidFill>
              </a:rPr>
              <a:t>Step 3: Does the decrease in NA result in outflow applicable to a future period?</a:t>
            </a:r>
          </a:p>
        </p:txBody>
      </p:sp>
      <p:sp>
        <p:nvSpPr>
          <p:cNvPr id="27" name="Rectangle 26">
            <a:extLst>
              <a:ext uri="{FF2B5EF4-FFF2-40B4-BE49-F238E27FC236}">
                <a16:creationId xmlns:a16="http://schemas.microsoft.com/office/drawing/2014/main" id="{11B2F1A0-637E-4CD9-A664-20E9AA7FB2BE}"/>
              </a:ext>
            </a:extLst>
          </p:cNvPr>
          <p:cNvSpPr/>
          <p:nvPr/>
        </p:nvSpPr>
        <p:spPr>
          <a:xfrm>
            <a:off x="400025" y="5282193"/>
            <a:ext cx="2133130" cy="10282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b="1">
                <a:solidFill>
                  <a:srgbClr val="A32F2F"/>
                </a:solidFill>
              </a:rPr>
              <a:t>Step 2: Does the decrease in net assets result in a related asset?</a:t>
            </a:r>
          </a:p>
        </p:txBody>
      </p:sp>
    </p:spTree>
    <p:extLst>
      <p:ext uri="{BB962C8B-B14F-4D97-AF65-F5344CB8AC3E}">
        <p14:creationId xmlns:p14="http://schemas.microsoft.com/office/powerpoint/2010/main" val="3599383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649A38-4367-49D8-AE8A-355E8837B557}"/>
              </a:ext>
            </a:extLst>
          </p:cNvPr>
          <p:cNvSpPr>
            <a:spLocks noGrp="1"/>
          </p:cNvSpPr>
          <p:nvPr>
            <p:ph idx="1"/>
          </p:nvPr>
        </p:nvSpPr>
        <p:spPr/>
        <p:txBody>
          <a:bodyPr/>
          <a:lstStyle/>
          <a:p>
            <a:r>
              <a:rPr lang="en-US" dirty="0"/>
              <a:t>Whether amendments to the CARES Act after the statement of net position date but prior to the issuance of financial statements are the basis for recognition in financial statements for the period reported</a:t>
            </a:r>
          </a:p>
          <a:p>
            <a:pPr lvl="1"/>
            <a:r>
              <a:rPr lang="en-US" dirty="0"/>
              <a:t>No, any amendment to the CARES Act after the statement of net position date should be considered a </a:t>
            </a:r>
            <a:r>
              <a:rPr lang="en-US" dirty="0" err="1"/>
              <a:t>nonrecognized</a:t>
            </a:r>
            <a:r>
              <a:rPr lang="en-US" dirty="0"/>
              <a:t> subsequent event (Statement 56)</a:t>
            </a:r>
          </a:p>
          <a:p>
            <a:pPr lvl="1"/>
            <a:r>
              <a:rPr lang="en-US" dirty="0"/>
              <a:t>Those amendments do not represent conditions that existed as of the period end being reported</a:t>
            </a:r>
          </a:p>
        </p:txBody>
      </p:sp>
      <p:sp>
        <p:nvSpPr>
          <p:cNvPr id="3" name="Title 2">
            <a:extLst>
              <a:ext uri="{FF2B5EF4-FFF2-40B4-BE49-F238E27FC236}">
                <a16:creationId xmlns:a16="http://schemas.microsoft.com/office/drawing/2014/main" id="{51F31586-7C49-4349-A70B-C3C372703753}"/>
              </a:ext>
            </a:extLst>
          </p:cNvPr>
          <p:cNvSpPr>
            <a:spLocks noGrp="1"/>
          </p:cNvSpPr>
          <p:nvPr>
            <p:ph type="title"/>
          </p:nvPr>
        </p:nvSpPr>
        <p:spPr/>
        <p:txBody>
          <a:bodyPr/>
          <a:lstStyle/>
          <a:p>
            <a:r>
              <a:rPr lang="en-US"/>
              <a:t>Topics Addressed</a:t>
            </a:r>
          </a:p>
        </p:txBody>
      </p:sp>
      <p:sp>
        <p:nvSpPr>
          <p:cNvPr id="4" name="Slide Number Placeholder 3">
            <a:extLst>
              <a:ext uri="{FF2B5EF4-FFF2-40B4-BE49-F238E27FC236}">
                <a16:creationId xmlns:a16="http://schemas.microsoft.com/office/drawing/2014/main" id="{495D62D5-C363-496A-B977-0AE0842CDB44}"/>
              </a:ext>
            </a:extLst>
          </p:cNvPr>
          <p:cNvSpPr>
            <a:spLocks noGrp="1"/>
          </p:cNvSpPr>
          <p:nvPr>
            <p:ph type="sldNum" sz="quarter" idx="4"/>
          </p:nvPr>
        </p:nvSpPr>
        <p:spPr/>
        <p:txBody>
          <a:bodyPr/>
          <a:lstStyle/>
          <a:p>
            <a:pPr>
              <a:defRPr/>
            </a:pPr>
            <a:fld id="{B8C3CD40-D32D-4A66-9ED6-B023972553E0}" type="slidenum">
              <a:rPr lang="en-US" smtClean="0"/>
              <a:pPr>
                <a:defRPr/>
              </a:pPr>
              <a:t>16</a:t>
            </a:fld>
            <a:endParaRPr lang="en-US"/>
          </a:p>
        </p:txBody>
      </p:sp>
    </p:spTree>
    <p:extLst>
      <p:ext uri="{BB962C8B-B14F-4D97-AF65-F5344CB8AC3E}">
        <p14:creationId xmlns:p14="http://schemas.microsoft.com/office/powerpoint/2010/main" val="255201305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F65465-4E3F-4CAC-A805-606F89B8086A}"/>
              </a:ext>
            </a:extLst>
          </p:cNvPr>
          <p:cNvSpPr>
            <a:spLocks noGrp="1"/>
          </p:cNvSpPr>
          <p:nvPr>
            <p:ph type="title"/>
          </p:nvPr>
        </p:nvSpPr>
        <p:spPr>
          <a:xfrm>
            <a:off x="138958" y="197983"/>
            <a:ext cx="8677797" cy="1145327"/>
          </a:xfrm>
        </p:spPr>
        <p:txBody>
          <a:bodyPr/>
          <a:lstStyle/>
          <a:p>
            <a:r>
              <a:rPr lang="en-US" sz="3200"/>
              <a:t>Category A Expense Recognition Examples</a:t>
            </a:r>
          </a:p>
        </p:txBody>
      </p:sp>
      <p:sp>
        <p:nvSpPr>
          <p:cNvPr id="4" name="Slide Number Placeholder 3">
            <a:extLst>
              <a:ext uri="{FF2B5EF4-FFF2-40B4-BE49-F238E27FC236}">
                <a16:creationId xmlns:a16="http://schemas.microsoft.com/office/drawing/2014/main" id="{899CA2C0-8922-4802-A37B-84F3E7B98CBC}"/>
              </a:ext>
            </a:extLst>
          </p:cNvPr>
          <p:cNvSpPr>
            <a:spLocks noGrp="1"/>
          </p:cNvSpPr>
          <p:nvPr>
            <p:ph type="sldNum" sz="quarter" idx="4"/>
          </p:nvPr>
        </p:nvSpPr>
        <p:spPr/>
        <p:txBody>
          <a:bodyPr/>
          <a:lstStyle/>
          <a:p>
            <a:pPr>
              <a:defRPr/>
            </a:pPr>
            <a:fld id="{B8C3CD40-D32D-4A66-9ED6-B023972553E0}" type="slidenum">
              <a:rPr lang="en-US" smtClean="0"/>
              <a:pPr>
                <a:defRPr/>
              </a:pPr>
              <a:t>160</a:t>
            </a:fld>
            <a:endParaRPr lang="en-US"/>
          </a:p>
        </p:txBody>
      </p:sp>
      <p:sp>
        <p:nvSpPr>
          <p:cNvPr id="6" name="TextBox 5">
            <a:extLst>
              <a:ext uri="{FF2B5EF4-FFF2-40B4-BE49-F238E27FC236}">
                <a16:creationId xmlns:a16="http://schemas.microsoft.com/office/drawing/2014/main" id="{C5F46FA2-936E-40B9-8BC7-57037091AC3E}"/>
              </a:ext>
            </a:extLst>
          </p:cNvPr>
          <p:cNvSpPr txBox="1"/>
          <p:nvPr/>
        </p:nvSpPr>
        <p:spPr>
          <a:xfrm>
            <a:off x="502044" y="1343310"/>
            <a:ext cx="7740843" cy="954107"/>
          </a:xfrm>
          <a:prstGeom prst="rect">
            <a:avLst/>
          </a:prstGeom>
          <a:noFill/>
        </p:spPr>
        <p:txBody>
          <a:bodyPr wrap="square" rtlCol="0">
            <a:spAutoFit/>
          </a:bodyPr>
          <a:lstStyle/>
          <a:p>
            <a:pPr algn="ctr"/>
            <a:r>
              <a:rPr lang="en-US" sz="2800">
                <a:solidFill>
                  <a:schemeClr val="accent2">
                    <a:lumMod val="60000"/>
                    <a:lumOff val="40000"/>
                  </a:schemeClr>
                </a:solidFill>
              </a:rPr>
              <a:t>A performance obligation is satisfied when there is a transfer of control of resources</a:t>
            </a:r>
          </a:p>
        </p:txBody>
      </p:sp>
      <p:graphicFrame>
        <p:nvGraphicFramePr>
          <p:cNvPr id="8" name="Diagram 7">
            <a:extLst>
              <a:ext uri="{FF2B5EF4-FFF2-40B4-BE49-F238E27FC236}">
                <a16:creationId xmlns:a16="http://schemas.microsoft.com/office/drawing/2014/main" id="{CE47A6B9-52AA-4486-9846-0242A65E786E}"/>
              </a:ext>
            </a:extLst>
          </p:cNvPr>
          <p:cNvGraphicFramePr/>
          <p:nvPr/>
        </p:nvGraphicFramePr>
        <p:xfrm>
          <a:off x="449344" y="2450967"/>
          <a:ext cx="7846244" cy="3670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873925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36B7FD5-4DFC-400B-AF3A-29CBC840ED65}"/>
              </a:ext>
            </a:extLst>
          </p:cNvPr>
          <p:cNvGraphicFramePr>
            <a:graphicFrameLocks noGrp="1"/>
          </p:cNvGraphicFramePr>
          <p:nvPr>
            <p:ph idx="1"/>
          </p:nvPr>
        </p:nvGraphicFramePr>
        <p:xfrm>
          <a:off x="745957" y="1327372"/>
          <a:ext cx="7652085" cy="4993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5BFD3CA5-8961-43AD-AB49-29E508F99304}"/>
              </a:ext>
            </a:extLst>
          </p:cNvPr>
          <p:cNvSpPr>
            <a:spLocks noGrp="1"/>
          </p:cNvSpPr>
          <p:nvPr>
            <p:ph type="title"/>
          </p:nvPr>
        </p:nvSpPr>
        <p:spPr>
          <a:xfrm>
            <a:off x="100251" y="325568"/>
            <a:ext cx="8677797" cy="897252"/>
          </a:xfrm>
        </p:spPr>
        <p:txBody>
          <a:bodyPr/>
          <a:lstStyle/>
          <a:p>
            <a:r>
              <a:rPr lang="en-US" sz="3200"/>
              <a:t>Category B Expense Recognition Examples</a:t>
            </a:r>
          </a:p>
        </p:txBody>
      </p:sp>
      <p:sp>
        <p:nvSpPr>
          <p:cNvPr id="4" name="Slide Number Placeholder 3">
            <a:extLst>
              <a:ext uri="{FF2B5EF4-FFF2-40B4-BE49-F238E27FC236}">
                <a16:creationId xmlns:a16="http://schemas.microsoft.com/office/drawing/2014/main" id="{24DD5B7F-5E36-45AB-9F0C-1198C566A465}"/>
              </a:ext>
            </a:extLst>
          </p:cNvPr>
          <p:cNvSpPr>
            <a:spLocks noGrp="1"/>
          </p:cNvSpPr>
          <p:nvPr>
            <p:ph type="sldNum" sz="quarter" idx="4"/>
          </p:nvPr>
        </p:nvSpPr>
        <p:spPr/>
        <p:txBody>
          <a:bodyPr/>
          <a:lstStyle/>
          <a:p>
            <a:pPr>
              <a:defRPr/>
            </a:pPr>
            <a:fld id="{B8C3CD40-D32D-4A66-9ED6-B023972553E0}" type="slidenum">
              <a:rPr lang="en-US" smtClean="0"/>
              <a:pPr>
                <a:defRPr/>
              </a:pPr>
              <a:t>161</a:t>
            </a:fld>
            <a:endParaRPr lang="en-US"/>
          </a:p>
        </p:txBody>
      </p:sp>
    </p:spTree>
    <p:extLst>
      <p:ext uri="{BB962C8B-B14F-4D97-AF65-F5344CB8AC3E}">
        <p14:creationId xmlns:p14="http://schemas.microsoft.com/office/powerpoint/2010/main" val="56864928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C6AA59A-B32D-4689-A243-ABE80E08857A}"/>
              </a:ext>
            </a:extLst>
          </p:cNvPr>
          <p:cNvSpPr>
            <a:spLocks noGrp="1"/>
          </p:cNvSpPr>
          <p:nvPr>
            <p:ph type="title"/>
          </p:nvPr>
        </p:nvSpPr>
        <p:spPr>
          <a:xfrm>
            <a:off x="119500" y="341381"/>
            <a:ext cx="8677797" cy="897252"/>
          </a:xfrm>
        </p:spPr>
        <p:txBody>
          <a:bodyPr/>
          <a:lstStyle/>
          <a:p>
            <a:r>
              <a:rPr lang="en-US"/>
              <a:t>Proposed Measurement Principles</a:t>
            </a:r>
          </a:p>
        </p:txBody>
      </p:sp>
      <p:sp>
        <p:nvSpPr>
          <p:cNvPr id="4" name="Slide Number Placeholder 3">
            <a:extLst>
              <a:ext uri="{FF2B5EF4-FFF2-40B4-BE49-F238E27FC236}">
                <a16:creationId xmlns:a16="http://schemas.microsoft.com/office/drawing/2014/main" id="{9E2ACC04-C435-4AB4-B7D8-CD3D0853754C}"/>
              </a:ext>
            </a:extLst>
          </p:cNvPr>
          <p:cNvSpPr>
            <a:spLocks noGrp="1"/>
          </p:cNvSpPr>
          <p:nvPr>
            <p:ph type="sldNum" sz="quarter" idx="4"/>
          </p:nvPr>
        </p:nvSpPr>
        <p:spPr/>
        <p:txBody>
          <a:bodyPr/>
          <a:lstStyle/>
          <a:p>
            <a:pPr>
              <a:defRPr/>
            </a:pPr>
            <a:fld id="{B8C3CD40-D32D-4A66-9ED6-B023972553E0}" type="slidenum">
              <a:rPr lang="en-US" smtClean="0"/>
              <a:pPr>
                <a:defRPr/>
              </a:pPr>
              <a:t>162</a:t>
            </a:fld>
            <a:endParaRPr lang="en-US"/>
          </a:p>
        </p:txBody>
      </p:sp>
      <p:graphicFrame>
        <p:nvGraphicFramePr>
          <p:cNvPr id="5" name="Content Placeholder 4">
            <a:extLst>
              <a:ext uri="{FF2B5EF4-FFF2-40B4-BE49-F238E27FC236}">
                <a16:creationId xmlns:a16="http://schemas.microsoft.com/office/drawing/2014/main" id="{827B505F-1E5A-4CC6-B53D-4F0B147C284D}"/>
              </a:ext>
            </a:extLst>
          </p:cNvPr>
          <p:cNvGraphicFramePr>
            <a:graphicFrameLocks noGrp="1"/>
          </p:cNvGraphicFramePr>
          <p:nvPr>
            <p:ph idx="4294967295"/>
          </p:nvPr>
        </p:nvGraphicFramePr>
        <p:xfrm>
          <a:off x="1128186" y="1625800"/>
          <a:ext cx="6887627" cy="4342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669553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456354" y="1231376"/>
          <a:ext cx="8231292" cy="2877672"/>
        </p:xfrm>
        <a:graphic>
          <a:graphicData uri="http://schemas.openxmlformats.org/drawingml/2006/table">
            <a:tbl>
              <a:tblPr bandRow="1">
                <a:tableStyleId>{8A107856-5554-42FB-B03E-39F5DBC370BA}</a:tableStyleId>
              </a:tblPr>
              <a:tblGrid>
                <a:gridCol w="4115646">
                  <a:extLst>
                    <a:ext uri="{9D8B030D-6E8A-4147-A177-3AD203B41FA5}">
                      <a16:colId xmlns:a16="http://schemas.microsoft.com/office/drawing/2014/main" val="20000"/>
                    </a:ext>
                  </a:extLst>
                </a:gridCol>
                <a:gridCol w="4115646">
                  <a:extLst>
                    <a:ext uri="{9D8B030D-6E8A-4147-A177-3AD203B41FA5}">
                      <a16:colId xmlns:a16="http://schemas.microsoft.com/office/drawing/2014/main" val="20001"/>
                    </a:ext>
                  </a:extLst>
                </a:gridCol>
              </a:tblGrid>
              <a:tr h="462579">
                <a:tc>
                  <a:txBody>
                    <a:bodyPr/>
                    <a:lstStyle/>
                    <a:p>
                      <a:pPr algn="l"/>
                      <a:r>
                        <a:rPr lang="en-US" sz="1800"/>
                        <a:t>Pre-Agenda Research Started</a:t>
                      </a:r>
                    </a:p>
                  </a:txBody>
                  <a:tcPr marL="71455" marR="71455" marT="34290" marB="34290" anchor="ctr"/>
                </a:tc>
                <a:tc>
                  <a:txBody>
                    <a:bodyPr/>
                    <a:lstStyle/>
                    <a:p>
                      <a:pPr algn="l"/>
                      <a:r>
                        <a:rPr lang="en-US" sz="1800"/>
                        <a:t>September</a:t>
                      </a:r>
                      <a:r>
                        <a:rPr lang="en-US" sz="1800" baseline="0"/>
                        <a:t> </a:t>
                      </a:r>
                      <a:r>
                        <a:rPr lang="en-US" sz="1800"/>
                        <a:t>2015</a:t>
                      </a:r>
                    </a:p>
                  </a:txBody>
                  <a:tcPr marL="71455" marR="71455" marT="34290" marB="34290" anchor="ctr"/>
                </a:tc>
                <a:extLst>
                  <a:ext uri="{0D108BD9-81ED-4DB2-BD59-A6C34878D82A}">
                    <a16:rowId xmlns:a16="http://schemas.microsoft.com/office/drawing/2014/main" val="10001"/>
                  </a:ext>
                </a:extLst>
              </a:tr>
              <a:tr h="451821">
                <a:tc>
                  <a:txBody>
                    <a:bodyPr/>
                    <a:lstStyle/>
                    <a:p>
                      <a:pPr algn="l"/>
                      <a:r>
                        <a:rPr lang="en-US" sz="1800"/>
                        <a:t>Added to Current Technical Agenda </a:t>
                      </a:r>
                    </a:p>
                  </a:txBody>
                  <a:tcPr marL="71455" marR="71455" marT="34290" marB="34290" anchor="ctr"/>
                </a:tc>
                <a:tc>
                  <a:txBody>
                    <a:bodyPr/>
                    <a:lstStyle/>
                    <a:p>
                      <a:pPr algn="l"/>
                      <a:r>
                        <a:rPr lang="en-US" sz="1800"/>
                        <a:t>April 2016</a:t>
                      </a:r>
                    </a:p>
                  </a:txBody>
                  <a:tcPr marL="71455" marR="71455" marT="34290" marB="34290" anchor="ctr"/>
                </a:tc>
                <a:extLst>
                  <a:ext uri="{0D108BD9-81ED-4DB2-BD59-A6C34878D82A}">
                    <a16:rowId xmlns:a16="http://schemas.microsoft.com/office/drawing/2014/main" val="10002"/>
                  </a:ext>
                </a:extLst>
              </a:tr>
              <a:tr h="441064">
                <a:tc>
                  <a:txBody>
                    <a:bodyPr/>
                    <a:lstStyle/>
                    <a:p>
                      <a:pPr algn="l"/>
                      <a:r>
                        <a:rPr lang="en-US" sz="1800" baseline="0"/>
                        <a:t>Invitation to Comment Cleared</a:t>
                      </a:r>
                      <a:endParaRPr lang="en-US" sz="1800"/>
                    </a:p>
                  </a:txBody>
                  <a:tcPr marL="71455" marR="71455" marT="34290" marB="34290" anchor="ctr"/>
                </a:tc>
                <a:tc>
                  <a:txBody>
                    <a:bodyPr/>
                    <a:lstStyle/>
                    <a:p>
                      <a:pPr algn="l"/>
                      <a:r>
                        <a:rPr lang="en-US" sz="1800"/>
                        <a:t>January 23, 2018</a:t>
                      </a:r>
                    </a:p>
                  </a:txBody>
                  <a:tcPr marL="71455" marR="71455" marT="34290" marB="34290" anchor="ctr"/>
                </a:tc>
                <a:extLst>
                  <a:ext uri="{0D108BD9-81ED-4DB2-BD59-A6C34878D82A}">
                    <a16:rowId xmlns:a16="http://schemas.microsoft.com/office/drawing/2014/main" val="10003"/>
                  </a:ext>
                </a:extLst>
              </a:tr>
              <a:tr h="441064">
                <a:tc>
                  <a:txBody>
                    <a:bodyPr/>
                    <a:lstStyle/>
                    <a:p>
                      <a:pPr algn="l"/>
                      <a:r>
                        <a:rPr lang="en-US" sz="1800"/>
                        <a:t>Preliminary Views Approved</a:t>
                      </a:r>
                    </a:p>
                  </a:txBody>
                  <a:tcPr marL="71455" marR="71455" marT="34290" marB="34290" anchor="ctr"/>
                </a:tc>
                <a:tc>
                  <a:txBody>
                    <a:bodyPr/>
                    <a:lstStyle/>
                    <a:p>
                      <a:pPr algn="l"/>
                      <a:r>
                        <a:rPr lang="en-US" sz="1800"/>
                        <a:t>June 2020</a:t>
                      </a:r>
                    </a:p>
                  </a:txBody>
                  <a:tcPr marL="71455" marR="71455" marT="34290" marB="34290" anchor="ctr"/>
                </a:tc>
                <a:extLst>
                  <a:ext uri="{0D108BD9-81ED-4DB2-BD59-A6C34878D82A}">
                    <a16:rowId xmlns:a16="http://schemas.microsoft.com/office/drawing/2014/main" val="2510661114"/>
                  </a:ext>
                </a:extLst>
              </a:tr>
              <a:tr h="441064">
                <a:tc>
                  <a:txBody>
                    <a:bodyPr/>
                    <a:lstStyle/>
                    <a:p>
                      <a:pPr algn="l"/>
                      <a:r>
                        <a:rPr lang="en-US" sz="1800" dirty="0" err="1"/>
                        <a:t>Redeliberations</a:t>
                      </a:r>
                      <a:r>
                        <a:rPr lang="en-US" sz="1800" dirty="0"/>
                        <a:t> Began</a:t>
                      </a:r>
                    </a:p>
                  </a:txBody>
                  <a:tcPr marL="95127" marR="95127" anchor="ctr"/>
                </a:tc>
                <a:tc>
                  <a:txBody>
                    <a:bodyPr/>
                    <a:lstStyle/>
                    <a:p>
                      <a:pPr algn="l"/>
                      <a:r>
                        <a:rPr lang="en-US" sz="1800" dirty="0"/>
                        <a:t>May 2021</a:t>
                      </a:r>
                    </a:p>
                  </a:txBody>
                  <a:tcPr marL="95127" marR="95127" anchor="ctr"/>
                </a:tc>
                <a:extLst>
                  <a:ext uri="{0D108BD9-81ED-4DB2-BD59-A6C34878D82A}">
                    <a16:rowId xmlns:a16="http://schemas.microsoft.com/office/drawing/2014/main" val="2379494547"/>
                  </a:ext>
                </a:extLst>
              </a:tr>
              <a:tr h="441064">
                <a:tc>
                  <a:txBody>
                    <a:bodyPr/>
                    <a:lstStyle/>
                    <a:p>
                      <a:pPr algn="l"/>
                      <a:r>
                        <a:rPr lang="en-US" sz="1800" dirty="0"/>
                        <a:t>Exposure Draft Scheduled to Be Considered for Issuance</a:t>
                      </a:r>
                    </a:p>
                  </a:txBody>
                  <a:tcPr marL="95127" marR="95127" anchor="ctr"/>
                </a:tc>
                <a:tc>
                  <a:txBody>
                    <a:bodyPr/>
                    <a:lstStyle/>
                    <a:p>
                      <a:pPr algn="l"/>
                      <a:r>
                        <a:rPr lang="en-US" sz="1800" dirty="0"/>
                        <a:t>March 2025</a:t>
                      </a:r>
                    </a:p>
                  </a:txBody>
                  <a:tcPr marL="95127" marR="95127" anchor="ctr"/>
                </a:tc>
                <a:extLst>
                  <a:ext uri="{0D108BD9-81ED-4DB2-BD59-A6C34878D82A}">
                    <a16:rowId xmlns:a16="http://schemas.microsoft.com/office/drawing/2014/main" val="2958534027"/>
                  </a:ext>
                </a:extLst>
              </a:tr>
            </a:tbl>
          </a:graphicData>
        </a:graphic>
      </p:graphicFrame>
      <p:sp>
        <p:nvSpPr>
          <p:cNvPr id="2" name="Title 1"/>
          <p:cNvSpPr>
            <a:spLocks noGrp="1"/>
          </p:cNvSpPr>
          <p:nvPr>
            <p:ph type="title"/>
          </p:nvPr>
        </p:nvSpPr>
        <p:spPr>
          <a:xfrm>
            <a:off x="147211" y="197983"/>
            <a:ext cx="8677797" cy="897252"/>
          </a:xfrm>
        </p:spPr>
        <p:txBody>
          <a:bodyPr/>
          <a:lstStyle/>
          <a:p>
            <a:r>
              <a:rPr lang="en-US"/>
              <a:t>Project Timeline</a:t>
            </a:r>
          </a:p>
        </p:txBody>
      </p:sp>
      <p:sp>
        <p:nvSpPr>
          <p:cNvPr id="5" name="Slide Number Placeholder 4"/>
          <p:cNvSpPr>
            <a:spLocks noGrp="1"/>
          </p:cNvSpPr>
          <p:nvPr>
            <p:ph type="sldNum" sz="quarter" idx="4"/>
          </p:nvPr>
        </p:nvSpPr>
        <p:spPr/>
        <p:txBody>
          <a:bodyPr/>
          <a:lstStyle/>
          <a:p>
            <a:fld id="{8EDC38AE-20C7-40FD-B53A-27D883917EA3}" type="slidenum">
              <a:rPr lang="en-US" smtClean="0"/>
              <a:pPr/>
              <a:t>163</a:t>
            </a:fld>
            <a:endParaRPr lang="en-US"/>
          </a:p>
        </p:txBody>
      </p:sp>
    </p:spTree>
    <p:extLst>
      <p:ext uri="{BB962C8B-B14F-4D97-AF65-F5344CB8AC3E}">
        <p14:creationId xmlns:p14="http://schemas.microsoft.com/office/powerpoint/2010/main" val="3073088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a:t>Pre-Agenda Research Activities</a:t>
            </a:r>
          </a:p>
        </p:txBody>
      </p:sp>
      <p:sp>
        <p:nvSpPr>
          <p:cNvPr id="5"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164</a:t>
            </a:fld>
            <a:endParaRPr lang="en-US"/>
          </a:p>
        </p:txBody>
      </p:sp>
    </p:spTree>
    <p:extLst>
      <p:ext uri="{BB962C8B-B14F-4D97-AF65-F5344CB8AC3E}">
        <p14:creationId xmlns:p14="http://schemas.microsoft.com/office/powerpoint/2010/main" val="324425655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Capital Assets</a:t>
            </a:r>
          </a:p>
        </p:txBody>
      </p:sp>
      <p:sp>
        <p:nvSpPr>
          <p:cNvPr id="5"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165</a:t>
            </a:fld>
            <a:endParaRPr lang="en-US"/>
          </a:p>
        </p:txBody>
      </p:sp>
    </p:spTree>
    <p:extLst>
      <p:ext uri="{BB962C8B-B14F-4D97-AF65-F5344CB8AC3E}">
        <p14:creationId xmlns:p14="http://schemas.microsoft.com/office/powerpoint/2010/main" val="353471052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BAB72151-4993-4C7F-AFBB-2ACB0CAD9599}"/>
              </a:ext>
            </a:extLst>
          </p:cNvPr>
          <p:cNvGraphicFramePr>
            <a:graphicFrameLocks noGrp="1"/>
          </p:cNvGraphicFramePr>
          <p:nvPr>
            <p:ph idx="1"/>
          </p:nvPr>
        </p:nvGraphicFramePr>
        <p:xfrm>
          <a:off x="344948" y="1323703"/>
          <a:ext cx="8329383" cy="453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220256" y="280770"/>
            <a:ext cx="8795728" cy="672939"/>
          </a:xfrm>
        </p:spPr>
        <p:txBody>
          <a:bodyPr>
            <a:normAutofit/>
          </a:bodyPr>
          <a:lstStyle/>
          <a:p>
            <a:r>
              <a:rPr lang="en-US"/>
              <a:t>Capital Assets</a:t>
            </a:r>
          </a:p>
        </p:txBody>
      </p:sp>
      <p:sp>
        <p:nvSpPr>
          <p:cNvPr id="2" name="Slide Number Placeholder 1"/>
          <p:cNvSpPr>
            <a:spLocks noGrp="1"/>
          </p:cNvSpPr>
          <p:nvPr>
            <p:ph type="sldNum" sz="quarter" idx="4"/>
          </p:nvPr>
        </p:nvSpPr>
        <p:spPr/>
        <p:txBody>
          <a:bodyPr/>
          <a:lstStyle/>
          <a:p>
            <a:fld id="{B678A430-2B5E-9C4F-A94E-0139B75F11B5}" type="slidenum">
              <a:rPr lang="en-US">
                <a:latin typeface="Arial"/>
              </a:rPr>
              <a:pPr/>
              <a:t>166</a:t>
            </a:fld>
            <a:endParaRPr lang="en-US">
              <a:latin typeface="Arial"/>
            </a:endParaRPr>
          </a:p>
        </p:txBody>
      </p:sp>
    </p:spTree>
    <p:extLst>
      <p:ext uri="{BB962C8B-B14F-4D97-AF65-F5344CB8AC3E}">
        <p14:creationId xmlns:p14="http://schemas.microsoft.com/office/powerpoint/2010/main" val="382148510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F44D7BB-7EAD-4181-B5AD-3E49A35D7705}"/>
              </a:ext>
            </a:extLst>
          </p:cNvPr>
          <p:cNvGraphicFramePr>
            <a:graphicFrameLocks noGrp="1"/>
          </p:cNvGraphicFramePr>
          <p:nvPr>
            <p:ph idx="1"/>
          </p:nvPr>
        </p:nvGraphicFramePr>
        <p:xfrm>
          <a:off x="291306" y="1052624"/>
          <a:ext cx="8561387" cy="5138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174896" y="197983"/>
            <a:ext cx="8677797" cy="897252"/>
          </a:xfrm>
        </p:spPr>
        <p:txBody>
          <a:bodyPr/>
          <a:lstStyle/>
          <a:p>
            <a:r>
              <a:rPr lang="en-US">
                <a:latin typeface="+mn-lt"/>
              </a:rPr>
              <a:t>Topics to Be Considered</a:t>
            </a:r>
          </a:p>
        </p:txBody>
      </p:sp>
      <p:sp>
        <p:nvSpPr>
          <p:cNvPr id="5" name="Slide Number Placeholder 4"/>
          <p:cNvSpPr>
            <a:spLocks noGrp="1"/>
          </p:cNvSpPr>
          <p:nvPr>
            <p:ph type="sldNum" sz="quarter" idx="4"/>
          </p:nvPr>
        </p:nvSpPr>
        <p:spPr/>
        <p:txBody>
          <a:bodyPr/>
          <a:lstStyle/>
          <a:p>
            <a:fld id="{B678A430-2B5E-9C4F-A94E-0139B75F11B5}" type="slidenum">
              <a:rPr lang="en-US" smtClean="0"/>
              <a:pPr/>
              <a:t>167</a:t>
            </a:fld>
            <a:endParaRPr lang="en-US"/>
          </a:p>
        </p:txBody>
      </p:sp>
    </p:spTree>
    <p:extLst>
      <p:ext uri="{BB962C8B-B14F-4D97-AF65-F5344CB8AC3E}">
        <p14:creationId xmlns:p14="http://schemas.microsoft.com/office/powerpoint/2010/main" val="58539004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Subsequent Events</a:t>
            </a:r>
          </a:p>
        </p:txBody>
      </p:sp>
      <p:sp>
        <p:nvSpPr>
          <p:cNvPr id="5"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168</a:t>
            </a:fld>
            <a:endParaRPr lang="en-US"/>
          </a:p>
        </p:txBody>
      </p:sp>
    </p:spTree>
    <p:extLst>
      <p:ext uri="{BB962C8B-B14F-4D97-AF65-F5344CB8AC3E}">
        <p14:creationId xmlns:p14="http://schemas.microsoft.com/office/powerpoint/2010/main" val="314036930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6E055B7C-10EB-4193-A5B7-18D85E1CFFEB}"/>
              </a:ext>
            </a:extLst>
          </p:cNvPr>
          <p:cNvGraphicFramePr>
            <a:graphicFrameLocks noGrp="1"/>
          </p:cNvGraphicFramePr>
          <p:nvPr>
            <p:ph idx="1"/>
          </p:nvPr>
        </p:nvGraphicFramePr>
        <p:xfrm>
          <a:off x="235912" y="1347877"/>
          <a:ext cx="8561387" cy="470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D12ECCDE-4200-43AE-8BE6-BFB51ADAF92D}"/>
              </a:ext>
            </a:extLst>
          </p:cNvPr>
          <p:cNvSpPr>
            <a:spLocks noGrp="1"/>
          </p:cNvSpPr>
          <p:nvPr>
            <p:ph type="title"/>
          </p:nvPr>
        </p:nvSpPr>
        <p:spPr/>
        <p:txBody>
          <a:bodyPr/>
          <a:lstStyle/>
          <a:p>
            <a:r>
              <a:rPr lang="en-US" dirty="0"/>
              <a:t>Topics to Be Considered</a:t>
            </a:r>
          </a:p>
        </p:txBody>
      </p:sp>
      <p:sp>
        <p:nvSpPr>
          <p:cNvPr id="4" name="Slide Number Placeholder 3">
            <a:extLst>
              <a:ext uri="{FF2B5EF4-FFF2-40B4-BE49-F238E27FC236}">
                <a16:creationId xmlns:a16="http://schemas.microsoft.com/office/drawing/2014/main" id="{0BA481AF-754D-4E60-9776-C5ECF4908722}"/>
              </a:ext>
            </a:extLst>
          </p:cNvPr>
          <p:cNvSpPr>
            <a:spLocks noGrp="1"/>
          </p:cNvSpPr>
          <p:nvPr>
            <p:ph type="sldNum" sz="quarter" idx="4"/>
          </p:nvPr>
        </p:nvSpPr>
        <p:spPr/>
        <p:txBody>
          <a:bodyPr/>
          <a:lstStyle/>
          <a:p>
            <a:pPr>
              <a:defRPr/>
            </a:pPr>
            <a:fld id="{B8C3CD40-D32D-4A66-9ED6-B023972553E0}" type="slidenum">
              <a:rPr lang="en-US" smtClean="0"/>
              <a:pPr>
                <a:defRPr/>
              </a:pPr>
              <a:t>169</a:t>
            </a:fld>
            <a:endParaRPr lang="en-US" dirty="0"/>
          </a:p>
        </p:txBody>
      </p:sp>
    </p:spTree>
    <p:extLst>
      <p:ext uri="{BB962C8B-B14F-4D97-AF65-F5344CB8AC3E}">
        <p14:creationId xmlns:p14="http://schemas.microsoft.com/office/powerpoint/2010/main" val="2334134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649A38-4367-49D8-AE8A-355E8837B557}"/>
              </a:ext>
            </a:extLst>
          </p:cNvPr>
          <p:cNvSpPr>
            <a:spLocks noGrp="1"/>
          </p:cNvSpPr>
          <p:nvPr>
            <p:ph idx="1"/>
          </p:nvPr>
        </p:nvSpPr>
        <p:spPr/>
        <p:txBody>
          <a:bodyPr/>
          <a:lstStyle/>
          <a:p>
            <a:r>
              <a:rPr lang="en-US" dirty="0"/>
              <a:t>How to account for forgivable loans under the Paycheck Protection Program (PPP)</a:t>
            </a:r>
          </a:p>
          <a:p>
            <a:pPr lvl="1"/>
            <a:r>
              <a:rPr lang="en-US" dirty="0"/>
              <a:t>Loans provided through the PPP have been guaranteed through a nonexchange financial guarantee provided by the US Small Business Administration</a:t>
            </a:r>
          </a:p>
          <a:p>
            <a:pPr lvl="1"/>
            <a:r>
              <a:rPr lang="en-US" dirty="0"/>
              <a:t>Statement 70 requires that a government continue to report the loan as a liability until the government is legally released from the debt</a:t>
            </a:r>
          </a:p>
          <a:p>
            <a:pPr lvl="1"/>
            <a:r>
              <a:rPr lang="en-US" dirty="0"/>
              <a:t>The government should report an inflow of resources in the reporting period to the extent that they are legally released from the debt</a:t>
            </a:r>
          </a:p>
        </p:txBody>
      </p:sp>
      <p:sp>
        <p:nvSpPr>
          <p:cNvPr id="3" name="Title 2">
            <a:extLst>
              <a:ext uri="{FF2B5EF4-FFF2-40B4-BE49-F238E27FC236}">
                <a16:creationId xmlns:a16="http://schemas.microsoft.com/office/drawing/2014/main" id="{51F31586-7C49-4349-A70B-C3C372703753}"/>
              </a:ext>
            </a:extLst>
          </p:cNvPr>
          <p:cNvSpPr>
            <a:spLocks noGrp="1"/>
          </p:cNvSpPr>
          <p:nvPr>
            <p:ph type="title"/>
          </p:nvPr>
        </p:nvSpPr>
        <p:spPr/>
        <p:txBody>
          <a:bodyPr/>
          <a:lstStyle/>
          <a:p>
            <a:r>
              <a:rPr lang="en-US"/>
              <a:t>Topics Addressed (continued)</a:t>
            </a:r>
          </a:p>
        </p:txBody>
      </p:sp>
      <p:sp>
        <p:nvSpPr>
          <p:cNvPr id="4" name="Slide Number Placeholder 3">
            <a:extLst>
              <a:ext uri="{FF2B5EF4-FFF2-40B4-BE49-F238E27FC236}">
                <a16:creationId xmlns:a16="http://schemas.microsoft.com/office/drawing/2014/main" id="{495D62D5-C363-496A-B977-0AE0842CDB44}"/>
              </a:ext>
            </a:extLst>
          </p:cNvPr>
          <p:cNvSpPr>
            <a:spLocks noGrp="1"/>
          </p:cNvSpPr>
          <p:nvPr>
            <p:ph type="sldNum" sz="quarter" idx="4"/>
          </p:nvPr>
        </p:nvSpPr>
        <p:spPr/>
        <p:txBody>
          <a:bodyPr/>
          <a:lstStyle/>
          <a:p>
            <a:pPr>
              <a:defRPr/>
            </a:pPr>
            <a:fld id="{B8C3CD40-D32D-4A66-9ED6-B023972553E0}" type="slidenum">
              <a:rPr lang="en-US" smtClean="0"/>
              <a:pPr>
                <a:defRPr/>
              </a:pPr>
              <a:t>17</a:t>
            </a:fld>
            <a:endParaRPr lang="en-US"/>
          </a:p>
        </p:txBody>
      </p:sp>
    </p:spTree>
    <p:extLst>
      <p:ext uri="{BB962C8B-B14F-4D97-AF65-F5344CB8AC3E}">
        <p14:creationId xmlns:p14="http://schemas.microsoft.com/office/powerpoint/2010/main" val="1498815678"/>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943E78A9-2A6D-492D-883D-AE131AEB61C2}"/>
              </a:ext>
            </a:extLst>
          </p:cNvPr>
          <p:cNvGraphicFramePr>
            <a:graphicFrameLocks noGrp="1"/>
          </p:cNvGraphicFramePr>
          <p:nvPr>
            <p:ph idx="1"/>
          </p:nvPr>
        </p:nvGraphicFramePr>
        <p:xfrm>
          <a:off x="177706" y="1334178"/>
          <a:ext cx="8561387" cy="4624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D12ECCDE-4200-43AE-8BE6-BFB51ADAF92D}"/>
              </a:ext>
            </a:extLst>
          </p:cNvPr>
          <p:cNvSpPr>
            <a:spLocks noGrp="1"/>
          </p:cNvSpPr>
          <p:nvPr>
            <p:ph type="title"/>
          </p:nvPr>
        </p:nvSpPr>
        <p:spPr/>
        <p:txBody>
          <a:bodyPr/>
          <a:lstStyle/>
          <a:p>
            <a:r>
              <a:rPr lang="en-US" dirty="0"/>
              <a:t>Topics to Be Considered (continued)</a:t>
            </a:r>
          </a:p>
        </p:txBody>
      </p:sp>
      <p:sp>
        <p:nvSpPr>
          <p:cNvPr id="4" name="Slide Number Placeholder 3">
            <a:extLst>
              <a:ext uri="{FF2B5EF4-FFF2-40B4-BE49-F238E27FC236}">
                <a16:creationId xmlns:a16="http://schemas.microsoft.com/office/drawing/2014/main" id="{0BA481AF-754D-4E60-9776-C5ECF4908722}"/>
              </a:ext>
            </a:extLst>
          </p:cNvPr>
          <p:cNvSpPr>
            <a:spLocks noGrp="1"/>
          </p:cNvSpPr>
          <p:nvPr>
            <p:ph type="sldNum" sz="quarter" idx="4"/>
          </p:nvPr>
        </p:nvSpPr>
        <p:spPr/>
        <p:txBody>
          <a:bodyPr/>
          <a:lstStyle/>
          <a:p>
            <a:pPr>
              <a:defRPr/>
            </a:pPr>
            <a:fld id="{B8C3CD40-D32D-4A66-9ED6-B023972553E0}" type="slidenum">
              <a:rPr lang="en-US" smtClean="0"/>
              <a:pPr>
                <a:defRPr/>
              </a:pPr>
              <a:t>170</a:t>
            </a:fld>
            <a:endParaRPr lang="en-US" dirty="0"/>
          </a:p>
        </p:txBody>
      </p:sp>
    </p:spTree>
    <p:extLst>
      <p:ext uri="{BB962C8B-B14F-4D97-AF65-F5344CB8AC3E}">
        <p14:creationId xmlns:p14="http://schemas.microsoft.com/office/powerpoint/2010/main" val="71427301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7393" y="2313947"/>
            <a:ext cx="8836269" cy="897252"/>
          </a:xfrm>
        </p:spPr>
        <p:txBody>
          <a:bodyPr>
            <a:normAutofit/>
          </a:bodyPr>
          <a:lstStyle/>
          <a:p>
            <a:r>
              <a:rPr lang="en-US" sz="4000"/>
              <a:t>Post-Implementation Review (PIR)</a:t>
            </a:r>
          </a:p>
        </p:txBody>
      </p:sp>
      <p:sp>
        <p:nvSpPr>
          <p:cNvPr id="6"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171</a:t>
            </a:fld>
            <a:endParaRPr lang="en-US"/>
          </a:p>
        </p:txBody>
      </p:sp>
    </p:spTree>
    <p:extLst>
      <p:ext uri="{BB962C8B-B14F-4D97-AF65-F5344CB8AC3E}">
        <p14:creationId xmlns:p14="http://schemas.microsoft.com/office/powerpoint/2010/main" val="181519591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C7A0C94-C058-49F0-9B8B-D1DDD97EF732}"/>
              </a:ext>
            </a:extLst>
          </p:cNvPr>
          <p:cNvGraphicFramePr>
            <a:graphicFrameLocks noGrp="1"/>
          </p:cNvGraphicFramePr>
          <p:nvPr>
            <p:ph idx="1"/>
          </p:nvPr>
        </p:nvGraphicFramePr>
        <p:xfrm>
          <a:off x="291306" y="1084514"/>
          <a:ext cx="8561387" cy="1005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5EA06F6F-8253-484A-B1C7-4538107AC33E}"/>
              </a:ext>
            </a:extLst>
          </p:cNvPr>
          <p:cNvSpPr>
            <a:spLocks noGrp="1"/>
          </p:cNvSpPr>
          <p:nvPr>
            <p:ph type="title"/>
          </p:nvPr>
        </p:nvSpPr>
        <p:spPr>
          <a:xfrm>
            <a:off x="119502" y="267649"/>
            <a:ext cx="8677797" cy="897252"/>
          </a:xfrm>
        </p:spPr>
        <p:txBody>
          <a:bodyPr/>
          <a:lstStyle/>
          <a:p>
            <a:r>
              <a:rPr lang="en-US"/>
              <a:t>What is PIR?</a:t>
            </a:r>
          </a:p>
        </p:txBody>
      </p:sp>
      <p:sp>
        <p:nvSpPr>
          <p:cNvPr id="4" name="Slide Number Placeholder 3">
            <a:extLst>
              <a:ext uri="{FF2B5EF4-FFF2-40B4-BE49-F238E27FC236}">
                <a16:creationId xmlns:a16="http://schemas.microsoft.com/office/drawing/2014/main" id="{DB7547AC-3C0C-4986-8769-2FDFC2C89715}"/>
              </a:ext>
            </a:extLst>
          </p:cNvPr>
          <p:cNvSpPr>
            <a:spLocks noGrp="1"/>
          </p:cNvSpPr>
          <p:nvPr>
            <p:ph type="sldNum" sz="quarter" idx="4"/>
          </p:nvPr>
        </p:nvSpPr>
        <p:spPr/>
        <p:txBody>
          <a:bodyPr/>
          <a:lstStyle/>
          <a:p>
            <a:pPr>
              <a:defRPr/>
            </a:pPr>
            <a:fld id="{B8C3CD40-D32D-4A66-9ED6-B023972553E0}" type="slidenum">
              <a:rPr lang="en-US" smtClean="0"/>
              <a:pPr>
                <a:defRPr/>
              </a:pPr>
              <a:t>172</a:t>
            </a:fld>
            <a:endParaRPr lang="en-US"/>
          </a:p>
        </p:txBody>
      </p:sp>
      <p:graphicFrame>
        <p:nvGraphicFramePr>
          <p:cNvPr id="6" name="Content Placeholder 4">
            <a:extLst>
              <a:ext uri="{FF2B5EF4-FFF2-40B4-BE49-F238E27FC236}">
                <a16:creationId xmlns:a16="http://schemas.microsoft.com/office/drawing/2014/main" id="{579F79E7-A3B9-45EE-82DE-134E45B86839}"/>
              </a:ext>
            </a:extLst>
          </p:cNvPr>
          <p:cNvGraphicFramePr>
            <a:graphicFrameLocks/>
          </p:cNvGraphicFramePr>
          <p:nvPr/>
        </p:nvGraphicFramePr>
        <p:xfrm>
          <a:off x="291306" y="2295200"/>
          <a:ext cx="8561387" cy="39046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8705979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C5FE3548-27FB-438C-B804-3B8F3E2B104A}"/>
              </a:ext>
            </a:extLst>
          </p:cNvPr>
          <p:cNvGraphicFramePr>
            <a:graphicFrameLocks noGrp="1"/>
          </p:cNvGraphicFramePr>
          <p:nvPr>
            <p:ph idx="1"/>
          </p:nvPr>
        </p:nvGraphicFramePr>
        <p:xfrm>
          <a:off x="291306" y="1347992"/>
          <a:ext cx="8561387" cy="4624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74FC4866-B101-4E9A-B53F-F0F7B83730E5}"/>
              </a:ext>
            </a:extLst>
          </p:cNvPr>
          <p:cNvSpPr>
            <a:spLocks noGrp="1"/>
          </p:cNvSpPr>
          <p:nvPr>
            <p:ph type="title"/>
          </p:nvPr>
        </p:nvSpPr>
        <p:spPr/>
        <p:txBody>
          <a:bodyPr/>
          <a:lstStyle/>
          <a:p>
            <a:r>
              <a:rPr lang="en-US"/>
              <a:t>Why does the GASB conduct PIRs?</a:t>
            </a:r>
          </a:p>
        </p:txBody>
      </p:sp>
      <p:sp>
        <p:nvSpPr>
          <p:cNvPr id="4" name="Slide Number Placeholder 3">
            <a:extLst>
              <a:ext uri="{FF2B5EF4-FFF2-40B4-BE49-F238E27FC236}">
                <a16:creationId xmlns:a16="http://schemas.microsoft.com/office/drawing/2014/main" id="{403333DA-7C5C-40CD-8773-DCBAF0D129E4}"/>
              </a:ext>
            </a:extLst>
          </p:cNvPr>
          <p:cNvSpPr>
            <a:spLocks noGrp="1"/>
          </p:cNvSpPr>
          <p:nvPr>
            <p:ph type="sldNum" sz="quarter" idx="4"/>
          </p:nvPr>
        </p:nvSpPr>
        <p:spPr/>
        <p:txBody>
          <a:bodyPr/>
          <a:lstStyle/>
          <a:p>
            <a:pPr>
              <a:defRPr/>
            </a:pPr>
            <a:fld id="{B8C3CD40-D32D-4A66-9ED6-B023972553E0}" type="slidenum">
              <a:rPr lang="en-US" smtClean="0"/>
              <a:pPr>
                <a:defRPr/>
              </a:pPr>
              <a:t>173</a:t>
            </a:fld>
            <a:endParaRPr lang="en-US"/>
          </a:p>
        </p:txBody>
      </p:sp>
    </p:spTree>
    <p:extLst>
      <p:ext uri="{BB962C8B-B14F-4D97-AF65-F5344CB8AC3E}">
        <p14:creationId xmlns:p14="http://schemas.microsoft.com/office/powerpoint/2010/main" val="343984716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CE9FC23E-5CFC-457B-8300-CDE72F1688FD}"/>
              </a:ext>
            </a:extLst>
          </p:cNvPr>
          <p:cNvGraphicFramePr>
            <a:graphicFrameLocks noGrp="1"/>
          </p:cNvGraphicFramePr>
          <p:nvPr>
            <p:ph idx="1"/>
          </p:nvPr>
        </p:nvGraphicFramePr>
        <p:xfrm>
          <a:off x="291306" y="1434576"/>
          <a:ext cx="8561387" cy="4624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82B2CBDD-61E0-4EDB-962F-FD6519D662A4}"/>
              </a:ext>
            </a:extLst>
          </p:cNvPr>
          <p:cNvSpPr>
            <a:spLocks noGrp="1"/>
          </p:cNvSpPr>
          <p:nvPr>
            <p:ph type="title"/>
          </p:nvPr>
        </p:nvSpPr>
        <p:spPr/>
        <p:txBody>
          <a:bodyPr/>
          <a:lstStyle/>
          <a:p>
            <a:r>
              <a:rPr lang="en-US"/>
              <a:t>How does the GASB involve stakeholders in PIR?</a:t>
            </a:r>
          </a:p>
        </p:txBody>
      </p:sp>
      <p:sp>
        <p:nvSpPr>
          <p:cNvPr id="4" name="Slide Number Placeholder 3">
            <a:extLst>
              <a:ext uri="{FF2B5EF4-FFF2-40B4-BE49-F238E27FC236}">
                <a16:creationId xmlns:a16="http://schemas.microsoft.com/office/drawing/2014/main" id="{5D981B91-6F8F-41FF-91D1-08B55FEC0BC1}"/>
              </a:ext>
            </a:extLst>
          </p:cNvPr>
          <p:cNvSpPr>
            <a:spLocks noGrp="1"/>
          </p:cNvSpPr>
          <p:nvPr>
            <p:ph type="sldNum" sz="quarter" idx="4"/>
          </p:nvPr>
        </p:nvSpPr>
        <p:spPr/>
        <p:txBody>
          <a:bodyPr/>
          <a:lstStyle/>
          <a:p>
            <a:pPr>
              <a:defRPr/>
            </a:pPr>
            <a:fld id="{B8C3CD40-D32D-4A66-9ED6-B023972553E0}" type="slidenum">
              <a:rPr lang="en-US" smtClean="0"/>
              <a:pPr>
                <a:defRPr/>
              </a:pPr>
              <a:t>174</a:t>
            </a:fld>
            <a:endParaRPr lang="en-US"/>
          </a:p>
        </p:txBody>
      </p:sp>
    </p:spTree>
    <p:extLst>
      <p:ext uri="{BB962C8B-B14F-4D97-AF65-F5344CB8AC3E}">
        <p14:creationId xmlns:p14="http://schemas.microsoft.com/office/powerpoint/2010/main" val="299547817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5F31AA-B163-41DE-A61A-84A0DA33CBFF}"/>
              </a:ext>
            </a:extLst>
          </p:cNvPr>
          <p:cNvSpPr>
            <a:spLocks noGrp="1"/>
          </p:cNvSpPr>
          <p:nvPr>
            <p:ph type="title"/>
          </p:nvPr>
        </p:nvSpPr>
        <p:spPr>
          <a:xfrm>
            <a:off x="198222" y="457200"/>
            <a:ext cx="8747556" cy="492443"/>
          </a:xfrm>
        </p:spPr>
        <p:txBody>
          <a:bodyPr/>
          <a:lstStyle/>
          <a:p>
            <a:r>
              <a:rPr lang="en-US" sz="3600"/>
              <a:t>Which Statements are under review?</a:t>
            </a:r>
          </a:p>
        </p:txBody>
      </p:sp>
      <p:graphicFrame>
        <p:nvGraphicFramePr>
          <p:cNvPr id="3" name="Diagram 2">
            <a:extLst>
              <a:ext uri="{FF2B5EF4-FFF2-40B4-BE49-F238E27FC236}">
                <a16:creationId xmlns:a16="http://schemas.microsoft.com/office/drawing/2014/main" id="{0E270BA3-5AA8-4CCE-ACF6-B08C1BBC8776}"/>
              </a:ext>
            </a:extLst>
          </p:cNvPr>
          <p:cNvGraphicFramePr/>
          <p:nvPr/>
        </p:nvGraphicFramePr>
        <p:xfrm>
          <a:off x="409258" y="1628507"/>
          <a:ext cx="8325484" cy="4511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378950E7-3BB4-4375-8FD5-FDE68F56AE07}"/>
              </a:ext>
            </a:extLst>
          </p:cNvPr>
          <p:cNvSpPr>
            <a:spLocks noGrp="1"/>
          </p:cNvSpPr>
          <p:nvPr>
            <p:ph type="sldNum" sz="quarter" idx="7"/>
          </p:nvPr>
        </p:nvSpPr>
        <p:spPr>
          <a:xfrm>
            <a:off x="8204662" y="6355217"/>
            <a:ext cx="939338" cy="304800"/>
          </a:xfrm>
          <a:prstGeom prst="rect">
            <a:avLst/>
          </a:prstGeom>
          <a:noFill/>
        </p:spPr>
        <p:txBody>
          <a:bodyPr vert="horz" lIns="0" tIns="0" rIns="0" bIns="0" rtlCol="0" anchor="ctr"/>
          <a:lstStyle>
            <a:defPPr>
              <a:defRPr lang="en-US"/>
            </a:defPPr>
            <a:lvl1pPr algn="ctr" rtl="0" fontAlgn="auto">
              <a:spcBef>
                <a:spcPts val="0"/>
              </a:spcBef>
              <a:spcAft>
                <a:spcPts val="0"/>
              </a:spcAft>
              <a:defRPr sz="800" b="0" i="0" kern="1200">
                <a:ln>
                  <a:noFill/>
                </a:ln>
                <a:solidFill>
                  <a:srgbClr val="5F5F5F"/>
                </a:solidFill>
                <a:latin typeface="Arial"/>
                <a:ea typeface="+mn-ea"/>
                <a:cs typeface="Arial"/>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25400">
              <a:lnSpc>
                <a:spcPct val="100000"/>
              </a:lnSpc>
              <a:spcBef>
                <a:spcPts val="15"/>
              </a:spcBef>
            </a:pPr>
            <a:fld id="{81D60167-4931-47E6-BA6A-407CBD079E47}" type="slidenum">
              <a:rPr lang="en-US" spc="-5" smtClean="0"/>
              <a:pPr marL="25400">
                <a:lnSpc>
                  <a:spcPct val="100000"/>
                </a:lnSpc>
                <a:spcBef>
                  <a:spcPts val="15"/>
                </a:spcBef>
              </a:pPr>
              <a:t>175</a:t>
            </a:fld>
            <a:endParaRPr lang="en-US" spc="-5"/>
          </a:p>
        </p:txBody>
      </p:sp>
    </p:spTree>
    <p:extLst>
      <p:ext uri="{BB962C8B-B14F-4D97-AF65-F5344CB8AC3E}">
        <p14:creationId xmlns:p14="http://schemas.microsoft.com/office/powerpoint/2010/main" val="204483761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DDBA50B1-0746-4F44-BDBE-646DECE11679}"/>
              </a:ext>
            </a:extLst>
          </p:cNvPr>
          <p:cNvGraphicFramePr>
            <a:graphicFrameLocks noGrp="1"/>
          </p:cNvGraphicFramePr>
          <p:nvPr>
            <p:ph idx="1"/>
          </p:nvPr>
        </p:nvGraphicFramePr>
        <p:xfrm>
          <a:off x="291307" y="1600231"/>
          <a:ext cx="8561386" cy="3754120"/>
        </p:xfrm>
        <a:graphic>
          <a:graphicData uri="http://schemas.openxmlformats.org/drawingml/2006/table">
            <a:tbl>
              <a:tblPr bandRow="1">
                <a:tableStyleId>{8A107856-5554-42FB-B03E-39F5DBC370BA}</a:tableStyleId>
              </a:tblPr>
              <a:tblGrid>
                <a:gridCol w="2644234">
                  <a:extLst>
                    <a:ext uri="{9D8B030D-6E8A-4147-A177-3AD203B41FA5}">
                      <a16:colId xmlns:a16="http://schemas.microsoft.com/office/drawing/2014/main" val="767315660"/>
                    </a:ext>
                  </a:extLst>
                </a:gridCol>
                <a:gridCol w="5917152">
                  <a:extLst>
                    <a:ext uri="{9D8B030D-6E8A-4147-A177-3AD203B41FA5}">
                      <a16:colId xmlns:a16="http://schemas.microsoft.com/office/drawing/2014/main" val="2624893678"/>
                    </a:ext>
                  </a:extLst>
                </a:gridCol>
              </a:tblGrid>
              <a:tr h="424241">
                <a:tc>
                  <a:txBody>
                    <a:bodyPr/>
                    <a:lstStyle/>
                    <a:p>
                      <a:r>
                        <a:rPr lang="en-US"/>
                        <a:t>Pensions</a:t>
                      </a:r>
                    </a:p>
                  </a:txBody>
                  <a:tcPr/>
                </a:tc>
                <a:tc>
                  <a:txBody>
                    <a:bodyPr/>
                    <a:lstStyle/>
                    <a:p>
                      <a:r>
                        <a:rPr lang="en-US" sz="1800" u="none" kern="1200" dirty="0">
                          <a:solidFill>
                            <a:schemeClr val="dk1"/>
                          </a:solidFill>
                          <a:effectLst/>
                          <a:latin typeface="+mn-lt"/>
                          <a:ea typeface="+mn-ea"/>
                          <a:cs typeface="+mn-cs"/>
                        </a:rPr>
                        <a:t>Comparison of the data between the 1</a:t>
                      </a:r>
                      <a:r>
                        <a:rPr lang="en-US" sz="1800" u="none" kern="1200" baseline="30000" dirty="0">
                          <a:solidFill>
                            <a:schemeClr val="dk1"/>
                          </a:solidFill>
                          <a:effectLst/>
                          <a:latin typeface="+mn-lt"/>
                          <a:ea typeface="+mn-ea"/>
                          <a:cs typeface="+mn-cs"/>
                        </a:rPr>
                        <a:t>st</a:t>
                      </a:r>
                      <a:r>
                        <a:rPr lang="en-US" sz="1800" u="none" kern="1200" dirty="0">
                          <a:solidFill>
                            <a:schemeClr val="dk1"/>
                          </a:solidFill>
                          <a:effectLst/>
                          <a:latin typeface="+mn-lt"/>
                          <a:ea typeface="+mn-ea"/>
                          <a:cs typeface="+mn-cs"/>
                        </a:rPr>
                        <a:t> and 4</a:t>
                      </a:r>
                      <a:r>
                        <a:rPr lang="en-US" sz="1800" u="none" kern="1200" baseline="30000" dirty="0">
                          <a:solidFill>
                            <a:schemeClr val="dk1"/>
                          </a:solidFill>
                          <a:effectLst/>
                          <a:latin typeface="+mn-lt"/>
                          <a:ea typeface="+mn-ea"/>
                          <a:cs typeface="+mn-cs"/>
                        </a:rPr>
                        <a:t>th</a:t>
                      </a:r>
                      <a:r>
                        <a:rPr lang="en-US" sz="1800" u="none" kern="1200" dirty="0">
                          <a:solidFill>
                            <a:schemeClr val="dk1"/>
                          </a:solidFill>
                          <a:effectLst/>
                          <a:latin typeface="+mn-lt"/>
                          <a:ea typeface="+mn-ea"/>
                          <a:cs typeface="+mn-cs"/>
                        </a:rPr>
                        <a:t> year implementation continues; completed</a:t>
                      </a:r>
                      <a:r>
                        <a:rPr lang="en-US" sz="1800" kern="1200" dirty="0">
                          <a:solidFill>
                            <a:schemeClr val="dk1"/>
                          </a:solidFill>
                          <a:effectLst/>
                          <a:latin typeface="+mn-lt"/>
                          <a:ea typeface="+mn-ea"/>
                          <a:cs typeface="+mn-cs"/>
                        </a:rPr>
                        <a:t> 11 planned </a:t>
                      </a:r>
                      <a:r>
                        <a:rPr lang="en-US" sz="1800" kern="1200">
                          <a:solidFill>
                            <a:schemeClr val="dk1"/>
                          </a:solidFill>
                          <a:effectLst/>
                          <a:latin typeface="+mn-lt"/>
                          <a:ea typeface="+mn-ea"/>
                          <a:cs typeface="+mn-cs"/>
                        </a:rPr>
                        <a:t>stakeholder roundtables</a:t>
                      </a:r>
                      <a:endParaRPr lang="en-US" dirty="0"/>
                    </a:p>
                  </a:txBody>
                  <a:tcPr/>
                </a:tc>
                <a:extLst>
                  <a:ext uri="{0D108BD9-81ED-4DB2-BD59-A6C34878D82A}">
                    <a16:rowId xmlns:a16="http://schemas.microsoft.com/office/drawing/2014/main" val="18299088"/>
                  </a:ext>
                </a:extLst>
              </a:tr>
              <a:tr h="370840">
                <a:tc>
                  <a:txBody>
                    <a:bodyPr/>
                    <a:lstStyle/>
                    <a:p>
                      <a:r>
                        <a:rPr lang="en-US"/>
                        <a:t>Fair value</a:t>
                      </a:r>
                    </a:p>
                  </a:txBody>
                  <a:tcPr/>
                </a:tc>
                <a:tc>
                  <a:txBody>
                    <a:bodyPr/>
                    <a:lstStyle/>
                    <a:p>
                      <a:r>
                        <a:rPr lang="en-US"/>
                        <a:t>Beginning collection and analysis of fifth-year reports</a:t>
                      </a:r>
                    </a:p>
                  </a:txBody>
                  <a:tcPr/>
                </a:tc>
                <a:extLst>
                  <a:ext uri="{0D108BD9-81ED-4DB2-BD59-A6C34878D82A}">
                    <a16:rowId xmlns:a16="http://schemas.microsoft.com/office/drawing/2014/main" val="2411000665"/>
                  </a:ext>
                </a:extLst>
              </a:tr>
              <a:tr h="370840">
                <a:tc>
                  <a:txBody>
                    <a:bodyPr/>
                    <a:lstStyle/>
                    <a:p>
                      <a:r>
                        <a:rPr lang="en-US"/>
                        <a:t>OPEB</a:t>
                      </a:r>
                    </a:p>
                  </a:txBody>
                  <a:tcPr/>
                </a:tc>
                <a:tc>
                  <a:txBody>
                    <a:bodyPr/>
                    <a:lstStyle/>
                    <a:p>
                      <a:r>
                        <a:rPr lang="en-US"/>
                        <a:t>Analysis of prior year and implementation year reports completed, second year analysis nearly completed; collection of implementation effort and cost information completed and being analyzed</a:t>
                      </a:r>
                    </a:p>
                  </a:txBody>
                  <a:tcPr/>
                </a:tc>
                <a:extLst>
                  <a:ext uri="{0D108BD9-81ED-4DB2-BD59-A6C34878D82A}">
                    <a16:rowId xmlns:a16="http://schemas.microsoft.com/office/drawing/2014/main" val="4010870061"/>
                  </a:ext>
                </a:extLst>
              </a:tr>
              <a:tr h="370840">
                <a:tc>
                  <a:txBody>
                    <a:bodyPr/>
                    <a:lstStyle/>
                    <a:p>
                      <a:r>
                        <a:rPr lang="en-US"/>
                        <a:t>Fiduciary activities</a:t>
                      </a:r>
                    </a:p>
                  </a:txBody>
                  <a:tcPr/>
                </a:tc>
                <a:tc>
                  <a:txBody>
                    <a:bodyPr/>
                    <a:lstStyle/>
                    <a:p>
                      <a:r>
                        <a:rPr lang="en-US"/>
                        <a:t>Recruitment of governments completed; collection of implementation effort and cost information has begun</a:t>
                      </a:r>
                    </a:p>
                  </a:txBody>
                  <a:tcPr/>
                </a:tc>
                <a:extLst>
                  <a:ext uri="{0D108BD9-81ED-4DB2-BD59-A6C34878D82A}">
                    <a16:rowId xmlns:a16="http://schemas.microsoft.com/office/drawing/2014/main" val="3102114208"/>
                  </a:ext>
                </a:extLst>
              </a:tr>
              <a:tr h="370840">
                <a:tc>
                  <a:txBody>
                    <a:bodyPr/>
                    <a:lstStyle/>
                    <a:p>
                      <a:r>
                        <a:rPr lang="en-US"/>
                        <a:t>Leases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Recruitment of governments continues; collection of implementation effort and cost information has begun</a:t>
                      </a:r>
                    </a:p>
                  </a:txBody>
                  <a:tcPr/>
                </a:tc>
                <a:extLst>
                  <a:ext uri="{0D108BD9-81ED-4DB2-BD59-A6C34878D82A}">
                    <a16:rowId xmlns:a16="http://schemas.microsoft.com/office/drawing/2014/main" val="2955375442"/>
                  </a:ext>
                </a:extLst>
              </a:tr>
            </a:tbl>
          </a:graphicData>
        </a:graphic>
      </p:graphicFrame>
      <p:sp>
        <p:nvSpPr>
          <p:cNvPr id="3" name="Title 2">
            <a:extLst>
              <a:ext uri="{FF2B5EF4-FFF2-40B4-BE49-F238E27FC236}">
                <a16:creationId xmlns:a16="http://schemas.microsoft.com/office/drawing/2014/main" id="{CB65DD4C-92A5-450E-AABF-BF6C901C5F12}"/>
              </a:ext>
            </a:extLst>
          </p:cNvPr>
          <p:cNvSpPr>
            <a:spLocks noGrp="1"/>
          </p:cNvSpPr>
          <p:nvPr>
            <p:ph type="title"/>
          </p:nvPr>
        </p:nvSpPr>
        <p:spPr/>
        <p:txBody>
          <a:bodyPr/>
          <a:lstStyle/>
          <a:p>
            <a:r>
              <a:rPr lang="en-US"/>
              <a:t>What is the status of the PIRs?</a:t>
            </a:r>
          </a:p>
        </p:txBody>
      </p:sp>
      <p:sp>
        <p:nvSpPr>
          <p:cNvPr id="4" name="Slide Number Placeholder 3">
            <a:extLst>
              <a:ext uri="{FF2B5EF4-FFF2-40B4-BE49-F238E27FC236}">
                <a16:creationId xmlns:a16="http://schemas.microsoft.com/office/drawing/2014/main" id="{AAAB81BE-2EFA-4E19-95A7-D18E9531323A}"/>
              </a:ext>
            </a:extLst>
          </p:cNvPr>
          <p:cNvSpPr>
            <a:spLocks noGrp="1"/>
          </p:cNvSpPr>
          <p:nvPr>
            <p:ph type="sldNum" sz="quarter" idx="4"/>
          </p:nvPr>
        </p:nvSpPr>
        <p:spPr/>
        <p:txBody>
          <a:bodyPr/>
          <a:lstStyle/>
          <a:p>
            <a:pPr>
              <a:defRPr/>
            </a:pPr>
            <a:fld id="{B8C3CD40-D32D-4A66-9ED6-B023972553E0}" type="slidenum">
              <a:rPr lang="en-US" smtClean="0"/>
              <a:pPr>
                <a:defRPr/>
              </a:pPr>
              <a:t>176</a:t>
            </a:fld>
            <a:endParaRPr lang="en-US"/>
          </a:p>
        </p:txBody>
      </p:sp>
    </p:spTree>
    <p:extLst>
      <p:ext uri="{BB962C8B-B14F-4D97-AF65-F5344CB8AC3E}">
        <p14:creationId xmlns:p14="http://schemas.microsoft.com/office/powerpoint/2010/main" val="300986110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Questions?</a:t>
            </a:r>
          </a:p>
        </p:txBody>
      </p:sp>
      <p:sp>
        <p:nvSpPr>
          <p:cNvPr id="6" name="Text Placeholder 5"/>
          <p:cNvSpPr>
            <a:spLocks noGrp="1"/>
          </p:cNvSpPr>
          <p:nvPr>
            <p:ph type="body" sz="quarter" idx="11"/>
          </p:nvPr>
        </p:nvSpPr>
        <p:spPr/>
        <p:txBody>
          <a:bodyPr/>
          <a:lstStyle/>
          <a:p>
            <a:r>
              <a:rPr lang="en-US"/>
              <a:t>Visit www.gasb.org</a:t>
            </a:r>
          </a:p>
        </p:txBody>
      </p:sp>
      <p:sp>
        <p:nvSpPr>
          <p:cNvPr id="5"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177</a:t>
            </a:fld>
            <a:endParaRPr lang="en-US"/>
          </a:p>
        </p:txBody>
      </p:sp>
    </p:spTree>
    <p:extLst>
      <p:ext uri="{BB962C8B-B14F-4D97-AF65-F5344CB8AC3E}">
        <p14:creationId xmlns:p14="http://schemas.microsoft.com/office/powerpoint/2010/main" val="44260435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9502" y="399012"/>
            <a:ext cx="8677797" cy="897252"/>
          </a:xfrm>
        </p:spPr>
        <p:txBody>
          <a:bodyPr/>
          <a:lstStyle/>
          <a:p>
            <a:r>
              <a:rPr lang="en-US"/>
              <a:t>www.gasb.org</a:t>
            </a:r>
          </a:p>
        </p:txBody>
      </p:sp>
      <p:sp>
        <p:nvSpPr>
          <p:cNvPr id="2" name="Slide Number Placeholder 1"/>
          <p:cNvSpPr>
            <a:spLocks noGrp="1"/>
          </p:cNvSpPr>
          <p:nvPr>
            <p:ph type="sldNum" sz="quarter" idx="4"/>
          </p:nvPr>
        </p:nvSpPr>
        <p:spPr/>
        <p:txBody>
          <a:bodyPr/>
          <a:lstStyle/>
          <a:p>
            <a:fld id="{B678A430-2B5E-9C4F-A94E-0139B75F11B5}" type="slidenum">
              <a:rPr lang="en-US" smtClean="0"/>
              <a:pPr/>
              <a:t>178</a:t>
            </a:fld>
            <a:endParaRPr lang="en-US"/>
          </a:p>
        </p:txBody>
      </p:sp>
      <p:pic>
        <p:nvPicPr>
          <p:cNvPr id="3" name="Picture 2">
            <a:extLst>
              <a:ext uri="{FF2B5EF4-FFF2-40B4-BE49-F238E27FC236}">
                <a16:creationId xmlns:a16="http://schemas.microsoft.com/office/drawing/2014/main" id="{B94A5173-1D42-4483-9668-FBFAA60697A7}"/>
              </a:ext>
            </a:extLst>
          </p:cNvPr>
          <p:cNvPicPr>
            <a:picLocks noChangeAspect="1"/>
          </p:cNvPicPr>
          <p:nvPr/>
        </p:nvPicPr>
        <p:blipFill>
          <a:blip r:embed="rId2"/>
          <a:stretch>
            <a:fillRect/>
          </a:stretch>
        </p:blipFill>
        <p:spPr>
          <a:xfrm>
            <a:off x="346701" y="1296264"/>
            <a:ext cx="8484577" cy="4578275"/>
          </a:xfrm>
          <a:prstGeom prst="rect">
            <a:avLst/>
          </a:prstGeom>
        </p:spPr>
      </p:pic>
    </p:spTree>
    <p:extLst>
      <p:ext uri="{BB962C8B-B14F-4D97-AF65-F5344CB8AC3E}">
        <p14:creationId xmlns:p14="http://schemas.microsoft.com/office/powerpoint/2010/main" val="98207575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012F493-5AC9-4797-936E-8BCEA8A175AB}"/>
              </a:ext>
            </a:extLst>
          </p:cNvPr>
          <p:cNvGraphicFramePr>
            <a:graphicFrameLocks noGrp="1"/>
          </p:cNvGraphicFramePr>
          <p:nvPr>
            <p:ph idx="1"/>
          </p:nvPr>
        </p:nvGraphicFramePr>
        <p:xfrm>
          <a:off x="119501" y="904296"/>
          <a:ext cx="8677797" cy="5215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119501" y="95121"/>
            <a:ext cx="8677797" cy="897252"/>
          </a:xfrm>
        </p:spPr>
        <p:txBody>
          <a:bodyPr/>
          <a:lstStyle/>
          <a:p>
            <a:r>
              <a:rPr lang="en-US"/>
              <a:t>Website Resources</a:t>
            </a:r>
          </a:p>
        </p:txBody>
      </p:sp>
      <p:sp>
        <p:nvSpPr>
          <p:cNvPr id="4" name="Slide Number Placeholder 3"/>
          <p:cNvSpPr>
            <a:spLocks noGrp="1"/>
          </p:cNvSpPr>
          <p:nvPr>
            <p:ph type="sldNum" sz="quarter" idx="4"/>
          </p:nvPr>
        </p:nvSpPr>
        <p:spPr/>
        <p:txBody>
          <a:bodyPr/>
          <a:lstStyle/>
          <a:p>
            <a:fld id="{B678A430-2B5E-9C4F-A94E-0139B75F11B5}" type="slidenum">
              <a:rPr lang="en-US" smtClean="0"/>
              <a:pPr/>
              <a:t>179</a:t>
            </a:fld>
            <a:endParaRPr lang="en-US"/>
          </a:p>
        </p:txBody>
      </p:sp>
    </p:spTree>
    <p:extLst>
      <p:ext uri="{BB962C8B-B14F-4D97-AF65-F5344CB8AC3E}">
        <p14:creationId xmlns:p14="http://schemas.microsoft.com/office/powerpoint/2010/main" val="2020419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649A38-4367-49D8-AE8A-355E8837B557}"/>
              </a:ext>
            </a:extLst>
          </p:cNvPr>
          <p:cNvSpPr>
            <a:spLocks noGrp="1"/>
          </p:cNvSpPr>
          <p:nvPr>
            <p:ph idx="1"/>
          </p:nvPr>
        </p:nvSpPr>
        <p:spPr/>
        <p:txBody>
          <a:bodyPr/>
          <a:lstStyle/>
          <a:p>
            <a:r>
              <a:rPr lang="en-US" dirty="0"/>
              <a:t>Whether resources provided through certain programs to a business-type activity or enterprise fund are nonoperating revenues</a:t>
            </a:r>
          </a:p>
          <a:p>
            <a:pPr lvl="1"/>
            <a:r>
              <a:rPr lang="en-US" dirty="0"/>
              <a:t>Higher education emergency fund, CARES Act airport grants, formula grants for rural areas, and urbanized area formula grants</a:t>
            </a:r>
          </a:p>
          <a:p>
            <a:pPr lvl="2"/>
            <a:r>
              <a:rPr lang="en-US" dirty="0"/>
              <a:t>Resources provided are subsidies and should be reported as nonoperating revenues</a:t>
            </a:r>
          </a:p>
          <a:p>
            <a:pPr lvl="1"/>
            <a:r>
              <a:rPr lang="en-US" dirty="0"/>
              <a:t>Provider relief fund</a:t>
            </a:r>
          </a:p>
          <a:p>
            <a:pPr lvl="2"/>
            <a:r>
              <a:rPr lang="en-US" dirty="0"/>
              <a:t>Resources provided constitute payment for care or treatment of uninsured individuals and testing of COVID-19 – should be reported as operating revenues</a:t>
            </a:r>
          </a:p>
        </p:txBody>
      </p:sp>
      <p:sp>
        <p:nvSpPr>
          <p:cNvPr id="3" name="Title 2">
            <a:extLst>
              <a:ext uri="{FF2B5EF4-FFF2-40B4-BE49-F238E27FC236}">
                <a16:creationId xmlns:a16="http://schemas.microsoft.com/office/drawing/2014/main" id="{51F31586-7C49-4349-A70B-C3C372703753}"/>
              </a:ext>
            </a:extLst>
          </p:cNvPr>
          <p:cNvSpPr>
            <a:spLocks noGrp="1"/>
          </p:cNvSpPr>
          <p:nvPr>
            <p:ph type="title"/>
          </p:nvPr>
        </p:nvSpPr>
        <p:spPr/>
        <p:txBody>
          <a:bodyPr/>
          <a:lstStyle/>
          <a:p>
            <a:r>
              <a:rPr lang="en-US"/>
              <a:t>Topics Addressed (continued)</a:t>
            </a:r>
          </a:p>
        </p:txBody>
      </p:sp>
      <p:sp>
        <p:nvSpPr>
          <p:cNvPr id="4" name="Slide Number Placeholder 3">
            <a:extLst>
              <a:ext uri="{FF2B5EF4-FFF2-40B4-BE49-F238E27FC236}">
                <a16:creationId xmlns:a16="http://schemas.microsoft.com/office/drawing/2014/main" id="{495D62D5-C363-496A-B977-0AE0842CDB44}"/>
              </a:ext>
            </a:extLst>
          </p:cNvPr>
          <p:cNvSpPr>
            <a:spLocks noGrp="1"/>
          </p:cNvSpPr>
          <p:nvPr>
            <p:ph type="sldNum" sz="quarter" idx="4"/>
          </p:nvPr>
        </p:nvSpPr>
        <p:spPr/>
        <p:txBody>
          <a:bodyPr/>
          <a:lstStyle/>
          <a:p>
            <a:pPr>
              <a:defRPr/>
            </a:pPr>
            <a:fld id="{B8C3CD40-D32D-4A66-9ED6-B023972553E0}" type="slidenum">
              <a:rPr lang="en-US" smtClean="0"/>
              <a:pPr>
                <a:defRPr/>
              </a:pPr>
              <a:t>18</a:t>
            </a:fld>
            <a:endParaRPr lang="en-US"/>
          </a:p>
        </p:txBody>
      </p:sp>
    </p:spTree>
    <p:extLst>
      <p:ext uri="{BB962C8B-B14F-4D97-AF65-F5344CB8AC3E}">
        <p14:creationId xmlns:p14="http://schemas.microsoft.com/office/powerpoint/2010/main" val="1564653612"/>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Thank You</a:t>
            </a:r>
            <a:endParaRPr lang="en-US" dirty="0"/>
          </a:p>
        </p:txBody>
      </p:sp>
    </p:spTree>
    <p:extLst>
      <p:ext uri="{BB962C8B-B14F-4D97-AF65-F5344CB8AC3E}">
        <p14:creationId xmlns:p14="http://schemas.microsoft.com/office/powerpoint/2010/main" val="1991387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649A38-4367-49D8-AE8A-355E8837B557}"/>
              </a:ext>
            </a:extLst>
          </p:cNvPr>
          <p:cNvSpPr>
            <a:spLocks noGrp="1"/>
          </p:cNvSpPr>
          <p:nvPr>
            <p:ph idx="1"/>
          </p:nvPr>
        </p:nvSpPr>
        <p:spPr/>
        <p:txBody>
          <a:bodyPr/>
          <a:lstStyle/>
          <a:p>
            <a:r>
              <a:rPr lang="en-US" dirty="0"/>
              <a:t>Whether outflows incurred in response to the coronavirus are extraordinary items or special items for financial reporting purposes</a:t>
            </a:r>
          </a:p>
          <a:p>
            <a:pPr lvl="1"/>
            <a:r>
              <a:rPr lang="en-US" dirty="0"/>
              <a:t>Extraordinary items – BOTH unusual in nature and infrequent in occurrence</a:t>
            </a:r>
          </a:p>
          <a:p>
            <a:pPr lvl="2"/>
            <a:r>
              <a:rPr lang="en-US" dirty="0"/>
              <a:t>Reasonable to expect that coronavirus disease will recur in the foreseeable future</a:t>
            </a:r>
          </a:p>
          <a:p>
            <a:pPr lvl="1"/>
            <a:r>
              <a:rPr lang="en-US" dirty="0"/>
              <a:t>Special items – within the control of management and EITHER unusual in nature or infrequent in occurrence</a:t>
            </a:r>
          </a:p>
          <a:p>
            <a:pPr lvl="2"/>
            <a:r>
              <a:rPr lang="en-US" dirty="0"/>
              <a:t>Appearance of coronavirus disease is not within the control of management</a:t>
            </a:r>
          </a:p>
          <a:p>
            <a:pPr marL="468313" lvl="2" indent="0">
              <a:buNone/>
            </a:pPr>
            <a:endParaRPr lang="en-US" dirty="0"/>
          </a:p>
        </p:txBody>
      </p:sp>
      <p:sp>
        <p:nvSpPr>
          <p:cNvPr id="3" name="Title 2">
            <a:extLst>
              <a:ext uri="{FF2B5EF4-FFF2-40B4-BE49-F238E27FC236}">
                <a16:creationId xmlns:a16="http://schemas.microsoft.com/office/drawing/2014/main" id="{51F31586-7C49-4349-A70B-C3C372703753}"/>
              </a:ext>
            </a:extLst>
          </p:cNvPr>
          <p:cNvSpPr>
            <a:spLocks noGrp="1"/>
          </p:cNvSpPr>
          <p:nvPr>
            <p:ph type="title"/>
          </p:nvPr>
        </p:nvSpPr>
        <p:spPr/>
        <p:txBody>
          <a:bodyPr/>
          <a:lstStyle/>
          <a:p>
            <a:r>
              <a:rPr lang="en-US"/>
              <a:t>Topics Addressed (continued)</a:t>
            </a:r>
          </a:p>
        </p:txBody>
      </p:sp>
      <p:sp>
        <p:nvSpPr>
          <p:cNvPr id="4" name="Slide Number Placeholder 3">
            <a:extLst>
              <a:ext uri="{FF2B5EF4-FFF2-40B4-BE49-F238E27FC236}">
                <a16:creationId xmlns:a16="http://schemas.microsoft.com/office/drawing/2014/main" id="{495D62D5-C363-496A-B977-0AE0842CDB44}"/>
              </a:ext>
            </a:extLst>
          </p:cNvPr>
          <p:cNvSpPr>
            <a:spLocks noGrp="1"/>
          </p:cNvSpPr>
          <p:nvPr>
            <p:ph type="sldNum" sz="quarter" idx="4"/>
          </p:nvPr>
        </p:nvSpPr>
        <p:spPr/>
        <p:txBody>
          <a:bodyPr/>
          <a:lstStyle/>
          <a:p>
            <a:pPr>
              <a:defRPr/>
            </a:pPr>
            <a:fld id="{B8C3CD40-D32D-4A66-9ED6-B023972553E0}" type="slidenum">
              <a:rPr lang="en-US" smtClean="0"/>
              <a:pPr>
                <a:defRPr/>
              </a:pPr>
              <a:t>19</a:t>
            </a:fld>
            <a:endParaRPr lang="en-US"/>
          </a:p>
        </p:txBody>
      </p:sp>
    </p:spTree>
    <p:extLst>
      <p:ext uri="{BB962C8B-B14F-4D97-AF65-F5344CB8AC3E}">
        <p14:creationId xmlns:p14="http://schemas.microsoft.com/office/powerpoint/2010/main" val="1466388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6DCF880F-1272-4C9C-B3B9-33E23AA60103}"/>
              </a:ext>
            </a:extLst>
          </p:cNvPr>
          <p:cNvGraphicFramePr>
            <a:graphicFrameLocks noGrp="1"/>
          </p:cNvGraphicFramePr>
          <p:nvPr>
            <p:ph idx="1"/>
            <p:extLst>
              <p:ext uri="{D42A27DB-BD31-4B8C-83A1-F6EECF244321}">
                <p14:modId xmlns:p14="http://schemas.microsoft.com/office/powerpoint/2010/main" val="785439864"/>
              </p:ext>
            </p:extLst>
          </p:nvPr>
        </p:nvGraphicFramePr>
        <p:xfrm>
          <a:off x="-339599" y="1039761"/>
          <a:ext cx="9648752" cy="43963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145879" y="264342"/>
            <a:ext cx="8677797" cy="897252"/>
          </a:xfrm>
        </p:spPr>
        <p:txBody>
          <a:bodyPr/>
          <a:lstStyle/>
          <a:p>
            <a:r>
              <a:rPr lang="en-US"/>
              <a:t>Presentation Overview</a:t>
            </a:r>
          </a:p>
        </p:txBody>
      </p:sp>
      <p:sp>
        <p:nvSpPr>
          <p:cNvPr id="4" name="Slide Number Placeholder 3"/>
          <p:cNvSpPr>
            <a:spLocks noGrp="1"/>
          </p:cNvSpPr>
          <p:nvPr>
            <p:ph type="sldNum" sz="quarter" idx="4"/>
          </p:nvPr>
        </p:nvSpPr>
        <p:spPr/>
        <p:txBody>
          <a:bodyPr/>
          <a:lstStyle/>
          <a:p>
            <a:fld id="{B678A430-2B5E-9C4F-A94E-0139B75F11B5}" type="slidenum">
              <a:rPr lang="en-US" smtClean="0"/>
              <a:pPr/>
              <a:t>2</a:t>
            </a:fld>
            <a:endParaRPr lang="en-US"/>
          </a:p>
        </p:txBody>
      </p:sp>
      <p:pic>
        <p:nvPicPr>
          <p:cNvPr id="6" name="Picture 5">
            <a:extLst>
              <a:ext uri="{FF2B5EF4-FFF2-40B4-BE49-F238E27FC236}">
                <a16:creationId xmlns:a16="http://schemas.microsoft.com/office/drawing/2014/main" id="{87A65365-E3BF-4668-8B4B-5C96BE3FE57A}"/>
              </a:ext>
            </a:extLst>
          </p:cNvPr>
          <p:cNvPicPr>
            <a:picLocks noChangeAspect="1"/>
          </p:cNvPicPr>
          <p:nvPr/>
        </p:nvPicPr>
        <p:blipFill>
          <a:blip r:embed="rId7"/>
          <a:stretch>
            <a:fillRect/>
          </a:stretch>
        </p:blipFill>
        <p:spPr>
          <a:xfrm>
            <a:off x="1260325" y="2949010"/>
            <a:ext cx="360066" cy="535862"/>
          </a:xfrm>
          <a:prstGeom prst="rect">
            <a:avLst/>
          </a:prstGeom>
        </p:spPr>
      </p:pic>
      <p:pic>
        <p:nvPicPr>
          <p:cNvPr id="7" name="Picture 6">
            <a:extLst>
              <a:ext uri="{FF2B5EF4-FFF2-40B4-BE49-F238E27FC236}">
                <a16:creationId xmlns:a16="http://schemas.microsoft.com/office/drawing/2014/main" id="{6EDC1828-E447-4663-A6C5-DFD3BA390B03}"/>
              </a:ext>
            </a:extLst>
          </p:cNvPr>
          <p:cNvPicPr>
            <a:picLocks noChangeAspect="1"/>
          </p:cNvPicPr>
          <p:nvPr/>
        </p:nvPicPr>
        <p:blipFill>
          <a:blip r:embed="rId8"/>
          <a:stretch>
            <a:fillRect/>
          </a:stretch>
        </p:blipFill>
        <p:spPr>
          <a:xfrm>
            <a:off x="1241150" y="2086997"/>
            <a:ext cx="379241" cy="523603"/>
          </a:xfrm>
          <a:prstGeom prst="rect">
            <a:avLst/>
          </a:prstGeom>
        </p:spPr>
      </p:pic>
      <p:grpSp>
        <p:nvGrpSpPr>
          <p:cNvPr id="11" name="Group 10">
            <a:extLst>
              <a:ext uri="{FF2B5EF4-FFF2-40B4-BE49-F238E27FC236}">
                <a16:creationId xmlns:a16="http://schemas.microsoft.com/office/drawing/2014/main" id="{4160A540-7CD9-4DAF-BDE8-B8CC308A766F}"/>
              </a:ext>
            </a:extLst>
          </p:cNvPr>
          <p:cNvGrpSpPr/>
          <p:nvPr/>
        </p:nvGrpSpPr>
        <p:grpSpPr>
          <a:xfrm>
            <a:off x="1436915" y="5621314"/>
            <a:ext cx="6416420" cy="590171"/>
            <a:chOff x="1799641" y="3812660"/>
            <a:chExt cx="6416420" cy="733903"/>
          </a:xfrm>
          <a:scene3d>
            <a:camera prst="orthographicFront"/>
            <a:lightRig rig="threePt" dir="t"/>
          </a:scene3d>
        </p:grpSpPr>
        <p:sp>
          <p:nvSpPr>
            <p:cNvPr id="12" name="Arrow: Pentagon 11">
              <a:extLst>
                <a:ext uri="{FF2B5EF4-FFF2-40B4-BE49-F238E27FC236}">
                  <a16:creationId xmlns:a16="http://schemas.microsoft.com/office/drawing/2014/main" id="{F8AFF2E9-ADF5-44DF-A0C7-1B8C361BF73A}"/>
                </a:ext>
              </a:extLst>
            </p:cNvPr>
            <p:cNvSpPr/>
            <p:nvPr/>
          </p:nvSpPr>
          <p:spPr>
            <a:xfrm rot="10800000">
              <a:off x="1799641" y="3812660"/>
              <a:ext cx="6416420" cy="733903"/>
            </a:xfrm>
            <a:prstGeom prst="homePlate">
              <a:avLst/>
            </a:prstGeom>
            <a:sp3d>
              <a:bevelT/>
            </a:sp3d>
          </p:spPr>
          <p:style>
            <a:lnRef idx="2">
              <a:schemeClr val="lt1">
                <a:hueOff val="0"/>
                <a:satOff val="0"/>
                <a:lumOff val="0"/>
                <a:alphaOff val="0"/>
              </a:schemeClr>
            </a:lnRef>
            <a:fillRef idx="1">
              <a:schemeClr val="accent2">
                <a:shade val="80000"/>
                <a:hueOff val="776861"/>
                <a:satOff val="-53511"/>
                <a:lumOff val="36304"/>
                <a:alphaOff val="0"/>
              </a:schemeClr>
            </a:fillRef>
            <a:effectRef idx="0">
              <a:schemeClr val="accent2">
                <a:shade val="80000"/>
                <a:hueOff val="776861"/>
                <a:satOff val="-53511"/>
                <a:lumOff val="36304"/>
                <a:alphaOff val="0"/>
              </a:schemeClr>
            </a:effectRef>
            <a:fontRef idx="minor">
              <a:schemeClr val="lt1"/>
            </a:fontRef>
          </p:style>
        </p:sp>
        <p:sp>
          <p:nvSpPr>
            <p:cNvPr id="13" name="Arrow: Pentagon 4">
              <a:extLst>
                <a:ext uri="{FF2B5EF4-FFF2-40B4-BE49-F238E27FC236}">
                  <a16:creationId xmlns:a16="http://schemas.microsoft.com/office/drawing/2014/main" id="{C2A7E081-CF7C-4FF5-BC38-3E67A1A9C7E6}"/>
                </a:ext>
              </a:extLst>
            </p:cNvPr>
            <p:cNvSpPr txBox="1"/>
            <p:nvPr/>
          </p:nvSpPr>
          <p:spPr>
            <a:xfrm rot="21600000">
              <a:off x="1983117" y="3812660"/>
              <a:ext cx="6232944" cy="7339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23631" tIns="80010" rIns="149352" bIns="80010" numCol="1" spcCol="1270" anchor="ctr" anchorCtr="0">
              <a:noAutofit/>
            </a:bodyPr>
            <a:lstStyle/>
            <a:p>
              <a:pPr marL="0" lvl="0" indent="0" algn="ctr" defTabSz="933450">
                <a:lnSpc>
                  <a:spcPct val="90000"/>
                </a:lnSpc>
                <a:spcBef>
                  <a:spcPct val="0"/>
                </a:spcBef>
                <a:spcAft>
                  <a:spcPct val="35000"/>
                </a:spcAft>
                <a:buNone/>
              </a:pPr>
              <a:r>
                <a:rPr lang="en-US" sz="2100" b="0" kern="1200" dirty="0"/>
                <a:t>Post-implementation review</a:t>
              </a:r>
              <a:endParaRPr lang="en-US" sz="2100" kern="1200" dirty="0"/>
            </a:p>
          </p:txBody>
        </p:sp>
      </p:grpSp>
      <p:sp>
        <p:nvSpPr>
          <p:cNvPr id="15" name="Oval 14">
            <a:extLst>
              <a:ext uri="{FF2B5EF4-FFF2-40B4-BE49-F238E27FC236}">
                <a16:creationId xmlns:a16="http://schemas.microsoft.com/office/drawing/2014/main" id="{7EE1549E-AFB4-46BB-865C-846082AE4FB3}"/>
              </a:ext>
            </a:extLst>
          </p:cNvPr>
          <p:cNvSpPr/>
          <p:nvPr/>
        </p:nvSpPr>
        <p:spPr>
          <a:xfrm>
            <a:off x="1067093" y="5543134"/>
            <a:ext cx="746529" cy="746529"/>
          </a:xfrm>
          <a:prstGeom prst="ellipse">
            <a:avLst/>
          </a:prstGeom>
        </p:spPr>
        <p:style>
          <a:lnRef idx="2">
            <a:schemeClr val="lt1">
              <a:hueOff val="0"/>
              <a:satOff val="0"/>
              <a:lumOff val="0"/>
              <a:alphaOff val="0"/>
            </a:schemeClr>
          </a:lnRef>
          <a:fillRef idx="1">
            <a:schemeClr val="accent2">
              <a:tint val="50000"/>
              <a:hueOff val="26394"/>
              <a:satOff val="-1517"/>
              <a:lumOff val="6194"/>
              <a:alphaOff val="0"/>
            </a:schemeClr>
          </a:fillRef>
          <a:effectRef idx="0">
            <a:schemeClr val="accent2">
              <a:tint val="50000"/>
              <a:hueOff val="26394"/>
              <a:satOff val="-1517"/>
              <a:lumOff val="6194"/>
              <a:alphaOff val="0"/>
            </a:schemeClr>
          </a:effectRef>
          <a:fontRef idx="minor">
            <a:schemeClr val="lt1">
              <a:hueOff val="0"/>
              <a:satOff val="0"/>
              <a:lumOff val="0"/>
              <a:alphaOff val="0"/>
            </a:schemeClr>
          </a:fontRef>
        </p:style>
      </p:sp>
      <p:pic>
        <p:nvPicPr>
          <p:cNvPr id="20" name="Graphic 19" descr="Magnifying glass outline">
            <a:extLst>
              <a:ext uri="{FF2B5EF4-FFF2-40B4-BE49-F238E27FC236}">
                <a16:creationId xmlns:a16="http://schemas.microsoft.com/office/drawing/2014/main" id="{F7F35EBF-D8B7-40F2-85A1-AAF48E8B53E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20526" y="5596567"/>
            <a:ext cx="639661" cy="639661"/>
          </a:xfrm>
          <a:prstGeom prst="rect">
            <a:avLst/>
          </a:prstGeom>
        </p:spPr>
      </p:pic>
      <p:pic>
        <p:nvPicPr>
          <p:cNvPr id="22" name="Graphic 21" descr="Microscope with solid fill">
            <a:extLst>
              <a:ext uri="{FF2B5EF4-FFF2-40B4-BE49-F238E27FC236}">
                <a16:creationId xmlns:a16="http://schemas.microsoft.com/office/drawing/2014/main" id="{C1721D91-784A-432E-A375-0E3F1868F5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10939" y="4792561"/>
            <a:ext cx="639661" cy="541807"/>
          </a:xfrm>
          <a:prstGeom prst="rect">
            <a:avLst/>
          </a:prstGeom>
        </p:spPr>
      </p:pic>
    </p:spTree>
    <p:extLst>
      <p:ext uri="{BB962C8B-B14F-4D97-AF65-F5344CB8AC3E}">
        <p14:creationId xmlns:p14="http://schemas.microsoft.com/office/powerpoint/2010/main" val="3704390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5EE14A-052E-459E-AF8C-78982D3DB2EA}"/>
              </a:ext>
            </a:extLst>
          </p:cNvPr>
          <p:cNvSpPr>
            <a:spLocks noGrp="1"/>
          </p:cNvSpPr>
          <p:nvPr>
            <p:ph idx="1"/>
          </p:nvPr>
        </p:nvSpPr>
        <p:spPr>
          <a:xfrm>
            <a:off x="119502" y="1652677"/>
            <a:ext cx="8841618" cy="4624240"/>
          </a:xfrm>
        </p:spPr>
        <p:txBody>
          <a:bodyPr/>
          <a:lstStyle/>
          <a:p>
            <a:r>
              <a:rPr lang="en-US" dirty="0"/>
              <a:t>Guidance and resources available </a:t>
            </a:r>
            <a:r>
              <a:rPr lang="en-US"/>
              <a:t>at </a:t>
            </a:r>
            <a:r>
              <a:rPr lang="en-US">
                <a:hlinkClick r:id="rId2"/>
              </a:rPr>
              <a:t>https://gasb.org/emergency-toolbox.html</a:t>
            </a:r>
            <a:endParaRPr lang="en-US" dirty="0"/>
          </a:p>
          <a:p>
            <a:r>
              <a:rPr lang="en-US" dirty="0"/>
              <a:t>Emergency toolbox </a:t>
            </a:r>
          </a:p>
          <a:p>
            <a:pPr lvl="1"/>
            <a:r>
              <a:rPr lang="en-US" dirty="0"/>
              <a:t>Intended to help stakeholders quickly identify the GASB’s authoritative guidance that could be relevant to the current circumstances, including topics such as contingencies, going concern, prior-period adjustments, revenue and receivable recognition, and subsequent events</a:t>
            </a:r>
          </a:p>
          <a:p>
            <a:pPr lvl="1"/>
            <a:r>
              <a:rPr lang="en-US" dirty="0"/>
              <a:t>Provides links to COVID-19 resources and nonauthoritative guidance of professional organizations </a:t>
            </a:r>
          </a:p>
        </p:txBody>
      </p:sp>
      <p:sp>
        <p:nvSpPr>
          <p:cNvPr id="3" name="Title 2">
            <a:extLst>
              <a:ext uri="{FF2B5EF4-FFF2-40B4-BE49-F238E27FC236}">
                <a16:creationId xmlns:a16="http://schemas.microsoft.com/office/drawing/2014/main" id="{2634EFB6-9D9A-418E-A837-C7369834AF23}"/>
              </a:ext>
            </a:extLst>
          </p:cNvPr>
          <p:cNvSpPr>
            <a:spLocks noGrp="1"/>
          </p:cNvSpPr>
          <p:nvPr>
            <p:ph type="title"/>
          </p:nvPr>
        </p:nvSpPr>
        <p:spPr/>
        <p:txBody>
          <a:bodyPr/>
          <a:lstStyle/>
          <a:p>
            <a:r>
              <a:rPr lang="en-US"/>
              <a:t>COVID-19 Page &amp; Emergency Toolbox</a:t>
            </a:r>
          </a:p>
        </p:txBody>
      </p:sp>
      <p:sp>
        <p:nvSpPr>
          <p:cNvPr id="4" name="Slide Number Placeholder 3">
            <a:extLst>
              <a:ext uri="{FF2B5EF4-FFF2-40B4-BE49-F238E27FC236}">
                <a16:creationId xmlns:a16="http://schemas.microsoft.com/office/drawing/2014/main" id="{4D1CBBDB-4F35-47C0-83C4-2142EE3F3FE2}"/>
              </a:ext>
            </a:extLst>
          </p:cNvPr>
          <p:cNvSpPr>
            <a:spLocks noGrp="1"/>
          </p:cNvSpPr>
          <p:nvPr>
            <p:ph type="sldNum" sz="quarter" idx="4"/>
          </p:nvPr>
        </p:nvSpPr>
        <p:spPr/>
        <p:txBody>
          <a:bodyPr/>
          <a:lstStyle/>
          <a:p>
            <a:pPr>
              <a:defRPr/>
            </a:pPr>
            <a:fld id="{B8C3CD40-D32D-4A66-9ED6-B023972553E0}" type="slidenum">
              <a:rPr lang="en-US" smtClean="0"/>
              <a:pPr>
                <a:defRPr/>
              </a:pPr>
              <a:t>20</a:t>
            </a:fld>
            <a:endParaRPr lang="en-US"/>
          </a:p>
        </p:txBody>
      </p:sp>
    </p:spTree>
    <p:extLst>
      <p:ext uri="{BB962C8B-B14F-4D97-AF65-F5344CB8AC3E}">
        <p14:creationId xmlns:p14="http://schemas.microsoft.com/office/powerpoint/2010/main" val="373894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02479-370D-4825-9181-365FE48A3008}"/>
              </a:ext>
            </a:extLst>
          </p:cNvPr>
          <p:cNvSpPr>
            <a:spLocks noGrp="1"/>
          </p:cNvSpPr>
          <p:nvPr>
            <p:ph type="title"/>
          </p:nvPr>
        </p:nvSpPr>
        <p:spPr/>
        <p:txBody>
          <a:bodyPr/>
          <a:lstStyle/>
          <a:p>
            <a:r>
              <a:rPr lang="en-US" dirty="0"/>
              <a:t>Proposals for Public Comment</a:t>
            </a:r>
          </a:p>
        </p:txBody>
      </p:sp>
    </p:spTree>
    <p:extLst>
      <p:ext uri="{BB962C8B-B14F-4D97-AF65-F5344CB8AC3E}">
        <p14:creationId xmlns:p14="http://schemas.microsoft.com/office/powerpoint/2010/main" val="1697295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393" y="1950720"/>
            <a:ext cx="8216651" cy="1260479"/>
          </a:xfrm>
        </p:spPr>
        <p:txBody>
          <a:bodyPr>
            <a:normAutofit/>
          </a:bodyPr>
          <a:lstStyle/>
          <a:p>
            <a:r>
              <a:rPr lang="en-US"/>
              <a:t>Risks and Uncertainties Disclosures</a:t>
            </a:r>
          </a:p>
        </p:txBody>
      </p:sp>
      <p:sp>
        <p:nvSpPr>
          <p:cNvPr id="5"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22</a:t>
            </a:fld>
            <a:endParaRPr lang="en-US"/>
          </a:p>
        </p:txBody>
      </p:sp>
    </p:spTree>
    <p:extLst>
      <p:ext uri="{BB962C8B-B14F-4D97-AF65-F5344CB8AC3E}">
        <p14:creationId xmlns:p14="http://schemas.microsoft.com/office/powerpoint/2010/main" val="1250478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BAB72151-4993-4C7F-AFBB-2ACB0CAD9599}"/>
              </a:ext>
            </a:extLst>
          </p:cNvPr>
          <p:cNvGraphicFramePr>
            <a:graphicFrameLocks noGrp="1"/>
          </p:cNvGraphicFramePr>
          <p:nvPr>
            <p:ph idx="1"/>
            <p:extLst>
              <p:ext uri="{D42A27DB-BD31-4B8C-83A1-F6EECF244321}">
                <p14:modId xmlns:p14="http://schemas.microsoft.com/office/powerpoint/2010/main" val="2316964695"/>
              </p:ext>
            </p:extLst>
          </p:nvPr>
        </p:nvGraphicFramePr>
        <p:xfrm>
          <a:off x="344948" y="1323703"/>
          <a:ext cx="8329383" cy="453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220256" y="280770"/>
            <a:ext cx="8795728" cy="672939"/>
          </a:xfrm>
        </p:spPr>
        <p:txBody>
          <a:bodyPr>
            <a:normAutofit/>
          </a:bodyPr>
          <a:lstStyle/>
          <a:p>
            <a:r>
              <a:rPr lang="en-US"/>
              <a:t>Risks and Uncertainties Disclosures</a:t>
            </a:r>
          </a:p>
        </p:txBody>
      </p:sp>
      <p:sp>
        <p:nvSpPr>
          <p:cNvPr id="2" name="Slide Number Placeholder 1"/>
          <p:cNvSpPr>
            <a:spLocks noGrp="1"/>
          </p:cNvSpPr>
          <p:nvPr>
            <p:ph type="sldNum" sz="quarter" idx="4"/>
          </p:nvPr>
        </p:nvSpPr>
        <p:spPr/>
        <p:txBody>
          <a:bodyPr/>
          <a:lstStyle/>
          <a:p>
            <a:fld id="{B678A430-2B5E-9C4F-A94E-0139B75F11B5}" type="slidenum">
              <a:rPr lang="en-US">
                <a:latin typeface="Arial"/>
              </a:rPr>
              <a:pPr/>
              <a:t>23</a:t>
            </a:fld>
            <a:endParaRPr lang="en-US">
              <a:latin typeface="Arial"/>
            </a:endParaRPr>
          </a:p>
        </p:txBody>
      </p:sp>
    </p:spTree>
    <p:extLst>
      <p:ext uri="{BB962C8B-B14F-4D97-AF65-F5344CB8AC3E}">
        <p14:creationId xmlns:p14="http://schemas.microsoft.com/office/powerpoint/2010/main" val="91970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F50CAA-D6D0-4ECB-8578-0F9157933221}"/>
              </a:ext>
            </a:extLst>
          </p:cNvPr>
          <p:cNvSpPr>
            <a:spLocks noGrp="1"/>
          </p:cNvSpPr>
          <p:nvPr>
            <p:ph type="title"/>
          </p:nvPr>
        </p:nvSpPr>
        <p:spPr>
          <a:xfrm>
            <a:off x="119502" y="197983"/>
            <a:ext cx="9024498" cy="897252"/>
          </a:xfrm>
        </p:spPr>
        <p:txBody>
          <a:bodyPr/>
          <a:lstStyle/>
          <a:p>
            <a:r>
              <a:rPr lang="en-US" dirty="0"/>
              <a:t>Exposure Draft: Scope and Purpose</a:t>
            </a:r>
          </a:p>
        </p:txBody>
      </p:sp>
      <p:sp>
        <p:nvSpPr>
          <p:cNvPr id="4" name="Slide Number Placeholder 3">
            <a:extLst>
              <a:ext uri="{FF2B5EF4-FFF2-40B4-BE49-F238E27FC236}">
                <a16:creationId xmlns:a16="http://schemas.microsoft.com/office/drawing/2014/main" id="{E5D438E6-4D60-4175-9836-2B40F29278A0}"/>
              </a:ext>
            </a:extLst>
          </p:cNvPr>
          <p:cNvSpPr>
            <a:spLocks noGrp="1"/>
          </p:cNvSpPr>
          <p:nvPr>
            <p:ph type="sldNum" sz="quarter" idx="4"/>
          </p:nvPr>
        </p:nvSpPr>
        <p:spPr/>
        <p:txBody>
          <a:bodyPr/>
          <a:lstStyle/>
          <a:p>
            <a:pPr>
              <a:defRPr/>
            </a:pPr>
            <a:fld id="{B8C3CD40-D32D-4A66-9ED6-B023972553E0}" type="slidenum">
              <a:rPr lang="en-US" smtClean="0"/>
              <a:pPr>
                <a:defRPr/>
              </a:pPr>
              <a:t>24</a:t>
            </a:fld>
            <a:endParaRPr lang="en-US" dirty="0"/>
          </a:p>
        </p:txBody>
      </p:sp>
      <p:graphicFrame>
        <p:nvGraphicFramePr>
          <p:cNvPr id="7" name="Content Placeholder 6">
            <a:extLst>
              <a:ext uri="{FF2B5EF4-FFF2-40B4-BE49-F238E27FC236}">
                <a16:creationId xmlns:a16="http://schemas.microsoft.com/office/drawing/2014/main" id="{7AB4320B-0A65-4916-8E6E-C343E7400D14}"/>
              </a:ext>
            </a:extLst>
          </p:cNvPr>
          <p:cNvGraphicFramePr>
            <a:graphicFrameLocks noGrp="1"/>
          </p:cNvGraphicFramePr>
          <p:nvPr>
            <p:ph idx="1"/>
            <p:extLst>
              <p:ext uri="{D42A27DB-BD31-4B8C-83A1-F6EECF244321}">
                <p14:modId xmlns:p14="http://schemas.microsoft.com/office/powerpoint/2010/main" val="140044913"/>
              </p:ext>
            </p:extLst>
          </p:nvPr>
        </p:nvGraphicFramePr>
        <p:xfrm>
          <a:off x="291306" y="1116880"/>
          <a:ext cx="8561387" cy="4624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2989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D3DE88A3-3B6D-4F2D-ACC4-6112580F92D2}"/>
              </a:ext>
            </a:extLst>
          </p:cNvPr>
          <p:cNvGraphicFramePr>
            <a:graphicFrameLocks noGrp="1"/>
          </p:cNvGraphicFramePr>
          <p:nvPr>
            <p:ph idx="1"/>
            <p:extLst>
              <p:ext uri="{D42A27DB-BD31-4B8C-83A1-F6EECF244321}">
                <p14:modId xmlns:p14="http://schemas.microsoft.com/office/powerpoint/2010/main" val="1678735654"/>
              </p:ext>
            </p:extLst>
          </p:nvPr>
        </p:nvGraphicFramePr>
        <p:xfrm>
          <a:off x="291305" y="1116880"/>
          <a:ext cx="8561387" cy="4624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74CAABA6-B744-488F-AF69-6850F3290DE3}"/>
              </a:ext>
            </a:extLst>
          </p:cNvPr>
          <p:cNvSpPr>
            <a:spLocks noGrp="1"/>
          </p:cNvSpPr>
          <p:nvPr>
            <p:ph type="title"/>
          </p:nvPr>
        </p:nvSpPr>
        <p:spPr>
          <a:xfrm>
            <a:off x="135950" y="240923"/>
            <a:ext cx="8872098" cy="897252"/>
          </a:xfrm>
        </p:spPr>
        <p:txBody>
          <a:bodyPr/>
          <a:lstStyle/>
          <a:p>
            <a:r>
              <a:rPr lang="en-US" dirty="0"/>
              <a:t>Exposure Draft: Disclosure Criteria</a:t>
            </a:r>
          </a:p>
        </p:txBody>
      </p:sp>
      <p:sp>
        <p:nvSpPr>
          <p:cNvPr id="4" name="Slide Number Placeholder 3">
            <a:extLst>
              <a:ext uri="{FF2B5EF4-FFF2-40B4-BE49-F238E27FC236}">
                <a16:creationId xmlns:a16="http://schemas.microsoft.com/office/drawing/2014/main" id="{541B158F-8332-4259-B16B-6DDABF93457D}"/>
              </a:ext>
            </a:extLst>
          </p:cNvPr>
          <p:cNvSpPr>
            <a:spLocks noGrp="1"/>
          </p:cNvSpPr>
          <p:nvPr>
            <p:ph type="sldNum" sz="quarter" idx="4"/>
          </p:nvPr>
        </p:nvSpPr>
        <p:spPr/>
        <p:txBody>
          <a:bodyPr/>
          <a:lstStyle/>
          <a:p>
            <a:pPr>
              <a:defRPr/>
            </a:pPr>
            <a:fld id="{B8C3CD40-D32D-4A66-9ED6-B023972553E0}" type="slidenum">
              <a:rPr lang="en-US" smtClean="0"/>
              <a:pPr>
                <a:defRPr/>
              </a:pPr>
              <a:t>25</a:t>
            </a:fld>
            <a:endParaRPr lang="en-US" dirty="0"/>
          </a:p>
        </p:txBody>
      </p:sp>
    </p:spTree>
    <p:extLst>
      <p:ext uri="{BB962C8B-B14F-4D97-AF65-F5344CB8AC3E}">
        <p14:creationId xmlns:p14="http://schemas.microsoft.com/office/powerpoint/2010/main" val="3589329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F50CAA-D6D0-4ECB-8578-0F9157933221}"/>
              </a:ext>
            </a:extLst>
          </p:cNvPr>
          <p:cNvSpPr>
            <a:spLocks noGrp="1"/>
          </p:cNvSpPr>
          <p:nvPr>
            <p:ph type="title"/>
          </p:nvPr>
        </p:nvSpPr>
        <p:spPr>
          <a:xfrm>
            <a:off x="119502" y="197983"/>
            <a:ext cx="9024498" cy="897252"/>
          </a:xfrm>
        </p:spPr>
        <p:txBody>
          <a:bodyPr/>
          <a:lstStyle/>
          <a:p>
            <a:r>
              <a:rPr lang="en-US" dirty="0"/>
              <a:t>Exposure Draft: Disclosure Requirements</a:t>
            </a:r>
          </a:p>
        </p:txBody>
      </p:sp>
      <p:sp>
        <p:nvSpPr>
          <p:cNvPr id="4" name="Slide Number Placeholder 3">
            <a:extLst>
              <a:ext uri="{FF2B5EF4-FFF2-40B4-BE49-F238E27FC236}">
                <a16:creationId xmlns:a16="http://schemas.microsoft.com/office/drawing/2014/main" id="{E5D438E6-4D60-4175-9836-2B40F29278A0}"/>
              </a:ext>
            </a:extLst>
          </p:cNvPr>
          <p:cNvSpPr>
            <a:spLocks noGrp="1"/>
          </p:cNvSpPr>
          <p:nvPr>
            <p:ph type="sldNum" sz="quarter" idx="4"/>
          </p:nvPr>
        </p:nvSpPr>
        <p:spPr/>
        <p:txBody>
          <a:bodyPr/>
          <a:lstStyle/>
          <a:p>
            <a:pPr>
              <a:defRPr/>
            </a:pPr>
            <a:fld id="{B8C3CD40-D32D-4A66-9ED6-B023972553E0}" type="slidenum">
              <a:rPr lang="en-US" smtClean="0"/>
              <a:pPr>
                <a:defRPr/>
              </a:pPr>
              <a:t>26</a:t>
            </a:fld>
            <a:endParaRPr lang="en-US" dirty="0"/>
          </a:p>
        </p:txBody>
      </p:sp>
      <p:graphicFrame>
        <p:nvGraphicFramePr>
          <p:cNvPr id="7" name="Content Placeholder 6">
            <a:extLst>
              <a:ext uri="{FF2B5EF4-FFF2-40B4-BE49-F238E27FC236}">
                <a16:creationId xmlns:a16="http://schemas.microsoft.com/office/drawing/2014/main" id="{7AB4320B-0A65-4916-8E6E-C343E7400D14}"/>
              </a:ext>
            </a:extLst>
          </p:cNvPr>
          <p:cNvGraphicFramePr>
            <a:graphicFrameLocks noGrp="1"/>
          </p:cNvGraphicFramePr>
          <p:nvPr>
            <p:ph idx="1"/>
            <p:extLst>
              <p:ext uri="{D42A27DB-BD31-4B8C-83A1-F6EECF244321}">
                <p14:modId xmlns:p14="http://schemas.microsoft.com/office/powerpoint/2010/main" val="865631506"/>
              </p:ext>
            </p:extLst>
          </p:nvPr>
        </p:nvGraphicFramePr>
        <p:xfrm>
          <a:off x="291306" y="1116880"/>
          <a:ext cx="8561387" cy="4624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8911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172697326"/>
              </p:ext>
            </p:extLst>
          </p:nvPr>
        </p:nvGraphicFramePr>
        <p:xfrm>
          <a:off x="119063" y="1652588"/>
          <a:ext cx="8561388" cy="2761435"/>
        </p:xfrm>
        <a:graphic>
          <a:graphicData uri="http://schemas.openxmlformats.org/drawingml/2006/table">
            <a:tbl>
              <a:tblPr bandRow="1">
                <a:tableStyleId>{8A107856-5554-42FB-B03E-39F5DBC370BA}</a:tableStyleId>
              </a:tblPr>
              <a:tblGrid>
                <a:gridCol w="4280694">
                  <a:extLst>
                    <a:ext uri="{9D8B030D-6E8A-4147-A177-3AD203B41FA5}">
                      <a16:colId xmlns:a16="http://schemas.microsoft.com/office/drawing/2014/main" val="20000"/>
                    </a:ext>
                  </a:extLst>
                </a:gridCol>
                <a:gridCol w="4280694">
                  <a:extLst>
                    <a:ext uri="{9D8B030D-6E8A-4147-A177-3AD203B41FA5}">
                      <a16:colId xmlns:a16="http://schemas.microsoft.com/office/drawing/2014/main" val="20001"/>
                    </a:ext>
                  </a:extLst>
                </a:gridCol>
              </a:tblGrid>
              <a:tr h="552287">
                <a:tc>
                  <a:txBody>
                    <a:bodyPr/>
                    <a:lstStyle/>
                    <a:p>
                      <a:pPr algn="l"/>
                      <a:r>
                        <a:rPr lang="en-US"/>
                        <a:t>Added to Current Technical Agenda </a:t>
                      </a:r>
                    </a:p>
                  </a:txBody>
                  <a:tcPr marL="95127" marR="95127" anchor="ctr"/>
                </a:tc>
                <a:tc>
                  <a:txBody>
                    <a:bodyPr/>
                    <a:lstStyle/>
                    <a:p>
                      <a:pPr algn="l"/>
                      <a:r>
                        <a:rPr lang="en-US"/>
                        <a:t>July 2020</a:t>
                      </a:r>
                    </a:p>
                  </a:txBody>
                  <a:tcPr marL="95127" marR="95127" anchor="ctr"/>
                </a:tc>
                <a:extLst>
                  <a:ext uri="{0D108BD9-81ED-4DB2-BD59-A6C34878D82A}">
                    <a16:rowId xmlns:a16="http://schemas.microsoft.com/office/drawing/2014/main" val="10002"/>
                  </a:ext>
                </a:extLst>
              </a:tr>
              <a:tr h="552287">
                <a:tc>
                  <a:txBody>
                    <a:bodyPr/>
                    <a:lstStyle/>
                    <a:p>
                      <a:pPr algn="l"/>
                      <a:r>
                        <a:rPr lang="en-US"/>
                        <a:t>Deliberations Began</a:t>
                      </a:r>
                    </a:p>
                  </a:txBody>
                  <a:tcPr marL="95127" marR="95127" anchor="ctr"/>
                </a:tc>
                <a:tc>
                  <a:txBody>
                    <a:bodyPr/>
                    <a:lstStyle/>
                    <a:p>
                      <a:pPr algn="l"/>
                      <a:r>
                        <a:rPr lang="en-US"/>
                        <a:t>September 2020</a:t>
                      </a:r>
                    </a:p>
                  </a:txBody>
                  <a:tcPr marL="95127" marR="95127" anchor="ctr"/>
                </a:tc>
                <a:extLst>
                  <a:ext uri="{0D108BD9-81ED-4DB2-BD59-A6C34878D82A}">
                    <a16:rowId xmlns:a16="http://schemas.microsoft.com/office/drawing/2014/main" val="2470350466"/>
                  </a:ext>
                </a:extLst>
              </a:tr>
              <a:tr h="552287">
                <a:tc>
                  <a:txBody>
                    <a:bodyPr/>
                    <a:lstStyle/>
                    <a:p>
                      <a:pPr algn="l"/>
                      <a:r>
                        <a:rPr lang="en-US"/>
                        <a:t>Additional Outreach Conducted</a:t>
                      </a:r>
                    </a:p>
                  </a:txBody>
                  <a:tcPr marL="95127" marR="95127" anchor="ctr"/>
                </a:tc>
                <a:tc>
                  <a:txBody>
                    <a:bodyPr/>
                    <a:lstStyle/>
                    <a:p>
                      <a:pPr algn="l"/>
                      <a:r>
                        <a:rPr lang="en-US"/>
                        <a:t>February–April 2021</a:t>
                      </a:r>
                    </a:p>
                  </a:txBody>
                  <a:tcPr marL="95127" marR="95127" anchor="ctr"/>
                </a:tc>
                <a:extLst>
                  <a:ext uri="{0D108BD9-81ED-4DB2-BD59-A6C34878D82A}">
                    <a16:rowId xmlns:a16="http://schemas.microsoft.com/office/drawing/2014/main" val="513641261"/>
                  </a:ext>
                </a:extLst>
              </a:tr>
              <a:tr h="552287">
                <a:tc>
                  <a:txBody>
                    <a:bodyPr/>
                    <a:lstStyle/>
                    <a:p>
                      <a:pPr algn="l"/>
                      <a:r>
                        <a:rPr lang="en-US" dirty="0"/>
                        <a:t>Exposure Draft Issued</a:t>
                      </a:r>
                    </a:p>
                  </a:txBody>
                  <a:tcPr marL="95127" marR="95127" anchor="ctr"/>
                </a:tc>
                <a:tc>
                  <a:txBody>
                    <a:bodyPr/>
                    <a:lstStyle/>
                    <a:p>
                      <a:pPr algn="l"/>
                      <a:r>
                        <a:rPr lang="en-US" dirty="0"/>
                        <a:t>June 2022</a:t>
                      </a:r>
                    </a:p>
                  </a:txBody>
                  <a:tcPr marL="95127" marR="95127" anchor="ctr"/>
                </a:tc>
                <a:extLst>
                  <a:ext uri="{0D108BD9-81ED-4DB2-BD59-A6C34878D82A}">
                    <a16:rowId xmlns:a16="http://schemas.microsoft.com/office/drawing/2014/main" val="2019485161"/>
                  </a:ext>
                </a:extLst>
              </a:tr>
              <a:tr h="552287">
                <a:tc>
                  <a:txBody>
                    <a:bodyPr/>
                    <a:lstStyle/>
                    <a:p>
                      <a:pPr algn="l"/>
                      <a:r>
                        <a:rPr lang="en-US" dirty="0"/>
                        <a:t>Comment Deadline</a:t>
                      </a:r>
                    </a:p>
                  </a:txBody>
                  <a:tcPr marL="95127" marR="95127" anchor="ctr"/>
                </a:tc>
                <a:tc>
                  <a:txBody>
                    <a:bodyPr/>
                    <a:lstStyle/>
                    <a:p>
                      <a:pPr algn="l"/>
                      <a:r>
                        <a:rPr lang="en-US" dirty="0"/>
                        <a:t>September 30, 2022</a:t>
                      </a:r>
                    </a:p>
                  </a:txBody>
                  <a:tcPr marL="95127" marR="95127" anchor="ctr"/>
                </a:tc>
                <a:extLst>
                  <a:ext uri="{0D108BD9-81ED-4DB2-BD59-A6C34878D82A}">
                    <a16:rowId xmlns:a16="http://schemas.microsoft.com/office/drawing/2014/main" val="2733275883"/>
                  </a:ext>
                </a:extLst>
              </a:tr>
            </a:tbl>
          </a:graphicData>
        </a:graphic>
      </p:graphicFrame>
      <p:sp>
        <p:nvSpPr>
          <p:cNvPr id="2" name="Title 1"/>
          <p:cNvSpPr>
            <a:spLocks noGrp="1"/>
          </p:cNvSpPr>
          <p:nvPr>
            <p:ph type="title"/>
          </p:nvPr>
        </p:nvSpPr>
        <p:spPr/>
        <p:txBody>
          <a:bodyPr/>
          <a:lstStyle/>
          <a:p>
            <a:r>
              <a:rPr lang="en-US"/>
              <a:t>Project Timeline</a:t>
            </a:r>
          </a:p>
        </p:txBody>
      </p:sp>
      <p:sp>
        <p:nvSpPr>
          <p:cNvPr id="5" name="Slide Number Placeholder 4"/>
          <p:cNvSpPr>
            <a:spLocks noGrp="1"/>
          </p:cNvSpPr>
          <p:nvPr>
            <p:ph type="sldNum" sz="quarter" idx="4"/>
          </p:nvPr>
        </p:nvSpPr>
        <p:spPr/>
        <p:txBody>
          <a:bodyPr/>
          <a:lstStyle/>
          <a:p>
            <a:fld id="{8EDC38AE-20C7-40FD-B53A-27D883917EA3}" type="slidenum">
              <a:rPr lang="en-US" smtClean="0"/>
              <a:pPr/>
              <a:t>27</a:t>
            </a:fld>
            <a:endParaRPr lang="en-US"/>
          </a:p>
        </p:txBody>
      </p:sp>
    </p:spTree>
    <p:extLst>
      <p:ext uri="{BB962C8B-B14F-4D97-AF65-F5344CB8AC3E}">
        <p14:creationId xmlns:p14="http://schemas.microsoft.com/office/powerpoint/2010/main" val="484764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393" y="2313947"/>
            <a:ext cx="8537152" cy="897252"/>
          </a:xfrm>
        </p:spPr>
        <p:txBody>
          <a:bodyPr/>
          <a:lstStyle/>
          <a:p>
            <a:r>
              <a:rPr lang="en-US"/>
              <a:t>Pronouncements Being Implemented</a:t>
            </a:r>
          </a:p>
        </p:txBody>
      </p:sp>
      <p:sp>
        <p:nvSpPr>
          <p:cNvPr id="6"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28</a:t>
            </a:fld>
            <a:endParaRPr lang="en-US"/>
          </a:p>
        </p:txBody>
      </p:sp>
    </p:spTree>
    <p:extLst>
      <p:ext uri="{BB962C8B-B14F-4D97-AF65-F5344CB8AC3E}">
        <p14:creationId xmlns:p14="http://schemas.microsoft.com/office/powerpoint/2010/main" val="28989808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83905" y="755388"/>
            <a:ext cx="1518799" cy="461183"/>
          </a:xfrm>
        </p:spPr>
        <p:txBody>
          <a:bodyPr>
            <a:normAutofit fontScale="90000"/>
          </a:bodyPr>
          <a:lstStyle/>
          <a:p>
            <a:pPr algn="ctr"/>
            <a:br>
              <a:rPr lang="en-US" sz="2400" dirty="0"/>
            </a:br>
            <a:r>
              <a:rPr lang="en-US" sz="2325" dirty="0"/>
              <a:t>Leases</a:t>
            </a:r>
          </a:p>
        </p:txBody>
      </p:sp>
      <p:sp>
        <p:nvSpPr>
          <p:cNvPr id="5" name="Text Placeholder 3">
            <a:extLst>
              <a:ext uri="{FF2B5EF4-FFF2-40B4-BE49-F238E27FC236}">
                <a16:creationId xmlns:a16="http://schemas.microsoft.com/office/drawing/2014/main" id="{64437BB1-2F2C-46B3-8492-CB5B04FE5FFB}"/>
              </a:ext>
            </a:extLst>
          </p:cNvPr>
          <p:cNvSpPr txBox="1">
            <a:spLocks/>
          </p:cNvSpPr>
          <p:nvPr/>
        </p:nvSpPr>
        <p:spPr>
          <a:xfrm>
            <a:off x="1475874" y="1532667"/>
            <a:ext cx="2340940" cy="488423"/>
          </a:xfrm>
          <a:prstGeom prst="rect">
            <a:avLst/>
          </a:prstGeom>
        </p:spPr>
        <p:txBody>
          <a:bodyPr/>
          <a:lstStyle>
            <a:lvl1pPr marL="287338" indent="-287338" algn="l" rtl="0" eaLnBrk="1" fontAlgn="base" hangingPunct="1">
              <a:lnSpc>
                <a:spcPct val="112000"/>
              </a:lnSpc>
              <a:spcBef>
                <a:spcPts val="1500"/>
              </a:spcBef>
              <a:spcAft>
                <a:spcPct val="0"/>
              </a:spcAft>
              <a:buClr>
                <a:srgbClr val="EF4142"/>
              </a:buClr>
              <a:buFont typeface="Wingdings" pitchFamily="2" charset="2"/>
              <a:buChar char="§"/>
              <a:defRPr sz="1800" kern="1200">
                <a:solidFill>
                  <a:schemeClr val="tx1"/>
                </a:solidFill>
                <a:latin typeface="Arial" pitchFamily="34" charset="0"/>
                <a:ea typeface="+mn-ea"/>
                <a:cs typeface="Arial" pitchFamily="34" charset="0"/>
              </a:defRPr>
            </a:lvl1pPr>
            <a:lvl2pPr marL="574675" indent="-287338" algn="l" rtl="0" eaLnBrk="1" fontAlgn="base" hangingPunct="1">
              <a:lnSpc>
                <a:spcPct val="112000"/>
              </a:lnSpc>
              <a:spcBef>
                <a:spcPts val="400"/>
              </a:spcBef>
              <a:spcAft>
                <a:spcPct val="0"/>
              </a:spcAft>
              <a:buClr>
                <a:srgbClr val="EF4142"/>
              </a:buClr>
              <a:buFont typeface="Lucida Grande"/>
              <a:buChar char="-"/>
              <a:defRPr sz="1800" kern="1200">
                <a:solidFill>
                  <a:srgbClr val="3D3D3D"/>
                </a:solidFill>
                <a:latin typeface="Arial" pitchFamily="34" charset="0"/>
                <a:ea typeface="+mn-ea"/>
                <a:cs typeface="Arial" pitchFamily="34" charset="0"/>
              </a:defRPr>
            </a:lvl2pPr>
            <a:lvl3pPr marL="860425" indent="-285750" algn="l" rtl="0" eaLnBrk="1" fontAlgn="base" hangingPunct="1">
              <a:lnSpc>
                <a:spcPct val="112000"/>
              </a:lnSpc>
              <a:spcBef>
                <a:spcPts val="300"/>
              </a:spcBef>
              <a:spcAft>
                <a:spcPct val="0"/>
              </a:spcAft>
              <a:buClr>
                <a:srgbClr val="EF4142"/>
              </a:buClr>
              <a:buFont typeface="Arial" pitchFamily="34" charset="0"/>
              <a:buChar char="•"/>
              <a:defRPr sz="1800" kern="1200">
                <a:solidFill>
                  <a:srgbClr val="3D3D3D"/>
                </a:solidFill>
                <a:latin typeface="Arial" pitchFamily="34" charset="0"/>
                <a:ea typeface="+mn-ea"/>
                <a:cs typeface="Arial" pitchFamily="34" charset="0"/>
              </a:defRPr>
            </a:lvl3pPr>
            <a:lvl4pPr marL="1200150" indent="-287338" algn="l" rtl="0" eaLnBrk="1" fontAlgn="base" hangingPunct="1">
              <a:lnSpc>
                <a:spcPct val="112000"/>
              </a:lnSpc>
              <a:spcBef>
                <a:spcPts val="300"/>
              </a:spcBef>
              <a:spcAft>
                <a:spcPct val="0"/>
              </a:spcAft>
              <a:buClr>
                <a:srgbClr val="EF4142"/>
              </a:buClr>
              <a:buFont typeface="Courier New" pitchFamily="49" charset="0"/>
              <a:buChar char="o"/>
              <a:defRPr sz="1800" kern="1200">
                <a:solidFill>
                  <a:srgbClr val="3D3D3D"/>
                </a:solidFill>
                <a:latin typeface="Arial" pitchFamily="34" charset="0"/>
                <a:ea typeface="+mn-ea"/>
                <a:cs typeface="Arial" pitchFamily="34" charset="0"/>
              </a:defRPr>
            </a:lvl4pPr>
            <a:lvl5pPr marL="1427163" indent="-227013" algn="l" rtl="0" eaLnBrk="1" fontAlgn="base" hangingPunct="1">
              <a:lnSpc>
                <a:spcPct val="112000"/>
              </a:lnSpc>
              <a:spcBef>
                <a:spcPts val="300"/>
              </a:spcBef>
              <a:spcAft>
                <a:spcPct val="0"/>
              </a:spcAft>
              <a:buClr>
                <a:srgbClr val="EF4142"/>
              </a:buClr>
              <a:buFont typeface="Arial" charset="0"/>
              <a:buChar char="»"/>
              <a:defRPr sz="1800" kern="1200">
                <a:solidFill>
                  <a:srgbClr val="3D3D3D"/>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dirty="0">
                <a:solidFill>
                  <a:srgbClr val="4374AB"/>
                </a:solidFill>
              </a:rPr>
              <a:t>Statement 87</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4496" y="862282"/>
            <a:ext cx="1445438" cy="2140845"/>
          </a:xfrm>
          <a:prstGeom prst="rect">
            <a:avLst/>
          </a:prstGeom>
          <a:solidFill>
            <a:schemeClr val="bg1"/>
          </a:solidFill>
        </p:spPr>
      </p:pic>
      <p:sp>
        <p:nvSpPr>
          <p:cNvPr id="6" name="Title 4">
            <a:extLst>
              <a:ext uri="{FF2B5EF4-FFF2-40B4-BE49-F238E27FC236}">
                <a16:creationId xmlns:a16="http://schemas.microsoft.com/office/drawing/2014/main" id="{77018596-AB5F-4B0C-BA58-0AA4ED18A0E6}"/>
              </a:ext>
            </a:extLst>
          </p:cNvPr>
          <p:cNvSpPr txBox="1">
            <a:spLocks/>
          </p:cNvSpPr>
          <p:nvPr/>
        </p:nvSpPr>
        <p:spPr bwMode="auto">
          <a:xfrm>
            <a:off x="274321" y="1959799"/>
            <a:ext cx="4492172" cy="1815410"/>
          </a:xfrm>
          <a:prstGeom prst="rect">
            <a:avLst/>
          </a:prstGeom>
          <a:noFill/>
          <a:ln w="9525">
            <a:noFill/>
            <a:miter lim="800000"/>
            <a:headEnd/>
            <a:tailEnd/>
          </a:ln>
        </p:spPr>
        <p:txBody>
          <a:bodyPr vert="horz" wrap="square" lIns="68580" tIns="34290" rIns="68580" bIns="34290" numCol="1" anchor="b" anchorCtr="0" compatLnSpc="1">
            <a:prstTxWarp prst="textNoShape">
              <a:avLst/>
            </a:prstTxWarp>
            <a:noAutofit/>
          </a:bodyPr>
          <a:lstStyle>
            <a:lvl1pPr algn="l" rtl="0" eaLnBrk="1" fontAlgn="base" hangingPunct="1">
              <a:lnSpc>
                <a:spcPts val="3700"/>
              </a:lnSpc>
              <a:spcBef>
                <a:spcPct val="0"/>
              </a:spcBef>
              <a:spcAft>
                <a:spcPct val="0"/>
              </a:spcAft>
              <a:defRPr sz="2700" b="1" kern="1200" baseline="0">
                <a:solidFill>
                  <a:srgbClr val="355F9B"/>
                </a:solidFill>
                <a:effectLst/>
                <a:latin typeface="Arial" pitchFamily="34" charset="0"/>
                <a:ea typeface="Arial" charset="0"/>
                <a:cs typeface="Arial" pitchFamily="34" charset="0"/>
              </a:defRPr>
            </a:lvl1pPr>
            <a:lvl2pPr algn="l" rtl="0" eaLnBrk="1" fontAlgn="base" hangingPunct="1">
              <a:lnSpc>
                <a:spcPts val="3500"/>
              </a:lnSpc>
              <a:spcBef>
                <a:spcPct val="0"/>
              </a:spcBef>
              <a:spcAft>
                <a:spcPct val="0"/>
              </a:spcAft>
              <a:defRPr sz="3400">
                <a:solidFill>
                  <a:srgbClr val="32607E"/>
                </a:solidFill>
                <a:latin typeface="Arial" charset="0"/>
                <a:cs typeface="Arial" charset="0"/>
              </a:defRPr>
            </a:lvl2pPr>
            <a:lvl3pPr algn="l" rtl="0" eaLnBrk="1" fontAlgn="base" hangingPunct="1">
              <a:lnSpc>
                <a:spcPts val="3500"/>
              </a:lnSpc>
              <a:spcBef>
                <a:spcPct val="0"/>
              </a:spcBef>
              <a:spcAft>
                <a:spcPct val="0"/>
              </a:spcAft>
              <a:defRPr sz="3400">
                <a:solidFill>
                  <a:srgbClr val="32607E"/>
                </a:solidFill>
                <a:latin typeface="Arial" charset="0"/>
                <a:cs typeface="Arial" charset="0"/>
              </a:defRPr>
            </a:lvl3pPr>
            <a:lvl4pPr algn="l" rtl="0" eaLnBrk="1" fontAlgn="base" hangingPunct="1">
              <a:lnSpc>
                <a:spcPts val="3500"/>
              </a:lnSpc>
              <a:spcBef>
                <a:spcPct val="0"/>
              </a:spcBef>
              <a:spcAft>
                <a:spcPct val="0"/>
              </a:spcAft>
              <a:defRPr sz="3400">
                <a:solidFill>
                  <a:srgbClr val="32607E"/>
                </a:solidFill>
                <a:latin typeface="Arial" charset="0"/>
                <a:cs typeface="Arial" charset="0"/>
              </a:defRPr>
            </a:lvl4pPr>
            <a:lvl5pPr algn="l" rtl="0" eaLnBrk="1" fontAlgn="base" hangingPunct="1">
              <a:lnSpc>
                <a:spcPts val="3500"/>
              </a:lnSpc>
              <a:spcBef>
                <a:spcPct val="0"/>
              </a:spcBef>
              <a:spcAft>
                <a:spcPct val="0"/>
              </a:spcAft>
              <a:defRPr sz="3400">
                <a:solidFill>
                  <a:srgbClr val="32607E"/>
                </a:solidFill>
                <a:latin typeface="Arial" charset="0"/>
                <a:cs typeface="Arial" charset="0"/>
              </a:defRPr>
            </a:lvl5pPr>
            <a:lvl6pPr marL="457200" algn="l" rtl="0" eaLnBrk="1" fontAlgn="base" hangingPunct="1">
              <a:spcBef>
                <a:spcPct val="0"/>
              </a:spcBef>
              <a:spcAft>
                <a:spcPct val="0"/>
              </a:spcAft>
              <a:defRPr sz="3600" b="1">
                <a:solidFill>
                  <a:schemeClr val="tx1"/>
                </a:solidFill>
                <a:latin typeface="Arial" charset="0"/>
                <a:cs typeface="Arial" charset="0"/>
              </a:defRPr>
            </a:lvl6pPr>
            <a:lvl7pPr marL="914400" algn="l" rtl="0" eaLnBrk="1" fontAlgn="base" hangingPunct="1">
              <a:spcBef>
                <a:spcPct val="0"/>
              </a:spcBef>
              <a:spcAft>
                <a:spcPct val="0"/>
              </a:spcAft>
              <a:defRPr sz="3600" b="1">
                <a:solidFill>
                  <a:schemeClr val="tx1"/>
                </a:solidFill>
                <a:latin typeface="Arial" charset="0"/>
                <a:cs typeface="Arial" charset="0"/>
              </a:defRPr>
            </a:lvl7pPr>
            <a:lvl8pPr marL="1371600" algn="l" rtl="0" eaLnBrk="1" fontAlgn="base" hangingPunct="1">
              <a:spcBef>
                <a:spcPct val="0"/>
              </a:spcBef>
              <a:spcAft>
                <a:spcPct val="0"/>
              </a:spcAft>
              <a:defRPr sz="3600" b="1">
                <a:solidFill>
                  <a:schemeClr val="tx1"/>
                </a:solidFill>
                <a:latin typeface="Arial" charset="0"/>
                <a:cs typeface="Arial" charset="0"/>
              </a:defRPr>
            </a:lvl8pPr>
            <a:lvl9pPr marL="1828800" algn="l" rtl="0" eaLnBrk="1" fontAlgn="base" hangingPunct="1">
              <a:spcBef>
                <a:spcPct val="0"/>
              </a:spcBef>
              <a:spcAft>
                <a:spcPct val="0"/>
              </a:spcAft>
              <a:defRPr sz="3600" b="1">
                <a:solidFill>
                  <a:schemeClr val="tx1"/>
                </a:solidFill>
                <a:latin typeface="Arial" charset="0"/>
                <a:cs typeface="Arial" charset="0"/>
              </a:defRPr>
            </a:lvl9pPr>
          </a:lstStyle>
          <a:p>
            <a:pPr algn="ctr"/>
            <a:r>
              <a:rPr lang="en-US" sz="2000" dirty="0"/>
              <a:t>Public-Private and Public-Public Partnerships and Availability Payment Arrangements</a:t>
            </a:r>
          </a:p>
        </p:txBody>
      </p:sp>
      <p:sp>
        <p:nvSpPr>
          <p:cNvPr id="7" name="Text Placeholder 1">
            <a:extLst>
              <a:ext uri="{FF2B5EF4-FFF2-40B4-BE49-F238E27FC236}">
                <a16:creationId xmlns:a16="http://schemas.microsoft.com/office/drawing/2014/main" id="{686A549B-0D14-470F-BE05-5B6B2D7B5C32}"/>
              </a:ext>
            </a:extLst>
          </p:cNvPr>
          <p:cNvSpPr txBox="1">
            <a:spLocks/>
          </p:cNvSpPr>
          <p:nvPr/>
        </p:nvSpPr>
        <p:spPr>
          <a:xfrm>
            <a:off x="1475873" y="3754941"/>
            <a:ext cx="2244033" cy="488423"/>
          </a:xfrm>
          <a:prstGeom prst="rect">
            <a:avLst/>
          </a:prstGeom>
        </p:spPr>
        <p:txBody>
          <a:bodyPr/>
          <a:lstStyle>
            <a:lvl1pPr marL="287338" indent="-287338" algn="l" rtl="0" eaLnBrk="1" fontAlgn="base" hangingPunct="1">
              <a:lnSpc>
                <a:spcPct val="112000"/>
              </a:lnSpc>
              <a:spcBef>
                <a:spcPts val="1500"/>
              </a:spcBef>
              <a:spcAft>
                <a:spcPct val="0"/>
              </a:spcAft>
              <a:buClr>
                <a:srgbClr val="EF4142"/>
              </a:buClr>
              <a:buFont typeface="Wingdings" pitchFamily="2" charset="2"/>
              <a:buChar char="§"/>
              <a:defRPr sz="1800" kern="1200">
                <a:solidFill>
                  <a:schemeClr val="tx1"/>
                </a:solidFill>
                <a:latin typeface="Arial" pitchFamily="34" charset="0"/>
                <a:ea typeface="+mn-ea"/>
                <a:cs typeface="Arial" pitchFamily="34" charset="0"/>
              </a:defRPr>
            </a:lvl1pPr>
            <a:lvl2pPr marL="574675" indent="-287338" algn="l" rtl="0" eaLnBrk="1" fontAlgn="base" hangingPunct="1">
              <a:lnSpc>
                <a:spcPct val="112000"/>
              </a:lnSpc>
              <a:spcBef>
                <a:spcPts val="400"/>
              </a:spcBef>
              <a:spcAft>
                <a:spcPct val="0"/>
              </a:spcAft>
              <a:buClr>
                <a:srgbClr val="EF4142"/>
              </a:buClr>
              <a:buFont typeface="Lucida Grande"/>
              <a:buChar char="-"/>
              <a:defRPr sz="1800" kern="1200">
                <a:solidFill>
                  <a:srgbClr val="3D3D3D"/>
                </a:solidFill>
                <a:latin typeface="Arial" pitchFamily="34" charset="0"/>
                <a:ea typeface="+mn-ea"/>
                <a:cs typeface="Arial" pitchFamily="34" charset="0"/>
              </a:defRPr>
            </a:lvl2pPr>
            <a:lvl3pPr marL="860425" indent="-285750" algn="l" rtl="0" eaLnBrk="1" fontAlgn="base" hangingPunct="1">
              <a:lnSpc>
                <a:spcPct val="112000"/>
              </a:lnSpc>
              <a:spcBef>
                <a:spcPts val="300"/>
              </a:spcBef>
              <a:spcAft>
                <a:spcPct val="0"/>
              </a:spcAft>
              <a:buClr>
                <a:srgbClr val="EF4142"/>
              </a:buClr>
              <a:buFont typeface="Arial" pitchFamily="34" charset="0"/>
              <a:buChar char="•"/>
              <a:defRPr sz="1800" kern="1200">
                <a:solidFill>
                  <a:srgbClr val="3D3D3D"/>
                </a:solidFill>
                <a:latin typeface="Arial" pitchFamily="34" charset="0"/>
                <a:ea typeface="+mn-ea"/>
                <a:cs typeface="Arial" pitchFamily="34" charset="0"/>
              </a:defRPr>
            </a:lvl3pPr>
            <a:lvl4pPr marL="1200150" indent="-287338" algn="l" rtl="0" eaLnBrk="1" fontAlgn="base" hangingPunct="1">
              <a:lnSpc>
                <a:spcPct val="112000"/>
              </a:lnSpc>
              <a:spcBef>
                <a:spcPts val="300"/>
              </a:spcBef>
              <a:spcAft>
                <a:spcPct val="0"/>
              </a:spcAft>
              <a:buClr>
                <a:srgbClr val="EF4142"/>
              </a:buClr>
              <a:buFont typeface="Courier New" pitchFamily="49" charset="0"/>
              <a:buChar char="o"/>
              <a:defRPr sz="1800" kern="1200">
                <a:solidFill>
                  <a:srgbClr val="3D3D3D"/>
                </a:solidFill>
                <a:latin typeface="Arial" pitchFamily="34" charset="0"/>
                <a:ea typeface="+mn-ea"/>
                <a:cs typeface="Arial" pitchFamily="34" charset="0"/>
              </a:defRPr>
            </a:lvl4pPr>
            <a:lvl5pPr marL="1427163" indent="-227013" algn="l" rtl="0" eaLnBrk="1" fontAlgn="base" hangingPunct="1">
              <a:lnSpc>
                <a:spcPct val="112000"/>
              </a:lnSpc>
              <a:spcBef>
                <a:spcPts val="300"/>
              </a:spcBef>
              <a:spcAft>
                <a:spcPct val="0"/>
              </a:spcAft>
              <a:buClr>
                <a:srgbClr val="EF4142"/>
              </a:buClr>
              <a:buFont typeface="Arial" charset="0"/>
              <a:buChar char="»"/>
              <a:defRPr sz="1800" kern="1200">
                <a:solidFill>
                  <a:srgbClr val="3D3D3D"/>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rgbClr val="4374AB"/>
                </a:solidFill>
              </a:rPr>
              <a:t>Statement 94</a:t>
            </a:r>
          </a:p>
        </p:txBody>
      </p:sp>
      <p:pic>
        <p:nvPicPr>
          <p:cNvPr id="8" name="Picture 7" descr="A screenshot of a cell phone&#10;&#10;Description automatically generated">
            <a:extLst>
              <a:ext uri="{FF2B5EF4-FFF2-40B4-BE49-F238E27FC236}">
                <a16:creationId xmlns:a16="http://schemas.microsoft.com/office/drawing/2014/main" id="{66F805BC-5C69-4CEB-84B5-C555534498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5939" y="2289773"/>
            <a:ext cx="1447431" cy="2140845"/>
          </a:xfrm>
          <a:prstGeom prst="rect">
            <a:avLst/>
          </a:prstGeom>
        </p:spPr>
      </p:pic>
      <p:pic>
        <p:nvPicPr>
          <p:cNvPr id="9" name="Picture 2">
            <a:extLst>
              <a:ext uri="{FF2B5EF4-FFF2-40B4-BE49-F238E27FC236}">
                <a16:creationId xmlns:a16="http://schemas.microsoft.com/office/drawing/2014/main" id="{4EF0E5C1-ACB9-4C56-85ED-6EBDA73926F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56245" y="3754941"/>
            <a:ext cx="1431691" cy="2140846"/>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38461950-CF63-4198-A414-ACAF86E1088A}"/>
              </a:ext>
            </a:extLst>
          </p:cNvPr>
          <p:cNvSpPr txBox="1">
            <a:spLocks/>
          </p:cNvSpPr>
          <p:nvPr/>
        </p:nvSpPr>
        <p:spPr bwMode="auto">
          <a:xfrm>
            <a:off x="528175" y="4383069"/>
            <a:ext cx="4236338" cy="672939"/>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noAutofit/>
          </a:bodyPr>
          <a:lstStyle>
            <a:lvl1pPr algn="l" rtl="0" eaLnBrk="1" fontAlgn="base" hangingPunct="1">
              <a:lnSpc>
                <a:spcPts val="3700"/>
              </a:lnSpc>
              <a:spcBef>
                <a:spcPct val="0"/>
              </a:spcBef>
              <a:spcAft>
                <a:spcPct val="0"/>
              </a:spcAft>
              <a:defRPr sz="3600" b="1" kern="1200">
                <a:solidFill>
                  <a:srgbClr val="355F9A"/>
                </a:solidFill>
                <a:effectLst/>
                <a:latin typeface="Arial" charset="0"/>
                <a:ea typeface="Arial" charset="0"/>
                <a:cs typeface="Arial" charset="0"/>
              </a:defRPr>
            </a:lvl1pPr>
            <a:lvl2pPr algn="l" rtl="0" eaLnBrk="1" fontAlgn="base" hangingPunct="1">
              <a:lnSpc>
                <a:spcPts val="3500"/>
              </a:lnSpc>
              <a:spcBef>
                <a:spcPct val="0"/>
              </a:spcBef>
              <a:spcAft>
                <a:spcPct val="0"/>
              </a:spcAft>
              <a:defRPr sz="3400">
                <a:solidFill>
                  <a:srgbClr val="32607E"/>
                </a:solidFill>
                <a:latin typeface="Arial" charset="0"/>
                <a:cs typeface="Arial" charset="0"/>
              </a:defRPr>
            </a:lvl2pPr>
            <a:lvl3pPr algn="l" rtl="0" eaLnBrk="1" fontAlgn="base" hangingPunct="1">
              <a:lnSpc>
                <a:spcPts val="3500"/>
              </a:lnSpc>
              <a:spcBef>
                <a:spcPct val="0"/>
              </a:spcBef>
              <a:spcAft>
                <a:spcPct val="0"/>
              </a:spcAft>
              <a:defRPr sz="3400">
                <a:solidFill>
                  <a:srgbClr val="32607E"/>
                </a:solidFill>
                <a:latin typeface="Arial" charset="0"/>
                <a:cs typeface="Arial" charset="0"/>
              </a:defRPr>
            </a:lvl3pPr>
            <a:lvl4pPr algn="l" rtl="0" eaLnBrk="1" fontAlgn="base" hangingPunct="1">
              <a:lnSpc>
                <a:spcPts val="3500"/>
              </a:lnSpc>
              <a:spcBef>
                <a:spcPct val="0"/>
              </a:spcBef>
              <a:spcAft>
                <a:spcPct val="0"/>
              </a:spcAft>
              <a:defRPr sz="3400">
                <a:solidFill>
                  <a:srgbClr val="32607E"/>
                </a:solidFill>
                <a:latin typeface="Arial" charset="0"/>
                <a:cs typeface="Arial" charset="0"/>
              </a:defRPr>
            </a:lvl4pPr>
            <a:lvl5pPr algn="l" rtl="0" eaLnBrk="1" fontAlgn="base" hangingPunct="1">
              <a:lnSpc>
                <a:spcPts val="3500"/>
              </a:lnSpc>
              <a:spcBef>
                <a:spcPct val="0"/>
              </a:spcBef>
              <a:spcAft>
                <a:spcPct val="0"/>
              </a:spcAft>
              <a:defRPr sz="3400">
                <a:solidFill>
                  <a:srgbClr val="32607E"/>
                </a:solidFill>
                <a:latin typeface="Arial" charset="0"/>
                <a:cs typeface="Arial" charset="0"/>
              </a:defRPr>
            </a:lvl5pPr>
            <a:lvl6pPr marL="457200" algn="l" rtl="0" eaLnBrk="1" fontAlgn="base" hangingPunct="1">
              <a:spcBef>
                <a:spcPct val="0"/>
              </a:spcBef>
              <a:spcAft>
                <a:spcPct val="0"/>
              </a:spcAft>
              <a:defRPr sz="3600" b="1">
                <a:solidFill>
                  <a:schemeClr val="tx1"/>
                </a:solidFill>
                <a:latin typeface="Arial" charset="0"/>
                <a:cs typeface="Arial" charset="0"/>
              </a:defRPr>
            </a:lvl6pPr>
            <a:lvl7pPr marL="914400" algn="l" rtl="0" eaLnBrk="1" fontAlgn="base" hangingPunct="1">
              <a:spcBef>
                <a:spcPct val="0"/>
              </a:spcBef>
              <a:spcAft>
                <a:spcPct val="0"/>
              </a:spcAft>
              <a:defRPr sz="3600" b="1">
                <a:solidFill>
                  <a:schemeClr val="tx1"/>
                </a:solidFill>
                <a:latin typeface="Arial" charset="0"/>
                <a:cs typeface="Arial" charset="0"/>
              </a:defRPr>
            </a:lvl7pPr>
            <a:lvl8pPr marL="1371600" algn="l" rtl="0" eaLnBrk="1" fontAlgn="base" hangingPunct="1">
              <a:spcBef>
                <a:spcPct val="0"/>
              </a:spcBef>
              <a:spcAft>
                <a:spcPct val="0"/>
              </a:spcAft>
              <a:defRPr sz="3600" b="1">
                <a:solidFill>
                  <a:schemeClr val="tx1"/>
                </a:solidFill>
                <a:latin typeface="Arial" charset="0"/>
                <a:cs typeface="Arial" charset="0"/>
              </a:defRPr>
            </a:lvl8pPr>
            <a:lvl9pPr marL="1828800" algn="l" rtl="0" eaLnBrk="1" fontAlgn="base" hangingPunct="1">
              <a:spcBef>
                <a:spcPct val="0"/>
              </a:spcBef>
              <a:spcAft>
                <a:spcPct val="0"/>
              </a:spcAft>
              <a:defRPr sz="3600" b="1">
                <a:solidFill>
                  <a:schemeClr val="tx1"/>
                </a:solidFill>
                <a:latin typeface="Arial" charset="0"/>
                <a:cs typeface="Arial" charset="0"/>
              </a:defRPr>
            </a:lvl9pPr>
          </a:lstStyle>
          <a:p>
            <a:pPr algn="ctr"/>
            <a:r>
              <a:rPr lang="en-US" sz="2000" dirty="0"/>
              <a:t>Subscription-Based Information Technology Arrangements</a:t>
            </a:r>
          </a:p>
        </p:txBody>
      </p:sp>
      <p:sp>
        <p:nvSpPr>
          <p:cNvPr id="13" name="Text Placeholder 3">
            <a:extLst>
              <a:ext uri="{FF2B5EF4-FFF2-40B4-BE49-F238E27FC236}">
                <a16:creationId xmlns:a16="http://schemas.microsoft.com/office/drawing/2014/main" id="{F7CC112D-EFF7-4C00-A739-22F25349B8BA}"/>
              </a:ext>
            </a:extLst>
          </p:cNvPr>
          <p:cNvSpPr txBox="1">
            <a:spLocks/>
          </p:cNvSpPr>
          <p:nvPr/>
        </p:nvSpPr>
        <p:spPr>
          <a:xfrm>
            <a:off x="1583905" y="5227018"/>
            <a:ext cx="2398862" cy="48842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rgbClr val="4374AB"/>
                </a:solidFill>
                <a:latin typeface="Arial" pitchFamily="34" charset="0"/>
                <a:cs typeface="Arial" pitchFamily="34" charset="0"/>
              </a:rPr>
              <a:t>Statement 96</a:t>
            </a:r>
          </a:p>
        </p:txBody>
      </p:sp>
      <p:cxnSp>
        <p:nvCxnSpPr>
          <p:cNvPr id="10" name="Straight Connector 9">
            <a:extLst>
              <a:ext uri="{FF2B5EF4-FFF2-40B4-BE49-F238E27FC236}">
                <a16:creationId xmlns:a16="http://schemas.microsoft.com/office/drawing/2014/main" id="{4834477F-8A3D-4EA4-8542-5EB4D15DA403}"/>
              </a:ext>
            </a:extLst>
          </p:cNvPr>
          <p:cNvCxnSpPr/>
          <p:nvPr/>
        </p:nvCxnSpPr>
        <p:spPr>
          <a:xfrm>
            <a:off x="1307239" y="1878496"/>
            <a:ext cx="32034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2EB9522-80B2-4C0D-A8D5-37E94176E4CA}"/>
              </a:ext>
            </a:extLst>
          </p:cNvPr>
          <p:cNvCxnSpPr/>
          <p:nvPr/>
        </p:nvCxnSpPr>
        <p:spPr>
          <a:xfrm>
            <a:off x="1307239" y="4154556"/>
            <a:ext cx="32034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830C423-5132-47A7-ACFB-84B4BB629B55}"/>
              </a:ext>
            </a:extLst>
          </p:cNvPr>
          <p:cNvCxnSpPr/>
          <p:nvPr/>
        </p:nvCxnSpPr>
        <p:spPr>
          <a:xfrm>
            <a:off x="1281915" y="5893633"/>
            <a:ext cx="320341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0456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8E39129-2A69-4206-B034-1D507C26AB87}"/>
              </a:ext>
            </a:extLst>
          </p:cNvPr>
          <p:cNvGraphicFramePr>
            <a:graphicFrameLocks noGrp="1"/>
          </p:cNvGraphicFramePr>
          <p:nvPr>
            <p:ph idx="1"/>
          </p:nvPr>
        </p:nvGraphicFramePr>
        <p:xfrm>
          <a:off x="291306" y="1336431"/>
          <a:ext cx="8561387" cy="2713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50BAAD66-4954-4DA0-A50A-31EAB88E6104}"/>
              </a:ext>
            </a:extLst>
          </p:cNvPr>
          <p:cNvSpPr>
            <a:spLocks noGrp="1"/>
          </p:cNvSpPr>
          <p:nvPr>
            <p:ph type="title"/>
          </p:nvPr>
        </p:nvSpPr>
        <p:spPr>
          <a:xfrm>
            <a:off x="174896" y="245940"/>
            <a:ext cx="8677797" cy="897252"/>
          </a:xfrm>
        </p:spPr>
        <p:txBody>
          <a:bodyPr/>
          <a:lstStyle/>
          <a:p>
            <a:r>
              <a:rPr lang="en-US"/>
              <a:t>GASB Project Manager Position Open</a:t>
            </a:r>
          </a:p>
        </p:txBody>
      </p:sp>
      <p:sp>
        <p:nvSpPr>
          <p:cNvPr id="4" name="Slide Number Placeholder 3">
            <a:extLst>
              <a:ext uri="{FF2B5EF4-FFF2-40B4-BE49-F238E27FC236}">
                <a16:creationId xmlns:a16="http://schemas.microsoft.com/office/drawing/2014/main" id="{17292E4A-6EF4-4967-8748-DBE16DAEB8B8}"/>
              </a:ext>
            </a:extLst>
          </p:cNvPr>
          <p:cNvSpPr>
            <a:spLocks noGrp="1"/>
          </p:cNvSpPr>
          <p:nvPr>
            <p:ph type="sldNum" sz="quarter" idx="4"/>
          </p:nvPr>
        </p:nvSpPr>
        <p:spPr/>
        <p:txBody>
          <a:bodyPr/>
          <a:lstStyle/>
          <a:p>
            <a:pPr>
              <a:defRPr/>
            </a:pPr>
            <a:fld id="{B8C3CD40-D32D-4A66-9ED6-B023972553E0}" type="slidenum">
              <a:rPr lang="en-US" smtClean="0"/>
              <a:pPr>
                <a:defRPr/>
              </a:pPr>
              <a:t>3</a:t>
            </a:fld>
            <a:endParaRPr lang="en-US"/>
          </a:p>
        </p:txBody>
      </p:sp>
      <p:graphicFrame>
        <p:nvGraphicFramePr>
          <p:cNvPr id="7" name="Diagram 6">
            <a:extLst>
              <a:ext uri="{FF2B5EF4-FFF2-40B4-BE49-F238E27FC236}">
                <a16:creationId xmlns:a16="http://schemas.microsoft.com/office/drawing/2014/main" id="{F218E671-B1BE-473A-98B1-A3958A866F6D}"/>
              </a:ext>
            </a:extLst>
          </p:cNvPr>
          <p:cNvGraphicFramePr/>
          <p:nvPr/>
        </p:nvGraphicFramePr>
        <p:xfrm>
          <a:off x="291306" y="3906751"/>
          <a:ext cx="8561387" cy="20619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67227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258" y="295184"/>
            <a:ext cx="6616775" cy="672939"/>
          </a:xfrm>
        </p:spPr>
        <p:txBody>
          <a:bodyPr/>
          <a:lstStyle/>
          <a:p>
            <a:r>
              <a:rPr lang="en-US" sz="2550" dirty="0"/>
              <a:t>Definitions</a:t>
            </a:r>
          </a:p>
        </p:txBody>
      </p:sp>
      <p:sp>
        <p:nvSpPr>
          <p:cNvPr id="5" name="Slide Number Placeholder 4"/>
          <p:cNvSpPr>
            <a:spLocks noGrp="1"/>
          </p:cNvSpPr>
          <p:nvPr>
            <p:ph type="sldNum" sz="quarter" idx="4"/>
          </p:nvPr>
        </p:nvSpPr>
        <p:spPr/>
        <p:txBody>
          <a:bodyPr/>
          <a:lstStyle/>
          <a:p>
            <a:fld id="{B678A430-2B5E-9C4F-A94E-0139B75F11B5}" type="slidenum">
              <a:rPr lang="en-US" smtClean="0"/>
              <a:pPr/>
              <a:t>30</a:t>
            </a:fld>
            <a:endParaRPr lang="en-US" dirty="0"/>
          </a:p>
        </p:txBody>
      </p:sp>
      <p:sp>
        <p:nvSpPr>
          <p:cNvPr id="8" name="TextBox 7">
            <a:extLst>
              <a:ext uri="{FF2B5EF4-FFF2-40B4-BE49-F238E27FC236}">
                <a16:creationId xmlns:a16="http://schemas.microsoft.com/office/drawing/2014/main" id="{D5EDF490-09A2-43F8-9E44-1256DFC0189B}"/>
              </a:ext>
            </a:extLst>
          </p:cNvPr>
          <p:cNvSpPr txBox="1"/>
          <p:nvPr/>
        </p:nvSpPr>
        <p:spPr>
          <a:xfrm>
            <a:off x="726058" y="4427956"/>
            <a:ext cx="7478604" cy="1631216"/>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000" u="sng" dirty="0">
                <a:latin typeface="Times New Roman" panose="02020603050405020304" pitchFamily="18" charset="0"/>
                <a:cs typeface="Times New Roman" panose="02020603050405020304" pitchFamily="18" charset="0"/>
              </a:rPr>
              <a:t>SBITA</a:t>
            </a:r>
            <a:r>
              <a:rPr lang="en-US" sz="2000" dirty="0">
                <a:latin typeface="Times New Roman" panose="02020603050405020304" pitchFamily="18" charset="0"/>
                <a:cs typeface="Times New Roman" panose="02020603050405020304" pitchFamily="18" charset="0"/>
              </a:rPr>
              <a:t> - a </a:t>
            </a:r>
            <a:r>
              <a:rPr lang="en-US" sz="2000" b="1" dirty="0">
                <a:latin typeface="Times New Roman" panose="02020603050405020304" pitchFamily="18" charset="0"/>
                <a:cs typeface="Times New Roman" panose="02020603050405020304" pitchFamily="18" charset="0"/>
              </a:rPr>
              <a:t>contract </a:t>
            </a:r>
            <a:r>
              <a:rPr lang="en-US" sz="2000" dirty="0">
                <a:latin typeface="Times New Roman" panose="02020603050405020304" pitchFamily="18" charset="0"/>
                <a:cs typeface="Times New Roman" panose="02020603050405020304" pitchFamily="18" charset="0"/>
              </a:rPr>
              <a:t>that </a:t>
            </a:r>
            <a:r>
              <a:rPr lang="en-US" sz="2000" b="1" dirty="0">
                <a:latin typeface="Times New Roman" panose="02020603050405020304" pitchFamily="18" charset="0"/>
                <a:cs typeface="Times New Roman" panose="02020603050405020304" pitchFamily="18" charset="0"/>
              </a:rPr>
              <a:t>conveys control of the right </a:t>
            </a:r>
            <a:r>
              <a:rPr lang="en-US" sz="2000" dirty="0">
                <a:latin typeface="Times New Roman" panose="02020603050405020304" pitchFamily="18" charset="0"/>
                <a:cs typeface="Times New Roman" panose="02020603050405020304" pitchFamily="18" charset="0"/>
              </a:rPr>
              <a:t>to </a:t>
            </a:r>
            <a:r>
              <a:rPr lang="en-US" sz="2000" u="sng" dirty="0">
                <a:latin typeface="Times New Roman" panose="02020603050405020304" pitchFamily="18" charset="0"/>
                <a:cs typeface="Times New Roman" panose="02020603050405020304" pitchFamily="18" charset="0"/>
              </a:rPr>
              <a:t>use</a:t>
            </a:r>
            <a:r>
              <a:rPr lang="en-US" sz="2000" dirty="0">
                <a:latin typeface="Times New Roman" panose="02020603050405020304" pitchFamily="18" charset="0"/>
                <a:cs typeface="Times New Roman" panose="02020603050405020304" pitchFamily="18" charset="0"/>
              </a:rPr>
              <a:t> another party’s (a SBITA vendor’s) IT software, alone or in combination with tangible capital assets </a:t>
            </a:r>
            <a:r>
              <a:rPr lang="en-US" sz="2000" dirty="0">
                <a:latin typeface="Times New Roman"/>
                <a:cs typeface="Times New Roman"/>
              </a:rPr>
              <a:t>(the </a:t>
            </a:r>
            <a:r>
              <a:rPr lang="en-US" sz="2000" b="1" dirty="0">
                <a:latin typeface="Times New Roman"/>
                <a:cs typeface="Times New Roman"/>
              </a:rPr>
              <a:t>underlying IT assets</a:t>
            </a:r>
            <a:r>
              <a:rPr lang="en-US" sz="2000" dirty="0">
                <a:latin typeface="Times New Roman"/>
                <a:cs typeface="Times New Roman"/>
              </a:rPr>
              <a:t>) </a:t>
            </a:r>
            <a:r>
              <a:rPr lang="en-US" sz="2000" dirty="0">
                <a:latin typeface="Times New Roman" panose="02020603050405020304" pitchFamily="18" charset="0"/>
                <a:cs typeface="Times New Roman" panose="02020603050405020304" pitchFamily="18" charset="0"/>
              </a:rPr>
              <a:t>as specified in the contract for a </a:t>
            </a:r>
            <a:r>
              <a:rPr lang="en-US" sz="2000" b="1" dirty="0">
                <a:latin typeface="Times New Roman" panose="02020603050405020304" pitchFamily="18" charset="0"/>
                <a:cs typeface="Times New Roman" panose="02020603050405020304" pitchFamily="18" charset="0"/>
              </a:rPr>
              <a:t>period of time </a:t>
            </a:r>
            <a:r>
              <a:rPr lang="en-US" sz="2000" dirty="0">
                <a:latin typeface="Times New Roman" panose="02020603050405020304" pitchFamily="18" charset="0"/>
                <a:cs typeface="Times New Roman" panose="02020603050405020304" pitchFamily="18" charset="0"/>
              </a:rPr>
              <a:t>in an </a:t>
            </a:r>
            <a:r>
              <a:rPr lang="en-US" sz="2000" b="1" dirty="0">
                <a:latin typeface="Times New Roman" panose="02020603050405020304" pitchFamily="18" charset="0"/>
                <a:cs typeface="Times New Roman" panose="02020603050405020304" pitchFamily="18" charset="0"/>
              </a:rPr>
              <a:t>exchange or exchange-like transaction</a:t>
            </a:r>
            <a:r>
              <a:rPr lang="en-US" sz="2000"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00418E47-8319-44F8-B6BC-D1FCF8AC9934}"/>
              </a:ext>
            </a:extLst>
          </p:cNvPr>
          <p:cNvSpPr txBox="1"/>
          <p:nvPr/>
        </p:nvSpPr>
        <p:spPr>
          <a:xfrm>
            <a:off x="726058" y="1024120"/>
            <a:ext cx="7478604" cy="1323439"/>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000" u="sng" dirty="0">
                <a:latin typeface="Times New Roman" panose="02020603050405020304" pitchFamily="18" charset="0"/>
                <a:cs typeface="Times New Roman" panose="02020603050405020304" pitchFamily="18" charset="0"/>
              </a:rPr>
              <a:t>Lease</a:t>
            </a:r>
            <a:r>
              <a:rPr lang="en-US" sz="2000" dirty="0">
                <a:latin typeface="Times New Roman" panose="02020603050405020304" pitchFamily="18" charset="0"/>
                <a:cs typeface="Times New Roman" panose="02020603050405020304" pitchFamily="18" charset="0"/>
              </a:rPr>
              <a:t> - </a:t>
            </a:r>
            <a:r>
              <a:rPr lang="en-US" sz="2000" dirty="0">
                <a:solidFill>
                  <a:prstClr val="black"/>
                </a:solidFill>
                <a:latin typeface="Times New Roman" panose="02020603050405020304" pitchFamily="18" charset="0"/>
                <a:cs typeface="Times New Roman" panose="02020603050405020304" pitchFamily="18" charset="0"/>
              </a:rPr>
              <a:t>a </a:t>
            </a:r>
            <a:r>
              <a:rPr lang="en-US" sz="2000" b="1" dirty="0">
                <a:solidFill>
                  <a:prstClr val="black"/>
                </a:solidFill>
                <a:latin typeface="Times New Roman" panose="02020603050405020304" pitchFamily="18" charset="0"/>
                <a:cs typeface="Times New Roman" panose="02020603050405020304" pitchFamily="18" charset="0"/>
              </a:rPr>
              <a:t>contract</a:t>
            </a:r>
            <a:r>
              <a:rPr lang="en-US" sz="2000" dirty="0">
                <a:solidFill>
                  <a:prstClr val="black"/>
                </a:solidFill>
                <a:latin typeface="Times New Roman" panose="02020603050405020304" pitchFamily="18" charset="0"/>
                <a:cs typeface="Times New Roman" panose="02020603050405020304" pitchFamily="18" charset="0"/>
              </a:rPr>
              <a:t> that </a:t>
            </a:r>
            <a:r>
              <a:rPr lang="en-US" sz="2000" b="1" dirty="0">
                <a:solidFill>
                  <a:prstClr val="black"/>
                </a:solidFill>
                <a:latin typeface="Times New Roman" panose="02020603050405020304" pitchFamily="18" charset="0"/>
                <a:cs typeface="Times New Roman" panose="02020603050405020304" pitchFamily="18" charset="0"/>
              </a:rPr>
              <a:t>conveys control of the right </a:t>
            </a:r>
            <a:r>
              <a:rPr lang="en-US" sz="2000" dirty="0">
                <a:solidFill>
                  <a:prstClr val="black"/>
                </a:solidFill>
                <a:latin typeface="Times New Roman" panose="02020603050405020304" pitchFamily="18" charset="0"/>
                <a:cs typeface="Times New Roman" panose="02020603050405020304" pitchFamily="18" charset="0"/>
              </a:rPr>
              <a:t>to </a:t>
            </a:r>
            <a:r>
              <a:rPr lang="en-US" sz="2000" u="sng" dirty="0">
                <a:solidFill>
                  <a:prstClr val="black"/>
                </a:solidFill>
                <a:latin typeface="Times New Roman" panose="02020603050405020304" pitchFamily="18" charset="0"/>
                <a:cs typeface="Times New Roman" panose="02020603050405020304" pitchFamily="18" charset="0"/>
              </a:rPr>
              <a:t>use</a:t>
            </a:r>
            <a:r>
              <a:rPr lang="en-US" sz="2000" dirty="0">
                <a:solidFill>
                  <a:prstClr val="black"/>
                </a:solidFill>
                <a:latin typeface="Times New Roman" panose="02020603050405020304" pitchFamily="18" charset="0"/>
                <a:cs typeface="Times New Roman" panose="02020603050405020304" pitchFamily="18" charset="0"/>
              </a:rPr>
              <a:t> another entity’s nonfinancial asset (the </a:t>
            </a:r>
            <a:r>
              <a:rPr lang="en-US" sz="2000" b="1" dirty="0">
                <a:solidFill>
                  <a:prstClr val="black"/>
                </a:solidFill>
                <a:latin typeface="Times New Roman" panose="02020603050405020304" pitchFamily="18" charset="0"/>
                <a:cs typeface="Times New Roman" panose="02020603050405020304" pitchFamily="18" charset="0"/>
              </a:rPr>
              <a:t>underlying asset</a:t>
            </a:r>
            <a:r>
              <a:rPr lang="en-US" sz="2000" dirty="0">
                <a:solidFill>
                  <a:prstClr val="black"/>
                </a:solidFill>
                <a:latin typeface="Times New Roman" panose="02020603050405020304" pitchFamily="18" charset="0"/>
                <a:cs typeface="Times New Roman" panose="02020603050405020304" pitchFamily="18" charset="0"/>
              </a:rPr>
              <a:t>) as specified in the contract for a </a:t>
            </a:r>
            <a:r>
              <a:rPr lang="en-US" sz="2000" b="1" dirty="0">
                <a:solidFill>
                  <a:prstClr val="black"/>
                </a:solidFill>
                <a:latin typeface="Times New Roman" panose="02020603050405020304" pitchFamily="18" charset="0"/>
                <a:cs typeface="Times New Roman" panose="02020603050405020304" pitchFamily="18" charset="0"/>
              </a:rPr>
              <a:t>period of time </a:t>
            </a:r>
            <a:r>
              <a:rPr lang="en-US" sz="2000" dirty="0">
                <a:solidFill>
                  <a:prstClr val="black"/>
                </a:solidFill>
                <a:latin typeface="Times New Roman" panose="02020603050405020304" pitchFamily="18" charset="0"/>
                <a:cs typeface="Times New Roman" panose="02020603050405020304" pitchFamily="18" charset="0"/>
              </a:rPr>
              <a:t>in an </a:t>
            </a:r>
            <a:r>
              <a:rPr lang="en-US" sz="2000" b="1" dirty="0">
                <a:solidFill>
                  <a:prstClr val="black"/>
                </a:solidFill>
                <a:latin typeface="Times New Roman" panose="02020603050405020304" pitchFamily="18" charset="0"/>
                <a:cs typeface="Times New Roman" panose="02020603050405020304" pitchFamily="18" charset="0"/>
              </a:rPr>
              <a:t>exchange or exchange-like transaction</a:t>
            </a:r>
            <a:r>
              <a:rPr lang="en-US" sz="2000" dirty="0">
                <a:solidFill>
                  <a:prstClr val="black"/>
                </a:solidFill>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7D0D161-7E7A-4DC7-97A7-CB013EB6F4E0}"/>
              </a:ext>
            </a:extLst>
          </p:cNvPr>
          <p:cNvSpPr txBox="1"/>
          <p:nvPr/>
        </p:nvSpPr>
        <p:spPr>
          <a:xfrm>
            <a:off x="726058" y="2385105"/>
            <a:ext cx="7478604" cy="1927261"/>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000" u="sng" dirty="0">
                <a:latin typeface="Times New Roman" panose="02020603050405020304" pitchFamily="18" charset="0"/>
                <a:cs typeface="Times New Roman" panose="02020603050405020304" pitchFamily="18" charset="0"/>
              </a:rPr>
              <a:t>P3</a:t>
            </a:r>
            <a:r>
              <a:rPr lang="en-US" sz="2000" dirty="0">
                <a:latin typeface="Times New Roman" panose="02020603050405020304" pitchFamily="18" charset="0"/>
                <a:cs typeface="Times New Roman" panose="02020603050405020304" pitchFamily="18" charset="0"/>
              </a:rPr>
              <a:t> - arrangement in which a government (the transferor) </a:t>
            </a:r>
            <a:r>
              <a:rPr lang="en-US" sz="2000" b="1" dirty="0">
                <a:latin typeface="Times New Roman" panose="02020603050405020304" pitchFamily="18" charset="0"/>
                <a:cs typeface="Times New Roman" panose="02020603050405020304" pitchFamily="18" charset="0"/>
              </a:rPr>
              <a:t>contracts</a:t>
            </a:r>
            <a:r>
              <a:rPr lang="en-US" sz="2000" dirty="0">
                <a:latin typeface="Times New Roman" panose="02020603050405020304" pitchFamily="18" charset="0"/>
                <a:cs typeface="Times New Roman" panose="02020603050405020304" pitchFamily="18" charset="0"/>
              </a:rPr>
              <a:t> with an operator [governmental or nongovernmental] to provide public services by </a:t>
            </a:r>
            <a:r>
              <a:rPr lang="en-US" sz="2000" b="1" dirty="0">
                <a:latin typeface="Times New Roman" panose="02020603050405020304" pitchFamily="18" charset="0"/>
                <a:cs typeface="Times New Roman" panose="02020603050405020304" pitchFamily="18" charset="0"/>
              </a:rPr>
              <a:t>conveying control of the right </a:t>
            </a:r>
            <a:r>
              <a:rPr lang="en-US" sz="2000" dirty="0">
                <a:latin typeface="Times New Roman" panose="02020603050405020304" pitchFamily="18" charset="0"/>
                <a:cs typeface="Times New Roman" panose="02020603050405020304" pitchFamily="18" charset="0"/>
              </a:rPr>
              <a:t>to </a:t>
            </a:r>
            <a:r>
              <a:rPr lang="en-US" sz="2000" u="sng" dirty="0">
                <a:latin typeface="Times New Roman" panose="02020603050405020304" pitchFamily="18" charset="0"/>
                <a:cs typeface="Times New Roman" panose="02020603050405020304" pitchFamily="18" charset="0"/>
              </a:rPr>
              <a:t>operate</a:t>
            </a:r>
            <a:r>
              <a:rPr lang="en-US" sz="2000" dirty="0">
                <a:latin typeface="Times New Roman" panose="02020603050405020304" pitchFamily="18" charset="0"/>
                <a:cs typeface="Times New Roman" panose="02020603050405020304" pitchFamily="18" charset="0"/>
              </a:rPr>
              <a:t> a nonfinancial asset, such as infrastructure or other capital asset (the </a:t>
            </a:r>
            <a:r>
              <a:rPr lang="en-US" sz="2000" b="1" dirty="0">
                <a:latin typeface="Times New Roman" panose="02020603050405020304" pitchFamily="18" charset="0"/>
                <a:cs typeface="Times New Roman" panose="02020603050405020304" pitchFamily="18" charset="0"/>
              </a:rPr>
              <a:t>underlying PPP asset</a:t>
            </a:r>
            <a:r>
              <a:rPr lang="en-US" sz="2000" dirty="0">
                <a:latin typeface="Times New Roman" panose="02020603050405020304" pitchFamily="18" charset="0"/>
                <a:cs typeface="Times New Roman" panose="02020603050405020304" pitchFamily="18" charset="0"/>
              </a:rPr>
              <a:t>), for a </a:t>
            </a:r>
            <a:r>
              <a:rPr lang="en-US" sz="2000" b="1" dirty="0">
                <a:latin typeface="Times New Roman" panose="02020603050405020304" pitchFamily="18" charset="0"/>
                <a:cs typeface="Times New Roman" panose="02020603050405020304" pitchFamily="18" charset="0"/>
              </a:rPr>
              <a:t>period of time</a:t>
            </a:r>
            <a:r>
              <a:rPr lang="en-US" sz="2000" dirty="0">
                <a:latin typeface="Times New Roman" panose="02020603050405020304" pitchFamily="18" charset="0"/>
                <a:cs typeface="Times New Roman" panose="02020603050405020304" pitchFamily="18" charset="0"/>
              </a:rPr>
              <a:t> in an </a:t>
            </a:r>
            <a:r>
              <a:rPr lang="en-US" sz="2000" b="1" dirty="0">
                <a:latin typeface="Times New Roman" panose="02020603050405020304" pitchFamily="18" charset="0"/>
                <a:cs typeface="Times New Roman" panose="02020603050405020304" pitchFamily="18" charset="0"/>
              </a:rPr>
              <a:t>exchange or exchange-like transaction</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163957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9C7F25-D94D-4DF0-A502-5AC109E34178}"/>
              </a:ext>
            </a:extLst>
          </p:cNvPr>
          <p:cNvSpPr>
            <a:spLocks noGrp="1"/>
          </p:cNvSpPr>
          <p:nvPr>
            <p:ph type="title"/>
          </p:nvPr>
        </p:nvSpPr>
        <p:spPr>
          <a:xfrm>
            <a:off x="119503" y="267649"/>
            <a:ext cx="8677797" cy="897252"/>
          </a:xfrm>
        </p:spPr>
        <p:txBody>
          <a:bodyPr/>
          <a:lstStyle/>
          <a:p>
            <a:r>
              <a:rPr lang="en-US" dirty="0"/>
              <a:t>Recognition and Measurement Guidance</a:t>
            </a:r>
          </a:p>
        </p:txBody>
      </p:sp>
      <p:sp>
        <p:nvSpPr>
          <p:cNvPr id="4" name="Slide Number Placeholder 3">
            <a:extLst>
              <a:ext uri="{FF2B5EF4-FFF2-40B4-BE49-F238E27FC236}">
                <a16:creationId xmlns:a16="http://schemas.microsoft.com/office/drawing/2014/main" id="{FB742969-9E47-43AF-BC7F-FDFC2543A0F4}"/>
              </a:ext>
            </a:extLst>
          </p:cNvPr>
          <p:cNvSpPr>
            <a:spLocks noGrp="1"/>
          </p:cNvSpPr>
          <p:nvPr>
            <p:ph type="sldNum" sz="quarter" idx="4"/>
          </p:nvPr>
        </p:nvSpPr>
        <p:spPr/>
        <p:txBody>
          <a:bodyPr/>
          <a:lstStyle/>
          <a:p>
            <a:pPr>
              <a:defRPr/>
            </a:pPr>
            <a:fld id="{B8C3CD40-D32D-4A66-9ED6-B023972553E0}" type="slidenum">
              <a:rPr lang="en-US">
                <a:latin typeface="Arial"/>
              </a:rPr>
              <a:pPr>
                <a:defRPr/>
              </a:pPr>
              <a:t>31</a:t>
            </a:fld>
            <a:endParaRPr lang="en-US" dirty="0">
              <a:latin typeface="Arial"/>
            </a:endParaRPr>
          </a:p>
        </p:txBody>
      </p:sp>
      <p:sp>
        <p:nvSpPr>
          <p:cNvPr id="7" name="Content Placeholder 6">
            <a:extLst>
              <a:ext uri="{FF2B5EF4-FFF2-40B4-BE49-F238E27FC236}">
                <a16:creationId xmlns:a16="http://schemas.microsoft.com/office/drawing/2014/main" id="{F8D3D5ED-4F79-4F92-A39F-EF9BE0488894}"/>
              </a:ext>
            </a:extLst>
          </p:cNvPr>
          <p:cNvSpPr>
            <a:spLocks noGrp="1"/>
          </p:cNvSpPr>
          <p:nvPr>
            <p:ph idx="1"/>
          </p:nvPr>
        </p:nvSpPr>
        <p:spPr/>
        <p:txBody>
          <a:bodyPr/>
          <a:lstStyle/>
          <a:p>
            <a:endParaRPr lang="en-US" dirty="0"/>
          </a:p>
          <a:p>
            <a:endParaRPr lang="en-US" dirty="0"/>
          </a:p>
          <a:p>
            <a:endParaRPr lang="en-US" dirty="0"/>
          </a:p>
        </p:txBody>
      </p:sp>
      <p:graphicFrame>
        <p:nvGraphicFramePr>
          <p:cNvPr id="18" name="Diagram 17">
            <a:extLst>
              <a:ext uri="{FF2B5EF4-FFF2-40B4-BE49-F238E27FC236}">
                <a16:creationId xmlns:a16="http://schemas.microsoft.com/office/drawing/2014/main" id="{B628A00C-0D8B-410E-B2C3-4ABC725B9785}"/>
              </a:ext>
            </a:extLst>
          </p:cNvPr>
          <p:cNvGraphicFramePr/>
          <p:nvPr/>
        </p:nvGraphicFramePr>
        <p:xfrm>
          <a:off x="-83819" y="849617"/>
          <a:ext cx="8383731" cy="51587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1184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DB6E7C-DE1F-4C0B-B16B-A3D7964E93F6}"/>
              </a:ext>
            </a:extLst>
          </p:cNvPr>
          <p:cNvSpPr>
            <a:spLocks noGrp="1"/>
          </p:cNvSpPr>
          <p:nvPr>
            <p:ph idx="1"/>
          </p:nvPr>
        </p:nvSpPr>
        <p:spPr>
          <a:xfrm>
            <a:off x="519048" y="1340579"/>
            <a:ext cx="7984870" cy="5003173"/>
          </a:xfrm>
        </p:spPr>
        <p:txBody>
          <a:bodyPr/>
          <a:lstStyle/>
          <a:p>
            <a:r>
              <a:rPr lang="en-US" dirty="0"/>
              <a:t>All SBITAs meet definition of lease</a:t>
            </a:r>
          </a:p>
          <a:p>
            <a:r>
              <a:rPr lang="en-US" dirty="0"/>
              <a:t>Depends on what the underlying asset is:</a:t>
            </a:r>
          </a:p>
          <a:p>
            <a:pPr lvl="1"/>
            <a:r>
              <a:rPr lang="en-US" dirty="0"/>
              <a:t>Tangible capital assets alone – Statement 87</a:t>
            </a:r>
          </a:p>
          <a:p>
            <a:pPr lvl="1"/>
            <a:r>
              <a:rPr lang="en-US" dirty="0"/>
              <a:t>IT software alone – Statement 96</a:t>
            </a:r>
          </a:p>
          <a:p>
            <a:pPr lvl="1"/>
            <a:r>
              <a:rPr lang="en-US" dirty="0"/>
              <a:t>IT software in combination with tangible capital assets:</a:t>
            </a:r>
          </a:p>
          <a:p>
            <a:pPr lvl="2"/>
            <a:r>
              <a:rPr lang="en-US" dirty="0"/>
              <a:t>Software component is insignificant compared to cost of underlying tangible capital asset – Statement 87</a:t>
            </a:r>
          </a:p>
          <a:p>
            <a:pPr lvl="2"/>
            <a:r>
              <a:rPr lang="en-US" dirty="0"/>
              <a:t>Otherwise – Statement 96</a:t>
            </a:r>
          </a:p>
          <a:p>
            <a:r>
              <a:rPr lang="en-US" dirty="0"/>
              <a:t>Also excluded from Statement 96:</a:t>
            </a:r>
          </a:p>
          <a:p>
            <a:pPr lvl="1"/>
            <a:r>
              <a:rPr lang="en-US" sz="1575" dirty="0"/>
              <a:t>Governments acting as SBITA vendors</a:t>
            </a:r>
          </a:p>
          <a:p>
            <a:pPr lvl="1"/>
            <a:r>
              <a:rPr lang="en-US" sz="1575" dirty="0"/>
              <a:t>Contracts that meet the definition of a P3 in Statement 94</a:t>
            </a:r>
          </a:p>
          <a:p>
            <a:pPr lvl="1"/>
            <a:r>
              <a:rPr lang="en-US" sz="1575" dirty="0"/>
              <a:t>Perpetual software licenses</a:t>
            </a:r>
          </a:p>
          <a:p>
            <a:endParaRPr lang="en-US" dirty="0"/>
          </a:p>
          <a:p>
            <a:pPr lvl="1"/>
            <a:endParaRPr lang="en-US" dirty="0"/>
          </a:p>
        </p:txBody>
      </p:sp>
      <p:sp>
        <p:nvSpPr>
          <p:cNvPr id="3" name="Title 2">
            <a:extLst>
              <a:ext uri="{FF2B5EF4-FFF2-40B4-BE49-F238E27FC236}">
                <a16:creationId xmlns:a16="http://schemas.microsoft.com/office/drawing/2014/main" id="{EB97D3DF-98E5-47E6-8635-C0A093BEB59E}"/>
              </a:ext>
            </a:extLst>
          </p:cNvPr>
          <p:cNvSpPr>
            <a:spLocks noGrp="1"/>
          </p:cNvSpPr>
          <p:nvPr>
            <p:ph type="title"/>
          </p:nvPr>
        </p:nvSpPr>
        <p:spPr>
          <a:xfrm>
            <a:off x="519048" y="514247"/>
            <a:ext cx="7984871" cy="720193"/>
          </a:xfrm>
        </p:spPr>
        <p:txBody>
          <a:bodyPr/>
          <a:lstStyle/>
          <a:p>
            <a:r>
              <a:rPr lang="en-US" dirty="0"/>
              <a:t>Relationship between Leases and SBITAs</a:t>
            </a:r>
          </a:p>
        </p:txBody>
      </p:sp>
      <p:sp>
        <p:nvSpPr>
          <p:cNvPr id="4" name="Slide Number Placeholder 3">
            <a:extLst>
              <a:ext uri="{FF2B5EF4-FFF2-40B4-BE49-F238E27FC236}">
                <a16:creationId xmlns:a16="http://schemas.microsoft.com/office/drawing/2014/main" id="{281917B5-A302-4EDB-B86C-614F77B39D45}"/>
              </a:ext>
            </a:extLst>
          </p:cNvPr>
          <p:cNvSpPr>
            <a:spLocks noGrp="1"/>
          </p:cNvSpPr>
          <p:nvPr>
            <p:ph type="sldNum" sz="quarter" idx="4"/>
          </p:nvPr>
        </p:nvSpPr>
        <p:spPr/>
        <p:txBody>
          <a:bodyPr/>
          <a:lstStyle/>
          <a:p>
            <a:pPr>
              <a:defRPr/>
            </a:pPr>
            <a:fld id="{B8C3CD40-D32D-4A66-9ED6-B023972553E0}" type="slidenum">
              <a:rPr lang="en-US" smtClean="0"/>
              <a:pPr>
                <a:defRPr/>
              </a:pPr>
              <a:t>32</a:t>
            </a:fld>
            <a:endParaRPr lang="en-US" dirty="0"/>
          </a:p>
        </p:txBody>
      </p:sp>
    </p:spTree>
    <p:extLst>
      <p:ext uri="{BB962C8B-B14F-4D97-AF65-F5344CB8AC3E}">
        <p14:creationId xmlns:p14="http://schemas.microsoft.com/office/powerpoint/2010/main" val="10447114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467AF6-A68A-44FE-B121-47789F1C21AF}"/>
              </a:ext>
            </a:extLst>
          </p:cNvPr>
          <p:cNvSpPr>
            <a:spLocks noGrp="1"/>
          </p:cNvSpPr>
          <p:nvPr>
            <p:ph idx="1"/>
          </p:nvPr>
        </p:nvSpPr>
        <p:spPr/>
        <p:txBody>
          <a:bodyPr/>
          <a:lstStyle/>
          <a:p>
            <a:pPr marL="233045" indent="-226695"/>
            <a:r>
              <a:rPr lang="en-US" dirty="0"/>
              <a:t>Lease/PPP/Subscription Term</a:t>
            </a:r>
            <a:endParaRPr lang="en-US"/>
          </a:p>
          <a:p>
            <a:pPr marL="233045" indent="-226695"/>
            <a:r>
              <a:rPr lang="en-US" dirty="0"/>
              <a:t>Short-Term Lease/SBITA</a:t>
            </a:r>
          </a:p>
          <a:p>
            <a:pPr marL="233045" indent="-226695">
              <a:buFont typeface="Wingdings"/>
              <a:buChar char="§"/>
            </a:pPr>
            <a:r>
              <a:rPr lang="en-US" dirty="0">
                <a:latin typeface="Arial"/>
                <a:cs typeface="Arial"/>
              </a:rPr>
              <a:t>General recognition and measurement</a:t>
            </a:r>
          </a:p>
        </p:txBody>
      </p:sp>
      <p:sp>
        <p:nvSpPr>
          <p:cNvPr id="3" name="Title 2">
            <a:extLst>
              <a:ext uri="{FF2B5EF4-FFF2-40B4-BE49-F238E27FC236}">
                <a16:creationId xmlns:a16="http://schemas.microsoft.com/office/drawing/2014/main" id="{71C65BA3-AD9A-4887-B611-A2C2CFAB5647}"/>
              </a:ext>
            </a:extLst>
          </p:cNvPr>
          <p:cNvSpPr>
            <a:spLocks noGrp="1"/>
          </p:cNvSpPr>
          <p:nvPr>
            <p:ph type="title"/>
          </p:nvPr>
        </p:nvSpPr>
        <p:spPr/>
        <p:txBody>
          <a:bodyPr/>
          <a:lstStyle/>
          <a:p>
            <a:r>
              <a:rPr lang="en-US" dirty="0"/>
              <a:t>Topics That Are The Same</a:t>
            </a:r>
          </a:p>
        </p:txBody>
      </p:sp>
      <p:sp>
        <p:nvSpPr>
          <p:cNvPr id="4" name="Slide Number Placeholder 3">
            <a:extLst>
              <a:ext uri="{FF2B5EF4-FFF2-40B4-BE49-F238E27FC236}">
                <a16:creationId xmlns:a16="http://schemas.microsoft.com/office/drawing/2014/main" id="{F5351DE6-9988-4761-860E-79C91A881DA8}"/>
              </a:ext>
            </a:extLst>
          </p:cNvPr>
          <p:cNvSpPr>
            <a:spLocks noGrp="1"/>
          </p:cNvSpPr>
          <p:nvPr>
            <p:ph type="sldNum" sz="quarter" idx="4"/>
          </p:nvPr>
        </p:nvSpPr>
        <p:spPr/>
        <p:txBody>
          <a:bodyPr/>
          <a:lstStyle/>
          <a:p>
            <a:pPr>
              <a:defRPr/>
            </a:pPr>
            <a:fld id="{B8C3CD40-D32D-4A66-9ED6-B023972553E0}" type="slidenum">
              <a:rPr lang="en-US" smtClean="0"/>
              <a:pPr>
                <a:defRPr/>
              </a:pPr>
              <a:t>33</a:t>
            </a:fld>
            <a:endParaRPr lang="en-US" dirty="0"/>
          </a:p>
        </p:txBody>
      </p:sp>
    </p:spTree>
    <p:extLst>
      <p:ext uri="{BB962C8B-B14F-4D97-AF65-F5344CB8AC3E}">
        <p14:creationId xmlns:p14="http://schemas.microsoft.com/office/powerpoint/2010/main" val="24901706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ED0D43C-6BE7-472D-B99C-4DDFC8B74D39}"/>
              </a:ext>
            </a:extLst>
          </p:cNvPr>
          <p:cNvSpPr>
            <a:spLocks noGrp="1"/>
          </p:cNvSpPr>
          <p:nvPr>
            <p:ph idx="1"/>
          </p:nvPr>
        </p:nvSpPr>
        <p:spPr>
          <a:xfrm>
            <a:off x="177706" y="1200096"/>
            <a:ext cx="8561387" cy="508632"/>
          </a:xfrm>
        </p:spPr>
        <p:txBody>
          <a:bodyPr/>
          <a:lstStyle/>
          <a:p>
            <a:r>
              <a:rPr lang="en-US" sz="2000" dirty="0"/>
              <a:t>For financial reporting purposes, when does the lease/PPP/subscription term start and end?</a:t>
            </a:r>
          </a:p>
          <a:p>
            <a:pPr lvl="1"/>
            <a:r>
              <a:rPr lang="en-US" sz="1800" dirty="0"/>
              <a:t>Start with the </a:t>
            </a:r>
            <a:r>
              <a:rPr lang="en-US" sz="1800" dirty="0">
                <a:solidFill>
                  <a:schemeClr val="accent3">
                    <a:lumMod val="60000"/>
                    <a:lumOff val="40000"/>
                  </a:schemeClr>
                </a:solidFill>
              </a:rPr>
              <a:t>noncancelable period</a:t>
            </a:r>
          </a:p>
        </p:txBody>
      </p:sp>
      <p:sp>
        <p:nvSpPr>
          <p:cNvPr id="2" name="Title 1">
            <a:extLst>
              <a:ext uri="{FF2B5EF4-FFF2-40B4-BE49-F238E27FC236}">
                <a16:creationId xmlns:a16="http://schemas.microsoft.com/office/drawing/2014/main" id="{DB8EF430-63F6-4BF1-AB52-EFD384E852A0}"/>
              </a:ext>
            </a:extLst>
          </p:cNvPr>
          <p:cNvSpPr>
            <a:spLocks noGrp="1"/>
          </p:cNvSpPr>
          <p:nvPr>
            <p:ph type="title"/>
          </p:nvPr>
        </p:nvSpPr>
        <p:spPr>
          <a:xfrm>
            <a:off x="119502" y="232524"/>
            <a:ext cx="8677797" cy="897252"/>
          </a:xfrm>
        </p:spPr>
        <p:txBody>
          <a:bodyPr/>
          <a:lstStyle/>
          <a:p>
            <a:r>
              <a:rPr lang="en-US" dirty="0"/>
              <a:t>Lease/PPP/Subscription Term</a:t>
            </a:r>
          </a:p>
        </p:txBody>
      </p:sp>
      <p:sp>
        <p:nvSpPr>
          <p:cNvPr id="3" name="Slide Number Placeholder 2">
            <a:extLst>
              <a:ext uri="{FF2B5EF4-FFF2-40B4-BE49-F238E27FC236}">
                <a16:creationId xmlns:a16="http://schemas.microsoft.com/office/drawing/2014/main" id="{68B3E7EA-FBEE-4733-BDAE-77BB0CBC665F}"/>
              </a:ext>
            </a:extLst>
          </p:cNvPr>
          <p:cNvSpPr>
            <a:spLocks noGrp="1"/>
          </p:cNvSpPr>
          <p:nvPr>
            <p:ph type="sldNum" sz="quarter" idx="4"/>
          </p:nvPr>
        </p:nvSpPr>
        <p:spPr/>
        <p:txBody>
          <a:bodyPr/>
          <a:lstStyle/>
          <a:p>
            <a:pPr>
              <a:defRPr/>
            </a:pPr>
            <a:fld id="{B8C3CD40-D32D-4A66-9ED6-B023972553E0}" type="slidenum">
              <a:rPr lang="en-US" smtClean="0"/>
              <a:pPr>
                <a:defRPr/>
              </a:pPr>
              <a:t>34</a:t>
            </a:fld>
            <a:endParaRPr lang="en-US"/>
          </a:p>
        </p:txBody>
      </p:sp>
      <p:sp>
        <p:nvSpPr>
          <p:cNvPr id="5" name="Rectangle 4">
            <a:extLst>
              <a:ext uri="{FF2B5EF4-FFF2-40B4-BE49-F238E27FC236}">
                <a16:creationId xmlns:a16="http://schemas.microsoft.com/office/drawing/2014/main" id="{899F7E53-4175-4E57-B672-2AA6B8D6623E}"/>
              </a:ext>
            </a:extLst>
          </p:cNvPr>
          <p:cNvSpPr/>
          <p:nvPr/>
        </p:nvSpPr>
        <p:spPr bwMode="auto">
          <a:xfrm>
            <a:off x="323273" y="2327564"/>
            <a:ext cx="4618182" cy="91440"/>
          </a:xfrm>
          <a:prstGeom prst="rect">
            <a:avLst/>
          </a:prstGeom>
          <a:solidFill>
            <a:schemeClr val="accent3">
              <a:lumMod val="60000"/>
              <a:lumOff val="40000"/>
            </a:schemeClr>
          </a:solidFill>
          <a:ln w="9525">
            <a:noFill/>
            <a:miter lim="800000"/>
            <a:headEnd/>
            <a:tailEnd/>
          </a:ln>
        </p:spPr>
        <p:txBody>
          <a:bodyPr wrap="square" rtlCol="0" anchor="ctr">
            <a:spAutoFit/>
          </a:bodyPr>
          <a:lstStyle/>
          <a:p>
            <a:pPr algn="ctr" fontAlgn="base">
              <a:spcBef>
                <a:spcPct val="0"/>
              </a:spcBef>
              <a:spcAft>
                <a:spcPct val="0"/>
              </a:spcAft>
            </a:pPr>
            <a:endParaRPr lang="en-US" sz="2000">
              <a:solidFill>
                <a:prstClr val="black"/>
              </a:solidFill>
              <a:latin typeface="Arial" charset="0"/>
              <a:cs typeface="Arial" charset="0"/>
            </a:endParaRPr>
          </a:p>
        </p:txBody>
      </p:sp>
      <p:sp>
        <p:nvSpPr>
          <p:cNvPr id="6" name="TextBox 5">
            <a:extLst>
              <a:ext uri="{FF2B5EF4-FFF2-40B4-BE49-F238E27FC236}">
                <a16:creationId xmlns:a16="http://schemas.microsoft.com/office/drawing/2014/main" id="{7F186829-E23F-437E-B39F-1A616BFDBCB1}"/>
              </a:ext>
            </a:extLst>
          </p:cNvPr>
          <p:cNvSpPr txBox="1"/>
          <p:nvPr/>
        </p:nvSpPr>
        <p:spPr>
          <a:xfrm>
            <a:off x="406400" y="2419004"/>
            <a:ext cx="4451927" cy="307777"/>
          </a:xfrm>
          <a:prstGeom prst="rect">
            <a:avLst/>
          </a:prstGeom>
          <a:noFill/>
        </p:spPr>
        <p:txBody>
          <a:bodyPr wrap="square" rtlCol="0">
            <a:spAutoFit/>
          </a:bodyPr>
          <a:lstStyle/>
          <a:p>
            <a:r>
              <a:rPr lang="en-US" sz="1400"/>
              <a:t>2021…………………………………………………..2027</a:t>
            </a:r>
          </a:p>
        </p:txBody>
      </p:sp>
      <p:sp>
        <p:nvSpPr>
          <p:cNvPr id="7" name="Content Placeholder 3">
            <a:extLst>
              <a:ext uri="{FF2B5EF4-FFF2-40B4-BE49-F238E27FC236}">
                <a16:creationId xmlns:a16="http://schemas.microsoft.com/office/drawing/2014/main" id="{DA277B55-8E95-4E7C-AA97-0A27B18BBFAF}"/>
              </a:ext>
            </a:extLst>
          </p:cNvPr>
          <p:cNvSpPr txBox="1">
            <a:spLocks/>
          </p:cNvSpPr>
          <p:nvPr/>
        </p:nvSpPr>
        <p:spPr bwMode="auto">
          <a:xfrm>
            <a:off x="173448" y="2944388"/>
            <a:ext cx="8561387" cy="11103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3363" indent="-227013" algn="l" rtl="0" eaLnBrk="1" fontAlgn="base" hangingPunct="1">
              <a:lnSpc>
                <a:spcPct val="112000"/>
              </a:lnSpc>
              <a:spcBef>
                <a:spcPts val="1500"/>
              </a:spcBef>
              <a:spcAft>
                <a:spcPct val="0"/>
              </a:spcAft>
              <a:buClr>
                <a:srgbClr val="EF4142"/>
              </a:buClr>
              <a:buFont typeface="Wingdings" charset="2"/>
              <a:buChar char="§"/>
              <a:tabLst/>
              <a:defRPr sz="2400" b="0" kern="1200">
                <a:solidFill>
                  <a:srgbClr val="000000"/>
                </a:solidFill>
                <a:latin typeface="Arial" pitchFamily="34" charset="0"/>
                <a:ea typeface="+mn-ea"/>
                <a:cs typeface="Arial" pitchFamily="34" charset="0"/>
              </a:defRPr>
            </a:lvl1pPr>
            <a:lvl2pPr marL="457200" indent="-223838" algn="l" rtl="0" eaLnBrk="1" fontAlgn="base" hangingPunct="1">
              <a:lnSpc>
                <a:spcPct val="112000"/>
              </a:lnSpc>
              <a:spcBef>
                <a:spcPts val="400"/>
              </a:spcBef>
              <a:spcAft>
                <a:spcPct val="0"/>
              </a:spcAft>
              <a:buClr>
                <a:srgbClr val="EF4142"/>
              </a:buClr>
              <a:buFont typeface="Lucida Grande"/>
              <a:buChar char="-"/>
              <a:tabLst/>
              <a:defRPr sz="2200" kern="1200" baseline="0">
                <a:solidFill>
                  <a:schemeClr val="tx1">
                    <a:lumMod val="75000"/>
                    <a:lumOff val="25000"/>
                  </a:schemeClr>
                </a:solidFill>
                <a:latin typeface="Arial" pitchFamily="34" charset="0"/>
                <a:ea typeface="+mn-ea"/>
                <a:cs typeface="Arial" pitchFamily="34" charset="0"/>
              </a:defRPr>
            </a:lvl2pPr>
            <a:lvl3pPr marL="690563" indent="-222250" algn="l" rtl="0" eaLnBrk="1" fontAlgn="base" hangingPunct="1">
              <a:lnSpc>
                <a:spcPct val="112000"/>
              </a:lnSpc>
              <a:spcBef>
                <a:spcPts val="300"/>
              </a:spcBef>
              <a:spcAft>
                <a:spcPct val="0"/>
              </a:spcAft>
              <a:buClr>
                <a:srgbClr val="EF4142"/>
              </a:buClr>
              <a:buFont typeface="Arial" pitchFamily="34" charset="0"/>
              <a:buChar char="•"/>
              <a:tabLst/>
              <a:defRPr sz="2000" kern="1200">
                <a:solidFill>
                  <a:schemeClr val="tx1">
                    <a:lumMod val="75000"/>
                    <a:lumOff val="25000"/>
                  </a:schemeClr>
                </a:solidFill>
                <a:latin typeface="Arial" pitchFamily="34" charset="0"/>
                <a:ea typeface="+mn-ea"/>
                <a:cs typeface="Arial" pitchFamily="34" charset="0"/>
              </a:defRPr>
            </a:lvl3pPr>
            <a:lvl4pPr marL="914400" indent="-227013" algn="l" rtl="0" eaLnBrk="1" fontAlgn="base" hangingPunct="1">
              <a:lnSpc>
                <a:spcPct val="112000"/>
              </a:lnSpc>
              <a:spcBef>
                <a:spcPts val="300"/>
              </a:spcBef>
              <a:spcAft>
                <a:spcPct val="0"/>
              </a:spcAft>
              <a:buClr>
                <a:srgbClr val="EF4142"/>
              </a:buClr>
              <a:buFont typeface="Courier New" pitchFamily="49" charset="0"/>
              <a:buChar char="o"/>
              <a:tabLst/>
              <a:defRPr sz="1800" kern="1200">
                <a:solidFill>
                  <a:schemeClr val="tx1">
                    <a:lumMod val="75000"/>
                    <a:lumOff val="25000"/>
                  </a:schemeClr>
                </a:solidFill>
                <a:latin typeface="Arial" pitchFamily="34" charset="0"/>
                <a:ea typeface="+mn-ea"/>
                <a:cs typeface="Arial" pitchFamily="34" charset="0"/>
              </a:defRPr>
            </a:lvl4pPr>
            <a:lvl5pPr marL="1147763" indent="-227013" algn="l" rtl="0" eaLnBrk="1" fontAlgn="base" hangingPunct="1">
              <a:lnSpc>
                <a:spcPct val="112000"/>
              </a:lnSpc>
              <a:spcBef>
                <a:spcPts val="300"/>
              </a:spcBef>
              <a:spcAft>
                <a:spcPct val="0"/>
              </a:spcAft>
              <a:buClr>
                <a:srgbClr val="EF4142"/>
              </a:buClr>
              <a:buFont typeface="Arial" charset="0"/>
              <a:buChar char="»"/>
              <a:defRPr sz="18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1800" dirty="0"/>
              <a:t>Plus periods covered by options to:</a:t>
            </a:r>
          </a:p>
          <a:p>
            <a:pPr lvl="2"/>
            <a:r>
              <a:rPr lang="en-US" sz="1600" dirty="0">
                <a:solidFill>
                  <a:schemeClr val="accent2">
                    <a:lumMod val="75000"/>
                  </a:schemeClr>
                </a:solidFill>
              </a:rPr>
              <a:t>Extend</a:t>
            </a:r>
            <a:r>
              <a:rPr lang="en-US" sz="1600" dirty="0"/>
              <a:t>, if reasonably certain of being exercised</a:t>
            </a:r>
          </a:p>
          <a:p>
            <a:pPr lvl="2"/>
            <a:r>
              <a:rPr lang="en-US" sz="1600" dirty="0">
                <a:solidFill>
                  <a:schemeClr val="accent2">
                    <a:lumMod val="75000"/>
                  </a:schemeClr>
                </a:solidFill>
              </a:rPr>
              <a:t>Terminate</a:t>
            </a:r>
            <a:r>
              <a:rPr lang="en-US" sz="1600" dirty="0"/>
              <a:t>, if reasonably certain of </a:t>
            </a:r>
            <a:r>
              <a:rPr lang="en-US" sz="1600" i="1" dirty="0"/>
              <a:t>not</a:t>
            </a:r>
            <a:r>
              <a:rPr lang="en-US" sz="1600" dirty="0"/>
              <a:t> being exercised</a:t>
            </a:r>
          </a:p>
        </p:txBody>
      </p:sp>
      <p:sp>
        <p:nvSpPr>
          <p:cNvPr id="8" name="Rectangle 7">
            <a:extLst>
              <a:ext uri="{FF2B5EF4-FFF2-40B4-BE49-F238E27FC236}">
                <a16:creationId xmlns:a16="http://schemas.microsoft.com/office/drawing/2014/main" id="{FB7E22DF-0F63-4D13-A3C1-571E9C2356AF}"/>
              </a:ext>
            </a:extLst>
          </p:cNvPr>
          <p:cNvSpPr/>
          <p:nvPr/>
        </p:nvSpPr>
        <p:spPr bwMode="auto">
          <a:xfrm>
            <a:off x="4941454" y="2327564"/>
            <a:ext cx="2651760" cy="91440"/>
          </a:xfrm>
          <a:prstGeom prst="rect">
            <a:avLst/>
          </a:prstGeom>
          <a:solidFill>
            <a:schemeClr val="accent2">
              <a:lumMod val="75000"/>
            </a:schemeClr>
          </a:solidFill>
          <a:ln w="9525">
            <a:noFill/>
            <a:miter lim="800000"/>
            <a:headEnd/>
            <a:tailEnd/>
          </a:ln>
        </p:spPr>
        <p:txBody>
          <a:bodyPr wrap="square" rtlCol="0" anchor="ctr">
            <a:spAutoFit/>
          </a:bodyPr>
          <a:lstStyle/>
          <a:p>
            <a:pPr algn="ctr" fontAlgn="base">
              <a:spcBef>
                <a:spcPct val="0"/>
              </a:spcBef>
              <a:spcAft>
                <a:spcPct val="0"/>
              </a:spcAft>
            </a:pPr>
            <a:endParaRPr lang="en-US" sz="2000">
              <a:solidFill>
                <a:prstClr val="black"/>
              </a:solidFill>
              <a:latin typeface="Arial" charset="0"/>
              <a:cs typeface="Arial" charset="0"/>
            </a:endParaRPr>
          </a:p>
        </p:txBody>
      </p:sp>
      <p:sp>
        <p:nvSpPr>
          <p:cNvPr id="9" name="TextBox 8">
            <a:extLst>
              <a:ext uri="{FF2B5EF4-FFF2-40B4-BE49-F238E27FC236}">
                <a16:creationId xmlns:a16="http://schemas.microsoft.com/office/drawing/2014/main" id="{C763D199-CA17-4A4F-91DB-9C5CBD4C50C4}"/>
              </a:ext>
            </a:extLst>
          </p:cNvPr>
          <p:cNvSpPr txBox="1"/>
          <p:nvPr/>
        </p:nvSpPr>
        <p:spPr>
          <a:xfrm>
            <a:off x="4664366" y="2417454"/>
            <a:ext cx="2983345" cy="307777"/>
          </a:xfrm>
          <a:prstGeom prst="rect">
            <a:avLst/>
          </a:prstGeom>
          <a:noFill/>
        </p:spPr>
        <p:txBody>
          <a:bodyPr wrap="square" rtlCol="0">
            <a:spAutoFit/>
          </a:bodyPr>
          <a:lstStyle/>
          <a:p>
            <a:r>
              <a:rPr lang="en-US" sz="1400"/>
              <a:t>………………………………….2031</a:t>
            </a:r>
          </a:p>
        </p:txBody>
      </p:sp>
      <p:sp>
        <p:nvSpPr>
          <p:cNvPr id="10" name="Content Placeholder 3">
            <a:extLst>
              <a:ext uri="{FF2B5EF4-FFF2-40B4-BE49-F238E27FC236}">
                <a16:creationId xmlns:a16="http://schemas.microsoft.com/office/drawing/2014/main" id="{297EDD74-E184-40CC-B25E-1A59816F0907}"/>
              </a:ext>
            </a:extLst>
          </p:cNvPr>
          <p:cNvSpPr txBox="1">
            <a:spLocks/>
          </p:cNvSpPr>
          <p:nvPr/>
        </p:nvSpPr>
        <p:spPr bwMode="auto">
          <a:xfrm>
            <a:off x="173448" y="4024959"/>
            <a:ext cx="8561387" cy="17513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33363" indent="-227013" algn="l" rtl="0" eaLnBrk="1" fontAlgn="base" hangingPunct="1">
              <a:lnSpc>
                <a:spcPct val="112000"/>
              </a:lnSpc>
              <a:spcBef>
                <a:spcPts val="1500"/>
              </a:spcBef>
              <a:spcAft>
                <a:spcPct val="0"/>
              </a:spcAft>
              <a:buClr>
                <a:srgbClr val="EF4142"/>
              </a:buClr>
              <a:buFont typeface="Wingdings" charset="2"/>
              <a:buChar char="§"/>
              <a:tabLst/>
              <a:defRPr sz="2400" b="0" kern="1200">
                <a:solidFill>
                  <a:srgbClr val="000000"/>
                </a:solidFill>
                <a:latin typeface="Arial" pitchFamily="34" charset="0"/>
                <a:ea typeface="+mn-ea"/>
                <a:cs typeface="Arial" pitchFamily="34" charset="0"/>
              </a:defRPr>
            </a:lvl1pPr>
            <a:lvl2pPr marL="457200" indent="-223838" algn="l" rtl="0" eaLnBrk="1" fontAlgn="base" hangingPunct="1">
              <a:lnSpc>
                <a:spcPct val="112000"/>
              </a:lnSpc>
              <a:spcBef>
                <a:spcPts val="400"/>
              </a:spcBef>
              <a:spcAft>
                <a:spcPct val="0"/>
              </a:spcAft>
              <a:buClr>
                <a:srgbClr val="EF4142"/>
              </a:buClr>
              <a:buFont typeface="Lucida Grande"/>
              <a:buChar char="-"/>
              <a:tabLst/>
              <a:defRPr sz="2200" kern="1200" baseline="0">
                <a:solidFill>
                  <a:schemeClr val="tx1">
                    <a:lumMod val="75000"/>
                    <a:lumOff val="25000"/>
                  </a:schemeClr>
                </a:solidFill>
                <a:latin typeface="Arial" pitchFamily="34" charset="0"/>
                <a:ea typeface="+mn-ea"/>
                <a:cs typeface="Arial" pitchFamily="34" charset="0"/>
              </a:defRPr>
            </a:lvl2pPr>
            <a:lvl3pPr marL="690563" indent="-222250" algn="l" rtl="0" eaLnBrk="1" fontAlgn="base" hangingPunct="1">
              <a:lnSpc>
                <a:spcPct val="112000"/>
              </a:lnSpc>
              <a:spcBef>
                <a:spcPts val="300"/>
              </a:spcBef>
              <a:spcAft>
                <a:spcPct val="0"/>
              </a:spcAft>
              <a:buClr>
                <a:srgbClr val="EF4142"/>
              </a:buClr>
              <a:buFont typeface="Arial" pitchFamily="34" charset="0"/>
              <a:buChar char="•"/>
              <a:tabLst/>
              <a:defRPr sz="2000" kern="1200">
                <a:solidFill>
                  <a:schemeClr val="tx1">
                    <a:lumMod val="75000"/>
                    <a:lumOff val="25000"/>
                  </a:schemeClr>
                </a:solidFill>
                <a:latin typeface="Arial" pitchFamily="34" charset="0"/>
                <a:ea typeface="+mn-ea"/>
                <a:cs typeface="Arial" pitchFamily="34" charset="0"/>
              </a:defRPr>
            </a:lvl3pPr>
            <a:lvl4pPr marL="914400" indent="-227013" algn="l" rtl="0" eaLnBrk="1" fontAlgn="base" hangingPunct="1">
              <a:lnSpc>
                <a:spcPct val="112000"/>
              </a:lnSpc>
              <a:spcBef>
                <a:spcPts val="300"/>
              </a:spcBef>
              <a:spcAft>
                <a:spcPct val="0"/>
              </a:spcAft>
              <a:buClr>
                <a:srgbClr val="EF4142"/>
              </a:buClr>
              <a:buFont typeface="Courier New" pitchFamily="49" charset="0"/>
              <a:buChar char="o"/>
              <a:tabLst/>
              <a:defRPr sz="1800" kern="1200">
                <a:solidFill>
                  <a:schemeClr val="tx1">
                    <a:lumMod val="75000"/>
                    <a:lumOff val="25000"/>
                  </a:schemeClr>
                </a:solidFill>
                <a:latin typeface="Arial" pitchFamily="34" charset="0"/>
                <a:ea typeface="+mn-ea"/>
                <a:cs typeface="Arial" pitchFamily="34" charset="0"/>
              </a:defRPr>
            </a:lvl4pPr>
            <a:lvl5pPr marL="1147763" indent="-227013" algn="l" rtl="0" eaLnBrk="1" fontAlgn="base" hangingPunct="1">
              <a:lnSpc>
                <a:spcPct val="112000"/>
              </a:lnSpc>
              <a:spcBef>
                <a:spcPts val="300"/>
              </a:spcBef>
              <a:spcAft>
                <a:spcPct val="0"/>
              </a:spcAft>
              <a:buClr>
                <a:srgbClr val="EF4142"/>
              </a:buClr>
              <a:buFont typeface="Arial" charset="0"/>
              <a:buChar char="»"/>
              <a:defRPr sz="1800"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1800" dirty="0"/>
              <a:t>Excludes cancelable periods</a:t>
            </a:r>
          </a:p>
          <a:p>
            <a:pPr lvl="2"/>
            <a:r>
              <a:rPr lang="en-US" sz="1600" dirty="0"/>
              <a:t>Periods for which lessee/transferor and lessor/operator both have option to extend or terminate (such as rolling month-to-month leases/PPPs/subscriptions)</a:t>
            </a:r>
          </a:p>
          <a:p>
            <a:pPr lvl="1"/>
            <a:r>
              <a:rPr lang="en-US" sz="1800" dirty="0"/>
              <a:t>Fiscal funding and cancellation clauses are ignored unless reasonably certain of being exercised</a:t>
            </a:r>
          </a:p>
        </p:txBody>
      </p:sp>
    </p:spTree>
    <p:extLst>
      <p:ext uri="{BB962C8B-B14F-4D97-AF65-F5344CB8AC3E}">
        <p14:creationId xmlns:p14="http://schemas.microsoft.com/office/powerpoint/2010/main" val="99920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par>
                          <p:cTn id="15" fill="hold">
                            <p:stCondLst>
                              <p:cond delay="0"/>
                            </p:stCondLst>
                            <p:childTnLst>
                              <p:par>
                                <p:cTn id="16" presetID="22"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501" y="197983"/>
            <a:ext cx="8677797" cy="897252"/>
          </a:xfrm>
        </p:spPr>
        <p:txBody>
          <a:bodyPr/>
          <a:lstStyle/>
          <a:p>
            <a:r>
              <a:rPr lang="en-US" dirty="0"/>
              <a:t>Short-Term Leases/SBITAs</a:t>
            </a:r>
          </a:p>
        </p:txBody>
      </p:sp>
      <p:sp>
        <p:nvSpPr>
          <p:cNvPr id="5" name="Slide Number Placeholder 4"/>
          <p:cNvSpPr>
            <a:spLocks noGrp="1"/>
          </p:cNvSpPr>
          <p:nvPr>
            <p:ph type="sldNum" sz="quarter" idx="4"/>
          </p:nvPr>
        </p:nvSpPr>
        <p:spPr/>
        <p:txBody>
          <a:bodyPr/>
          <a:lstStyle/>
          <a:p>
            <a:fld id="{8EDC38AE-20C7-40FD-B53A-27D883917EA3}" type="slidenum">
              <a:rPr lang="en-US" smtClean="0"/>
              <a:pPr/>
              <a:t>35</a:t>
            </a:fld>
            <a:endParaRPr lang="en-US"/>
          </a:p>
        </p:txBody>
      </p:sp>
      <p:graphicFrame>
        <p:nvGraphicFramePr>
          <p:cNvPr id="7" name="Content Placeholder 6">
            <a:extLst>
              <a:ext uri="{FF2B5EF4-FFF2-40B4-BE49-F238E27FC236}">
                <a16:creationId xmlns:a16="http://schemas.microsoft.com/office/drawing/2014/main" id="{375F4AA7-5F14-4732-92D2-A7A362ECDF6E}"/>
              </a:ext>
            </a:extLst>
          </p:cNvPr>
          <p:cNvGraphicFramePr>
            <a:graphicFrameLocks noGrp="1"/>
          </p:cNvGraphicFramePr>
          <p:nvPr>
            <p:ph idx="1"/>
          </p:nvPr>
        </p:nvGraphicFramePr>
        <p:xfrm>
          <a:off x="177706" y="1280162"/>
          <a:ext cx="8540166" cy="4445935"/>
        </p:xfrm>
        <a:graphic>
          <a:graphicData uri="http://schemas.openxmlformats.org/drawingml/2006/table">
            <a:tbl>
              <a:tblPr bandRow="1">
                <a:tableStyleId>{8A107856-5554-42FB-B03E-39F5DBC370BA}</a:tableStyleId>
              </a:tblPr>
              <a:tblGrid>
                <a:gridCol w="2574197">
                  <a:extLst>
                    <a:ext uri="{9D8B030D-6E8A-4147-A177-3AD203B41FA5}">
                      <a16:colId xmlns:a16="http://schemas.microsoft.com/office/drawing/2014/main" val="3479363631"/>
                    </a:ext>
                  </a:extLst>
                </a:gridCol>
                <a:gridCol w="5965969">
                  <a:extLst>
                    <a:ext uri="{9D8B030D-6E8A-4147-A177-3AD203B41FA5}">
                      <a16:colId xmlns:a16="http://schemas.microsoft.com/office/drawing/2014/main" val="3541225142"/>
                    </a:ext>
                  </a:extLst>
                </a:gridCol>
              </a:tblGrid>
              <a:tr h="1632996">
                <a:tc>
                  <a:txBody>
                    <a:bodyPr/>
                    <a:lstStyle/>
                    <a:p>
                      <a:r>
                        <a:rPr lang="en-US" sz="2200" dirty="0"/>
                        <a:t>Definition</a:t>
                      </a:r>
                    </a:p>
                  </a:txBody>
                  <a:tcPr/>
                </a:tc>
                <a:tc>
                  <a:txBody>
                    <a:bodyPr/>
                    <a:lstStyle/>
                    <a:p>
                      <a:r>
                        <a:rPr lang="en-US" sz="2000" dirty="0">
                          <a:solidFill>
                            <a:schemeClr val="tx1"/>
                          </a:solidFill>
                        </a:rPr>
                        <a:t>At beginning of lease/SBITA, </a:t>
                      </a:r>
                      <a:r>
                        <a:rPr lang="en-US" sz="2000" i="1" dirty="0">
                          <a:solidFill>
                            <a:schemeClr val="tx1"/>
                          </a:solidFill>
                        </a:rPr>
                        <a:t>maximum possible term </a:t>
                      </a:r>
                      <a:r>
                        <a:rPr lang="en-US" sz="2000" dirty="0">
                          <a:solidFill>
                            <a:schemeClr val="tx1"/>
                          </a:solidFill>
                        </a:rPr>
                        <a:t>under the contract is 12 months or less</a:t>
                      </a:r>
                    </a:p>
                    <a:p>
                      <a:pPr marL="690245" marR="0" lvl="2" indent="-285750" algn="l">
                        <a:lnSpc>
                          <a:spcPct val="112000"/>
                        </a:lnSpc>
                        <a:spcBef>
                          <a:spcPts val="300"/>
                        </a:spcBef>
                        <a:spcAft>
                          <a:spcPct val="0"/>
                        </a:spcAft>
                        <a:buFont typeface="Arial"/>
                        <a:buChar char="•"/>
                      </a:pPr>
                      <a:r>
                        <a:rPr lang="en-US" sz="2000" b="0" i="0" u="none" strike="noStrike" noProof="0" dirty="0">
                          <a:latin typeface="Arial"/>
                        </a:rPr>
                        <a:t>Includes all one-party options to extend</a:t>
                      </a:r>
                    </a:p>
                    <a:p>
                      <a:pPr marL="690245" marR="0" lvl="2" indent="-285750" algn="l">
                        <a:lnSpc>
                          <a:spcPct val="112000"/>
                        </a:lnSpc>
                        <a:spcBef>
                          <a:spcPts val="300"/>
                        </a:spcBef>
                        <a:spcAft>
                          <a:spcPct val="0"/>
                        </a:spcAft>
                        <a:buFont typeface="Arial"/>
                        <a:buChar char="•"/>
                      </a:pPr>
                      <a:r>
                        <a:rPr lang="en-US" sz="2000" b="0" i="0" u="none" strike="noStrike" noProof="0" dirty="0">
                          <a:latin typeface="Arial"/>
                        </a:rPr>
                        <a:t>Excludes cancellable periods</a:t>
                      </a:r>
                    </a:p>
                  </a:txBody>
                  <a:tcPr/>
                </a:tc>
                <a:extLst>
                  <a:ext uri="{0D108BD9-81ED-4DB2-BD59-A6C34878D82A}">
                    <a16:rowId xmlns:a16="http://schemas.microsoft.com/office/drawing/2014/main" val="2314231199"/>
                  </a:ext>
                </a:extLst>
              </a:tr>
              <a:tr h="1516799">
                <a:tc>
                  <a:txBody>
                    <a:bodyPr/>
                    <a:lstStyle/>
                    <a:p>
                      <a:r>
                        <a:rPr lang="en-US" sz="2200" dirty="0"/>
                        <a:t>Lessee accounting</a:t>
                      </a:r>
                    </a:p>
                  </a:txBody>
                  <a:tcPr/>
                </a:tc>
                <a:tc>
                  <a:txBody>
                    <a:bodyPr/>
                    <a:lstStyle/>
                    <a:p>
                      <a:pPr marL="174625" indent="-174625">
                        <a:buFont typeface="Arial" panose="020B0604020202020204" pitchFamily="34" charset="0"/>
                        <a:buChar char="•"/>
                      </a:pPr>
                      <a:r>
                        <a:rPr lang="en-US" sz="2000" dirty="0">
                          <a:solidFill>
                            <a:schemeClr val="tx1"/>
                          </a:solidFill>
                        </a:rPr>
                        <a:t>Recogniz</a:t>
                      </a:r>
                      <a:r>
                        <a:rPr lang="en-US" sz="2000" dirty="0"/>
                        <a:t>e</a:t>
                      </a:r>
                      <a:r>
                        <a:rPr lang="en-US" sz="2000" dirty="0">
                          <a:solidFill>
                            <a:schemeClr val="tx1"/>
                          </a:solidFill>
                        </a:rPr>
                        <a:t> expenses/expenditures based on the terms of the contract</a:t>
                      </a:r>
                    </a:p>
                    <a:p>
                      <a:pPr marL="174625" indent="-174625">
                        <a:buFont typeface="Arial" panose="020B0604020202020204" pitchFamily="34" charset="0"/>
                        <a:buChar char="•"/>
                      </a:pPr>
                      <a:r>
                        <a:rPr lang="en-US" sz="2000" dirty="0"/>
                        <a:t>Do not recognize assets or liabilities associated with the right to use the underlying asset</a:t>
                      </a:r>
                    </a:p>
                  </a:txBody>
                  <a:tcPr/>
                </a:tc>
                <a:extLst>
                  <a:ext uri="{0D108BD9-81ED-4DB2-BD59-A6C34878D82A}">
                    <a16:rowId xmlns:a16="http://schemas.microsoft.com/office/drawing/2014/main" val="2505873432"/>
                  </a:ext>
                </a:extLst>
              </a:tr>
              <a:tr h="1296140">
                <a:tc>
                  <a:txBody>
                    <a:bodyPr/>
                    <a:lstStyle/>
                    <a:p>
                      <a:r>
                        <a:rPr lang="en-US" sz="2200" dirty="0"/>
                        <a:t>Lessor accounting</a:t>
                      </a:r>
                    </a:p>
                  </a:txBody>
                  <a:tcPr/>
                </a:tc>
                <a:tc>
                  <a:txBody>
                    <a:bodyPr/>
                    <a:lstStyle/>
                    <a:p>
                      <a:pPr marL="174625" indent="-174625">
                        <a:buFont typeface="Arial" panose="020B0604020202020204" pitchFamily="34" charset="0"/>
                        <a:buChar char="•"/>
                      </a:pPr>
                      <a:r>
                        <a:rPr lang="en-US" sz="2000" dirty="0">
                          <a:solidFill>
                            <a:schemeClr val="tx1"/>
                          </a:solidFill>
                        </a:rPr>
                        <a:t>Recognize lease payments as revenue based on the payment provisions of the contract </a:t>
                      </a:r>
                    </a:p>
                    <a:p>
                      <a:pPr marL="174625" indent="-174625">
                        <a:buFont typeface="Arial" panose="020B0604020202020204" pitchFamily="34" charset="0"/>
                        <a:buChar char="•"/>
                      </a:pPr>
                      <a:r>
                        <a:rPr lang="en-US" sz="2000" dirty="0"/>
                        <a:t>Do not recognize receivables or deferred inflows </a:t>
                      </a:r>
                    </a:p>
                  </a:txBody>
                  <a:tcPr/>
                </a:tc>
                <a:extLst>
                  <a:ext uri="{0D108BD9-81ED-4DB2-BD59-A6C34878D82A}">
                    <a16:rowId xmlns:a16="http://schemas.microsoft.com/office/drawing/2014/main" val="3970503684"/>
                  </a:ext>
                </a:extLst>
              </a:tr>
            </a:tbl>
          </a:graphicData>
        </a:graphic>
      </p:graphicFrame>
    </p:spTree>
    <p:extLst>
      <p:ext uri="{BB962C8B-B14F-4D97-AF65-F5344CB8AC3E}">
        <p14:creationId xmlns:p14="http://schemas.microsoft.com/office/powerpoint/2010/main" val="40127995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235102" y="1324848"/>
          <a:ext cx="8562195" cy="4820920"/>
        </p:xfrm>
        <a:graphic>
          <a:graphicData uri="http://schemas.openxmlformats.org/drawingml/2006/table">
            <a:tbl>
              <a:tblPr firstRow="1" bandRow="1">
                <a:tableStyleId>{5C22544A-7EE6-4342-B048-85BDC9FD1C3A}</a:tableStyleId>
              </a:tblPr>
              <a:tblGrid>
                <a:gridCol w="1408763">
                  <a:extLst>
                    <a:ext uri="{9D8B030D-6E8A-4147-A177-3AD203B41FA5}">
                      <a16:colId xmlns:a16="http://schemas.microsoft.com/office/drawing/2014/main" val="20000"/>
                    </a:ext>
                  </a:extLst>
                </a:gridCol>
                <a:gridCol w="2872334">
                  <a:extLst>
                    <a:ext uri="{9D8B030D-6E8A-4147-A177-3AD203B41FA5}">
                      <a16:colId xmlns:a16="http://schemas.microsoft.com/office/drawing/2014/main" val="20001"/>
                    </a:ext>
                  </a:extLst>
                </a:gridCol>
                <a:gridCol w="2140549">
                  <a:extLst>
                    <a:ext uri="{9D8B030D-6E8A-4147-A177-3AD203B41FA5}">
                      <a16:colId xmlns:a16="http://schemas.microsoft.com/office/drawing/2014/main" val="20002"/>
                    </a:ext>
                  </a:extLst>
                </a:gridCol>
                <a:gridCol w="2140549">
                  <a:extLst>
                    <a:ext uri="{9D8B030D-6E8A-4147-A177-3AD203B41FA5}">
                      <a16:colId xmlns:a16="http://schemas.microsoft.com/office/drawing/2014/main" val="20003"/>
                    </a:ext>
                  </a:extLst>
                </a:gridCol>
              </a:tblGrid>
              <a:tr h="370840">
                <a:tc>
                  <a:txBody>
                    <a:bodyPr/>
                    <a:lstStyle/>
                    <a:p>
                      <a:endParaRPr lang="en-US" dirty="0"/>
                    </a:p>
                  </a:txBody>
                  <a:tcPr marL="95569" marR="95569">
                    <a:cell3D prstMaterial="dkEdge">
                      <a:bevel w="50800" prst="hardEdge"/>
                      <a:lightRig rig="flood" dir="t"/>
                    </a:cell3D>
                  </a:tcPr>
                </a:tc>
                <a:tc>
                  <a:txBody>
                    <a:bodyPr/>
                    <a:lstStyle/>
                    <a:p>
                      <a:r>
                        <a:rPr lang="en-US" dirty="0"/>
                        <a:t>Assets</a:t>
                      </a:r>
                    </a:p>
                  </a:txBody>
                  <a:tcPr marL="95569" marR="95569">
                    <a:cell3D prstMaterial="dkEdge">
                      <a:bevel w="50800" prst="hardEdge"/>
                      <a:lightRig rig="flood" dir="t"/>
                    </a:cell3D>
                  </a:tcPr>
                </a:tc>
                <a:tc>
                  <a:txBody>
                    <a:bodyPr/>
                    <a:lstStyle/>
                    <a:p>
                      <a:r>
                        <a:rPr lang="en-US" dirty="0"/>
                        <a:t>Liability</a:t>
                      </a:r>
                    </a:p>
                  </a:txBody>
                  <a:tcPr marL="95569" marR="95569">
                    <a:cell3D prstMaterial="dkEdge">
                      <a:bevel w="50800" prst="hardEdge"/>
                      <a:lightRig rig="flood" dir="t"/>
                    </a:cell3D>
                  </a:tcPr>
                </a:tc>
                <a:tc>
                  <a:txBody>
                    <a:bodyPr/>
                    <a:lstStyle/>
                    <a:p>
                      <a:r>
                        <a:rPr lang="en-US" dirty="0"/>
                        <a:t>Deferred Inflow</a:t>
                      </a:r>
                    </a:p>
                  </a:txBody>
                  <a:tcPr marL="95569" marR="95569">
                    <a:cell3D prstMaterial="dkEdge">
                      <a:bevel w="50800" prst="hardEdge"/>
                      <a:lightRig rig="flood" dir="t"/>
                    </a:cell3D>
                  </a:tcPr>
                </a:tc>
                <a:extLst>
                  <a:ext uri="{0D108BD9-81ED-4DB2-BD59-A6C34878D82A}">
                    <a16:rowId xmlns:a16="http://schemas.microsoft.com/office/drawing/2014/main" val="10000"/>
                  </a:ext>
                </a:extLst>
              </a:tr>
              <a:tr h="370840">
                <a:tc>
                  <a:txBody>
                    <a:bodyPr/>
                    <a:lstStyle/>
                    <a:p>
                      <a:r>
                        <a:rPr lang="en-US" b="1" dirty="0"/>
                        <a:t>Lessee/</a:t>
                      </a:r>
                    </a:p>
                    <a:p>
                      <a:r>
                        <a:rPr lang="en-US" b="1" dirty="0"/>
                        <a:t>Operator/</a:t>
                      </a:r>
                    </a:p>
                    <a:p>
                      <a:r>
                        <a:rPr lang="en-US" b="1" dirty="0"/>
                        <a:t>SBITA</a:t>
                      </a:r>
                    </a:p>
                  </a:txBody>
                  <a:tcPr marL="95569" marR="95569">
                    <a:cell3D prstMaterial="dkEdge">
                      <a:bevel w="50800" prst="hardEdge"/>
                      <a:lightRig rig="flood" dir="t"/>
                    </a:cell3D>
                  </a:tcPr>
                </a:tc>
                <a:tc>
                  <a:txBody>
                    <a:bodyPr/>
                    <a:lstStyle/>
                    <a:p>
                      <a:r>
                        <a:rPr lang="en-US" dirty="0"/>
                        <a:t>Intangible lease asset (right to use underlying asset)—value of lease liability plus prepayments and initial direct costs that are ancillary to place</a:t>
                      </a:r>
                      <a:r>
                        <a:rPr lang="en-US" baseline="0" dirty="0"/>
                        <a:t> asset in use</a:t>
                      </a:r>
                      <a:endParaRPr lang="en-US" dirty="0"/>
                    </a:p>
                  </a:txBody>
                  <a:tcPr marL="95569" marR="95569">
                    <a:cell3D prstMaterial="dkEdge">
                      <a:bevel w="50800" prst="hardEdge"/>
                      <a:lightRig rig="flood" dir="t"/>
                    </a:cell3D>
                  </a:tcPr>
                </a:tc>
                <a:tc>
                  <a:txBody>
                    <a:bodyPr/>
                    <a:lstStyle/>
                    <a:p>
                      <a:r>
                        <a:rPr lang="en-US" dirty="0"/>
                        <a:t>Present</a:t>
                      </a:r>
                      <a:r>
                        <a:rPr lang="en-US" baseline="0" dirty="0"/>
                        <a:t> value of future lease payments (incl. fixed payments, variable payments based on index or rate, reasonably certain residual guarantees, etc.)</a:t>
                      </a:r>
                      <a:endParaRPr lang="en-US" dirty="0"/>
                    </a:p>
                  </a:txBody>
                  <a:tcPr marL="95569" marR="95569">
                    <a:cell3D prstMaterial="dkEdge">
                      <a:bevel w="50800" prst="hardEdge"/>
                      <a:lightRig rig="flood" dir="t"/>
                    </a:cell3D>
                  </a:tcPr>
                </a:tc>
                <a:tc>
                  <a:txBody>
                    <a:bodyPr/>
                    <a:lstStyle/>
                    <a:p>
                      <a:r>
                        <a:rPr lang="en-US" dirty="0"/>
                        <a:t>NA</a:t>
                      </a:r>
                    </a:p>
                  </a:txBody>
                  <a:tcPr marL="95569" marR="95569">
                    <a:cell3D prstMaterial="dkEdge">
                      <a:bevel w="50800" prst="hardEdge"/>
                      <a:lightRig rig="flood" dir="t"/>
                    </a:cell3D>
                  </a:tcPr>
                </a:tc>
                <a:extLst>
                  <a:ext uri="{0D108BD9-81ED-4DB2-BD59-A6C34878D82A}">
                    <a16:rowId xmlns:a16="http://schemas.microsoft.com/office/drawing/2014/main" val="10001"/>
                  </a:ext>
                </a:extLst>
              </a:tr>
              <a:tr h="370840">
                <a:tc>
                  <a:txBody>
                    <a:bodyPr/>
                    <a:lstStyle/>
                    <a:p>
                      <a:r>
                        <a:rPr lang="en-US" b="1" dirty="0"/>
                        <a:t>Lessor/</a:t>
                      </a:r>
                    </a:p>
                    <a:p>
                      <a:r>
                        <a:rPr lang="en-US" b="1" dirty="0"/>
                        <a:t>Transferor</a:t>
                      </a:r>
                    </a:p>
                  </a:txBody>
                  <a:tcPr marL="95569" marR="95569">
                    <a:cell3D prstMaterial="dkEdge">
                      <a:bevel w="50800" prst="hardEdge"/>
                      <a:lightRig rig="flood" dir="t"/>
                    </a:cell3D>
                    <a:solidFill>
                      <a:schemeClr val="tx2">
                        <a:lumMod val="40000"/>
                        <a:lumOff val="60000"/>
                      </a:schemeClr>
                    </a:solidFill>
                  </a:tcPr>
                </a:tc>
                <a:tc>
                  <a:txBody>
                    <a:bodyPr/>
                    <a:lstStyle/>
                    <a:p>
                      <a:pPr marL="168275" indent="-168275">
                        <a:spcAft>
                          <a:spcPts val="1200"/>
                        </a:spcAft>
                        <a:buFont typeface="Arial" panose="020B0604020202020204" pitchFamily="34" charset="0"/>
                        <a:buChar char="•"/>
                      </a:pPr>
                      <a:r>
                        <a:rPr lang="en-US" dirty="0"/>
                        <a:t>Lease receivable (generally includes same items as lessee’s liability)</a:t>
                      </a:r>
                    </a:p>
                    <a:p>
                      <a:pPr marL="168275" indent="-168275">
                        <a:buFont typeface="Arial" panose="020B0604020202020204" pitchFamily="34" charset="0"/>
                        <a:buChar char="•"/>
                      </a:pPr>
                      <a:r>
                        <a:rPr lang="en-US" dirty="0"/>
                        <a:t>Continue to report the underlying asset</a:t>
                      </a:r>
                    </a:p>
                  </a:txBody>
                  <a:tcPr marL="95569" marR="95569">
                    <a:cell3D prstMaterial="dkEdge">
                      <a:bevel w="50800" prst="hardEdge"/>
                      <a:lightRig rig="flood" dir="t"/>
                    </a:cell3D>
                    <a:solidFill>
                      <a:schemeClr val="tx2">
                        <a:lumMod val="40000"/>
                        <a:lumOff val="60000"/>
                      </a:schemeClr>
                    </a:solidFill>
                  </a:tcPr>
                </a:tc>
                <a:tc>
                  <a:txBody>
                    <a:bodyPr/>
                    <a:lstStyle/>
                    <a:p>
                      <a:r>
                        <a:rPr lang="en-US" dirty="0"/>
                        <a:t>NA</a:t>
                      </a:r>
                    </a:p>
                  </a:txBody>
                  <a:tcPr marL="95569" marR="95569">
                    <a:cell3D prstMaterial="dkEdge">
                      <a:bevel w="50800" prst="hardEdge"/>
                      <a:lightRig rig="flood" dir="t"/>
                    </a:cell3D>
                    <a:solidFill>
                      <a:schemeClr val="tx2">
                        <a:lumMod val="40000"/>
                        <a:lumOff val="60000"/>
                      </a:schemeClr>
                    </a:solidFill>
                  </a:tcPr>
                </a:tc>
                <a:tc>
                  <a:txBody>
                    <a:bodyPr/>
                    <a:lstStyle/>
                    <a:p>
                      <a:r>
                        <a:rPr lang="en-US" dirty="0"/>
                        <a:t>Equal to lease receivable </a:t>
                      </a:r>
                      <a:r>
                        <a:rPr lang="en-US" i="0" dirty="0"/>
                        <a:t>plus any payments received up front that relates to a future period</a:t>
                      </a:r>
                    </a:p>
                  </a:txBody>
                  <a:tcPr marL="95569" marR="95569">
                    <a:cell3D prstMaterial="dkEdge">
                      <a:bevel w="50800" prst="hardEdge"/>
                      <a:lightRig rig="flood" dir="t"/>
                    </a:cell3D>
                    <a:solidFill>
                      <a:schemeClr val="tx2">
                        <a:lumMod val="40000"/>
                        <a:lumOff val="60000"/>
                      </a:schemeClr>
                    </a:solidFill>
                  </a:tcPr>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a:xfrm>
            <a:off x="119500" y="306278"/>
            <a:ext cx="8677797" cy="897252"/>
          </a:xfrm>
        </p:spPr>
        <p:txBody>
          <a:bodyPr/>
          <a:lstStyle/>
          <a:p>
            <a:r>
              <a:rPr lang="en-US" dirty="0"/>
              <a:t>Initial Reporting</a:t>
            </a:r>
          </a:p>
        </p:txBody>
      </p:sp>
      <p:sp>
        <p:nvSpPr>
          <p:cNvPr id="5" name="Slide Number Placeholder 4"/>
          <p:cNvSpPr>
            <a:spLocks noGrp="1"/>
          </p:cNvSpPr>
          <p:nvPr>
            <p:ph type="sldNum" sz="quarter" idx="4"/>
          </p:nvPr>
        </p:nvSpPr>
        <p:spPr/>
        <p:txBody>
          <a:bodyPr/>
          <a:lstStyle/>
          <a:p>
            <a:fld id="{B678A430-2B5E-9C4F-A94E-0139B75F11B5}" type="slidenum">
              <a:rPr lang="en-US" smtClean="0"/>
              <a:pPr/>
              <a:t>36</a:t>
            </a:fld>
            <a:endParaRPr lang="en-US" dirty="0"/>
          </a:p>
        </p:txBody>
      </p:sp>
    </p:spTree>
    <p:extLst>
      <p:ext uri="{BB962C8B-B14F-4D97-AF65-F5344CB8AC3E}">
        <p14:creationId xmlns:p14="http://schemas.microsoft.com/office/powerpoint/2010/main" val="17057298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234728" y="1341692"/>
          <a:ext cx="8562132" cy="4653807"/>
        </p:xfrm>
        <a:graphic>
          <a:graphicData uri="http://schemas.openxmlformats.org/drawingml/2006/table">
            <a:tbl>
              <a:tblPr firstRow="1" bandRow="1">
                <a:tableStyleId>{5C22544A-7EE6-4342-B048-85BDC9FD1C3A}</a:tableStyleId>
              </a:tblPr>
              <a:tblGrid>
                <a:gridCol w="1388589">
                  <a:extLst>
                    <a:ext uri="{9D8B030D-6E8A-4147-A177-3AD203B41FA5}">
                      <a16:colId xmlns:a16="http://schemas.microsoft.com/office/drawing/2014/main" val="20000"/>
                    </a:ext>
                  </a:extLst>
                </a:gridCol>
                <a:gridCol w="4040691">
                  <a:extLst>
                    <a:ext uri="{9D8B030D-6E8A-4147-A177-3AD203B41FA5}">
                      <a16:colId xmlns:a16="http://schemas.microsoft.com/office/drawing/2014/main" val="20001"/>
                    </a:ext>
                  </a:extLst>
                </a:gridCol>
                <a:gridCol w="1587884">
                  <a:extLst>
                    <a:ext uri="{9D8B030D-6E8A-4147-A177-3AD203B41FA5}">
                      <a16:colId xmlns:a16="http://schemas.microsoft.com/office/drawing/2014/main" val="20002"/>
                    </a:ext>
                  </a:extLst>
                </a:gridCol>
                <a:gridCol w="1544968">
                  <a:extLst>
                    <a:ext uri="{9D8B030D-6E8A-4147-A177-3AD203B41FA5}">
                      <a16:colId xmlns:a16="http://schemas.microsoft.com/office/drawing/2014/main" val="20003"/>
                    </a:ext>
                  </a:extLst>
                </a:gridCol>
              </a:tblGrid>
              <a:tr h="614095">
                <a:tc>
                  <a:txBody>
                    <a:bodyPr/>
                    <a:lstStyle/>
                    <a:p>
                      <a:endParaRPr lang="en-US" dirty="0"/>
                    </a:p>
                  </a:txBody>
                  <a:tcPr marL="93556" marR="93556">
                    <a:cell3D prstMaterial="dkEdge">
                      <a:bevel w="50800" prst="hardEdge"/>
                      <a:lightRig rig="flood" dir="t"/>
                    </a:cell3D>
                  </a:tcPr>
                </a:tc>
                <a:tc>
                  <a:txBody>
                    <a:bodyPr/>
                    <a:lstStyle/>
                    <a:p>
                      <a:r>
                        <a:rPr lang="en-US" dirty="0"/>
                        <a:t>Assets</a:t>
                      </a:r>
                    </a:p>
                  </a:txBody>
                  <a:tcPr marL="93556" marR="93556" anchor="b">
                    <a:cell3D prstMaterial="dkEdge">
                      <a:bevel w="50800" prst="hardEdge"/>
                      <a:lightRig rig="flood" dir="t"/>
                    </a:cell3D>
                  </a:tcPr>
                </a:tc>
                <a:tc>
                  <a:txBody>
                    <a:bodyPr/>
                    <a:lstStyle/>
                    <a:p>
                      <a:r>
                        <a:rPr lang="en-US" dirty="0"/>
                        <a:t>Liability</a:t>
                      </a:r>
                    </a:p>
                  </a:txBody>
                  <a:tcPr marL="93556" marR="93556" anchor="b">
                    <a:cell3D prstMaterial="dkEdge">
                      <a:bevel w="50800" prst="hardEdge"/>
                      <a:lightRig rig="flood" dir="t"/>
                    </a:cell3D>
                  </a:tcPr>
                </a:tc>
                <a:tc>
                  <a:txBody>
                    <a:bodyPr/>
                    <a:lstStyle/>
                    <a:p>
                      <a:r>
                        <a:rPr lang="en-US" dirty="0"/>
                        <a:t>Deferred Inflow</a:t>
                      </a:r>
                    </a:p>
                  </a:txBody>
                  <a:tcPr marL="93556" marR="93556" anchor="b">
                    <a:cell3D prstMaterial="dkEdge">
                      <a:bevel w="50800" prst="hardEdge"/>
                      <a:lightRig rig="flood" dir="t"/>
                    </a:cell3D>
                  </a:tcPr>
                </a:tc>
                <a:extLst>
                  <a:ext uri="{0D108BD9-81ED-4DB2-BD59-A6C34878D82A}">
                    <a16:rowId xmlns:a16="http://schemas.microsoft.com/office/drawing/2014/main" val="10000"/>
                  </a:ext>
                </a:extLst>
              </a:tr>
              <a:tr h="1666831">
                <a:tc>
                  <a:txBody>
                    <a:bodyPr/>
                    <a:lstStyle/>
                    <a:p>
                      <a:r>
                        <a:rPr lang="en-US" dirty="0"/>
                        <a:t>Lessee/</a:t>
                      </a:r>
                    </a:p>
                    <a:p>
                      <a:r>
                        <a:rPr lang="en-US" dirty="0"/>
                        <a:t>Operator/</a:t>
                      </a:r>
                    </a:p>
                    <a:p>
                      <a:r>
                        <a:rPr lang="en-US" dirty="0"/>
                        <a:t>SBITA</a:t>
                      </a:r>
                    </a:p>
                  </a:txBody>
                  <a:tcPr marL="93556" marR="93556">
                    <a:cell3D prstMaterial="dkEdge">
                      <a:bevel w="50800" prst="hardEdge"/>
                      <a:lightRig rig="flood" dir="t"/>
                    </a:cell3D>
                  </a:tcPr>
                </a:tc>
                <a:tc>
                  <a:txBody>
                    <a:bodyPr/>
                    <a:lstStyle/>
                    <a:p>
                      <a:r>
                        <a:rPr lang="en-US" dirty="0"/>
                        <a:t>Amortize the intangible lease asset over shorter of useful life or lease term</a:t>
                      </a:r>
                    </a:p>
                  </a:txBody>
                  <a:tcPr marL="93556" marR="93556">
                    <a:cell3D prstMaterial="dkEdge">
                      <a:bevel w="50800" prst="hardEdge"/>
                      <a:lightRig rig="flood" dir="t"/>
                    </a:cell3D>
                  </a:tcPr>
                </a:tc>
                <a:tc>
                  <a:txBody>
                    <a:bodyPr/>
                    <a:lstStyle/>
                    <a:p>
                      <a:r>
                        <a:rPr lang="en-US" dirty="0"/>
                        <a:t>Reduce by lease payments (less amount for interest expense)</a:t>
                      </a:r>
                    </a:p>
                  </a:txBody>
                  <a:tcPr marL="93556" marR="93556">
                    <a:cell3D prstMaterial="dkEdge">
                      <a:bevel w="50800" prst="hardEdge"/>
                      <a:lightRig rig="flood" dir="t"/>
                    </a:cell3D>
                  </a:tcPr>
                </a:tc>
                <a:tc>
                  <a:txBody>
                    <a:bodyPr/>
                    <a:lstStyle/>
                    <a:p>
                      <a:r>
                        <a:rPr lang="en-US" dirty="0"/>
                        <a:t>NA</a:t>
                      </a:r>
                    </a:p>
                  </a:txBody>
                  <a:tcPr marL="93556" marR="93556">
                    <a:cell3D prstMaterial="dkEdge">
                      <a:bevel w="50800" prst="hardEdge"/>
                      <a:lightRig rig="flood" dir="t"/>
                    </a:cell3D>
                  </a:tcPr>
                </a:tc>
                <a:extLst>
                  <a:ext uri="{0D108BD9-81ED-4DB2-BD59-A6C34878D82A}">
                    <a16:rowId xmlns:a16="http://schemas.microsoft.com/office/drawing/2014/main" val="10001"/>
                  </a:ext>
                </a:extLst>
              </a:tr>
              <a:tr h="2276367">
                <a:tc>
                  <a:txBody>
                    <a:bodyPr/>
                    <a:lstStyle/>
                    <a:p>
                      <a:r>
                        <a:rPr lang="en-US" dirty="0"/>
                        <a:t>Lessor/</a:t>
                      </a:r>
                    </a:p>
                    <a:p>
                      <a:r>
                        <a:rPr lang="en-US" dirty="0"/>
                        <a:t>Transferor</a:t>
                      </a:r>
                    </a:p>
                  </a:txBody>
                  <a:tcPr marL="93556" marR="93556">
                    <a:cell3D prstMaterial="dkEdge">
                      <a:bevel w="50800" prst="hardEdge"/>
                      <a:lightRig rig="flood" dir="t"/>
                    </a:cell3D>
                    <a:solidFill>
                      <a:schemeClr val="tx2">
                        <a:lumMod val="40000"/>
                        <a:lumOff val="60000"/>
                      </a:schemeClr>
                    </a:solidFill>
                  </a:tcPr>
                </a:tc>
                <a:tc>
                  <a:txBody>
                    <a:bodyPr/>
                    <a:lstStyle/>
                    <a:p>
                      <a:pPr marL="168275" indent="-168275">
                        <a:buFont typeface="Arial" panose="020B0604020202020204" pitchFamily="34" charset="0"/>
                        <a:buChar char="•"/>
                      </a:pPr>
                      <a:r>
                        <a:rPr lang="en-US" dirty="0"/>
                        <a:t>Depreciate leased asset (unless indefinite life or required to be returned in its original or enhanced condition)</a:t>
                      </a:r>
                    </a:p>
                    <a:p>
                      <a:pPr marL="168275" indent="-168275">
                        <a:buFont typeface="Arial" panose="020B0604020202020204" pitchFamily="34" charset="0"/>
                        <a:buChar char="•"/>
                      </a:pPr>
                      <a:r>
                        <a:rPr lang="en-US" dirty="0"/>
                        <a:t>Reduce receivable by lease payments (less amount needed to cover accrued interest)</a:t>
                      </a:r>
                    </a:p>
                  </a:txBody>
                  <a:tcPr marL="93556" marR="93556">
                    <a:cell3D prstMaterial="dkEdge">
                      <a:bevel w="50800" prst="hardEdge"/>
                      <a:lightRig rig="flood" dir="t"/>
                    </a:cell3D>
                    <a:solidFill>
                      <a:schemeClr val="tx2">
                        <a:lumMod val="40000"/>
                        <a:lumOff val="60000"/>
                      </a:schemeClr>
                    </a:solidFill>
                  </a:tcPr>
                </a:tc>
                <a:tc>
                  <a:txBody>
                    <a:bodyPr/>
                    <a:lstStyle/>
                    <a:p>
                      <a:r>
                        <a:rPr lang="en-US" dirty="0"/>
                        <a:t>NA</a:t>
                      </a:r>
                    </a:p>
                  </a:txBody>
                  <a:tcPr marL="93556" marR="93556">
                    <a:cell3D prstMaterial="dkEdge">
                      <a:bevel w="50800" prst="hardEdge"/>
                      <a:lightRig rig="flood" dir="t"/>
                    </a:cell3D>
                    <a:solidFill>
                      <a:schemeClr val="tx2">
                        <a:lumMod val="40000"/>
                        <a:lumOff val="60000"/>
                      </a:schemeClr>
                    </a:solidFill>
                  </a:tcPr>
                </a:tc>
                <a:tc>
                  <a:txBody>
                    <a:bodyPr/>
                    <a:lstStyle/>
                    <a:p>
                      <a:r>
                        <a:rPr lang="en-US" dirty="0"/>
                        <a:t>Recognize revenue over the lease term in a systematic and rational manner</a:t>
                      </a:r>
                    </a:p>
                  </a:txBody>
                  <a:tcPr marL="93556" marR="93556">
                    <a:cell3D prstMaterial="dkEdge">
                      <a:bevel w="50800" prst="hardEdge"/>
                      <a:lightRig rig="flood" dir="t"/>
                    </a:cell3D>
                    <a:solidFill>
                      <a:schemeClr val="tx2">
                        <a:lumMod val="40000"/>
                        <a:lumOff val="60000"/>
                      </a:schemeClr>
                    </a:solidFill>
                  </a:tcPr>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a:xfrm>
            <a:off x="119063" y="282299"/>
            <a:ext cx="8677797" cy="897252"/>
          </a:xfrm>
        </p:spPr>
        <p:txBody>
          <a:bodyPr/>
          <a:lstStyle/>
          <a:p>
            <a:r>
              <a:rPr lang="en-US" dirty="0"/>
              <a:t>Subsequent Reporting </a:t>
            </a:r>
          </a:p>
        </p:txBody>
      </p:sp>
      <p:sp>
        <p:nvSpPr>
          <p:cNvPr id="5" name="Slide Number Placeholder 4"/>
          <p:cNvSpPr>
            <a:spLocks noGrp="1"/>
          </p:cNvSpPr>
          <p:nvPr>
            <p:ph type="sldNum" sz="quarter" idx="4"/>
          </p:nvPr>
        </p:nvSpPr>
        <p:spPr/>
        <p:txBody>
          <a:bodyPr/>
          <a:lstStyle/>
          <a:p>
            <a:fld id="{B678A430-2B5E-9C4F-A94E-0139B75F11B5}" type="slidenum">
              <a:rPr lang="en-US" smtClean="0"/>
              <a:pPr/>
              <a:t>37</a:t>
            </a:fld>
            <a:endParaRPr lang="en-US" dirty="0"/>
          </a:p>
        </p:txBody>
      </p:sp>
    </p:spTree>
    <p:extLst>
      <p:ext uri="{BB962C8B-B14F-4D97-AF65-F5344CB8AC3E}">
        <p14:creationId xmlns:p14="http://schemas.microsoft.com/office/powerpoint/2010/main" val="40742180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467AF6-A68A-44FE-B121-47789F1C21AF}"/>
              </a:ext>
            </a:extLst>
          </p:cNvPr>
          <p:cNvSpPr>
            <a:spLocks noGrp="1"/>
          </p:cNvSpPr>
          <p:nvPr>
            <p:ph idx="1"/>
          </p:nvPr>
        </p:nvSpPr>
        <p:spPr/>
        <p:txBody>
          <a:bodyPr/>
          <a:lstStyle/>
          <a:p>
            <a:pPr marL="233045" indent="-226695"/>
            <a:r>
              <a:rPr lang="en-US" dirty="0"/>
              <a:t>Contracts with multiple components</a:t>
            </a:r>
            <a:endParaRPr lang="en-US"/>
          </a:p>
          <a:p>
            <a:pPr lvl="1" indent="-223520"/>
            <a:r>
              <a:rPr lang="en-US" b="0" i="0" dirty="0"/>
              <a:t>Generally, account for lease (etc) and non-lease (etc) components as separate contracts and multiple underlying assets as separate lease (etc) components</a:t>
            </a:r>
            <a:endParaRPr lang="en-US" dirty="0"/>
          </a:p>
          <a:p>
            <a:pPr lvl="1" indent="-223520"/>
            <a:r>
              <a:rPr lang="en-US" dirty="0"/>
              <a:t>Allocate contract price to different components</a:t>
            </a:r>
          </a:p>
          <a:p>
            <a:pPr marL="233045" indent="-226695"/>
            <a:r>
              <a:rPr lang="en-US" dirty="0"/>
              <a:t>Modifications and terminations</a:t>
            </a:r>
          </a:p>
        </p:txBody>
      </p:sp>
      <p:sp>
        <p:nvSpPr>
          <p:cNvPr id="3" name="Title 2">
            <a:extLst>
              <a:ext uri="{FF2B5EF4-FFF2-40B4-BE49-F238E27FC236}">
                <a16:creationId xmlns:a16="http://schemas.microsoft.com/office/drawing/2014/main" id="{71C65BA3-AD9A-4887-B611-A2C2CFAB5647}"/>
              </a:ext>
            </a:extLst>
          </p:cNvPr>
          <p:cNvSpPr>
            <a:spLocks noGrp="1"/>
          </p:cNvSpPr>
          <p:nvPr>
            <p:ph type="title"/>
          </p:nvPr>
        </p:nvSpPr>
        <p:spPr/>
        <p:txBody>
          <a:bodyPr/>
          <a:lstStyle/>
          <a:p>
            <a:r>
              <a:rPr lang="en-US" dirty="0">
                <a:latin typeface="Arial"/>
                <a:cs typeface="Arial"/>
              </a:rPr>
              <a:t>Other Topics That Are The Same</a:t>
            </a:r>
          </a:p>
        </p:txBody>
      </p:sp>
      <p:sp>
        <p:nvSpPr>
          <p:cNvPr id="4" name="Slide Number Placeholder 3">
            <a:extLst>
              <a:ext uri="{FF2B5EF4-FFF2-40B4-BE49-F238E27FC236}">
                <a16:creationId xmlns:a16="http://schemas.microsoft.com/office/drawing/2014/main" id="{F5351DE6-9988-4761-860E-79C91A881DA8}"/>
              </a:ext>
            </a:extLst>
          </p:cNvPr>
          <p:cNvSpPr>
            <a:spLocks noGrp="1"/>
          </p:cNvSpPr>
          <p:nvPr>
            <p:ph type="sldNum" sz="quarter" idx="4"/>
          </p:nvPr>
        </p:nvSpPr>
        <p:spPr/>
        <p:txBody>
          <a:bodyPr/>
          <a:lstStyle/>
          <a:p>
            <a:pPr>
              <a:defRPr/>
            </a:pPr>
            <a:fld id="{B8C3CD40-D32D-4A66-9ED6-B023972553E0}" type="slidenum">
              <a:rPr lang="en-US" smtClean="0"/>
              <a:pPr>
                <a:defRPr/>
              </a:pPr>
              <a:t>38</a:t>
            </a:fld>
            <a:endParaRPr lang="en-US" dirty="0"/>
          </a:p>
        </p:txBody>
      </p:sp>
    </p:spTree>
    <p:extLst>
      <p:ext uri="{BB962C8B-B14F-4D97-AF65-F5344CB8AC3E}">
        <p14:creationId xmlns:p14="http://schemas.microsoft.com/office/powerpoint/2010/main" val="40190349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DA9C4E-174C-4F26-BEE5-50AC86645DE5}"/>
              </a:ext>
            </a:extLst>
          </p:cNvPr>
          <p:cNvSpPr>
            <a:spLocks noGrp="1"/>
          </p:cNvSpPr>
          <p:nvPr>
            <p:ph idx="1"/>
          </p:nvPr>
        </p:nvSpPr>
        <p:spPr/>
        <p:txBody>
          <a:bodyPr/>
          <a:lstStyle/>
          <a:p>
            <a:r>
              <a:rPr lang="en-US" dirty="0"/>
              <a:t>Both parties – account for an amendment resulting in a modification to the contract as a separate contract (separate from the most recent contract before the modification) if the following conditions are met:</a:t>
            </a:r>
          </a:p>
          <a:p>
            <a:pPr lvl="1"/>
            <a:r>
              <a:rPr lang="en-US" dirty="0"/>
              <a:t>The modification adds one or more underlying assets that were not included in the original contract</a:t>
            </a:r>
          </a:p>
          <a:p>
            <a:pPr lvl="1"/>
            <a:r>
              <a:rPr lang="en-US" dirty="0"/>
              <a:t>The increase in payments for the additional asset does  not appear to be unreasonable based on (1) the terms of the amended contract and (2) professional judgment</a:t>
            </a:r>
          </a:p>
          <a:p>
            <a:endParaRPr lang="en-US" dirty="0"/>
          </a:p>
        </p:txBody>
      </p:sp>
      <p:sp>
        <p:nvSpPr>
          <p:cNvPr id="3" name="Title 2">
            <a:extLst>
              <a:ext uri="{FF2B5EF4-FFF2-40B4-BE49-F238E27FC236}">
                <a16:creationId xmlns:a16="http://schemas.microsoft.com/office/drawing/2014/main" id="{5256A9C0-A12A-4D19-A620-89AAE839414D}"/>
              </a:ext>
            </a:extLst>
          </p:cNvPr>
          <p:cNvSpPr>
            <a:spLocks noGrp="1"/>
          </p:cNvSpPr>
          <p:nvPr>
            <p:ph type="title"/>
          </p:nvPr>
        </p:nvSpPr>
        <p:spPr/>
        <p:txBody>
          <a:bodyPr/>
          <a:lstStyle/>
          <a:p>
            <a:r>
              <a:rPr lang="en-US" dirty="0"/>
              <a:t>Modifications</a:t>
            </a:r>
          </a:p>
        </p:txBody>
      </p:sp>
      <p:sp>
        <p:nvSpPr>
          <p:cNvPr id="4" name="Slide Number Placeholder 3">
            <a:extLst>
              <a:ext uri="{FF2B5EF4-FFF2-40B4-BE49-F238E27FC236}">
                <a16:creationId xmlns:a16="http://schemas.microsoft.com/office/drawing/2014/main" id="{D1E06A2C-307F-4CA8-B3FA-B9D5CBDDB8FB}"/>
              </a:ext>
            </a:extLst>
          </p:cNvPr>
          <p:cNvSpPr>
            <a:spLocks noGrp="1"/>
          </p:cNvSpPr>
          <p:nvPr>
            <p:ph type="sldNum" sz="quarter" idx="4"/>
          </p:nvPr>
        </p:nvSpPr>
        <p:spPr/>
        <p:txBody>
          <a:bodyPr/>
          <a:lstStyle/>
          <a:p>
            <a:pPr>
              <a:defRPr/>
            </a:pPr>
            <a:fld id="{B8C3CD40-D32D-4A66-9ED6-B023972553E0}" type="slidenum">
              <a:rPr lang="en-US" smtClean="0"/>
              <a:pPr>
                <a:defRPr/>
              </a:pPr>
              <a:t>39</a:t>
            </a:fld>
            <a:endParaRPr lang="en-US" dirty="0"/>
          </a:p>
        </p:txBody>
      </p:sp>
    </p:spTree>
    <p:extLst>
      <p:ext uri="{BB962C8B-B14F-4D97-AF65-F5344CB8AC3E}">
        <p14:creationId xmlns:p14="http://schemas.microsoft.com/office/powerpoint/2010/main" val="119844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C65C4-0F95-4573-81BC-933600C4D641}"/>
              </a:ext>
            </a:extLst>
          </p:cNvPr>
          <p:cNvSpPr>
            <a:spLocks noGrp="1"/>
          </p:cNvSpPr>
          <p:nvPr>
            <p:ph type="title"/>
          </p:nvPr>
        </p:nvSpPr>
        <p:spPr/>
        <p:txBody>
          <a:bodyPr/>
          <a:lstStyle/>
          <a:p>
            <a:pPr lvl="0"/>
            <a:r>
              <a:rPr lang="en-US" b="0"/>
              <a:t>Guidance and Resources Related to the Coronavirus Diseases</a:t>
            </a:r>
            <a:endParaRPr lang="en-US"/>
          </a:p>
        </p:txBody>
      </p:sp>
      <p:sp>
        <p:nvSpPr>
          <p:cNvPr id="3" name="Text Placeholder 2">
            <a:extLst>
              <a:ext uri="{FF2B5EF4-FFF2-40B4-BE49-F238E27FC236}">
                <a16:creationId xmlns:a16="http://schemas.microsoft.com/office/drawing/2014/main" id="{70F302A4-8A0F-4DC0-B4B1-F6CAC47F1395}"/>
              </a:ext>
            </a:extLst>
          </p:cNvPr>
          <p:cNvSpPr>
            <a:spLocks noGrp="1"/>
          </p:cNvSpPr>
          <p:nvPr>
            <p:ph type="body" sz="quarter" idx="11"/>
          </p:nvPr>
        </p:nvSpPr>
        <p:spPr/>
        <p:txBody>
          <a:bodyPr/>
          <a:lstStyle/>
          <a:p>
            <a:pPr marL="457200" indent="-457200">
              <a:lnSpc>
                <a:spcPct val="100000"/>
              </a:lnSpc>
              <a:buFont typeface="Arial" panose="020B0604020202020204" pitchFamily="34" charset="0"/>
              <a:buChar char="•"/>
            </a:pPr>
            <a:r>
              <a:rPr lang="en-US"/>
              <a:t>Postponement of certain effective dates</a:t>
            </a:r>
          </a:p>
          <a:p>
            <a:pPr marL="457200" indent="-457200">
              <a:lnSpc>
                <a:spcPct val="100000"/>
              </a:lnSpc>
              <a:buFont typeface="Arial" panose="020B0604020202020204" pitchFamily="34" charset="0"/>
              <a:buChar char="•"/>
            </a:pPr>
            <a:r>
              <a:rPr lang="en-US"/>
              <a:t>Guidance on CARES Act</a:t>
            </a:r>
          </a:p>
          <a:p>
            <a:pPr marL="457200" indent="-457200">
              <a:lnSpc>
                <a:spcPct val="100000"/>
              </a:lnSpc>
              <a:buFont typeface="Arial" panose="020B0604020202020204" pitchFamily="34" charset="0"/>
              <a:buChar char="•"/>
            </a:pPr>
            <a:r>
              <a:rPr lang="en-US"/>
              <a:t>Emergency toolbox</a:t>
            </a:r>
          </a:p>
        </p:txBody>
      </p:sp>
    </p:spTree>
    <p:extLst>
      <p:ext uri="{BB962C8B-B14F-4D97-AF65-F5344CB8AC3E}">
        <p14:creationId xmlns:p14="http://schemas.microsoft.com/office/powerpoint/2010/main" val="42559659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E48025-1383-47BB-A84F-91F4EE3FB73C}"/>
              </a:ext>
            </a:extLst>
          </p:cNvPr>
          <p:cNvSpPr>
            <a:spLocks noGrp="1"/>
          </p:cNvSpPr>
          <p:nvPr>
            <p:ph idx="1"/>
          </p:nvPr>
        </p:nvSpPr>
        <p:spPr/>
        <p:txBody>
          <a:bodyPr/>
          <a:lstStyle/>
          <a:p>
            <a:r>
              <a:rPr lang="en-US" dirty="0"/>
              <a:t>When the lessee’s/operator’s/SBITA’s  right to use the underlying asset decreases – partial or full termination</a:t>
            </a:r>
          </a:p>
          <a:p>
            <a:pPr lvl="1"/>
            <a:r>
              <a:rPr lang="en-US" dirty="0"/>
              <a:t>Lessee/Operator/SBITA- </a:t>
            </a:r>
          </a:p>
          <a:p>
            <a:pPr lvl="2"/>
            <a:r>
              <a:rPr lang="en-US" dirty="0"/>
              <a:t>Reduces the carrying values of the asset and liability</a:t>
            </a:r>
          </a:p>
          <a:p>
            <a:pPr lvl="2"/>
            <a:r>
              <a:rPr lang="en-US" dirty="0"/>
              <a:t>Recognizes a gain or loss for the difference</a:t>
            </a:r>
          </a:p>
          <a:p>
            <a:pPr lvl="1"/>
            <a:r>
              <a:rPr lang="en-US" dirty="0"/>
              <a:t>Lessor-</a:t>
            </a:r>
          </a:p>
          <a:p>
            <a:pPr lvl="2"/>
            <a:r>
              <a:rPr lang="en-US" dirty="0"/>
              <a:t>Reduces the carrying value of the receivable and related deferred inflow of resources</a:t>
            </a:r>
          </a:p>
          <a:p>
            <a:pPr lvl="2"/>
            <a:r>
              <a:rPr lang="en-US" dirty="0"/>
              <a:t>Recognizes a gain or loss for the difference</a:t>
            </a:r>
          </a:p>
        </p:txBody>
      </p:sp>
      <p:sp>
        <p:nvSpPr>
          <p:cNvPr id="3" name="Title 2">
            <a:extLst>
              <a:ext uri="{FF2B5EF4-FFF2-40B4-BE49-F238E27FC236}">
                <a16:creationId xmlns:a16="http://schemas.microsoft.com/office/drawing/2014/main" id="{0B12102A-559A-4D26-AFFE-FF63ABCF4374}"/>
              </a:ext>
            </a:extLst>
          </p:cNvPr>
          <p:cNvSpPr>
            <a:spLocks noGrp="1"/>
          </p:cNvSpPr>
          <p:nvPr>
            <p:ph type="title"/>
          </p:nvPr>
        </p:nvSpPr>
        <p:spPr/>
        <p:txBody>
          <a:bodyPr/>
          <a:lstStyle/>
          <a:p>
            <a:r>
              <a:rPr lang="en-US" dirty="0"/>
              <a:t>Terminations</a:t>
            </a:r>
          </a:p>
        </p:txBody>
      </p:sp>
      <p:sp>
        <p:nvSpPr>
          <p:cNvPr id="4" name="Slide Number Placeholder 3">
            <a:extLst>
              <a:ext uri="{FF2B5EF4-FFF2-40B4-BE49-F238E27FC236}">
                <a16:creationId xmlns:a16="http://schemas.microsoft.com/office/drawing/2014/main" id="{A8679EEF-F9ED-42C5-9ADD-358FC5E00A0C}"/>
              </a:ext>
            </a:extLst>
          </p:cNvPr>
          <p:cNvSpPr>
            <a:spLocks noGrp="1"/>
          </p:cNvSpPr>
          <p:nvPr>
            <p:ph type="sldNum" sz="quarter" idx="4"/>
          </p:nvPr>
        </p:nvSpPr>
        <p:spPr/>
        <p:txBody>
          <a:bodyPr/>
          <a:lstStyle/>
          <a:p>
            <a:pPr>
              <a:defRPr/>
            </a:pPr>
            <a:fld id="{B8C3CD40-D32D-4A66-9ED6-B023972553E0}" type="slidenum">
              <a:rPr lang="en-US" smtClean="0"/>
              <a:pPr>
                <a:defRPr/>
              </a:pPr>
              <a:t>40</a:t>
            </a:fld>
            <a:endParaRPr lang="en-US" dirty="0"/>
          </a:p>
        </p:txBody>
      </p:sp>
    </p:spTree>
    <p:extLst>
      <p:ext uri="{BB962C8B-B14F-4D97-AF65-F5344CB8AC3E}">
        <p14:creationId xmlns:p14="http://schemas.microsoft.com/office/powerpoint/2010/main" val="17518969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CA9F80EB-ACAE-40F1-AD77-077BF13CD059}"/>
              </a:ext>
            </a:extLst>
          </p:cNvPr>
          <p:cNvGraphicFramePr>
            <a:graphicFrameLocks noGrp="1"/>
          </p:cNvGraphicFramePr>
          <p:nvPr>
            <p:ph idx="1"/>
          </p:nvPr>
        </p:nvGraphicFramePr>
        <p:xfrm>
          <a:off x="161351" y="1164902"/>
          <a:ext cx="8941371" cy="4570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AA7FC9F2-1B38-4BC8-B310-885AAF2E0494}"/>
              </a:ext>
            </a:extLst>
          </p:cNvPr>
          <p:cNvSpPr>
            <a:spLocks noGrp="1"/>
          </p:cNvSpPr>
          <p:nvPr>
            <p:ph type="title"/>
          </p:nvPr>
        </p:nvSpPr>
        <p:spPr>
          <a:xfrm>
            <a:off x="161351" y="267649"/>
            <a:ext cx="8821298" cy="897252"/>
          </a:xfrm>
        </p:spPr>
        <p:txBody>
          <a:bodyPr/>
          <a:lstStyle/>
          <a:p>
            <a:r>
              <a:rPr lang="en-US" dirty="0"/>
              <a:t>Key Implementation Issues – GASB 87</a:t>
            </a:r>
          </a:p>
        </p:txBody>
      </p:sp>
      <p:sp>
        <p:nvSpPr>
          <p:cNvPr id="4" name="Slide Number Placeholder 3">
            <a:extLst>
              <a:ext uri="{FF2B5EF4-FFF2-40B4-BE49-F238E27FC236}">
                <a16:creationId xmlns:a16="http://schemas.microsoft.com/office/drawing/2014/main" id="{B9B8566D-6D1F-4198-AE9A-623F1C95C0E3}"/>
              </a:ext>
            </a:extLst>
          </p:cNvPr>
          <p:cNvSpPr>
            <a:spLocks noGrp="1"/>
          </p:cNvSpPr>
          <p:nvPr>
            <p:ph type="sldNum" sz="quarter" idx="4"/>
          </p:nvPr>
        </p:nvSpPr>
        <p:spPr/>
        <p:txBody>
          <a:bodyPr/>
          <a:lstStyle/>
          <a:p>
            <a:pPr>
              <a:defRPr/>
            </a:pPr>
            <a:fld id="{B8C3CD40-D32D-4A66-9ED6-B023972553E0}" type="slidenum">
              <a:rPr lang="en-US" smtClean="0"/>
              <a:pPr>
                <a:defRPr/>
              </a:pPr>
              <a:t>41</a:t>
            </a:fld>
            <a:endParaRPr lang="en-US" dirty="0"/>
          </a:p>
        </p:txBody>
      </p:sp>
    </p:spTree>
    <p:extLst>
      <p:ext uri="{BB962C8B-B14F-4D97-AF65-F5344CB8AC3E}">
        <p14:creationId xmlns:p14="http://schemas.microsoft.com/office/powerpoint/2010/main" val="39178962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CA9F80EB-ACAE-40F1-AD77-077BF13CD059}"/>
              </a:ext>
            </a:extLst>
          </p:cNvPr>
          <p:cNvGraphicFramePr>
            <a:graphicFrameLocks noGrp="1"/>
          </p:cNvGraphicFramePr>
          <p:nvPr>
            <p:ph idx="1"/>
          </p:nvPr>
        </p:nvGraphicFramePr>
        <p:xfrm>
          <a:off x="101315" y="1073455"/>
          <a:ext cx="8758601" cy="26386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AA7FC9F2-1B38-4BC8-B310-885AAF2E0494}"/>
              </a:ext>
            </a:extLst>
          </p:cNvPr>
          <p:cNvSpPr>
            <a:spLocks noGrp="1"/>
          </p:cNvSpPr>
          <p:nvPr>
            <p:ph type="title"/>
          </p:nvPr>
        </p:nvSpPr>
        <p:spPr>
          <a:xfrm>
            <a:off x="161351" y="360012"/>
            <a:ext cx="8821298" cy="897252"/>
          </a:xfrm>
        </p:spPr>
        <p:txBody>
          <a:bodyPr/>
          <a:lstStyle/>
          <a:p>
            <a:r>
              <a:rPr lang="en-US" dirty="0"/>
              <a:t>Key Implementation Issues – GASB 87</a:t>
            </a:r>
          </a:p>
        </p:txBody>
      </p:sp>
      <p:sp>
        <p:nvSpPr>
          <p:cNvPr id="4" name="Slide Number Placeholder 3">
            <a:extLst>
              <a:ext uri="{FF2B5EF4-FFF2-40B4-BE49-F238E27FC236}">
                <a16:creationId xmlns:a16="http://schemas.microsoft.com/office/drawing/2014/main" id="{B9B8566D-6D1F-4198-AE9A-623F1C95C0E3}"/>
              </a:ext>
            </a:extLst>
          </p:cNvPr>
          <p:cNvSpPr>
            <a:spLocks noGrp="1"/>
          </p:cNvSpPr>
          <p:nvPr>
            <p:ph type="sldNum" sz="quarter" idx="4"/>
          </p:nvPr>
        </p:nvSpPr>
        <p:spPr/>
        <p:txBody>
          <a:bodyPr/>
          <a:lstStyle/>
          <a:p>
            <a:pPr>
              <a:defRPr/>
            </a:pPr>
            <a:fld id="{B8C3CD40-D32D-4A66-9ED6-B023972553E0}" type="slidenum">
              <a:rPr lang="en-US" smtClean="0"/>
              <a:pPr>
                <a:defRPr/>
              </a:pPr>
              <a:t>42</a:t>
            </a:fld>
            <a:endParaRPr lang="en-US" dirty="0"/>
          </a:p>
        </p:txBody>
      </p:sp>
      <p:graphicFrame>
        <p:nvGraphicFramePr>
          <p:cNvPr id="9" name="Content Placeholder 4">
            <a:extLst>
              <a:ext uri="{FF2B5EF4-FFF2-40B4-BE49-F238E27FC236}">
                <a16:creationId xmlns:a16="http://schemas.microsoft.com/office/drawing/2014/main" id="{16DD11F5-24FE-47F9-9F43-9609D5A8D06F}"/>
              </a:ext>
            </a:extLst>
          </p:cNvPr>
          <p:cNvGraphicFramePr>
            <a:graphicFrameLocks/>
          </p:cNvGraphicFramePr>
          <p:nvPr/>
        </p:nvGraphicFramePr>
        <p:xfrm>
          <a:off x="101314" y="3362682"/>
          <a:ext cx="8758601" cy="235453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8354959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DA9C4E-174C-4F26-BEE5-50AC86645DE5}"/>
              </a:ext>
            </a:extLst>
          </p:cNvPr>
          <p:cNvSpPr>
            <a:spLocks noGrp="1"/>
          </p:cNvSpPr>
          <p:nvPr>
            <p:ph idx="1"/>
          </p:nvPr>
        </p:nvSpPr>
        <p:spPr/>
        <p:txBody>
          <a:bodyPr/>
          <a:lstStyle/>
          <a:p>
            <a:r>
              <a:rPr lang="en-US" dirty="0"/>
              <a:t>Service Concession Arrangements</a:t>
            </a:r>
          </a:p>
          <a:p>
            <a:pPr lvl="1"/>
            <a:r>
              <a:rPr lang="en-US" dirty="0"/>
              <a:t>Retained definition from Statement 60</a:t>
            </a:r>
          </a:p>
          <a:p>
            <a:pPr lvl="2"/>
            <a:r>
              <a:rPr lang="en-US" dirty="0"/>
              <a:t>Except for public services do not have to relate to primary function of underlying asset</a:t>
            </a:r>
          </a:p>
          <a:p>
            <a:pPr lvl="1"/>
            <a:r>
              <a:rPr lang="en-US" dirty="0"/>
              <a:t>Retained general approach from Statement 60</a:t>
            </a:r>
          </a:p>
          <a:p>
            <a:endParaRPr lang="en-US" dirty="0"/>
          </a:p>
        </p:txBody>
      </p:sp>
      <p:sp>
        <p:nvSpPr>
          <p:cNvPr id="3" name="Title 2">
            <a:extLst>
              <a:ext uri="{FF2B5EF4-FFF2-40B4-BE49-F238E27FC236}">
                <a16:creationId xmlns:a16="http://schemas.microsoft.com/office/drawing/2014/main" id="{5256A9C0-A12A-4D19-A620-89AAE839414D}"/>
              </a:ext>
            </a:extLst>
          </p:cNvPr>
          <p:cNvSpPr>
            <a:spLocks noGrp="1"/>
          </p:cNvSpPr>
          <p:nvPr>
            <p:ph type="title"/>
          </p:nvPr>
        </p:nvSpPr>
        <p:spPr/>
        <p:txBody>
          <a:bodyPr/>
          <a:lstStyle/>
          <a:p>
            <a:r>
              <a:rPr lang="en-US" dirty="0"/>
              <a:t>Topics Unique to Statement 94</a:t>
            </a:r>
          </a:p>
        </p:txBody>
      </p:sp>
      <p:sp>
        <p:nvSpPr>
          <p:cNvPr id="4" name="Slide Number Placeholder 3">
            <a:extLst>
              <a:ext uri="{FF2B5EF4-FFF2-40B4-BE49-F238E27FC236}">
                <a16:creationId xmlns:a16="http://schemas.microsoft.com/office/drawing/2014/main" id="{D1E06A2C-307F-4CA8-B3FA-B9D5CBDDB8FB}"/>
              </a:ext>
            </a:extLst>
          </p:cNvPr>
          <p:cNvSpPr>
            <a:spLocks noGrp="1"/>
          </p:cNvSpPr>
          <p:nvPr>
            <p:ph type="sldNum" sz="quarter" idx="4"/>
          </p:nvPr>
        </p:nvSpPr>
        <p:spPr/>
        <p:txBody>
          <a:bodyPr/>
          <a:lstStyle/>
          <a:p>
            <a:pPr>
              <a:defRPr/>
            </a:pPr>
            <a:fld id="{B8C3CD40-D32D-4A66-9ED6-B023972553E0}" type="slidenum">
              <a:rPr lang="en-US" smtClean="0"/>
              <a:pPr>
                <a:defRPr/>
              </a:pPr>
              <a:t>43</a:t>
            </a:fld>
            <a:endParaRPr lang="en-US" dirty="0"/>
          </a:p>
        </p:txBody>
      </p:sp>
    </p:spTree>
    <p:extLst>
      <p:ext uri="{BB962C8B-B14F-4D97-AF65-F5344CB8AC3E}">
        <p14:creationId xmlns:p14="http://schemas.microsoft.com/office/powerpoint/2010/main" val="15071360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DA9C4E-174C-4F26-BEE5-50AC86645DE5}"/>
              </a:ext>
            </a:extLst>
          </p:cNvPr>
          <p:cNvSpPr>
            <a:spLocks noGrp="1"/>
          </p:cNvSpPr>
          <p:nvPr>
            <p:ph idx="1"/>
          </p:nvPr>
        </p:nvSpPr>
        <p:spPr/>
        <p:txBody>
          <a:bodyPr/>
          <a:lstStyle/>
          <a:p>
            <a:r>
              <a:rPr lang="en-US" dirty="0"/>
              <a:t>New or Improved Underlying PPP Assets</a:t>
            </a:r>
          </a:p>
          <a:p>
            <a:pPr lvl="1"/>
            <a:r>
              <a:rPr lang="en-US" dirty="0"/>
              <a:t>Transferor:</a:t>
            </a:r>
          </a:p>
          <a:p>
            <a:pPr lvl="2"/>
            <a:r>
              <a:rPr lang="en-US" dirty="0"/>
              <a:t>SCA – recognize at acquisition value when placed in service</a:t>
            </a:r>
          </a:p>
          <a:p>
            <a:pPr lvl="2"/>
            <a:r>
              <a:rPr lang="en-US" dirty="0"/>
              <a:t>Not SCA – recognize receivable at operator’s estimated carrying value at date of future transfer and additional deferred inflow</a:t>
            </a:r>
          </a:p>
          <a:p>
            <a:pPr lvl="1"/>
            <a:r>
              <a:rPr lang="en-US" dirty="0"/>
              <a:t>Operator:</a:t>
            </a:r>
          </a:p>
          <a:p>
            <a:pPr lvl="2"/>
            <a:r>
              <a:rPr lang="en-US" dirty="0"/>
              <a:t>SCA – recognize intangible right-to-use asset</a:t>
            </a:r>
          </a:p>
          <a:p>
            <a:pPr lvl="2"/>
            <a:r>
              <a:rPr lang="en-US" dirty="0"/>
              <a:t>Not SCA – recognize deferred outflow and liability for future transfer</a:t>
            </a:r>
          </a:p>
          <a:p>
            <a:pPr lvl="2"/>
            <a:endParaRPr lang="en-US" dirty="0"/>
          </a:p>
        </p:txBody>
      </p:sp>
      <p:sp>
        <p:nvSpPr>
          <p:cNvPr id="3" name="Title 2">
            <a:extLst>
              <a:ext uri="{FF2B5EF4-FFF2-40B4-BE49-F238E27FC236}">
                <a16:creationId xmlns:a16="http://schemas.microsoft.com/office/drawing/2014/main" id="{5256A9C0-A12A-4D19-A620-89AAE839414D}"/>
              </a:ext>
            </a:extLst>
          </p:cNvPr>
          <p:cNvSpPr>
            <a:spLocks noGrp="1"/>
          </p:cNvSpPr>
          <p:nvPr>
            <p:ph type="title"/>
          </p:nvPr>
        </p:nvSpPr>
        <p:spPr/>
        <p:txBody>
          <a:bodyPr/>
          <a:lstStyle/>
          <a:p>
            <a:r>
              <a:rPr lang="en-US" dirty="0"/>
              <a:t>Topics Unique to Statement 94</a:t>
            </a:r>
          </a:p>
        </p:txBody>
      </p:sp>
      <p:sp>
        <p:nvSpPr>
          <p:cNvPr id="4" name="Slide Number Placeholder 3">
            <a:extLst>
              <a:ext uri="{FF2B5EF4-FFF2-40B4-BE49-F238E27FC236}">
                <a16:creationId xmlns:a16="http://schemas.microsoft.com/office/drawing/2014/main" id="{D1E06A2C-307F-4CA8-B3FA-B9D5CBDDB8FB}"/>
              </a:ext>
            </a:extLst>
          </p:cNvPr>
          <p:cNvSpPr>
            <a:spLocks noGrp="1"/>
          </p:cNvSpPr>
          <p:nvPr>
            <p:ph type="sldNum" sz="quarter" idx="4"/>
          </p:nvPr>
        </p:nvSpPr>
        <p:spPr/>
        <p:txBody>
          <a:bodyPr/>
          <a:lstStyle/>
          <a:p>
            <a:pPr>
              <a:defRPr/>
            </a:pPr>
            <a:fld id="{B8C3CD40-D32D-4A66-9ED6-B023972553E0}" type="slidenum">
              <a:rPr lang="en-US" smtClean="0"/>
              <a:pPr>
                <a:defRPr/>
              </a:pPr>
              <a:t>44</a:t>
            </a:fld>
            <a:endParaRPr lang="en-US" dirty="0"/>
          </a:p>
        </p:txBody>
      </p:sp>
    </p:spTree>
    <p:extLst>
      <p:ext uri="{BB962C8B-B14F-4D97-AF65-F5344CB8AC3E}">
        <p14:creationId xmlns:p14="http://schemas.microsoft.com/office/powerpoint/2010/main" val="30006693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DA9C4E-174C-4F26-BEE5-50AC86645DE5}"/>
              </a:ext>
            </a:extLst>
          </p:cNvPr>
          <p:cNvSpPr>
            <a:spLocks noGrp="1"/>
          </p:cNvSpPr>
          <p:nvPr>
            <p:ph idx="1"/>
          </p:nvPr>
        </p:nvSpPr>
        <p:spPr/>
        <p:txBody>
          <a:bodyPr/>
          <a:lstStyle/>
          <a:p>
            <a:r>
              <a:rPr lang="en-US" dirty="0"/>
              <a:t>Availability Payment Arrangements</a:t>
            </a:r>
          </a:p>
          <a:p>
            <a:pPr lvl="1"/>
            <a:r>
              <a:rPr lang="en-US" dirty="0"/>
              <a:t>Government contracts with another entity to operate or maintain the government’s nonfinancial asset</a:t>
            </a:r>
          </a:p>
          <a:p>
            <a:pPr lvl="1"/>
            <a:r>
              <a:rPr lang="en-US" dirty="0"/>
              <a:t>Entity receives payments from the government based on the asset’s availability for use</a:t>
            </a:r>
          </a:p>
          <a:p>
            <a:pPr lvl="1"/>
            <a:r>
              <a:rPr lang="en-US" dirty="0"/>
              <a:t>Asset’s availability may be based on the physical condition of the asset or the achievement of certain performance measures</a:t>
            </a:r>
          </a:p>
          <a:p>
            <a:pPr lvl="1"/>
            <a:r>
              <a:rPr lang="en-US" dirty="0"/>
              <a:t>May include design, finance, construction, or service components</a:t>
            </a:r>
          </a:p>
          <a:p>
            <a:pPr lvl="2"/>
            <a:r>
              <a:rPr lang="en-US" dirty="0"/>
              <a:t>Design, construction, financing components and ownership transfers – financed purchase</a:t>
            </a:r>
          </a:p>
          <a:p>
            <a:pPr lvl="2"/>
            <a:r>
              <a:rPr lang="en-US" dirty="0"/>
              <a:t>Service components – outflows of the period</a:t>
            </a:r>
          </a:p>
        </p:txBody>
      </p:sp>
      <p:sp>
        <p:nvSpPr>
          <p:cNvPr id="3" name="Title 2">
            <a:extLst>
              <a:ext uri="{FF2B5EF4-FFF2-40B4-BE49-F238E27FC236}">
                <a16:creationId xmlns:a16="http://schemas.microsoft.com/office/drawing/2014/main" id="{5256A9C0-A12A-4D19-A620-89AAE839414D}"/>
              </a:ext>
            </a:extLst>
          </p:cNvPr>
          <p:cNvSpPr>
            <a:spLocks noGrp="1"/>
          </p:cNvSpPr>
          <p:nvPr>
            <p:ph type="title"/>
          </p:nvPr>
        </p:nvSpPr>
        <p:spPr/>
        <p:txBody>
          <a:bodyPr/>
          <a:lstStyle/>
          <a:p>
            <a:r>
              <a:rPr lang="en-US" dirty="0"/>
              <a:t>Topics Unique to Statement 94</a:t>
            </a:r>
          </a:p>
        </p:txBody>
      </p:sp>
      <p:sp>
        <p:nvSpPr>
          <p:cNvPr id="4" name="Slide Number Placeholder 3">
            <a:extLst>
              <a:ext uri="{FF2B5EF4-FFF2-40B4-BE49-F238E27FC236}">
                <a16:creationId xmlns:a16="http://schemas.microsoft.com/office/drawing/2014/main" id="{D1E06A2C-307F-4CA8-B3FA-B9D5CBDDB8FB}"/>
              </a:ext>
            </a:extLst>
          </p:cNvPr>
          <p:cNvSpPr>
            <a:spLocks noGrp="1"/>
          </p:cNvSpPr>
          <p:nvPr>
            <p:ph type="sldNum" sz="quarter" idx="4"/>
          </p:nvPr>
        </p:nvSpPr>
        <p:spPr/>
        <p:txBody>
          <a:bodyPr/>
          <a:lstStyle/>
          <a:p>
            <a:pPr>
              <a:defRPr/>
            </a:pPr>
            <a:fld id="{B8C3CD40-D32D-4A66-9ED6-B023972553E0}" type="slidenum">
              <a:rPr lang="en-US" smtClean="0"/>
              <a:pPr>
                <a:defRPr/>
              </a:pPr>
              <a:t>45</a:t>
            </a:fld>
            <a:endParaRPr lang="en-US" dirty="0"/>
          </a:p>
        </p:txBody>
      </p:sp>
    </p:spTree>
    <p:extLst>
      <p:ext uri="{BB962C8B-B14F-4D97-AF65-F5344CB8AC3E}">
        <p14:creationId xmlns:p14="http://schemas.microsoft.com/office/powerpoint/2010/main" val="30007297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DA9C4E-174C-4F26-BEE5-50AC86645DE5}"/>
              </a:ext>
            </a:extLst>
          </p:cNvPr>
          <p:cNvSpPr>
            <a:spLocks noGrp="1"/>
          </p:cNvSpPr>
          <p:nvPr>
            <p:ph idx="1"/>
          </p:nvPr>
        </p:nvSpPr>
        <p:spPr/>
        <p:txBody>
          <a:bodyPr/>
          <a:lstStyle/>
          <a:p>
            <a:r>
              <a:rPr lang="en-US" dirty="0"/>
              <a:t>Implementation Costs</a:t>
            </a:r>
          </a:p>
          <a:p>
            <a:pPr lvl="1"/>
            <a:r>
              <a:rPr lang="en-US" dirty="0"/>
              <a:t>Preliminary project stage</a:t>
            </a:r>
          </a:p>
          <a:p>
            <a:pPr lvl="2"/>
            <a:r>
              <a:rPr lang="en-US" dirty="0"/>
              <a:t>Expense</a:t>
            </a:r>
          </a:p>
          <a:p>
            <a:pPr lvl="1"/>
            <a:r>
              <a:rPr lang="en-US" dirty="0"/>
              <a:t>Initial implementation stage</a:t>
            </a:r>
          </a:p>
          <a:p>
            <a:pPr lvl="2"/>
            <a:r>
              <a:rPr lang="en-US" dirty="0"/>
              <a:t>Generally capitalize</a:t>
            </a:r>
          </a:p>
          <a:p>
            <a:pPr lvl="2"/>
            <a:r>
              <a:rPr lang="en-US" dirty="0"/>
              <a:t>Expense if short-term SBITA</a:t>
            </a:r>
          </a:p>
          <a:p>
            <a:pPr lvl="1"/>
            <a:r>
              <a:rPr lang="en-US" dirty="0"/>
              <a:t>Operation and additional implementation stage</a:t>
            </a:r>
          </a:p>
          <a:p>
            <a:pPr lvl="2"/>
            <a:r>
              <a:rPr lang="en-US" dirty="0"/>
              <a:t>Generally expense</a:t>
            </a:r>
          </a:p>
          <a:p>
            <a:pPr lvl="2"/>
            <a:r>
              <a:rPr lang="en-US" dirty="0"/>
              <a:t>Capitalize if specific criteria met</a:t>
            </a:r>
          </a:p>
          <a:p>
            <a:pPr lvl="1"/>
            <a:r>
              <a:rPr lang="en-US" dirty="0"/>
              <a:t>Training costs always expensed</a:t>
            </a:r>
          </a:p>
        </p:txBody>
      </p:sp>
      <p:sp>
        <p:nvSpPr>
          <p:cNvPr id="3" name="Title 2">
            <a:extLst>
              <a:ext uri="{FF2B5EF4-FFF2-40B4-BE49-F238E27FC236}">
                <a16:creationId xmlns:a16="http://schemas.microsoft.com/office/drawing/2014/main" id="{5256A9C0-A12A-4D19-A620-89AAE839414D}"/>
              </a:ext>
            </a:extLst>
          </p:cNvPr>
          <p:cNvSpPr>
            <a:spLocks noGrp="1"/>
          </p:cNvSpPr>
          <p:nvPr>
            <p:ph type="title"/>
          </p:nvPr>
        </p:nvSpPr>
        <p:spPr/>
        <p:txBody>
          <a:bodyPr/>
          <a:lstStyle/>
          <a:p>
            <a:r>
              <a:rPr lang="en-US" dirty="0"/>
              <a:t>Topics Unique to Statement 96</a:t>
            </a:r>
          </a:p>
        </p:txBody>
      </p:sp>
      <p:sp>
        <p:nvSpPr>
          <p:cNvPr id="4" name="Slide Number Placeholder 3">
            <a:extLst>
              <a:ext uri="{FF2B5EF4-FFF2-40B4-BE49-F238E27FC236}">
                <a16:creationId xmlns:a16="http://schemas.microsoft.com/office/drawing/2014/main" id="{D1E06A2C-307F-4CA8-B3FA-B9D5CBDDB8FB}"/>
              </a:ext>
            </a:extLst>
          </p:cNvPr>
          <p:cNvSpPr>
            <a:spLocks noGrp="1"/>
          </p:cNvSpPr>
          <p:nvPr>
            <p:ph type="sldNum" sz="quarter" idx="4"/>
          </p:nvPr>
        </p:nvSpPr>
        <p:spPr/>
        <p:txBody>
          <a:bodyPr/>
          <a:lstStyle/>
          <a:p>
            <a:pPr>
              <a:defRPr/>
            </a:pPr>
            <a:fld id="{B8C3CD40-D32D-4A66-9ED6-B023972553E0}" type="slidenum">
              <a:rPr lang="en-US" smtClean="0"/>
              <a:pPr>
                <a:defRPr/>
              </a:pPr>
              <a:t>46</a:t>
            </a:fld>
            <a:endParaRPr lang="en-US" dirty="0"/>
          </a:p>
        </p:txBody>
      </p:sp>
    </p:spTree>
    <p:extLst>
      <p:ext uri="{BB962C8B-B14F-4D97-AF65-F5344CB8AC3E}">
        <p14:creationId xmlns:p14="http://schemas.microsoft.com/office/powerpoint/2010/main" val="2923611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ADA9C4E-174C-4F26-BEE5-50AC86645DE5}"/>
              </a:ext>
            </a:extLst>
          </p:cNvPr>
          <p:cNvSpPr>
            <a:spLocks noGrp="1"/>
          </p:cNvSpPr>
          <p:nvPr>
            <p:ph idx="1"/>
          </p:nvPr>
        </p:nvSpPr>
        <p:spPr/>
        <p:txBody>
          <a:bodyPr/>
          <a:lstStyle/>
          <a:p>
            <a:r>
              <a:rPr lang="en-US" dirty="0"/>
              <a:t>Subscription Term</a:t>
            </a:r>
          </a:p>
          <a:p>
            <a:pPr lvl="1"/>
            <a:r>
              <a:rPr lang="en-US" dirty="0"/>
              <a:t>Commences when initial implementation stage is completed</a:t>
            </a:r>
          </a:p>
          <a:p>
            <a:pPr lvl="1"/>
            <a:r>
              <a:rPr lang="en-US" dirty="0"/>
              <a:t>No subscription liability or subscription asset until then</a:t>
            </a:r>
          </a:p>
          <a:p>
            <a:pPr lvl="1"/>
            <a:r>
              <a:rPr lang="en-US" dirty="0"/>
              <a:t>Payments made before are prepayment until commencement</a:t>
            </a:r>
          </a:p>
          <a:p>
            <a:r>
              <a:rPr lang="en-US" dirty="0"/>
              <a:t>Multiple Modules</a:t>
            </a:r>
          </a:p>
          <a:p>
            <a:pPr lvl="1"/>
            <a:r>
              <a:rPr lang="en-US" dirty="0"/>
              <a:t>Subscription term begins when first module (or set of interdependent modules) is implemented</a:t>
            </a:r>
          </a:p>
        </p:txBody>
      </p:sp>
      <p:sp>
        <p:nvSpPr>
          <p:cNvPr id="3" name="Title 2">
            <a:extLst>
              <a:ext uri="{FF2B5EF4-FFF2-40B4-BE49-F238E27FC236}">
                <a16:creationId xmlns:a16="http://schemas.microsoft.com/office/drawing/2014/main" id="{5256A9C0-A12A-4D19-A620-89AAE839414D}"/>
              </a:ext>
            </a:extLst>
          </p:cNvPr>
          <p:cNvSpPr>
            <a:spLocks noGrp="1"/>
          </p:cNvSpPr>
          <p:nvPr>
            <p:ph type="title"/>
          </p:nvPr>
        </p:nvSpPr>
        <p:spPr/>
        <p:txBody>
          <a:bodyPr/>
          <a:lstStyle/>
          <a:p>
            <a:r>
              <a:rPr lang="en-US" dirty="0"/>
              <a:t>Topics Unique to Statement 96</a:t>
            </a:r>
          </a:p>
        </p:txBody>
      </p:sp>
      <p:sp>
        <p:nvSpPr>
          <p:cNvPr id="4" name="Slide Number Placeholder 3">
            <a:extLst>
              <a:ext uri="{FF2B5EF4-FFF2-40B4-BE49-F238E27FC236}">
                <a16:creationId xmlns:a16="http://schemas.microsoft.com/office/drawing/2014/main" id="{D1E06A2C-307F-4CA8-B3FA-B9D5CBDDB8FB}"/>
              </a:ext>
            </a:extLst>
          </p:cNvPr>
          <p:cNvSpPr>
            <a:spLocks noGrp="1"/>
          </p:cNvSpPr>
          <p:nvPr>
            <p:ph type="sldNum" sz="quarter" idx="4"/>
          </p:nvPr>
        </p:nvSpPr>
        <p:spPr/>
        <p:txBody>
          <a:bodyPr/>
          <a:lstStyle/>
          <a:p>
            <a:pPr>
              <a:defRPr/>
            </a:pPr>
            <a:fld id="{B8C3CD40-D32D-4A66-9ED6-B023972553E0}" type="slidenum">
              <a:rPr lang="en-US" smtClean="0"/>
              <a:pPr>
                <a:defRPr/>
              </a:pPr>
              <a:t>47</a:t>
            </a:fld>
            <a:endParaRPr lang="en-US" dirty="0"/>
          </a:p>
        </p:txBody>
      </p:sp>
    </p:spTree>
    <p:extLst>
      <p:ext uri="{BB962C8B-B14F-4D97-AF65-F5344CB8AC3E}">
        <p14:creationId xmlns:p14="http://schemas.microsoft.com/office/powerpoint/2010/main" val="40383073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D4699175-8C87-489D-82E3-9A355C0E11DA}"/>
              </a:ext>
            </a:extLst>
          </p:cNvPr>
          <p:cNvGraphicFramePr>
            <a:graphicFrameLocks noGrp="1"/>
          </p:cNvGraphicFramePr>
          <p:nvPr>
            <p:ph idx="1"/>
          </p:nvPr>
        </p:nvGraphicFramePr>
        <p:xfrm>
          <a:off x="119063" y="1652588"/>
          <a:ext cx="8561386" cy="2494280"/>
        </p:xfrm>
        <a:graphic>
          <a:graphicData uri="http://schemas.openxmlformats.org/drawingml/2006/table">
            <a:tbl>
              <a:tblPr firstRow="1" bandRow="1">
                <a:tableStyleId>{5C22544A-7EE6-4342-B048-85BDC9FD1C3A}</a:tableStyleId>
              </a:tblPr>
              <a:tblGrid>
                <a:gridCol w="4280693">
                  <a:extLst>
                    <a:ext uri="{9D8B030D-6E8A-4147-A177-3AD203B41FA5}">
                      <a16:colId xmlns:a16="http://schemas.microsoft.com/office/drawing/2014/main" val="4144733041"/>
                    </a:ext>
                  </a:extLst>
                </a:gridCol>
                <a:gridCol w="4280693">
                  <a:extLst>
                    <a:ext uri="{9D8B030D-6E8A-4147-A177-3AD203B41FA5}">
                      <a16:colId xmlns:a16="http://schemas.microsoft.com/office/drawing/2014/main" val="2650608449"/>
                    </a:ext>
                  </a:extLst>
                </a:gridCol>
              </a:tblGrid>
              <a:tr h="370840">
                <a:tc>
                  <a:txBody>
                    <a:bodyPr/>
                    <a:lstStyle/>
                    <a:p>
                      <a:r>
                        <a:rPr lang="en-US" dirty="0"/>
                        <a:t>Pronouncement</a:t>
                      </a:r>
                    </a:p>
                  </a:txBody>
                  <a:tcPr/>
                </a:tc>
                <a:tc>
                  <a:txBody>
                    <a:bodyPr/>
                    <a:lstStyle/>
                    <a:p>
                      <a:r>
                        <a:rPr lang="en-US" dirty="0"/>
                        <a:t>Beginning After</a:t>
                      </a:r>
                    </a:p>
                  </a:txBody>
                  <a:tcPr/>
                </a:tc>
                <a:extLst>
                  <a:ext uri="{0D108BD9-81ED-4DB2-BD59-A6C34878D82A}">
                    <a16:rowId xmlns:a16="http://schemas.microsoft.com/office/drawing/2014/main" val="3964118179"/>
                  </a:ext>
                </a:extLst>
              </a:tr>
              <a:tr h="370840">
                <a:tc>
                  <a:txBody>
                    <a:bodyPr/>
                    <a:lstStyle/>
                    <a:p>
                      <a:r>
                        <a:rPr lang="en-US" dirty="0"/>
                        <a:t>Statement 87</a:t>
                      </a:r>
                    </a:p>
                  </a:txBody>
                  <a:tcPr/>
                </a:tc>
                <a:tc>
                  <a:txBody>
                    <a:bodyPr/>
                    <a:lstStyle/>
                    <a:p>
                      <a:r>
                        <a:rPr lang="en-US" dirty="0"/>
                        <a:t>June 15, 2021*</a:t>
                      </a:r>
                    </a:p>
                  </a:txBody>
                  <a:tcPr/>
                </a:tc>
                <a:extLst>
                  <a:ext uri="{0D108BD9-81ED-4DB2-BD59-A6C34878D82A}">
                    <a16:rowId xmlns:a16="http://schemas.microsoft.com/office/drawing/2014/main" val="4092630178"/>
                  </a:ext>
                </a:extLst>
              </a:tr>
              <a:tr h="370840">
                <a:tc>
                  <a:txBody>
                    <a:bodyPr/>
                    <a:lstStyle/>
                    <a:p>
                      <a:r>
                        <a:rPr lang="en-US" dirty="0"/>
                        <a:t>Statement 94</a:t>
                      </a:r>
                    </a:p>
                  </a:txBody>
                  <a:tcPr/>
                </a:tc>
                <a:tc>
                  <a:txBody>
                    <a:bodyPr/>
                    <a:lstStyle/>
                    <a:p>
                      <a:r>
                        <a:rPr lang="en-US" dirty="0"/>
                        <a:t>June 15, 2022**</a:t>
                      </a:r>
                    </a:p>
                  </a:txBody>
                  <a:tcPr/>
                </a:tc>
                <a:extLst>
                  <a:ext uri="{0D108BD9-81ED-4DB2-BD59-A6C34878D82A}">
                    <a16:rowId xmlns:a16="http://schemas.microsoft.com/office/drawing/2014/main" val="3512816842"/>
                  </a:ext>
                </a:extLst>
              </a:tr>
              <a:tr h="370840">
                <a:tc>
                  <a:txBody>
                    <a:bodyPr/>
                    <a:lstStyle/>
                    <a:p>
                      <a:r>
                        <a:rPr lang="en-US" dirty="0"/>
                        <a:t>Statement 96</a:t>
                      </a:r>
                    </a:p>
                  </a:txBody>
                  <a:tcPr/>
                </a:tc>
                <a:tc>
                  <a:txBody>
                    <a:bodyPr/>
                    <a:lstStyle/>
                    <a:p>
                      <a:r>
                        <a:rPr lang="en-US" dirty="0"/>
                        <a:t>June 15, 2022*</a:t>
                      </a:r>
                    </a:p>
                  </a:txBody>
                  <a:tcPr/>
                </a:tc>
                <a:extLst>
                  <a:ext uri="{0D108BD9-81ED-4DB2-BD59-A6C34878D82A}">
                    <a16:rowId xmlns:a16="http://schemas.microsoft.com/office/drawing/2014/main" val="2479465067"/>
                  </a:ext>
                </a:extLst>
              </a:tr>
              <a:tr h="370840">
                <a:tc>
                  <a:txBody>
                    <a:bodyPr/>
                    <a:lstStyle/>
                    <a:p>
                      <a:r>
                        <a:rPr lang="en-US" dirty="0"/>
                        <a:t>Implementation Guide 2019-3</a:t>
                      </a:r>
                    </a:p>
                  </a:txBody>
                  <a:tcPr/>
                </a:tc>
                <a:tc>
                  <a:txBody>
                    <a:bodyPr/>
                    <a:lstStyle/>
                    <a:p>
                      <a:r>
                        <a:rPr lang="en-US" dirty="0"/>
                        <a:t>June 15, 2021*</a:t>
                      </a:r>
                    </a:p>
                  </a:txBody>
                  <a:tcPr/>
                </a:tc>
                <a:extLst>
                  <a:ext uri="{0D108BD9-81ED-4DB2-BD59-A6C34878D82A}">
                    <a16:rowId xmlns:a16="http://schemas.microsoft.com/office/drawing/2014/main" val="27905448"/>
                  </a:ext>
                </a:extLst>
              </a:tr>
              <a:tr h="370840">
                <a:tc>
                  <a:txBody>
                    <a:bodyPr/>
                    <a:lstStyle/>
                    <a:p>
                      <a:r>
                        <a:rPr lang="en-US" dirty="0"/>
                        <a:t>Implementation Guide 2020-1 (Statement 87 questions)</a:t>
                      </a:r>
                    </a:p>
                  </a:txBody>
                  <a:tcPr/>
                </a:tc>
                <a:tc>
                  <a:txBody>
                    <a:bodyPr/>
                    <a:lstStyle/>
                    <a:p>
                      <a:r>
                        <a:rPr lang="en-US" dirty="0"/>
                        <a:t>December 15, 2021*</a:t>
                      </a:r>
                    </a:p>
                  </a:txBody>
                  <a:tcPr/>
                </a:tc>
                <a:extLst>
                  <a:ext uri="{0D108BD9-81ED-4DB2-BD59-A6C34878D82A}">
                    <a16:rowId xmlns:a16="http://schemas.microsoft.com/office/drawing/2014/main" val="1112638273"/>
                  </a:ext>
                </a:extLst>
              </a:tr>
            </a:tbl>
          </a:graphicData>
        </a:graphic>
      </p:graphicFrame>
      <p:sp>
        <p:nvSpPr>
          <p:cNvPr id="3" name="Title 2">
            <a:extLst>
              <a:ext uri="{FF2B5EF4-FFF2-40B4-BE49-F238E27FC236}">
                <a16:creationId xmlns:a16="http://schemas.microsoft.com/office/drawing/2014/main" id="{5256A9C0-A12A-4D19-A620-89AAE839414D}"/>
              </a:ext>
            </a:extLst>
          </p:cNvPr>
          <p:cNvSpPr>
            <a:spLocks noGrp="1"/>
          </p:cNvSpPr>
          <p:nvPr>
            <p:ph type="title"/>
          </p:nvPr>
        </p:nvSpPr>
        <p:spPr/>
        <p:txBody>
          <a:bodyPr/>
          <a:lstStyle/>
          <a:p>
            <a:r>
              <a:rPr lang="en-US" dirty="0"/>
              <a:t>Effective Dates</a:t>
            </a:r>
          </a:p>
        </p:txBody>
      </p:sp>
      <p:sp>
        <p:nvSpPr>
          <p:cNvPr id="4" name="Slide Number Placeholder 3">
            <a:extLst>
              <a:ext uri="{FF2B5EF4-FFF2-40B4-BE49-F238E27FC236}">
                <a16:creationId xmlns:a16="http://schemas.microsoft.com/office/drawing/2014/main" id="{D1E06A2C-307F-4CA8-B3FA-B9D5CBDDB8FB}"/>
              </a:ext>
            </a:extLst>
          </p:cNvPr>
          <p:cNvSpPr>
            <a:spLocks noGrp="1"/>
          </p:cNvSpPr>
          <p:nvPr>
            <p:ph type="sldNum" sz="quarter" idx="4"/>
          </p:nvPr>
        </p:nvSpPr>
        <p:spPr/>
        <p:txBody>
          <a:bodyPr/>
          <a:lstStyle/>
          <a:p>
            <a:pPr>
              <a:defRPr/>
            </a:pPr>
            <a:fld id="{B8C3CD40-D32D-4A66-9ED6-B023972553E0}" type="slidenum">
              <a:rPr lang="en-US" smtClean="0"/>
              <a:pPr>
                <a:defRPr/>
              </a:pPr>
              <a:t>48</a:t>
            </a:fld>
            <a:endParaRPr lang="en-US" dirty="0"/>
          </a:p>
        </p:txBody>
      </p:sp>
      <p:sp>
        <p:nvSpPr>
          <p:cNvPr id="7" name="TextBox 6">
            <a:extLst>
              <a:ext uri="{FF2B5EF4-FFF2-40B4-BE49-F238E27FC236}">
                <a16:creationId xmlns:a16="http://schemas.microsoft.com/office/drawing/2014/main" id="{FBE17F4A-DC4E-4F22-B61D-53529CF9108F}"/>
              </a:ext>
            </a:extLst>
          </p:cNvPr>
          <p:cNvSpPr txBox="1"/>
          <p:nvPr/>
        </p:nvSpPr>
        <p:spPr>
          <a:xfrm>
            <a:off x="546652" y="4442791"/>
            <a:ext cx="7871791" cy="646331"/>
          </a:xfrm>
          <a:prstGeom prst="rect">
            <a:avLst/>
          </a:prstGeom>
          <a:noFill/>
        </p:spPr>
        <p:txBody>
          <a:bodyPr wrap="square" rtlCol="0">
            <a:spAutoFit/>
          </a:bodyPr>
          <a:lstStyle/>
          <a:p>
            <a:r>
              <a:rPr lang="en-US" dirty="0"/>
              <a:t>* Fiscal years beginning after this date, and all reporting periods thereafter</a:t>
            </a:r>
          </a:p>
          <a:p>
            <a:r>
              <a:rPr lang="en-US" dirty="0"/>
              <a:t>** Reporting periods beginning after this date</a:t>
            </a:r>
          </a:p>
        </p:txBody>
      </p:sp>
    </p:spTree>
    <p:extLst>
      <p:ext uri="{BB962C8B-B14F-4D97-AF65-F5344CB8AC3E}">
        <p14:creationId xmlns:p14="http://schemas.microsoft.com/office/powerpoint/2010/main" val="22882192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97200" y="1406072"/>
            <a:ext cx="4464632" cy="1433285"/>
          </a:xfrm>
        </p:spPr>
        <p:txBody>
          <a:bodyPr>
            <a:noAutofit/>
          </a:bodyPr>
          <a:lstStyle/>
          <a:p>
            <a:br>
              <a:rPr lang="en-US" sz="3200"/>
            </a:br>
            <a:r>
              <a:rPr lang="en-US" sz="3200"/>
              <a:t>Accounting for Interest Cost Incurred before the End of a Construction Period</a:t>
            </a:r>
          </a:p>
        </p:txBody>
      </p:sp>
      <p:sp>
        <p:nvSpPr>
          <p:cNvPr id="5" name="Text Placeholder 2">
            <a:extLst>
              <a:ext uri="{FF2B5EF4-FFF2-40B4-BE49-F238E27FC236}">
                <a16:creationId xmlns:a16="http://schemas.microsoft.com/office/drawing/2014/main" id="{7A014A4C-6D82-4874-BCB4-4F4D16A4D5B0}"/>
              </a:ext>
            </a:extLst>
          </p:cNvPr>
          <p:cNvSpPr txBox="1">
            <a:spLocks/>
          </p:cNvSpPr>
          <p:nvPr/>
        </p:nvSpPr>
        <p:spPr>
          <a:xfrm>
            <a:off x="397200" y="3076432"/>
            <a:ext cx="8152261" cy="651231"/>
          </a:xfrm>
          <a:prstGeom prst="rect">
            <a:avLst/>
          </a:prstGeom>
        </p:spPr>
        <p:txBody>
          <a:bodyPr/>
          <a:lstStyle>
            <a:lvl1pPr marL="287338" indent="-287338" algn="l" rtl="0" eaLnBrk="1" fontAlgn="base" hangingPunct="1">
              <a:lnSpc>
                <a:spcPct val="112000"/>
              </a:lnSpc>
              <a:spcBef>
                <a:spcPts val="1500"/>
              </a:spcBef>
              <a:spcAft>
                <a:spcPct val="0"/>
              </a:spcAft>
              <a:buClr>
                <a:srgbClr val="EF4142"/>
              </a:buClr>
              <a:buFont typeface="Wingdings" pitchFamily="2" charset="2"/>
              <a:buChar char="§"/>
              <a:defRPr sz="1800" kern="1200">
                <a:solidFill>
                  <a:schemeClr val="tx1"/>
                </a:solidFill>
                <a:latin typeface="Arial" pitchFamily="34" charset="0"/>
                <a:ea typeface="+mn-ea"/>
                <a:cs typeface="Arial" pitchFamily="34" charset="0"/>
              </a:defRPr>
            </a:lvl1pPr>
            <a:lvl2pPr marL="574675" indent="-287338" algn="l" rtl="0" eaLnBrk="1" fontAlgn="base" hangingPunct="1">
              <a:lnSpc>
                <a:spcPct val="112000"/>
              </a:lnSpc>
              <a:spcBef>
                <a:spcPts val="400"/>
              </a:spcBef>
              <a:spcAft>
                <a:spcPct val="0"/>
              </a:spcAft>
              <a:buClr>
                <a:srgbClr val="EF4142"/>
              </a:buClr>
              <a:buFont typeface="Lucida Grande"/>
              <a:buChar char="-"/>
              <a:defRPr sz="1800" kern="1200">
                <a:solidFill>
                  <a:srgbClr val="3D3D3D"/>
                </a:solidFill>
                <a:latin typeface="Arial" pitchFamily="34" charset="0"/>
                <a:ea typeface="+mn-ea"/>
                <a:cs typeface="Arial" pitchFamily="34" charset="0"/>
              </a:defRPr>
            </a:lvl2pPr>
            <a:lvl3pPr marL="860425" indent="-285750" algn="l" rtl="0" eaLnBrk="1" fontAlgn="base" hangingPunct="1">
              <a:lnSpc>
                <a:spcPct val="112000"/>
              </a:lnSpc>
              <a:spcBef>
                <a:spcPts val="300"/>
              </a:spcBef>
              <a:spcAft>
                <a:spcPct val="0"/>
              </a:spcAft>
              <a:buClr>
                <a:srgbClr val="EF4142"/>
              </a:buClr>
              <a:buFont typeface="Arial" pitchFamily="34" charset="0"/>
              <a:buChar char="•"/>
              <a:defRPr sz="1800" kern="1200">
                <a:solidFill>
                  <a:srgbClr val="3D3D3D"/>
                </a:solidFill>
                <a:latin typeface="Arial" pitchFamily="34" charset="0"/>
                <a:ea typeface="+mn-ea"/>
                <a:cs typeface="Arial" pitchFamily="34" charset="0"/>
              </a:defRPr>
            </a:lvl3pPr>
            <a:lvl4pPr marL="1200150" indent="-287338" algn="l" rtl="0" eaLnBrk="1" fontAlgn="base" hangingPunct="1">
              <a:lnSpc>
                <a:spcPct val="112000"/>
              </a:lnSpc>
              <a:spcBef>
                <a:spcPts val="300"/>
              </a:spcBef>
              <a:spcAft>
                <a:spcPct val="0"/>
              </a:spcAft>
              <a:buClr>
                <a:srgbClr val="EF4142"/>
              </a:buClr>
              <a:buFont typeface="Courier New" pitchFamily="49" charset="0"/>
              <a:buChar char="o"/>
              <a:defRPr sz="1800" kern="1200">
                <a:solidFill>
                  <a:srgbClr val="3D3D3D"/>
                </a:solidFill>
                <a:latin typeface="Arial" pitchFamily="34" charset="0"/>
                <a:ea typeface="+mn-ea"/>
                <a:cs typeface="Arial" pitchFamily="34" charset="0"/>
              </a:defRPr>
            </a:lvl4pPr>
            <a:lvl5pPr marL="1427163" indent="-227013" algn="l" rtl="0" eaLnBrk="1" fontAlgn="base" hangingPunct="1">
              <a:lnSpc>
                <a:spcPct val="112000"/>
              </a:lnSpc>
              <a:spcBef>
                <a:spcPts val="300"/>
              </a:spcBef>
              <a:spcAft>
                <a:spcPct val="0"/>
              </a:spcAft>
              <a:buClr>
                <a:srgbClr val="EF4142"/>
              </a:buClr>
              <a:buFont typeface="Arial" charset="0"/>
              <a:buChar char="»"/>
              <a:defRPr sz="1800" kern="1200">
                <a:solidFill>
                  <a:srgbClr val="3D3D3D"/>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a:solidFill>
                  <a:srgbClr val="4374AB"/>
                </a:solidFill>
              </a:rPr>
              <a:t>Statement No. 89</a:t>
            </a:r>
          </a:p>
        </p:txBody>
      </p:sp>
      <p:pic>
        <p:nvPicPr>
          <p:cNvPr id="2" name="Picture 3" descr="A screenshot of a cell phone&#10;&#10;Description generated with very high confidence">
            <a:extLst>
              <a:ext uri="{FF2B5EF4-FFF2-40B4-BE49-F238E27FC236}">
                <a16:creationId xmlns:a16="http://schemas.microsoft.com/office/drawing/2014/main" id="{52313331-D57D-4A55-BA13-E699E8842564}"/>
              </a:ext>
            </a:extLst>
          </p:cNvPr>
          <p:cNvPicPr>
            <a:picLocks noChangeAspect="1"/>
          </p:cNvPicPr>
          <p:nvPr/>
        </p:nvPicPr>
        <p:blipFill>
          <a:blip r:embed="rId2"/>
          <a:stretch>
            <a:fillRect/>
          </a:stretch>
        </p:blipFill>
        <p:spPr>
          <a:xfrm>
            <a:off x="5136778" y="672099"/>
            <a:ext cx="3334869" cy="4975920"/>
          </a:xfrm>
          <a:prstGeom prst="rect">
            <a:avLst/>
          </a:prstGeom>
          <a:ln w="6350">
            <a:solidFill>
              <a:schemeClr val="tx1"/>
            </a:solidFill>
          </a:ln>
        </p:spPr>
      </p:pic>
    </p:spTree>
    <p:extLst>
      <p:ext uri="{BB962C8B-B14F-4D97-AF65-F5344CB8AC3E}">
        <p14:creationId xmlns:p14="http://schemas.microsoft.com/office/powerpoint/2010/main" val="341305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393" y="1628503"/>
            <a:ext cx="4979041" cy="1582696"/>
          </a:xfrm>
        </p:spPr>
        <p:txBody>
          <a:bodyPr/>
          <a:lstStyle/>
          <a:p>
            <a:r>
              <a:rPr lang="en-US"/>
              <a:t>Postponement of the Effective Dates of Certain Authoritative Guidance</a:t>
            </a:r>
          </a:p>
        </p:txBody>
      </p:sp>
      <p:sp>
        <p:nvSpPr>
          <p:cNvPr id="3" name="Text Placeholder 2">
            <a:extLst>
              <a:ext uri="{FF2B5EF4-FFF2-40B4-BE49-F238E27FC236}">
                <a16:creationId xmlns:a16="http://schemas.microsoft.com/office/drawing/2014/main" id="{37BA7E58-9813-4986-BC37-96296DA7D057}"/>
              </a:ext>
            </a:extLst>
          </p:cNvPr>
          <p:cNvSpPr>
            <a:spLocks noGrp="1"/>
          </p:cNvSpPr>
          <p:nvPr>
            <p:ph type="body" sz="quarter" idx="11"/>
          </p:nvPr>
        </p:nvSpPr>
        <p:spPr>
          <a:xfrm>
            <a:off x="237392" y="3549366"/>
            <a:ext cx="4264939" cy="651231"/>
          </a:xfrm>
        </p:spPr>
        <p:txBody>
          <a:bodyPr/>
          <a:lstStyle/>
          <a:p>
            <a:r>
              <a:rPr lang="en-US"/>
              <a:t>Statement No. 95</a:t>
            </a:r>
          </a:p>
        </p:txBody>
      </p:sp>
      <p:sp>
        <p:nvSpPr>
          <p:cNvPr id="6"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5</a:t>
            </a:fld>
            <a:endParaRPr lang="en-US"/>
          </a:p>
        </p:txBody>
      </p:sp>
      <p:pic>
        <p:nvPicPr>
          <p:cNvPr id="5" name="Picture 4" descr="A screenshot of a cell phone&#10;&#10;Description automatically generated">
            <a:extLst>
              <a:ext uri="{FF2B5EF4-FFF2-40B4-BE49-F238E27FC236}">
                <a16:creationId xmlns:a16="http://schemas.microsoft.com/office/drawing/2014/main" id="{372CE27D-4E46-4388-99E3-B88EBF18CF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6191" y="1147354"/>
            <a:ext cx="3045009" cy="4563291"/>
          </a:xfrm>
          <a:prstGeom prst="rect">
            <a:avLst/>
          </a:prstGeom>
        </p:spPr>
      </p:pic>
    </p:spTree>
    <p:extLst>
      <p:ext uri="{BB962C8B-B14F-4D97-AF65-F5344CB8AC3E}">
        <p14:creationId xmlns:p14="http://schemas.microsoft.com/office/powerpoint/2010/main" val="40471463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BAB72151-4993-4C7F-AFBB-2ACB0CAD9599}"/>
              </a:ext>
            </a:extLst>
          </p:cNvPr>
          <p:cNvGraphicFramePr>
            <a:graphicFrameLocks noGrp="1"/>
          </p:cNvGraphicFramePr>
          <p:nvPr>
            <p:ph idx="1"/>
          </p:nvPr>
        </p:nvGraphicFramePr>
        <p:xfrm>
          <a:off x="344948" y="1323703"/>
          <a:ext cx="8329383" cy="453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220256" y="280770"/>
            <a:ext cx="8795728" cy="672939"/>
          </a:xfrm>
        </p:spPr>
        <p:txBody>
          <a:bodyPr>
            <a:normAutofit/>
          </a:bodyPr>
          <a:lstStyle/>
          <a:p>
            <a:r>
              <a:rPr lang="en-US"/>
              <a:t>Interest Cost</a:t>
            </a:r>
          </a:p>
        </p:txBody>
      </p:sp>
      <p:sp>
        <p:nvSpPr>
          <p:cNvPr id="2" name="Slide Number Placeholder 1"/>
          <p:cNvSpPr>
            <a:spLocks noGrp="1"/>
          </p:cNvSpPr>
          <p:nvPr>
            <p:ph type="sldNum" sz="quarter" idx="4"/>
          </p:nvPr>
        </p:nvSpPr>
        <p:spPr/>
        <p:txBody>
          <a:bodyPr/>
          <a:lstStyle/>
          <a:p>
            <a:fld id="{B678A430-2B5E-9C4F-A94E-0139B75F11B5}" type="slidenum">
              <a:rPr lang="en-US">
                <a:latin typeface="Arial"/>
              </a:rPr>
              <a:pPr/>
              <a:t>50</a:t>
            </a:fld>
            <a:endParaRPr lang="en-US">
              <a:latin typeface="Arial"/>
            </a:endParaRPr>
          </a:p>
        </p:txBody>
      </p:sp>
    </p:spTree>
    <p:extLst>
      <p:ext uri="{BB962C8B-B14F-4D97-AF65-F5344CB8AC3E}">
        <p14:creationId xmlns:p14="http://schemas.microsoft.com/office/powerpoint/2010/main" val="4955874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3F4ED90D-3795-4830-9538-C0A04C47AB67}"/>
              </a:ext>
            </a:extLst>
          </p:cNvPr>
          <p:cNvGraphicFramePr>
            <a:graphicFrameLocks noGrp="1"/>
          </p:cNvGraphicFramePr>
          <p:nvPr>
            <p:ph idx="1"/>
          </p:nvPr>
        </p:nvGraphicFramePr>
        <p:xfrm>
          <a:off x="177706" y="1290750"/>
          <a:ext cx="8561387" cy="47309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119502" y="393498"/>
            <a:ext cx="8677797" cy="897252"/>
          </a:xfrm>
        </p:spPr>
        <p:txBody>
          <a:bodyPr/>
          <a:lstStyle/>
          <a:p>
            <a:r>
              <a:rPr lang="en-US"/>
              <a:t>Recognizing Interest Cost</a:t>
            </a:r>
          </a:p>
        </p:txBody>
      </p:sp>
      <p:sp>
        <p:nvSpPr>
          <p:cNvPr id="4" name="Slide Number Placeholder 3"/>
          <p:cNvSpPr>
            <a:spLocks noGrp="1"/>
          </p:cNvSpPr>
          <p:nvPr>
            <p:ph type="sldNum" sz="quarter" idx="4"/>
          </p:nvPr>
        </p:nvSpPr>
        <p:spPr/>
        <p:txBody>
          <a:bodyPr/>
          <a:lstStyle/>
          <a:p>
            <a:pPr>
              <a:defRPr/>
            </a:pPr>
            <a:fld id="{B8C3CD40-D32D-4A66-9ED6-B023972553E0}" type="slidenum">
              <a:rPr lang="en-US">
                <a:latin typeface="Arial"/>
              </a:rPr>
              <a:pPr>
                <a:defRPr/>
              </a:pPr>
              <a:t>51</a:t>
            </a:fld>
            <a:endParaRPr lang="en-US">
              <a:latin typeface="Arial"/>
            </a:endParaRPr>
          </a:p>
        </p:txBody>
      </p:sp>
    </p:spTree>
    <p:extLst>
      <p:ext uri="{BB962C8B-B14F-4D97-AF65-F5344CB8AC3E}">
        <p14:creationId xmlns:p14="http://schemas.microsoft.com/office/powerpoint/2010/main" val="8237229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908B19-54B7-4838-86FA-6737AFB3A16B}"/>
              </a:ext>
            </a:extLst>
          </p:cNvPr>
          <p:cNvSpPr>
            <a:spLocks noGrp="1"/>
          </p:cNvSpPr>
          <p:nvPr>
            <p:ph type="ctrTitle"/>
          </p:nvPr>
        </p:nvSpPr>
        <p:spPr>
          <a:xfrm>
            <a:off x="397200" y="1406072"/>
            <a:ext cx="4959891" cy="1433285"/>
          </a:xfrm>
        </p:spPr>
        <p:txBody>
          <a:bodyPr>
            <a:normAutofit/>
          </a:bodyPr>
          <a:lstStyle/>
          <a:p>
            <a:r>
              <a:rPr lang="en-US" sz="3200"/>
              <a:t>Conduit Debt Obligations</a:t>
            </a:r>
          </a:p>
        </p:txBody>
      </p:sp>
      <p:sp>
        <p:nvSpPr>
          <p:cNvPr id="4" name="Slide Number Placeholder 3">
            <a:extLst>
              <a:ext uri="{FF2B5EF4-FFF2-40B4-BE49-F238E27FC236}">
                <a16:creationId xmlns:a16="http://schemas.microsoft.com/office/drawing/2014/main" id="{0368261F-EDCF-4600-B00C-77C9A610395E}"/>
              </a:ext>
            </a:extLst>
          </p:cNvPr>
          <p:cNvSpPr>
            <a:spLocks noGrp="1"/>
          </p:cNvSpPr>
          <p:nvPr>
            <p:ph type="sldNum" sz="quarter" idx="4"/>
          </p:nvPr>
        </p:nvSpPr>
        <p:spPr/>
        <p:txBody>
          <a:bodyPr/>
          <a:lstStyle/>
          <a:p>
            <a:pPr>
              <a:defRPr/>
            </a:pPr>
            <a:fld id="{B8C3CD40-D32D-4A66-9ED6-B023972553E0}" type="slidenum">
              <a:rPr lang="en-US" smtClean="0"/>
              <a:pPr>
                <a:defRPr/>
              </a:pPr>
              <a:t>52</a:t>
            </a:fld>
            <a:endParaRPr lang="en-US"/>
          </a:p>
        </p:txBody>
      </p:sp>
      <p:pic>
        <p:nvPicPr>
          <p:cNvPr id="3" name="Picture 2" descr="A screenshot of a cell phone&#10;&#10;Description automatically generated">
            <a:extLst>
              <a:ext uri="{FF2B5EF4-FFF2-40B4-BE49-F238E27FC236}">
                <a16:creationId xmlns:a16="http://schemas.microsoft.com/office/drawing/2014/main" id="{08DC116E-EDC6-4AF1-A6F7-8982E0D83B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3751" y="912135"/>
            <a:ext cx="2899583" cy="4350983"/>
          </a:xfrm>
          <a:prstGeom prst="rect">
            <a:avLst/>
          </a:prstGeom>
        </p:spPr>
      </p:pic>
      <p:sp>
        <p:nvSpPr>
          <p:cNvPr id="6" name="Text Placeholder 1">
            <a:extLst>
              <a:ext uri="{FF2B5EF4-FFF2-40B4-BE49-F238E27FC236}">
                <a16:creationId xmlns:a16="http://schemas.microsoft.com/office/drawing/2014/main" id="{A21A1778-7312-482C-AB68-357CC5D59679}"/>
              </a:ext>
            </a:extLst>
          </p:cNvPr>
          <p:cNvSpPr txBox="1">
            <a:spLocks/>
          </p:cNvSpPr>
          <p:nvPr/>
        </p:nvSpPr>
        <p:spPr>
          <a:xfrm>
            <a:off x="397200" y="3074391"/>
            <a:ext cx="8216651" cy="651231"/>
          </a:xfrm>
          <a:prstGeom prst="rect">
            <a:avLst/>
          </a:prstGeom>
        </p:spPr>
        <p:txBody>
          <a:bodyPr/>
          <a:lstStyle>
            <a:lvl1pPr marL="287338" indent="-287338" algn="l" rtl="0" eaLnBrk="1" fontAlgn="base" hangingPunct="1">
              <a:lnSpc>
                <a:spcPct val="112000"/>
              </a:lnSpc>
              <a:spcBef>
                <a:spcPts val="1500"/>
              </a:spcBef>
              <a:spcAft>
                <a:spcPct val="0"/>
              </a:spcAft>
              <a:buClr>
                <a:srgbClr val="EF4142"/>
              </a:buClr>
              <a:buFont typeface="Wingdings" pitchFamily="2" charset="2"/>
              <a:buChar char="§"/>
              <a:defRPr sz="1800" kern="1200">
                <a:solidFill>
                  <a:schemeClr val="tx1"/>
                </a:solidFill>
                <a:latin typeface="Arial" pitchFamily="34" charset="0"/>
                <a:ea typeface="+mn-ea"/>
                <a:cs typeface="Arial" pitchFamily="34" charset="0"/>
              </a:defRPr>
            </a:lvl1pPr>
            <a:lvl2pPr marL="574675" indent="-287338" algn="l" rtl="0" eaLnBrk="1" fontAlgn="base" hangingPunct="1">
              <a:lnSpc>
                <a:spcPct val="112000"/>
              </a:lnSpc>
              <a:spcBef>
                <a:spcPts val="400"/>
              </a:spcBef>
              <a:spcAft>
                <a:spcPct val="0"/>
              </a:spcAft>
              <a:buClr>
                <a:srgbClr val="EF4142"/>
              </a:buClr>
              <a:buFont typeface="Lucida Grande"/>
              <a:buChar char="-"/>
              <a:defRPr sz="1800" kern="1200">
                <a:solidFill>
                  <a:srgbClr val="3D3D3D"/>
                </a:solidFill>
                <a:latin typeface="Arial" pitchFamily="34" charset="0"/>
                <a:ea typeface="+mn-ea"/>
                <a:cs typeface="Arial" pitchFamily="34" charset="0"/>
              </a:defRPr>
            </a:lvl2pPr>
            <a:lvl3pPr marL="860425" indent="-285750" algn="l" rtl="0" eaLnBrk="1" fontAlgn="base" hangingPunct="1">
              <a:lnSpc>
                <a:spcPct val="112000"/>
              </a:lnSpc>
              <a:spcBef>
                <a:spcPts val="300"/>
              </a:spcBef>
              <a:spcAft>
                <a:spcPct val="0"/>
              </a:spcAft>
              <a:buClr>
                <a:srgbClr val="EF4142"/>
              </a:buClr>
              <a:buFont typeface="Arial" pitchFamily="34" charset="0"/>
              <a:buChar char="•"/>
              <a:defRPr sz="1800" kern="1200">
                <a:solidFill>
                  <a:srgbClr val="3D3D3D"/>
                </a:solidFill>
                <a:latin typeface="Arial" pitchFamily="34" charset="0"/>
                <a:ea typeface="+mn-ea"/>
                <a:cs typeface="Arial" pitchFamily="34" charset="0"/>
              </a:defRPr>
            </a:lvl3pPr>
            <a:lvl4pPr marL="1200150" indent="-287338" algn="l" rtl="0" eaLnBrk="1" fontAlgn="base" hangingPunct="1">
              <a:lnSpc>
                <a:spcPct val="112000"/>
              </a:lnSpc>
              <a:spcBef>
                <a:spcPts val="300"/>
              </a:spcBef>
              <a:spcAft>
                <a:spcPct val="0"/>
              </a:spcAft>
              <a:buClr>
                <a:srgbClr val="EF4142"/>
              </a:buClr>
              <a:buFont typeface="Courier New" pitchFamily="49" charset="0"/>
              <a:buChar char="o"/>
              <a:defRPr sz="1800" kern="1200">
                <a:solidFill>
                  <a:srgbClr val="3D3D3D"/>
                </a:solidFill>
                <a:latin typeface="Arial" pitchFamily="34" charset="0"/>
                <a:ea typeface="+mn-ea"/>
                <a:cs typeface="Arial" pitchFamily="34" charset="0"/>
              </a:defRPr>
            </a:lvl4pPr>
            <a:lvl5pPr marL="1427163" indent="-227013" algn="l" rtl="0" eaLnBrk="1" fontAlgn="base" hangingPunct="1">
              <a:lnSpc>
                <a:spcPct val="112000"/>
              </a:lnSpc>
              <a:spcBef>
                <a:spcPts val="300"/>
              </a:spcBef>
              <a:spcAft>
                <a:spcPct val="0"/>
              </a:spcAft>
              <a:buClr>
                <a:srgbClr val="EF4142"/>
              </a:buClr>
              <a:buFont typeface="Arial" charset="0"/>
              <a:buChar char="»"/>
              <a:defRPr sz="1800" kern="1200">
                <a:solidFill>
                  <a:srgbClr val="3D3D3D"/>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a:solidFill>
                  <a:srgbClr val="4374AB"/>
                </a:solidFill>
              </a:rPr>
              <a:t>Statement No. 91</a:t>
            </a:r>
          </a:p>
        </p:txBody>
      </p:sp>
    </p:spTree>
    <p:extLst>
      <p:ext uri="{BB962C8B-B14F-4D97-AF65-F5344CB8AC3E}">
        <p14:creationId xmlns:p14="http://schemas.microsoft.com/office/powerpoint/2010/main" val="29462638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BAB72151-4993-4C7F-AFBB-2ACB0CAD9599}"/>
              </a:ext>
            </a:extLst>
          </p:cNvPr>
          <p:cNvGraphicFramePr>
            <a:graphicFrameLocks noGrp="1"/>
          </p:cNvGraphicFramePr>
          <p:nvPr>
            <p:ph idx="1"/>
          </p:nvPr>
        </p:nvGraphicFramePr>
        <p:xfrm>
          <a:off x="344948" y="1323703"/>
          <a:ext cx="8329383" cy="453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220256" y="280770"/>
            <a:ext cx="8795728" cy="672939"/>
          </a:xfrm>
        </p:spPr>
        <p:txBody>
          <a:bodyPr>
            <a:normAutofit/>
          </a:bodyPr>
          <a:lstStyle/>
          <a:p>
            <a:r>
              <a:rPr lang="en-US"/>
              <a:t>Conduit Debt</a:t>
            </a:r>
          </a:p>
        </p:txBody>
      </p:sp>
      <p:sp>
        <p:nvSpPr>
          <p:cNvPr id="2" name="Slide Number Placeholder 1"/>
          <p:cNvSpPr>
            <a:spLocks noGrp="1"/>
          </p:cNvSpPr>
          <p:nvPr>
            <p:ph type="sldNum" sz="quarter" idx="4"/>
          </p:nvPr>
        </p:nvSpPr>
        <p:spPr/>
        <p:txBody>
          <a:bodyPr/>
          <a:lstStyle/>
          <a:p>
            <a:fld id="{B678A430-2B5E-9C4F-A94E-0139B75F11B5}" type="slidenum">
              <a:rPr lang="en-US">
                <a:latin typeface="Arial"/>
              </a:rPr>
              <a:pPr/>
              <a:t>53</a:t>
            </a:fld>
            <a:endParaRPr lang="en-US">
              <a:latin typeface="Arial"/>
            </a:endParaRPr>
          </a:p>
        </p:txBody>
      </p:sp>
    </p:spTree>
    <p:extLst>
      <p:ext uri="{BB962C8B-B14F-4D97-AF65-F5344CB8AC3E}">
        <p14:creationId xmlns:p14="http://schemas.microsoft.com/office/powerpoint/2010/main" val="35084674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F01E0-B871-4715-A5B5-68A8FD4C0935}"/>
              </a:ext>
            </a:extLst>
          </p:cNvPr>
          <p:cNvSpPr>
            <a:spLocks noGrp="1"/>
          </p:cNvSpPr>
          <p:nvPr>
            <p:ph type="title"/>
          </p:nvPr>
        </p:nvSpPr>
        <p:spPr>
          <a:xfrm>
            <a:off x="119500" y="377149"/>
            <a:ext cx="8677797" cy="897252"/>
          </a:xfrm>
        </p:spPr>
        <p:txBody>
          <a:bodyPr/>
          <a:lstStyle/>
          <a:p>
            <a:r>
              <a:rPr lang="en-US"/>
              <a:t>Definition of Conduit Debt</a:t>
            </a:r>
          </a:p>
        </p:txBody>
      </p:sp>
      <p:sp>
        <p:nvSpPr>
          <p:cNvPr id="3" name="Slide Number Placeholder 2">
            <a:extLst>
              <a:ext uri="{FF2B5EF4-FFF2-40B4-BE49-F238E27FC236}">
                <a16:creationId xmlns:a16="http://schemas.microsoft.com/office/drawing/2014/main" id="{2D60908C-8737-45E8-8F26-EFD1F116F16A}"/>
              </a:ext>
            </a:extLst>
          </p:cNvPr>
          <p:cNvSpPr>
            <a:spLocks noGrp="1"/>
          </p:cNvSpPr>
          <p:nvPr>
            <p:ph type="sldNum" sz="quarter" idx="4"/>
          </p:nvPr>
        </p:nvSpPr>
        <p:spPr/>
        <p:txBody>
          <a:bodyPr/>
          <a:lstStyle/>
          <a:p>
            <a:pPr>
              <a:defRPr/>
            </a:pPr>
            <a:fld id="{B8C3CD40-D32D-4A66-9ED6-B023972553E0}" type="slidenum">
              <a:rPr lang="en-US" smtClean="0"/>
              <a:pPr>
                <a:defRPr/>
              </a:pPr>
              <a:t>54</a:t>
            </a:fld>
            <a:endParaRPr lang="en-US"/>
          </a:p>
        </p:txBody>
      </p:sp>
      <p:sp>
        <p:nvSpPr>
          <p:cNvPr id="4" name="TextBox 3">
            <a:extLst>
              <a:ext uri="{FF2B5EF4-FFF2-40B4-BE49-F238E27FC236}">
                <a16:creationId xmlns:a16="http://schemas.microsoft.com/office/drawing/2014/main" id="{94F30FF2-2D57-4BFE-9CA6-3A475BCC31B5}"/>
              </a:ext>
            </a:extLst>
          </p:cNvPr>
          <p:cNvSpPr txBox="1"/>
          <p:nvPr/>
        </p:nvSpPr>
        <p:spPr>
          <a:xfrm>
            <a:off x="494038" y="1478815"/>
            <a:ext cx="8303259" cy="4154984"/>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marL="287338" indent="-287338" algn="just">
              <a:buFont typeface="+mj-lt"/>
              <a:buAutoNum type="arabicPeriod"/>
            </a:pPr>
            <a:r>
              <a:rPr lang="en-US" sz="2400">
                <a:latin typeface="Times New Roman" panose="02020603050405020304" pitchFamily="18" charset="0"/>
                <a:cs typeface="Times New Roman" panose="02020603050405020304" pitchFamily="18" charset="0"/>
              </a:rPr>
              <a:t>There are at least three parties involved: the government-issuer, the third-party obligor (borrower), and the debt holder or trustee.</a:t>
            </a:r>
          </a:p>
          <a:p>
            <a:pPr marL="287338" indent="-287338" algn="just">
              <a:buFont typeface="+mj-lt"/>
              <a:buAutoNum type="arabicPeriod"/>
            </a:pPr>
            <a:r>
              <a:rPr lang="en-US" sz="2400">
                <a:latin typeface="Times New Roman" panose="02020603050405020304" pitchFamily="18" charset="0"/>
                <a:cs typeface="Times New Roman" panose="02020603050405020304" pitchFamily="18" charset="0"/>
              </a:rPr>
              <a:t>The issuer and the third-party obligor are </a:t>
            </a:r>
            <a:r>
              <a:rPr lang="en-US" sz="2400" i="1">
                <a:latin typeface="Times New Roman" panose="02020603050405020304" pitchFamily="18" charset="0"/>
                <a:cs typeface="Times New Roman" panose="02020603050405020304" pitchFamily="18" charset="0"/>
              </a:rPr>
              <a:t>not</a:t>
            </a:r>
            <a:r>
              <a:rPr lang="en-US" sz="2400">
                <a:latin typeface="Times New Roman" panose="02020603050405020304" pitchFamily="18" charset="0"/>
                <a:cs typeface="Times New Roman" panose="02020603050405020304" pitchFamily="18" charset="0"/>
              </a:rPr>
              <a:t> within the same financial reporting entity.</a:t>
            </a:r>
          </a:p>
          <a:p>
            <a:pPr marL="287338" indent="-287338" algn="just">
              <a:buFont typeface="+mj-lt"/>
              <a:buAutoNum type="arabicPeriod"/>
            </a:pPr>
            <a:r>
              <a:rPr lang="en-US" sz="2400">
                <a:latin typeface="Times New Roman" panose="02020603050405020304" pitchFamily="18" charset="0"/>
                <a:cs typeface="Times New Roman" panose="02020603050405020304" pitchFamily="18" charset="0"/>
              </a:rPr>
              <a:t>The debt obligation is not a parity bond of the issuer, nor is it cross-collateralized with other debt of the issuer.  </a:t>
            </a:r>
          </a:p>
          <a:p>
            <a:pPr marL="287338" indent="-287338" algn="just">
              <a:buFont typeface="+mj-lt"/>
              <a:buAutoNum type="arabicPeriod" startAt="4"/>
            </a:pPr>
            <a:r>
              <a:rPr lang="en-US" sz="2400">
                <a:latin typeface="Times New Roman" panose="02020603050405020304" pitchFamily="18" charset="0"/>
                <a:cs typeface="Times New Roman" panose="02020603050405020304" pitchFamily="18" charset="0"/>
              </a:rPr>
              <a:t>The third-party obligor or its agent, not the issuer, ultimately receives the proceeds from the debt issuance. </a:t>
            </a:r>
            <a:endParaRPr lang="en-US" sz="2400">
              <a:highlight>
                <a:srgbClr val="FFFF00"/>
              </a:highlight>
              <a:latin typeface="Times New Roman" panose="02020603050405020304" pitchFamily="18" charset="0"/>
              <a:cs typeface="Times New Roman" panose="02020603050405020304" pitchFamily="18" charset="0"/>
            </a:endParaRPr>
          </a:p>
          <a:p>
            <a:pPr marL="287338" indent="-287338" algn="just">
              <a:buFont typeface="+mj-lt"/>
              <a:buAutoNum type="arabicPeriod" startAt="4"/>
            </a:pPr>
            <a:r>
              <a:rPr lang="en-US" sz="2400">
                <a:latin typeface="Times New Roman" panose="02020603050405020304" pitchFamily="18" charset="0"/>
                <a:cs typeface="Times New Roman" panose="02020603050405020304" pitchFamily="18" charset="0"/>
              </a:rPr>
              <a:t>The third-party obligor, not the issuer, is primarily obligated for the payment of all amounts associated with the debt obligation.</a:t>
            </a:r>
          </a:p>
        </p:txBody>
      </p:sp>
    </p:spTree>
    <p:extLst>
      <p:ext uri="{BB962C8B-B14F-4D97-AF65-F5344CB8AC3E}">
        <p14:creationId xmlns:p14="http://schemas.microsoft.com/office/powerpoint/2010/main" val="32114597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0958035-51AA-479B-870D-64533301F62E}"/>
              </a:ext>
            </a:extLst>
          </p:cNvPr>
          <p:cNvGraphicFramePr>
            <a:graphicFrameLocks noGrp="1"/>
          </p:cNvGraphicFramePr>
          <p:nvPr>
            <p:ph idx="1"/>
          </p:nvPr>
        </p:nvGraphicFramePr>
        <p:xfrm>
          <a:off x="119502" y="1329865"/>
          <a:ext cx="8561387" cy="49308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20F9D1C1-641A-4553-9632-6DD9F51C8576}"/>
              </a:ext>
            </a:extLst>
          </p:cNvPr>
          <p:cNvSpPr>
            <a:spLocks noGrp="1"/>
          </p:cNvSpPr>
          <p:nvPr>
            <p:ph type="title"/>
          </p:nvPr>
        </p:nvSpPr>
        <p:spPr>
          <a:xfrm>
            <a:off x="119502" y="269617"/>
            <a:ext cx="8942202" cy="897252"/>
          </a:xfrm>
        </p:spPr>
        <p:txBody>
          <a:bodyPr>
            <a:noAutofit/>
          </a:bodyPr>
          <a:lstStyle/>
          <a:p>
            <a:r>
              <a:rPr lang="en-US">
                <a:cs typeface="Calibri Light"/>
              </a:rPr>
              <a:t>Limited, Additional &amp; Voluntary Commitments Extended by Issuers</a:t>
            </a:r>
            <a:endParaRPr lang="en-US"/>
          </a:p>
        </p:txBody>
      </p:sp>
    </p:spTree>
    <p:extLst>
      <p:ext uri="{BB962C8B-B14F-4D97-AF65-F5344CB8AC3E}">
        <p14:creationId xmlns:p14="http://schemas.microsoft.com/office/powerpoint/2010/main" val="20498479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A845EC-55FB-4BAD-AF7A-1D633269AC6A}"/>
              </a:ext>
            </a:extLst>
          </p:cNvPr>
          <p:cNvSpPr>
            <a:spLocks noGrp="1"/>
          </p:cNvSpPr>
          <p:nvPr>
            <p:ph type="title"/>
          </p:nvPr>
        </p:nvSpPr>
        <p:spPr>
          <a:xfrm>
            <a:off x="154354" y="299752"/>
            <a:ext cx="8742758" cy="1007840"/>
          </a:xfrm>
        </p:spPr>
        <p:txBody>
          <a:bodyPr>
            <a:noAutofit/>
          </a:bodyPr>
          <a:lstStyle/>
          <a:p>
            <a:r>
              <a:rPr lang="en-US"/>
              <a:t>Recognition by the Issuer</a:t>
            </a:r>
          </a:p>
        </p:txBody>
      </p:sp>
      <p:sp>
        <p:nvSpPr>
          <p:cNvPr id="4" name="Slide Number Placeholder 3">
            <a:extLst>
              <a:ext uri="{FF2B5EF4-FFF2-40B4-BE49-F238E27FC236}">
                <a16:creationId xmlns:a16="http://schemas.microsoft.com/office/drawing/2014/main" id="{F9035515-63AA-49E2-9D2E-966D2FAD71D9}"/>
              </a:ext>
            </a:extLst>
          </p:cNvPr>
          <p:cNvSpPr>
            <a:spLocks noGrp="1"/>
          </p:cNvSpPr>
          <p:nvPr>
            <p:ph type="sldNum" sz="quarter" idx="4"/>
          </p:nvPr>
        </p:nvSpPr>
        <p:spPr/>
        <p:txBody>
          <a:bodyPr/>
          <a:lstStyle/>
          <a:p>
            <a:pPr>
              <a:defRPr/>
            </a:pPr>
            <a:fld id="{B8C3CD40-D32D-4A66-9ED6-B023972553E0}" type="slidenum">
              <a:rPr lang="en-US" smtClean="0"/>
              <a:pPr>
                <a:defRPr/>
              </a:pPr>
              <a:t>56</a:t>
            </a:fld>
            <a:endParaRPr lang="en-US"/>
          </a:p>
        </p:txBody>
      </p:sp>
      <p:graphicFrame>
        <p:nvGraphicFramePr>
          <p:cNvPr id="7" name="Content Placeholder 6">
            <a:extLst>
              <a:ext uri="{FF2B5EF4-FFF2-40B4-BE49-F238E27FC236}">
                <a16:creationId xmlns:a16="http://schemas.microsoft.com/office/drawing/2014/main" id="{D814C790-829F-4723-95D6-9A812CCACD61}"/>
              </a:ext>
            </a:extLst>
          </p:cNvPr>
          <p:cNvGraphicFramePr>
            <a:graphicFrameLocks noGrp="1"/>
          </p:cNvGraphicFramePr>
          <p:nvPr>
            <p:ph idx="1"/>
          </p:nvPr>
        </p:nvGraphicFramePr>
        <p:xfrm>
          <a:off x="119063" y="1371601"/>
          <a:ext cx="8561387" cy="4983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46172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737EB0E-FF7E-4A0D-ADF1-13FB5E75A03E}"/>
              </a:ext>
            </a:extLst>
          </p:cNvPr>
          <p:cNvGraphicFramePr>
            <a:graphicFrameLocks noGrp="1"/>
          </p:cNvGraphicFramePr>
          <p:nvPr>
            <p:ph idx="1"/>
          </p:nvPr>
        </p:nvGraphicFramePr>
        <p:xfrm>
          <a:off x="235910" y="827907"/>
          <a:ext cx="8561387" cy="48141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E7EAA074-BC97-4149-BD09-847634A828C5}"/>
              </a:ext>
            </a:extLst>
          </p:cNvPr>
          <p:cNvSpPr>
            <a:spLocks noGrp="1"/>
          </p:cNvSpPr>
          <p:nvPr>
            <p:ph type="title"/>
          </p:nvPr>
        </p:nvSpPr>
        <p:spPr>
          <a:xfrm>
            <a:off x="119500" y="0"/>
            <a:ext cx="8677797" cy="1114536"/>
          </a:xfrm>
        </p:spPr>
        <p:txBody>
          <a:bodyPr/>
          <a:lstStyle/>
          <a:p>
            <a:r>
              <a:rPr lang="en-US">
                <a:cs typeface="Calibri Light"/>
              </a:rPr>
              <a:t>Arrangements and Capital Assets</a:t>
            </a:r>
            <a:endParaRPr lang="en-US"/>
          </a:p>
        </p:txBody>
      </p:sp>
      <p:sp>
        <p:nvSpPr>
          <p:cNvPr id="2" name="TextBox 1">
            <a:extLst>
              <a:ext uri="{FF2B5EF4-FFF2-40B4-BE49-F238E27FC236}">
                <a16:creationId xmlns:a16="http://schemas.microsoft.com/office/drawing/2014/main" id="{39634D30-E77F-473F-B5BF-3D5FF75572C2}"/>
              </a:ext>
            </a:extLst>
          </p:cNvPr>
          <p:cNvSpPr txBox="1"/>
          <p:nvPr/>
        </p:nvSpPr>
        <p:spPr>
          <a:xfrm>
            <a:off x="1433146" y="5642018"/>
            <a:ext cx="5416062" cy="369332"/>
          </a:xfrm>
          <a:prstGeom prst="rect">
            <a:avLst/>
          </a:prstGeom>
          <a:noFill/>
        </p:spPr>
        <p:txBody>
          <a:bodyPr wrap="square" rtlCol="0">
            <a:spAutoFit/>
          </a:bodyPr>
          <a:lstStyle/>
          <a:p>
            <a:r>
              <a:rPr lang="en-US" b="1">
                <a:solidFill>
                  <a:srgbClr val="FF0000"/>
                </a:solidFill>
              </a:rPr>
              <a:t>*</a:t>
            </a:r>
            <a:r>
              <a:rPr lang="en-US"/>
              <a:t>Often characterized as “leases”</a:t>
            </a:r>
          </a:p>
        </p:txBody>
      </p:sp>
    </p:spTree>
    <p:extLst>
      <p:ext uri="{BB962C8B-B14F-4D97-AF65-F5344CB8AC3E}">
        <p14:creationId xmlns:p14="http://schemas.microsoft.com/office/powerpoint/2010/main" val="4494549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30B0D5-78CD-4484-A4B3-615889557B39}"/>
              </a:ext>
            </a:extLst>
          </p:cNvPr>
          <p:cNvSpPr>
            <a:spLocks noGrp="1"/>
          </p:cNvSpPr>
          <p:nvPr>
            <p:ph idx="1"/>
          </p:nvPr>
        </p:nvSpPr>
        <p:spPr>
          <a:xfrm>
            <a:off x="119502" y="1605542"/>
            <a:ext cx="8561387" cy="545475"/>
          </a:xfrm>
        </p:spPr>
        <p:txBody>
          <a:bodyPr vert="horz" lIns="91440" tIns="45720" rIns="91440" bIns="45720" rtlCol="0" anchor="t">
            <a:normAutofit/>
          </a:bodyPr>
          <a:lstStyle/>
          <a:p>
            <a:pPr marL="4763" indent="0">
              <a:buNone/>
            </a:pPr>
            <a:r>
              <a:rPr lang="en-US"/>
              <a:t>Accounting by the issuer:</a:t>
            </a:r>
          </a:p>
        </p:txBody>
      </p:sp>
      <p:sp>
        <p:nvSpPr>
          <p:cNvPr id="3" name="Title 2">
            <a:extLst>
              <a:ext uri="{FF2B5EF4-FFF2-40B4-BE49-F238E27FC236}">
                <a16:creationId xmlns:a16="http://schemas.microsoft.com/office/drawing/2014/main" id="{E7EAA074-BC97-4149-BD09-847634A828C5}"/>
              </a:ext>
            </a:extLst>
          </p:cNvPr>
          <p:cNvSpPr>
            <a:spLocks noGrp="1"/>
          </p:cNvSpPr>
          <p:nvPr>
            <p:ph type="title"/>
          </p:nvPr>
        </p:nvSpPr>
        <p:spPr>
          <a:xfrm>
            <a:off x="119502" y="320040"/>
            <a:ext cx="8677797" cy="1114536"/>
          </a:xfrm>
        </p:spPr>
        <p:txBody>
          <a:bodyPr/>
          <a:lstStyle/>
          <a:p>
            <a:r>
              <a:rPr lang="en-US">
                <a:cs typeface="Calibri Light"/>
              </a:rPr>
              <a:t>Arrangements and Capital Assets (continued)</a:t>
            </a:r>
            <a:endParaRPr lang="en-US"/>
          </a:p>
        </p:txBody>
      </p:sp>
      <p:graphicFrame>
        <p:nvGraphicFramePr>
          <p:cNvPr id="6" name="Diagram 5">
            <a:extLst>
              <a:ext uri="{FF2B5EF4-FFF2-40B4-BE49-F238E27FC236}">
                <a16:creationId xmlns:a16="http://schemas.microsoft.com/office/drawing/2014/main" id="{C6BE9996-76DF-4D4B-A8D9-C624B3001257}"/>
              </a:ext>
            </a:extLst>
          </p:cNvPr>
          <p:cNvGraphicFramePr/>
          <p:nvPr/>
        </p:nvGraphicFramePr>
        <p:xfrm>
          <a:off x="463111" y="2321983"/>
          <a:ext cx="7617020" cy="3614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00886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31F6C307-9C15-466D-A11F-3BA0DA1DD6FB}"/>
              </a:ext>
            </a:extLst>
          </p:cNvPr>
          <p:cNvGraphicFramePr>
            <a:graphicFrameLocks noGrp="1"/>
          </p:cNvGraphicFramePr>
          <p:nvPr>
            <p:ph idx="1"/>
          </p:nvPr>
        </p:nvGraphicFramePr>
        <p:xfrm>
          <a:off x="119062" y="1652588"/>
          <a:ext cx="8677796" cy="3388360"/>
        </p:xfrm>
        <a:graphic>
          <a:graphicData uri="http://schemas.openxmlformats.org/drawingml/2006/table">
            <a:tbl>
              <a:tblPr firstRow="1" bandRow="1">
                <a:tableStyleId>{5C22544A-7EE6-4342-B048-85BDC9FD1C3A}</a:tableStyleId>
              </a:tblPr>
              <a:tblGrid>
                <a:gridCol w="3566718">
                  <a:extLst>
                    <a:ext uri="{9D8B030D-6E8A-4147-A177-3AD203B41FA5}">
                      <a16:colId xmlns:a16="http://schemas.microsoft.com/office/drawing/2014/main" val="871675070"/>
                    </a:ext>
                  </a:extLst>
                </a:gridCol>
                <a:gridCol w="2233239">
                  <a:extLst>
                    <a:ext uri="{9D8B030D-6E8A-4147-A177-3AD203B41FA5}">
                      <a16:colId xmlns:a16="http://schemas.microsoft.com/office/drawing/2014/main" val="739121436"/>
                    </a:ext>
                  </a:extLst>
                </a:gridCol>
                <a:gridCol w="2877839">
                  <a:extLst>
                    <a:ext uri="{9D8B030D-6E8A-4147-A177-3AD203B41FA5}">
                      <a16:colId xmlns:a16="http://schemas.microsoft.com/office/drawing/2014/main" val="2317764548"/>
                    </a:ext>
                  </a:extLst>
                </a:gridCol>
              </a:tblGrid>
              <a:tr h="370840">
                <a:tc>
                  <a:txBody>
                    <a:bodyPr/>
                    <a:lstStyle/>
                    <a:p>
                      <a:endParaRPr lang="en-US"/>
                    </a:p>
                    <a:p>
                      <a:r>
                        <a:rPr lang="en-US"/>
                        <a:t>Does title pass to third-party obligor at end of arrangement?</a:t>
                      </a:r>
                    </a:p>
                  </a:txBody>
                  <a:tcPr>
                    <a:cell3D prstMaterial="dkEdge">
                      <a:bevel w="50800" prst="hardEdge"/>
                      <a:lightRig rig="flood" dir="t"/>
                    </a:cell3D>
                  </a:tcPr>
                </a:tc>
                <a:tc>
                  <a:txBody>
                    <a:bodyPr/>
                    <a:lstStyle/>
                    <a:p>
                      <a:r>
                        <a:rPr lang="en-US"/>
                        <a:t>Does the issuer recognize a capital asset?</a:t>
                      </a:r>
                    </a:p>
                  </a:txBody>
                  <a:tcPr>
                    <a:cell3D prstMaterial="dkEdge">
                      <a:bevel w="50800" prst="hardEdge"/>
                      <a:lightRig rig="flood" dir="t"/>
                    </a:cell3D>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Does the issuer recognize a deferred inflow of resources?</a:t>
                      </a:r>
                    </a:p>
                  </a:txBody>
                  <a:tcPr>
                    <a:cell3D prstMaterial="dkEdge">
                      <a:bevel w="50800" prst="hardEdge"/>
                      <a:lightRig rig="flood" dir="t"/>
                    </a:cell3D>
                  </a:tcPr>
                </a:tc>
                <a:extLst>
                  <a:ext uri="{0D108BD9-81ED-4DB2-BD59-A6C34878D82A}">
                    <a16:rowId xmlns:a16="http://schemas.microsoft.com/office/drawing/2014/main" val="2140241215"/>
                  </a:ext>
                </a:extLst>
              </a:tr>
              <a:tr h="370840">
                <a:tc>
                  <a:txBody>
                    <a:bodyPr/>
                    <a:lstStyle/>
                    <a:p>
                      <a:r>
                        <a:rPr lang="en-US"/>
                        <a:t>Yes</a:t>
                      </a:r>
                    </a:p>
                  </a:txBody>
                  <a:tcPr>
                    <a:cell3D prstMaterial="dkEdge">
                      <a:bevel w="50800" prst="hardEdge"/>
                      <a:lightRig rig="flood" dir="t"/>
                    </a:cell3D>
                  </a:tcPr>
                </a:tc>
                <a:tc>
                  <a:txBody>
                    <a:bodyPr/>
                    <a:lstStyle/>
                    <a:p>
                      <a:r>
                        <a:rPr lang="en-US"/>
                        <a:t>No</a:t>
                      </a:r>
                    </a:p>
                  </a:txBody>
                  <a:tcPr>
                    <a:cell3D prstMaterial="dkEdge">
                      <a:bevel w="50800" prst="hardEdge"/>
                      <a:lightRig rig="flood" dir="t"/>
                    </a:cell3D>
                    <a:solidFill>
                      <a:schemeClr val="accent1">
                        <a:lumMod val="40000"/>
                        <a:lumOff val="60000"/>
                      </a:schemeClr>
                    </a:solidFill>
                  </a:tcPr>
                </a:tc>
                <a:tc>
                  <a:txBody>
                    <a:bodyPr/>
                    <a:lstStyle/>
                    <a:p>
                      <a:r>
                        <a:rPr lang="en-US"/>
                        <a:t>No</a:t>
                      </a:r>
                    </a:p>
                  </a:txBody>
                  <a:tcPr>
                    <a:cell3D prstMaterial="dkEdge">
                      <a:bevel w="50800" prst="hardEdge"/>
                      <a:lightRig rig="flood" dir="t"/>
                    </a:cell3D>
                    <a:solidFill>
                      <a:schemeClr val="bg2">
                        <a:lumMod val="75000"/>
                      </a:schemeClr>
                    </a:solidFill>
                  </a:tcPr>
                </a:tc>
                <a:extLst>
                  <a:ext uri="{0D108BD9-81ED-4DB2-BD59-A6C34878D82A}">
                    <a16:rowId xmlns:a16="http://schemas.microsoft.com/office/drawing/2014/main" val="3229737291"/>
                  </a:ext>
                </a:extLst>
              </a:tr>
              <a:tr h="370840">
                <a:tc>
                  <a:txBody>
                    <a:bodyPr/>
                    <a:lstStyle/>
                    <a:p>
                      <a:r>
                        <a:rPr lang="en-US"/>
                        <a:t>No, and third party has exclusive use of </a:t>
                      </a:r>
                      <a:r>
                        <a:rPr lang="en-US" i="1"/>
                        <a:t>entire</a:t>
                      </a:r>
                      <a:r>
                        <a:rPr lang="en-US"/>
                        <a:t> capital asset</a:t>
                      </a:r>
                    </a:p>
                  </a:txBody>
                  <a:tcPr>
                    <a:cell3D prstMaterial="dkEdge">
                      <a:bevel w="50800" prst="hardEdge"/>
                      <a:lightRig rig="flood" dir="t"/>
                    </a:cell3D>
                  </a:tcPr>
                </a:tc>
                <a:tc>
                  <a:txBody>
                    <a:bodyPr/>
                    <a:lstStyle/>
                    <a:p>
                      <a:r>
                        <a:rPr lang="en-US"/>
                        <a:t>Yes, when the arrangement ends</a:t>
                      </a:r>
                    </a:p>
                  </a:txBody>
                  <a:tcPr>
                    <a:cell3D prstMaterial="dkEdge">
                      <a:bevel w="50800" prst="hardEdge"/>
                      <a:lightRig rig="flood" dir="t"/>
                    </a:cell3D>
                    <a:solidFill>
                      <a:schemeClr val="accent1">
                        <a:lumMod val="20000"/>
                        <a:lumOff val="80000"/>
                      </a:schemeClr>
                    </a:solidFill>
                  </a:tcPr>
                </a:tc>
                <a:tc>
                  <a:txBody>
                    <a:bodyPr/>
                    <a:lstStyle/>
                    <a:p>
                      <a:r>
                        <a:rPr lang="en-US"/>
                        <a:t>No</a:t>
                      </a:r>
                    </a:p>
                  </a:txBody>
                  <a:tcPr>
                    <a:cell3D prstMaterial="dkEdge">
                      <a:bevel w="50800" prst="hardEdge"/>
                      <a:lightRig rig="flood" dir="t"/>
                    </a:cell3D>
                    <a:solidFill>
                      <a:schemeClr val="bg2">
                        <a:lumMod val="90000"/>
                      </a:schemeClr>
                    </a:solidFill>
                  </a:tcPr>
                </a:tc>
                <a:extLst>
                  <a:ext uri="{0D108BD9-81ED-4DB2-BD59-A6C34878D82A}">
                    <a16:rowId xmlns:a16="http://schemas.microsoft.com/office/drawing/2014/main" val="641927045"/>
                  </a:ext>
                </a:extLst>
              </a:tr>
              <a:tr h="370840">
                <a:tc>
                  <a:txBody>
                    <a:bodyPr/>
                    <a:lstStyle/>
                    <a:p>
                      <a:r>
                        <a:rPr lang="en-US"/>
                        <a:t>No, and third party has exclusive use of only </a:t>
                      </a:r>
                      <a:r>
                        <a:rPr lang="en-US" i="1"/>
                        <a:t>portions </a:t>
                      </a:r>
                      <a:r>
                        <a:rPr lang="en-US" i="0"/>
                        <a:t>of the capital asset</a:t>
                      </a:r>
                      <a:endParaRPr lang="en-US"/>
                    </a:p>
                  </a:txBody>
                  <a:tcPr>
                    <a:cell3D prstMaterial="dkEdge">
                      <a:bevel w="50800" prst="hardEdge"/>
                      <a:lightRig rig="flood" dir="t"/>
                    </a:cell3D>
                  </a:tcPr>
                </a:tc>
                <a:tc>
                  <a:txBody>
                    <a:bodyPr/>
                    <a:lstStyle/>
                    <a:p>
                      <a:r>
                        <a:rPr lang="en-US"/>
                        <a:t>Yes, at the inception of the arrangement</a:t>
                      </a:r>
                    </a:p>
                  </a:txBody>
                  <a:tcPr>
                    <a:cell3D prstMaterial="dkEdge">
                      <a:bevel w="50800" prst="hardEdge"/>
                      <a:lightRig rig="flood" dir="t"/>
                    </a:cell3D>
                    <a:solidFill>
                      <a:schemeClr val="accent1">
                        <a:lumMod val="40000"/>
                        <a:lumOff val="60000"/>
                      </a:schemeClr>
                    </a:solidFill>
                  </a:tcPr>
                </a:tc>
                <a:tc>
                  <a:txBody>
                    <a:bodyPr/>
                    <a:lstStyle/>
                    <a:p>
                      <a:r>
                        <a:rPr lang="en-US"/>
                        <a:t>Yes, at the inception of the arrangement; deferred inflow recognized as revenue over the term of the arrangement</a:t>
                      </a:r>
                    </a:p>
                  </a:txBody>
                  <a:tcPr>
                    <a:cell3D prstMaterial="dkEdge">
                      <a:bevel w="50800" prst="hardEdge"/>
                      <a:lightRig rig="flood" dir="t"/>
                    </a:cell3D>
                    <a:solidFill>
                      <a:schemeClr val="bg2">
                        <a:lumMod val="75000"/>
                      </a:schemeClr>
                    </a:solidFill>
                  </a:tcPr>
                </a:tc>
                <a:extLst>
                  <a:ext uri="{0D108BD9-81ED-4DB2-BD59-A6C34878D82A}">
                    <a16:rowId xmlns:a16="http://schemas.microsoft.com/office/drawing/2014/main" val="1147799096"/>
                  </a:ext>
                </a:extLst>
              </a:tr>
            </a:tbl>
          </a:graphicData>
        </a:graphic>
      </p:graphicFrame>
      <p:sp>
        <p:nvSpPr>
          <p:cNvPr id="3" name="Title 2">
            <a:extLst>
              <a:ext uri="{FF2B5EF4-FFF2-40B4-BE49-F238E27FC236}">
                <a16:creationId xmlns:a16="http://schemas.microsoft.com/office/drawing/2014/main" id="{2A4B02F1-665F-4EE9-AFCA-E424757DA4FE}"/>
              </a:ext>
            </a:extLst>
          </p:cNvPr>
          <p:cNvSpPr>
            <a:spLocks noGrp="1"/>
          </p:cNvSpPr>
          <p:nvPr>
            <p:ph type="title"/>
          </p:nvPr>
        </p:nvSpPr>
        <p:spPr>
          <a:xfrm>
            <a:off x="119062" y="405348"/>
            <a:ext cx="8677797" cy="897252"/>
          </a:xfrm>
        </p:spPr>
        <p:txBody>
          <a:bodyPr/>
          <a:lstStyle/>
          <a:p>
            <a:r>
              <a:rPr lang="en-US">
                <a:cs typeface="Calibri Light"/>
              </a:rPr>
              <a:t>Arrangements and Capital Assets (continued)</a:t>
            </a:r>
            <a:endParaRPr lang="en-US"/>
          </a:p>
        </p:txBody>
      </p:sp>
      <p:sp>
        <p:nvSpPr>
          <p:cNvPr id="4" name="Slide Number Placeholder 3">
            <a:extLst>
              <a:ext uri="{FF2B5EF4-FFF2-40B4-BE49-F238E27FC236}">
                <a16:creationId xmlns:a16="http://schemas.microsoft.com/office/drawing/2014/main" id="{AFC589A0-ACD4-4C08-901C-31B64B7B4A7D}"/>
              </a:ext>
            </a:extLst>
          </p:cNvPr>
          <p:cNvSpPr>
            <a:spLocks noGrp="1"/>
          </p:cNvSpPr>
          <p:nvPr>
            <p:ph type="sldNum" sz="quarter" idx="4"/>
          </p:nvPr>
        </p:nvSpPr>
        <p:spPr/>
        <p:txBody>
          <a:bodyPr/>
          <a:lstStyle/>
          <a:p>
            <a:pPr>
              <a:defRPr/>
            </a:pPr>
            <a:fld id="{B8C3CD40-D32D-4A66-9ED6-B023972553E0}" type="slidenum">
              <a:rPr lang="en-US" smtClean="0"/>
              <a:pPr>
                <a:defRPr/>
              </a:pPr>
              <a:t>59</a:t>
            </a:fld>
            <a:endParaRPr lang="en-US"/>
          </a:p>
        </p:txBody>
      </p:sp>
    </p:spTree>
    <p:extLst>
      <p:ext uri="{BB962C8B-B14F-4D97-AF65-F5344CB8AC3E}">
        <p14:creationId xmlns:p14="http://schemas.microsoft.com/office/powerpoint/2010/main" val="1747458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BAB72151-4993-4C7F-AFBB-2ACB0CAD9599}"/>
              </a:ext>
            </a:extLst>
          </p:cNvPr>
          <p:cNvGraphicFramePr>
            <a:graphicFrameLocks noGrp="1"/>
          </p:cNvGraphicFramePr>
          <p:nvPr>
            <p:ph idx="1"/>
          </p:nvPr>
        </p:nvGraphicFramePr>
        <p:xfrm>
          <a:off x="344948" y="1323703"/>
          <a:ext cx="8329383" cy="453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220256" y="280770"/>
            <a:ext cx="8795728" cy="672939"/>
          </a:xfrm>
        </p:spPr>
        <p:txBody>
          <a:bodyPr>
            <a:normAutofit/>
          </a:bodyPr>
          <a:lstStyle/>
          <a:p>
            <a:r>
              <a:rPr lang="en-US"/>
              <a:t>Effective Date Postponement</a:t>
            </a:r>
          </a:p>
        </p:txBody>
      </p:sp>
      <p:sp>
        <p:nvSpPr>
          <p:cNvPr id="2" name="Slide Number Placeholder 1"/>
          <p:cNvSpPr>
            <a:spLocks noGrp="1"/>
          </p:cNvSpPr>
          <p:nvPr>
            <p:ph type="sldNum" sz="quarter" idx="4"/>
          </p:nvPr>
        </p:nvSpPr>
        <p:spPr/>
        <p:txBody>
          <a:bodyPr/>
          <a:lstStyle/>
          <a:p>
            <a:fld id="{B678A430-2B5E-9C4F-A94E-0139B75F11B5}" type="slidenum">
              <a:rPr lang="en-US">
                <a:latin typeface="Arial"/>
              </a:rPr>
              <a:pPr/>
              <a:t>6</a:t>
            </a:fld>
            <a:endParaRPr lang="en-US">
              <a:latin typeface="Arial"/>
            </a:endParaRPr>
          </a:p>
        </p:txBody>
      </p:sp>
    </p:spTree>
    <p:extLst>
      <p:ext uri="{BB962C8B-B14F-4D97-AF65-F5344CB8AC3E}">
        <p14:creationId xmlns:p14="http://schemas.microsoft.com/office/powerpoint/2010/main" val="11260239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CF870FE-393C-4CC6-8F66-791B20460179}"/>
              </a:ext>
            </a:extLst>
          </p:cNvPr>
          <p:cNvGraphicFramePr>
            <a:graphicFrameLocks noGrp="1"/>
          </p:cNvGraphicFramePr>
          <p:nvPr>
            <p:ph idx="1"/>
          </p:nvPr>
        </p:nvGraphicFramePr>
        <p:xfrm>
          <a:off x="119502" y="1391420"/>
          <a:ext cx="8677797" cy="4321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0491F921-286D-42E4-9874-1ED6BADA0823}"/>
              </a:ext>
            </a:extLst>
          </p:cNvPr>
          <p:cNvSpPr>
            <a:spLocks noGrp="1"/>
          </p:cNvSpPr>
          <p:nvPr>
            <p:ph type="title"/>
          </p:nvPr>
        </p:nvSpPr>
        <p:spPr>
          <a:xfrm>
            <a:off x="119502" y="418452"/>
            <a:ext cx="8677797" cy="897252"/>
          </a:xfrm>
        </p:spPr>
        <p:txBody>
          <a:bodyPr/>
          <a:lstStyle/>
          <a:p>
            <a:r>
              <a:rPr lang="en-US">
                <a:cs typeface="Calibri Light"/>
              </a:rPr>
              <a:t>Disclosures by Type of Commitment</a:t>
            </a:r>
            <a:endParaRPr lang="en-US"/>
          </a:p>
        </p:txBody>
      </p:sp>
    </p:spTree>
    <p:extLst>
      <p:ext uri="{BB962C8B-B14F-4D97-AF65-F5344CB8AC3E}">
        <p14:creationId xmlns:p14="http://schemas.microsoft.com/office/powerpoint/2010/main" val="33433686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908B19-54B7-4838-86FA-6737AFB3A16B}"/>
              </a:ext>
            </a:extLst>
          </p:cNvPr>
          <p:cNvSpPr>
            <a:spLocks noGrp="1"/>
          </p:cNvSpPr>
          <p:nvPr>
            <p:ph type="ctrTitle"/>
          </p:nvPr>
        </p:nvSpPr>
        <p:spPr>
          <a:xfrm>
            <a:off x="397200" y="1406072"/>
            <a:ext cx="4959891" cy="1433285"/>
          </a:xfrm>
        </p:spPr>
        <p:txBody>
          <a:bodyPr>
            <a:normAutofit/>
          </a:bodyPr>
          <a:lstStyle/>
          <a:p>
            <a:r>
              <a:rPr lang="en-US" sz="3200"/>
              <a:t>Omnibus 2020</a:t>
            </a:r>
          </a:p>
        </p:txBody>
      </p:sp>
      <p:sp>
        <p:nvSpPr>
          <p:cNvPr id="4" name="Slide Number Placeholder 3">
            <a:extLst>
              <a:ext uri="{FF2B5EF4-FFF2-40B4-BE49-F238E27FC236}">
                <a16:creationId xmlns:a16="http://schemas.microsoft.com/office/drawing/2014/main" id="{0368261F-EDCF-4600-B00C-77C9A610395E}"/>
              </a:ext>
            </a:extLst>
          </p:cNvPr>
          <p:cNvSpPr>
            <a:spLocks noGrp="1"/>
          </p:cNvSpPr>
          <p:nvPr>
            <p:ph type="sldNum" sz="quarter" idx="4"/>
          </p:nvPr>
        </p:nvSpPr>
        <p:spPr/>
        <p:txBody>
          <a:bodyPr/>
          <a:lstStyle/>
          <a:p>
            <a:pPr>
              <a:defRPr/>
            </a:pPr>
            <a:fld id="{B8C3CD40-D32D-4A66-9ED6-B023972553E0}" type="slidenum">
              <a:rPr lang="en-US" smtClean="0"/>
              <a:pPr>
                <a:defRPr/>
              </a:pPr>
              <a:t>61</a:t>
            </a:fld>
            <a:endParaRPr lang="en-US"/>
          </a:p>
        </p:txBody>
      </p:sp>
      <p:sp>
        <p:nvSpPr>
          <p:cNvPr id="6" name="Text Placeholder 1">
            <a:extLst>
              <a:ext uri="{FF2B5EF4-FFF2-40B4-BE49-F238E27FC236}">
                <a16:creationId xmlns:a16="http://schemas.microsoft.com/office/drawing/2014/main" id="{A21A1778-7312-482C-AB68-357CC5D59679}"/>
              </a:ext>
            </a:extLst>
          </p:cNvPr>
          <p:cNvSpPr txBox="1">
            <a:spLocks/>
          </p:cNvSpPr>
          <p:nvPr/>
        </p:nvSpPr>
        <p:spPr>
          <a:xfrm>
            <a:off x="397200" y="3074391"/>
            <a:ext cx="8216651" cy="651231"/>
          </a:xfrm>
          <a:prstGeom prst="rect">
            <a:avLst/>
          </a:prstGeom>
        </p:spPr>
        <p:txBody>
          <a:bodyPr/>
          <a:lstStyle>
            <a:lvl1pPr marL="287338" indent="-287338" algn="l" rtl="0" eaLnBrk="1" fontAlgn="base" hangingPunct="1">
              <a:lnSpc>
                <a:spcPct val="112000"/>
              </a:lnSpc>
              <a:spcBef>
                <a:spcPts val="1500"/>
              </a:spcBef>
              <a:spcAft>
                <a:spcPct val="0"/>
              </a:spcAft>
              <a:buClr>
                <a:srgbClr val="EF4142"/>
              </a:buClr>
              <a:buFont typeface="Wingdings" pitchFamily="2" charset="2"/>
              <a:buChar char="§"/>
              <a:defRPr sz="1800" kern="1200">
                <a:solidFill>
                  <a:schemeClr val="tx1"/>
                </a:solidFill>
                <a:latin typeface="Arial" pitchFamily="34" charset="0"/>
                <a:ea typeface="+mn-ea"/>
                <a:cs typeface="Arial" pitchFamily="34" charset="0"/>
              </a:defRPr>
            </a:lvl1pPr>
            <a:lvl2pPr marL="574675" indent="-287338" algn="l" rtl="0" eaLnBrk="1" fontAlgn="base" hangingPunct="1">
              <a:lnSpc>
                <a:spcPct val="112000"/>
              </a:lnSpc>
              <a:spcBef>
                <a:spcPts val="400"/>
              </a:spcBef>
              <a:spcAft>
                <a:spcPct val="0"/>
              </a:spcAft>
              <a:buClr>
                <a:srgbClr val="EF4142"/>
              </a:buClr>
              <a:buFont typeface="Lucida Grande"/>
              <a:buChar char="-"/>
              <a:defRPr sz="1800" kern="1200">
                <a:solidFill>
                  <a:srgbClr val="3D3D3D"/>
                </a:solidFill>
                <a:latin typeface="Arial" pitchFamily="34" charset="0"/>
                <a:ea typeface="+mn-ea"/>
                <a:cs typeface="Arial" pitchFamily="34" charset="0"/>
              </a:defRPr>
            </a:lvl2pPr>
            <a:lvl3pPr marL="860425" indent="-285750" algn="l" rtl="0" eaLnBrk="1" fontAlgn="base" hangingPunct="1">
              <a:lnSpc>
                <a:spcPct val="112000"/>
              </a:lnSpc>
              <a:spcBef>
                <a:spcPts val="300"/>
              </a:spcBef>
              <a:spcAft>
                <a:spcPct val="0"/>
              </a:spcAft>
              <a:buClr>
                <a:srgbClr val="EF4142"/>
              </a:buClr>
              <a:buFont typeface="Arial" pitchFamily="34" charset="0"/>
              <a:buChar char="•"/>
              <a:defRPr sz="1800" kern="1200">
                <a:solidFill>
                  <a:srgbClr val="3D3D3D"/>
                </a:solidFill>
                <a:latin typeface="Arial" pitchFamily="34" charset="0"/>
                <a:ea typeface="+mn-ea"/>
                <a:cs typeface="Arial" pitchFamily="34" charset="0"/>
              </a:defRPr>
            </a:lvl3pPr>
            <a:lvl4pPr marL="1200150" indent="-287338" algn="l" rtl="0" eaLnBrk="1" fontAlgn="base" hangingPunct="1">
              <a:lnSpc>
                <a:spcPct val="112000"/>
              </a:lnSpc>
              <a:spcBef>
                <a:spcPts val="300"/>
              </a:spcBef>
              <a:spcAft>
                <a:spcPct val="0"/>
              </a:spcAft>
              <a:buClr>
                <a:srgbClr val="EF4142"/>
              </a:buClr>
              <a:buFont typeface="Courier New" pitchFamily="49" charset="0"/>
              <a:buChar char="o"/>
              <a:defRPr sz="1800" kern="1200">
                <a:solidFill>
                  <a:srgbClr val="3D3D3D"/>
                </a:solidFill>
                <a:latin typeface="Arial" pitchFamily="34" charset="0"/>
                <a:ea typeface="+mn-ea"/>
                <a:cs typeface="Arial" pitchFamily="34" charset="0"/>
              </a:defRPr>
            </a:lvl4pPr>
            <a:lvl5pPr marL="1427163" indent="-227013" algn="l" rtl="0" eaLnBrk="1" fontAlgn="base" hangingPunct="1">
              <a:lnSpc>
                <a:spcPct val="112000"/>
              </a:lnSpc>
              <a:spcBef>
                <a:spcPts val="300"/>
              </a:spcBef>
              <a:spcAft>
                <a:spcPct val="0"/>
              </a:spcAft>
              <a:buClr>
                <a:srgbClr val="EF4142"/>
              </a:buClr>
              <a:buFont typeface="Arial" charset="0"/>
              <a:buChar char="»"/>
              <a:defRPr sz="1800" kern="1200">
                <a:solidFill>
                  <a:srgbClr val="3D3D3D"/>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a:solidFill>
                  <a:srgbClr val="4374AB"/>
                </a:solidFill>
              </a:rPr>
              <a:t>Statement No. 92</a:t>
            </a:r>
          </a:p>
        </p:txBody>
      </p:sp>
      <p:pic>
        <p:nvPicPr>
          <p:cNvPr id="1026" name="Picture 2">
            <a:extLst>
              <a:ext uri="{FF2B5EF4-FFF2-40B4-BE49-F238E27FC236}">
                <a16:creationId xmlns:a16="http://schemas.microsoft.com/office/drawing/2014/main" id="{352F19AF-1F37-484E-B436-DB22EE18A5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3128" y="889495"/>
            <a:ext cx="2900045" cy="4369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16903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BAB72151-4993-4C7F-AFBB-2ACB0CAD9599}"/>
              </a:ext>
            </a:extLst>
          </p:cNvPr>
          <p:cNvGraphicFramePr>
            <a:graphicFrameLocks noGrp="1"/>
          </p:cNvGraphicFramePr>
          <p:nvPr>
            <p:ph idx="1"/>
          </p:nvPr>
        </p:nvGraphicFramePr>
        <p:xfrm>
          <a:off x="344948" y="1323703"/>
          <a:ext cx="8329383" cy="453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220256" y="280770"/>
            <a:ext cx="8795728" cy="672939"/>
          </a:xfrm>
        </p:spPr>
        <p:txBody>
          <a:bodyPr>
            <a:normAutofit/>
          </a:bodyPr>
          <a:lstStyle/>
          <a:p>
            <a:r>
              <a:rPr lang="en-US"/>
              <a:t>Omnibus 2020</a:t>
            </a:r>
          </a:p>
        </p:txBody>
      </p:sp>
      <p:sp>
        <p:nvSpPr>
          <p:cNvPr id="2" name="Slide Number Placeholder 1"/>
          <p:cNvSpPr>
            <a:spLocks noGrp="1"/>
          </p:cNvSpPr>
          <p:nvPr>
            <p:ph type="sldNum" sz="quarter" idx="4"/>
          </p:nvPr>
        </p:nvSpPr>
        <p:spPr/>
        <p:txBody>
          <a:bodyPr/>
          <a:lstStyle/>
          <a:p>
            <a:fld id="{B678A430-2B5E-9C4F-A94E-0139B75F11B5}" type="slidenum">
              <a:rPr lang="en-US">
                <a:latin typeface="Arial"/>
              </a:rPr>
              <a:pPr/>
              <a:t>62</a:t>
            </a:fld>
            <a:endParaRPr lang="en-US">
              <a:latin typeface="Arial"/>
            </a:endParaRPr>
          </a:p>
        </p:txBody>
      </p:sp>
    </p:spTree>
    <p:extLst>
      <p:ext uri="{BB962C8B-B14F-4D97-AF65-F5344CB8AC3E}">
        <p14:creationId xmlns:p14="http://schemas.microsoft.com/office/powerpoint/2010/main" val="10009307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D9692C1-7F91-4531-A9BE-9C840448AF8A}"/>
              </a:ext>
            </a:extLst>
          </p:cNvPr>
          <p:cNvGraphicFramePr>
            <a:graphicFrameLocks noGrp="1"/>
          </p:cNvGraphicFramePr>
          <p:nvPr>
            <p:ph idx="1"/>
          </p:nvPr>
        </p:nvGraphicFramePr>
        <p:xfrm>
          <a:off x="336329" y="1207481"/>
          <a:ext cx="8471342" cy="5000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267751" y="379279"/>
            <a:ext cx="8471342" cy="897252"/>
          </a:xfrm>
        </p:spPr>
        <p:txBody>
          <a:bodyPr/>
          <a:lstStyle/>
          <a:p>
            <a:r>
              <a:rPr lang="en-US"/>
              <a:t>Provisions of Statement 92</a:t>
            </a:r>
          </a:p>
        </p:txBody>
      </p:sp>
      <p:sp>
        <p:nvSpPr>
          <p:cNvPr id="5" name="Slide Number Placeholder 4"/>
          <p:cNvSpPr>
            <a:spLocks noGrp="1"/>
          </p:cNvSpPr>
          <p:nvPr>
            <p:ph type="sldNum" sz="quarter" idx="4"/>
          </p:nvPr>
        </p:nvSpPr>
        <p:spPr/>
        <p:txBody>
          <a:bodyPr/>
          <a:lstStyle/>
          <a:p>
            <a:fld id="{B678A430-2B5E-9C4F-A94E-0139B75F11B5}" type="slidenum">
              <a:rPr lang="en-US" smtClean="0"/>
              <a:pPr/>
              <a:t>63</a:t>
            </a:fld>
            <a:endParaRPr lang="en-US"/>
          </a:p>
        </p:txBody>
      </p:sp>
    </p:spTree>
    <p:extLst>
      <p:ext uri="{BB962C8B-B14F-4D97-AF65-F5344CB8AC3E}">
        <p14:creationId xmlns:p14="http://schemas.microsoft.com/office/powerpoint/2010/main" val="19849265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D9692C1-7F91-4531-A9BE-9C840448AF8A}"/>
              </a:ext>
            </a:extLst>
          </p:cNvPr>
          <p:cNvGraphicFramePr>
            <a:graphicFrameLocks noGrp="1"/>
          </p:cNvGraphicFramePr>
          <p:nvPr>
            <p:ph idx="1"/>
          </p:nvPr>
        </p:nvGraphicFramePr>
        <p:xfrm>
          <a:off x="336329" y="1023457"/>
          <a:ext cx="8471342" cy="51844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217003" y="201507"/>
            <a:ext cx="8709994" cy="897252"/>
          </a:xfrm>
        </p:spPr>
        <p:txBody>
          <a:bodyPr/>
          <a:lstStyle/>
          <a:p>
            <a:r>
              <a:rPr lang="en-US" dirty="0"/>
              <a:t>Provisions of Statement 92 (continued)</a:t>
            </a:r>
          </a:p>
        </p:txBody>
      </p:sp>
      <p:sp>
        <p:nvSpPr>
          <p:cNvPr id="5" name="Slide Number Placeholder 4"/>
          <p:cNvSpPr>
            <a:spLocks noGrp="1"/>
          </p:cNvSpPr>
          <p:nvPr>
            <p:ph type="sldNum" sz="quarter" idx="4"/>
          </p:nvPr>
        </p:nvSpPr>
        <p:spPr/>
        <p:txBody>
          <a:bodyPr/>
          <a:lstStyle/>
          <a:p>
            <a:fld id="{B678A430-2B5E-9C4F-A94E-0139B75F11B5}" type="slidenum">
              <a:rPr lang="en-US" smtClean="0"/>
              <a:pPr/>
              <a:t>64</a:t>
            </a:fld>
            <a:endParaRPr lang="en-US"/>
          </a:p>
        </p:txBody>
      </p:sp>
    </p:spTree>
    <p:extLst>
      <p:ext uri="{BB962C8B-B14F-4D97-AF65-F5344CB8AC3E}">
        <p14:creationId xmlns:p14="http://schemas.microsoft.com/office/powerpoint/2010/main" val="42511970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D9692C1-7F91-4531-A9BE-9C840448AF8A}"/>
              </a:ext>
            </a:extLst>
          </p:cNvPr>
          <p:cNvGraphicFramePr>
            <a:graphicFrameLocks noGrp="1"/>
          </p:cNvGraphicFramePr>
          <p:nvPr>
            <p:ph idx="1"/>
          </p:nvPr>
        </p:nvGraphicFramePr>
        <p:xfrm>
          <a:off x="336329" y="1160585"/>
          <a:ext cx="8471342" cy="4853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249382" y="89132"/>
            <a:ext cx="8719127" cy="897252"/>
          </a:xfrm>
        </p:spPr>
        <p:txBody>
          <a:bodyPr/>
          <a:lstStyle/>
          <a:p>
            <a:r>
              <a:rPr lang="en-US"/>
              <a:t>Provisions of Statement 92 (continued)</a:t>
            </a:r>
          </a:p>
        </p:txBody>
      </p:sp>
      <p:sp>
        <p:nvSpPr>
          <p:cNvPr id="5" name="Slide Number Placeholder 4"/>
          <p:cNvSpPr>
            <a:spLocks noGrp="1"/>
          </p:cNvSpPr>
          <p:nvPr>
            <p:ph type="sldNum" sz="quarter" idx="4"/>
          </p:nvPr>
        </p:nvSpPr>
        <p:spPr/>
        <p:txBody>
          <a:bodyPr/>
          <a:lstStyle/>
          <a:p>
            <a:fld id="{B678A430-2B5E-9C4F-A94E-0139B75F11B5}" type="slidenum">
              <a:rPr lang="en-US" smtClean="0"/>
              <a:pPr/>
              <a:t>65</a:t>
            </a:fld>
            <a:endParaRPr lang="en-US"/>
          </a:p>
        </p:txBody>
      </p:sp>
    </p:spTree>
    <p:extLst>
      <p:ext uri="{BB962C8B-B14F-4D97-AF65-F5344CB8AC3E}">
        <p14:creationId xmlns:p14="http://schemas.microsoft.com/office/powerpoint/2010/main" val="26217621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Effective Dates for Statement 92</a:t>
            </a:r>
          </a:p>
        </p:txBody>
      </p:sp>
      <p:sp>
        <p:nvSpPr>
          <p:cNvPr id="5" name="Slide Number Placeholder 4"/>
          <p:cNvSpPr>
            <a:spLocks noGrp="1"/>
          </p:cNvSpPr>
          <p:nvPr>
            <p:ph type="sldNum" sz="quarter" idx="4"/>
          </p:nvPr>
        </p:nvSpPr>
        <p:spPr/>
        <p:txBody>
          <a:bodyPr/>
          <a:lstStyle/>
          <a:p>
            <a:fld id="{8EDC38AE-20C7-40FD-B53A-27D883917EA3}" type="slidenum">
              <a:rPr lang="en-US" smtClean="0"/>
              <a:pPr/>
              <a:t>66</a:t>
            </a:fld>
            <a:endParaRPr lang="en-US"/>
          </a:p>
        </p:txBody>
      </p:sp>
      <p:graphicFrame>
        <p:nvGraphicFramePr>
          <p:cNvPr id="7" name="Table 7">
            <a:extLst>
              <a:ext uri="{FF2B5EF4-FFF2-40B4-BE49-F238E27FC236}">
                <a16:creationId xmlns:a16="http://schemas.microsoft.com/office/drawing/2014/main" id="{0B30B337-CBFA-4A89-8ECA-856B794D2D5A}"/>
              </a:ext>
            </a:extLst>
          </p:cNvPr>
          <p:cNvGraphicFramePr>
            <a:graphicFrameLocks noGrp="1"/>
          </p:cNvGraphicFramePr>
          <p:nvPr>
            <p:ph idx="1"/>
          </p:nvPr>
        </p:nvGraphicFramePr>
        <p:xfrm>
          <a:off x="235913" y="1434576"/>
          <a:ext cx="8561386" cy="3754120"/>
        </p:xfrm>
        <a:graphic>
          <a:graphicData uri="http://schemas.openxmlformats.org/drawingml/2006/table">
            <a:tbl>
              <a:tblPr firstRow="1" bandRow="1">
                <a:tableStyleId>{5C22544A-7EE6-4342-B048-85BDC9FD1C3A}</a:tableStyleId>
              </a:tblPr>
              <a:tblGrid>
                <a:gridCol w="4890269">
                  <a:extLst>
                    <a:ext uri="{9D8B030D-6E8A-4147-A177-3AD203B41FA5}">
                      <a16:colId xmlns:a16="http://schemas.microsoft.com/office/drawing/2014/main" val="3341449422"/>
                    </a:ext>
                  </a:extLst>
                </a:gridCol>
                <a:gridCol w="3671117">
                  <a:extLst>
                    <a:ext uri="{9D8B030D-6E8A-4147-A177-3AD203B41FA5}">
                      <a16:colId xmlns:a16="http://schemas.microsoft.com/office/drawing/2014/main" val="1599637337"/>
                    </a:ext>
                  </a:extLst>
                </a:gridCol>
              </a:tblGrid>
              <a:tr h="370840">
                <a:tc>
                  <a:txBody>
                    <a:bodyPr/>
                    <a:lstStyle/>
                    <a:p>
                      <a:r>
                        <a:rPr lang="en-US"/>
                        <a:t>Requirements related to:</a:t>
                      </a:r>
                    </a:p>
                  </a:txBody>
                  <a:tcPr/>
                </a:tc>
                <a:tc>
                  <a:txBody>
                    <a:bodyPr/>
                    <a:lstStyle/>
                    <a:p>
                      <a:r>
                        <a:rPr lang="en-US"/>
                        <a:t>Effective Date</a:t>
                      </a:r>
                    </a:p>
                  </a:txBody>
                  <a:tcPr/>
                </a:tc>
                <a:extLst>
                  <a:ext uri="{0D108BD9-81ED-4DB2-BD59-A6C34878D82A}">
                    <a16:rowId xmlns:a16="http://schemas.microsoft.com/office/drawing/2014/main" val="3905537026"/>
                  </a:ext>
                </a:extLst>
              </a:tr>
              <a:tr h="370840">
                <a:tc>
                  <a:txBody>
                    <a:bodyPr/>
                    <a:lstStyle/>
                    <a:p>
                      <a:pPr marL="342900" indent="-342900">
                        <a:buFont typeface="+mj-lt"/>
                        <a:buAutoNum type="arabicPeriod"/>
                      </a:pPr>
                      <a:r>
                        <a:rPr lang="en-US"/>
                        <a:t>Leases</a:t>
                      </a:r>
                    </a:p>
                    <a:p>
                      <a:pPr marL="342900" indent="-342900">
                        <a:buFont typeface="+mj-lt"/>
                        <a:buAutoNum type="arabicPeriod"/>
                      </a:pPr>
                      <a:r>
                        <a:rPr lang="en-US"/>
                        <a:t>Reinsurance recoveries</a:t>
                      </a:r>
                    </a:p>
                    <a:p>
                      <a:pPr marL="342900" indent="-342900">
                        <a:buFont typeface="+mj-lt"/>
                        <a:buAutoNum type="arabicPeriod"/>
                      </a:pPr>
                      <a:r>
                        <a:rPr lang="en-US"/>
                        <a:t>Derivative instruments</a:t>
                      </a:r>
                    </a:p>
                  </a:txBody>
                  <a:tcPr/>
                </a:tc>
                <a:tc>
                  <a:txBody>
                    <a:bodyPr/>
                    <a:lstStyle/>
                    <a:p>
                      <a:r>
                        <a:rPr lang="en-US"/>
                        <a:t>Upon issuance</a:t>
                      </a:r>
                    </a:p>
                  </a:txBody>
                  <a:tcPr/>
                </a:tc>
                <a:extLst>
                  <a:ext uri="{0D108BD9-81ED-4DB2-BD59-A6C34878D82A}">
                    <a16:rowId xmlns:a16="http://schemas.microsoft.com/office/drawing/2014/main" val="1471073879"/>
                  </a:ext>
                </a:extLst>
              </a:tr>
              <a:tr h="370840">
                <a:tc>
                  <a:txBody>
                    <a:bodyPr/>
                    <a:lstStyle/>
                    <a:p>
                      <a:pPr marL="342900" indent="-342900">
                        <a:buFont typeface="+mj-lt"/>
                        <a:buAutoNum type="arabicPeriod" startAt="4"/>
                      </a:pPr>
                      <a:r>
                        <a:rPr lang="en-US"/>
                        <a:t>Intra-entity transfers of assets</a:t>
                      </a:r>
                    </a:p>
                    <a:p>
                      <a:pPr marL="342900" indent="-342900">
                        <a:buFont typeface="+mj-lt"/>
                        <a:buAutoNum type="arabicPeriod" startAt="4"/>
                      </a:pPr>
                      <a:r>
                        <a:rPr lang="en-US"/>
                        <a:t>Applicability of Statements 73 and 74</a:t>
                      </a:r>
                    </a:p>
                  </a:txBody>
                  <a:tcPr/>
                </a:tc>
                <a:tc>
                  <a:txBody>
                    <a:bodyPr/>
                    <a:lstStyle/>
                    <a:p>
                      <a:r>
                        <a:rPr lang="en-US"/>
                        <a:t>Fiscal years beginning after June 15, 2021</a:t>
                      </a:r>
                    </a:p>
                  </a:txBody>
                  <a:tcPr/>
                </a:tc>
                <a:extLst>
                  <a:ext uri="{0D108BD9-81ED-4DB2-BD59-A6C34878D82A}">
                    <a16:rowId xmlns:a16="http://schemas.microsoft.com/office/drawing/2014/main" val="344290716"/>
                  </a:ext>
                </a:extLst>
              </a:tr>
              <a:tr h="370840">
                <a:tc>
                  <a:txBody>
                    <a:bodyPr/>
                    <a:lstStyle/>
                    <a:p>
                      <a:pPr marL="342900" indent="-342900">
                        <a:buFont typeface="+mj-lt"/>
                        <a:buAutoNum type="arabicPeriod" startAt="6"/>
                      </a:pPr>
                      <a:r>
                        <a:rPr lang="en-US"/>
                        <a:t>Application of Statement 84 to postemployment benefit arrangements</a:t>
                      </a:r>
                    </a:p>
                    <a:p>
                      <a:pPr marL="342900" indent="-342900">
                        <a:buFont typeface="+mj-lt"/>
                        <a:buAutoNum type="arabicPeriod" startAt="6"/>
                      </a:pPr>
                      <a:r>
                        <a:rPr lang="en-US"/>
                        <a:t>Fair value measurements</a:t>
                      </a:r>
                    </a:p>
                  </a:txBody>
                  <a:tcPr/>
                </a:tc>
                <a:tc>
                  <a:txBody>
                    <a:bodyPr/>
                    <a:lstStyle/>
                    <a:p>
                      <a:r>
                        <a:rPr lang="en-US"/>
                        <a:t>Reporting periods beginning after June 15, 2021</a:t>
                      </a:r>
                    </a:p>
                  </a:txBody>
                  <a:tcPr/>
                </a:tc>
                <a:extLst>
                  <a:ext uri="{0D108BD9-81ED-4DB2-BD59-A6C34878D82A}">
                    <a16:rowId xmlns:a16="http://schemas.microsoft.com/office/drawing/2014/main" val="2522016591"/>
                  </a:ext>
                </a:extLst>
              </a:tr>
              <a:tr h="370840">
                <a:tc>
                  <a:txBody>
                    <a:bodyPr/>
                    <a:lstStyle/>
                    <a:p>
                      <a:pPr marL="342900" indent="-342900">
                        <a:buFont typeface="+mj-lt"/>
                        <a:buAutoNum type="arabicPeriod" startAt="8"/>
                      </a:pPr>
                      <a:r>
                        <a:rPr lang="en-US"/>
                        <a:t>Government combinations and disposals of operations</a:t>
                      </a:r>
                    </a:p>
                  </a:txBody>
                  <a:tcPr/>
                </a:tc>
                <a:tc>
                  <a:txBody>
                    <a:bodyPr/>
                    <a:lstStyle/>
                    <a:p>
                      <a:r>
                        <a:rPr lang="en-US"/>
                        <a:t>For government acquisitions occurring in reporting periods beginning after June 15, 2021</a:t>
                      </a:r>
                    </a:p>
                  </a:txBody>
                  <a:tcPr/>
                </a:tc>
                <a:extLst>
                  <a:ext uri="{0D108BD9-81ED-4DB2-BD59-A6C34878D82A}">
                    <a16:rowId xmlns:a16="http://schemas.microsoft.com/office/drawing/2014/main" val="546581832"/>
                  </a:ext>
                </a:extLst>
              </a:tr>
            </a:tbl>
          </a:graphicData>
        </a:graphic>
      </p:graphicFrame>
    </p:spTree>
    <p:extLst>
      <p:ext uri="{BB962C8B-B14F-4D97-AF65-F5344CB8AC3E}">
        <p14:creationId xmlns:p14="http://schemas.microsoft.com/office/powerpoint/2010/main" val="9471901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908B19-54B7-4838-86FA-6737AFB3A16B}"/>
              </a:ext>
            </a:extLst>
          </p:cNvPr>
          <p:cNvSpPr>
            <a:spLocks noGrp="1"/>
          </p:cNvSpPr>
          <p:nvPr>
            <p:ph type="ctrTitle"/>
          </p:nvPr>
        </p:nvSpPr>
        <p:spPr>
          <a:xfrm>
            <a:off x="397200" y="1406072"/>
            <a:ext cx="4906320" cy="1433285"/>
          </a:xfrm>
        </p:spPr>
        <p:txBody>
          <a:bodyPr>
            <a:normAutofit/>
          </a:bodyPr>
          <a:lstStyle/>
          <a:p>
            <a:r>
              <a:rPr lang="en-US" sz="3200"/>
              <a:t>Replacement of Interbank Offered Rates</a:t>
            </a:r>
          </a:p>
        </p:txBody>
      </p:sp>
      <p:sp>
        <p:nvSpPr>
          <p:cNvPr id="4" name="Slide Number Placeholder 3">
            <a:extLst>
              <a:ext uri="{FF2B5EF4-FFF2-40B4-BE49-F238E27FC236}">
                <a16:creationId xmlns:a16="http://schemas.microsoft.com/office/drawing/2014/main" id="{0368261F-EDCF-4600-B00C-77C9A610395E}"/>
              </a:ext>
            </a:extLst>
          </p:cNvPr>
          <p:cNvSpPr>
            <a:spLocks noGrp="1"/>
          </p:cNvSpPr>
          <p:nvPr>
            <p:ph type="sldNum" sz="quarter" idx="4"/>
          </p:nvPr>
        </p:nvSpPr>
        <p:spPr/>
        <p:txBody>
          <a:bodyPr/>
          <a:lstStyle/>
          <a:p>
            <a:pPr>
              <a:defRPr/>
            </a:pPr>
            <a:fld id="{B8C3CD40-D32D-4A66-9ED6-B023972553E0}" type="slidenum">
              <a:rPr lang="en-US" smtClean="0"/>
              <a:pPr>
                <a:defRPr/>
              </a:pPr>
              <a:t>67</a:t>
            </a:fld>
            <a:endParaRPr lang="en-US"/>
          </a:p>
        </p:txBody>
      </p:sp>
      <p:sp>
        <p:nvSpPr>
          <p:cNvPr id="6" name="Text Placeholder 1">
            <a:extLst>
              <a:ext uri="{FF2B5EF4-FFF2-40B4-BE49-F238E27FC236}">
                <a16:creationId xmlns:a16="http://schemas.microsoft.com/office/drawing/2014/main" id="{A21A1778-7312-482C-AB68-357CC5D59679}"/>
              </a:ext>
            </a:extLst>
          </p:cNvPr>
          <p:cNvSpPr txBox="1">
            <a:spLocks/>
          </p:cNvSpPr>
          <p:nvPr/>
        </p:nvSpPr>
        <p:spPr>
          <a:xfrm>
            <a:off x="397200" y="3074391"/>
            <a:ext cx="8216651" cy="651231"/>
          </a:xfrm>
          <a:prstGeom prst="rect">
            <a:avLst/>
          </a:prstGeom>
        </p:spPr>
        <p:txBody>
          <a:bodyPr/>
          <a:lstStyle>
            <a:lvl1pPr marL="287338" indent="-287338" algn="l" rtl="0" eaLnBrk="1" fontAlgn="base" hangingPunct="1">
              <a:lnSpc>
                <a:spcPct val="112000"/>
              </a:lnSpc>
              <a:spcBef>
                <a:spcPts val="1500"/>
              </a:spcBef>
              <a:spcAft>
                <a:spcPct val="0"/>
              </a:spcAft>
              <a:buClr>
                <a:srgbClr val="EF4142"/>
              </a:buClr>
              <a:buFont typeface="Wingdings" pitchFamily="2" charset="2"/>
              <a:buChar char="§"/>
              <a:defRPr sz="1800" kern="1200">
                <a:solidFill>
                  <a:schemeClr val="tx1"/>
                </a:solidFill>
                <a:latin typeface="Arial" pitchFamily="34" charset="0"/>
                <a:ea typeface="+mn-ea"/>
                <a:cs typeface="Arial" pitchFamily="34" charset="0"/>
              </a:defRPr>
            </a:lvl1pPr>
            <a:lvl2pPr marL="574675" indent="-287338" algn="l" rtl="0" eaLnBrk="1" fontAlgn="base" hangingPunct="1">
              <a:lnSpc>
                <a:spcPct val="112000"/>
              </a:lnSpc>
              <a:spcBef>
                <a:spcPts val="400"/>
              </a:spcBef>
              <a:spcAft>
                <a:spcPct val="0"/>
              </a:spcAft>
              <a:buClr>
                <a:srgbClr val="EF4142"/>
              </a:buClr>
              <a:buFont typeface="Lucida Grande"/>
              <a:buChar char="-"/>
              <a:defRPr sz="1800" kern="1200">
                <a:solidFill>
                  <a:srgbClr val="3D3D3D"/>
                </a:solidFill>
                <a:latin typeface="Arial" pitchFamily="34" charset="0"/>
                <a:ea typeface="+mn-ea"/>
                <a:cs typeface="Arial" pitchFamily="34" charset="0"/>
              </a:defRPr>
            </a:lvl2pPr>
            <a:lvl3pPr marL="860425" indent="-285750" algn="l" rtl="0" eaLnBrk="1" fontAlgn="base" hangingPunct="1">
              <a:lnSpc>
                <a:spcPct val="112000"/>
              </a:lnSpc>
              <a:spcBef>
                <a:spcPts val="300"/>
              </a:spcBef>
              <a:spcAft>
                <a:spcPct val="0"/>
              </a:spcAft>
              <a:buClr>
                <a:srgbClr val="EF4142"/>
              </a:buClr>
              <a:buFont typeface="Arial" pitchFamily="34" charset="0"/>
              <a:buChar char="•"/>
              <a:defRPr sz="1800" kern="1200">
                <a:solidFill>
                  <a:srgbClr val="3D3D3D"/>
                </a:solidFill>
                <a:latin typeface="Arial" pitchFamily="34" charset="0"/>
                <a:ea typeface="+mn-ea"/>
                <a:cs typeface="Arial" pitchFamily="34" charset="0"/>
              </a:defRPr>
            </a:lvl3pPr>
            <a:lvl4pPr marL="1200150" indent="-287338" algn="l" rtl="0" eaLnBrk="1" fontAlgn="base" hangingPunct="1">
              <a:lnSpc>
                <a:spcPct val="112000"/>
              </a:lnSpc>
              <a:spcBef>
                <a:spcPts val="300"/>
              </a:spcBef>
              <a:spcAft>
                <a:spcPct val="0"/>
              </a:spcAft>
              <a:buClr>
                <a:srgbClr val="EF4142"/>
              </a:buClr>
              <a:buFont typeface="Courier New" pitchFamily="49" charset="0"/>
              <a:buChar char="o"/>
              <a:defRPr sz="1800" kern="1200">
                <a:solidFill>
                  <a:srgbClr val="3D3D3D"/>
                </a:solidFill>
                <a:latin typeface="Arial" pitchFamily="34" charset="0"/>
                <a:ea typeface="+mn-ea"/>
                <a:cs typeface="Arial" pitchFamily="34" charset="0"/>
              </a:defRPr>
            </a:lvl4pPr>
            <a:lvl5pPr marL="1427163" indent="-227013" algn="l" rtl="0" eaLnBrk="1" fontAlgn="base" hangingPunct="1">
              <a:lnSpc>
                <a:spcPct val="112000"/>
              </a:lnSpc>
              <a:spcBef>
                <a:spcPts val="300"/>
              </a:spcBef>
              <a:spcAft>
                <a:spcPct val="0"/>
              </a:spcAft>
              <a:buClr>
                <a:srgbClr val="EF4142"/>
              </a:buClr>
              <a:buFont typeface="Arial" charset="0"/>
              <a:buChar char="»"/>
              <a:defRPr sz="1800" kern="1200">
                <a:solidFill>
                  <a:srgbClr val="3D3D3D"/>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a:solidFill>
                  <a:srgbClr val="4374AB"/>
                </a:solidFill>
              </a:rPr>
              <a:t>Statement No. 93</a:t>
            </a:r>
          </a:p>
        </p:txBody>
      </p:sp>
      <p:pic>
        <p:nvPicPr>
          <p:cNvPr id="3" name="Picture 2" descr="A screenshot of a cell phone&#10;&#10;Description automatically generated">
            <a:extLst>
              <a:ext uri="{FF2B5EF4-FFF2-40B4-BE49-F238E27FC236}">
                <a16:creationId xmlns:a16="http://schemas.microsoft.com/office/drawing/2014/main" id="{8EFC4BAD-E862-42AB-ADD7-11C77B4521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841" y="1031868"/>
            <a:ext cx="2725883" cy="4085045"/>
          </a:xfrm>
          <a:prstGeom prst="rect">
            <a:avLst/>
          </a:prstGeom>
        </p:spPr>
      </p:pic>
    </p:spTree>
    <p:extLst>
      <p:ext uri="{BB962C8B-B14F-4D97-AF65-F5344CB8AC3E}">
        <p14:creationId xmlns:p14="http://schemas.microsoft.com/office/powerpoint/2010/main" val="36579235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BAB72151-4993-4C7F-AFBB-2ACB0CAD9599}"/>
              </a:ext>
            </a:extLst>
          </p:cNvPr>
          <p:cNvGraphicFramePr>
            <a:graphicFrameLocks noGrp="1"/>
          </p:cNvGraphicFramePr>
          <p:nvPr>
            <p:ph idx="1"/>
          </p:nvPr>
        </p:nvGraphicFramePr>
        <p:xfrm>
          <a:off x="344948" y="1323703"/>
          <a:ext cx="8329383" cy="453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220256" y="280770"/>
            <a:ext cx="8795728" cy="672939"/>
          </a:xfrm>
        </p:spPr>
        <p:txBody>
          <a:bodyPr>
            <a:normAutofit/>
          </a:bodyPr>
          <a:lstStyle/>
          <a:p>
            <a:r>
              <a:rPr lang="en-US" sz="3400" dirty="0"/>
              <a:t>Replacement of Interbank Offered Rates</a:t>
            </a:r>
          </a:p>
        </p:txBody>
      </p:sp>
      <p:sp>
        <p:nvSpPr>
          <p:cNvPr id="2" name="Slide Number Placeholder 1"/>
          <p:cNvSpPr>
            <a:spLocks noGrp="1"/>
          </p:cNvSpPr>
          <p:nvPr>
            <p:ph type="sldNum" sz="quarter" idx="4"/>
          </p:nvPr>
        </p:nvSpPr>
        <p:spPr/>
        <p:txBody>
          <a:bodyPr/>
          <a:lstStyle/>
          <a:p>
            <a:fld id="{B678A430-2B5E-9C4F-A94E-0139B75F11B5}" type="slidenum">
              <a:rPr lang="en-US">
                <a:latin typeface="Arial"/>
              </a:rPr>
              <a:pPr/>
              <a:t>68</a:t>
            </a:fld>
            <a:endParaRPr lang="en-US">
              <a:latin typeface="Arial"/>
            </a:endParaRPr>
          </a:p>
        </p:txBody>
      </p:sp>
    </p:spTree>
    <p:extLst>
      <p:ext uri="{BB962C8B-B14F-4D97-AF65-F5344CB8AC3E}">
        <p14:creationId xmlns:p14="http://schemas.microsoft.com/office/powerpoint/2010/main" val="25042630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9502" y="1349829"/>
            <a:ext cx="8561387" cy="4086237"/>
          </a:xfrm>
        </p:spPr>
        <p:txBody>
          <a:bodyPr/>
          <a:lstStyle/>
          <a:p>
            <a:pPr>
              <a:spcAft>
                <a:spcPts val="0"/>
              </a:spcAft>
            </a:pPr>
            <a:r>
              <a:rPr lang="en-US" dirty="0"/>
              <a:t>Some governments have entered into agreements in which variable payments made or received depend on an Interbank Offered Rate (IBOR), most notably is the London Interbank Offered Rate (LIBOR)</a:t>
            </a:r>
          </a:p>
          <a:p>
            <a:pPr>
              <a:spcAft>
                <a:spcPts val="0"/>
              </a:spcAft>
            </a:pPr>
            <a:r>
              <a:rPr lang="en-US" dirty="0"/>
              <a:t>LIBOR is sunsetting</a:t>
            </a:r>
          </a:p>
          <a:p>
            <a:pPr>
              <a:spcAft>
                <a:spcPts val="0"/>
              </a:spcAft>
            </a:pPr>
            <a:r>
              <a:rPr lang="en-US" dirty="0"/>
              <a:t>Therefore, governments are amending or replacing financial instruments for the purpose of replacing LIBOR with other reference rates</a:t>
            </a:r>
          </a:p>
        </p:txBody>
      </p:sp>
      <p:sp>
        <p:nvSpPr>
          <p:cNvPr id="3" name="Title 2"/>
          <p:cNvSpPr>
            <a:spLocks noGrp="1"/>
          </p:cNvSpPr>
          <p:nvPr>
            <p:ph type="title"/>
          </p:nvPr>
        </p:nvSpPr>
        <p:spPr>
          <a:xfrm>
            <a:off x="119502" y="322896"/>
            <a:ext cx="8677797" cy="897252"/>
          </a:xfrm>
        </p:spPr>
        <p:txBody>
          <a:bodyPr/>
          <a:lstStyle/>
          <a:p>
            <a:r>
              <a:rPr lang="en-US" sz="3400" dirty="0"/>
              <a:t>Replacement of Interbank Offered Rates</a:t>
            </a:r>
          </a:p>
        </p:txBody>
      </p:sp>
      <p:sp>
        <p:nvSpPr>
          <p:cNvPr id="4" name="Slide Number Placeholder 3"/>
          <p:cNvSpPr>
            <a:spLocks noGrp="1"/>
          </p:cNvSpPr>
          <p:nvPr>
            <p:ph type="sldNum" sz="quarter" idx="4"/>
          </p:nvPr>
        </p:nvSpPr>
        <p:spPr/>
        <p:txBody>
          <a:bodyPr/>
          <a:lstStyle/>
          <a:p>
            <a:pPr>
              <a:defRPr/>
            </a:pPr>
            <a:fld id="{E99B4265-B998-4734-8F0D-919E77C54A4D}" type="slidenum">
              <a:rPr lang="en-US" smtClean="0"/>
              <a:pPr>
                <a:defRPr/>
              </a:pPr>
              <a:t>69</a:t>
            </a:fld>
            <a:endParaRPr lang="en-US"/>
          </a:p>
        </p:txBody>
      </p:sp>
    </p:spTree>
    <p:extLst>
      <p:ext uri="{BB962C8B-B14F-4D97-AF65-F5344CB8AC3E}">
        <p14:creationId xmlns:p14="http://schemas.microsoft.com/office/powerpoint/2010/main" val="2356015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FB43E5-287A-48F2-ADE2-E7A4691D801F}"/>
              </a:ext>
            </a:extLst>
          </p:cNvPr>
          <p:cNvSpPr>
            <a:spLocks noGrp="1"/>
          </p:cNvSpPr>
          <p:nvPr>
            <p:ph idx="1"/>
          </p:nvPr>
        </p:nvSpPr>
        <p:spPr>
          <a:xfrm>
            <a:off x="110447" y="1741714"/>
            <a:ext cx="4235130" cy="4815840"/>
          </a:xfrm>
        </p:spPr>
        <p:txBody>
          <a:bodyPr/>
          <a:lstStyle/>
          <a:p>
            <a:pPr lvl="0">
              <a:lnSpc>
                <a:spcPct val="100000"/>
              </a:lnSpc>
              <a:spcBef>
                <a:spcPts val="0"/>
              </a:spcBef>
              <a:spcAft>
                <a:spcPts val="600"/>
              </a:spcAft>
            </a:pPr>
            <a:r>
              <a:rPr lang="en-US" sz="1900"/>
              <a:t>Statement No. 83, </a:t>
            </a:r>
            <a:r>
              <a:rPr lang="en-US" sz="1900" i="1"/>
              <a:t>Certain Asset Retirement Obligations</a:t>
            </a:r>
            <a:endParaRPr lang="en-US" sz="1900"/>
          </a:p>
          <a:p>
            <a:pPr lvl="0">
              <a:lnSpc>
                <a:spcPct val="100000"/>
              </a:lnSpc>
              <a:spcBef>
                <a:spcPts val="0"/>
              </a:spcBef>
              <a:spcAft>
                <a:spcPts val="600"/>
              </a:spcAft>
            </a:pPr>
            <a:r>
              <a:rPr lang="en-US" sz="1900"/>
              <a:t>Statement No. 84, </a:t>
            </a:r>
            <a:r>
              <a:rPr lang="en-US" sz="1900" i="1"/>
              <a:t>Fiduciary Activities</a:t>
            </a:r>
            <a:endParaRPr lang="en-US" sz="1900"/>
          </a:p>
          <a:p>
            <a:pPr lvl="0">
              <a:lnSpc>
                <a:spcPct val="100000"/>
              </a:lnSpc>
              <a:spcBef>
                <a:spcPts val="0"/>
              </a:spcBef>
              <a:spcAft>
                <a:spcPts val="600"/>
              </a:spcAft>
            </a:pPr>
            <a:r>
              <a:rPr lang="en-US" sz="1900"/>
              <a:t>Statement No. 88, </a:t>
            </a:r>
            <a:r>
              <a:rPr lang="en-US" sz="1900" i="1"/>
              <a:t>Certain Disclosures Related to Debt, including Direct Borrowings and Direct Placements</a:t>
            </a:r>
            <a:endParaRPr lang="en-US" sz="1900"/>
          </a:p>
          <a:p>
            <a:pPr lvl="0">
              <a:lnSpc>
                <a:spcPct val="100000"/>
              </a:lnSpc>
              <a:spcBef>
                <a:spcPts val="0"/>
              </a:spcBef>
              <a:spcAft>
                <a:spcPts val="600"/>
              </a:spcAft>
            </a:pPr>
            <a:r>
              <a:rPr lang="en-US" sz="1900"/>
              <a:t>Statement No. 89, </a:t>
            </a:r>
            <a:r>
              <a:rPr lang="en-US" sz="1900" i="1"/>
              <a:t>Accounting for Interest Cost Incurred before the End of a Construction Period</a:t>
            </a:r>
            <a:endParaRPr lang="en-US" sz="1900"/>
          </a:p>
          <a:p>
            <a:pPr lvl="0">
              <a:lnSpc>
                <a:spcPct val="100000"/>
              </a:lnSpc>
              <a:spcBef>
                <a:spcPts val="0"/>
              </a:spcBef>
              <a:spcAft>
                <a:spcPts val="600"/>
              </a:spcAft>
            </a:pPr>
            <a:r>
              <a:rPr lang="en-US" sz="1900"/>
              <a:t>Statement No. 90, </a:t>
            </a:r>
            <a:r>
              <a:rPr lang="en-US" sz="1900" i="1"/>
              <a:t>Majority Equity Interests—an amendment of GASB Statements No. 14 and No. 61</a:t>
            </a:r>
          </a:p>
        </p:txBody>
      </p:sp>
      <p:sp>
        <p:nvSpPr>
          <p:cNvPr id="3" name="Title 2">
            <a:extLst>
              <a:ext uri="{FF2B5EF4-FFF2-40B4-BE49-F238E27FC236}">
                <a16:creationId xmlns:a16="http://schemas.microsoft.com/office/drawing/2014/main" id="{63AD86FB-71AF-48A6-AD08-F8076551541A}"/>
              </a:ext>
            </a:extLst>
          </p:cNvPr>
          <p:cNvSpPr>
            <a:spLocks noGrp="1"/>
          </p:cNvSpPr>
          <p:nvPr>
            <p:ph type="title"/>
          </p:nvPr>
        </p:nvSpPr>
        <p:spPr>
          <a:xfrm>
            <a:off x="119501" y="215040"/>
            <a:ext cx="8677797" cy="1282833"/>
          </a:xfrm>
        </p:spPr>
        <p:txBody>
          <a:bodyPr/>
          <a:lstStyle/>
          <a:p>
            <a:r>
              <a:rPr lang="en-US"/>
              <a:t>Effective dates are postponed one year for these pronouncements in their entirety</a:t>
            </a:r>
          </a:p>
        </p:txBody>
      </p:sp>
      <p:sp>
        <p:nvSpPr>
          <p:cNvPr id="4" name="Slide Number Placeholder 3">
            <a:extLst>
              <a:ext uri="{FF2B5EF4-FFF2-40B4-BE49-F238E27FC236}">
                <a16:creationId xmlns:a16="http://schemas.microsoft.com/office/drawing/2014/main" id="{BE691748-9BEE-4C37-B32E-101E3660C288}"/>
              </a:ext>
            </a:extLst>
          </p:cNvPr>
          <p:cNvSpPr>
            <a:spLocks noGrp="1"/>
          </p:cNvSpPr>
          <p:nvPr>
            <p:ph type="sldNum" sz="quarter" idx="4"/>
          </p:nvPr>
        </p:nvSpPr>
        <p:spPr/>
        <p:txBody>
          <a:bodyPr/>
          <a:lstStyle/>
          <a:p>
            <a:pPr>
              <a:defRPr/>
            </a:pPr>
            <a:fld id="{B8C3CD40-D32D-4A66-9ED6-B023972553E0}" type="slidenum">
              <a:rPr lang="en-US" smtClean="0"/>
              <a:pPr>
                <a:defRPr/>
              </a:pPr>
              <a:t>7</a:t>
            </a:fld>
            <a:endParaRPr lang="en-US"/>
          </a:p>
        </p:txBody>
      </p:sp>
      <p:sp>
        <p:nvSpPr>
          <p:cNvPr id="5" name="Content Placeholder 4">
            <a:extLst>
              <a:ext uri="{FF2B5EF4-FFF2-40B4-BE49-F238E27FC236}">
                <a16:creationId xmlns:a16="http://schemas.microsoft.com/office/drawing/2014/main" id="{DBB7C6E0-66B3-483E-BE6B-4DCEB1856665}"/>
              </a:ext>
            </a:extLst>
          </p:cNvPr>
          <p:cNvSpPr>
            <a:spLocks noGrp="1"/>
          </p:cNvSpPr>
          <p:nvPr>
            <p:ph idx="10"/>
          </p:nvPr>
        </p:nvSpPr>
        <p:spPr>
          <a:xfrm>
            <a:off x="4458400" y="1741714"/>
            <a:ext cx="4424343" cy="4073836"/>
          </a:xfrm>
        </p:spPr>
        <p:txBody>
          <a:bodyPr/>
          <a:lstStyle/>
          <a:p>
            <a:pPr>
              <a:lnSpc>
                <a:spcPct val="100000"/>
              </a:lnSpc>
              <a:spcBef>
                <a:spcPts val="0"/>
              </a:spcBef>
              <a:spcAft>
                <a:spcPts val="600"/>
              </a:spcAft>
            </a:pPr>
            <a:r>
              <a:rPr lang="en-US" sz="1900"/>
              <a:t>Statement No. 91, </a:t>
            </a:r>
            <a:r>
              <a:rPr lang="en-US" sz="1900" i="1"/>
              <a:t>Conduit Debt Obligations</a:t>
            </a:r>
          </a:p>
          <a:p>
            <a:pPr lvl="0">
              <a:lnSpc>
                <a:spcPct val="100000"/>
              </a:lnSpc>
              <a:spcBef>
                <a:spcPts val="0"/>
              </a:spcBef>
              <a:spcAft>
                <a:spcPts val="600"/>
              </a:spcAft>
            </a:pPr>
            <a:r>
              <a:rPr lang="en-US" sz="1900"/>
              <a:t>Implementation Guide No. 2018-1, </a:t>
            </a:r>
            <a:r>
              <a:rPr lang="en-US" sz="1900" i="1"/>
              <a:t>Implementation Guidance Update—2018</a:t>
            </a:r>
            <a:endParaRPr lang="en-US" sz="1900"/>
          </a:p>
          <a:p>
            <a:pPr lvl="0">
              <a:lnSpc>
                <a:spcPct val="100000"/>
              </a:lnSpc>
              <a:spcBef>
                <a:spcPts val="0"/>
              </a:spcBef>
              <a:spcAft>
                <a:spcPts val="600"/>
              </a:spcAft>
            </a:pPr>
            <a:r>
              <a:rPr lang="en-US" sz="1900"/>
              <a:t>Implementation Guide No. 2019-1, </a:t>
            </a:r>
            <a:r>
              <a:rPr lang="en-US" sz="1900" i="1"/>
              <a:t>Implementation Guidance Update—2019</a:t>
            </a:r>
            <a:endParaRPr lang="en-US" sz="1900"/>
          </a:p>
          <a:p>
            <a:pPr lvl="0">
              <a:lnSpc>
                <a:spcPct val="100000"/>
              </a:lnSpc>
              <a:spcBef>
                <a:spcPts val="0"/>
              </a:spcBef>
              <a:spcAft>
                <a:spcPts val="600"/>
              </a:spcAft>
            </a:pPr>
            <a:r>
              <a:rPr lang="en-US" sz="1900"/>
              <a:t>Implementation Guide No. 2019-2, </a:t>
            </a:r>
            <a:r>
              <a:rPr lang="en-US" sz="1900" i="1"/>
              <a:t>Fiduciary Activities</a:t>
            </a:r>
            <a:endParaRPr lang="en-US" sz="1900"/>
          </a:p>
        </p:txBody>
      </p:sp>
    </p:spTree>
    <p:extLst>
      <p:ext uri="{BB962C8B-B14F-4D97-AF65-F5344CB8AC3E}">
        <p14:creationId xmlns:p14="http://schemas.microsoft.com/office/powerpoint/2010/main" val="7250205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737EB0E-FF7E-4A0D-ADF1-13FB5E75A03E}"/>
              </a:ext>
            </a:extLst>
          </p:cNvPr>
          <p:cNvGraphicFramePr>
            <a:graphicFrameLocks noGrp="1"/>
          </p:cNvGraphicFramePr>
          <p:nvPr>
            <p:ph idx="1"/>
          </p:nvPr>
        </p:nvGraphicFramePr>
        <p:xfrm>
          <a:off x="177704" y="1241571"/>
          <a:ext cx="8561387" cy="2479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E7EAA074-BC97-4149-BD09-847634A828C5}"/>
              </a:ext>
            </a:extLst>
          </p:cNvPr>
          <p:cNvSpPr>
            <a:spLocks noGrp="1"/>
          </p:cNvSpPr>
          <p:nvPr>
            <p:ph type="title"/>
          </p:nvPr>
        </p:nvSpPr>
        <p:spPr>
          <a:xfrm>
            <a:off x="119500" y="0"/>
            <a:ext cx="8677797" cy="1114536"/>
          </a:xfrm>
        </p:spPr>
        <p:txBody>
          <a:bodyPr/>
          <a:lstStyle/>
          <a:p>
            <a:r>
              <a:rPr lang="en-US" dirty="0">
                <a:cs typeface="Calibri Light"/>
              </a:rPr>
              <a:t>Statement 53, as amended</a:t>
            </a:r>
            <a:endParaRPr lang="en-US" dirty="0"/>
          </a:p>
        </p:txBody>
      </p:sp>
    </p:spTree>
    <p:extLst>
      <p:ext uri="{BB962C8B-B14F-4D97-AF65-F5344CB8AC3E}">
        <p14:creationId xmlns:p14="http://schemas.microsoft.com/office/powerpoint/2010/main" val="29000154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D9692C1-7F91-4531-A9BE-9C840448AF8A}"/>
              </a:ext>
            </a:extLst>
          </p:cNvPr>
          <p:cNvGraphicFramePr>
            <a:graphicFrameLocks noGrp="1"/>
          </p:cNvGraphicFramePr>
          <p:nvPr>
            <p:ph idx="1"/>
          </p:nvPr>
        </p:nvGraphicFramePr>
        <p:xfrm>
          <a:off x="336329" y="748937"/>
          <a:ext cx="8471342" cy="5606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148045" y="-65649"/>
            <a:ext cx="9144000" cy="897252"/>
          </a:xfrm>
        </p:spPr>
        <p:txBody>
          <a:bodyPr/>
          <a:lstStyle/>
          <a:p>
            <a:r>
              <a:rPr lang="en-US" sz="3000"/>
              <a:t>Exception to Termination of Hedge Accounting </a:t>
            </a:r>
          </a:p>
        </p:txBody>
      </p:sp>
      <p:sp>
        <p:nvSpPr>
          <p:cNvPr id="5" name="Slide Number Placeholder 4"/>
          <p:cNvSpPr>
            <a:spLocks noGrp="1"/>
          </p:cNvSpPr>
          <p:nvPr>
            <p:ph type="sldNum" sz="quarter" idx="4"/>
          </p:nvPr>
        </p:nvSpPr>
        <p:spPr/>
        <p:txBody>
          <a:bodyPr/>
          <a:lstStyle/>
          <a:p>
            <a:fld id="{B678A430-2B5E-9C4F-A94E-0139B75F11B5}" type="slidenum">
              <a:rPr lang="en-US" smtClean="0"/>
              <a:pPr/>
              <a:t>71</a:t>
            </a:fld>
            <a:endParaRPr lang="en-US"/>
          </a:p>
        </p:txBody>
      </p:sp>
    </p:spTree>
    <p:extLst>
      <p:ext uri="{BB962C8B-B14F-4D97-AF65-F5344CB8AC3E}">
        <p14:creationId xmlns:p14="http://schemas.microsoft.com/office/powerpoint/2010/main" val="21060448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FCB7191-8CFD-46E2-B382-B33468A2FD21}"/>
              </a:ext>
            </a:extLst>
          </p:cNvPr>
          <p:cNvGraphicFramePr>
            <a:graphicFrameLocks noGrp="1"/>
          </p:cNvGraphicFramePr>
          <p:nvPr>
            <p:ph idx="1"/>
          </p:nvPr>
        </p:nvGraphicFramePr>
        <p:xfrm>
          <a:off x="235912" y="1434576"/>
          <a:ext cx="8561387" cy="4624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0956D860-AD8F-4B52-91C0-A8760FDD15AC}"/>
              </a:ext>
            </a:extLst>
          </p:cNvPr>
          <p:cNvSpPr>
            <a:spLocks noGrp="1"/>
          </p:cNvSpPr>
          <p:nvPr>
            <p:ph type="title"/>
          </p:nvPr>
        </p:nvSpPr>
        <p:spPr/>
        <p:txBody>
          <a:bodyPr/>
          <a:lstStyle/>
          <a:p>
            <a:r>
              <a:rPr lang="en-US"/>
              <a:t>Two-Step Transition to a SOFR</a:t>
            </a:r>
          </a:p>
        </p:txBody>
      </p:sp>
      <p:sp>
        <p:nvSpPr>
          <p:cNvPr id="4" name="Slide Number Placeholder 3">
            <a:extLst>
              <a:ext uri="{FF2B5EF4-FFF2-40B4-BE49-F238E27FC236}">
                <a16:creationId xmlns:a16="http://schemas.microsoft.com/office/drawing/2014/main" id="{016490F6-86E0-4514-9D49-71C0128B5867}"/>
              </a:ext>
            </a:extLst>
          </p:cNvPr>
          <p:cNvSpPr>
            <a:spLocks noGrp="1"/>
          </p:cNvSpPr>
          <p:nvPr>
            <p:ph type="sldNum" sz="quarter" idx="4"/>
          </p:nvPr>
        </p:nvSpPr>
        <p:spPr/>
        <p:txBody>
          <a:bodyPr/>
          <a:lstStyle/>
          <a:p>
            <a:pPr>
              <a:defRPr/>
            </a:pPr>
            <a:fld id="{B8C3CD40-D32D-4A66-9ED6-B023972553E0}" type="slidenum">
              <a:rPr lang="en-US" smtClean="0"/>
              <a:pPr>
                <a:defRPr/>
              </a:pPr>
              <a:t>72</a:t>
            </a:fld>
            <a:endParaRPr lang="en-US"/>
          </a:p>
        </p:txBody>
      </p:sp>
    </p:spTree>
    <p:extLst>
      <p:ext uri="{BB962C8B-B14F-4D97-AF65-F5344CB8AC3E}">
        <p14:creationId xmlns:p14="http://schemas.microsoft.com/office/powerpoint/2010/main" val="40976111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D9692C1-7F91-4531-A9BE-9C840448AF8A}"/>
              </a:ext>
            </a:extLst>
          </p:cNvPr>
          <p:cNvGraphicFramePr>
            <a:graphicFrameLocks noGrp="1"/>
          </p:cNvGraphicFramePr>
          <p:nvPr>
            <p:ph idx="1"/>
          </p:nvPr>
        </p:nvGraphicFramePr>
        <p:xfrm>
          <a:off x="336329" y="968180"/>
          <a:ext cx="8471342" cy="53050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167624" y="70928"/>
            <a:ext cx="8677797" cy="897252"/>
          </a:xfrm>
        </p:spPr>
        <p:txBody>
          <a:bodyPr/>
          <a:lstStyle/>
          <a:p>
            <a:r>
              <a:rPr lang="en-US"/>
              <a:t>Other Provisions</a:t>
            </a:r>
          </a:p>
        </p:txBody>
      </p:sp>
      <p:sp>
        <p:nvSpPr>
          <p:cNvPr id="5" name="Slide Number Placeholder 4"/>
          <p:cNvSpPr>
            <a:spLocks noGrp="1"/>
          </p:cNvSpPr>
          <p:nvPr>
            <p:ph type="sldNum" sz="quarter" idx="4"/>
          </p:nvPr>
        </p:nvSpPr>
        <p:spPr/>
        <p:txBody>
          <a:bodyPr/>
          <a:lstStyle/>
          <a:p>
            <a:fld id="{B678A430-2B5E-9C4F-A94E-0139B75F11B5}" type="slidenum">
              <a:rPr lang="en-US" smtClean="0"/>
              <a:pPr/>
              <a:t>73</a:t>
            </a:fld>
            <a:endParaRPr lang="en-US"/>
          </a:p>
        </p:txBody>
      </p:sp>
    </p:spTree>
    <p:extLst>
      <p:ext uri="{BB962C8B-B14F-4D97-AF65-F5344CB8AC3E}">
        <p14:creationId xmlns:p14="http://schemas.microsoft.com/office/powerpoint/2010/main" val="19967553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FCB7191-8CFD-46E2-B382-B33468A2FD21}"/>
              </a:ext>
            </a:extLst>
          </p:cNvPr>
          <p:cNvGraphicFramePr>
            <a:graphicFrameLocks noGrp="1"/>
          </p:cNvGraphicFramePr>
          <p:nvPr>
            <p:ph idx="1"/>
          </p:nvPr>
        </p:nvGraphicFramePr>
        <p:xfrm>
          <a:off x="235912" y="1434576"/>
          <a:ext cx="8561387" cy="4624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0956D860-AD8F-4B52-91C0-A8760FDD15AC}"/>
              </a:ext>
            </a:extLst>
          </p:cNvPr>
          <p:cNvSpPr>
            <a:spLocks noGrp="1"/>
          </p:cNvSpPr>
          <p:nvPr>
            <p:ph type="title"/>
          </p:nvPr>
        </p:nvSpPr>
        <p:spPr/>
        <p:txBody>
          <a:bodyPr/>
          <a:lstStyle/>
          <a:p>
            <a:r>
              <a:rPr lang="en-US"/>
              <a:t>Effective Dates and Transition</a:t>
            </a:r>
          </a:p>
        </p:txBody>
      </p:sp>
      <p:sp>
        <p:nvSpPr>
          <p:cNvPr id="4" name="Slide Number Placeholder 3">
            <a:extLst>
              <a:ext uri="{FF2B5EF4-FFF2-40B4-BE49-F238E27FC236}">
                <a16:creationId xmlns:a16="http://schemas.microsoft.com/office/drawing/2014/main" id="{016490F6-86E0-4514-9D49-71C0128B5867}"/>
              </a:ext>
            </a:extLst>
          </p:cNvPr>
          <p:cNvSpPr>
            <a:spLocks noGrp="1"/>
          </p:cNvSpPr>
          <p:nvPr>
            <p:ph type="sldNum" sz="quarter" idx="4"/>
          </p:nvPr>
        </p:nvSpPr>
        <p:spPr/>
        <p:txBody>
          <a:bodyPr/>
          <a:lstStyle/>
          <a:p>
            <a:pPr>
              <a:defRPr/>
            </a:pPr>
            <a:fld id="{B8C3CD40-D32D-4A66-9ED6-B023972553E0}" type="slidenum">
              <a:rPr lang="en-US" smtClean="0"/>
              <a:pPr>
                <a:defRPr/>
              </a:pPr>
              <a:t>74</a:t>
            </a:fld>
            <a:endParaRPr lang="en-US"/>
          </a:p>
        </p:txBody>
      </p:sp>
    </p:spTree>
    <p:extLst>
      <p:ext uri="{BB962C8B-B14F-4D97-AF65-F5344CB8AC3E}">
        <p14:creationId xmlns:p14="http://schemas.microsoft.com/office/powerpoint/2010/main" val="35064819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561" y="1611715"/>
            <a:ext cx="4698164" cy="371321"/>
          </a:xfrm>
        </p:spPr>
        <p:txBody>
          <a:bodyPr>
            <a:normAutofit fontScale="90000"/>
          </a:bodyPr>
          <a:lstStyle/>
          <a:p>
            <a:r>
              <a:rPr lang="en-US" sz="3200"/>
              <a:t>Certain Component Unit Criteria, and Accounting and Financial Reporting for Internal Revenue Code Section 457 Deferred Compensation Plans</a:t>
            </a:r>
          </a:p>
        </p:txBody>
      </p:sp>
      <p:sp>
        <p:nvSpPr>
          <p:cNvPr id="3" name="Text Placeholder 2">
            <a:extLst>
              <a:ext uri="{FF2B5EF4-FFF2-40B4-BE49-F238E27FC236}">
                <a16:creationId xmlns:a16="http://schemas.microsoft.com/office/drawing/2014/main" id="{1BA7BEC1-8538-4EE5-9880-3F13B86CBDE4}"/>
              </a:ext>
            </a:extLst>
          </p:cNvPr>
          <p:cNvSpPr>
            <a:spLocks noGrp="1"/>
          </p:cNvSpPr>
          <p:nvPr>
            <p:ph type="body" sz="quarter" idx="11"/>
          </p:nvPr>
        </p:nvSpPr>
        <p:spPr>
          <a:xfrm>
            <a:off x="347561" y="3582416"/>
            <a:ext cx="3089982" cy="651231"/>
          </a:xfrm>
        </p:spPr>
        <p:txBody>
          <a:bodyPr/>
          <a:lstStyle/>
          <a:p>
            <a:r>
              <a:rPr lang="en-US"/>
              <a:t>Statement No. 97</a:t>
            </a:r>
          </a:p>
        </p:txBody>
      </p:sp>
      <p:sp>
        <p:nvSpPr>
          <p:cNvPr id="5"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75</a:t>
            </a:fld>
            <a:endParaRPr lang="en-US"/>
          </a:p>
        </p:txBody>
      </p:sp>
      <p:pic>
        <p:nvPicPr>
          <p:cNvPr id="6" name="Picture 5" descr="Graphical user interface&#10;&#10;Description automatically generated with medium confidence">
            <a:extLst>
              <a:ext uri="{FF2B5EF4-FFF2-40B4-BE49-F238E27FC236}">
                <a16:creationId xmlns:a16="http://schemas.microsoft.com/office/drawing/2014/main" id="{26B01B47-D328-453D-BBCD-C9F6F7225C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9962" y="572876"/>
            <a:ext cx="3365404" cy="5013257"/>
          </a:xfrm>
          <a:prstGeom prst="rect">
            <a:avLst/>
          </a:prstGeom>
        </p:spPr>
      </p:pic>
    </p:spTree>
    <p:extLst>
      <p:ext uri="{BB962C8B-B14F-4D97-AF65-F5344CB8AC3E}">
        <p14:creationId xmlns:p14="http://schemas.microsoft.com/office/powerpoint/2010/main" val="37376355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BAB72151-4993-4C7F-AFBB-2ACB0CAD9599}"/>
              </a:ext>
            </a:extLst>
          </p:cNvPr>
          <p:cNvGraphicFramePr>
            <a:graphicFrameLocks noGrp="1"/>
          </p:cNvGraphicFramePr>
          <p:nvPr>
            <p:ph idx="1"/>
          </p:nvPr>
        </p:nvGraphicFramePr>
        <p:xfrm>
          <a:off x="344948" y="1323703"/>
          <a:ext cx="8329383" cy="453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220256" y="280770"/>
            <a:ext cx="8795728" cy="672939"/>
          </a:xfrm>
        </p:spPr>
        <p:txBody>
          <a:bodyPr>
            <a:normAutofit fontScale="90000"/>
          </a:bodyPr>
          <a:lstStyle/>
          <a:p>
            <a:r>
              <a:rPr lang="en-US"/>
              <a:t>Fiduciary Component Units and Deferred Compensation Plans</a:t>
            </a:r>
          </a:p>
        </p:txBody>
      </p:sp>
      <p:sp>
        <p:nvSpPr>
          <p:cNvPr id="2" name="Slide Number Placeholder 1"/>
          <p:cNvSpPr>
            <a:spLocks noGrp="1"/>
          </p:cNvSpPr>
          <p:nvPr>
            <p:ph type="sldNum" sz="quarter" idx="4"/>
          </p:nvPr>
        </p:nvSpPr>
        <p:spPr/>
        <p:txBody>
          <a:bodyPr/>
          <a:lstStyle/>
          <a:p>
            <a:fld id="{B678A430-2B5E-9C4F-A94E-0139B75F11B5}" type="slidenum">
              <a:rPr lang="en-US">
                <a:latin typeface="Arial"/>
              </a:rPr>
              <a:pPr/>
              <a:t>76</a:t>
            </a:fld>
            <a:endParaRPr lang="en-US">
              <a:latin typeface="Arial"/>
            </a:endParaRPr>
          </a:p>
        </p:txBody>
      </p:sp>
    </p:spTree>
    <p:extLst>
      <p:ext uri="{BB962C8B-B14F-4D97-AF65-F5344CB8AC3E}">
        <p14:creationId xmlns:p14="http://schemas.microsoft.com/office/powerpoint/2010/main" val="37980743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E2C81CF-2A63-45A4-AA0A-55708099AD22}"/>
              </a:ext>
            </a:extLst>
          </p:cNvPr>
          <p:cNvGraphicFramePr>
            <a:graphicFrameLocks noGrp="1"/>
          </p:cNvGraphicFramePr>
          <p:nvPr>
            <p:ph idx="1"/>
          </p:nvPr>
        </p:nvGraphicFramePr>
        <p:xfrm>
          <a:off x="177706" y="1582776"/>
          <a:ext cx="8561387" cy="4624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7E69FEF3-2D63-4297-90D4-8DC9BBDBEEB9}"/>
              </a:ext>
            </a:extLst>
          </p:cNvPr>
          <p:cNvSpPr>
            <a:spLocks noGrp="1"/>
          </p:cNvSpPr>
          <p:nvPr>
            <p:ph type="title"/>
          </p:nvPr>
        </p:nvSpPr>
        <p:spPr/>
        <p:txBody>
          <a:bodyPr/>
          <a:lstStyle/>
          <a:p>
            <a:r>
              <a:rPr lang="en-US"/>
              <a:t>Relevant Guidance on Fiduciary Component Units</a:t>
            </a:r>
          </a:p>
        </p:txBody>
      </p:sp>
      <p:sp>
        <p:nvSpPr>
          <p:cNvPr id="4" name="Slide Number Placeholder 3">
            <a:extLst>
              <a:ext uri="{FF2B5EF4-FFF2-40B4-BE49-F238E27FC236}">
                <a16:creationId xmlns:a16="http://schemas.microsoft.com/office/drawing/2014/main" id="{06836F4F-7EBD-429B-B834-70466D8E38F7}"/>
              </a:ext>
            </a:extLst>
          </p:cNvPr>
          <p:cNvSpPr>
            <a:spLocks noGrp="1"/>
          </p:cNvSpPr>
          <p:nvPr>
            <p:ph type="sldNum" sz="quarter" idx="4"/>
          </p:nvPr>
        </p:nvSpPr>
        <p:spPr/>
        <p:txBody>
          <a:bodyPr/>
          <a:lstStyle/>
          <a:p>
            <a:pPr>
              <a:defRPr/>
            </a:pPr>
            <a:fld id="{B8C3CD40-D32D-4A66-9ED6-B023972553E0}" type="slidenum">
              <a:rPr lang="en-US" smtClean="0"/>
              <a:pPr>
                <a:defRPr/>
              </a:pPr>
              <a:t>77</a:t>
            </a:fld>
            <a:endParaRPr lang="en-US"/>
          </a:p>
        </p:txBody>
      </p:sp>
    </p:spTree>
    <p:extLst>
      <p:ext uri="{BB962C8B-B14F-4D97-AF65-F5344CB8AC3E}">
        <p14:creationId xmlns:p14="http://schemas.microsoft.com/office/powerpoint/2010/main" val="20614460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E9F4F95-7DE3-43D1-A1F7-17680BBB9CD4}"/>
              </a:ext>
            </a:extLst>
          </p:cNvPr>
          <p:cNvGraphicFramePr>
            <a:graphicFrameLocks noGrp="1"/>
          </p:cNvGraphicFramePr>
          <p:nvPr>
            <p:ph idx="1"/>
          </p:nvPr>
        </p:nvGraphicFramePr>
        <p:xfrm>
          <a:off x="372050" y="1477785"/>
          <a:ext cx="8561387" cy="4877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7E69FEF3-2D63-4297-90D4-8DC9BBDBEEB9}"/>
              </a:ext>
            </a:extLst>
          </p:cNvPr>
          <p:cNvSpPr>
            <a:spLocks noGrp="1"/>
          </p:cNvSpPr>
          <p:nvPr>
            <p:ph type="title"/>
          </p:nvPr>
        </p:nvSpPr>
        <p:spPr>
          <a:xfrm>
            <a:off x="128210" y="275733"/>
            <a:ext cx="8677797" cy="897252"/>
          </a:xfrm>
        </p:spPr>
        <p:txBody>
          <a:bodyPr/>
          <a:lstStyle/>
          <a:p>
            <a:r>
              <a:rPr lang="en-US"/>
              <a:t>Relevant Guidance on Fiduciary Component Units (continued)</a:t>
            </a:r>
          </a:p>
        </p:txBody>
      </p:sp>
      <p:sp>
        <p:nvSpPr>
          <p:cNvPr id="4" name="Slide Number Placeholder 3">
            <a:extLst>
              <a:ext uri="{FF2B5EF4-FFF2-40B4-BE49-F238E27FC236}">
                <a16:creationId xmlns:a16="http://schemas.microsoft.com/office/drawing/2014/main" id="{06836F4F-7EBD-429B-B834-70466D8E38F7}"/>
              </a:ext>
            </a:extLst>
          </p:cNvPr>
          <p:cNvSpPr>
            <a:spLocks noGrp="1"/>
          </p:cNvSpPr>
          <p:nvPr>
            <p:ph type="sldNum" sz="quarter" idx="4"/>
          </p:nvPr>
        </p:nvSpPr>
        <p:spPr/>
        <p:txBody>
          <a:bodyPr/>
          <a:lstStyle/>
          <a:p>
            <a:pPr>
              <a:defRPr/>
            </a:pPr>
            <a:fld id="{B8C3CD40-D32D-4A66-9ED6-B023972553E0}" type="slidenum">
              <a:rPr lang="en-US" smtClean="0"/>
              <a:pPr>
                <a:defRPr/>
              </a:pPr>
              <a:t>78</a:t>
            </a:fld>
            <a:endParaRPr lang="en-US"/>
          </a:p>
        </p:txBody>
      </p:sp>
    </p:spTree>
    <p:extLst>
      <p:ext uri="{BB962C8B-B14F-4D97-AF65-F5344CB8AC3E}">
        <p14:creationId xmlns:p14="http://schemas.microsoft.com/office/powerpoint/2010/main" val="5930564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E6BB5A1-4918-45D9-8073-2E2F7E493918}"/>
              </a:ext>
            </a:extLst>
          </p:cNvPr>
          <p:cNvGraphicFramePr>
            <a:graphicFrameLocks noGrp="1"/>
          </p:cNvGraphicFramePr>
          <p:nvPr>
            <p:ph idx="1"/>
            <p:extLst>
              <p:ext uri="{D42A27DB-BD31-4B8C-83A1-F6EECF244321}">
                <p14:modId xmlns:p14="http://schemas.microsoft.com/office/powerpoint/2010/main" val="663744697"/>
              </p:ext>
            </p:extLst>
          </p:nvPr>
        </p:nvGraphicFramePr>
        <p:xfrm>
          <a:off x="177706" y="1072081"/>
          <a:ext cx="8561387" cy="51624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7E69FEF3-2D63-4297-90D4-8DC9BBDBEEB9}"/>
              </a:ext>
            </a:extLst>
          </p:cNvPr>
          <p:cNvSpPr>
            <a:spLocks noGrp="1"/>
          </p:cNvSpPr>
          <p:nvPr>
            <p:ph type="title"/>
          </p:nvPr>
        </p:nvSpPr>
        <p:spPr>
          <a:xfrm>
            <a:off x="119500" y="174829"/>
            <a:ext cx="8677797" cy="897252"/>
          </a:xfrm>
        </p:spPr>
        <p:txBody>
          <a:bodyPr/>
          <a:lstStyle/>
          <a:p>
            <a:r>
              <a:rPr lang="en-US"/>
              <a:t>Component Unit Criteria</a:t>
            </a:r>
          </a:p>
        </p:txBody>
      </p:sp>
      <p:sp>
        <p:nvSpPr>
          <p:cNvPr id="4" name="Slide Number Placeholder 3">
            <a:extLst>
              <a:ext uri="{FF2B5EF4-FFF2-40B4-BE49-F238E27FC236}">
                <a16:creationId xmlns:a16="http://schemas.microsoft.com/office/drawing/2014/main" id="{06836F4F-7EBD-429B-B834-70466D8E38F7}"/>
              </a:ext>
            </a:extLst>
          </p:cNvPr>
          <p:cNvSpPr>
            <a:spLocks noGrp="1"/>
          </p:cNvSpPr>
          <p:nvPr>
            <p:ph type="sldNum" sz="quarter" idx="4"/>
          </p:nvPr>
        </p:nvSpPr>
        <p:spPr/>
        <p:txBody>
          <a:bodyPr/>
          <a:lstStyle/>
          <a:p>
            <a:pPr>
              <a:defRPr/>
            </a:pPr>
            <a:fld id="{B8C3CD40-D32D-4A66-9ED6-B023972553E0}" type="slidenum">
              <a:rPr lang="en-US" smtClean="0"/>
              <a:pPr>
                <a:defRPr/>
              </a:pPr>
              <a:t>79</a:t>
            </a:fld>
            <a:endParaRPr lang="en-US"/>
          </a:p>
        </p:txBody>
      </p:sp>
    </p:spTree>
    <p:extLst>
      <p:ext uri="{BB962C8B-B14F-4D97-AF65-F5344CB8AC3E}">
        <p14:creationId xmlns:p14="http://schemas.microsoft.com/office/powerpoint/2010/main" val="3778215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FB43E5-287A-48F2-ADE2-E7A4691D801F}"/>
              </a:ext>
            </a:extLst>
          </p:cNvPr>
          <p:cNvSpPr>
            <a:spLocks noGrp="1"/>
          </p:cNvSpPr>
          <p:nvPr>
            <p:ph idx="1"/>
          </p:nvPr>
        </p:nvSpPr>
        <p:spPr>
          <a:xfrm>
            <a:off x="142309" y="1741715"/>
            <a:ext cx="8859382" cy="1985554"/>
          </a:xfrm>
        </p:spPr>
        <p:txBody>
          <a:bodyPr/>
          <a:lstStyle/>
          <a:p>
            <a:pPr>
              <a:lnSpc>
                <a:spcPct val="100000"/>
              </a:lnSpc>
              <a:spcBef>
                <a:spcPts val="0"/>
              </a:spcBef>
              <a:spcAft>
                <a:spcPts val="600"/>
              </a:spcAft>
            </a:pPr>
            <a:r>
              <a:rPr lang="en-US" sz="1900"/>
              <a:t>Statement No. 92, </a:t>
            </a:r>
            <a:r>
              <a:rPr lang="en-US" sz="1900" i="1"/>
              <a:t>Omnibus 2020, </a:t>
            </a:r>
            <a:r>
              <a:rPr lang="en-US" sz="1900"/>
              <a:t>paragraphs 6–10 and 12</a:t>
            </a:r>
            <a:endParaRPr lang="en-US" sz="1900" i="1"/>
          </a:p>
          <a:p>
            <a:pPr lvl="0">
              <a:lnSpc>
                <a:spcPct val="100000"/>
              </a:lnSpc>
              <a:spcBef>
                <a:spcPts val="0"/>
              </a:spcBef>
              <a:spcAft>
                <a:spcPts val="600"/>
              </a:spcAft>
            </a:pPr>
            <a:r>
              <a:rPr lang="en-US" sz="1900"/>
              <a:t>Statement No. 93, </a:t>
            </a:r>
            <a:r>
              <a:rPr lang="en-US" sz="1900" i="1"/>
              <a:t>Replacement of Interbank Offered Rates, </a:t>
            </a:r>
            <a:r>
              <a:rPr lang="en-US" sz="1900"/>
              <a:t>pars. 13 and 14</a:t>
            </a:r>
          </a:p>
          <a:p>
            <a:pPr lvl="0">
              <a:lnSpc>
                <a:spcPct val="100000"/>
              </a:lnSpc>
              <a:spcBef>
                <a:spcPts val="0"/>
              </a:spcBef>
              <a:spcAft>
                <a:spcPts val="600"/>
              </a:spcAft>
            </a:pPr>
            <a:r>
              <a:rPr lang="en-US" sz="1900"/>
              <a:t>Implementation Guide No. 2017-3, </a:t>
            </a:r>
            <a:r>
              <a:rPr lang="en-US" sz="1900" i="1"/>
              <a:t>Accounting and Financial Reporting for Postemployment Benefits Other Than Pensions (and Certain Issues Related to OPEB Plan Reporting), </a:t>
            </a:r>
            <a:r>
              <a:rPr lang="en-US" sz="1900"/>
              <a:t>Questions 4.85, 4.103, 4.108, 4.109, 4.225, 4.239, 4.244, 4.245, 4.484, 4.491 and 5.1–5.4</a:t>
            </a:r>
          </a:p>
        </p:txBody>
      </p:sp>
      <p:sp>
        <p:nvSpPr>
          <p:cNvPr id="3" name="Title 2">
            <a:extLst>
              <a:ext uri="{FF2B5EF4-FFF2-40B4-BE49-F238E27FC236}">
                <a16:creationId xmlns:a16="http://schemas.microsoft.com/office/drawing/2014/main" id="{63AD86FB-71AF-48A6-AD08-F8076551541A}"/>
              </a:ext>
            </a:extLst>
          </p:cNvPr>
          <p:cNvSpPr>
            <a:spLocks noGrp="1"/>
          </p:cNvSpPr>
          <p:nvPr>
            <p:ph type="title"/>
          </p:nvPr>
        </p:nvSpPr>
        <p:spPr>
          <a:xfrm>
            <a:off x="119501" y="215041"/>
            <a:ext cx="8677797" cy="1265416"/>
          </a:xfrm>
        </p:spPr>
        <p:txBody>
          <a:bodyPr/>
          <a:lstStyle/>
          <a:p>
            <a:r>
              <a:rPr lang="en-US"/>
              <a:t>Effective dates are postponed one year for certain provisions of these pronouncements</a:t>
            </a:r>
          </a:p>
        </p:txBody>
      </p:sp>
      <p:sp>
        <p:nvSpPr>
          <p:cNvPr id="4" name="Slide Number Placeholder 3">
            <a:extLst>
              <a:ext uri="{FF2B5EF4-FFF2-40B4-BE49-F238E27FC236}">
                <a16:creationId xmlns:a16="http://schemas.microsoft.com/office/drawing/2014/main" id="{BE691748-9BEE-4C37-B32E-101E3660C288}"/>
              </a:ext>
            </a:extLst>
          </p:cNvPr>
          <p:cNvSpPr>
            <a:spLocks noGrp="1"/>
          </p:cNvSpPr>
          <p:nvPr>
            <p:ph type="sldNum" sz="quarter" idx="4"/>
          </p:nvPr>
        </p:nvSpPr>
        <p:spPr/>
        <p:txBody>
          <a:bodyPr/>
          <a:lstStyle/>
          <a:p>
            <a:pPr>
              <a:defRPr/>
            </a:pPr>
            <a:fld id="{B8C3CD40-D32D-4A66-9ED6-B023972553E0}" type="slidenum">
              <a:rPr lang="en-US" smtClean="0"/>
              <a:pPr>
                <a:defRPr/>
              </a:pPr>
              <a:t>8</a:t>
            </a:fld>
            <a:endParaRPr lang="en-US"/>
          </a:p>
        </p:txBody>
      </p:sp>
      <p:sp>
        <p:nvSpPr>
          <p:cNvPr id="5" name="Content Placeholder 4">
            <a:extLst>
              <a:ext uri="{FF2B5EF4-FFF2-40B4-BE49-F238E27FC236}">
                <a16:creationId xmlns:a16="http://schemas.microsoft.com/office/drawing/2014/main" id="{DBB7C6E0-66B3-483E-BE6B-4DCEB1856665}"/>
              </a:ext>
            </a:extLst>
          </p:cNvPr>
          <p:cNvSpPr>
            <a:spLocks noGrp="1"/>
          </p:cNvSpPr>
          <p:nvPr>
            <p:ph idx="10"/>
          </p:nvPr>
        </p:nvSpPr>
        <p:spPr>
          <a:xfrm>
            <a:off x="142309" y="5251269"/>
            <a:ext cx="8252754" cy="1580922"/>
          </a:xfrm>
        </p:spPr>
        <p:txBody>
          <a:bodyPr/>
          <a:lstStyle/>
          <a:p>
            <a:pPr>
              <a:lnSpc>
                <a:spcPct val="100000"/>
              </a:lnSpc>
              <a:spcBef>
                <a:spcPts val="0"/>
              </a:spcBef>
              <a:spcAft>
                <a:spcPts val="600"/>
              </a:spcAft>
            </a:pPr>
            <a:r>
              <a:rPr lang="en-US" sz="2000"/>
              <a:t>Statement No. 87, </a:t>
            </a:r>
            <a:r>
              <a:rPr lang="en-US" sz="2000" i="1"/>
              <a:t>Leases</a:t>
            </a:r>
            <a:endParaRPr lang="en-US" sz="2000"/>
          </a:p>
          <a:p>
            <a:pPr>
              <a:lnSpc>
                <a:spcPct val="100000"/>
              </a:lnSpc>
              <a:spcBef>
                <a:spcPts val="0"/>
              </a:spcBef>
              <a:spcAft>
                <a:spcPts val="600"/>
              </a:spcAft>
            </a:pPr>
            <a:r>
              <a:rPr lang="en-US" sz="2000"/>
              <a:t>Implementation Guide No. 2019-3, </a:t>
            </a:r>
            <a:r>
              <a:rPr lang="en-US" sz="2000" i="1"/>
              <a:t>Leases</a:t>
            </a:r>
            <a:endParaRPr lang="en-US" sz="2000"/>
          </a:p>
        </p:txBody>
      </p:sp>
      <p:sp>
        <p:nvSpPr>
          <p:cNvPr id="6" name="Title 2">
            <a:extLst>
              <a:ext uri="{FF2B5EF4-FFF2-40B4-BE49-F238E27FC236}">
                <a16:creationId xmlns:a16="http://schemas.microsoft.com/office/drawing/2014/main" id="{4D7FFB62-80AC-419A-B730-3FB782E202CB}"/>
              </a:ext>
            </a:extLst>
          </p:cNvPr>
          <p:cNvSpPr txBox="1">
            <a:spLocks/>
          </p:cNvSpPr>
          <p:nvPr/>
        </p:nvSpPr>
        <p:spPr bwMode="auto">
          <a:xfrm>
            <a:off x="119500" y="3988527"/>
            <a:ext cx="8677797" cy="1265416"/>
          </a:xfrm>
          <a:prstGeom prst="rect">
            <a:avLst/>
          </a:prstGeom>
          <a:noFill/>
          <a:ln w="9525">
            <a:noFill/>
            <a:miter lim="800000"/>
            <a:headEnd/>
            <a:tailEnd/>
          </a:ln>
        </p:spPr>
        <p:txBody>
          <a:bodyPr vert="horz" wrap="square" lIns="91440" tIns="0" rIns="0" bIns="0" numCol="1" anchor="ctr" anchorCtr="0" compatLnSpc="1">
            <a:prstTxWarp prst="textNoShape">
              <a:avLst/>
            </a:prstTxWarp>
          </a:bodyPr>
          <a:lstStyle>
            <a:lvl1pPr algn="l" rtl="0" eaLnBrk="1" fontAlgn="base" hangingPunct="1">
              <a:lnSpc>
                <a:spcPts val="3700"/>
              </a:lnSpc>
              <a:spcBef>
                <a:spcPct val="0"/>
              </a:spcBef>
              <a:spcAft>
                <a:spcPct val="0"/>
              </a:spcAft>
              <a:defRPr sz="3600" b="1" kern="1200">
                <a:solidFill>
                  <a:srgbClr val="355F9A"/>
                </a:solidFill>
                <a:effectLst/>
                <a:latin typeface="Arial" charset="0"/>
                <a:ea typeface="Arial" charset="0"/>
                <a:cs typeface="Arial" charset="0"/>
              </a:defRPr>
            </a:lvl1pPr>
            <a:lvl2pPr algn="l" rtl="0" eaLnBrk="1" fontAlgn="base" hangingPunct="1">
              <a:lnSpc>
                <a:spcPts val="3500"/>
              </a:lnSpc>
              <a:spcBef>
                <a:spcPct val="0"/>
              </a:spcBef>
              <a:spcAft>
                <a:spcPct val="0"/>
              </a:spcAft>
              <a:defRPr sz="3400">
                <a:solidFill>
                  <a:srgbClr val="32607E"/>
                </a:solidFill>
                <a:latin typeface="Arial" charset="0"/>
                <a:cs typeface="Arial" charset="0"/>
              </a:defRPr>
            </a:lvl2pPr>
            <a:lvl3pPr algn="l" rtl="0" eaLnBrk="1" fontAlgn="base" hangingPunct="1">
              <a:lnSpc>
                <a:spcPts val="3500"/>
              </a:lnSpc>
              <a:spcBef>
                <a:spcPct val="0"/>
              </a:spcBef>
              <a:spcAft>
                <a:spcPct val="0"/>
              </a:spcAft>
              <a:defRPr sz="3400">
                <a:solidFill>
                  <a:srgbClr val="32607E"/>
                </a:solidFill>
                <a:latin typeface="Arial" charset="0"/>
                <a:cs typeface="Arial" charset="0"/>
              </a:defRPr>
            </a:lvl3pPr>
            <a:lvl4pPr algn="l" rtl="0" eaLnBrk="1" fontAlgn="base" hangingPunct="1">
              <a:lnSpc>
                <a:spcPts val="3500"/>
              </a:lnSpc>
              <a:spcBef>
                <a:spcPct val="0"/>
              </a:spcBef>
              <a:spcAft>
                <a:spcPct val="0"/>
              </a:spcAft>
              <a:defRPr sz="3400">
                <a:solidFill>
                  <a:srgbClr val="32607E"/>
                </a:solidFill>
                <a:latin typeface="Arial" charset="0"/>
                <a:cs typeface="Arial" charset="0"/>
              </a:defRPr>
            </a:lvl4pPr>
            <a:lvl5pPr algn="l" rtl="0" eaLnBrk="1" fontAlgn="base" hangingPunct="1">
              <a:lnSpc>
                <a:spcPts val="3500"/>
              </a:lnSpc>
              <a:spcBef>
                <a:spcPct val="0"/>
              </a:spcBef>
              <a:spcAft>
                <a:spcPct val="0"/>
              </a:spcAft>
              <a:defRPr sz="3400">
                <a:solidFill>
                  <a:srgbClr val="32607E"/>
                </a:solidFill>
                <a:latin typeface="Arial" charset="0"/>
                <a:cs typeface="Arial" charset="0"/>
              </a:defRPr>
            </a:lvl5pPr>
            <a:lvl6pPr marL="457200" algn="l" rtl="0" eaLnBrk="1" fontAlgn="base" hangingPunct="1">
              <a:spcBef>
                <a:spcPct val="0"/>
              </a:spcBef>
              <a:spcAft>
                <a:spcPct val="0"/>
              </a:spcAft>
              <a:defRPr sz="3600" b="1">
                <a:solidFill>
                  <a:schemeClr val="tx1"/>
                </a:solidFill>
                <a:latin typeface="Arial" charset="0"/>
                <a:cs typeface="Arial" charset="0"/>
              </a:defRPr>
            </a:lvl6pPr>
            <a:lvl7pPr marL="914400" algn="l" rtl="0" eaLnBrk="1" fontAlgn="base" hangingPunct="1">
              <a:spcBef>
                <a:spcPct val="0"/>
              </a:spcBef>
              <a:spcAft>
                <a:spcPct val="0"/>
              </a:spcAft>
              <a:defRPr sz="3600" b="1">
                <a:solidFill>
                  <a:schemeClr val="tx1"/>
                </a:solidFill>
                <a:latin typeface="Arial" charset="0"/>
                <a:cs typeface="Arial" charset="0"/>
              </a:defRPr>
            </a:lvl7pPr>
            <a:lvl8pPr marL="1371600" algn="l" rtl="0" eaLnBrk="1" fontAlgn="base" hangingPunct="1">
              <a:spcBef>
                <a:spcPct val="0"/>
              </a:spcBef>
              <a:spcAft>
                <a:spcPct val="0"/>
              </a:spcAft>
              <a:defRPr sz="3600" b="1">
                <a:solidFill>
                  <a:schemeClr val="tx1"/>
                </a:solidFill>
                <a:latin typeface="Arial" charset="0"/>
                <a:cs typeface="Arial" charset="0"/>
              </a:defRPr>
            </a:lvl8pPr>
            <a:lvl9pPr marL="1828800" algn="l" rtl="0" eaLnBrk="1" fontAlgn="base" hangingPunct="1">
              <a:spcBef>
                <a:spcPct val="0"/>
              </a:spcBef>
              <a:spcAft>
                <a:spcPct val="0"/>
              </a:spcAft>
              <a:defRPr sz="3600" b="1">
                <a:solidFill>
                  <a:schemeClr val="tx1"/>
                </a:solidFill>
                <a:latin typeface="Arial" charset="0"/>
                <a:cs typeface="Arial" charset="0"/>
              </a:defRPr>
            </a:lvl9pPr>
          </a:lstStyle>
          <a:p>
            <a:r>
              <a:rPr lang="en-US"/>
              <a:t>Effective dates are postponed 18 months for these pronouncements</a:t>
            </a:r>
          </a:p>
        </p:txBody>
      </p:sp>
    </p:spTree>
    <p:extLst>
      <p:ext uri="{BB962C8B-B14F-4D97-AF65-F5344CB8AC3E}">
        <p14:creationId xmlns:p14="http://schemas.microsoft.com/office/powerpoint/2010/main" val="38352070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D9692C1-7F91-4531-A9BE-9C840448AF8A}"/>
              </a:ext>
            </a:extLst>
          </p:cNvPr>
          <p:cNvGraphicFramePr>
            <a:graphicFrameLocks noGrp="1"/>
          </p:cNvGraphicFramePr>
          <p:nvPr>
            <p:ph idx="1"/>
          </p:nvPr>
        </p:nvGraphicFramePr>
        <p:xfrm>
          <a:off x="336329" y="1104653"/>
          <a:ext cx="8471342" cy="50003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61296" y="379279"/>
            <a:ext cx="8677797" cy="897252"/>
          </a:xfrm>
        </p:spPr>
        <p:txBody>
          <a:bodyPr/>
          <a:lstStyle/>
          <a:p>
            <a:r>
              <a:rPr lang="en-US"/>
              <a:t>457 Plans</a:t>
            </a:r>
          </a:p>
        </p:txBody>
      </p:sp>
      <p:sp>
        <p:nvSpPr>
          <p:cNvPr id="5" name="Slide Number Placeholder 4"/>
          <p:cNvSpPr>
            <a:spLocks noGrp="1"/>
          </p:cNvSpPr>
          <p:nvPr>
            <p:ph type="sldNum" sz="quarter" idx="4"/>
          </p:nvPr>
        </p:nvSpPr>
        <p:spPr/>
        <p:txBody>
          <a:bodyPr/>
          <a:lstStyle/>
          <a:p>
            <a:fld id="{B678A430-2B5E-9C4F-A94E-0139B75F11B5}" type="slidenum">
              <a:rPr lang="en-US" smtClean="0"/>
              <a:pPr/>
              <a:t>80</a:t>
            </a:fld>
            <a:endParaRPr lang="en-US"/>
          </a:p>
        </p:txBody>
      </p:sp>
    </p:spTree>
    <p:extLst>
      <p:ext uri="{BB962C8B-B14F-4D97-AF65-F5344CB8AC3E}">
        <p14:creationId xmlns:p14="http://schemas.microsoft.com/office/powerpoint/2010/main" val="41955653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561" y="997316"/>
            <a:ext cx="4698164" cy="2082188"/>
          </a:xfrm>
        </p:spPr>
        <p:txBody>
          <a:bodyPr>
            <a:normAutofit/>
          </a:bodyPr>
          <a:lstStyle/>
          <a:p>
            <a:r>
              <a:rPr lang="en-US" sz="3200"/>
              <a:t>The Annual Comprehensive Financial Report</a:t>
            </a:r>
          </a:p>
        </p:txBody>
      </p:sp>
      <p:sp>
        <p:nvSpPr>
          <p:cNvPr id="3" name="Text Placeholder 2">
            <a:extLst>
              <a:ext uri="{FF2B5EF4-FFF2-40B4-BE49-F238E27FC236}">
                <a16:creationId xmlns:a16="http://schemas.microsoft.com/office/drawing/2014/main" id="{1BA7BEC1-8538-4EE5-9880-3F13B86CBDE4}"/>
              </a:ext>
            </a:extLst>
          </p:cNvPr>
          <p:cNvSpPr>
            <a:spLocks noGrp="1"/>
          </p:cNvSpPr>
          <p:nvPr>
            <p:ph type="body" sz="quarter" idx="11"/>
          </p:nvPr>
        </p:nvSpPr>
        <p:spPr>
          <a:xfrm>
            <a:off x="347561" y="3582416"/>
            <a:ext cx="3089982" cy="651231"/>
          </a:xfrm>
        </p:spPr>
        <p:txBody>
          <a:bodyPr/>
          <a:lstStyle/>
          <a:p>
            <a:r>
              <a:rPr lang="en-US"/>
              <a:t>Statement No. 98</a:t>
            </a:r>
          </a:p>
        </p:txBody>
      </p:sp>
      <p:sp>
        <p:nvSpPr>
          <p:cNvPr id="5"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81</a:t>
            </a:fld>
            <a:endParaRPr lang="en-US"/>
          </a:p>
        </p:txBody>
      </p:sp>
      <p:pic>
        <p:nvPicPr>
          <p:cNvPr id="7" name="Picture 6" descr="Graphical user interface&#10;&#10;Description automatically generated">
            <a:extLst>
              <a:ext uri="{FF2B5EF4-FFF2-40B4-BE49-F238E27FC236}">
                <a16:creationId xmlns:a16="http://schemas.microsoft.com/office/drawing/2014/main" id="{3027F55F-8A02-4366-8100-104E97C198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45725" y="531853"/>
            <a:ext cx="3397497" cy="5095301"/>
          </a:xfrm>
          <a:prstGeom prst="rect">
            <a:avLst/>
          </a:prstGeom>
        </p:spPr>
      </p:pic>
    </p:spTree>
    <p:extLst>
      <p:ext uri="{BB962C8B-B14F-4D97-AF65-F5344CB8AC3E}">
        <p14:creationId xmlns:p14="http://schemas.microsoft.com/office/powerpoint/2010/main" val="37349194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BAB72151-4993-4C7F-AFBB-2ACB0CAD9599}"/>
              </a:ext>
            </a:extLst>
          </p:cNvPr>
          <p:cNvGraphicFramePr>
            <a:graphicFrameLocks noGrp="1"/>
          </p:cNvGraphicFramePr>
          <p:nvPr>
            <p:ph idx="1"/>
          </p:nvPr>
        </p:nvGraphicFramePr>
        <p:xfrm>
          <a:off x="344948" y="1323703"/>
          <a:ext cx="8329383" cy="453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220256" y="280770"/>
            <a:ext cx="8795728" cy="672939"/>
          </a:xfrm>
        </p:spPr>
        <p:txBody>
          <a:bodyPr>
            <a:normAutofit/>
          </a:bodyPr>
          <a:lstStyle/>
          <a:p>
            <a:r>
              <a:rPr lang="en-US" dirty="0"/>
              <a:t>Renaming the Financial Report</a:t>
            </a:r>
          </a:p>
        </p:txBody>
      </p:sp>
      <p:sp>
        <p:nvSpPr>
          <p:cNvPr id="2" name="Slide Number Placeholder 1"/>
          <p:cNvSpPr>
            <a:spLocks noGrp="1"/>
          </p:cNvSpPr>
          <p:nvPr>
            <p:ph type="sldNum" sz="quarter" idx="4"/>
          </p:nvPr>
        </p:nvSpPr>
        <p:spPr/>
        <p:txBody>
          <a:bodyPr/>
          <a:lstStyle/>
          <a:p>
            <a:fld id="{B678A430-2B5E-9C4F-A94E-0139B75F11B5}" type="slidenum">
              <a:rPr lang="en-US">
                <a:latin typeface="Arial"/>
              </a:rPr>
              <a:pPr/>
              <a:t>82</a:t>
            </a:fld>
            <a:endParaRPr lang="en-US">
              <a:latin typeface="Arial"/>
            </a:endParaRPr>
          </a:p>
        </p:txBody>
      </p:sp>
    </p:spTree>
    <p:extLst>
      <p:ext uri="{BB962C8B-B14F-4D97-AF65-F5344CB8AC3E}">
        <p14:creationId xmlns:p14="http://schemas.microsoft.com/office/powerpoint/2010/main" val="311402179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E6BB5A1-4918-45D9-8073-2E2F7E493918}"/>
              </a:ext>
            </a:extLst>
          </p:cNvPr>
          <p:cNvGraphicFramePr>
            <a:graphicFrameLocks noGrp="1"/>
          </p:cNvGraphicFramePr>
          <p:nvPr>
            <p:ph idx="1"/>
          </p:nvPr>
        </p:nvGraphicFramePr>
        <p:xfrm>
          <a:off x="177704" y="837282"/>
          <a:ext cx="8561387" cy="378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7E69FEF3-2D63-4297-90D4-8DC9BBDBEEB9}"/>
              </a:ext>
            </a:extLst>
          </p:cNvPr>
          <p:cNvSpPr>
            <a:spLocks noGrp="1"/>
          </p:cNvSpPr>
          <p:nvPr>
            <p:ph type="title"/>
          </p:nvPr>
        </p:nvSpPr>
        <p:spPr>
          <a:xfrm>
            <a:off x="119498" y="388656"/>
            <a:ext cx="8677797" cy="897252"/>
          </a:xfrm>
        </p:spPr>
        <p:txBody>
          <a:bodyPr/>
          <a:lstStyle/>
          <a:p>
            <a:r>
              <a:rPr lang="en-US"/>
              <a:t>The Annual Comprehensive Financial Report</a:t>
            </a:r>
          </a:p>
        </p:txBody>
      </p:sp>
      <p:sp>
        <p:nvSpPr>
          <p:cNvPr id="4" name="Slide Number Placeholder 3">
            <a:extLst>
              <a:ext uri="{FF2B5EF4-FFF2-40B4-BE49-F238E27FC236}">
                <a16:creationId xmlns:a16="http://schemas.microsoft.com/office/drawing/2014/main" id="{06836F4F-7EBD-429B-B834-70466D8E38F7}"/>
              </a:ext>
            </a:extLst>
          </p:cNvPr>
          <p:cNvSpPr>
            <a:spLocks noGrp="1"/>
          </p:cNvSpPr>
          <p:nvPr>
            <p:ph type="sldNum" sz="quarter" idx="4"/>
          </p:nvPr>
        </p:nvSpPr>
        <p:spPr/>
        <p:txBody>
          <a:bodyPr/>
          <a:lstStyle/>
          <a:p>
            <a:pPr>
              <a:defRPr/>
            </a:pPr>
            <a:fld id="{B8C3CD40-D32D-4A66-9ED6-B023972553E0}" type="slidenum">
              <a:rPr lang="en-US" smtClean="0"/>
              <a:pPr>
                <a:defRPr/>
              </a:pPr>
              <a:t>83</a:t>
            </a:fld>
            <a:endParaRPr lang="en-US"/>
          </a:p>
        </p:txBody>
      </p:sp>
    </p:spTree>
    <p:extLst>
      <p:ext uri="{BB962C8B-B14F-4D97-AF65-F5344CB8AC3E}">
        <p14:creationId xmlns:p14="http://schemas.microsoft.com/office/powerpoint/2010/main" val="31401409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561" y="997316"/>
            <a:ext cx="4698164" cy="2082188"/>
          </a:xfrm>
        </p:spPr>
        <p:txBody>
          <a:bodyPr>
            <a:normAutofit/>
          </a:bodyPr>
          <a:lstStyle/>
          <a:p>
            <a:r>
              <a:rPr lang="en-US" sz="3200" dirty="0"/>
              <a:t>Omnibus 2022</a:t>
            </a:r>
          </a:p>
        </p:txBody>
      </p:sp>
      <p:sp>
        <p:nvSpPr>
          <p:cNvPr id="3" name="Text Placeholder 2">
            <a:extLst>
              <a:ext uri="{FF2B5EF4-FFF2-40B4-BE49-F238E27FC236}">
                <a16:creationId xmlns:a16="http://schemas.microsoft.com/office/drawing/2014/main" id="{1BA7BEC1-8538-4EE5-9880-3F13B86CBDE4}"/>
              </a:ext>
            </a:extLst>
          </p:cNvPr>
          <p:cNvSpPr>
            <a:spLocks noGrp="1"/>
          </p:cNvSpPr>
          <p:nvPr>
            <p:ph type="body" sz="quarter" idx="11"/>
          </p:nvPr>
        </p:nvSpPr>
        <p:spPr>
          <a:xfrm>
            <a:off x="347561" y="3582416"/>
            <a:ext cx="3089982" cy="651231"/>
          </a:xfrm>
        </p:spPr>
        <p:txBody>
          <a:bodyPr/>
          <a:lstStyle/>
          <a:p>
            <a:r>
              <a:rPr lang="en-US" dirty="0"/>
              <a:t>Statement No. 99</a:t>
            </a:r>
          </a:p>
        </p:txBody>
      </p:sp>
      <p:sp>
        <p:nvSpPr>
          <p:cNvPr id="5"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84</a:t>
            </a:fld>
            <a:endParaRPr lang="en-US"/>
          </a:p>
        </p:txBody>
      </p:sp>
      <p:pic>
        <p:nvPicPr>
          <p:cNvPr id="6" name="Picture 5" descr="A screenshot of a computer&#10;&#10;Description automatically generated with medium confidence">
            <a:extLst>
              <a:ext uri="{FF2B5EF4-FFF2-40B4-BE49-F238E27FC236}">
                <a16:creationId xmlns:a16="http://schemas.microsoft.com/office/drawing/2014/main" id="{C43844F1-0753-4712-9AA8-DA399B079F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160" y="663704"/>
            <a:ext cx="3471590" cy="5196980"/>
          </a:xfrm>
          <a:prstGeom prst="rect">
            <a:avLst/>
          </a:prstGeom>
        </p:spPr>
      </p:pic>
    </p:spTree>
    <p:extLst>
      <p:ext uri="{BB962C8B-B14F-4D97-AF65-F5344CB8AC3E}">
        <p14:creationId xmlns:p14="http://schemas.microsoft.com/office/powerpoint/2010/main" val="144822164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BAB72151-4993-4C7F-AFBB-2ACB0CAD9599}"/>
              </a:ext>
            </a:extLst>
          </p:cNvPr>
          <p:cNvGraphicFramePr>
            <a:graphicFrameLocks noGrp="1"/>
          </p:cNvGraphicFramePr>
          <p:nvPr>
            <p:ph idx="1"/>
          </p:nvPr>
        </p:nvGraphicFramePr>
        <p:xfrm>
          <a:off x="344948" y="1323703"/>
          <a:ext cx="8329383" cy="453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220256" y="280770"/>
            <a:ext cx="8795728" cy="672939"/>
          </a:xfrm>
        </p:spPr>
        <p:txBody>
          <a:bodyPr>
            <a:normAutofit/>
          </a:bodyPr>
          <a:lstStyle/>
          <a:p>
            <a:r>
              <a:rPr lang="en-US" dirty="0"/>
              <a:t>Omnibus 2022</a:t>
            </a:r>
          </a:p>
        </p:txBody>
      </p:sp>
      <p:sp>
        <p:nvSpPr>
          <p:cNvPr id="2" name="Slide Number Placeholder 1"/>
          <p:cNvSpPr>
            <a:spLocks noGrp="1"/>
          </p:cNvSpPr>
          <p:nvPr>
            <p:ph type="sldNum" sz="quarter" idx="4"/>
          </p:nvPr>
        </p:nvSpPr>
        <p:spPr/>
        <p:txBody>
          <a:bodyPr/>
          <a:lstStyle/>
          <a:p>
            <a:fld id="{B678A430-2B5E-9C4F-A94E-0139B75F11B5}" type="slidenum">
              <a:rPr lang="en-US">
                <a:latin typeface="Arial"/>
              </a:rPr>
              <a:pPr/>
              <a:t>85</a:t>
            </a:fld>
            <a:endParaRPr lang="en-US">
              <a:latin typeface="Arial"/>
            </a:endParaRPr>
          </a:p>
        </p:txBody>
      </p:sp>
    </p:spTree>
    <p:extLst>
      <p:ext uri="{BB962C8B-B14F-4D97-AF65-F5344CB8AC3E}">
        <p14:creationId xmlns:p14="http://schemas.microsoft.com/office/powerpoint/2010/main" val="243367599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6DCF880F-1272-4C9C-B3B9-33E23AA60103}"/>
              </a:ext>
            </a:extLst>
          </p:cNvPr>
          <p:cNvGraphicFramePr>
            <a:graphicFrameLocks noGrp="1"/>
          </p:cNvGraphicFramePr>
          <p:nvPr>
            <p:ph idx="1"/>
          </p:nvPr>
        </p:nvGraphicFramePr>
        <p:xfrm>
          <a:off x="344129" y="1161594"/>
          <a:ext cx="8571271" cy="48360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145879" y="264342"/>
            <a:ext cx="8677797" cy="897252"/>
          </a:xfrm>
        </p:spPr>
        <p:txBody>
          <a:bodyPr/>
          <a:lstStyle/>
          <a:p>
            <a:r>
              <a:rPr lang="en-US" dirty="0"/>
              <a:t>General Omnibus Topics</a:t>
            </a: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78A430-2B5E-9C4F-A94E-0139B75F11B5}" type="slidenum">
              <a:rPr kumimoji="0" lang="en-US" sz="1050" b="0" i="0" u="none" strike="noStrike" kern="1200" cap="none" spc="0" normalizeH="0" baseline="0" noProof="0" smtClean="0">
                <a:ln>
                  <a:noFill/>
                </a:ln>
                <a:solidFill>
                  <a:srgbClr val="5F5F5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86</a:t>
            </a:fld>
            <a:endParaRPr kumimoji="0" lang="en-US" sz="1050" b="0" i="0" u="none" strike="noStrike" kern="1200" cap="none" spc="0" normalizeH="0" baseline="0" noProof="0" dirty="0">
              <a:ln>
                <a:noFill/>
              </a:ln>
              <a:solidFill>
                <a:srgbClr val="5F5F5F"/>
              </a:solidFill>
              <a:effectLst/>
              <a:uLnTx/>
              <a:uFillTx/>
              <a:latin typeface="Arial"/>
              <a:ea typeface="+mn-ea"/>
              <a:cs typeface="+mn-cs"/>
            </a:endParaRPr>
          </a:p>
        </p:txBody>
      </p:sp>
    </p:spTree>
    <p:extLst>
      <p:ext uri="{BB962C8B-B14F-4D97-AF65-F5344CB8AC3E}">
        <p14:creationId xmlns:p14="http://schemas.microsoft.com/office/powerpoint/2010/main" val="561274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62F7D2C-7C4C-4B2F-9A5F-26B326A6A707}"/>
              </a:ext>
            </a:extLst>
          </p:cNvPr>
          <p:cNvGraphicFramePr>
            <a:graphicFrameLocks noGrp="1"/>
          </p:cNvGraphicFramePr>
          <p:nvPr>
            <p:ph idx="1"/>
          </p:nvPr>
        </p:nvGraphicFramePr>
        <p:xfrm>
          <a:off x="119502" y="1434576"/>
          <a:ext cx="8561387" cy="4842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E1E224A5-350B-4640-87E7-E52063EDEFE3}"/>
              </a:ext>
            </a:extLst>
          </p:cNvPr>
          <p:cNvSpPr>
            <a:spLocks noGrp="1"/>
          </p:cNvSpPr>
          <p:nvPr>
            <p:ph type="title"/>
          </p:nvPr>
        </p:nvSpPr>
        <p:spPr/>
        <p:txBody>
          <a:bodyPr/>
          <a:lstStyle/>
          <a:p>
            <a:r>
              <a:rPr lang="en-US" dirty="0"/>
              <a:t>Financial Guarantees </a:t>
            </a:r>
          </a:p>
        </p:txBody>
      </p:sp>
      <p:sp>
        <p:nvSpPr>
          <p:cNvPr id="4" name="Slide Number Placeholder 3">
            <a:extLst>
              <a:ext uri="{FF2B5EF4-FFF2-40B4-BE49-F238E27FC236}">
                <a16:creationId xmlns:a16="http://schemas.microsoft.com/office/drawing/2014/main" id="{891D0578-C133-4E63-9B73-57B3A332D96B}"/>
              </a:ext>
            </a:extLst>
          </p:cNvPr>
          <p:cNvSpPr>
            <a:spLocks noGrp="1"/>
          </p:cNvSpPr>
          <p:nvPr>
            <p:ph type="sldNum" sz="quarter" idx="4"/>
          </p:nvPr>
        </p:nvSpPr>
        <p:spPr/>
        <p:txBody>
          <a:bodyPr/>
          <a:lstStyle/>
          <a:p>
            <a:pPr>
              <a:defRPr/>
            </a:pPr>
            <a:fld id="{B8C3CD40-D32D-4A66-9ED6-B023972553E0}" type="slidenum">
              <a:rPr lang="en-US" smtClean="0"/>
              <a:pPr>
                <a:defRPr/>
              </a:pPr>
              <a:t>87</a:t>
            </a:fld>
            <a:endParaRPr lang="en-US"/>
          </a:p>
        </p:txBody>
      </p:sp>
    </p:spTree>
    <p:extLst>
      <p:ext uri="{BB962C8B-B14F-4D97-AF65-F5344CB8AC3E}">
        <p14:creationId xmlns:p14="http://schemas.microsoft.com/office/powerpoint/2010/main" val="114814753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62F7D2C-7C4C-4B2F-9A5F-26B326A6A707}"/>
              </a:ext>
            </a:extLst>
          </p:cNvPr>
          <p:cNvGraphicFramePr>
            <a:graphicFrameLocks noGrp="1"/>
          </p:cNvGraphicFramePr>
          <p:nvPr>
            <p:ph idx="1"/>
          </p:nvPr>
        </p:nvGraphicFramePr>
        <p:xfrm>
          <a:off x="119502" y="1434576"/>
          <a:ext cx="8561387" cy="4842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E1E224A5-350B-4640-87E7-E52063EDEFE3}"/>
              </a:ext>
            </a:extLst>
          </p:cNvPr>
          <p:cNvSpPr>
            <a:spLocks noGrp="1"/>
          </p:cNvSpPr>
          <p:nvPr>
            <p:ph type="title"/>
          </p:nvPr>
        </p:nvSpPr>
        <p:spPr/>
        <p:txBody>
          <a:bodyPr/>
          <a:lstStyle/>
          <a:p>
            <a:r>
              <a:rPr lang="en-US" dirty="0"/>
              <a:t>Other Derivative Instruments </a:t>
            </a:r>
          </a:p>
        </p:txBody>
      </p:sp>
      <p:sp>
        <p:nvSpPr>
          <p:cNvPr id="4" name="Slide Number Placeholder 3">
            <a:extLst>
              <a:ext uri="{FF2B5EF4-FFF2-40B4-BE49-F238E27FC236}">
                <a16:creationId xmlns:a16="http://schemas.microsoft.com/office/drawing/2014/main" id="{891D0578-C133-4E63-9B73-57B3A332D96B}"/>
              </a:ext>
            </a:extLst>
          </p:cNvPr>
          <p:cNvSpPr>
            <a:spLocks noGrp="1"/>
          </p:cNvSpPr>
          <p:nvPr>
            <p:ph type="sldNum" sz="quarter" idx="4"/>
          </p:nvPr>
        </p:nvSpPr>
        <p:spPr/>
        <p:txBody>
          <a:bodyPr/>
          <a:lstStyle/>
          <a:p>
            <a:pPr>
              <a:defRPr/>
            </a:pPr>
            <a:fld id="{B8C3CD40-D32D-4A66-9ED6-B023972553E0}" type="slidenum">
              <a:rPr lang="en-US" smtClean="0"/>
              <a:pPr>
                <a:defRPr/>
              </a:pPr>
              <a:t>88</a:t>
            </a:fld>
            <a:endParaRPr lang="en-US"/>
          </a:p>
        </p:txBody>
      </p:sp>
    </p:spTree>
    <p:extLst>
      <p:ext uri="{BB962C8B-B14F-4D97-AF65-F5344CB8AC3E}">
        <p14:creationId xmlns:p14="http://schemas.microsoft.com/office/powerpoint/2010/main" val="25563442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62F7D2C-7C4C-4B2F-9A5F-26B326A6A707}"/>
              </a:ext>
            </a:extLst>
          </p:cNvPr>
          <p:cNvGraphicFramePr>
            <a:graphicFrameLocks noGrp="1"/>
          </p:cNvGraphicFramePr>
          <p:nvPr>
            <p:ph idx="1"/>
          </p:nvPr>
        </p:nvGraphicFramePr>
        <p:xfrm>
          <a:off x="119502" y="1324407"/>
          <a:ext cx="8561387" cy="4842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E1E224A5-350B-4640-87E7-E52063EDEFE3}"/>
              </a:ext>
            </a:extLst>
          </p:cNvPr>
          <p:cNvSpPr>
            <a:spLocks noGrp="1"/>
          </p:cNvSpPr>
          <p:nvPr>
            <p:ph type="title"/>
          </p:nvPr>
        </p:nvSpPr>
        <p:spPr/>
        <p:txBody>
          <a:bodyPr/>
          <a:lstStyle/>
          <a:p>
            <a:r>
              <a:rPr lang="en-US"/>
              <a:t>Leases, PPPs, and SBITAs</a:t>
            </a:r>
          </a:p>
        </p:txBody>
      </p:sp>
      <p:sp>
        <p:nvSpPr>
          <p:cNvPr id="4" name="Slide Number Placeholder 3">
            <a:extLst>
              <a:ext uri="{FF2B5EF4-FFF2-40B4-BE49-F238E27FC236}">
                <a16:creationId xmlns:a16="http://schemas.microsoft.com/office/drawing/2014/main" id="{891D0578-C133-4E63-9B73-57B3A332D96B}"/>
              </a:ext>
            </a:extLst>
          </p:cNvPr>
          <p:cNvSpPr>
            <a:spLocks noGrp="1"/>
          </p:cNvSpPr>
          <p:nvPr>
            <p:ph type="sldNum" sz="quarter" idx="4"/>
          </p:nvPr>
        </p:nvSpPr>
        <p:spPr/>
        <p:txBody>
          <a:bodyPr/>
          <a:lstStyle/>
          <a:p>
            <a:pPr>
              <a:defRPr/>
            </a:pPr>
            <a:fld id="{B8C3CD40-D32D-4A66-9ED6-B023972553E0}" type="slidenum">
              <a:rPr lang="en-US" smtClean="0"/>
              <a:pPr>
                <a:defRPr/>
              </a:pPr>
              <a:t>89</a:t>
            </a:fld>
            <a:endParaRPr lang="en-US"/>
          </a:p>
        </p:txBody>
      </p:sp>
    </p:spTree>
    <p:extLst>
      <p:ext uri="{BB962C8B-B14F-4D97-AF65-F5344CB8AC3E}">
        <p14:creationId xmlns:p14="http://schemas.microsoft.com/office/powerpoint/2010/main" val="761774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7437CB1-3511-4A01-A589-038F8807E695}"/>
              </a:ext>
            </a:extLst>
          </p:cNvPr>
          <p:cNvGraphicFramePr>
            <a:graphicFrameLocks noGrp="1"/>
          </p:cNvGraphicFramePr>
          <p:nvPr>
            <p:ph idx="1"/>
            <p:extLst>
              <p:ext uri="{D42A27DB-BD31-4B8C-83A1-F6EECF244321}">
                <p14:modId xmlns:p14="http://schemas.microsoft.com/office/powerpoint/2010/main" val="2249442192"/>
              </p:ext>
            </p:extLst>
          </p:nvPr>
        </p:nvGraphicFramePr>
        <p:xfrm>
          <a:off x="112944" y="590635"/>
          <a:ext cx="8561387" cy="5534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7762AF3C-196B-4C9D-A0DA-357782961AAA}"/>
              </a:ext>
            </a:extLst>
          </p:cNvPr>
          <p:cNvSpPr>
            <a:spLocks noGrp="1"/>
          </p:cNvSpPr>
          <p:nvPr>
            <p:ph type="title"/>
          </p:nvPr>
        </p:nvSpPr>
        <p:spPr>
          <a:xfrm>
            <a:off x="0" y="0"/>
            <a:ext cx="9144000" cy="897252"/>
          </a:xfrm>
        </p:spPr>
        <p:txBody>
          <a:bodyPr/>
          <a:lstStyle/>
          <a:p>
            <a:r>
              <a:rPr lang="en-US" dirty="0"/>
              <a:t>Effective Dates after Statement 95</a:t>
            </a:r>
          </a:p>
        </p:txBody>
      </p:sp>
      <p:sp>
        <p:nvSpPr>
          <p:cNvPr id="4" name="Slide Number Placeholder 3">
            <a:extLst>
              <a:ext uri="{FF2B5EF4-FFF2-40B4-BE49-F238E27FC236}">
                <a16:creationId xmlns:a16="http://schemas.microsoft.com/office/drawing/2014/main" id="{1EB9B604-E746-4D90-B009-61841F263D97}"/>
              </a:ext>
            </a:extLst>
          </p:cNvPr>
          <p:cNvSpPr>
            <a:spLocks noGrp="1"/>
          </p:cNvSpPr>
          <p:nvPr>
            <p:ph type="sldNum" sz="quarter" idx="4"/>
          </p:nvPr>
        </p:nvSpPr>
        <p:spPr/>
        <p:txBody>
          <a:bodyPr/>
          <a:lstStyle/>
          <a:p>
            <a:pPr>
              <a:defRPr/>
            </a:pPr>
            <a:fld id="{B8C3CD40-D32D-4A66-9ED6-B023972553E0}" type="slidenum">
              <a:rPr lang="en-US" smtClean="0"/>
              <a:pPr>
                <a:defRPr/>
              </a:pPr>
              <a:t>9</a:t>
            </a:fld>
            <a:endParaRPr lang="en-US"/>
          </a:p>
        </p:txBody>
      </p:sp>
    </p:spTree>
    <p:extLst>
      <p:ext uri="{BB962C8B-B14F-4D97-AF65-F5344CB8AC3E}">
        <p14:creationId xmlns:p14="http://schemas.microsoft.com/office/powerpoint/2010/main" val="298632457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62F7D2C-7C4C-4B2F-9A5F-26B326A6A707}"/>
              </a:ext>
            </a:extLst>
          </p:cNvPr>
          <p:cNvGraphicFramePr>
            <a:graphicFrameLocks noGrp="1"/>
          </p:cNvGraphicFramePr>
          <p:nvPr>
            <p:ph idx="1"/>
          </p:nvPr>
        </p:nvGraphicFramePr>
        <p:xfrm>
          <a:off x="119502" y="1313390"/>
          <a:ext cx="8561387" cy="4842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E1E224A5-350B-4640-87E7-E52063EDEFE3}"/>
              </a:ext>
            </a:extLst>
          </p:cNvPr>
          <p:cNvSpPr>
            <a:spLocks noGrp="1"/>
          </p:cNvSpPr>
          <p:nvPr>
            <p:ph type="title"/>
          </p:nvPr>
        </p:nvSpPr>
        <p:spPr/>
        <p:txBody>
          <a:bodyPr/>
          <a:lstStyle/>
          <a:p>
            <a:r>
              <a:rPr lang="en-US"/>
              <a:t>Leases, PPPs, and SBITAs (cont.) </a:t>
            </a:r>
          </a:p>
        </p:txBody>
      </p:sp>
      <p:sp>
        <p:nvSpPr>
          <p:cNvPr id="4" name="Slide Number Placeholder 3">
            <a:extLst>
              <a:ext uri="{FF2B5EF4-FFF2-40B4-BE49-F238E27FC236}">
                <a16:creationId xmlns:a16="http://schemas.microsoft.com/office/drawing/2014/main" id="{891D0578-C133-4E63-9B73-57B3A332D96B}"/>
              </a:ext>
            </a:extLst>
          </p:cNvPr>
          <p:cNvSpPr>
            <a:spLocks noGrp="1"/>
          </p:cNvSpPr>
          <p:nvPr>
            <p:ph type="sldNum" sz="quarter" idx="4"/>
          </p:nvPr>
        </p:nvSpPr>
        <p:spPr/>
        <p:txBody>
          <a:bodyPr/>
          <a:lstStyle/>
          <a:p>
            <a:pPr>
              <a:defRPr/>
            </a:pPr>
            <a:fld id="{B8C3CD40-D32D-4A66-9ED6-B023972553E0}" type="slidenum">
              <a:rPr lang="en-US" smtClean="0"/>
              <a:pPr>
                <a:defRPr/>
              </a:pPr>
              <a:t>90</a:t>
            </a:fld>
            <a:endParaRPr lang="en-US"/>
          </a:p>
        </p:txBody>
      </p:sp>
    </p:spTree>
    <p:extLst>
      <p:ext uri="{BB962C8B-B14F-4D97-AF65-F5344CB8AC3E}">
        <p14:creationId xmlns:p14="http://schemas.microsoft.com/office/powerpoint/2010/main" val="415868871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62F7D2C-7C4C-4B2F-9A5F-26B326A6A707}"/>
              </a:ext>
            </a:extLst>
          </p:cNvPr>
          <p:cNvGraphicFramePr>
            <a:graphicFrameLocks noGrp="1"/>
          </p:cNvGraphicFramePr>
          <p:nvPr>
            <p:ph idx="1"/>
            <p:extLst>
              <p:ext uri="{D42A27DB-BD31-4B8C-83A1-F6EECF244321}">
                <p14:modId xmlns:p14="http://schemas.microsoft.com/office/powerpoint/2010/main" val="1389067434"/>
              </p:ext>
            </p:extLst>
          </p:nvPr>
        </p:nvGraphicFramePr>
        <p:xfrm>
          <a:off x="177706" y="1515259"/>
          <a:ext cx="8561387" cy="48423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E1E224A5-350B-4640-87E7-E52063EDEFE3}"/>
              </a:ext>
            </a:extLst>
          </p:cNvPr>
          <p:cNvSpPr>
            <a:spLocks noGrp="1"/>
          </p:cNvSpPr>
          <p:nvPr>
            <p:ph type="title"/>
          </p:nvPr>
        </p:nvSpPr>
        <p:spPr/>
        <p:txBody>
          <a:bodyPr/>
          <a:lstStyle/>
          <a:p>
            <a:r>
              <a:rPr lang="en-US" dirty="0"/>
              <a:t>Replacement of Interbank Offered Rates </a:t>
            </a:r>
          </a:p>
        </p:txBody>
      </p:sp>
      <p:sp>
        <p:nvSpPr>
          <p:cNvPr id="4" name="Slide Number Placeholder 3">
            <a:extLst>
              <a:ext uri="{FF2B5EF4-FFF2-40B4-BE49-F238E27FC236}">
                <a16:creationId xmlns:a16="http://schemas.microsoft.com/office/drawing/2014/main" id="{891D0578-C133-4E63-9B73-57B3A332D96B}"/>
              </a:ext>
            </a:extLst>
          </p:cNvPr>
          <p:cNvSpPr>
            <a:spLocks noGrp="1"/>
          </p:cNvSpPr>
          <p:nvPr>
            <p:ph type="sldNum" sz="quarter" idx="4"/>
          </p:nvPr>
        </p:nvSpPr>
        <p:spPr/>
        <p:txBody>
          <a:bodyPr/>
          <a:lstStyle/>
          <a:p>
            <a:pPr>
              <a:defRPr/>
            </a:pPr>
            <a:fld id="{B8C3CD40-D32D-4A66-9ED6-B023972553E0}" type="slidenum">
              <a:rPr lang="en-US" smtClean="0"/>
              <a:pPr>
                <a:defRPr/>
              </a:pPr>
              <a:t>91</a:t>
            </a:fld>
            <a:endParaRPr lang="en-US"/>
          </a:p>
        </p:txBody>
      </p:sp>
    </p:spTree>
    <p:extLst>
      <p:ext uri="{BB962C8B-B14F-4D97-AF65-F5344CB8AC3E}">
        <p14:creationId xmlns:p14="http://schemas.microsoft.com/office/powerpoint/2010/main" val="77293992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E9E6A-0E54-4FD8-8B59-917D98C243A8}"/>
              </a:ext>
            </a:extLst>
          </p:cNvPr>
          <p:cNvSpPr>
            <a:spLocks noGrp="1"/>
          </p:cNvSpPr>
          <p:nvPr>
            <p:ph type="title"/>
          </p:nvPr>
        </p:nvSpPr>
        <p:spPr/>
        <p:txBody>
          <a:bodyPr/>
          <a:lstStyle/>
          <a:p>
            <a:r>
              <a:rPr lang="en-US" dirty="0"/>
              <a:t>Technical Updates/Corrections</a:t>
            </a:r>
          </a:p>
        </p:txBody>
      </p:sp>
      <p:sp>
        <p:nvSpPr>
          <p:cNvPr id="5" name="Slide Number Placeholder 4">
            <a:extLst>
              <a:ext uri="{FF2B5EF4-FFF2-40B4-BE49-F238E27FC236}">
                <a16:creationId xmlns:a16="http://schemas.microsoft.com/office/drawing/2014/main" id="{437F52A1-D337-4CB5-BE2D-76E6157EFF7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EDC38AE-20C7-40FD-B53A-27D883917EA3}" type="slidenum">
              <a:rPr kumimoji="0" lang="en-US" sz="1050" b="0" i="0" u="none" strike="noStrike" kern="1200" cap="none" spc="0" normalizeH="0" baseline="0" noProof="0" smtClean="0">
                <a:ln>
                  <a:noFill/>
                </a:ln>
                <a:solidFill>
                  <a:srgbClr val="5F5F5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92</a:t>
            </a:fld>
            <a:endParaRPr kumimoji="0" lang="en-US" sz="1050" b="0" i="0" u="none" strike="noStrike" kern="1200" cap="none" spc="0" normalizeH="0" baseline="0" noProof="0" dirty="0">
              <a:ln>
                <a:noFill/>
              </a:ln>
              <a:solidFill>
                <a:srgbClr val="5F5F5F"/>
              </a:solidFill>
              <a:effectLst/>
              <a:uLnTx/>
              <a:uFillTx/>
              <a:latin typeface="Arial"/>
              <a:ea typeface="+mn-ea"/>
              <a:cs typeface="+mn-cs"/>
            </a:endParaRPr>
          </a:p>
        </p:txBody>
      </p:sp>
      <p:graphicFrame>
        <p:nvGraphicFramePr>
          <p:cNvPr id="7" name="Content Placeholder 6">
            <a:extLst>
              <a:ext uri="{FF2B5EF4-FFF2-40B4-BE49-F238E27FC236}">
                <a16:creationId xmlns:a16="http://schemas.microsoft.com/office/drawing/2014/main" id="{3E98E9F2-6EFE-4B42-8AB7-4A56B628AC79}"/>
              </a:ext>
            </a:extLst>
          </p:cNvPr>
          <p:cNvGraphicFramePr>
            <a:graphicFrameLocks noGrp="1"/>
          </p:cNvGraphicFramePr>
          <p:nvPr>
            <p:ph idx="1"/>
          </p:nvPr>
        </p:nvGraphicFramePr>
        <p:xfrm>
          <a:off x="242888" y="1652588"/>
          <a:ext cx="8561387" cy="4462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424586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E9E6A-0E54-4FD8-8B59-917D98C243A8}"/>
              </a:ext>
            </a:extLst>
          </p:cNvPr>
          <p:cNvSpPr>
            <a:spLocks noGrp="1"/>
          </p:cNvSpPr>
          <p:nvPr>
            <p:ph type="title"/>
          </p:nvPr>
        </p:nvSpPr>
        <p:spPr/>
        <p:txBody>
          <a:bodyPr/>
          <a:lstStyle/>
          <a:p>
            <a:r>
              <a:rPr lang="en-US" dirty="0"/>
              <a:t>Technical Updates/Corrections (cont.)</a:t>
            </a:r>
          </a:p>
        </p:txBody>
      </p:sp>
      <p:sp>
        <p:nvSpPr>
          <p:cNvPr id="5" name="Slide Number Placeholder 4">
            <a:extLst>
              <a:ext uri="{FF2B5EF4-FFF2-40B4-BE49-F238E27FC236}">
                <a16:creationId xmlns:a16="http://schemas.microsoft.com/office/drawing/2014/main" id="{437F52A1-D337-4CB5-BE2D-76E6157EFF7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EDC38AE-20C7-40FD-B53A-27D883917EA3}" type="slidenum">
              <a:rPr kumimoji="0" lang="en-US" sz="1050" b="0" i="0" u="none" strike="noStrike" kern="1200" cap="none" spc="0" normalizeH="0" baseline="0" noProof="0" smtClean="0">
                <a:ln>
                  <a:noFill/>
                </a:ln>
                <a:solidFill>
                  <a:srgbClr val="5F5F5F"/>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93</a:t>
            </a:fld>
            <a:endParaRPr kumimoji="0" lang="en-US" sz="1050" b="0" i="0" u="none" strike="noStrike" kern="1200" cap="none" spc="0" normalizeH="0" baseline="0" noProof="0" dirty="0">
              <a:ln>
                <a:noFill/>
              </a:ln>
              <a:solidFill>
                <a:srgbClr val="5F5F5F"/>
              </a:solidFill>
              <a:effectLst/>
              <a:uLnTx/>
              <a:uFillTx/>
              <a:latin typeface="Arial"/>
              <a:ea typeface="+mn-ea"/>
              <a:cs typeface="+mn-cs"/>
            </a:endParaRPr>
          </a:p>
        </p:txBody>
      </p:sp>
      <p:graphicFrame>
        <p:nvGraphicFramePr>
          <p:cNvPr id="7" name="Content Placeholder 6">
            <a:extLst>
              <a:ext uri="{FF2B5EF4-FFF2-40B4-BE49-F238E27FC236}">
                <a16:creationId xmlns:a16="http://schemas.microsoft.com/office/drawing/2014/main" id="{3E98E9F2-6EFE-4B42-8AB7-4A56B628AC79}"/>
              </a:ext>
            </a:extLst>
          </p:cNvPr>
          <p:cNvGraphicFramePr>
            <a:graphicFrameLocks noGrp="1"/>
          </p:cNvGraphicFramePr>
          <p:nvPr>
            <p:ph idx="1"/>
            <p:extLst>
              <p:ext uri="{D42A27DB-BD31-4B8C-83A1-F6EECF244321}">
                <p14:modId xmlns:p14="http://schemas.microsoft.com/office/powerpoint/2010/main" val="1145332997"/>
              </p:ext>
            </p:extLst>
          </p:nvPr>
        </p:nvGraphicFramePr>
        <p:xfrm>
          <a:off x="242888" y="1652588"/>
          <a:ext cx="8561387" cy="4462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410059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561" y="997316"/>
            <a:ext cx="4140549" cy="2082188"/>
          </a:xfrm>
        </p:spPr>
        <p:txBody>
          <a:bodyPr>
            <a:normAutofit/>
          </a:bodyPr>
          <a:lstStyle/>
          <a:p>
            <a:r>
              <a:rPr lang="en-US" sz="3200" dirty="0"/>
              <a:t>Accounting Changes and Error Corrections</a:t>
            </a:r>
          </a:p>
        </p:txBody>
      </p:sp>
      <p:sp>
        <p:nvSpPr>
          <p:cNvPr id="3" name="Text Placeholder 2">
            <a:extLst>
              <a:ext uri="{FF2B5EF4-FFF2-40B4-BE49-F238E27FC236}">
                <a16:creationId xmlns:a16="http://schemas.microsoft.com/office/drawing/2014/main" id="{1BA7BEC1-8538-4EE5-9880-3F13B86CBDE4}"/>
              </a:ext>
            </a:extLst>
          </p:cNvPr>
          <p:cNvSpPr>
            <a:spLocks noGrp="1"/>
          </p:cNvSpPr>
          <p:nvPr>
            <p:ph type="body" sz="quarter" idx="11"/>
          </p:nvPr>
        </p:nvSpPr>
        <p:spPr>
          <a:xfrm>
            <a:off x="347560" y="3582416"/>
            <a:ext cx="3729489" cy="651231"/>
          </a:xfrm>
        </p:spPr>
        <p:txBody>
          <a:bodyPr/>
          <a:lstStyle/>
          <a:p>
            <a:r>
              <a:rPr lang="en-US" dirty="0"/>
              <a:t>Statement No. 100</a:t>
            </a:r>
          </a:p>
        </p:txBody>
      </p:sp>
      <p:sp>
        <p:nvSpPr>
          <p:cNvPr id="5" name="Slide Number Placeholder 3"/>
          <p:cNvSpPr>
            <a:spLocks noGrp="1"/>
          </p:cNvSpPr>
          <p:nvPr>
            <p:ph type="sldNum" sz="quarter" idx="4294967295"/>
          </p:nvPr>
        </p:nvSpPr>
        <p:spPr>
          <a:xfrm>
            <a:off x="8204200" y="6354763"/>
            <a:ext cx="939800" cy="304800"/>
          </a:xfrm>
        </p:spPr>
        <p:txBody>
          <a:bodyPr/>
          <a:lstStyle/>
          <a:p>
            <a:fld id="{B678A430-2B5E-9C4F-A94E-0139B75F11B5}" type="slidenum">
              <a:rPr lang="en-US" smtClean="0"/>
              <a:pPr/>
              <a:t>94</a:t>
            </a:fld>
            <a:endParaRPr lang="en-US"/>
          </a:p>
        </p:txBody>
      </p:sp>
      <p:pic>
        <p:nvPicPr>
          <p:cNvPr id="7" name="Picture 6" descr="Text&#10;&#10;Description automatically generated">
            <a:extLst>
              <a:ext uri="{FF2B5EF4-FFF2-40B4-BE49-F238E27FC236}">
                <a16:creationId xmlns:a16="http://schemas.microsoft.com/office/drawing/2014/main" id="{AEC9347B-42EE-49EC-95D9-79CBC84F64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2187" y="488726"/>
            <a:ext cx="3462038" cy="5181555"/>
          </a:xfrm>
          <a:prstGeom prst="rect">
            <a:avLst/>
          </a:prstGeom>
        </p:spPr>
      </p:pic>
    </p:spTree>
    <p:extLst>
      <p:ext uri="{BB962C8B-B14F-4D97-AF65-F5344CB8AC3E}">
        <p14:creationId xmlns:p14="http://schemas.microsoft.com/office/powerpoint/2010/main" val="138591786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BAB72151-4993-4C7F-AFBB-2ACB0CAD9599}"/>
              </a:ext>
            </a:extLst>
          </p:cNvPr>
          <p:cNvGraphicFramePr>
            <a:graphicFrameLocks noGrp="1"/>
          </p:cNvGraphicFramePr>
          <p:nvPr>
            <p:ph idx="1"/>
            <p:extLst>
              <p:ext uri="{D42A27DB-BD31-4B8C-83A1-F6EECF244321}">
                <p14:modId xmlns:p14="http://schemas.microsoft.com/office/powerpoint/2010/main" val="716107751"/>
              </p:ext>
            </p:extLst>
          </p:nvPr>
        </p:nvGraphicFramePr>
        <p:xfrm>
          <a:off x="344948" y="1323703"/>
          <a:ext cx="8329383" cy="453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220256" y="280770"/>
            <a:ext cx="8795728" cy="672939"/>
          </a:xfrm>
        </p:spPr>
        <p:txBody>
          <a:bodyPr>
            <a:normAutofit fontScale="90000"/>
          </a:bodyPr>
          <a:lstStyle/>
          <a:p>
            <a:r>
              <a:rPr lang="en-US" dirty="0"/>
              <a:t>Accounting Changes and Error Corrections</a:t>
            </a:r>
          </a:p>
        </p:txBody>
      </p:sp>
      <p:sp>
        <p:nvSpPr>
          <p:cNvPr id="2" name="Slide Number Placeholder 1"/>
          <p:cNvSpPr>
            <a:spLocks noGrp="1"/>
          </p:cNvSpPr>
          <p:nvPr>
            <p:ph type="sldNum" sz="quarter" idx="4"/>
          </p:nvPr>
        </p:nvSpPr>
        <p:spPr/>
        <p:txBody>
          <a:bodyPr/>
          <a:lstStyle/>
          <a:p>
            <a:fld id="{B678A430-2B5E-9C4F-A94E-0139B75F11B5}" type="slidenum">
              <a:rPr lang="en-US">
                <a:latin typeface="Arial"/>
              </a:rPr>
              <a:pPr/>
              <a:t>95</a:t>
            </a:fld>
            <a:endParaRPr lang="en-US">
              <a:latin typeface="Arial"/>
            </a:endParaRPr>
          </a:p>
        </p:txBody>
      </p:sp>
    </p:spTree>
    <p:extLst>
      <p:ext uri="{BB962C8B-B14F-4D97-AF65-F5344CB8AC3E}">
        <p14:creationId xmlns:p14="http://schemas.microsoft.com/office/powerpoint/2010/main" val="368266093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802" y="424142"/>
            <a:ext cx="6508348" cy="672939"/>
          </a:xfrm>
        </p:spPr>
        <p:txBody>
          <a:bodyPr/>
          <a:lstStyle/>
          <a:p>
            <a:r>
              <a:rPr lang="en-US" dirty="0"/>
              <a:t>Classification</a:t>
            </a:r>
          </a:p>
        </p:txBody>
      </p:sp>
      <p:sp>
        <p:nvSpPr>
          <p:cNvPr id="5" name="Slide Number Placeholder 4"/>
          <p:cNvSpPr>
            <a:spLocks noGrp="1"/>
          </p:cNvSpPr>
          <p:nvPr>
            <p:ph type="sldNum" sz="quarter" idx="4"/>
          </p:nvPr>
        </p:nvSpPr>
        <p:spPr/>
        <p:txBody>
          <a:bodyPr/>
          <a:lstStyle/>
          <a:p>
            <a:fld id="{B678A430-2B5E-9C4F-A94E-0139B75F11B5}" type="slidenum">
              <a:rPr lang="en-US">
                <a:latin typeface="Arial"/>
              </a:rPr>
              <a:pPr/>
              <a:t>96</a:t>
            </a:fld>
            <a:endParaRPr lang="en-US">
              <a:latin typeface="Arial"/>
            </a:endParaRPr>
          </a:p>
        </p:txBody>
      </p:sp>
      <p:graphicFrame>
        <p:nvGraphicFramePr>
          <p:cNvPr id="6" name="Content Placeholder 5">
            <a:extLst>
              <a:ext uri="{FF2B5EF4-FFF2-40B4-BE49-F238E27FC236}">
                <a16:creationId xmlns:a16="http://schemas.microsoft.com/office/drawing/2014/main" id="{136370C0-EF50-4745-9294-ECD810159F4B}"/>
              </a:ext>
            </a:extLst>
          </p:cNvPr>
          <p:cNvGraphicFramePr>
            <a:graphicFrameLocks noGrp="1"/>
          </p:cNvGraphicFramePr>
          <p:nvPr>
            <p:ph idx="1"/>
            <p:extLst>
              <p:ext uri="{D42A27DB-BD31-4B8C-83A1-F6EECF244321}">
                <p14:modId xmlns:p14="http://schemas.microsoft.com/office/powerpoint/2010/main" val="484463446"/>
              </p:ext>
            </p:extLst>
          </p:nvPr>
        </p:nvGraphicFramePr>
        <p:xfrm>
          <a:off x="462708" y="1097082"/>
          <a:ext cx="8229600" cy="46537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62294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EB9EFAE-E864-4916-8C3D-2E3A37B49C41}"/>
              </a:ext>
            </a:extLst>
          </p:cNvPr>
          <p:cNvGraphicFramePr>
            <a:graphicFrameLocks noGrp="1"/>
          </p:cNvGraphicFramePr>
          <p:nvPr>
            <p:ph idx="1"/>
            <p:extLst>
              <p:ext uri="{D42A27DB-BD31-4B8C-83A1-F6EECF244321}">
                <p14:modId xmlns:p14="http://schemas.microsoft.com/office/powerpoint/2010/main" val="2347367529"/>
              </p:ext>
            </p:extLst>
          </p:nvPr>
        </p:nvGraphicFramePr>
        <p:xfrm>
          <a:off x="448261" y="1623489"/>
          <a:ext cx="8020278" cy="4072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74A05FA7-0AF8-4C41-B74A-8AA6783CA9B0}"/>
              </a:ext>
            </a:extLst>
          </p:cNvPr>
          <p:cNvSpPr>
            <a:spLocks noGrp="1"/>
          </p:cNvSpPr>
          <p:nvPr>
            <p:ph type="title"/>
          </p:nvPr>
        </p:nvSpPr>
        <p:spPr/>
        <p:txBody>
          <a:bodyPr/>
          <a:lstStyle/>
          <a:p>
            <a:r>
              <a:rPr lang="en-US" dirty="0"/>
              <a:t>Change in Accounting Principle</a:t>
            </a:r>
          </a:p>
        </p:txBody>
      </p:sp>
      <p:sp>
        <p:nvSpPr>
          <p:cNvPr id="4" name="Slide Number Placeholder 3">
            <a:extLst>
              <a:ext uri="{FF2B5EF4-FFF2-40B4-BE49-F238E27FC236}">
                <a16:creationId xmlns:a16="http://schemas.microsoft.com/office/drawing/2014/main" id="{0E791D17-C199-4314-8A63-7488DFEE5416}"/>
              </a:ext>
            </a:extLst>
          </p:cNvPr>
          <p:cNvSpPr>
            <a:spLocks noGrp="1"/>
          </p:cNvSpPr>
          <p:nvPr>
            <p:ph type="sldNum" sz="quarter" idx="4"/>
          </p:nvPr>
        </p:nvSpPr>
        <p:spPr/>
        <p:txBody>
          <a:bodyPr/>
          <a:lstStyle/>
          <a:p>
            <a:pPr>
              <a:defRPr/>
            </a:pPr>
            <a:fld id="{B8C3CD40-D32D-4A66-9ED6-B023972553E0}" type="slidenum">
              <a:rPr lang="en-US">
                <a:latin typeface="Arial"/>
              </a:rPr>
              <a:pPr>
                <a:defRPr/>
              </a:pPr>
              <a:t>97</a:t>
            </a:fld>
            <a:endParaRPr lang="en-US">
              <a:latin typeface="Arial"/>
            </a:endParaRPr>
          </a:p>
        </p:txBody>
      </p:sp>
    </p:spTree>
    <p:extLst>
      <p:ext uri="{BB962C8B-B14F-4D97-AF65-F5344CB8AC3E}">
        <p14:creationId xmlns:p14="http://schemas.microsoft.com/office/powerpoint/2010/main" val="254215797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EB9EFAE-E864-4916-8C3D-2E3A37B49C41}"/>
              </a:ext>
            </a:extLst>
          </p:cNvPr>
          <p:cNvGraphicFramePr>
            <a:graphicFrameLocks noGrp="1"/>
          </p:cNvGraphicFramePr>
          <p:nvPr>
            <p:ph idx="1"/>
            <p:extLst>
              <p:ext uri="{D42A27DB-BD31-4B8C-83A1-F6EECF244321}">
                <p14:modId xmlns:p14="http://schemas.microsoft.com/office/powerpoint/2010/main" val="2120400260"/>
              </p:ext>
            </p:extLst>
          </p:nvPr>
        </p:nvGraphicFramePr>
        <p:xfrm>
          <a:off x="683046" y="1581150"/>
          <a:ext cx="7403335" cy="4434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74A05FA7-0AF8-4C41-B74A-8AA6783CA9B0}"/>
              </a:ext>
            </a:extLst>
          </p:cNvPr>
          <p:cNvSpPr>
            <a:spLocks noGrp="1"/>
          </p:cNvSpPr>
          <p:nvPr>
            <p:ph type="title"/>
          </p:nvPr>
        </p:nvSpPr>
        <p:spPr/>
        <p:txBody>
          <a:bodyPr/>
          <a:lstStyle/>
          <a:p>
            <a:r>
              <a:rPr lang="en-US" dirty="0"/>
              <a:t>Accounting Estimates</a:t>
            </a:r>
          </a:p>
        </p:txBody>
      </p:sp>
      <p:sp>
        <p:nvSpPr>
          <p:cNvPr id="4" name="Slide Number Placeholder 3">
            <a:extLst>
              <a:ext uri="{FF2B5EF4-FFF2-40B4-BE49-F238E27FC236}">
                <a16:creationId xmlns:a16="http://schemas.microsoft.com/office/drawing/2014/main" id="{0E791D17-C199-4314-8A63-7488DFEE5416}"/>
              </a:ext>
            </a:extLst>
          </p:cNvPr>
          <p:cNvSpPr>
            <a:spLocks noGrp="1"/>
          </p:cNvSpPr>
          <p:nvPr>
            <p:ph type="sldNum" sz="quarter" idx="4"/>
          </p:nvPr>
        </p:nvSpPr>
        <p:spPr/>
        <p:txBody>
          <a:bodyPr/>
          <a:lstStyle/>
          <a:p>
            <a:pPr>
              <a:defRPr/>
            </a:pPr>
            <a:fld id="{B8C3CD40-D32D-4A66-9ED6-B023972553E0}" type="slidenum">
              <a:rPr lang="en-US">
                <a:latin typeface="Arial"/>
              </a:rPr>
              <a:pPr>
                <a:defRPr/>
              </a:pPr>
              <a:t>98</a:t>
            </a:fld>
            <a:endParaRPr lang="en-US">
              <a:latin typeface="Arial"/>
            </a:endParaRPr>
          </a:p>
        </p:txBody>
      </p:sp>
    </p:spTree>
    <p:extLst>
      <p:ext uri="{BB962C8B-B14F-4D97-AF65-F5344CB8AC3E}">
        <p14:creationId xmlns:p14="http://schemas.microsoft.com/office/powerpoint/2010/main" val="267702713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EB9EFAE-E864-4916-8C3D-2E3A37B49C41}"/>
              </a:ext>
            </a:extLst>
          </p:cNvPr>
          <p:cNvGraphicFramePr>
            <a:graphicFrameLocks noGrp="1"/>
          </p:cNvGraphicFramePr>
          <p:nvPr>
            <p:ph idx="1"/>
            <p:extLst>
              <p:ext uri="{D42A27DB-BD31-4B8C-83A1-F6EECF244321}">
                <p14:modId xmlns:p14="http://schemas.microsoft.com/office/powerpoint/2010/main" val="2463018866"/>
              </p:ext>
            </p:extLst>
          </p:nvPr>
        </p:nvGraphicFramePr>
        <p:xfrm>
          <a:off x="683046" y="1581150"/>
          <a:ext cx="7403335" cy="4434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74A05FA7-0AF8-4C41-B74A-8AA6783CA9B0}"/>
              </a:ext>
            </a:extLst>
          </p:cNvPr>
          <p:cNvSpPr>
            <a:spLocks noGrp="1"/>
          </p:cNvSpPr>
          <p:nvPr>
            <p:ph type="title"/>
          </p:nvPr>
        </p:nvSpPr>
        <p:spPr/>
        <p:txBody>
          <a:bodyPr/>
          <a:lstStyle/>
          <a:p>
            <a:r>
              <a:rPr lang="en-US" dirty="0"/>
              <a:t>Change in Accounting Estimate</a:t>
            </a:r>
          </a:p>
        </p:txBody>
      </p:sp>
      <p:sp>
        <p:nvSpPr>
          <p:cNvPr id="4" name="Slide Number Placeholder 3">
            <a:extLst>
              <a:ext uri="{FF2B5EF4-FFF2-40B4-BE49-F238E27FC236}">
                <a16:creationId xmlns:a16="http://schemas.microsoft.com/office/drawing/2014/main" id="{0E791D17-C199-4314-8A63-7488DFEE5416}"/>
              </a:ext>
            </a:extLst>
          </p:cNvPr>
          <p:cNvSpPr>
            <a:spLocks noGrp="1"/>
          </p:cNvSpPr>
          <p:nvPr>
            <p:ph type="sldNum" sz="quarter" idx="4"/>
          </p:nvPr>
        </p:nvSpPr>
        <p:spPr/>
        <p:txBody>
          <a:bodyPr/>
          <a:lstStyle/>
          <a:p>
            <a:pPr>
              <a:defRPr/>
            </a:pPr>
            <a:fld id="{B8C3CD40-D32D-4A66-9ED6-B023972553E0}" type="slidenum">
              <a:rPr lang="en-US">
                <a:latin typeface="Arial"/>
              </a:rPr>
              <a:pPr>
                <a:defRPr/>
              </a:pPr>
              <a:t>99</a:t>
            </a:fld>
            <a:endParaRPr lang="en-US">
              <a:latin typeface="Arial"/>
            </a:endParaRPr>
          </a:p>
        </p:txBody>
      </p:sp>
    </p:spTree>
    <p:extLst>
      <p:ext uri="{BB962C8B-B14F-4D97-AF65-F5344CB8AC3E}">
        <p14:creationId xmlns:p14="http://schemas.microsoft.com/office/powerpoint/2010/main" val="1806051521"/>
      </p:ext>
    </p:extLst>
  </p:cSld>
  <p:clrMapOvr>
    <a:masterClrMapping/>
  </p:clrMapOvr>
</p:sld>
</file>

<file path=ppt/theme/theme1.xml><?xml version="1.0" encoding="utf-8"?>
<a:theme xmlns:a="http://schemas.openxmlformats.org/drawingml/2006/main" name="FAF-Template-Update">
  <a:themeElements>
    <a:clrScheme name="FAF-FASB-GASB">
      <a:dk1>
        <a:sysClr val="windowText" lastClr="000000"/>
      </a:dk1>
      <a:lt1>
        <a:sysClr val="window" lastClr="FFFFFF"/>
      </a:lt1>
      <a:dk2>
        <a:srgbClr val="1F497D"/>
      </a:dk2>
      <a:lt2>
        <a:srgbClr val="EEECE1"/>
      </a:lt2>
      <a:accent1>
        <a:srgbClr val="054569"/>
      </a:accent1>
      <a:accent2>
        <a:srgbClr val="085BB8"/>
      </a:accent2>
      <a:accent3>
        <a:srgbClr val="00609C"/>
      </a:accent3>
      <a:accent4>
        <a:srgbClr val="EF4142"/>
      </a:accent4>
      <a:accent5>
        <a:srgbClr val="7F7F7F"/>
      </a:accent5>
      <a:accent6>
        <a:srgbClr val="7F7F7F"/>
      </a:accent6>
      <a:hlink>
        <a:srgbClr val="EF4142"/>
      </a:hlink>
      <a:folHlink>
        <a:srgbClr val="EF4142"/>
      </a:folHlink>
    </a:clrScheme>
    <a:fontScheme name="FAF Template">
      <a:majorFont>
        <a:latin typeface="Candar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noFill/>
          <a:miter lim="800000"/>
          <a:headEnd/>
          <a:tailEnd/>
        </a:ln>
      </a:spPr>
      <a:bodyPr wrap="square">
        <a:spAutoFit/>
      </a:bodyPr>
      <a:lstStyle>
        <a:defPPr fontAlgn="base">
          <a:spcBef>
            <a:spcPct val="0"/>
          </a:spcBef>
          <a:spcAft>
            <a:spcPct val="0"/>
          </a:spcAft>
          <a:defRPr sz="2000" dirty="0" smtClean="0">
            <a:solidFill>
              <a:prstClr val="black"/>
            </a:solidFill>
            <a:latin typeface="Arial" charset="0"/>
            <a:cs typeface="Arial" charset="0"/>
          </a:defRPr>
        </a:defPPr>
      </a:lstStyle>
    </a:spDef>
  </a:objectDefaults>
  <a:extraClrSchemeLst/>
  <a:extLst>
    <a:ext uri="{05A4C25C-085E-4340-85A3-A5531E510DB2}">
      <thm15:themeFamily xmlns:thm15="http://schemas.microsoft.com/office/thememl/2012/main" name="091322 NESGFOA GASB Update" id="{4120B9C0-80B5-4F58-B491-FA45267BCE60}" vid="{C32E761D-8117-4841-A6EE-004C2F4A51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f4ee839-46c4-4265-b6cc-cae6cf2f5202" xsi:nil="true"/>
    <lcf76f155ced4ddcb4097134ff3c332f xmlns="bc462e0b-f194-4d30-89a1-15b9a2b891d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F2F545CAC75134D8C82B943C584B83A" ma:contentTypeVersion="16" ma:contentTypeDescription="Create a new document." ma:contentTypeScope="" ma:versionID="667c782f74bfe718691c45279ef7c51f">
  <xsd:schema xmlns:xsd="http://www.w3.org/2001/XMLSchema" xmlns:xs="http://www.w3.org/2001/XMLSchema" xmlns:p="http://schemas.microsoft.com/office/2006/metadata/properties" xmlns:ns2="bc462e0b-f194-4d30-89a1-15b9a2b891da" xmlns:ns3="ef4ee839-46c4-4265-b6cc-cae6cf2f5202" targetNamespace="http://schemas.microsoft.com/office/2006/metadata/properties" ma:root="true" ma:fieldsID="eaf5ce95dd6e22d0157c5f5ce0b89173" ns2:_="" ns3:_="">
    <xsd:import namespace="bc462e0b-f194-4d30-89a1-15b9a2b891da"/>
    <xsd:import namespace="ef4ee839-46c4-4265-b6cc-cae6cf2f520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462e0b-f194-4d30-89a1-15b9a2b891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d3b2911-c2fd-4014-bb3f-f5375c0c4ba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f4ee839-46c4-4265-b6cc-cae6cf2f520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a807a65-d0af-4f4a-91d2-4ec0ec7c8e05}" ma:internalName="TaxCatchAll" ma:showField="CatchAllData" ma:web="ef4ee839-46c4-4265-b6cc-cae6cf2f52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755B00-A62E-451F-81AE-40A558B1B8D3}">
  <ds:schemaRefs>
    <ds:schemaRef ds:uri="http://schemas.microsoft.com/sharepoint/v3/contenttype/forms"/>
  </ds:schemaRefs>
</ds:datastoreItem>
</file>

<file path=customXml/itemProps2.xml><?xml version="1.0" encoding="utf-8"?>
<ds:datastoreItem xmlns:ds="http://schemas.openxmlformats.org/officeDocument/2006/customXml" ds:itemID="{B9422DF0-AE4B-45FB-8483-CFB36CF6F14D}">
  <ds:schemaRefs>
    <ds:schemaRef ds:uri="http://schemas.microsoft.com/office/2006/metadata/properties"/>
    <ds:schemaRef ds:uri="http://purl.org/dc/terms/"/>
    <ds:schemaRef ds:uri="http://schemas.microsoft.com/office/2006/documentManagement/types"/>
    <ds:schemaRef ds:uri="072a10ed-8fd6-44cd-bf2f-50a035f70f79"/>
    <ds:schemaRef ds:uri="http://schemas.microsoft.com/office/infopath/2007/PartnerControls"/>
    <ds:schemaRef ds:uri="http://purl.org/dc/elements/1.1/"/>
    <ds:schemaRef ds:uri="http://schemas.openxmlformats.org/package/2006/metadata/core-properties"/>
    <ds:schemaRef ds:uri="f407756b-94b0-4141-b213-d8eb74fca2d7"/>
    <ds:schemaRef ds:uri="http://www.w3.org/XML/1998/namespace"/>
    <ds:schemaRef ds:uri="http://purl.org/dc/dcmitype/"/>
  </ds:schemaRefs>
</ds:datastoreItem>
</file>

<file path=customXml/itemProps3.xml><?xml version="1.0" encoding="utf-8"?>
<ds:datastoreItem xmlns:ds="http://schemas.openxmlformats.org/officeDocument/2006/customXml" ds:itemID="{C7870F74-5F0F-4B51-BC16-06B2A9A38985}"/>
</file>

<file path=docProps/app.xml><?xml version="1.0" encoding="utf-8"?>
<Properties xmlns="http://schemas.openxmlformats.org/officeDocument/2006/extended-properties" xmlns:vt="http://schemas.openxmlformats.org/officeDocument/2006/docPropsVTypes">
  <Template>091322 NESGFOA GASB Update</Template>
  <TotalTime>0</TotalTime>
  <Words>12127</Words>
  <Application>Microsoft Office PowerPoint</Application>
  <PresentationFormat>On-screen Show (4:3)</PresentationFormat>
  <Paragraphs>1511</Paragraphs>
  <Slides>180</Slides>
  <Notes>64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180</vt:i4>
      </vt:variant>
    </vt:vector>
  </HeadingPairs>
  <TitlesOfParts>
    <vt:vector size="190" baseType="lpstr">
      <vt:lpstr>Arial</vt:lpstr>
      <vt:lpstr>Arial Narrow</vt:lpstr>
      <vt:lpstr>Calibri</vt:lpstr>
      <vt:lpstr>Candara</vt:lpstr>
      <vt:lpstr>Courier New</vt:lpstr>
      <vt:lpstr>Lucida Grande</vt:lpstr>
      <vt:lpstr>Symbol</vt:lpstr>
      <vt:lpstr>Times New Roman</vt:lpstr>
      <vt:lpstr>Wingdings</vt:lpstr>
      <vt:lpstr>FAF-Template-Update</vt:lpstr>
      <vt:lpstr>GASB UPDATE</vt:lpstr>
      <vt:lpstr>Presentation Overview</vt:lpstr>
      <vt:lpstr>GASB Project Manager Position Open</vt:lpstr>
      <vt:lpstr>Guidance and Resources Related to the Coronavirus Diseases</vt:lpstr>
      <vt:lpstr>Postponement of the Effective Dates of Certain Authoritative Guidance</vt:lpstr>
      <vt:lpstr>Effective Date Postponement</vt:lpstr>
      <vt:lpstr>Effective dates are postponed one year for these pronouncements in their entirety</vt:lpstr>
      <vt:lpstr>Effective dates are postponed one year for certain provisions of these pronouncements</vt:lpstr>
      <vt:lpstr>Effective Dates after Statement 95</vt:lpstr>
      <vt:lpstr>Effective Dates after Statement 95</vt:lpstr>
      <vt:lpstr>Accounting and Financial Reporting Issues Related to the Coronavirus Aid, Relief, and Economic Security Act (CARES Act) and Coronavirus Diseases</vt:lpstr>
      <vt:lpstr>Technical Bulletin 2020-1</vt:lpstr>
      <vt:lpstr>Relevance of the Technical Bulletin 2020-1</vt:lpstr>
      <vt:lpstr>Topics Addressed</vt:lpstr>
      <vt:lpstr>Topics Addressed</vt:lpstr>
      <vt:lpstr>Topics Addressed</vt:lpstr>
      <vt:lpstr>Topics Addressed (continued)</vt:lpstr>
      <vt:lpstr>Topics Addressed (continued)</vt:lpstr>
      <vt:lpstr>Topics Addressed (continued)</vt:lpstr>
      <vt:lpstr>COVID-19 Page &amp; Emergency Toolbox</vt:lpstr>
      <vt:lpstr>Proposals for Public Comment</vt:lpstr>
      <vt:lpstr>Risks and Uncertainties Disclosures</vt:lpstr>
      <vt:lpstr>Risks and Uncertainties Disclosures</vt:lpstr>
      <vt:lpstr>Exposure Draft: Scope and Purpose</vt:lpstr>
      <vt:lpstr>Exposure Draft: Disclosure Criteria</vt:lpstr>
      <vt:lpstr>Exposure Draft: Disclosure Requirements</vt:lpstr>
      <vt:lpstr>Project Timeline</vt:lpstr>
      <vt:lpstr>Pronouncements Being Implemented</vt:lpstr>
      <vt:lpstr> Leases</vt:lpstr>
      <vt:lpstr>Definitions</vt:lpstr>
      <vt:lpstr>Recognition and Measurement Guidance</vt:lpstr>
      <vt:lpstr>Relationship between Leases and SBITAs</vt:lpstr>
      <vt:lpstr>Topics That Are The Same</vt:lpstr>
      <vt:lpstr>Lease/PPP/Subscription Term</vt:lpstr>
      <vt:lpstr>Short-Term Leases/SBITAs</vt:lpstr>
      <vt:lpstr>Initial Reporting</vt:lpstr>
      <vt:lpstr>Subsequent Reporting </vt:lpstr>
      <vt:lpstr>Other Topics That Are The Same</vt:lpstr>
      <vt:lpstr>Modifications</vt:lpstr>
      <vt:lpstr>Terminations</vt:lpstr>
      <vt:lpstr>Key Implementation Issues – GASB 87</vt:lpstr>
      <vt:lpstr>Key Implementation Issues – GASB 87</vt:lpstr>
      <vt:lpstr>Topics Unique to Statement 94</vt:lpstr>
      <vt:lpstr>Topics Unique to Statement 94</vt:lpstr>
      <vt:lpstr>Topics Unique to Statement 94</vt:lpstr>
      <vt:lpstr>Topics Unique to Statement 96</vt:lpstr>
      <vt:lpstr>Topics Unique to Statement 96</vt:lpstr>
      <vt:lpstr>Effective Dates</vt:lpstr>
      <vt:lpstr> Accounting for Interest Cost Incurred before the End of a Construction Period</vt:lpstr>
      <vt:lpstr>Interest Cost</vt:lpstr>
      <vt:lpstr>Recognizing Interest Cost</vt:lpstr>
      <vt:lpstr>Conduit Debt Obligations</vt:lpstr>
      <vt:lpstr>Conduit Debt</vt:lpstr>
      <vt:lpstr>Definition of Conduit Debt</vt:lpstr>
      <vt:lpstr>Limited, Additional &amp; Voluntary Commitments Extended by Issuers</vt:lpstr>
      <vt:lpstr>Recognition by the Issuer</vt:lpstr>
      <vt:lpstr>Arrangements and Capital Assets</vt:lpstr>
      <vt:lpstr>Arrangements and Capital Assets (continued)</vt:lpstr>
      <vt:lpstr>Arrangements and Capital Assets (continued)</vt:lpstr>
      <vt:lpstr>Disclosures by Type of Commitment</vt:lpstr>
      <vt:lpstr>Omnibus 2020</vt:lpstr>
      <vt:lpstr>Omnibus 2020</vt:lpstr>
      <vt:lpstr>Provisions of Statement 92</vt:lpstr>
      <vt:lpstr>Provisions of Statement 92 (continued)</vt:lpstr>
      <vt:lpstr>Provisions of Statement 92 (continued)</vt:lpstr>
      <vt:lpstr>Effective Dates for Statement 92</vt:lpstr>
      <vt:lpstr>Replacement of Interbank Offered Rates</vt:lpstr>
      <vt:lpstr>Replacement of Interbank Offered Rates</vt:lpstr>
      <vt:lpstr>Replacement of Interbank Offered Rates</vt:lpstr>
      <vt:lpstr>Statement 53, as amended</vt:lpstr>
      <vt:lpstr>Exception to Termination of Hedge Accounting </vt:lpstr>
      <vt:lpstr>Two-Step Transition to a SOFR</vt:lpstr>
      <vt:lpstr>Other Provisions</vt:lpstr>
      <vt:lpstr>Effective Dates and Transition</vt:lpstr>
      <vt:lpstr>Certain Component Unit Criteria, and Accounting and Financial Reporting for Internal Revenue Code Section 457 Deferred Compensation Plans</vt:lpstr>
      <vt:lpstr>Fiduciary Component Units and Deferred Compensation Plans</vt:lpstr>
      <vt:lpstr>Relevant Guidance on Fiduciary Component Units</vt:lpstr>
      <vt:lpstr>Relevant Guidance on Fiduciary Component Units (continued)</vt:lpstr>
      <vt:lpstr>Component Unit Criteria</vt:lpstr>
      <vt:lpstr>457 Plans</vt:lpstr>
      <vt:lpstr>The Annual Comprehensive Financial Report</vt:lpstr>
      <vt:lpstr>Renaming the Financial Report</vt:lpstr>
      <vt:lpstr>The Annual Comprehensive Financial Report</vt:lpstr>
      <vt:lpstr>Omnibus 2022</vt:lpstr>
      <vt:lpstr>Omnibus 2022</vt:lpstr>
      <vt:lpstr>General Omnibus Topics</vt:lpstr>
      <vt:lpstr>Financial Guarantees </vt:lpstr>
      <vt:lpstr>Other Derivative Instruments </vt:lpstr>
      <vt:lpstr>Leases, PPPs, and SBITAs</vt:lpstr>
      <vt:lpstr>Leases, PPPs, and SBITAs (cont.) </vt:lpstr>
      <vt:lpstr>Replacement of Interbank Offered Rates </vt:lpstr>
      <vt:lpstr>Technical Updates/Corrections</vt:lpstr>
      <vt:lpstr>Technical Updates/Corrections (cont.)</vt:lpstr>
      <vt:lpstr>Accounting Changes and Error Corrections</vt:lpstr>
      <vt:lpstr>Accounting Changes and Error Corrections</vt:lpstr>
      <vt:lpstr>Classification</vt:lpstr>
      <vt:lpstr>Change in Accounting Principle</vt:lpstr>
      <vt:lpstr>Accounting Estimates</vt:lpstr>
      <vt:lpstr>Change in Accounting Estimate</vt:lpstr>
      <vt:lpstr>Change to or within the Financial Reporting Entity</vt:lpstr>
      <vt:lpstr>Correction of an Error</vt:lpstr>
      <vt:lpstr>Accounting for Accounting Changes and Error Corrections</vt:lpstr>
      <vt:lpstr>Display</vt:lpstr>
      <vt:lpstr>Note Disclosures</vt:lpstr>
      <vt:lpstr>RSI and SI</vt:lpstr>
      <vt:lpstr>Compensated Absences</vt:lpstr>
      <vt:lpstr>Compensated Absences</vt:lpstr>
      <vt:lpstr>Scope and Applicability</vt:lpstr>
      <vt:lpstr>Recognition Criteria – Leave that has not been used</vt:lpstr>
      <vt:lpstr>Exceptions to the General Recognition Approach</vt:lpstr>
      <vt:lpstr>Measurement</vt:lpstr>
      <vt:lpstr>Leave Used But Not Paid</vt:lpstr>
      <vt:lpstr>Note Disclosures and Effective Date</vt:lpstr>
      <vt:lpstr>Implementation Guidance Updates</vt:lpstr>
      <vt:lpstr>Implementation Guidance Updates</vt:lpstr>
      <vt:lpstr>Implementation Guide 2019-1</vt:lpstr>
      <vt:lpstr>Implementation Guide 2020-1</vt:lpstr>
      <vt:lpstr>Implementation Guide 2021-1</vt:lpstr>
      <vt:lpstr>Current Technical Agenda Projects</vt:lpstr>
      <vt:lpstr>Classification of Nonfinancial Assets</vt:lpstr>
      <vt:lpstr>Classification of Nonfinancial Assets</vt:lpstr>
      <vt:lpstr>Topics to Be Considered</vt:lpstr>
      <vt:lpstr>Project Timeline</vt:lpstr>
      <vt:lpstr>Conceptual Framework: Recognition</vt:lpstr>
      <vt:lpstr>Exposure Draft: Recognition of Elements of Financial Statements</vt:lpstr>
      <vt:lpstr>Recognition Concepts</vt:lpstr>
      <vt:lpstr>Tentative Decisions: Recognition Hierarchy</vt:lpstr>
      <vt:lpstr>Tentative Decision: Recognition Framework</vt:lpstr>
      <vt:lpstr>Tentative Decisions: Recognition Framework (continued)</vt:lpstr>
      <vt:lpstr>Project Timeline</vt:lpstr>
      <vt:lpstr>Financial Reporting Model Reexamination</vt:lpstr>
      <vt:lpstr>Financial Reporting Model Improvements</vt:lpstr>
      <vt:lpstr>Overview of the Proposals</vt:lpstr>
      <vt:lpstr>Tentative Decisions: Recognition in Governmental Funds</vt:lpstr>
      <vt:lpstr>Recognition in Governmental Funds (cont.)</vt:lpstr>
      <vt:lpstr>Tentative Decisions: Presentation of Governmental Funds</vt:lpstr>
      <vt:lpstr>Proposed Statement of Short-Term Financial Resource Flows</vt:lpstr>
      <vt:lpstr>Proposals: Proprietary Funds</vt:lpstr>
      <vt:lpstr>Proposals: Proprietary Funds (cont.)</vt:lpstr>
      <vt:lpstr>PowerPoint Presentation</vt:lpstr>
      <vt:lpstr>Proposals: Management’s discussion and analysis </vt:lpstr>
      <vt:lpstr>Other Proposals</vt:lpstr>
      <vt:lpstr>Other Proposals (continued)</vt:lpstr>
      <vt:lpstr>Proposed Effective Dates</vt:lpstr>
      <vt:lpstr>Project Timeline</vt:lpstr>
      <vt:lpstr>Going Concern and Severe Financial Stress: Reexamination of Statement 56</vt:lpstr>
      <vt:lpstr>Going Concern and Severe Financial Stress</vt:lpstr>
      <vt:lpstr>Topics to Be Considered</vt:lpstr>
      <vt:lpstr>Revenue and Expense Recognition</vt:lpstr>
      <vt:lpstr>Revenue and Expense Recognition</vt:lpstr>
      <vt:lpstr>Broad Project Objective</vt:lpstr>
      <vt:lpstr>Scope of the Project</vt:lpstr>
      <vt:lpstr>Proposed Recognition Model Components</vt:lpstr>
      <vt:lpstr>Proposed Categorization Methodology</vt:lpstr>
      <vt:lpstr>Outcomes of the Proposed Model *</vt:lpstr>
      <vt:lpstr>Proposed Revenue Recognition Principles</vt:lpstr>
      <vt:lpstr>Category A Revenue Recognition Example</vt:lpstr>
      <vt:lpstr>Category B Revenue Recognition Example</vt:lpstr>
      <vt:lpstr>Proposed Expense Recognition Principles</vt:lpstr>
      <vt:lpstr>Category A Expense Recognition Examples</vt:lpstr>
      <vt:lpstr>Category B Expense Recognition Examples</vt:lpstr>
      <vt:lpstr>Proposed Measurement Principles</vt:lpstr>
      <vt:lpstr>Project Timeline</vt:lpstr>
      <vt:lpstr>Pre-Agenda Research Activities</vt:lpstr>
      <vt:lpstr>Capital Assets</vt:lpstr>
      <vt:lpstr>Capital Assets</vt:lpstr>
      <vt:lpstr>Topics to Be Considered</vt:lpstr>
      <vt:lpstr>Subsequent Events</vt:lpstr>
      <vt:lpstr>Topics to Be Considered</vt:lpstr>
      <vt:lpstr>Topics to Be Considered (continued)</vt:lpstr>
      <vt:lpstr>Post-Implementation Review (PIR)</vt:lpstr>
      <vt:lpstr>What is PIR?</vt:lpstr>
      <vt:lpstr>Why does the GASB conduct PIRs?</vt:lpstr>
      <vt:lpstr>How does the GASB involve stakeholders in PIR?</vt:lpstr>
      <vt:lpstr>Which Statements are under review?</vt:lpstr>
      <vt:lpstr>What is the status of the PIRs?</vt:lpstr>
      <vt:lpstr>Questions?</vt:lpstr>
      <vt:lpstr>www.gasb.org</vt:lpstr>
      <vt:lpstr>Website 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GASB UPDATE</dc:title>
  <dc:creator>Tammy St. Gelais</dc:creator>
  <cp:lastModifiedBy>Tammy St. Gelais</cp:lastModifiedBy>
  <cp:revision>1</cp:revision>
  <dcterms:created xsi:type="dcterms:W3CDTF">2022-09-02T14:30:38Z</dcterms:created>
  <dcterms:modified xsi:type="dcterms:W3CDTF">2022-09-02T14:31:27Z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0x010100EF2F545CAC75134D8C82B943C584B83A</vt:lpwstr>
  </property>
  <property fmtid="{D5CDD505-2E9C-101B-9397-08002B2CF9AE}" pid="3" name="Project">
    <vt:lpwstr/>
  </property>
  <property fmtid="{D5CDD505-2E9C-101B-9397-08002B2CF9AE}" pid="4" name="Pronouncement">
    <vt:lpwstr/>
  </property>
</Properties>
</file>