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1.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3.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6.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9.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0.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4"/>
  </p:sldMasterIdLst>
  <p:notesMasterIdLst>
    <p:notesMasterId r:id="rId74"/>
  </p:notesMasterIdLst>
  <p:handoutMasterIdLst>
    <p:handoutMasterId r:id="rId75"/>
  </p:handoutMasterIdLst>
  <p:sldIdLst>
    <p:sldId id="256" r:id="rId5"/>
    <p:sldId id="376" r:id="rId6"/>
    <p:sldId id="274" r:id="rId7"/>
    <p:sldId id="372" r:id="rId8"/>
    <p:sldId id="278" r:id="rId9"/>
    <p:sldId id="377" r:id="rId10"/>
    <p:sldId id="432" r:id="rId11"/>
    <p:sldId id="382" r:id="rId12"/>
    <p:sldId id="379" r:id="rId13"/>
    <p:sldId id="293" r:id="rId14"/>
    <p:sldId id="381" r:id="rId15"/>
    <p:sldId id="395" r:id="rId16"/>
    <p:sldId id="464" r:id="rId17"/>
    <p:sldId id="279" r:id="rId18"/>
    <p:sldId id="280" r:id="rId19"/>
    <p:sldId id="466" r:id="rId20"/>
    <p:sldId id="396" r:id="rId21"/>
    <p:sldId id="397" r:id="rId22"/>
    <p:sldId id="398" r:id="rId23"/>
    <p:sldId id="399" r:id="rId24"/>
    <p:sldId id="351" r:id="rId25"/>
    <p:sldId id="400" r:id="rId26"/>
    <p:sldId id="401" r:id="rId27"/>
    <p:sldId id="402" r:id="rId28"/>
    <p:sldId id="403" r:id="rId29"/>
    <p:sldId id="405" r:id="rId30"/>
    <p:sldId id="406" r:id="rId31"/>
    <p:sldId id="409" r:id="rId32"/>
    <p:sldId id="408" r:id="rId33"/>
    <p:sldId id="465" r:id="rId34"/>
    <p:sldId id="410" r:id="rId35"/>
    <p:sldId id="412" r:id="rId36"/>
    <p:sldId id="413" r:id="rId37"/>
    <p:sldId id="414" r:id="rId38"/>
    <p:sldId id="415" r:id="rId39"/>
    <p:sldId id="416" r:id="rId40"/>
    <p:sldId id="417" r:id="rId41"/>
    <p:sldId id="424" r:id="rId42"/>
    <p:sldId id="404" r:id="rId43"/>
    <p:sldId id="418" r:id="rId44"/>
    <p:sldId id="374" r:id="rId45"/>
    <p:sldId id="467" r:id="rId46"/>
    <p:sldId id="419" r:id="rId47"/>
    <p:sldId id="422" r:id="rId48"/>
    <p:sldId id="425" r:id="rId49"/>
    <p:sldId id="309" r:id="rId50"/>
    <p:sldId id="323" r:id="rId51"/>
    <p:sldId id="469" r:id="rId52"/>
    <p:sldId id="334" r:id="rId53"/>
    <p:sldId id="356" r:id="rId54"/>
    <p:sldId id="308" r:id="rId55"/>
    <p:sldId id="310" r:id="rId56"/>
    <p:sldId id="357" r:id="rId57"/>
    <p:sldId id="423" r:id="rId58"/>
    <p:sldId id="370" r:id="rId59"/>
    <p:sldId id="358" r:id="rId60"/>
    <p:sldId id="359" r:id="rId61"/>
    <p:sldId id="366" r:id="rId62"/>
    <p:sldId id="463" r:id="rId63"/>
    <p:sldId id="384" r:id="rId64"/>
    <p:sldId id="354" r:id="rId65"/>
    <p:sldId id="360" r:id="rId66"/>
    <p:sldId id="361" r:id="rId67"/>
    <p:sldId id="340" r:id="rId68"/>
    <p:sldId id="341" r:id="rId69"/>
    <p:sldId id="364" r:id="rId70"/>
    <p:sldId id="365" r:id="rId71"/>
    <p:sldId id="371" r:id="rId72"/>
    <p:sldId id="468" r:id="rId7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3CB6D-6646-411F-AA2C-69282877130B}" v="561" dt="2022-08-16T20:27:08.21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02" autoAdjust="0"/>
    <p:restoredTop sz="65100" autoAdjust="0"/>
  </p:normalViewPr>
  <p:slideViewPr>
    <p:cSldViewPr>
      <p:cViewPr varScale="1">
        <p:scale>
          <a:sx n="74" d="100"/>
          <a:sy n="74" d="100"/>
        </p:scale>
        <p:origin x="1194" y="66"/>
      </p:cViewPr>
      <p:guideLst>
        <p:guide orient="horz" pos="2160"/>
        <p:guide pos="3839"/>
      </p:guideLst>
    </p:cSldViewPr>
  </p:slideViewPr>
  <p:notesTextViewPr>
    <p:cViewPr>
      <p:scale>
        <a:sx n="100" d="100"/>
        <a:sy n="100" d="100"/>
      </p:scale>
      <p:origin x="0" y="0"/>
    </p:cViewPr>
  </p:notesTextViewPr>
  <p:notesViewPr>
    <p:cSldViewPr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1.svg"/><Relationship Id="rId5" Type="http://schemas.openxmlformats.org/officeDocument/2006/relationships/image" Target="../media/image27.png"/><Relationship Id="rId4" Type="http://schemas.openxmlformats.org/officeDocument/2006/relationships/image" Target="../media/image40.svg"/></Relationships>
</file>

<file path=ppt/diagrams/_rels/data2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2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hyperlink" Target="https://diovermont.org/wp-content/uploads/2022/02/Internal-Control-Checklist-Fillable-.pdf" TargetMode="External"/><Relationship Id="rId5" Type="http://schemas.openxmlformats.org/officeDocument/2006/relationships/image" Target="../media/image62.svg"/><Relationship Id="rId4" Type="http://schemas.openxmlformats.org/officeDocument/2006/relationships/image" Target="../media/image61.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73.svg"/><Relationship Id="rId4" Type="http://schemas.openxmlformats.org/officeDocument/2006/relationships/image" Target="../media/image69.svg"/><Relationship Id="rId9" Type="http://schemas.openxmlformats.org/officeDocument/2006/relationships/image" Target="../media/image72.png"/></Relationships>
</file>

<file path=ppt/diagrams/_rels/data3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1" Type="http://schemas.openxmlformats.org/officeDocument/2006/relationships/hyperlink" Target="http://www.coso.org/" TargetMode="External"/></Relationships>
</file>

<file path=ppt/diagrams/_rels/drawing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1.svg"/><Relationship Id="rId5" Type="http://schemas.openxmlformats.org/officeDocument/2006/relationships/image" Target="../media/image27.png"/><Relationship Id="rId4" Type="http://schemas.openxmlformats.org/officeDocument/2006/relationships/image" Target="../media/image40.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6.xml.rels><?xml version="1.0" encoding="UTF-8" standalone="yes"?>
<Relationships xmlns="http://schemas.openxmlformats.org/package/2006/relationships"><Relationship Id="rId3" Type="http://schemas.openxmlformats.org/officeDocument/2006/relationships/hyperlink" Target="https://diovermont.org/wp-content/uploads/2022/02/Internal-Control-Checklist-Fillable-.pdf" TargetMode="External"/><Relationship Id="rId2" Type="http://schemas.openxmlformats.org/officeDocument/2006/relationships/image" Target="../media/image52.svg"/><Relationship Id="rId1" Type="http://schemas.openxmlformats.org/officeDocument/2006/relationships/image" Target="../media/image51.png"/><Relationship Id="rId5" Type="http://schemas.openxmlformats.org/officeDocument/2006/relationships/image" Target="../media/image62.svg"/><Relationship Id="rId4" Type="http://schemas.openxmlformats.org/officeDocument/2006/relationships/image" Target="../media/image6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73.svg"/><Relationship Id="rId4" Type="http://schemas.openxmlformats.org/officeDocument/2006/relationships/image" Target="../media/image69.svg"/><Relationship Id="rId9" Type="http://schemas.openxmlformats.org/officeDocument/2006/relationships/image" Target="../media/image72.png"/></Relationships>
</file>

<file path=ppt/diagrams/_rels/drawing3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1" Type="http://schemas.openxmlformats.org/officeDocument/2006/relationships/hyperlink" Target="http://www.coso.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553F1-C090-4230-A5A9-4FD9A5BA6F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F9D80C-4BA9-4EDD-823A-0AE1B5464CE9}">
      <dgm:prSet/>
      <dgm:spPr/>
      <dgm:t>
        <a:bodyPr/>
        <a:lstStyle/>
        <a:p>
          <a:r>
            <a:rPr lang="en-US" dirty="0"/>
            <a:t>What is the Purpose Internal Controls?</a:t>
          </a:r>
        </a:p>
      </dgm:t>
    </dgm:pt>
    <dgm:pt modelId="{7CCEBF6A-129F-4FCF-894A-0F4FB7D55E53}" type="parTrans" cxnId="{C7FB7771-234A-432C-A6D5-7F1A2A8DE0E7}">
      <dgm:prSet/>
      <dgm:spPr/>
      <dgm:t>
        <a:bodyPr/>
        <a:lstStyle/>
        <a:p>
          <a:endParaRPr lang="en-US"/>
        </a:p>
      </dgm:t>
    </dgm:pt>
    <dgm:pt modelId="{FCFB7ECC-C09B-4606-BC01-53BA9ACBBABA}" type="sibTrans" cxnId="{C7FB7771-234A-432C-A6D5-7F1A2A8DE0E7}">
      <dgm:prSet/>
      <dgm:spPr/>
      <dgm:t>
        <a:bodyPr/>
        <a:lstStyle/>
        <a:p>
          <a:endParaRPr lang="en-US"/>
        </a:p>
      </dgm:t>
    </dgm:pt>
    <dgm:pt modelId="{5F29F497-535D-4F9B-A9CA-46E1F0ACF922}">
      <dgm:prSet/>
      <dgm:spPr/>
      <dgm:t>
        <a:bodyPr/>
        <a:lstStyle/>
        <a:p>
          <a:r>
            <a:rPr lang="en-US" dirty="0"/>
            <a:t>What does it mean to “segregate duties”?</a:t>
          </a:r>
        </a:p>
      </dgm:t>
    </dgm:pt>
    <dgm:pt modelId="{D07A6D9F-2F06-4901-B8A2-2AAA0B6C41E0}" type="parTrans" cxnId="{5C5AC7FA-5B0C-4484-B8AC-32AD34111360}">
      <dgm:prSet/>
      <dgm:spPr/>
      <dgm:t>
        <a:bodyPr/>
        <a:lstStyle/>
        <a:p>
          <a:endParaRPr lang="en-US"/>
        </a:p>
      </dgm:t>
    </dgm:pt>
    <dgm:pt modelId="{0FCB67BB-9B8B-4245-8A33-8E67840A5F11}" type="sibTrans" cxnId="{5C5AC7FA-5B0C-4484-B8AC-32AD34111360}">
      <dgm:prSet/>
      <dgm:spPr/>
      <dgm:t>
        <a:bodyPr/>
        <a:lstStyle/>
        <a:p>
          <a:endParaRPr lang="en-US"/>
        </a:p>
      </dgm:t>
    </dgm:pt>
    <dgm:pt modelId="{6A6BBDCE-C1B0-419E-9C1D-0C2B451D3937}">
      <dgm:prSet/>
      <dgm:spPr/>
      <dgm:t>
        <a:bodyPr/>
        <a:lstStyle/>
        <a:p>
          <a:r>
            <a:rPr lang="en-US" dirty="0"/>
            <a:t>Learn why….</a:t>
          </a:r>
        </a:p>
      </dgm:t>
    </dgm:pt>
    <dgm:pt modelId="{93F441A4-3231-463C-9713-041A7F581039}" type="parTrans" cxnId="{24FFFDBF-C922-41E3-9768-A0CA7A2F9970}">
      <dgm:prSet/>
      <dgm:spPr/>
      <dgm:t>
        <a:bodyPr/>
        <a:lstStyle/>
        <a:p>
          <a:endParaRPr lang="en-US"/>
        </a:p>
      </dgm:t>
    </dgm:pt>
    <dgm:pt modelId="{B2A7D37C-8CFB-48FA-865E-AF6B5B5771E1}" type="sibTrans" cxnId="{24FFFDBF-C922-41E3-9768-A0CA7A2F9970}">
      <dgm:prSet/>
      <dgm:spPr/>
      <dgm:t>
        <a:bodyPr/>
        <a:lstStyle/>
        <a:p>
          <a:endParaRPr lang="en-US"/>
        </a:p>
      </dgm:t>
    </dgm:pt>
    <dgm:pt modelId="{76BDB586-52CB-4AA5-ADEF-690CC630CED9}">
      <dgm:prSet/>
      <dgm:spPr/>
      <dgm:t>
        <a:bodyPr/>
        <a:lstStyle/>
        <a:p>
          <a:r>
            <a:rPr lang="en-US" dirty="0"/>
            <a:t>This is a process: a means to an end, not the end itself.</a:t>
          </a:r>
        </a:p>
      </dgm:t>
    </dgm:pt>
    <dgm:pt modelId="{35A212FA-7CF5-493C-A984-259B4B084F3A}" type="parTrans" cxnId="{8BD4E802-A95B-41BF-A9CF-4A2FBCBA5C7D}">
      <dgm:prSet/>
      <dgm:spPr/>
      <dgm:t>
        <a:bodyPr/>
        <a:lstStyle/>
        <a:p>
          <a:endParaRPr lang="en-US"/>
        </a:p>
      </dgm:t>
    </dgm:pt>
    <dgm:pt modelId="{3CF73253-5B52-4D42-9BAE-A15D2503B5DE}" type="sibTrans" cxnId="{8BD4E802-A95B-41BF-A9CF-4A2FBCBA5C7D}">
      <dgm:prSet/>
      <dgm:spPr/>
      <dgm:t>
        <a:bodyPr/>
        <a:lstStyle/>
        <a:p>
          <a:endParaRPr lang="en-US"/>
        </a:p>
      </dgm:t>
    </dgm:pt>
    <dgm:pt modelId="{EF9A55A1-7144-4E36-909B-21723FB49A50}">
      <dgm:prSet/>
      <dgm:spPr/>
      <dgm:t>
        <a:bodyPr/>
        <a:lstStyle/>
        <a:p>
          <a:r>
            <a:rPr lang="en-US" dirty="0"/>
            <a:t>Accomplished by people, not merely policy, procedures and forms.</a:t>
          </a:r>
        </a:p>
      </dgm:t>
    </dgm:pt>
    <dgm:pt modelId="{2DDD00B4-7555-4A13-88DE-0001DDE1A76F}" type="parTrans" cxnId="{EB509E03-4B8D-4786-B42F-C6654622C960}">
      <dgm:prSet/>
      <dgm:spPr/>
      <dgm:t>
        <a:bodyPr/>
        <a:lstStyle/>
        <a:p>
          <a:endParaRPr lang="en-US"/>
        </a:p>
      </dgm:t>
    </dgm:pt>
    <dgm:pt modelId="{C6E8FDD4-E5E1-466A-8674-890EF61D1B2E}" type="sibTrans" cxnId="{EB509E03-4B8D-4786-B42F-C6654622C960}">
      <dgm:prSet/>
      <dgm:spPr/>
      <dgm:t>
        <a:bodyPr/>
        <a:lstStyle/>
        <a:p>
          <a:endParaRPr lang="en-US"/>
        </a:p>
      </dgm:t>
    </dgm:pt>
    <dgm:pt modelId="{AAAC48E4-060D-4F4C-BABC-F64D400AC8FD}">
      <dgm:prSet/>
      <dgm:spPr/>
      <dgm:t>
        <a:bodyPr/>
        <a:lstStyle/>
        <a:p>
          <a:r>
            <a:rPr lang="en-US" dirty="0"/>
            <a:t>Reasonable, but not absolute, assurance that assets and resources are safeguarded.</a:t>
          </a:r>
        </a:p>
      </dgm:t>
    </dgm:pt>
    <dgm:pt modelId="{1B0B92F0-2672-4B3D-ABB2-9F687C1F7B53}" type="parTrans" cxnId="{91BB09A0-02A5-4545-8C6E-3B229F911979}">
      <dgm:prSet/>
      <dgm:spPr/>
      <dgm:t>
        <a:bodyPr/>
        <a:lstStyle/>
        <a:p>
          <a:endParaRPr lang="en-US"/>
        </a:p>
      </dgm:t>
    </dgm:pt>
    <dgm:pt modelId="{1B2D53D2-7ADF-4EDE-9A20-472A2EE37494}" type="sibTrans" cxnId="{91BB09A0-02A5-4545-8C6E-3B229F911979}">
      <dgm:prSet/>
      <dgm:spPr/>
      <dgm:t>
        <a:bodyPr/>
        <a:lstStyle/>
        <a:p>
          <a:endParaRPr lang="en-US"/>
        </a:p>
      </dgm:t>
    </dgm:pt>
    <dgm:pt modelId="{4D9C9175-78AD-46D9-B62C-DAA67E404EEB}">
      <dgm:prSet/>
      <dgm:spPr/>
      <dgm:t>
        <a:bodyPr/>
        <a:lstStyle/>
        <a:p>
          <a:r>
            <a:rPr lang="en-US" dirty="0"/>
            <a:t>How are Internal Controls Developed? </a:t>
          </a:r>
        </a:p>
      </dgm:t>
    </dgm:pt>
    <dgm:pt modelId="{3D1A2E6C-3876-401E-B861-8C1FD6BDB4E1}" type="parTrans" cxnId="{91A5C33D-0777-4D17-8FCA-7E9607D8C459}">
      <dgm:prSet/>
      <dgm:spPr/>
    </dgm:pt>
    <dgm:pt modelId="{33D1D4DB-57C0-4E69-A641-B894396E3C6D}" type="sibTrans" cxnId="{91A5C33D-0777-4D17-8FCA-7E9607D8C459}">
      <dgm:prSet/>
      <dgm:spPr/>
    </dgm:pt>
    <dgm:pt modelId="{65BBC974-92B1-46AE-AC32-82CA6365EA01}" type="pres">
      <dgm:prSet presAssocID="{2FD553F1-C090-4230-A5A9-4FD9A5BA6F90}" presName="vert0" presStyleCnt="0">
        <dgm:presLayoutVars>
          <dgm:dir/>
          <dgm:animOne val="branch"/>
          <dgm:animLvl val="lvl"/>
        </dgm:presLayoutVars>
      </dgm:prSet>
      <dgm:spPr/>
    </dgm:pt>
    <dgm:pt modelId="{A5E90099-DCC9-41B7-9157-60C4452CAA40}" type="pres">
      <dgm:prSet presAssocID="{E1F9D80C-4BA9-4EDD-823A-0AE1B5464CE9}" presName="thickLine" presStyleLbl="alignNode1" presStyleIdx="0" presStyleCnt="4"/>
      <dgm:spPr/>
    </dgm:pt>
    <dgm:pt modelId="{59E789D3-ACD0-4D89-84F6-78F761648827}" type="pres">
      <dgm:prSet presAssocID="{E1F9D80C-4BA9-4EDD-823A-0AE1B5464CE9}" presName="horz1" presStyleCnt="0"/>
      <dgm:spPr/>
    </dgm:pt>
    <dgm:pt modelId="{1D166698-7FC8-4119-A5BF-A21B2253D50E}" type="pres">
      <dgm:prSet presAssocID="{E1F9D80C-4BA9-4EDD-823A-0AE1B5464CE9}" presName="tx1" presStyleLbl="revTx" presStyleIdx="0" presStyleCnt="7" custScaleX="500000"/>
      <dgm:spPr/>
    </dgm:pt>
    <dgm:pt modelId="{C865A50C-2E5D-4CE9-98FA-100952357CF3}" type="pres">
      <dgm:prSet presAssocID="{E1F9D80C-4BA9-4EDD-823A-0AE1B5464CE9}" presName="vert1" presStyleCnt="0"/>
      <dgm:spPr/>
    </dgm:pt>
    <dgm:pt modelId="{7EB4DAAB-3E84-42A2-8208-45CDDFB093A8}" type="pres">
      <dgm:prSet presAssocID="{4D9C9175-78AD-46D9-B62C-DAA67E404EEB}" presName="thickLine" presStyleLbl="alignNode1" presStyleIdx="1" presStyleCnt="4"/>
      <dgm:spPr/>
    </dgm:pt>
    <dgm:pt modelId="{D9C08A1A-C742-4C66-A91F-9725E9302F0D}" type="pres">
      <dgm:prSet presAssocID="{4D9C9175-78AD-46D9-B62C-DAA67E404EEB}" presName="horz1" presStyleCnt="0"/>
      <dgm:spPr/>
    </dgm:pt>
    <dgm:pt modelId="{EEE6953C-9C53-47FA-8192-A2D7AE7C2475}" type="pres">
      <dgm:prSet presAssocID="{4D9C9175-78AD-46D9-B62C-DAA67E404EEB}" presName="tx1" presStyleLbl="revTx" presStyleIdx="1" presStyleCnt="7" custScaleX="427027"/>
      <dgm:spPr/>
    </dgm:pt>
    <dgm:pt modelId="{85790578-8164-44EC-966B-72B5BE42FAE6}" type="pres">
      <dgm:prSet presAssocID="{4D9C9175-78AD-46D9-B62C-DAA67E404EEB}" presName="vert1" presStyleCnt="0"/>
      <dgm:spPr/>
    </dgm:pt>
    <dgm:pt modelId="{FD014F94-1AAE-4255-BABA-4242DD4E553D}" type="pres">
      <dgm:prSet presAssocID="{5F29F497-535D-4F9B-A9CA-46E1F0ACF922}" presName="thickLine" presStyleLbl="alignNode1" presStyleIdx="2" presStyleCnt="4"/>
      <dgm:spPr/>
    </dgm:pt>
    <dgm:pt modelId="{12A64C74-EDB7-40C1-83E7-58D43EB0CD64}" type="pres">
      <dgm:prSet presAssocID="{5F29F497-535D-4F9B-A9CA-46E1F0ACF922}" presName="horz1" presStyleCnt="0"/>
      <dgm:spPr/>
    </dgm:pt>
    <dgm:pt modelId="{504F4BDD-F6FC-43C0-BD70-8962976315BC}" type="pres">
      <dgm:prSet presAssocID="{5F29F497-535D-4F9B-A9CA-46E1F0ACF922}" presName="tx1" presStyleLbl="revTx" presStyleIdx="2" presStyleCnt="7" custScaleX="500000"/>
      <dgm:spPr/>
    </dgm:pt>
    <dgm:pt modelId="{01C249BC-0F95-41F8-AD11-6411AA1EB86F}" type="pres">
      <dgm:prSet presAssocID="{5F29F497-535D-4F9B-A9CA-46E1F0ACF922}" presName="vert1" presStyleCnt="0"/>
      <dgm:spPr/>
    </dgm:pt>
    <dgm:pt modelId="{E1DC11D8-E738-4939-AE45-2B39A88A7E86}" type="pres">
      <dgm:prSet presAssocID="{6A6BBDCE-C1B0-419E-9C1D-0C2B451D3937}" presName="thickLine" presStyleLbl="alignNode1" presStyleIdx="3" presStyleCnt="4"/>
      <dgm:spPr/>
    </dgm:pt>
    <dgm:pt modelId="{467B8DED-9F38-4BC5-9A45-5575A6A13DD2}" type="pres">
      <dgm:prSet presAssocID="{6A6BBDCE-C1B0-419E-9C1D-0C2B451D3937}" presName="horz1" presStyleCnt="0"/>
      <dgm:spPr/>
    </dgm:pt>
    <dgm:pt modelId="{D72FC8AB-2175-491E-93E5-75222DFCEC74}" type="pres">
      <dgm:prSet presAssocID="{6A6BBDCE-C1B0-419E-9C1D-0C2B451D3937}" presName="tx1" presStyleLbl="revTx" presStyleIdx="3" presStyleCnt="7"/>
      <dgm:spPr/>
    </dgm:pt>
    <dgm:pt modelId="{8F7149A7-D94B-48DF-836D-46FA5BF89BFD}" type="pres">
      <dgm:prSet presAssocID="{6A6BBDCE-C1B0-419E-9C1D-0C2B451D3937}" presName="vert1" presStyleCnt="0"/>
      <dgm:spPr/>
    </dgm:pt>
    <dgm:pt modelId="{1A91F790-27FB-4843-BF43-F192AAA978D1}" type="pres">
      <dgm:prSet presAssocID="{76BDB586-52CB-4AA5-ADEF-690CC630CED9}" presName="vertSpace2a" presStyleCnt="0"/>
      <dgm:spPr/>
    </dgm:pt>
    <dgm:pt modelId="{6D9752E0-E79B-4AE2-A2DC-D4D53B5C944F}" type="pres">
      <dgm:prSet presAssocID="{76BDB586-52CB-4AA5-ADEF-690CC630CED9}" presName="horz2" presStyleCnt="0"/>
      <dgm:spPr/>
    </dgm:pt>
    <dgm:pt modelId="{DB556552-7157-43A8-BBC9-4F985591BFE3}" type="pres">
      <dgm:prSet presAssocID="{76BDB586-52CB-4AA5-ADEF-690CC630CED9}" presName="horzSpace2" presStyleCnt="0"/>
      <dgm:spPr/>
    </dgm:pt>
    <dgm:pt modelId="{F21BEDE9-054C-42B4-8190-45ABEE676F21}" type="pres">
      <dgm:prSet presAssocID="{76BDB586-52CB-4AA5-ADEF-690CC630CED9}" presName="tx2" presStyleLbl="revTx" presStyleIdx="4" presStyleCnt="7"/>
      <dgm:spPr/>
    </dgm:pt>
    <dgm:pt modelId="{1D930AC5-85FE-4CCC-A68E-A6014944A49C}" type="pres">
      <dgm:prSet presAssocID="{76BDB586-52CB-4AA5-ADEF-690CC630CED9}" presName="vert2" presStyleCnt="0"/>
      <dgm:spPr/>
    </dgm:pt>
    <dgm:pt modelId="{EDD7FF98-45CF-4354-A83F-1C3AE9211A9D}" type="pres">
      <dgm:prSet presAssocID="{76BDB586-52CB-4AA5-ADEF-690CC630CED9}" presName="thinLine2b" presStyleLbl="callout" presStyleIdx="0" presStyleCnt="3"/>
      <dgm:spPr/>
    </dgm:pt>
    <dgm:pt modelId="{D9BB911E-4195-4C90-A466-DCBCDAD778BD}" type="pres">
      <dgm:prSet presAssocID="{76BDB586-52CB-4AA5-ADEF-690CC630CED9}" presName="vertSpace2b" presStyleCnt="0"/>
      <dgm:spPr/>
    </dgm:pt>
    <dgm:pt modelId="{F1A9EC8E-69DD-4882-B8FA-2022774A3A9B}" type="pres">
      <dgm:prSet presAssocID="{EF9A55A1-7144-4E36-909B-21723FB49A50}" presName="horz2" presStyleCnt="0"/>
      <dgm:spPr/>
    </dgm:pt>
    <dgm:pt modelId="{A313EBDE-34B9-40BF-A75C-5B35FFC72AC3}" type="pres">
      <dgm:prSet presAssocID="{EF9A55A1-7144-4E36-909B-21723FB49A50}" presName="horzSpace2" presStyleCnt="0"/>
      <dgm:spPr/>
    </dgm:pt>
    <dgm:pt modelId="{83AF3CE4-2A4C-4A3A-89E4-8D744D6210B5}" type="pres">
      <dgm:prSet presAssocID="{EF9A55A1-7144-4E36-909B-21723FB49A50}" presName="tx2" presStyleLbl="revTx" presStyleIdx="5" presStyleCnt="7"/>
      <dgm:spPr/>
    </dgm:pt>
    <dgm:pt modelId="{D833860E-11D6-4D19-92C2-8965090AAD8A}" type="pres">
      <dgm:prSet presAssocID="{EF9A55A1-7144-4E36-909B-21723FB49A50}" presName="vert2" presStyleCnt="0"/>
      <dgm:spPr/>
    </dgm:pt>
    <dgm:pt modelId="{14A4FE9D-0FA5-49FB-A6DE-56EEC85F1709}" type="pres">
      <dgm:prSet presAssocID="{EF9A55A1-7144-4E36-909B-21723FB49A50}" presName="thinLine2b" presStyleLbl="callout" presStyleIdx="1" presStyleCnt="3"/>
      <dgm:spPr/>
    </dgm:pt>
    <dgm:pt modelId="{76612162-06FD-46DB-BAE3-72D55B67306D}" type="pres">
      <dgm:prSet presAssocID="{EF9A55A1-7144-4E36-909B-21723FB49A50}" presName="vertSpace2b" presStyleCnt="0"/>
      <dgm:spPr/>
    </dgm:pt>
    <dgm:pt modelId="{BDEEA832-849F-4331-9467-F73FEE13DAE1}" type="pres">
      <dgm:prSet presAssocID="{AAAC48E4-060D-4F4C-BABC-F64D400AC8FD}" presName="horz2" presStyleCnt="0"/>
      <dgm:spPr/>
    </dgm:pt>
    <dgm:pt modelId="{12EF63BE-97D1-4CCD-BE83-1FB3419799FE}" type="pres">
      <dgm:prSet presAssocID="{AAAC48E4-060D-4F4C-BABC-F64D400AC8FD}" presName="horzSpace2" presStyleCnt="0"/>
      <dgm:spPr/>
    </dgm:pt>
    <dgm:pt modelId="{0364918C-EB8F-416F-9D82-4DA74F0ED808}" type="pres">
      <dgm:prSet presAssocID="{AAAC48E4-060D-4F4C-BABC-F64D400AC8FD}" presName="tx2" presStyleLbl="revTx" presStyleIdx="6" presStyleCnt="7"/>
      <dgm:spPr/>
    </dgm:pt>
    <dgm:pt modelId="{8BFEB6C0-4782-4E2C-8C21-5D11A311AFDA}" type="pres">
      <dgm:prSet presAssocID="{AAAC48E4-060D-4F4C-BABC-F64D400AC8FD}" presName="vert2" presStyleCnt="0"/>
      <dgm:spPr/>
    </dgm:pt>
    <dgm:pt modelId="{B9EFC826-B8A6-4934-A401-53BE57D8045A}" type="pres">
      <dgm:prSet presAssocID="{AAAC48E4-060D-4F4C-BABC-F64D400AC8FD}" presName="thinLine2b" presStyleLbl="callout" presStyleIdx="2" presStyleCnt="3"/>
      <dgm:spPr/>
    </dgm:pt>
    <dgm:pt modelId="{3552475D-1A3B-4C9F-A247-B02238C8C4B5}" type="pres">
      <dgm:prSet presAssocID="{AAAC48E4-060D-4F4C-BABC-F64D400AC8FD}" presName="vertSpace2b" presStyleCnt="0"/>
      <dgm:spPr/>
    </dgm:pt>
  </dgm:ptLst>
  <dgm:cxnLst>
    <dgm:cxn modelId="{8BD4E802-A95B-41BF-A9CF-4A2FBCBA5C7D}" srcId="{6A6BBDCE-C1B0-419E-9C1D-0C2B451D3937}" destId="{76BDB586-52CB-4AA5-ADEF-690CC630CED9}" srcOrd="0" destOrd="0" parTransId="{35A212FA-7CF5-493C-A984-259B4B084F3A}" sibTransId="{3CF73253-5B52-4D42-9BAE-A15D2503B5DE}"/>
    <dgm:cxn modelId="{EB509E03-4B8D-4786-B42F-C6654622C960}" srcId="{6A6BBDCE-C1B0-419E-9C1D-0C2B451D3937}" destId="{EF9A55A1-7144-4E36-909B-21723FB49A50}" srcOrd="1" destOrd="0" parTransId="{2DDD00B4-7555-4A13-88DE-0001DDE1A76F}" sibTransId="{C6E8FDD4-E5E1-466A-8674-890EF61D1B2E}"/>
    <dgm:cxn modelId="{B9B3B107-C49B-46F7-B652-7DE2073448A2}" type="presOf" srcId="{EF9A55A1-7144-4E36-909B-21723FB49A50}" destId="{83AF3CE4-2A4C-4A3A-89E4-8D744D6210B5}" srcOrd="0" destOrd="0" presId="urn:microsoft.com/office/officeart/2008/layout/LinedList"/>
    <dgm:cxn modelId="{91A5C33D-0777-4D17-8FCA-7E9607D8C459}" srcId="{2FD553F1-C090-4230-A5A9-4FD9A5BA6F90}" destId="{4D9C9175-78AD-46D9-B62C-DAA67E404EEB}" srcOrd="1" destOrd="0" parTransId="{3D1A2E6C-3876-401E-B861-8C1FD6BDB4E1}" sibTransId="{33D1D4DB-57C0-4E69-A641-B894396E3C6D}"/>
    <dgm:cxn modelId="{B283D866-DE10-4599-AD7D-0E9412E1BDDA}" type="presOf" srcId="{6A6BBDCE-C1B0-419E-9C1D-0C2B451D3937}" destId="{D72FC8AB-2175-491E-93E5-75222DFCEC74}" srcOrd="0" destOrd="0" presId="urn:microsoft.com/office/officeart/2008/layout/LinedList"/>
    <dgm:cxn modelId="{5AA11A6C-CB71-4AAF-B3D4-D63525542B91}" type="presOf" srcId="{2FD553F1-C090-4230-A5A9-4FD9A5BA6F90}" destId="{65BBC974-92B1-46AE-AC32-82CA6365EA01}" srcOrd="0" destOrd="0" presId="urn:microsoft.com/office/officeart/2008/layout/LinedList"/>
    <dgm:cxn modelId="{C7FB7771-234A-432C-A6D5-7F1A2A8DE0E7}" srcId="{2FD553F1-C090-4230-A5A9-4FD9A5BA6F90}" destId="{E1F9D80C-4BA9-4EDD-823A-0AE1B5464CE9}" srcOrd="0" destOrd="0" parTransId="{7CCEBF6A-129F-4FCF-894A-0F4FB7D55E53}" sibTransId="{FCFB7ECC-C09B-4606-BC01-53BA9ACBBABA}"/>
    <dgm:cxn modelId="{ECE64B55-24AD-489F-B170-75D0262C782B}" type="presOf" srcId="{76BDB586-52CB-4AA5-ADEF-690CC630CED9}" destId="{F21BEDE9-054C-42B4-8190-45ABEE676F21}" srcOrd="0" destOrd="0" presId="urn:microsoft.com/office/officeart/2008/layout/LinedList"/>
    <dgm:cxn modelId="{D0C8A89A-57B2-4B56-A47B-4B1236DDC966}" type="presOf" srcId="{AAAC48E4-060D-4F4C-BABC-F64D400AC8FD}" destId="{0364918C-EB8F-416F-9D82-4DA74F0ED808}" srcOrd="0" destOrd="0" presId="urn:microsoft.com/office/officeart/2008/layout/LinedList"/>
    <dgm:cxn modelId="{91BB09A0-02A5-4545-8C6E-3B229F911979}" srcId="{6A6BBDCE-C1B0-419E-9C1D-0C2B451D3937}" destId="{AAAC48E4-060D-4F4C-BABC-F64D400AC8FD}" srcOrd="2" destOrd="0" parTransId="{1B0B92F0-2672-4B3D-ABB2-9F687C1F7B53}" sibTransId="{1B2D53D2-7ADF-4EDE-9A20-472A2EE37494}"/>
    <dgm:cxn modelId="{24FFFDBF-C922-41E3-9768-A0CA7A2F9970}" srcId="{2FD553F1-C090-4230-A5A9-4FD9A5BA6F90}" destId="{6A6BBDCE-C1B0-419E-9C1D-0C2B451D3937}" srcOrd="3" destOrd="0" parTransId="{93F441A4-3231-463C-9713-041A7F581039}" sibTransId="{B2A7D37C-8CFB-48FA-865E-AF6B5B5771E1}"/>
    <dgm:cxn modelId="{2CA7EACD-6622-4075-881D-2DB75B6A3A0E}" type="presOf" srcId="{4D9C9175-78AD-46D9-B62C-DAA67E404EEB}" destId="{EEE6953C-9C53-47FA-8192-A2D7AE7C2475}" srcOrd="0" destOrd="0" presId="urn:microsoft.com/office/officeart/2008/layout/LinedList"/>
    <dgm:cxn modelId="{340B41D6-AE31-40EC-984D-86C2404FB30B}" type="presOf" srcId="{5F29F497-535D-4F9B-A9CA-46E1F0ACF922}" destId="{504F4BDD-F6FC-43C0-BD70-8962976315BC}" srcOrd="0" destOrd="0" presId="urn:microsoft.com/office/officeart/2008/layout/LinedList"/>
    <dgm:cxn modelId="{0D1C5CFA-4C35-46D1-AA96-DDEFD55918F8}" type="presOf" srcId="{E1F9D80C-4BA9-4EDD-823A-0AE1B5464CE9}" destId="{1D166698-7FC8-4119-A5BF-A21B2253D50E}" srcOrd="0" destOrd="0" presId="urn:microsoft.com/office/officeart/2008/layout/LinedList"/>
    <dgm:cxn modelId="{5C5AC7FA-5B0C-4484-B8AC-32AD34111360}" srcId="{2FD553F1-C090-4230-A5A9-4FD9A5BA6F90}" destId="{5F29F497-535D-4F9B-A9CA-46E1F0ACF922}" srcOrd="2" destOrd="0" parTransId="{D07A6D9F-2F06-4901-B8A2-2AAA0B6C41E0}" sibTransId="{0FCB67BB-9B8B-4245-8A33-8E67840A5F11}"/>
    <dgm:cxn modelId="{9562CE50-40BD-4C5C-A12C-7E48881B6FCD}" type="presParOf" srcId="{65BBC974-92B1-46AE-AC32-82CA6365EA01}" destId="{A5E90099-DCC9-41B7-9157-60C4452CAA40}" srcOrd="0" destOrd="0" presId="urn:microsoft.com/office/officeart/2008/layout/LinedList"/>
    <dgm:cxn modelId="{DA29117C-9A7E-4765-A302-A9A128AE9C52}" type="presParOf" srcId="{65BBC974-92B1-46AE-AC32-82CA6365EA01}" destId="{59E789D3-ACD0-4D89-84F6-78F761648827}" srcOrd="1" destOrd="0" presId="urn:microsoft.com/office/officeart/2008/layout/LinedList"/>
    <dgm:cxn modelId="{FB1A7665-A26D-4729-AA8B-F6C09C83BCAB}" type="presParOf" srcId="{59E789D3-ACD0-4D89-84F6-78F761648827}" destId="{1D166698-7FC8-4119-A5BF-A21B2253D50E}" srcOrd="0" destOrd="0" presId="urn:microsoft.com/office/officeart/2008/layout/LinedList"/>
    <dgm:cxn modelId="{BBE3D3FB-B85A-481F-ACFD-4F795AC1DACA}" type="presParOf" srcId="{59E789D3-ACD0-4D89-84F6-78F761648827}" destId="{C865A50C-2E5D-4CE9-98FA-100952357CF3}" srcOrd="1" destOrd="0" presId="urn:microsoft.com/office/officeart/2008/layout/LinedList"/>
    <dgm:cxn modelId="{56A628A7-EDA0-4A20-801E-966F8FD2E252}" type="presParOf" srcId="{65BBC974-92B1-46AE-AC32-82CA6365EA01}" destId="{7EB4DAAB-3E84-42A2-8208-45CDDFB093A8}" srcOrd="2" destOrd="0" presId="urn:microsoft.com/office/officeart/2008/layout/LinedList"/>
    <dgm:cxn modelId="{C55721DA-76B6-43C1-991E-D02F8D44C6BE}" type="presParOf" srcId="{65BBC974-92B1-46AE-AC32-82CA6365EA01}" destId="{D9C08A1A-C742-4C66-A91F-9725E9302F0D}" srcOrd="3" destOrd="0" presId="urn:microsoft.com/office/officeart/2008/layout/LinedList"/>
    <dgm:cxn modelId="{52D917F1-7038-420D-8B66-C76A69FE9873}" type="presParOf" srcId="{D9C08A1A-C742-4C66-A91F-9725E9302F0D}" destId="{EEE6953C-9C53-47FA-8192-A2D7AE7C2475}" srcOrd="0" destOrd="0" presId="urn:microsoft.com/office/officeart/2008/layout/LinedList"/>
    <dgm:cxn modelId="{E7497FC7-715F-4210-A647-4C38EB294DD4}" type="presParOf" srcId="{D9C08A1A-C742-4C66-A91F-9725E9302F0D}" destId="{85790578-8164-44EC-966B-72B5BE42FAE6}" srcOrd="1" destOrd="0" presId="urn:microsoft.com/office/officeart/2008/layout/LinedList"/>
    <dgm:cxn modelId="{747DB208-DBBE-49BD-BFB9-453B3855962F}" type="presParOf" srcId="{65BBC974-92B1-46AE-AC32-82CA6365EA01}" destId="{FD014F94-1AAE-4255-BABA-4242DD4E553D}" srcOrd="4" destOrd="0" presId="urn:microsoft.com/office/officeart/2008/layout/LinedList"/>
    <dgm:cxn modelId="{2D79132D-EC09-4239-9B3B-96D0C1BE3755}" type="presParOf" srcId="{65BBC974-92B1-46AE-AC32-82CA6365EA01}" destId="{12A64C74-EDB7-40C1-83E7-58D43EB0CD64}" srcOrd="5" destOrd="0" presId="urn:microsoft.com/office/officeart/2008/layout/LinedList"/>
    <dgm:cxn modelId="{B93DF878-42F4-4B02-AEAD-DD336A1ED18D}" type="presParOf" srcId="{12A64C74-EDB7-40C1-83E7-58D43EB0CD64}" destId="{504F4BDD-F6FC-43C0-BD70-8962976315BC}" srcOrd="0" destOrd="0" presId="urn:microsoft.com/office/officeart/2008/layout/LinedList"/>
    <dgm:cxn modelId="{049759A9-C62B-4425-83C5-D0AFE1B8C13D}" type="presParOf" srcId="{12A64C74-EDB7-40C1-83E7-58D43EB0CD64}" destId="{01C249BC-0F95-41F8-AD11-6411AA1EB86F}" srcOrd="1" destOrd="0" presId="urn:microsoft.com/office/officeart/2008/layout/LinedList"/>
    <dgm:cxn modelId="{B091E1A3-F057-4EE8-83DB-BA4936759B16}" type="presParOf" srcId="{65BBC974-92B1-46AE-AC32-82CA6365EA01}" destId="{E1DC11D8-E738-4939-AE45-2B39A88A7E86}" srcOrd="6" destOrd="0" presId="urn:microsoft.com/office/officeart/2008/layout/LinedList"/>
    <dgm:cxn modelId="{0FC7C945-66DA-461A-82D9-AD8A039CCC08}" type="presParOf" srcId="{65BBC974-92B1-46AE-AC32-82CA6365EA01}" destId="{467B8DED-9F38-4BC5-9A45-5575A6A13DD2}" srcOrd="7" destOrd="0" presId="urn:microsoft.com/office/officeart/2008/layout/LinedList"/>
    <dgm:cxn modelId="{FE9DFD1E-239D-4C51-B54C-60BCE7252CD0}" type="presParOf" srcId="{467B8DED-9F38-4BC5-9A45-5575A6A13DD2}" destId="{D72FC8AB-2175-491E-93E5-75222DFCEC74}" srcOrd="0" destOrd="0" presId="urn:microsoft.com/office/officeart/2008/layout/LinedList"/>
    <dgm:cxn modelId="{6AE7DDFF-8896-4E52-9BB9-785B6C956B67}" type="presParOf" srcId="{467B8DED-9F38-4BC5-9A45-5575A6A13DD2}" destId="{8F7149A7-D94B-48DF-836D-46FA5BF89BFD}" srcOrd="1" destOrd="0" presId="urn:microsoft.com/office/officeart/2008/layout/LinedList"/>
    <dgm:cxn modelId="{77F2B0D4-DD63-4141-97CD-5913F1ED2361}" type="presParOf" srcId="{8F7149A7-D94B-48DF-836D-46FA5BF89BFD}" destId="{1A91F790-27FB-4843-BF43-F192AAA978D1}" srcOrd="0" destOrd="0" presId="urn:microsoft.com/office/officeart/2008/layout/LinedList"/>
    <dgm:cxn modelId="{7C951DCC-95F7-47DC-827F-53D5B093E2A6}" type="presParOf" srcId="{8F7149A7-D94B-48DF-836D-46FA5BF89BFD}" destId="{6D9752E0-E79B-4AE2-A2DC-D4D53B5C944F}" srcOrd="1" destOrd="0" presId="urn:microsoft.com/office/officeart/2008/layout/LinedList"/>
    <dgm:cxn modelId="{5FC52191-29B8-4184-A80D-7BFF73052BB4}" type="presParOf" srcId="{6D9752E0-E79B-4AE2-A2DC-D4D53B5C944F}" destId="{DB556552-7157-43A8-BBC9-4F985591BFE3}" srcOrd="0" destOrd="0" presId="urn:microsoft.com/office/officeart/2008/layout/LinedList"/>
    <dgm:cxn modelId="{87286486-40EE-4A35-9504-BA6DE465FAEE}" type="presParOf" srcId="{6D9752E0-E79B-4AE2-A2DC-D4D53B5C944F}" destId="{F21BEDE9-054C-42B4-8190-45ABEE676F21}" srcOrd="1" destOrd="0" presId="urn:microsoft.com/office/officeart/2008/layout/LinedList"/>
    <dgm:cxn modelId="{1C724577-0592-491A-B7D8-1B81A954E266}" type="presParOf" srcId="{6D9752E0-E79B-4AE2-A2DC-D4D53B5C944F}" destId="{1D930AC5-85FE-4CCC-A68E-A6014944A49C}" srcOrd="2" destOrd="0" presId="urn:microsoft.com/office/officeart/2008/layout/LinedList"/>
    <dgm:cxn modelId="{1F769298-DEEB-41EE-AD82-7202C0E1BB17}" type="presParOf" srcId="{8F7149A7-D94B-48DF-836D-46FA5BF89BFD}" destId="{EDD7FF98-45CF-4354-A83F-1C3AE9211A9D}" srcOrd="2" destOrd="0" presId="urn:microsoft.com/office/officeart/2008/layout/LinedList"/>
    <dgm:cxn modelId="{1FE6044F-8478-4F50-81C8-2678AC7AD46A}" type="presParOf" srcId="{8F7149A7-D94B-48DF-836D-46FA5BF89BFD}" destId="{D9BB911E-4195-4C90-A466-DCBCDAD778BD}" srcOrd="3" destOrd="0" presId="urn:microsoft.com/office/officeart/2008/layout/LinedList"/>
    <dgm:cxn modelId="{F2225FDD-5EC2-41EA-BA9E-5E35AF12C947}" type="presParOf" srcId="{8F7149A7-D94B-48DF-836D-46FA5BF89BFD}" destId="{F1A9EC8E-69DD-4882-B8FA-2022774A3A9B}" srcOrd="4" destOrd="0" presId="urn:microsoft.com/office/officeart/2008/layout/LinedList"/>
    <dgm:cxn modelId="{714F8ED8-B165-4A9F-BBF5-41C8214F304E}" type="presParOf" srcId="{F1A9EC8E-69DD-4882-B8FA-2022774A3A9B}" destId="{A313EBDE-34B9-40BF-A75C-5B35FFC72AC3}" srcOrd="0" destOrd="0" presId="urn:microsoft.com/office/officeart/2008/layout/LinedList"/>
    <dgm:cxn modelId="{22C739AE-E9DA-40F5-A899-B8E4C8F3E131}" type="presParOf" srcId="{F1A9EC8E-69DD-4882-B8FA-2022774A3A9B}" destId="{83AF3CE4-2A4C-4A3A-89E4-8D744D6210B5}" srcOrd="1" destOrd="0" presId="urn:microsoft.com/office/officeart/2008/layout/LinedList"/>
    <dgm:cxn modelId="{1B5D25A7-FDC4-455E-A1F6-2CCEBAE3E39C}" type="presParOf" srcId="{F1A9EC8E-69DD-4882-B8FA-2022774A3A9B}" destId="{D833860E-11D6-4D19-92C2-8965090AAD8A}" srcOrd="2" destOrd="0" presId="urn:microsoft.com/office/officeart/2008/layout/LinedList"/>
    <dgm:cxn modelId="{E7FFA083-3A43-4DF6-AB5C-6EC66F550C86}" type="presParOf" srcId="{8F7149A7-D94B-48DF-836D-46FA5BF89BFD}" destId="{14A4FE9D-0FA5-49FB-A6DE-56EEC85F1709}" srcOrd="5" destOrd="0" presId="urn:microsoft.com/office/officeart/2008/layout/LinedList"/>
    <dgm:cxn modelId="{4C34DF06-587C-4721-BA64-6126A90ED2FB}" type="presParOf" srcId="{8F7149A7-D94B-48DF-836D-46FA5BF89BFD}" destId="{76612162-06FD-46DB-BAE3-72D55B67306D}" srcOrd="6" destOrd="0" presId="urn:microsoft.com/office/officeart/2008/layout/LinedList"/>
    <dgm:cxn modelId="{F00795F8-20E4-4A28-93B9-8165BC6EC3FA}" type="presParOf" srcId="{8F7149A7-D94B-48DF-836D-46FA5BF89BFD}" destId="{BDEEA832-849F-4331-9467-F73FEE13DAE1}" srcOrd="7" destOrd="0" presId="urn:microsoft.com/office/officeart/2008/layout/LinedList"/>
    <dgm:cxn modelId="{F5C22C62-F1F0-4609-9BB1-7DB0F8E11B7B}" type="presParOf" srcId="{BDEEA832-849F-4331-9467-F73FEE13DAE1}" destId="{12EF63BE-97D1-4CCD-BE83-1FB3419799FE}" srcOrd="0" destOrd="0" presId="urn:microsoft.com/office/officeart/2008/layout/LinedList"/>
    <dgm:cxn modelId="{9A76F337-79B2-4D03-A360-F8CBAB8A5C1D}" type="presParOf" srcId="{BDEEA832-849F-4331-9467-F73FEE13DAE1}" destId="{0364918C-EB8F-416F-9D82-4DA74F0ED808}" srcOrd="1" destOrd="0" presId="urn:microsoft.com/office/officeart/2008/layout/LinedList"/>
    <dgm:cxn modelId="{433906E8-3EBF-4E14-9977-3CD0C0D8FC60}" type="presParOf" srcId="{BDEEA832-849F-4331-9467-F73FEE13DAE1}" destId="{8BFEB6C0-4782-4E2C-8C21-5D11A311AFDA}" srcOrd="2" destOrd="0" presId="urn:microsoft.com/office/officeart/2008/layout/LinedList"/>
    <dgm:cxn modelId="{01D5E273-7FEF-47FD-AA07-0526E97AD991}" type="presParOf" srcId="{8F7149A7-D94B-48DF-836D-46FA5BF89BFD}" destId="{B9EFC826-B8A6-4934-A401-53BE57D8045A}" srcOrd="8" destOrd="0" presId="urn:microsoft.com/office/officeart/2008/layout/LinedList"/>
    <dgm:cxn modelId="{7D6A5DF5-29CB-412A-9C8F-D41845F2A927}" type="presParOf" srcId="{8F7149A7-D94B-48DF-836D-46FA5BF89BFD}" destId="{3552475D-1A3B-4C9F-A247-B02238C8C4B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36C347-8654-4C82-BAF0-B031C92284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C7FB80-FFD5-48CE-98FF-8FC0E94AFA83}">
      <dgm:prSet/>
      <dgm:spPr/>
      <dgm:t>
        <a:bodyPr/>
        <a:lstStyle/>
        <a:p>
          <a:pPr>
            <a:lnSpc>
              <a:spcPct val="100000"/>
            </a:lnSpc>
          </a:pPr>
          <a:r>
            <a:rPr lang="en-US"/>
            <a:t>The Control Environment.</a:t>
          </a:r>
        </a:p>
      </dgm:t>
    </dgm:pt>
    <dgm:pt modelId="{7BB67908-0D14-48A8-B03A-10E49759C507}" type="parTrans" cxnId="{2DB4FF51-98D2-4F5B-8533-51879D0423C6}">
      <dgm:prSet/>
      <dgm:spPr/>
      <dgm:t>
        <a:bodyPr/>
        <a:lstStyle/>
        <a:p>
          <a:endParaRPr lang="en-US"/>
        </a:p>
      </dgm:t>
    </dgm:pt>
    <dgm:pt modelId="{61752304-2730-40D1-85B5-1ECE4E2A4503}" type="sibTrans" cxnId="{2DB4FF51-98D2-4F5B-8533-51879D0423C6}">
      <dgm:prSet/>
      <dgm:spPr/>
      <dgm:t>
        <a:bodyPr/>
        <a:lstStyle/>
        <a:p>
          <a:endParaRPr lang="en-US"/>
        </a:p>
      </dgm:t>
    </dgm:pt>
    <dgm:pt modelId="{CE16B1E2-B281-43A8-B927-18B942208E88}">
      <dgm:prSet/>
      <dgm:spPr/>
      <dgm:t>
        <a:bodyPr/>
        <a:lstStyle/>
        <a:p>
          <a:pPr>
            <a:lnSpc>
              <a:spcPct val="100000"/>
            </a:lnSpc>
          </a:pPr>
          <a:r>
            <a:rPr lang="en-US"/>
            <a:t>Risk Assessment.</a:t>
          </a:r>
        </a:p>
      </dgm:t>
    </dgm:pt>
    <dgm:pt modelId="{934E2E09-2015-4BE9-8E09-4BE6F32B6638}" type="parTrans" cxnId="{46060124-73C8-4B8A-A2EA-2E116B1D9CD8}">
      <dgm:prSet/>
      <dgm:spPr/>
      <dgm:t>
        <a:bodyPr/>
        <a:lstStyle/>
        <a:p>
          <a:endParaRPr lang="en-US"/>
        </a:p>
      </dgm:t>
    </dgm:pt>
    <dgm:pt modelId="{49E8F24F-0CB7-489C-A5E0-2A89E161047D}" type="sibTrans" cxnId="{46060124-73C8-4B8A-A2EA-2E116B1D9CD8}">
      <dgm:prSet/>
      <dgm:spPr/>
      <dgm:t>
        <a:bodyPr/>
        <a:lstStyle/>
        <a:p>
          <a:endParaRPr lang="en-US"/>
        </a:p>
      </dgm:t>
    </dgm:pt>
    <dgm:pt modelId="{C0183E3B-27F8-437F-88F0-A0EA3E0A43F4}">
      <dgm:prSet/>
      <dgm:spPr/>
      <dgm:t>
        <a:bodyPr/>
        <a:lstStyle/>
        <a:p>
          <a:pPr>
            <a:lnSpc>
              <a:spcPct val="100000"/>
            </a:lnSpc>
          </a:pPr>
          <a:r>
            <a:rPr lang="en-US"/>
            <a:t>Implementing Control Activities.</a:t>
          </a:r>
        </a:p>
      </dgm:t>
    </dgm:pt>
    <dgm:pt modelId="{4C5A2080-061C-4ADB-9409-04E6B3FA61D1}" type="parTrans" cxnId="{38F38D7B-BA03-4609-BD6E-2912027B69E4}">
      <dgm:prSet/>
      <dgm:spPr/>
      <dgm:t>
        <a:bodyPr/>
        <a:lstStyle/>
        <a:p>
          <a:endParaRPr lang="en-US"/>
        </a:p>
      </dgm:t>
    </dgm:pt>
    <dgm:pt modelId="{4A069925-F32E-4C0B-9D69-27EAE5741B47}" type="sibTrans" cxnId="{38F38D7B-BA03-4609-BD6E-2912027B69E4}">
      <dgm:prSet/>
      <dgm:spPr/>
      <dgm:t>
        <a:bodyPr/>
        <a:lstStyle/>
        <a:p>
          <a:endParaRPr lang="en-US"/>
        </a:p>
      </dgm:t>
    </dgm:pt>
    <dgm:pt modelId="{C1D95D1F-2AEF-4D14-8E42-E4BFA3E24B5F}">
      <dgm:prSet/>
      <dgm:spPr/>
      <dgm:t>
        <a:bodyPr/>
        <a:lstStyle/>
        <a:p>
          <a:pPr>
            <a:lnSpc>
              <a:spcPct val="100000"/>
            </a:lnSpc>
          </a:pPr>
          <a:r>
            <a:rPr lang="en-US"/>
            <a:t>Information and Communication.</a:t>
          </a:r>
        </a:p>
      </dgm:t>
    </dgm:pt>
    <dgm:pt modelId="{C7F659A5-BE77-4287-86E1-428E8A43E31A}" type="parTrans" cxnId="{DFD42E72-43A7-43E2-936B-B0E3D679EC5F}">
      <dgm:prSet/>
      <dgm:spPr/>
      <dgm:t>
        <a:bodyPr/>
        <a:lstStyle/>
        <a:p>
          <a:endParaRPr lang="en-US"/>
        </a:p>
      </dgm:t>
    </dgm:pt>
    <dgm:pt modelId="{1C5D5463-A9F0-40E4-97BD-F4656BE3A37F}" type="sibTrans" cxnId="{DFD42E72-43A7-43E2-936B-B0E3D679EC5F}">
      <dgm:prSet/>
      <dgm:spPr/>
      <dgm:t>
        <a:bodyPr/>
        <a:lstStyle/>
        <a:p>
          <a:endParaRPr lang="en-US"/>
        </a:p>
      </dgm:t>
    </dgm:pt>
    <dgm:pt modelId="{42AB0769-417E-4F28-8343-9F0B34C0875B}">
      <dgm:prSet/>
      <dgm:spPr/>
      <dgm:t>
        <a:bodyPr/>
        <a:lstStyle/>
        <a:p>
          <a:pPr>
            <a:lnSpc>
              <a:spcPct val="100000"/>
            </a:lnSpc>
          </a:pPr>
          <a:r>
            <a:rPr lang="en-US"/>
            <a:t>Monitoring.</a:t>
          </a:r>
        </a:p>
      </dgm:t>
    </dgm:pt>
    <dgm:pt modelId="{2134EB29-7B73-4944-B628-C686D98326E7}" type="parTrans" cxnId="{A0C16C11-52B7-4977-A120-570CE4198A3F}">
      <dgm:prSet/>
      <dgm:spPr/>
      <dgm:t>
        <a:bodyPr/>
        <a:lstStyle/>
        <a:p>
          <a:endParaRPr lang="en-US"/>
        </a:p>
      </dgm:t>
    </dgm:pt>
    <dgm:pt modelId="{FABFF8F6-6144-4742-9D7E-E4AAAB0828F7}" type="sibTrans" cxnId="{A0C16C11-52B7-4977-A120-570CE4198A3F}">
      <dgm:prSet/>
      <dgm:spPr/>
      <dgm:t>
        <a:bodyPr/>
        <a:lstStyle/>
        <a:p>
          <a:endParaRPr lang="en-US"/>
        </a:p>
      </dgm:t>
    </dgm:pt>
    <dgm:pt modelId="{71E4918B-FD52-4A72-B1A2-4166578F7A00}" type="pres">
      <dgm:prSet presAssocID="{EE36C347-8654-4C82-BAF0-B031C9228450}" presName="root" presStyleCnt="0">
        <dgm:presLayoutVars>
          <dgm:dir/>
          <dgm:resizeHandles val="exact"/>
        </dgm:presLayoutVars>
      </dgm:prSet>
      <dgm:spPr/>
    </dgm:pt>
    <dgm:pt modelId="{C21129E3-86CA-48A7-9EEB-DF46EE268A9B}" type="pres">
      <dgm:prSet presAssocID="{8CC7FB80-FFD5-48CE-98FF-8FC0E94AFA83}" presName="compNode" presStyleCnt="0"/>
      <dgm:spPr/>
    </dgm:pt>
    <dgm:pt modelId="{7045F88C-7034-4C19-89AE-5E7350693A35}" type="pres">
      <dgm:prSet presAssocID="{8CC7FB80-FFD5-48CE-98FF-8FC0E94AFA8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stainability"/>
        </a:ext>
      </dgm:extLst>
    </dgm:pt>
    <dgm:pt modelId="{9D84AEC2-7CA8-4056-9C5F-136D9F8CD116}" type="pres">
      <dgm:prSet presAssocID="{8CC7FB80-FFD5-48CE-98FF-8FC0E94AFA83}" presName="spaceRect" presStyleCnt="0"/>
      <dgm:spPr/>
    </dgm:pt>
    <dgm:pt modelId="{79D8D2EB-BA05-4253-B5A2-79C88C709468}" type="pres">
      <dgm:prSet presAssocID="{8CC7FB80-FFD5-48CE-98FF-8FC0E94AFA83}" presName="textRect" presStyleLbl="revTx" presStyleIdx="0" presStyleCnt="5">
        <dgm:presLayoutVars>
          <dgm:chMax val="1"/>
          <dgm:chPref val="1"/>
        </dgm:presLayoutVars>
      </dgm:prSet>
      <dgm:spPr/>
    </dgm:pt>
    <dgm:pt modelId="{11539A7B-DB41-4904-8D28-E7DE316C4D0D}" type="pres">
      <dgm:prSet presAssocID="{61752304-2730-40D1-85B5-1ECE4E2A4503}" presName="sibTrans" presStyleCnt="0"/>
      <dgm:spPr/>
    </dgm:pt>
    <dgm:pt modelId="{09AB2B88-C93D-4934-BC1F-8E35B0A0D759}" type="pres">
      <dgm:prSet presAssocID="{CE16B1E2-B281-43A8-B927-18B942208E88}" presName="compNode" presStyleCnt="0"/>
      <dgm:spPr/>
    </dgm:pt>
    <dgm:pt modelId="{74DA784E-0BA8-48B1-8B68-3F5A81E9E8C4}" type="pres">
      <dgm:prSet presAssocID="{CE16B1E2-B281-43A8-B927-18B942208E8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6E9BA9D6-649E-443B-97E9-081FC35F062D}" type="pres">
      <dgm:prSet presAssocID="{CE16B1E2-B281-43A8-B927-18B942208E88}" presName="spaceRect" presStyleCnt="0"/>
      <dgm:spPr/>
    </dgm:pt>
    <dgm:pt modelId="{E2071804-C4D6-4A22-A783-D39FB92CD56F}" type="pres">
      <dgm:prSet presAssocID="{CE16B1E2-B281-43A8-B927-18B942208E88}" presName="textRect" presStyleLbl="revTx" presStyleIdx="1" presStyleCnt="5">
        <dgm:presLayoutVars>
          <dgm:chMax val="1"/>
          <dgm:chPref val="1"/>
        </dgm:presLayoutVars>
      </dgm:prSet>
      <dgm:spPr/>
    </dgm:pt>
    <dgm:pt modelId="{A0F0CECA-5BDB-4B0B-85F3-4ED279612E79}" type="pres">
      <dgm:prSet presAssocID="{49E8F24F-0CB7-489C-A5E0-2A89E161047D}" presName="sibTrans" presStyleCnt="0"/>
      <dgm:spPr/>
    </dgm:pt>
    <dgm:pt modelId="{473FFB1F-BAB0-443D-9412-66537D6864AA}" type="pres">
      <dgm:prSet presAssocID="{C0183E3B-27F8-437F-88F0-A0EA3E0A43F4}" presName="compNode" presStyleCnt="0"/>
      <dgm:spPr/>
    </dgm:pt>
    <dgm:pt modelId="{1F8A0BE5-3235-4CC2-98DB-18E7744DEE5D}" type="pres">
      <dgm:prSet presAssocID="{C0183E3B-27F8-437F-88F0-A0EA3E0A43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29BDC8A1-333E-4618-8D41-55E6E2A1029D}" type="pres">
      <dgm:prSet presAssocID="{C0183E3B-27F8-437F-88F0-A0EA3E0A43F4}" presName="spaceRect" presStyleCnt="0"/>
      <dgm:spPr/>
    </dgm:pt>
    <dgm:pt modelId="{AE47D548-84BC-4143-A910-6AF77A3D6FF8}" type="pres">
      <dgm:prSet presAssocID="{C0183E3B-27F8-437F-88F0-A0EA3E0A43F4}" presName="textRect" presStyleLbl="revTx" presStyleIdx="2" presStyleCnt="5">
        <dgm:presLayoutVars>
          <dgm:chMax val="1"/>
          <dgm:chPref val="1"/>
        </dgm:presLayoutVars>
      </dgm:prSet>
      <dgm:spPr/>
    </dgm:pt>
    <dgm:pt modelId="{25D46A1B-DC7E-463D-B961-F46D0335DFA4}" type="pres">
      <dgm:prSet presAssocID="{4A069925-F32E-4C0B-9D69-27EAE5741B47}" presName="sibTrans" presStyleCnt="0"/>
      <dgm:spPr/>
    </dgm:pt>
    <dgm:pt modelId="{FF4B12FB-41F6-4E74-918A-DAA9ADA33EBC}" type="pres">
      <dgm:prSet presAssocID="{C1D95D1F-2AEF-4D14-8E42-E4BFA3E24B5F}" presName="compNode" presStyleCnt="0"/>
      <dgm:spPr/>
    </dgm:pt>
    <dgm:pt modelId="{A3910F8E-8A1F-481D-8114-6918060F5C67}" type="pres">
      <dgm:prSet presAssocID="{C1D95D1F-2AEF-4D14-8E42-E4BFA3E24B5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ceiver"/>
        </a:ext>
      </dgm:extLst>
    </dgm:pt>
    <dgm:pt modelId="{DF905071-C57D-43EA-AD91-4E21E4334A0E}" type="pres">
      <dgm:prSet presAssocID="{C1D95D1F-2AEF-4D14-8E42-E4BFA3E24B5F}" presName="spaceRect" presStyleCnt="0"/>
      <dgm:spPr/>
    </dgm:pt>
    <dgm:pt modelId="{0E4BA9F9-E5E8-4DE4-B998-1266854812AF}" type="pres">
      <dgm:prSet presAssocID="{C1D95D1F-2AEF-4D14-8E42-E4BFA3E24B5F}" presName="textRect" presStyleLbl="revTx" presStyleIdx="3" presStyleCnt="5">
        <dgm:presLayoutVars>
          <dgm:chMax val="1"/>
          <dgm:chPref val="1"/>
        </dgm:presLayoutVars>
      </dgm:prSet>
      <dgm:spPr/>
    </dgm:pt>
    <dgm:pt modelId="{94E8177F-9D9A-4DE9-81D2-4353D1928358}" type="pres">
      <dgm:prSet presAssocID="{1C5D5463-A9F0-40E4-97BD-F4656BE3A37F}" presName="sibTrans" presStyleCnt="0"/>
      <dgm:spPr/>
    </dgm:pt>
    <dgm:pt modelId="{FDC99B94-94C6-4181-86EC-8F9683C13B5B}" type="pres">
      <dgm:prSet presAssocID="{42AB0769-417E-4F28-8343-9F0B34C0875B}" presName="compNode" presStyleCnt="0"/>
      <dgm:spPr/>
    </dgm:pt>
    <dgm:pt modelId="{923B127B-3531-44E1-88FF-DFAFFAB7D3BD}" type="pres">
      <dgm:prSet presAssocID="{42AB0769-417E-4F28-8343-9F0B34C0875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ecurity Camera"/>
        </a:ext>
      </dgm:extLst>
    </dgm:pt>
    <dgm:pt modelId="{19C5B0E4-6EBC-4CCE-9DBB-A1746139018D}" type="pres">
      <dgm:prSet presAssocID="{42AB0769-417E-4F28-8343-9F0B34C0875B}" presName="spaceRect" presStyleCnt="0"/>
      <dgm:spPr/>
    </dgm:pt>
    <dgm:pt modelId="{95EA5A15-1FEE-453C-8B18-5F264E7862F7}" type="pres">
      <dgm:prSet presAssocID="{42AB0769-417E-4F28-8343-9F0B34C0875B}" presName="textRect" presStyleLbl="revTx" presStyleIdx="4" presStyleCnt="5">
        <dgm:presLayoutVars>
          <dgm:chMax val="1"/>
          <dgm:chPref val="1"/>
        </dgm:presLayoutVars>
      </dgm:prSet>
      <dgm:spPr/>
    </dgm:pt>
  </dgm:ptLst>
  <dgm:cxnLst>
    <dgm:cxn modelId="{A0C16C11-52B7-4977-A120-570CE4198A3F}" srcId="{EE36C347-8654-4C82-BAF0-B031C9228450}" destId="{42AB0769-417E-4F28-8343-9F0B34C0875B}" srcOrd="4" destOrd="0" parTransId="{2134EB29-7B73-4944-B628-C686D98326E7}" sibTransId="{FABFF8F6-6144-4742-9D7E-E4AAAB0828F7}"/>
    <dgm:cxn modelId="{33AA1023-9DCA-49D7-9B00-3647A243F637}" type="presOf" srcId="{42AB0769-417E-4F28-8343-9F0B34C0875B}" destId="{95EA5A15-1FEE-453C-8B18-5F264E7862F7}" srcOrd="0" destOrd="0" presId="urn:microsoft.com/office/officeart/2018/2/layout/IconLabelList"/>
    <dgm:cxn modelId="{46060124-73C8-4B8A-A2EA-2E116B1D9CD8}" srcId="{EE36C347-8654-4C82-BAF0-B031C9228450}" destId="{CE16B1E2-B281-43A8-B927-18B942208E88}" srcOrd="1" destOrd="0" parTransId="{934E2E09-2015-4BE9-8E09-4BE6F32B6638}" sibTransId="{49E8F24F-0CB7-489C-A5E0-2A89E161047D}"/>
    <dgm:cxn modelId="{33EC1E29-6647-4193-B3BD-0C5A41A84470}" type="presOf" srcId="{CE16B1E2-B281-43A8-B927-18B942208E88}" destId="{E2071804-C4D6-4A22-A783-D39FB92CD56F}" srcOrd="0" destOrd="0" presId="urn:microsoft.com/office/officeart/2018/2/layout/IconLabelList"/>
    <dgm:cxn modelId="{6DBC3642-29D7-4F2D-8D20-A4A1C8E268E1}" type="presOf" srcId="{C1D95D1F-2AEF-4D14-8E42-E4BFA3E24B5F}" destId="{0E4BA9F9-E5E8-4DE4-B998-1266854812AF}" srcOrd="0" destOrd="0" presId="urn:microsoft.com/office/officeart/2018/2/layout/IconLabelList"/>
    <dgm:cxn modelId="{FC07C745-25B8-4B0C-A908-0B5C901BC98B}" type="presOf" srcId="{8CC7FB80-FFD5-48CE-98FF-8FC0E94AFA83}" destId="{79D8D2EB-BA05-4253-B5A2-79C88C709468}" srcOrd="0" destOrd="0" presId="urn:microsoft.com/office/officeart/2018/2/layout/IconLabelList"/>
    <dgm:cxn modelId="{08F0FC4F-190C-4B95-99A5-14B02BD54084}" type="presOf" srcId="{C0183E3B-27F8-437F-88F0-A0EA3E0A43F4}" destId="{AE47D548-84BC-4143-A910-6AF77A3D6FF8}" srcOrd="0" destOrd="0" presId="urn:microsoft.com/office/officeart/2018/2/layout/IconLabelList"/>
    <dgm:cxn modelId="{2DB4FF51-98D2-4F5B-8533-51879D0423C6}" srcId="{EE36C347-8654-4C82-BAF0-B031C9228450}" destId="{8CC7FB80-FFD5-48CE-98FF-8FC0E94AFA83}" srcOrd="0" destOrd="0" parTransId="{7BB67908-0D14-48A8-B03A-10E49759C507}" sibTransId="{61752304-2730-40D1-85B5-1ECE4E2A4503}"/>
    <dgm:cxn modelId="{DFD42E72-43A7-43E2-936B-B0E3D679EC5F}" srcId="{EE36C347-8654-4C82-BAF0-B031C9228450}" destId="{C1D95D1F-2AEF-4D14-8E42-E4BFA3E24B5F}" srcOrd="3" destOrd="0" parTransId="{C7F659A5-BE77-4287-86E1-428E8A43E31A}" sibTransId="{1C5D5463-A9F0-40E4-97BD-F4656BE3A37F}"/>
    <dgm:cxn modelId="{38F38D7B-BA03-4609-BD6E-2912027B69E4}" srcId="{EE36C347-8654-4C82-BAF0-B031C9228450}" destId="{C0183E3B-27F8-437F-88F0-A0EA3E0A43F4}" srcOrd="2" destOrd="0" parTransId="{4C5A2080-061C-4ADB-9409-04E6B3FA61D1}" sibTransId="{4A069925-F32E-4C0B-9D69-27EAE5741B47}"/>
    <dgm:cxn modelId="{4D6292A9-1499-47B7-9D0E-C4E7EE6C8987}" type="presOf" srcId="{EE36C347-8654-4C82-BAF0-B031C9228450}" destId="{71E4918B-FD52-4A72-B1A2-4166578F7A00}" srcOrd="0" destOrd="0" presId="urn:microsoft.com/office/officeart/2018/2/layout/IconLabelList"/>
    <dgm:cxn modelId="{0002FFC3-CF01-40A9-A0FB-A99B37082B3C}" type="presParOf" srcId="{71E4918B-FD52-4A72-B1A2-4166578F7A00}" destId="{C21129E3-86CA-48A7-9EEB-DF46EE268A9B}" srcOrd="0" destOrd="0" presId="urn:microsoft.com/office/officeart/2018/2/layout/IconLabelList"/>
    <dgm:cxn modelId="{81D00066-B5F7-4C0F-ABFF-8404CCBB6B28}" type="presParOf" srcId="{C21129E3-86CA-48A7-9EEB-DF46EE268A9B}" destId="{7045F88C-7034-4C19-89AE-5E7350693A35}" srcOrd="0" destOrd="0" presId="urn:microsoft.com/office/officeart/2018/2/layout/IconLabelList"/>
    <dgm:cxn modelId="{664F5E19-65F1-49A2-ACEC-6844AEEA86FE}" type="presParOf" srcId="{C21129E3-86CA-48A7-9EEB-DF46EE268A9B}" destId="{9D84AEC2-7CA8-4056-9C5F-136D9F8CD116}" srcOrd="1" destOrd="0" presId="urn:microsoft.com/office/officeart/2018/2/layout/IconLabelList"/>
    <dgm:cxn modelId="{EB02DD4C-928F-4FDA-91E2-ABCA7481EDC8}" type="presParOf" srcId="{C21129E3-86CA-48A7-9EEB-DF46EE268A9B}" destId="{79D8D2EB-BA05-4253-B5A2-79C88C709468}" srcOrd="2" destOrd="0" presId="urn:microsoft.com/office/officeart/2018/2/layout/IconLabelList"/>
    <dgm:cxn modelId="{B6E643A3-A3BD-47B0-8CB9-E179F1273341}" type="presParOf" srcId="{71E4918B-FD52-4A72-B1A2-4166578F7A00}" destId="{11539A7B-DB41-4904-8D28-E7DE316C4D0D}" srcOrd="1" destOrd="0" presId="urn:microsoft.com/office/officeart/2018/2/layout/IconLabelList"/>
    <dgm:cxn modelId="{4EFB4024-AAFE-46D8-97B3-0318EE10165D}" type="presParOf" srcId="{71E4918B-FD52-4A72-B1A2-4166578F7A00}" destId="{09AB2B88-C93D-4934-BC1F-8E35B0A0D759}" srcOrd="2" destOrd="0" presId="urn:microsoft.com/office/officeart/2018/2/layout/IconLabelList"/>
    <dgm:cxn modelId="{C6B28017-3DEB-4354-9083-2ABCD03934A3}" type="presParOf" srcId="{09AB2B88-C93D-4934-BC1F-8E35B0A0D759}" destId="{74DA784E-0BA8-48B1-8B68-3F5A81E9E8C4}" srcOrd="0" destOrd="0" presId="urn:microsoft.com/office/officeart/2018/2/layout/IconLabelList"/>
    <dgm:cxn modelId="{76AFB6EB-BBEF-41DA-B03E-2232D7F08005}" type="presParOf" srcId="{09AB2B88-C93D-4934-BC1F-8E35B0A0D759}" destId="{6E9BA9D6-649E-443B-97E9-081FC35F062D}" srcOrd="1" destOrd="0" presId="urn:microsoft.com/office/officeart/2018/2/layout/IconLabelList"/>
    <dgm:cxn modelId="{06F18BFD-6CFB-4454-9BB3-3EF6A63C419A}" type="presParOf" srcId="{09AB2B88-C93D-4934-BC1F-8E35B0A0D759}" destId="{E2071804-C4D6-4A22-A783-D39FB92CD56F}" srcOrd="2" destOrd="0" presId="urn:microsoft.com/office/officeart/2018/2/layout/IconLabelList"/>
    <dgm:cxn modelId="{4511BF19-7E1E-4611-B4A5-485662061242}" type="presParOf" srcId="{71E4918B-FD52-4A72-B1A2-4166578F7A00}" destId="{A0F0CECA-5BDB-4B0B-85F3-4ED279612E79}" srcOrd="3" destOrd="0" presId="urn:microsoft.com/office/officeart/2018/2/layout/IconLabelList"/>
    <dgm:cxn modelId="{0E67B6ED-659D-40B8-8011-717E1D13C66F}" type="presParOf" srcId="{71E4918B-FD52-4A72-B1A2-4166578F7A00}" destId="{473FFB1F-BAB0-443D-9412-66537D6864AA}" srcOrd="4" destOrd="0" presId="urn:microsoft.com/office/officeart/2018/2/layout/IconLabelList"/>
    <dgm:cxn modelId="{8E086ECB-3F35-45C7-864F-4F362B5D343F}" type="presParOf" srcId="{473FFB1F-BAB0-443D-9412-66537D6864AA}" destId="{1F8A0BE5-3235-4CC2-98DB-18E7744DEE5D}" srcOrd="0" destOrd="0" presId="urn:microsoft.com/office/officeart/2018/2/layout/IconLabelList"/>
    <dgm:cxn modelId="{70DF779C-02D9-415B-A88A-597166F0D428}" type="presParOf" srcId="{473FFB1F-BAB0-443D-9412-66537D6864AA}" destId="{29BDC8A1-333E-4618-8D41-55E6E2A1029D}" srcOrd="1" destOrd="0" presId="urn:microsoft.com/office/officeart/2018/2/layout/IconLabelList"/>
    <dgm:cxn modelId="{3AFBC47A-DE36-4BA0-9E20-08B2961E5D6B}" type="presParOf" srcId="{473FFB1F-BAB0-443D-9412-66537D6864AA}" destId="{AE47D548-84BC-4143-A910-6AF77A3D6FF8}" srcOrd="2" destOrd="0" presId="urn:microsoft.com/office/officeart/2018/2/layout/IconLabelList"/>
    <dgm:cxn modelId="{80186706-72EE-4BB5-BE2D-98ADB75B6DCD}" type="presParOf" srcId="{71E4918B-FD52-4A72-B1A2-4166578F7A00}" destId="{25D46A1B-DC7E-463D-B961-F46D0335DFA4}" srcOrd="5" destOrd="0" presId="urn:microsoft.com/office/officeart/2018/2/layout/IconLabelList"/>
    <dgm:cxn modelId="{3CE7F54B-EEA3-499D-B7FB-A4F4956F5E7F}" type="presParOf" srcId="{71E4918B-FD52-4A72-B1A2-4166578F7A00}" destId="{FF4B12FB-41F6-4E74-918A-DAA9ADA33EBC}" srcOrd="6" destOrd="0" presId="urn:microsoft.com/office/officeart/2018/2/layout/IconLabelList"/>
    <dgm:cxn modelId="{1189A336-7774-423C-AF71-A0A3CAD4DB62}" type="presParOf" srcId="{FF4B12FB-41F6-4E74-918A-DAA9ADA33EBC}" destId="{A3910F8E-8A1F-481D-8114-6918060F5C67}" srcOrd="0" destOrd="0" presId="urn:microsoft.com/office/officeart/2018/2/layout/IconLabelList"/>
    <dgm:cxn modelId="{77C4F614-2980-4EB0-9C6C-84E9E85AE774}" type="presParOf" srcId="{FF4B12FB-41F6-4E74-918A-DAA9ADA33EBC}" destId="{DF905071-C57D-43EA-AD91-4E21E4334A0E}" srcOrd="1" destOrd="0" presId="urn:microsoft.com/office/officeart/2018/2/layout/IconLabelList"/>
    <dgm:cxn modelId="{8E2AB6F5-4BF4-4CD4-A860-DA0A58ECDAA8}" type="presParOf" srcId="{FF4B12FB-41F6-4E74-918A-DAA9ADA33EBC}" destId="{0E4BA9F9-E5E8-4DE4-B998-1266854812AF}" srcOrd="2" destOrd="0" presId="urn:microsoft.com/office/officeart/2018/2/layout/IconLabelList"/>
    <dgm:cxn modelId="{960C7695-9C4F-4631-90B0-6B873EECA3B0}" type="presParOf" srcId="{71E4918B-FD52-4A72-B1A2-4166578F7A00}" destId="{94E8177F-9D9A-4DE9-81D2-4353D1928358}" srcOrd="7" destOrd="0" presId="urn:microsoft.com/office/officeart/2018/2/layout/IconLabelList"/>
    <dgm:cxn modelId="{97819D76-9297-403C-8C48-443CB3105722}" type="presParOf" srcId="{71E4918B-FD52-4A72-B1A2-4166578F7A00}" destId="{FDC99B94-94C6-4181-86EC-8F9683C13B5B}" srcOrd="8" destOrd="0" presId="urn:microsoft.com/office/officeart/2018/2/layout/IconLabelList"/>
    <dgm:cxn modelId="{D6D7EBBB-6AA9-4361-97C2-879D41507EB8}" type="presParOf" srcId="{FDC99B94-94C6-4181-86EC-8F9683C13B5B}" destId="{923B127B-3531-44E1-88FF-DFAFFAB7D3BD}" srcOrd="0" destOrd="0" presId="urn:microsoft.com/office/officeart/2018/2/layout/IconLabelList"/>
    <dgm:cxn modelId="{E8B69F4D-72D2-4329-9521-F93D2FC16B86}" type="presParOf" srcId="{FDC99B94-94C6-4181-86EC-8F9683C13B5B}" destId="{19C5B0E4-6EBC-4CCE-9DBB-A1746139018D}" srcOrd="1" destOrd="0" presId="urn:microsoft.com/office/officeart/2018/2/layout/IconLabelList"/>
    <dgm:cxn modelId="{BE0EEF45-A607-4CAE-9CBD-75A4CA43A358}" type="presParOf" srcId="{FDC99B94-94C6-4181-86EC-8F9683C13B5B}" destId="{95EA5A15-1FEE-453C-8B18-5F264E7862F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04C7E8-F32F-4568-899F-0521F9E696C1}"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4AC0D676-67B3-4BB5-94FE-72443359AD8F}">
      <dgm:prSet custT="1"/>
      <dgm:spPr/>
      <dgm:t>
        <a:bodyPr/>
        <a:lstStyle/>
        <a:p>
          <a:pPr>
            <a:defRPr cap="all"/>
          </a:pPr>
          <a:r>
            <a:rPr lang="en-US" sz="1800" dirty="0"/>
            <a:t>Set the tone at the top – internal controls are important!</a:t>
          </a:r>
        </a:p>
      </dgm:t>
    </dgm:pt>
    <dgm:pt modelId="{053401AF-A1C7-42AB-915D-FBE24EC1193B}" type="parTrans" cxnId="{868D6909-7218-4F8A-9538-4369A271E69D}">
      <dgm:prSet/>
      <dgm:spPr/>
      <dgm:t>
        <a:bodyPr/>
        <a:lstStyle/>
        <a:p>
          <a:endParaRPr lang="en-US"/>
        </a:p>
      </dgm:t>
    </dgm:pt>
    <dgm:pt modelId="{3BEB54D6-5C0B-46FC-B788-0C4DB83DF0A9}" type="sibTrans" cxnId="{868D6909-7218-4F8A-9538-4369A271E69D}">
      <dgm:prSet custT="1"/>
      <dgm:spPr/>
      <dgm:t>
        <a:bodyPr/>
        <a:lstStyle/>
        <a:p>
          <a:endParaRPr lang="en-US" sz="1800"/>
        </a:p>
      </dgm:t>
    </dgm:pt>
    <dgm:pt modelId="{B3C70FA9-6E93-4B87-B317-D622416BB05F}">
      <dgm:prSet custT="1"/>
      <dgm:spPr/>
      <dgm:t>
        <a:bodyPr/>
        <a:lstStyle/>
        <a:p>
          <a:pPr>
            <a:defRPr cap="all"/>
          </a:pPr>
          <a:r>
            <a:rPr lang="en-US" sz="1800" dirty="0"/>
            <a:t>Integrity and ethical values - must be clearly communicated in writing and by example.</a:t>
          </a:r>
        </a:p>
      </dgm:t>
    </dgm:pt>
    <dgm:pt modelId="{712392A8-333D-4E08-82A2-8D5235983523}" type="parTrans" cxnId="{9EFC4E4F-2C51-4A06-8634-E9577349AC36}">
      <dgm:prSet/>
      <dgm:spPr/>
      <dgm:t>
        <a:bodyPr/>
        <a:lstStyle/>
        <a:p>
          <a:endParaRPr lang="en-US"/>
        </a:p>
      </dgm:t>
    </dgm:pt>
    <dgm:pt modelId="{63D46551-FAB4-4092-93B5-E2834F728949}" type="sibTrans" cxnId="{9EFC4E4F-2C51-4A06-8634-E9577349AC36}">
      <dgm:prSet custT="1"/>
      <dgm:spPr/>
      <dgm:t>
        <a:bodyPr/>
        <a:lstStyle/>
        <a:p>
          <a:endParaRPr lang="en-US" sz="1800"/>
        </a:p>
      </dgm:t>
    </dgm:pt>
    <dgm:pt modelId="{71EA8549-6D1E-4182-9D80-C3438FD79B42}">
      <dgm:prSet custT="1"/>
      <dgm:spPr/>
      <dgm:t>
        <a:bodyPr/>
        <a:lstStyle/>
        <a:p>
          <a:pPr>
            <a:defRPr cap="all"/>
          </a:pPr>
          <a:r>
            <a:rPr lang="en-US" sz="1800" dirty="0"/>
            <a:t>Commitment to competence –sound personnel policies including  job descriptions, hiring policies, background checks, job qualifications, performance evaluations.</a:t>
          </a:r>
        </a:p>
      </dgm:t>
    </dgm:pt>
    <dgm:pt modelId="{EE29DD6F-4752-46A2-B581-B04399B7EF8F}" type="parTrans" cxnId="{37CC14E9-CE86-4C81-8218-90443A559C78}">
      <dgm:prSet/>
      <dgm:spPr/>
      <dgm:t>
        <a:bodyPr/>
        <a:lstStyle/>
        <a:p>
          <a:endParaRPr lang="en-US"/>
        </a:p>
      </dgm:t>
    </dgm:pt>
    <dgm:pt modelId="{AD6FA153-8B5A-4B57-8FC7-4A74C5737379}" type="sibTrans" cxnId="{37CC14E9-CE86-4C81-8218-90443A559C78}">
      <dgm:prSet custT="1"/>
      <dgm:spPr/>
      <dgm:t>
        <a:bodyPr/>
        <a:lstStyle/>
        <a:p>
          <a:endParaRPr lang="en-US" sz="1800"/>
        </a:p>
      </dgm:t>
    </dgm:pt>
    <dgm:pt modelId="{50160F81-0C6E-488A-B1C0-890176ED5F29}">
      <dgm:prSet custT="1"/>
      <dgm:spPr/>
      <dgm:t>
        <a:bodyPr/>
        <a:lstStyle/>
        <a:p>
          <a:pPr>
            <a:defRPr cap="all"/>
          </a:pPr>
          <a:r>
            <a:rPr lang="en-US" sz="1800" dirty="0"/>
            <a:t>Authority and responsibility – clear lines of authority.  If everyone if responsible, then no one is responsible.  Provide all of the authority necessary and only the authority necessary.</a:t>
          </a:r>
        </a:p>
      </dgm:t>
    </dgm:pt>
    <dgm:pt modelId="{62FC007B-BC5C-4D99-866A-12A5A41E5A8D}" type="parTrans" cxnId="{1B640897-F96C-4A95-9720-AEDE7E439118}">
      <dgm:prSet/>
      <dgm:spPr/>
      <dgm:t>
        <a:bodyPr/>
        <a:lstStyle/>
        <a:p>
          <a:endParaRPr lang="en-US"/>
        </a:p>
      </dgm:t>
    </dgm:pt>
    <dgm:pt modelId="{AD108143-72C2-431D-8C24-0BA73A81D1C6}" type="sibTrans" cxnId="{1B640897-F96C-4A95-9720-AEDE7E439118}">
      <dgm:prSet/>
      <dgm:spPr/>
      <dgm:t>
        <a:bodyPr/>
        <a:lstStyle/>
        <a:p>
          <a:endParaRPr lang="en-US"/>
        </a:p>
      </dgm:t>
    </dgm:pt>
    <dgm:pt modelId="{4ED57262-E12D-4620-827E-DDAB19573310}" type="pres">
      <dgm:prSet presAssocID="{CF04C7E8-F32F-4568-899F-0521F9E696C1}" presName="Name0" presStyleCnt="0">
        <dgm:presLayoutVars>
          <dgm:dir/>
          <dgm:resizeHandles val="exact"/>
        </dgm:presLayoutVars>
      </dgm:prSet>
      <dgm:spPr/>
    </dgm:pt>
    <dgm:pt modelId="{5EE440F0-D574-43EF-8939-B16775634A83}" type="pres">
      <dgm:prSet presAssocID="{4AC0D676-67B3-4BB5-94FE-72443359AD8F}" presName="node" presStyleLbl="node1" presStyleIdx="0" presStyleCnt="4">
        <dgm:presLayoutVars>
          <dgm:bulletEnabled val="1"/>
        </dgm:presLayoutVars>
      </dgm:prSet>
      <dgm:spPr/>
    </dgm:pt>
    <dgm:pt modelId="{161B0B11-171C-41F0-8D2F-DBB6615E7DB1}" type="pres">
      <dgm:prSet presAssocID="{3BEB54D6-5C0B-46FC-B788-0C4DB83DF0A9}" presName="sibTrans" presStyleLbl="sibTrans1D1" presStyleIdx="0" presStyleCnt="3"/>
      <dgm:spPr/>
    </dgm:pt>
    <dgm:pt modelId="{BFBDAE00-9BAD-4CC6-8D8F-21454BE98118}" type="pres">
      <dgm:prSet presAssocID="{3BEB54D6-5C0B-46FC-B788-0C4DB83DF0A9}" presName="connectorText" presStyleLbl="sibTrans1D1" presStyleIdx="0" presStyleCnt="3"/>
      <dgm:spPr/>
    </dgm:pt>
    <dgm:pt modelId="{1E8720D2-697B-4BEF-85B2-AAC73D7C1B25}" type="pres">
      <dgm:prSet presAssocID="{B3C70FA9-6E93-4B87-B317-D622416BB05F}" presName="node" presStyleLbl="node1" presStyleIdx="1" presStyleCnt="4" custScaleX="133082">
        <dgm:presLayoutVars>
          <dgm:bulletEnabled val="1"/>
        </dgm:presLayoutVars>
      </dgm:prSet>
      <dgm:spPr/>
    </dgm:pt>
    <dgm:pt modelId="{706BD3CE-A05F-4C03-9FDB-A11187582580}" type="pres">
      <dgm:prSet presAssocID="{63D46551-FAB4-4092-93B5-E2834F728949}" presName="sibTrans" presStyleLbl="sibTrans1D1" presStyleIdx="1" presStyleCnt="3"/>
      <dgm:spPr/>
    </dgm:pt>
    <dgm:pt modelId="{6BC5B4B5-98BA-4165-81DF-77978F977061}" type="pres">
      <dgm:prSet presAssocID="{63D46551-FAB4-4092-93B5-E2834F728949}" presName="connectorText" presStyleLbl="sibTrans1D1" presStyleIdx="1" presStyleCnt="3"/>
      <dgm:spPr/>
    </dgm:pt>
    <dgm:pt modelId="{100954CF-4AD3-46EF-B80F-9A296B4A14D4}" type="pres">
      <dgm:prSet presAssocID="{71EA8549-6D1E-4182-9D80-C3438FD79B42}" presName="node" presStyleLbl="node1" presStyleIdx="2" presStyleCnt="4" custScaleX="137575">
        <dgm:presLayoutVars>
          <dgm:bulletEnabled val="1"/>
        </dgm:presLayoutVars>
      </dgm:prSet>
      <dgm:spPr/>
    </dgm:pt>
    <dgm:pt modelId="{4196C090-753F-4B3A-B8D7-D3F864D40E7C}" type="pres">
      <dgm:prSet presAssocID="{AD6FA153-8B5A-4B57-8FC7-4A74C5737379}" presName="sibTrans" presStyleLbl="sibTrans1D1" presStyleIdx="2" presStyleCnt="3"/>
      <dgm:spPr/>
    </dgm:pt>
    <dgm:pt modelId="{2FD59F6B-90AD-407D-82C5-CFE28182F045}" type="pres">
      <dgm:prSet presAssocID="{AD6FA153-8B5A-4B57-8FC7-4A74C5737379}" presName="connectorText" presStyleLbl="sibTrans1D1" presStyleIdx="2" presStyleCnt="3"/>
      <dgm:spPr/>
    </dgm:pt>
    <dgm:pt modelId="{0383E474-EA1B-486E-9247-47678A973A55}" type="pres">
      <dgm:prSet presAssocID="{50160F81-0C6E-488A-B1C0-890176ED5F29}" presName="node" presStyleLbl="node1" presStyleIdx="3" presStyleCnt="4" custScaleX="142374">
        <dgm:presLayoutVars>
          <dgm:bulletEnabled val="1"/>
        </dgm:presLayoutVars>
      </dgm:prSet>
      <dgm:spPr/>
    </dgm:pt>
  </dgm:ptLst>
  <dgm:cxnLst>
    <dgm:cxn modelId="{8E95F007-3603-473B-9B58-19BD0FD69309}" type="presOf" srcId="{71EA8549-6D1E-4182-9D80-C3438FD79B42}" destId="{100954CF-4AD3-46EF-B80F-9A296B4A14D4}" srcOrd="0" destOrd="0" presId="urn:microsoft.com/office/officeart/2016/7/layout/RepeatingBendingProcessNew"/>
    <dgm:cxn modelId="{868D6909-7218-4F8A-9538-4369A271E69D}" srcId="{CF04C7E8-F32F-4568-899F-0521F9E696C1}" destId="{4AC0D676-67B3-4BB5-94FE-72443359AD8F}" srcOrd="0" destOrd="0" parTransId="{053401AF-A1C7-42AB-915D-FBE24EC1193B}" sibTransId="{3BEB54D6-5C0B-46FC-B788-0C4DB83DF0A9}"/>
    <dgm:cxn modelId="{3248461E-82FA-4671-AFC8-ACE242C734EA}" type="presOf" srcId="{4AC0D676-67B3-4BB5-94FE-72443359AD8F}" destId="{5EE440F0-D574-43EF-8939-B16775634A83}" srcOrd="0" destOrd="0" presId="urn:microsoft.com/office/officeart/2016/7/layout/RepeatingBendingProcessNew"/>
    <dgm:cxn modelId="{74997F21-675B-415E-93B1-7042BDD26306}" type="presOf" srcId="{B3C70FA9-6E93-4B87-B317-D622416BB05F}" destId="{1E8720D2-697B-4BEF-85B2-AAC73D7C1B25}" srcOrd="0" destOrd="0" presId="urn:microsoft.com/office/officeart/2016/7/layout/RepeatingBendingProcessNew"/>
    <dgm:cxn modelId="{64FA4623-FAC6-4C6B-8BE7-6FF2869B1745}" type="presOf" srcId="{3BEB54D6-5C0B-46FC-B788-0C4DB83DF0A9}" destId="{BFBDAE00-9BAD-4CC6-8D8F-21454BE98118}" srcOrd="1" destOrd="0" presId="urn:microsoft.com/office/officeart/2016/7/layout/RepeatingBendingProcessNew"/>
    <dgm:cxn modelId="{1828A62F-AE20-4743-A8F4-314183AD8B65}" type="presOf" srcId="{AD6FA153-8B5A-4B57-8FC7-4A74C5737379}" destId="{4196C090-753F-4B3A-B8D7-D3F864D40E7C}" srcOrd="0" destOrd="0" presId="urn:microsoft.com/office/officeart/2016/7/layout/RepeatingBendingProcessNew"/>
    <dgm:cxn modelId="{CB6C8B30-379E-4E85-BF75-62569605241B}" type="presOf" srcId="{63D46551-FAB4-4092-93B5-E2834F728949}" destId="{706BD3CE-A05F-4C03-9FDB-A11187582580}" srcOrd="0" destOrd="0" presId="urn:microsoft.com/office/officeart/2016/7/layout/RepeatingBendingProcessNew"/>
    <dgm:cxn modelId="{564E535B-CA0B-49E8-86AF-65B28C63D14B}" type="presOf" srcId="{3BEB54D6-5C0B-46FC-B788-0C4DB83DF0A9}" destId="{161B0B11-171C-41F0-8D2F-DBB6615E7DB1}" srcOrd="0" destOrd="0" presId="urn:microsoft.com/office/officeart/2016/7/layout/RepeatingBendingProcessNew"/>
    <dgm:cxn modelId="{9EFC4E4F-2C51-4A06-8634-E9577349AC36}" srcId="{CF04C7E8-F32F-4568-899F-0521F9E696C1}" destId="{B3C70FA9-6E93-4B87-B317-D622416BB05F}" srcOrd="1" destOrd="0" parTransId="{712392A8-333D-4E08-82A2-8D5235983523}" sibTransId="{63D46551-FAB4-4092-93B5-E2834F728949}"/>
    <dgm:cxn modelId="{4621F85A-45E7-4428-975C-BD971FAA1171}" type="presOf" srcId="{63D46551-FAB4-4092-93B5-E2834F728949}" destId="{6BC5B4B5-98BA-4165-81DF-77978F977061}" srcOrd="1" destOrd="0" presId="urn:microsoft.com/office/officeart/2016/7/layout/RepeatingBendingProcessNew"/>
    <dgm:cxn modelId="{31A0CE7B-E4F4-48F6-80F0-A83CDFE8582E}" type="presOf" srcId="{AD6FA153-8B5A-4B57-8FC7-4A74C5737379}" destId="{2FD59F6B-90AD-407D-82C5-CFE28182F045}" srcOrd="1" destOrd="0" presId="urn:microsoft.com/office/officeart/2016/7/layout/RepeatingBendingProcessNew"/>
    <dgm:cxn modelId="{1B640897-F96C-4A95-9720-AEDE7E439118}" srcId="{CF04C7E8-F32F-4568-899F-0521F9E696C1}" destId="{50160F81-0C6E-488A-B1C0-890176ED5F29}" srcOrd="3" destOrd="0" parTransId="{62FC007B-BC5C-4D99-866A-12A5A41E5A8D}" sibTransId="{AD108143-72C2-431D-8C24-0BA73A81D1C6}"/>
    <dgm:cxn modelId="{DA8CF5A6-534A-484C-AE6C-060924C60CC1}" type="presOf" srcId="{50160F81-0C6E-488A-B1C0-890176ED5F29}" destId="{0383E474-EA1B-486E-9247-47678A973A55}" srcOrd="0" destOrd="0" presId="urn:microsoft.com/office/officeart/2016/7/layout/RepeatingBendingProcessNew"/>
    <dgm:cxn modelId="{B4AB39D4-E90C-4F8D-9812-6D2581DB3B0E}" type="presOf" srcId="{CF04C7E8-F32F-4568-899F-0521F9E696C1}" destId="{4ED57262-E12D-4620-827E-DDAB19573310}" srcOrd="0" destOrd="0" presId="urn:microsoft.com/office/officeart/2016/7/layout/RepeatingBendingProcessNew"/>
    <dgm:cxn modelId="{37CC14E9-CE86-4C81-8218-90443A559C78}" srcId="{CF04C7E8-F32F-4568-899F-0521F9E696C1}" destId="{71EA8549-6D1E-4182-9D80-C3438FD79B42}" srcOrd="2" destOrd="0" parTransId="{EE29DD6F-4752-46A2-B581-B04399B7EF8F}" sibTransId="{AD6FA153-8B5A-4B57-8FC7-4A74C5737379}"/>
    <dgm:cxn modelId="{1144E421-9BFD-4D09-99CD-17E4968EB44C}" type="presParOf" srcId="{4ED57262-E12D-4620-827E-DDAB19573310}" destId="{5EE440F0-D574-43EF-8939-B16775634A83}" srcOrd="0" destOrd="0" presId="urn:microsoft.com/office/officeart/2016/7/layout/RepeatingBendingProcessNew"/>
    <dgm:cxn modelId="{8B10C494-B00D-4AEC-9948-79E775071C88}" type="presParOf" srcId="{4ED57262-E12D-4620-827E-DDAB19573310}" destId="{161B0B11-171C-41F0-8D2F-DBB6615E7DB1}" srcOrd="1" destOrd="0" presId="urn:microsoft.com/office/officeart/2016/7/layout/RepeatingBendingProcessNew"/>
    <dgm:cxn modelId="{77515061-0059-400E-A2BF-81B43901D2A2}" type="presParOf" srcId="{161B0B11-171C-41F0-8D2F-DBB6615E7DB1}" destId="{BFBDAE00-9BAD-4CC6-8D8F-21454BE98118}" srcOrd="0" destOrd="0" presId="urn:microsoft.com/office/officeart/2016/7/layout/RepeatingBendingProcessNew"/>
    <dgm:cxn modelId="{32DD59C9-9018-4848-870F-8C2A2990A1CB}" type="presParOf" srcId="{4ED57262-E12D-4620-827E-DDAB19573310}" destId="{1E8720D2-697B-4BEF-85B2-AAC73D7C1B25}" srcOrd="2" destOrd="0" presId="urn:microsoft.com/office/officeart/2016/7/layout/RepeatingBendingProcessNew"/>
    <dgm:cxn modelId="{5E7FAD07-DCFD-4ED8-9E53-9663AAA8520C}" type="presParOf" srcId="{4ED57262-E12D-4620-827E-DDAB19573310}" destId="{706BD3CE-A05F-4C03-9FDB-A11187582580}" srcOrd="3" destOrd="0" presId="urn:microsoft.com/office/officeart/2016/7/layout/RepeatingBendingProcessNew"/>
    <dgm:cxn modelId="{5892E4C9-02DF-4E8E-97CE-606F13C2B7D0}" type="presParOf" srcId="{706BD3CE-A05F-4C03-9FDB-A11187582580}" destId="{6BC5B4B5-98BA-4165-81DF-77978F977061}" srcOrd="0" destOrd="0" presId="urn:microsoft.com/office/officeart/2016/7/layout/RepeatingBendingProcessNew"/>
    <dgm:cxn modelId="{7DFAEB19-1BDE-4180-B6A6-579093C8F34C}" type="presParOf" srcId="{4ED57262-E12D-4620-827E-DDAB19573310}" destId="{100954CF-4AD3-46EF-B80F-9A296B4A14D4}" srcOrd="4" destOrd="0" presId="urn:microsoft.com/office/officeart/2016/7/layout/RepeatingBendingProcessNew"/>
    <dgm:cxn modelId="{133129A8-B06D-4C37-8D96-FDB8748BFB3D}" type="presParOf" srcId="{4ED57262-E12D-4620-827E-DDAB19573310}" destId="{4196C090-753F-4B3A-B8D7-D3F864D40E7C}" srcOrd="5" destOrd="0" presId="urn:microsoft.com/office/officeart/2016/7/layout/RepeatingBendingProcessNew"/>
    <dgm:cxn modelId="{512065E2-EF5B-4317-B98A-447EA4003BB8}" type="presParOf" srcId="{4196C090-753F-4B3A-B8D7-D3F864D40E7C}" destId="{2FD59F6B-90AD-407D-82C5-CFE28182F045}" srcOrd="0" destOrd="0" presId="urn:microsoft.com/office/officeart/2016/7/layout/RepeatingBendingProcessNew"/>
    <dgm:cxn modelId="{D15C4060-0931-407F-A2BA-C08D5B3D6FB8}" type="presParOf" srcId="{4ED57262-E12D-4620-827E-DDAB19573310}" destId="{0383E474-EA1B-486E-9247-47678A973A55}"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D99325-9481-4C86-B634-D65FBD1035CE}"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34AE9E7F-9976-4F14-9408-E63BAD6D8EE3}">
      <dgm:prSet custT="1"/>
      <dgm:spPr/>
      <dgm:t>
        <a:bodyPr/>
        <a:lstStyle/>
        <a:p>
          <a:pPr>
            <a:defRPr cap="all"/>
          </a:pPr>
          <a:r>
            <a:rPr lang="en-US" sz="1400" b="1"/>
            <a:t>Directive Controls </a:t>
          </a:r>
          <a:r>
            <a:rPr lang="en-US" sz="1400"/>
            <a:t>provide guidance to employees to help achieve the desired objectives in the department</a:t>
          </a:r>
        </a:p>
      </dgm:t>
    </dgm:pt>
    <dgm:pt modelId="{8A94384A-38C8-41FA-8CCE-68AF7C4999FD}" type="parTrans" cxnId="{978DC37E-A823-4D27-98B6-B965573A0994}">
      <dgm:prSet/>
      <dgm:spPr/>
      <dgm:t>
        <a:bodyPr/>
        <a:lstStyle/>
        <a:p>
          <a:endParaRPr lang="en-US"/>
        </a:p>
      </dgm:t>
    </dgm:pt>
    <dgm:pt modelId="{A8361640-2F08-43B1-82D4-45B533F50A04}" type="sibTrans" cxnId="{978DC37E-A823-4D27-98B6-B965573A0994}">
      <dgm:prSet/>
      <dgm:spPr/>
      <dgm:t>
        <a:bodyPr/>
        <a:lstStyle/>
        <a:p>
          <a:endParaRPr lang="en-US"/>
        </a:p>
      </dgm:t>
    </dgm:pt>
    <dgm:pt modelId="{ED1D4AD9-F63C-4887-9C84-9C6FEBF58E50}">
      <dgm:prSet custT="1"/>
      <dgm:spPr/>
      <dgm:t>
        <a:bodyPr/>
        <a:lstStyle/>
        <a:p>
          <a:pPr>
            <a:defRPr cap="all"/>
          </a:pPr>
          <a:r>
            <a:rPr lang="en-US" sz="1400" b="1"/>
            <a:t>Preventive Controls </a:t>
          </a:r>
          <a:r>
            <a:rPr lang="en-US" sz="1400"/>
            <a:t>are designed to deter the occurrence of an undesirable event. The development of these controls involves predicting potential problems before they occur and implementing procedures to avoid them.</a:t>
          </a:r>
        </a:p>
      </dgm:t>
    </dgm:pt>
    <dgm:pt modelId="{0D30CA78-FBA0-4A17-8A33-F11B71F27C91}" type="parTrans" cxnId="{DA16F28D-035F-4ED0-833A-ADD5D8595F11}">
      <dgm:prSet/>
      <dgm:spPr/>
      <dgm:t>
        <a:bodyPr/>
        <a:lstStyle/>
        <a:p>
          <a:endParaRPr lang="en-US"/>
        </a:p>
      </dgm:t>
    </dgm:pt>
    <dgm:pt modelId="{645C2255-2EAD-4ACE-9408-B8CDEEC1DCB5}" type="sibTrans" cxnId="{DA16F28D-035F-4ED0-833A-ADD5D8595F11}">
      <dgm:prSet/>
      <dgm:spPr/>
      <dgm:t>
        <a:bodyPr/>
        <a:lstStyle/>
        <a:p>
          <a:endParaRPr lang="en-US"/>
        </a:p>
      </dgm:t>
    </dgm:pt>
    <dgm:pt modelId="{B12AC988-A2A0-443E-BF3A-5E3C1E80478A}">
      <dgm:prSet custT="1"/>
      <dgm:spPr/>
      <dgm:t>
        <a:bodyPr/>
        <a:lstStyle/>
        <a:p>
          <a:pPr>
            <a:defRPr cap="all"/>
          </a:pPr>
          <a:r>
            <a:rPr lang="en-US" sz="1400" b="1" dirty="0"/>
            <a:t>Detective Controls </a:t>
          </a:r>
          <a:r>
            <a:rPr lang="en-US" sz="1400" dirty="0"/>
            <a:t>are designed to identify undesirable events that do occur and alert management about what has happened. This enables management to take corrective action promptly.</a:t>
          </a:r>
        </a:p>
      </dgm:t>
    </dgm:pt>
    <dgm:pt modelId="{0EE9F738-03B1-4309-9811-A6FC4E2944AB}" type="parTrans" cxnId="{76E412B4-7890-4DF8-A392-7ABEA0E91665}">
      <dgm:prSet/>
      <dgm:spPr/>
      <dgm:t>
        <a:bodyPr/>
        <a:lstStyle/>
        <a:p>
          <a:endParaRPr lang="en-US"/>
        </a:p>
      </dgm:t>
    </dgm:pt>
    <dgm:pt modelId="{ED682797-2E64-4118-9B16-8706BA171AC4}" type="sibTrans" cxnId="{76E412B4-7890-4DF8-A392-7ABEA0E91665}">
      <dgm:prSet/>
      <dgm:spPr/>
      <dgm:t>
        <a:bodyPr/>
        <a:lstStyle/>
        <a:p>
          <a:endParaRPr lang="en-US"/>
        </a:p>
      </dgm:t>
    </dgm:pt>
    <dgm:pt modelId="{861756B3-BAC4-47A3-B357-4815B5D2D6F2}">
      <dgm:prSet custT="1"/>
      <dgm:spPr/>
      <dgm:t>
        <a:bodyPr/>
        <a:lstStyle/>
        <a:p>
          <a:pPr>
            <a:defRPr cap="all"/>
          </a:pPr>
          <a:r>
            <a:rPr lang="en-US" sz="1400" b="1"/>
            <a:t>Corrective controls </a:t>
          </a:r>
          <a:r>
            <a:rPr lang="en-US" sz="1400"/>
            <a:t>identify flaws in the process and determine actions to be taken (employee training)</a:t>
          </a:r>
        </a:p>
      </dgm:t>
    </dgm:pt>
    <dgm:pt modelId="{AB779C41-6925-4A2B-932A-A0C6B1FE65D3}" type="parTrans" cxnId="{0F41A9CA-69FE-43EE-87DD-53B317EA641B}">
      <dgm:prSet/>
      <dgm:spPr/>
      <dgm:t>
        <a:bodyPr/>
        <a:lstStyle/>
        <a:p>
          <a:endParaRPr lang="en-US"/>
        </a:p>
      </dgm:t>
    </dgm:pt>
    <dgm:pt modelId="{FF5D9068-B7AA-4CB8-8C74-E952404550A7}" type="sibTrans" cxnId="{0F41A9CA-69FE-43EE-87DD-53B317EA641B}">
      <dgm:prSet/>
      <dgm:spPr/>
      <dgm:t>
        <a:bodyPr/>
        <a:lstStyle/>
        <a:p>
          <a:endParaRPr lang="en-US"/>
        </a:p>
      </dgm:t>
    </dgm:pt>
    <dgm:pt modelId="{AE1CC000-1440-48A8-8A9B-1436CFD270B7}" type="pres">
      <dgm:prSet presAssocID="{96D99325-9481-4C86-B634-D65FBD1035CE}" presName="root" presStyleCnt="0">
        <dgm:presLayoutVars>
          <dgm:dir/>
          <dgm:resizeHandles val="exact"/>
        </dgm:presLayoutVars>
      </dgm:prSet>
      <dgm:spPr/>
    </dgm:pt>
    <dgm:pt modelId="{81DD6ABF-5427-4A09-8E7E-7B7FAA89B658}" type="pres">
      <dgm:prSet presAssocID="{34AE9E7F-9976-4F14-9408-E63BAD6D8EE3}" presName="compNode" presStyleCnt="0"/>
      <dgm:spPr/>
    </dgm:pt>
    <dgm:pt modelId="{378AB086-175E-4189-A9F2-FE528B29B0A9}" type="pres">
      <dgm:prSet presAssocID="{34AE9E7F-9976-4F14-9408-E63BAD6D8EE3}" presName="iconBgRect" presStyleLbl="bgShp" presStyleIdx="0" presStyleCnt="4"/>
      <dgm:spPr>
        <a:prstGeom prst="round2DiagRect">
          <a:avLst>
            <a:gd name="adj1" fmla="val 29727"/>
            <a:gd name="adj2" fmla="val 0"/>
          </a:avLst>
        </a:prstGeom>
      </dgm:spPr>
    </dgm:pt>
    <dgm:pt modelId="{E2EBC545-EA30-4928-A543-BC682CCE5A8C}" type="pres">
      <dgm:prSet presAssocID="{34AE9E7F-9976-4F14-9408-E63BAD6D8E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A9479FA-6F7E-4BF0-A839-C3B3D303F524}" type="pres">
      <dgm:prSet presAssocID="{34AE9E7F-9976-4F14-9408-E63BAD6D8EE3}" presName="spaceRect" presStyleCnt="0"/>
      <dgm:spPr/>
    </dgm:pt>
    <dgm:pt modelId="{6A5B21C7-3AF2-47DE-989F-0D2F3FE616C1}" type="pres">
      <dgm:prSet presAssocID="{34AE9E7F-9976-4F14-9408-E63BAD6D8EE3}" presName="textRect" presStyleLbl="revTx" presStyleIdx="0" presStyleCnt="4">
        <dgm:presLayoutVars>
          <dgm:chMax val="1"/>
          <dgm:chPref val="1"/>
        </dgm:presLayoutVars>
      </dgm:prSet>
      <dgm:spPr/>
    </dgm:pt>
    <dgm:pt modelId="{1F12B009-9920-46C7-B15C-986CF7EB57FE}" type="pres">
      <dgm:prSet presAssocID="{A8361640-2F08-43B1-82D4-45B533F50A04}" presName="sibTrans" presStyleCnt="0"/>
      <dgm:spPr/>
    </dgm:pt>
    <dgm:pt modelId="{F8BB4D2E-FC2B-4768-A2E2-F85DEFFE6E9C}" type="pres">
      <dgm:prSet presAssocID="{ED1D4AD9-F63C-4887-9C84-9C6FEBF58E50}" presName="compNode" presStyleCnt="0"/>
      <dgm:spPr/>
    </dgm:pt>
    <dgm:pt modelId="{E1C2AF9E-639C-439F-95BB-435A6C972B6D}" type="pres">
      <dgm:prSet presAssocID="{ED1D4AD9-F63C-4887-9C84-9C6FEBF58E50}" presName="iconBgRect" presStyleLbl="bgShp" presStyleIdx="1" presStyleCnt="4"/>
      <dgm:spPr>
        <a:prstGeom prst="round2DiagRect">
          <a:avLst>
            <a:gd name="adj1" fmla="val 29727"/>
            <a:gd name="adj2" fmla="val 0"/>
          </a:avLst>
        </a:prstGeom>
      </dgm:spPr>
    </dgm:pt>
    <dgm:pt modelId="{542F1470-E9C8-4675-8918-B27A572AB7E8}" type="pres">
      <dgm:prSet presAssocID="{ED1D4AD9-F63C-4887-9C84-9C6FEBF58E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03358C86-E469-4466-B90F-E32A0604AB09}" type="pres">
      <dgm:prSet presAssocID="{ED1D4AD9-F63C-4887-9C84-9C6FEBF58E50}" presName="spaceRect" presStyleCnt="0"/>
      <dgm:spPr/>
    </dgm:pt>
    <dgm:pt modelId="{9A440A70-CEE4-4BD1-82DF-06D9F9E05BA3}" type="pres">
      <dgm:prSet presAssocID="{ED1D4AD9-F63C-4887-9C84-9C6FEBF58E50}" presName="textRect" presStyleLbl="revTx" presStyleIdx="1" presStyleCnt="4">
        <dgm:presLayoutVars>
          <dgm:chMax val="1"/>
          <dgm:chPref val="1"/>
        </dgm:presLayoutVars>
      </dgm:prSet>
      <dgm:spPr/>
    </dgm:pt>
    <dgm:pt modelId="{E66EFA0E-BB51-4B8E-87F9-442BCBDA232F}" type="pres">
      <dgm:prSet presAssocID="{645C2255-2EAD-4ACE-9408-B8CDEEC1DCB5}" presName="sibTrans" presStyleCnt="0"/>
      <dgm:spPr/>
    </dgm:pt>
    <dgm:pt modelId="{C270F978-A5FC-4197-905B-995C7331F9D7}" type="pres">
      <dgm:prSet presAssocID="{B12AC988-A2A0-443E-BF3A-5E3C1E80478A}" presName="compNode" presStyleCnt="0"/>
      <dgm:spPr/>
    </dgm:pt>
    <dgm:pt modelId="{061A0B23-D10D-4354-AC0A-757E2CCD15B5}" type="pres">
      <dgm:prSet presAssocID="{B12AC988-A2A0-443E-BF3A-5E3C1E80478A}" presName="iconBgRect" presStyleLbl="bgShp" presStyleIdx="2" presStyleCnt="4"/>
      <dgm:spPr>
        <a:prstGeom prst="round2DiagRect">
          <a:avLst>
            <a:gd name="adj1" fmla="val 29727"/>
            <a:gd name="adj2" fmla="val 0"/>
          </a:avLst>
        </a:prstGeom>
      </dgm:spPr>
    </dgm:pt>
    <dgm:pt modelId="{F00F94EC-9B99-43B4-B47B-D64C8950E986}" type="pres">
      <dgm:prSet presAssocID="{B12AC988-A2A0-443E-BF3A-5E3C1E8047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CCCB6363-0A53-4850-9C25-47098C893E3C}" type="pres">
      <dgm:prSet presAssocID="{B12AC988-A2A0-443E-BF3A-5E3C1E80478A}" presName="spaceRect" presStyleCnt="0"/>
      <dgm:spPr/>
    </dgm:pt>
    <dgm:pt modelId="{40BF6056-9042-4A02-A7DD-3CDB671A94C6}" type="pres">
      <dgm:prSet presAssocID="{B12AC988-A2A0-443E-BF3A-5E3C1E80478A}" presName="textRect" presStyleLbl="revTx" presStyleIdx="2" presStyleCnt="4">
        <dgm:presLayoutVars>
          <dgm:chMax val="1"/>
          <dgm:chPref val="1"/>
        </dgm:presLayoutVars>
      </dgm:prSet>
      <dgm:spPr/>
    </dgm:pt>
    <dgm:pt modelId="{D6E42C00-2E8D-4F42-B81B-93D753686B14}" type="pres">
      <dgm:prSet presAssocID="{ED682797-2E64-4118-9B16-8706BA171AC4}" presName="sibTrans" presStyleCnt="0"/>
      <dgm:spPr/>
    </dgm:pt>
    <dgm:pt modelId="{C502F184-BD41-468E-A26A-83E12BAB1AAF}" type="pres">
      <dgm:prSet presAssocID="{861756B3-BAC4-47A3-B357-4815B5D2D6F2}" presName="compNode" presStyleCnt="0"/>
      <dgm:spPr/>
    </dgm:pt>
    <dgm:pt modelId="{7CB9B011-931F-401D-AF7E-14163F5C7646}" type="pres">
      <dgm:prSet presAssocID="{861756B3-BAC4-47A3-B357-4815B5D2D6F2}" presName="iconBgRect" presStyleLbl="bgShp" presStyleIdx="3" presStyleCnt="4"/>
      <dgm:spPr>
        <a:prstGeom prst="round2DiagRect">
          <a:avLst>
            <a:gd name="adj1" fmla="val 29727"/>
            <a:gd name="adj2" fmla="val 0"/>
          </a:avLst>
        </a:prstGeom>
      </dgm:spPr>
    </dgm:pt>
    <dgm:pt modelId="{31B05CF6-E4EC-434B-A9DE-52BB0876C77B}" type="pres">
      <dgm:prSet presAssocID="{861756B3-BAC4-47A3-B357-4815B5D2D6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row Circle"/>
        </a:ext>
      </dgm:extLst>
    </dgm:pt>
    <dgm:pt modelId="{9799A371-45A3-4057-B372-FD1142D4A590}" type="pres">
      <dgm:prSet presAssocID="{861756B3-BAC4-47A3-B357-4815B5D2D6F2}" presName="spaceRect" presStyleCnt="0"/>
      <dgm:spPr/>
    </dgm:pt>
    <dgm:pt modelId="{960A4AF0-AD10-4072-A82C-9026CDD6E1D8}" type="pres">
      <dgm:prSet presAssocID="{861756B3-BAC4-47A3-B357-4815B5D2D6F2}" presName="textRect" presStyleLbl="revTx" presStyleIdx="3" presStyleCnt="4">
        <dgm:presLayoutVars>
          <dgm:chMax val="1"/>
          <dgm:chPref val="1"/>
        </dgm:presLayoutVars>
      </dgm:prSet>
      <dgm:spPr/>
    </dgm:pt>
  </dgm:ptLst>
  <dgm:cxnLst>
    <dgm:cxn modelId="{2D834B1A-0BD4-49D8-BE69-5A1EDE640473}" type="presOf" srcId="{B12AC988-A2A0-443E-BF3A-5E3C1E80478A}" destId="{40BF6056-9042-4A02-A7DD-3CDB671A94C6}" srcOrd="0" destOrd="0" presId="urn:microsoft.com/office/officeart/2018/5/layout/IconLeafLabelList"/>
    <dgm:cxn modelId="{2C0A6642-9F06-410B-BAAE-342F0B65A599}" type="presOf" srcId="{ED1D4AD9-F63C-4887-9C84-9C6FEBF58E50}" destId="{9A440A70-CEE4-4BD1-82DF-06D9F9E05BA3}" srcOrd="0" destOrd="0" presId="urn:microsoft.com/office/officeart/2018/5/layout/IconLeafLabelList"/>
    <dgm:cxn modelId="{4CD6677E-86F0-4FAE-AAA5-075D8A7AA970}" type="presOf" srcId="{34AE9E7F-9976-4F14-9408-E63BAD6D8EE3}" destId="{6A5B21C7-3AF2-47DE-989F-0D2F3FE616C1}" srcOrd="0" destOrd="0" presId="urn:microsoft.com/office/officeart/2018/5/layout/IconLeafLabelList"/>
    <dgm:cxn modelId="{978DC37E-A823-4D27-98B6-B965573A0994}" srcId="{96D99325-9481-4C86-B634-D65FBD1035CE}" destId="{34AE9E7F-9976-4F14-9408-E63BAD6D8EE3}" srcOrd="0" destOrd="0" parTransId="{8A94384A-38C8-41FA-8CCE-68AF7C4999FD}" sibTransId="{A8361640-2F08-43B1-82D4-45B533F50A04}"/>
    <dgm:cxn modelId="{DA16F28D-035F-4ED0-833A-ADD5D8595F11}" srcId="{96D99325-9481-4C86-B634-D65FBD1035CE}" destId="{ED1D4AD9-F63C-4887-9C84-9C6FEBF58E50}" srcOrd="1" destOrd="0" parTransId="{0D30CA78-FBA0-4A17-8A33-F11B71F27C91}" sibTransId="{645C2255-2EAD-4ACE-9408-B8CDEEC1DCB5}"/>
    <dgm:cxn modelId="{76E412B4-7890-4DF8-A392-7ABEA0E91665}" srcId="{96D99325-9481-4C86-B634-D65FBD1035CE}" destId="{B12AC988-A2A0-443E-BF3A-5E3C1E80478A}" srcOrd="2" destOrd="0" parTransId="{0EE9F738-03B1-4309-9811-A6FC4E2944AB}" sibTransId="{ED682797-2E64-4118-9B16-8706BA171AC4}"/>
    <dgm:cxn modelId="{0F41A9CA-69FE-43EE-87DD-53B317EA641B}" srcId="{96D99325-9481-4C86-B634-D65FBD1035CE}" destId="{861756B3-BAC4-47A3-B357-4815B5D2D6F2}" srcOrd="3" destOrd="0" parTransId="{AB779C41-6925-4A2B-932A-A0C6B1FE65D3}" sibTransId="{FF5D9068-B7AA-4CB8-8C74-E952404550A7}"/>
    <dgm:cxn modelId="{E87131CC-DAFA-4883-BB0E-EA84FC59BC7D}" type="presOf" srcId="{96D99325-9481-4C86-B634-D65FBD1035CE}" destId="{AE1CC000-1440-48A8-8A9B-1436CFD270B7}" srcOrd="0" destOrd="0" presId="urn:microsoft.com/office/officeart/2018/5/layout/IconLeafLabelList"/>
    <dgm:cxn modelId="{1CD314FC-567B-4E6F-9D80-6F4E2CD69528}" type="presOf" srcId="{861756B3-BAC4-47A3-B357-4815B5D2D6F2}" destId="{960A4AF0-AD10-4072-A82C-9026CDD6E1D8}" srcOrd="0" destOrd="0" presId="urn:microsoft.com/office/officeart/2018/5/layout/IconLeafLabelList"/>
    <dgm:cxn modelId="{A7730FF5-A77D-4A7E-AAE7-A14FDE9ACA78}" type="presParOf" srcId="{AE1CC000-1440-48A8-8A9B-1436CFD270B7}" destId="{81DD6ABF-5427-4A09-8E7E-7B7FAA89B658}" srcOrd="0" destOrd="0" presId="urn:microsoft.com/office/officeart/2018/5/layout/IconLeafLabelList"/>
    <dgm:cxn modelId="{0198DE9B-A4DF-4DD2-9B2A-E64C8B1B186E}" type="presParOf" srcId="{81DD6ABF-5427-4A09-8E7E-7B7FAA89B658}" destId="{378AB086-175E-4189-A9F2-FE528B29B0A9}" srcOrd="0" destOrd="0" presId="urn:microsoft.com/office/officeart/2018/5/layout/IconLeafLabelList"/>
    <dgm:cxn modelId="{2ADF36E4-1C3A-4752-A732-C6AB400943D5}" type="presParOf" srcId="{81DD6ABF-5427-4A09-8E7E-7B7FAA89B658}" destId="{E2EBC545-EA30-4928-A543-BC682CCE5A8C}" srcOrd="1" destOrd="0" presId="urn:microsoft.com/office/officeart/2018/5/layout/IconLeafLabelList"/>
    <dgm:cxn modelId="{1513F333-6F31-481D-A6B8-BDC5BB69F26F}" type="presParOf" srcId="{81DD6ABF-5427-4A09-8E7E-7B7FAA89B658}" destId="{3A9479FA-6F7E-4BF0-A839-C3B3D303F524}" srcOrd="2" destOrd="0" presId="urn:microsoft.com/office/officeart/2018/5/layout/IconLeafLabelList"/>
    <dgm:cxn modelId="{C61331F6-091A-48B5-BFA1-06D2D0706DF9}" type="presParOf" srcId="{81DD6ABF-5427-4A09-8E7E-7B7FAA89B658}" destId="{6A5B21C7-3AF2-47DE-989F-0D2F3FE616C1}" srcOrd="3" destOrd="0" presId="urn:microsoft.com/office/officeart/2018/5/layout/IconLeafLabelList"/>
    <dgm:cxn modelId="{18D23C02-61CE-4FF6-8FCE-E49F60813451}" type="presParOf" srcId="{AE1CC000-1440-48A8-8A9B-1436CFD270B7}" destId="{1F12B009-9920-46C7-B15C-986CF7EB57FE}" srcOrd="1" destOrd="0" presId="urn:microsoft.com/office/officeart/2018/5/layout/IconLeafLabelList"/>
    <dgm:cxn modelId="{DF93CDF0-D107-4315-85B0-98152DC25845}" type="presParOf" srcId="{AE1CC000-1440-48A8-8A9B-1436CFD270B7}" destId="{F8BB4D2E-FC2B-4768-A2E2-F85DEFFE6E9C}" srcOrd="2" destOrd="0" presId="urn:microsoft.com/office/officeart/2018/5/layout/IconLeafLabelList"/>
    <dgm:cxn modelId="{A2045A7B-C766-4195-82A0-C00A2314D02D}" type="presParOf" srcId="{F8BB4D2E-FC2B-4768-A2E2-F85DEFFE6E9C}" destId="{E1C2AF9E-639C-439F-95BB-435A6C972B6D}" srcOrd="0" destOrd="0" presId="urn:microsoft.com/office/officeart/2018/5/layout/IconLeafLabelList"/>
    <dgm:cxn modelId="{7E74B07C-E9B3-4B51-B42F-784F0DCDB814}" type="presParOf" srcId="{F8BB4D2E-FC2B-4768-A2E2-F85DEFFE6E9C}" destId="{542F1470-E9C8-4675-8918-B27A572AB7E8}" srcOrd="1" destOrd="0" presId="urn:microsoft.com/office/officeart/2018/5/layout/IconLeafLabelList"/>
    <dgm:cxn modelId="{32259BC7-C3AD-4B71-8843-CCF511480F78}" type="presParOf" srcId="{F8BB4D2E-FC2B-4768-A2E2-F85DEFFE6E9C}" destId="{03358C86-E469-4466-B90F-E32A0604AB09}" srcOrd="2" destOrd="0" presId="urn:microsoft.com/office/officeart/2018/5/layout/IconLeafLabelList"/>
    <dgm:cxn modelId="{828DC91B-3988-4CF8-A5EB-7446F6842292}" type="presParOf" srcId="{F8BB4D2E-FC2B-4768-A2E2-F85DEFFE6E9C}" destId="{9A440A70-CEE4-4BD1-82DF-06D9F9E05BA3}" srcOrd="3" destOrd="0" presId="urn:microsoft.com/office/officeart/2018/5/layout/IconLeafLabelList"/>
    <dgm:cxn modelId="{D9A0811D-4A83-4723-B458-5490D9826805}" type="presParOf" srcId="{AE1CC000-1440-48A8-8A9B-1436CFD270B7}" destId="{E66EFA0E-BB51-4B8E-87F9-442BCBDA232F}" srcOrd="3" destOrd="0" presId="urn:microsoft.com/office/officeart/2018/5/layout/IconLeafLabelList"/>
    <dgm:cxn modelId="{A5BDDCB9-7D8B-4AA3-A55A-3123749A2E5F}" type="presParOf" srcId="{AE1CC000-1440-48A8-8A9B-1436CFD270B7}" destId="{C270F978-A5FC-4197-905B-995C7331F9D7}" srcOrd="4" destOrd="0" presId="urn:microsoft.com/office/officeart/2018/5/layout/IconLeafLabelList"/>
    <dgm:cxn modelId="{07FC3A4E-EC25-4BE5-A667-48A3B6CB6EF0}" type="presParOf" srcId="{C270F978-A5FC-4197-905B-995C7331F9D7}" destId="{061A0B23-D10D-4354-AC0A-757E2CCD15B5}" srcOrd="0" destOrd="0" presId="urn:microsoft.com/office/officeart/2018/5/layout/IconLeafLabelList"/>
    <dgm:cxn modelId="{C0CEB688-5484-4CA5-B33F-6AB965582940}" type="presParOf" srcId="{C270F978-A5FC-4197-905B-995C7331F9D7}" destId="{F00F94EC-9B99-43B4-B47B-D64C8950E986}" srcOrd="1" destOrd="0" presId="urn:microsoft.com/office/officeart/2018/5/layout/IconLeafLabelList"/>
    <dgm:cxn modelId="{FB04D1D5-CABA-4E63-A404-F25D726954E9}" type="presParOf" srcId="{C270F978-A5FC-4197-905B-995C7331F9D7}" destId="{CCCB6363-0A53-4850-9C25-47098C893E3C}" srcOrd="2" destOrd="0" presId="urn:microsoft.com/office/officeart/2018/5/layout/IconLeafLabelList"/>
    <dgm:cxn modelId="{3F526CDB-0D78-42D2-844E-A17A2AFE1A90}" type="presParOf" srcId="{C270F978-A5FC-4197-905B-995C7331F9D7}" destId="{40BF6056-9042-4A02-A7DD-3CDB671A94C6}" srcOrd="3" destOrd="0" presId="urn:microsoft.com/office/officeart/2018/5/layout/IconLeafLabelList"/>
    <dgm:cxn modelId="{E390A12E-2BD8-4479-98DB-0420C03A8772}" type="presParOf" srcId="{AE1CC000-1440-48A8-8A9B-1436CFD270B7}" destId="{D6E42C00-2E8D-4F42-B81B-93D753686B14}" srcOrd="5" destOrd="0" presId="urn:microsoft.com/office/officeart/2018/5/layout/IconLeafLabelList"/>
    <dgm:cxn modelId="{52021158-383E-4394-A25F-911C5DCDCA35}" type="presParOf" srcId="{AE1CC000-1440-48A8-8A9B-1436CFD270B7}" destId="{C502F184-BD41-468E-A26A-83E12BAB1AAF}" srcOrd="6" destOrd="0" presId="urn:microsoft.com/office/officeart/2018/5/layout/IconLeafLabelList"/>
    <dgm:cxn modelId="{4ED31785-5C8B-4892-AE79-5973446B2BD4}" type="presParOf" srcId="{C502F184-BD41-468E-A26A-83E12BAB1AAF}" destId="{7CB9B011-931F-401D-AF7E-14163F5C7646}" srcOrd="0" destOrd="0" presId="urn:microsoft.com/office/officeart/2018/5/layout/IconLeafLabelList"/>
    <dgm:cxn modelId="{73817F72-2C95-4A62-BA88-A3BDCC1EDE20}" type="presParOf" srcId="{C502F184-BD41-468E-A26A-83E12BAB1AAF}" destId="{31B05CF6-E4EC-434B-A9DE-52BB0876C77B}" srcOrd="1" destOrd="0" presId="urn:microsoft.com/office/officeart/2018/5/layout/IconLeafLabelList"/>
    <dgm:cxn modelId="{B0A94F2A-5356-4F68-BCFD-A8AB11D53D0D}" type="presParOf" srcId="{C502F184-BD41-468E-A26A-83E12BAB1AAF}" destId="{9799A371-45A3-4057-B372-FD1142D4A590}" srcOrd="2" destOrd="0" presId="urn:microsoft.com/office/officeart/2018/5/layout/IconLeafLabelList"/>
    <dgm:cxn modelId="{FD6F538F-050C-43E0-8A6C-993B7FC53CD3}" type="presParOf" srcId="{C502F184-BD41-468E-A26A-83E12BAB1AAF}" destId="{960A4AF0-AD10-4072-A82C-9026CDD6E1D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D474DD-E12F-4955-88DF-2C907BD65B2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7F4D07-64A8-4E26-A366-54874CC0F3FD}">
      <dgm:prSet/>
      <dgm:spPr/>
      <dgm:t>
        <a:bodyPr/>
        <a:lstStyle/>
        <a:p>
          <a:pPr>
            <a:lnSpc>
              <a:spcPct val="100000"/>
            </a:lnSpc>
          </a:pPr>
          <a:r>
            <a:rPr lang="en-US" dirty="0"/>
            <a:t>When working toward its objectives, every organization faces a wide range of uncertain internal and external factors = Risks.</a:t>
          </a:r>
        </a:p>
      </dgm:t>
    </dgm:pt>
    <dgm:pt modelId="{A71CACE6-3F1E-41ED-960F-E37B782B6E71}" type="parTrans" cxnId="{8C7DAFA4-8B58-40DF-90B0-B5E6B23639ED}">
      <dgm:prSet/>
      <dgm:spPr/>
      <dgm:t>
        <a:bodyPr/>
        <a:lstStyle/>
        <a:p>
          <a:endParaRPr lang="en-US"/>
        </a:p>
      </dgm:t>
    </dgm:pt>
    <dgm:pt modelId="{8C73442F-FBC9-4FF0-8B28-6A9AF18C0677}" type="sibTrans" cxnId="{8C7DAFA4-8B58-40DF-90B0-B5E6B23639ED}">
      <dgm:prSet/>
      <dgm:spPr/>
      <dgm:t>
        <a:bodyPr/>
        <a:lstStyle/>
        <a:p>
          <a:endParaRPr lang="en-US"/>
        </a:p>
      </dgm:t>
    </dgm:pt>
    <dgm:pt modelId="{B6DA56AB-601B-4BBC-BEBD-A01C66473DF8}">
      <dgm:prSet/>
      <dgm:spPr/>
      <dgm:t>
        <a:bodyPr/>
        <a:lstStyle/>
        <a:p>
          <a:pPr>
            <a:lnSpc>
              <a:spcPct val="100000"/>
            </a:lnSpc>
          </a:pPr>
          <a:r>
            <a:rPr lang="en-US" b="1"/>
            <a:t>The effect of this uncertainty on the organization’s objectives is called risk, which can be either positive, representing opportunity, or negative, representing a threat.</a:t>
          </a:r>
          <a:endParaRPr lang="en-US"/>
        </a:p>
      </dgm:t>
    </dgm:pt>
    <dgm:pt modelId="{6B970D7C-A886-45B8-A680-4D3FAD54948B}" type="parTrans" cxnId="{E76ABC8A-746E-4D6D-A233-C24FFF160833}">
      <dgm:prSet/>
      <dgm:spPr/>
      <dgm:t>
        <a:bodyPr/>
        <a:lstStyle/>
        <a:p>
          <a:endParaRPr lang="en-US"/>
        </a:p>
      </dgm:t>
    </dgm:pt>
    <dgm:pt modelId="{1D4A7375-BADF-45BE-9238-A0D0D02C41A7}" type="sibTrans" cxnId="{E76ABC8A-746E-4D6D-A233-C24FFF160833}">
      <dgm:prSet/>
      <dgm:spPr/>
      <dgm:t>
        <a:bodyPr/>
        <a:lstStyle/>
        <a:p>
          <a:endParaRPr lang="en-US"/>
        </a:p>
      </dgm:t>
    </dgm:pt>
    <dgm:pt modelId="{82F76089-EE9B-47E6-98A2-4AB7F24E055A}">
      <dgm:prSet/>
      <dgm:spPr/>
      <dgm:t>
        <a:bodyPr/>
        <a:lstStyle/>
        <a:p>
          <a:pPr>
            <a:lnSpc>
              <a:spcPct val="100000"/>
            </a:lnSpc>
          </a:pPr>
          <a:r>
            <a:rPr lang="en-US"/>
            <a:t>Risk should always be assessed in light of setting and achieving your organization’s objectives. If there are no objectives, there is no risk.</a:t>
          </a:r>
        </a:p>
      </dgm:t>
    </dgm:pt>
    <dgm:pt modelId="{E338A93D-12B5-4069-83EA-2F8CADCA2F4F}" type="parTrans" cxnId="{D531185C-40D6-4D30-BA80-0B521888D74B}">
      <dgm:prSet/>
      <dgm:spPr/>
      <dgm:t>
        <a:bodyPr/>
        <a:lstStyle/>
        <a:p>
          <a:endParaRPr lang="en-US"/>
        </a:p>
      </dgm:t>
    </dgm:pt>
    <dgm:pt modelId="{D292D45F-59AE-4742-924C-FC7E96633EF9}" type="sibTrans" cxnId="{D531185C-40D6-4D30-BA80-0B521888D74B}">
      <dgm:prSet/>
      <dgm:spPr/>
      <dgm:t>
        <a:bodyPr/>
        <a:lstStyle/>
        <a:p>
          <a:endParaRPr lang="en-US"/>
        </a:p>
      </dgm:t>
    </dgm:pt>
    <dgm:pt modelId="{058BE5C1-02AD-43A6-A9F5-D1FCA02C4967}">
      <dgm:prSet/>
      <dgm:spPr/>
      <dgm:t>
        <a:bodyPr/>
        <a:lstStyle/>
        <a:p>
          <a:pPr>
            <a:lnSpc>
              <a:spcPct val="100000"/>
            </a:lnSpc>
          </a:pPr>
          <a:r>
            <a:rPr lang="en-US" dirty="0"/>
            <a:t>This risk assessment process is both active and frequent.</a:t>
          </a:r>
        </a:p>
      </dgm:t>
    </dgm:pt>
    <dgm:pt modelId="{0A60C4F8-8DD5-4A82-81BD-9C9D4161DEAD}" type="parTrans" cxnId="{3BEB8AEF-B3BC-4EC1-9A01-D6B084828F0E}">
      <dgm:prSet/>
      <dgm:spPr/>
      <dgm:t>
        <a:bodyPr/>
        <a:lstStyle/>
        <a:p>
          <a:endParaRPr lang="en-US"/>
        </a:p>
      </dgm:t>
    </dgm:pt>
    <dgm:pt modelId="{9C677169-ACB3-44BD-BA2F-9F850F2CFEBC}" type="sibTrans" cxnId="{3BEB8AEF-B3BC-4EC1-9A01-D6B084828F0E}">
      <dgm:prSet/>
      <dgm:spPr/>
      <dgm:t>
        <a:bodyPr/>
        <a:lstStyle/>
        <a:p>
          <a:endParaRPr lang="en-US"/>
        </a:p>
      </dgm:t>
    </dgm:pt>
    <dgm:pt modelId="{61B2FCCF-B8F6-49DD-81BF-8D0ADFC33AA1}" type="pres">
      <dgm:prSet presAssocID="{72D474DD-E12F-4955-88DF-2C907BD65B2C}" presName="root" presStyleCnt="0">
        <dgm:presLayoutVars>
          <dgm:dir/>
          <dgm:resizeHandles val="exact"/>
        </dgm:presLayoutVars>
      </dgm:prSet>
      <dgm:spPr/>
    </dgm:pt>
    <dgm:pt modelId="{38FFB5BB-5065-4FF3-AF2E-BA04275DCF53}" type="pres">
      <dgm:prSet presAssocID="{E87F4D07-64A8-4E26-A366-54874CC0F3FD}" presName="compNode" presStyleCnt="0"/>
      <dgm:spPr/>
    </dgm:pt>
    <dgm:pt modelId="{ED3DECBB-003D-46F1-BFE6-53590198AAA1}" type="pres">
      <dgm:prSet presAssocID="{E87F4D07-64A8-4E26-A366-54874CC0F3FD}" presName="bgRect" presStyleLbl="bgShp" presStyleIdx="0" presStyleCnt="4"/>
      <dgm:spPr/>
    </dgm:pt>
    <dgm:pt modelId="{37E372F0-AABC-4467-A8FB-66E9C19A5200}" type="pres">
      <dgm:prSet presAssocID="{E87F4D07-64A8-4E26-A366-54874CC0F3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lippery"/>
        </a:ext>
      </dgm:extLst>
    </dgm:pt>
    <dgm:pt modelId="{28BB3A95-C56E-4CF7-8308-D0AAAD1FE9EC}" type="pres">
      <dgm:prSet presAssocID="{E87F4D07-64A8-4E26-A366-54874CC0F3FD}" presName="spaceRect" presStyleCnt="0"/>
      <dgm:spPr/>
    </dgm:pt>
    <dgm:pt modelId="{70127189-EF31-4313-9578-1C59956A6B6A}" type="pres">
      <dgm:prSet presAssocID="{E87F4D07-64A8-4E26-A366-54874CC0F3FD}" presName="parTx" presStyleLbl="revTx" presStyleIdx="0" presStyleCnt="4">
        <dgm:presLayoutVars>
          <dgm:chMax val="0"/>
          <dgm:chPref val="0"/>
        </dgm:presLayoutVars>
      </dgm:prSet>
      <dgm:spPr/>
    </dgm:pt>
    <dgm:pt modelId="{ED3D5B6A-CCFF-4DE2-AF5B-8F853CACC579}" type="pres">
      <dgm:prSet presAssocID="{8C73442F-FBC9-4FF0-8B28-6A9AF18C0677}" presName="sibTrans" presStyleCnt="0"/>
      <dgm:spPr/>
    </dgm:pt>
    <dgm:pt modelId="{B8CB2784-7196-42C3-8C8B-D1E509BD0A96}" type="pres">
      <dgm:prSet presAssocID="{B6DA56AB-601B-4BBC-BEBD-A01C66473DF8}" presName="compNode" presStyleCnt="0"/>
      <dgm:spPr/>
    </dgm:pt>
    <dgm:pt modelId="{7D04376B-0A11-484C-9848-2534E8075E1B}" type="pres">
      <dgm:prSet presAssocID="{B6DA56AB-601B-4BBC-BEBD-A01C66473DF8}" presName="bgRect" presStyleLbl="bgShp" presStyleIdx="1" presStyleCnt="4"/>
      <dgm:spPr/>
    </dgm:pt>
    <dgm:pt modelId="{4517C6CD-5461-49D0-BEDA-8FD73F19F0E6}" type="pres">
      <dgm:prSet presAssocID="{B6DA56AB-601B-4BBC-BEBD-A01C66473D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ed Bump"/>
        </a:ext>
      </dgm:extLst>
    </dgm:pt>
    <dgm:pt modelId="{383EBE15-26C8-4E8C-93C3-C21748EBB38F}" type="pres">
      <dgm:prSet presAssocID="{B6DA56AB-601B-4BBC-BEBD-A01C66473DF8}" presName="spaceRect" presStyleCnt="0"/>
      <dgm:spPr/>
    </dgm:pt>
    <dgm:pt modelId="{68BA8306-377F-46EE-B4F0-4BC9D41507C4}" type="pres">
      <dgm:prSet presAssocID="{B6DA56AB-601B-4BBC-BEBD-A01C66473DF8}" presName="parTx" presStyleLbl="revTx" presStyleIdx="1" presStyleCnt="4">
        <dgm:presLayoutVars>
          <dgm:chMax val="0"/>
          <dgm:chPref val="0"/>
        </dgm:presLayoutVars>
      </dgm:prSet>
      <dgm:spPr/>
    </dgm:pt>
    <dgm:pt modelId="{A35FB282-BDAC-4438-94DE-726C936DB00C}" type="pres">
      <dgm:prSet presAssocID="{1D4A7375-BADF-45BE-9238-A0D0D02C41A7}" presName="sibTrans" presStyleCnt="0"/>
      <dgm:spPr/>
    </dgm:pt>
    <dgm:pt modelId="{03C416D1-9F0C-493B-B103-017970057AE6}" type="pres">
      <dgm:prSet presAssocID="{82F76089-EE9B-47E6-98A2-4AB7F24E055A}" presName="compNode" presStyleCnt="0"/>
      <dgm:spPr/>
    </dgm:pt>
    <dgm:pt modelId="{6FB445C2-FA05-4B08-B32D-21A9FF1D8547}" type="pres">
      <dgm:prSet presAssocID="{82F76089-EE9B-47E6-98A2-4AB7F24E055A}" presName="bgRect" presStyleLbl="bgShp" presStyleIdx="2" presStyleCnt="4"/>
      <dgm:spPr/>
    </dgm:pt>
    <dgm:pt modelId="{D091934B-7364-4E42-8487-D1D3D9A92396}" type="pres">
      <dgm:prSet presAssocID="{82F76089-EE9B-47E6-98A2-4AB7F24E05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999AFBB2-E9D6-41DA-BEC2-918E000A01F9}" type="pres">
      <dgm:prSet presAssocID="{82F76089-EE9B-47E6-98A2-4AB7F24E055A}" presName="spaceRect" presStyleCnt="0"/>
      <dgm:spPr/>
    </dgm:pt>
    <dgm:pt modelId="{2130ECA9-0ECC-45B1-B06A-47B66538E130}" type="pres">
      <dgm:prSet presAssocID="{82F76089-EE9B-47E6-98A2-4AB7F24E055A}" presName="parTx" presStyleLbl="revTx" presStyleIdx="2" presStyleCnt="4">
        <dgm:presLayoutVars>
          <dgm:chMax val="0"/>
          <dgm:chPref val="0"/>
        </dgm:presLayoutVars>
      </dgm:prSet>
      <dgm:spPr/>
    </dgm:pt>
    <dgm:pt modelId="{9311BE47-0F52-4132-B6DA-95FCD3E522BF}" type="pres">
      <dgm:prSet presAssocID="{D292D45F-59AE-4742-924C-FC7E96633EF9}" presName="sibTrans" presStyleCnt="0"/>
      <dgm:spPr/>
    </dgm:pt>
    <dgm:pt modelId="{06A0311A-AAC1-4014-9AEB-2B15766974B4}" type="pres">
      <dgm:prSet presAssocID="{058BE5C1-02AD-43A6-A9F5-D1FCA02C4967}" presName="compNode" presStyleCnt="0"/>
      <dgm:spPr/>
    </dgm:pt>
    <dgm:pt modelId="{DD7F73EF-2C5C-4468-82CD-13016C0C3A4C}" type="pres">
      <dgm:prSet presAssocID="{058BE5C1-02AD-43A6-A9F5-D1FCA02C4967}" presName="bgRect" presStyleLbl="bgShp" presStyleIdx="3" presStyleCnt="4"/>
      <dgm:spPr/>
    </dgm:pt>
    <dgm:pt modelId="{DED95552-E910-45DF-BE82-311F4429AD5F}" type="pres">
      <dgm:prSet presAssocID="{058BE5C1-02AD-43A6-A9F5-D1FCA02C49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7F1F8EF2-DF7B-4A29-9BBF-5AB7241C204C}" type="pres">
      <dgm:prSet presAssocID="{058BE5C1-02AD-43A6-A9F5-D1FCA02C4967}" presName="spaceRect" presStyleCnt="0"/>
      <dgm:spPr/>
    </dgm:pt>
    <dgm:pt modelId="{CAC500C3-89C9-4944-BCBB-7B098A5108DB}" type="pres">
      <dgm:prSet presAssocID="{058BE5C1-02AD-43A6-A9F5-D1FCA02C4967}" presName="parTx" presStyleLbl="revTx" presStyleIdx="3" presStyleCnt="4">
        <dgm:presLayoutVars>
          <dgm:chMax val="0"/>
          <dgm:chPref val="0"/>
        </dgm:presLayoutVars>
      </dgm:prSet>
      <dgm:spPr/>
    </dgm:pt>
  </dgm:ptLst>
  <dgm:cxnLst>
    <dgm:cxn modelId="{EC402313-65D0-4F48-9DDB-7BB7040B2179}" type="presOf" srcId="{82F76089-EE9B-47E6-98A2-4AB7F24E055A}" destId="{2130ECA9-0ECC-45B1-B06A-47B66538E130}" srcOrd="0" destOrd="0" presId="urn:microsoft.com/office/officeart/2018/2/layout/IconVerticalSolidList"/>
    <dgm:cxn modelId="{D531185C-40D6-4D30-BA80-0B521888D74B}" srcId="{72D474DD-E12F-4955-88DF-2C907BD65B2C}" destId="{82F76089-EE9B-47E6-98A2-4AB7F24E055A}" srcOrd="2" destOrd="0" parTransId="{E338A93D-12B5-4069-83EA-2F8CADCA2F4F}" sibTransId="{D292D45F-59AE-4742-924C-FC7E96633EF9}"/>
    <dgm:cxn modelId="{C5E56051-E3A0-4AA9-86E8-60550EB12E65}" type="presOf" srcId="{058BE5C1-02AD-43A6-A9F5-D1FCA02C4967}" destId="{CAC500C3-89C9-4944-BCBB-7B098A5108DB}" srcOrd="0" destOrd="0" presId="urn:microsoft.com/office/officeart/2018/2/layout/IconVerticalSolidList"/>
    <dgm:cxn modelId="{E3FDD254-22EC-4076-8794-A121A4216042}" type="presOf" srcId="{B6DA56AB-601B-4BBC-BEBD-A01C66473DF8}" destId="{68BA8306-377F-46EE-B4F0-4BC9D41507C4}" srcOrd="0" destOrd="0" presId="urn:microsoft.com/office/officeart/2018/2/layout/IconVerticalSolidList"/>
    <dgm:cxn modelId="{E1586C82-DB83-4812-B696-DE78ADDC6C10}" type="presOf" srcId="{E87F4D07-64A8-4E26-A366-54874CC0F3FD}" destId="{70127189-EF31-4313-9578-1C59956A6B6A}" srcOrd="0" destOrd="0" presId="urn:microsoft.com/office/officeart/2018/2/layout/IconVerticalSolidList"/>
    <dgm:cxn modelId="{E76ABC8A-746E-4D6D-A233-C24FFF160833}" srcId="{72D474DD-E12F-4955-88DF-2C907BD65B2C}" destId="{B6DA56AB-601B-4BBC-BEBD-A01C66473DF8}" srcOrd="1" destOrd="0" parTransId="{6B970D7C-A886-45B8-A680-4D3FAD54948B}" sibTransId="{1D4A7375-BADF-45BE-9238-A0D0D02C41A7}"/>
    <dgm:cxn modelId="{8C7DAFA4-8B58-40DF-90B0-B5E6B23639ED}" srcId="{72D474DD-E12F-4955-88DF-2C907BD65B2C}" destId="{E87F4D07-64A8-4E26-A366-54874CC0F3FD}" srcOrd="0" destOrd="0" parTransId="{A71CACE6-3F1E-41ED-960F-E37B782B6E71}" sibTransId="{8C73442F-FBC9-4FF0-8B28-6A9AF18C0677}"/>
    <dgm:cxn modelId="{89C205DE-C60B-451D-94D8-013E11BB54FE}" type="presOf" srcId="{72D474DD-E12F-4955-88DF-2C907BD65B2C}" destId="{61B2FCCF-B8F6-49DD-81BF-8D0ADFC33AA1}" srcOrd="0" destOrd="0" presId="urn:microsoft.com/office/officeart/2018/2/layout/IconVerticalSolidList"/>
    <dgm:cxn modelId="{3BEB8AEF-B3BC-4EC1-9A01-D6B084828F0E}" srcId="{72D474DD-E12F-4955-88DF-2C907BD65B2C}" destId="{058BE5C1-02AD-43A6-A9F5-D1FCA02C4967}" srcOrd="3" destOrd="0" parTransId="{0A60C4F8-8DD5-4A82-81BD-9C9D4161DEAD}" sibTransId="{9C677169-ACB3-44BD-BA2F-9F850F2CFEBC}"/>
    <dgm:cxn modelId="{CAD3BE83-3A6F-4A9B-975A-B9C3ABCD6E39}" type="presParOf" srcId="{61B2FCCF-B8F6-49DD-81BF-8D0ADFC33AA1}" destId="{38FFB5BB-5065-4FF3-AF2E-BA04275DCF53}" srcOrd="0" destOrd="0" presId="urn:microsoft.com/office/officeart/2018/2/layout/IconVerticalSolidList"/>
    <dgm:cxn modelId="{C4A9DA69-6111-4643-AAD5-DC4FF14E3459}" type="presParOf" srcId="{38FFB5BB-5065-4FF3-AF2E-BA04275DCF53}" destId="{ED3DECBB-003D-46F1-BFE6-53590198AAA1}" srcOrd="0" destOrd="0" presId="urn:microsoft.com/office/officeart/2018/2/layout/IconVerticalSolidList"/>
    <dgm:cxn modelId="{F60622A2-4696-4E71-BD98-166A3A042CDC}" type="presParOf" srcId="{38FFB5BB-5065-4FF3-AF2E-BA04275DCF53}" destId="{37E372F0-AABC-4467-A8FB-66E9C19A5200}" srcOrd="1" destOrd="0" presId="urn:microsoft.com/office/officeart/2018/2/layout/IconVerticalSolidList"/>
    <dgm:cxn modelId="{F6589AF6-A430-4F67-A100-DA7537E4FB72}" type="presParOf" srcId="{38FFB5BB-5065-4FF3-AF2E-BA04275DCF53}" destId="{28BB3A95-C56E-4CF7-8308-D0AAAD1FE9EC}" srcOrd="2" destOrd="0" presId="urn:microsoft.com/office/officeart/2018/2/layout/IconVerticalSolidList"/>
    <dgm:cxn modelId="{9E66F171-270E-4C15-B14E-915CE2955996}" type="presParOf" srcId="{38FFB5BB-5065-4FF3-AF2E-BA04275DCF53}" destId="{70127189-EF31-4313-9578-1C59956A6B6A}" srcOrd="3" destOrd="0" presId="urn:microsoft.com/office/officeart/2018/2/layout/IconVerticalSolidList"/>
    <dgm:cxn modelId="{D36076C2-C21C-49C9-8A37-C007548438A3}" type="presParOf" srcId="{61B2FCCF-B8F6-49DD-81BF-8D0ADFC33AA1}" destId="{ED3D5B6A-CCFF-4DE2-AF5B-8F853CACC579}" srcOrd="1" destOrd="0" presId="urn:microsoft.com/office/officeart/2018/2/layout/IconVerticalSolidList"/>
    <dgm:cxn modelId="{107D88EF-13E0-421F-A9BF-F56F841619D4}" type="presParOf" srcId="{61B2FCCF-B8F6-49DD-81BF-8D0ADFC33AA1}" destId="{B8CB2784-7196-42C3-8C8B-D1E509BD0A96}" srcOrd="2" destOrd="0" presId="urn:microsoft.com/office/officeart/2018/2/layout/IconVerticalSolidList"/>
    <dgm:cxn modelId="{4DA1A821-45C6-4354-B276-E47C08B8FFBF}" type="presParOf" srcId="{B8CB2784-7196-42C3-8C8B-D1E509BD0A96}" destId="{7D04376B-0A11-484C-9848-2534E8075E1B}" srcOrd="0" destOrd="0" presId="urn:microsoft.com/office/officeart/2018/2/layout/IconVerticalSolidList"/>
    <dgm:cxn modelId="{A8AF86AD-A2FA-4F51-8D41-B14E47913F62}" type="presParOf" srcId="{B8CB2784-7196-42C3-8C8B-D1E509BD0A96}" destId="{4517C6CD-5461-49D0-BEDA-8FD73F19F0E6}" srcOrd="1" destOrd="0" presId="urn:microsoft.com/office/officeart/2018/2/layout/IconVerticalSolidList"/>
    <dgm:cxn modelId="{E77CF0DD-2F20-4800-A7C8-6B18273096F8}" type="presParOf" srcId="{B8CB2784-7196-42C3-8C8B-D1E509BD0A96}" destId="{383EBE15-26C8-4E8C-93C3-C21748EBB38F}" srcOrd="2" destOrd="0" presId="urn:microsoft.com/office/officeart/2018/2/layout/IconVerticalSolidList"/>
    <dgm:cxn modelId="{30294C25-234B-495C-90C2-1D07D1722CA3}" type="presParOf" srcId="{B8CB2784-7196-42C3-8C8B-D1E509BD0A96}" destId="{68BA8306-377F-46EE-B4F0-4BC9D41507C4}" srcOrd="3" destOrd="0" presId="urn:microsoft.com/office/officeart/2018/2/layout/IconVerticalSolidList"/>
    <dgm:cxn modelId="{2DE47455-3400-4CCB-9F76-0E821FF46950}" type="presParOf" srcId="{61B2FCCF-B8F6-49DD-81BF-8D0ADFC33AA1}" destId="{A35FB282-BDAC-4438-94DE-726C936DB00C}" srcOrd="3" destOrd="0" presId="urn:microsoft.com/office/officeart/2018/2/layout/IconVerticalSolidList"/>
    <dgm:cxn modelId="{393E29A8-A122-4E69-B9D3-CE4331AA89F7}" type="presParOf" srcId="{61B2FCCF-B8F6-49DD-81BF-8D0ADFC33AA1}" destId="{03C416D1-9F0C-493B-B103-017970057AE6}" srcOrd="4" destOrd="0" presId="urn:microsoft.com/office/officeart/2018/2/layout/IconVerticalSolidList"/>
    <dgm:cxn modelId="{1BB81F7A-CDFD-4ED7-970A-F4B9B8F627DE}" type="presParOf" srcId="{03C416D1-9F0C-493B-B103-017970057AE6}" destId="{6FB445C2-FA05-4B08-B32D-21A9FF1D8547}" srcOrd="0" destOrd="0" presId="urn:microsoft.com/office/officeart/2018/2/layout/IconVerticalSolidList"/>
    <dgm:cxn modelId="{A674E93A-AA9F-4EAB-83C1-10917B628CEA}" type="presParOf" srcId="{03C416D1-9F0C-493B-B103-017970057AE6}" destId="{D091934B-7364-4E42-8487-D1D3D9A92396}" srcOrd="1" destOrd="0" presId="urn:microsoft.com/office/officeart/2018/2/layout/IconVerticalSolidList"/>
    <dgm:cxn modelId="{5703B3BB-4059-4173-9D4B-4F54AD3186B9}" type="presParOf" srcId="{03C416D1-9F0C-493B-B103-017970057AE6}" destId="{999AFBB2-E9D6-41DA-BEC2-918E000A01F9}" srcOrd="2" destOrd="0" presId="urn:microsoft.com/office/officeart/2018/2/layout/IconVerticalSolidList"/>
    <dgm:cxn modelId="{534BB2D8-2F1A-4032-83C4-0BA756BD51D0}" type="presParOf" srcId="{03C416D1-9F0C-493B-B103-017970057AE6}" destId="{2130ECA9-0ECC-45B1-B06A-47B66538E130}" srcOrd="3" destOrd="0" presId="urn:microsoft.com/office/officeart/2018/2/layout/IconVerticalSolidList"/>
    <dgm:cxn modelId="{E850D79E-3CE6-41A2-9FB1-51B8595BACF7}" type="presParOf" srcId="{61B2FCCF-B8F6-49DD-81BF-8D0ADFC33AA1}" destId="{9311BE47-0F52-4132-B6DA-95FCD3E522BF}" srcOrd="5" destOrd="0" presId="urn:microsoft.com/office/officeart/2018/2/layout/IconVerticalSolidList"/>
    <dgm:cxn modelId="{A72CCD9A-BA72-4033-A8ED-AF02D31F35DE}" type="presParOf" srcId="{61B2FCCF-B8F6-49DD-81BF-8D0ADFC33AA1}" destId="{06A0311A-AAC1-4014-9AEB-2B15766974B4}" srcOrd="6" destOrd="0" presId="urn:microsoft.com/office/officeart/2018/2/layout/IconVerticalSolidList"/>
    <dgm:cxn modelId="{0E274578-B2B6-475D-BEBB-A9EBB2FD5EC7}" type="presParOf" srcId="{06A0311A-AAC1-4014-9AEB-2B15766974B4}" destId="{DD7F73EF-2C5C-4468-82CD-13016C0C3A4C}" srcOrd="0" destOrd="0" presId="urn:microsoft.com/office/officeart/2018/2/layout/IconVerticalSolidList"/>
    <dgm:cxn modelId="{37DFA4E5-9DDA-43F4-B479-7F0FD4B9B9E7}" type="presParOf" srcId="{06A0311A-AAC1-4014-9AEB-2B15766974B4}" destId="{DED95552-E910-45DF-BE82-311F4429AD5F}" srcOrd="1" destOrd="0" presId="urn:microsoft.com/office/officeart/2018/2/layout/IconVerticalSolidList"/>
    <dgm:cxn modelId="{74B6C670-4480-42E3-949D-E27ED479F4BB}" type="presParOf" srcId="{06A0311A-AAC1-4014-9AEB-2B15766974B4}" destId="{7F1F8EF2-DF7B-4A29-9BBF-5AB7241C204C}" srcOrd="2" destOrd="0" presId="urn:microsoft.com/office/officeart/2018/2/layout/IconVerticalSolidList"/>
    <dgm:cxn modelId="{30EBB981-0C03-473F-9702-DD1158AAFC28}" type="presParOf" srcId="{06A0311A-AAC1-4014-9AEB-2B15766974B4}" destId="{CAC500C3-89C9-4944-BCBB-7B098A5108D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9C140E-8F8B-4F46-80AE-186214517B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9EFBC6-C4DC-4868-AB9D-A5800F8E64DC}">
      <dgm:prSet/>
      <dgm:spPr/>
      <dgm:t>
        <a:bodyPr/>
        <a:lstStyle/>
        <a:p>
          <a:r>
            <a:rPr lang="en-US"/>
            <a:t>Reliable Financial Reporting</a:t>
          </a:r>
        </a:p>
      </dgm:t>
    </dgm:pt>
    <dgm:pt modelId="{5353A5B1-6577-4A94-9CB7-7EAD7E836556}" type="parTrans" cxnId="{EE29149B-A9A5-445E-9287-87F13BBC2A02}">
      <dgm:prSet/>
      <dgm:spPr/>
      <dgm:t>
        <a:bodyPr/>
        <a:lstStyle/>
        <a:p>
          <a:endParaRPr lang="en-US"/>
        </a:p>
      </dgm:t>
    </dgm:pt>
    <dgm:pt modelId="{9E6199DD-0982-498F-8624-85272794CD29}" type="sibTrans" cxnId="{EE29149B-A9A5-445E-9287-87F13BBC2A02}">
      <dgm:prSet/>
      <dgm:spPr/>
      <dgm:t>
        <a:bodyPr/>
        <a:lstStyle/>
        <a:p>
          <a:endParaRPr lang="en-US"/>
        </a:p>
      </dgm:t>
    </dgm:pt>
    <dgm:pt modelId="{ADBE4DC0-F3C2-4D12-9315-F7B25B2B943F}">
      <dgm:prSet/>
      <dgm:spPr/>
      <dgm:t>
        <a:bodyPr/>
        <a:lstStyle/>
        <a:p>
          <a:r>
            <a:rPr lang="en-US"/>
            <a:t>Timeframes should be set for each report (daily/monthly/annually)</a:t>
          </a:r>
        </a:p>
      </dgm:t>
    </dgm:pt>
    <dgm:pt modelId="{4761538C-B74D-47E9-B333-4D9BFF7D3C56}" type="parTrans" cxnId="{0CDDABD2-16C6-4995-B356-C2BFB18F143C}">
      <dgm:prSet/>
      <dgm:spPr/>
      <dgm:t>
        <a:bodyPr/>
        <a:lstStyle/>
        <a:p>
          <a:endParaRPr lang="en-US"/>
        </a:p>
      </dgm:t>
    </dgm:pt>
    <dgm:pt modelId="{2BEC662E-A345-44D2-A7B0-5EF44DCC1CA4}" type="sibTrans" cxnId="{0CDDABD2-16C6-4995-B356-C2BFB18F143C}">
      <dgm:prSet/>
      <dgm:spPr/>
      <dgm:t>
        <a:bodyPr/>
        <a:lstStyle/>
        <a:p>
          <a:endParaRPr lang="en-US"/>
        </a:p>
      </dgm:t>
    </dgm:pt>
    <dgm:pt modelId="{5437AC11-181E-4DB6-9F6D-04AB9671D825}">
      <dgm:prSet/>
      <dgm:spPr/>
      <dgm:t>
        <a:bodyPr/>
        <a:lstStyle/>
        <a:p>
          <a:r>
            <a:rPr lang="en-US"/>
            <a:t>Procedures established to ensure accuracy</a:t>
          </a:r>
        </a:p>
      </dgm:t>
    </dgm:pt>
    <dgm:pt modelId="{5F13F41D-5EC0-436B-8C25-B4FF4EB40767}" type="parTrans" cxnId="{83210418-86E6-4F4D-850C-011A8C21431C}">
      <dgm:prSet/>
      <dgm:spPr/>
      <dgm:t>
        <a:bodyPr/>
        <a:lstStyle/>
        <a:p>
          <a:endParaRPr lang="en-US"/>
        </a:p>
      </dgm:t>
    </dgm:pt>
    <dgm:pt modelId="{BE2BDFB1-D07C-4432-92A6-20110B4BAF0E}" type="sibTrans" cxnId="{83210418-86E6-4F4D-850C-011A8C21431C}">
      <dgm:prSet/>
      <dgm:spPr/>
      <dgm:t>
        <a:bodyPr/>
        <a:lstStyle/>
        <a:p>
          <a:endParaRPr lang="en-US"/>
        </a:p>
      </dgm:t>
    </dgm:pt>
    <dgm:pt modelId="{FD67B113-D0CC-4B2D-809F-0CEE87F99624}">
      <dgm:prSet/>
      <dgm:spPr/>
      <dgm:t>
        <a:bodyPr/>
        <a:lstStyle/>
        <a:p>
          <a:r>
            <a:rPr lang="en-US"/>
            <a:t>Efficient Operations</a:t>
          </a:r>
        </a:p>
      </dgm:t>
    </dgm:pt>
    <dgm:pt modelId="{68A381EA-6FE3-42C0-82AC-CC1C53032174}" type="parTrans" cxnId="{83131FBE-F584-4745-801B-F20B40EC9C77}">
      <dgm:prSet/>
      <dgm:spPr/>
      <dgm:t>
        <a:bodyPr/>
        <a:lstStyle/>
        <a:p>
          <a:endParaRPr lang="en-US"/>
        </a:p>
      </dgm:t>
    </dgm:pt>
    <dgm:pt modelId="{219B571D-8EF4-43FD-8B62-54C0078F1F20}" type="sibTrans" cxnId="{83131FBE-F584-4745-801B-F20B40EC9C77}">
      <dgm:prSet/>
      <dgm:spPr/>
      <dgm:t>
        <a:bodyPr/>
        <a:lstStyle/>
        <a:p>
          <a:endParaRPr lang="en-US"/>
        </a:p>
      </dgm:t>
    </dgm:pt>
    <dgm:pt modelId="{D415EE20-3199-47D0-9F03-8C5E1FB76C8C}">
      <dgm:prSet/>
      <dgm:spPr/>
      <dgm:t>
        <a:bodyPr/>
        <a:lstStyle/>
        <a:p>
          <a:r>
            <a:rPr lang="en-US"/>
            <a:t>Eliminate redundant operations</a:t>
          </a:r>
        </a:p>
      </dgm:t>
    </dgm:pt>
    <dgm:pt modelId="{07FCC42D-7551-43AC-AB65-39ED544F90AB}" type="parTrans" cxnId="{31AAEDDD-756A-460A-9C08-3885D593E321}">
      <dgm:prSet/>
      <dgm:spPr/>
      <dgm:t>
        <a:bodyPr/>
        <a:lstStyle/>
        <a:p>
          <a:endParaRPr lang="en-US"/>
        </a:p>
      </dgm:t>
    </dgm:pt>
    <dgm:pt modelId="{3E1CA1C0-5275-428B-8C70-3FCB7A8F72AA}" type="sibTrans" cxnId="{31AAEDDD-756A-460A-9C08-3885D593E321}">
      <dgm:prSet/>
      <dgm:spPr/>
      <dgm:t>
        <a:bodyPr/>
        <a:lstStyle/>
        <a:p>
          <a:endParaRPr lang="en-US"/>
        </a:p>
      </dgm:t>
    </dgm:pt>
    <dgm:pt modelId="{392DA764-E756-46A5-97F7-F14C1069DC5B}">
      <dgm:prSet/>
      <dgm:spPr/>
      <dgm:t>
        <a:bodyPr/>
        <a:lstStyle/>
        <a:p>
          <a:r>
            <a:rPr lang="en-US"/>
            <a:t>Utilize technology when available to reduce time (cost)</a:t>
          </a:r>
        </a:p>
      </dgm:t>
    </dgm:pt>
    <dgm:pt modelId="{7D0989CC-44FF-401F-A947-3543D69AEDEB}" type="parTrans" cxnId="{769DBC82-A102-4DCD-B734-28BE40759319}">
      <dgm:prSet/>
      <dgm:spPr/>
      <dgm:t>
        <a:bodyPr/>
        <a:lstStyle/>
        <a:p>
          <a:endParaRPr lang="en-US"/>
        </a:p>
      </dgm:t>
    </dgm:pt>
    <dgm:pt modelId="{F220AC9D-F105-4B31-BAF4-083AB74482AE}" type="sibTrans" cxnId="{769DBC82-A102-4DCD-B734-28BE40759319}">
      <dgm:prSet/>
      <dgm:spPr/>
      <dgm:t>
        <a:bodyPr/>
        <a:lstStyle/>
        <a:p>
          <a:endParaRPr lang="en-US"/>
        </a:p>
      </dgm:t>
    </dgm:pt>
    <dgm:pt modelId="{086594DB-B9DC-4EDD-8B00-4441458425C0}">
      <dgm:prSet/>
      <dgm:spPr/>
      <dgm:t>
        <a:bodyPr/>
        <a:lstStyle/>
        <a:p>
          <a:r>
            <a:rPr lang="en-US"/>
            <a:t>Legal Compliance</a:t>
          </a:r>
        </a:p>
      </dgm:t>
    </dgm:pt>
    <dgm:pt modelId="{816EAE6E-B56E-47AB-BB14-D908D1A3AB8B}" type="parTrans" cxnId="{BB6A70B2-F362-4FA1-8032-F94C011EF909}">
      <dgm:prSet/>
      <dgm:spPr/>
      <dgm:t>
        <a:bodyPr/>
        <a:lstStyle/>
        <a:p>
          <a:endParaRPr lang="en-US"/>
        </a:p>
      </dgm:t>
    </dgm:pt>
    <dgm:pt modelId="{A16B75FB-B50F-4BFA-A808-BEDACE2B6F2F}" type="sibTrans" cxnId="{BB6A70B2-F362-4FA1-8032-F94C011EF909}">
      <dgm:prSet/>
      <dgm:spPr/>
      <dgm:t>
        <a:bodyPr/>
        <a:lstStyle/>
        <a:p>
          <a:endParaRPr lang="en-US"/>
        </a:p>
      </dgm:t>
    </dgm:pt>
    <dgm:pt modelId="{B90FADC9-3D30-44C8-A7FF-8768925C4ED8}">
      <dgm:prSet/>
      <dgm:spPr/>
      <dgm:t>
        <a:bodyPr/>
        <a:lstStyle/>
        <a:p>
          <a:r>
            <a:rPr lang="en-US"/>
            <a:t>Identify applicable laws and confirm compliance</a:t>
          </a:r>
        </a:p>
      </dgm:t>
    </dgm:pt>
    <dgm:pt modelId="{1441B34E-CDA1-4A41-B5A7-5738A2E5D830}" type="parTrans" cxnId="{C5CCB036-5CA5-4782-9F79-865D8520B44F}">
      <dgm:prSet/>
      <dgm:spPr/>
      <dgm:t>
        <a:bodyPr/>
        <a:lstStyle/>
        <a:p>
          <a:endParaRPr lang="en-US"/>
        </a:p>
      </dgm:t>
    </dgm:pt>
    <dgm:pt modelId="{517606FF-E96D-4C17-89EC-62B21AD7796E}" type="sibTrans" cxnId="{C5CCB036-5CA5-4782-9F79-865D8520B44F}">
      <dgm:prSet/>
      <dgm:spPr/>
      <dgm:t>
        <a:bodyPr/>
        <a:lstStyle/>
        <a:p>
          <a:endParaRPr lang="en-US"/>
        </a:p>
      </dgm:t>
    </dgm:pt>
    <dgm:pt modelId="{8A59D97D-7620-4648-AA25-6012DE1E6059}" type="pres">
      <dgm:prSet presAssocID="{849C140E-8F8B-4F46-80AE-186214517B80}" presName="linear" presStyleCnt="0">
        <dgm:presLayoutVars>
          <dgm:animLvl val="lvl"/>
          <dgm:resizeHandles val="exact"/>
        </dgm:presLayoutVars>
      </dgm:prSet>
      <dgm:spPr/>
    </dgm:pt>
    <dgm:pt modelId="{0AAB821C-504B-4F38-B5B0-352A31E6F4B9}" type="pres">
      <dgm:prSet presAssocID="{A59EFBC6-C4DC-4868-AB9D-A5800F8E64DC}" presName="parentText" presStyleLbl="node1" presStyleIdx="0" presStyleCnt="3">
        <dgm:presLayoutVars>
          <dgm:chMax val="0"/>
          <dgm:bulletEnabled val="1"/>
        </dgm:presLayoutVars>
      </dgm:prSet>
      <dgm:spPr/>
    </dgm:pt>
    <dgm:pt modelId="{6EF8328E-67A1-4E93-86A1-3927BA0EDDDB}" type="pres">
      <dgm:prSet presAssocID="{A59EFBC6-C4DC-4868-AB9D-A5800F8E64DC}" presName="childText" presStyleLbl="revTx" presStyleIdx="0" presStyleCnt="3">
        <dgm:presLayoutVars>
          <dgm:bulletEnabled val="1"/>
        </dgm:presLayoutVars>
      </dgm:prSet>
      <dgm:spPr/>
    </dgm:pt>
    <dgm:pt modelId="{662038CE-2EB3-454D-B804-D3794C88624A}" type="pres">
      <dgm:prSet presAssocID="{FD67B113-D0CC-4B2D-809F-0CEE87F99624}" presName="parentText" presStyleLbl="node1" presStyleIdx="1" presStyleCnt="3">
        <dgm:presLayoutVars>
          <dgm:chMax val="0"/>
          <dgm:bulletEnabled val="1"/>
        </dgm:presLayoutVars>
      </dgm:prSet>
      <dgm:spPr/>
    </dgm:pt>
    <dgm:pt modelId="{E9E4B82B-C934-4A49-894E-410CBE6D2472}" type="pres">
      <dgm:prSet presAssocID="{FD67B113-D0CC-4B2D-809F-0CEE87F99624}" presName="childText" presStyleLbl="revTx" presStyleIdx="1" presStyleCnt="3">
        <dgm:presLayoutVars>
          <dgm:bulletEnabled val="1"/>
        </dgm:presLayoutVars>
      </dgm:prSet>
      <dgm:spPr/>
    </dgm:pt>
    <dgm:pt modelId="{C7033DA1-F9BC-46C9-96A8-7BE6063C4B72}" type="pres">
      <dgm:prSet presAssocID="{086594DB-B9DC-4EDD-8B00-4441458425C0}" presName="parentText" presStyleLbl="node1" presStyleIdx="2" presStyleCnt="3">
        <dgm:presLayoutVars>
          <dgm:chMax val="0"/>
          <dgm:bulletEnabled val="1"/>
        </dgm:presLayoutVars>
      </dgm:prSet>
      <dgm:spPr/>
    </dgm:pt>
    <dgm:pt modelId="{E7DAD96F-8218-4C28-91F8-2910287A4AC3}" type="pres">
      <dgm:prSet presAssocID="{086594DB-B9DC-4EDD-8B00-4441458425C0}" presName="childText" presStyleLbl="revTx" presStyleIdx="2" presStyleCnt="3">
        <dgm:presLayoutVars>
          <dgm:bulletEnabled val="1"/>
        </dgm:presLayoutVars>
      </dgm:prSet>
      <dgm:spPr/>
    </dgm:pt>
  </dgm:ptLst>
  <dgm:cxnLst>
    <dgm:cxn modelId="{D1452D16-C678-464C-829A-6AA2757A47D3}" type="presOf" srcId="{B90FADC9-3D30-44C8-A7FF-8768925C4ED8}" destId="{E7DAD96F-8218-4C28-91F8-2910287A4AC3}" srcOrd="0" destOrd="0" presId="urn:microsoft.com/office/officeart/2005/8/layout/vList2"/>
    <dgm:cxn modelId="{83210418-86E6-4F4D-850C-011A8C21431C}" srcId="{A59EFBC6-C4DC-4868-AB9D-A5800F8E64DC}" destId="{5437AC11-181E-4DB6-9F6D-04AB9671D825}" srcOrd="1" destOrd="0" parTransId="{5F13F41D-5EC0-436B-8C25-B4FF4EB40767}" sibTransId="{BE2BDFB1-D07C-4432-92A6-20110B4BAF0E}"/>
    <dgm:cxn modelId="{1EB04236-9018-48B9-A06E-221B3A4ADC3F}" type="presOf" srcId="{ADBE4DC0-F3C2-4D12-9315-F7B25B2B943F}" destId="{6EF8328E-67A1-4E93-86A1-3927BA0EDDDB}" srcOrd="0" destOrd="0" presId="urn:microsoft.com/office/officeart/2005/8/layout/vList2"/>
    <dgm:cxn modelId="{C5CCB036-5CA5-4782-9F79-865D8520B44F}" srcId="{086594DB-B9DC-4EDD-8B00-4441458425C0}" destId="{B90FADC9-3D30-44C8-A7FF-8768925C4ED8}" srcOrd="0" destOrd="0" parTransId="{1441B34E-CDA1-4A41-B5A7-5738A2E5D830}" sibTransId="{517606FF-E96D-4C17-89EC-62B21AD7796E}"/>
    <dgm:cxn modelId="{3D884E3C-703A-4DD4-BB9C-8FC4144995F6}" type="presOf" srcId="{086594DB-B9DC-4EDD-8B00-4441458425C0}" destId="{C7033DA1-F9BC-46C9-96A8-7BE6063C4B72}" srcOrd="0" destOrd="0" presId="urn:microsoft.com/office/officeart/2005/8/layout/vList2"/>
    <dgm:cxn modelId="{3281BB5B-9361-4751-B477-E753AF7C02CF}" type="presOf" srcId="{5437AC11-181E-4DB6-9F6D-04AB9671D825}" destId="{6EF8328E-67A1-4E93-86A1-3927BA0EDDDB}" srcOrd="0" destOrd="1" presId="urn:microsoft.com/office/officeart/2005/8/layout/vList2"/>
    <dgm:cxn modelId="{88391351-9EB6-4B2A-8A02-54DFDA7776E0}" type="presOf" srcId="{D415EE20-3199-47D0-9F03-8C5E1FB76C8C}" destId="{E9E4B82B-C934-4A49-894E-410CBE6D2472}" srcOrd="0" destOrd="0" presId="urn:microsoft.com/office/officeart/2005/8/layout/vList2"/>
    <dgm:cxn modelId="{6304B379-C82A-46CB-B48A-70378AD23344}" type="presOf" srcId="{FD67B113-D0CC-4B2D-809F-0CEE87F99624}" destId="{662038CE-2EB3-454D-B804-D3794C88624A}" srcOrd="0" destOrd="0" presId="urn:microsoft.com/office/officeart/2005/8/layout/vList2"/>
    <dgm:cxn modelId="{769DBC82-A102-4DCD-B734-28BE40759319}" srcId="{FD67B113-D0CC-4B2D-809F-0CEE87F99624}" destId="{392DA764-E756-46A5-97F7-F14C1069DC5B}" srcOrd="1" destOrd="0" parTransId="{7D0989CC-44FF-401F-A947-3543D69AEDEB}" sibTransId="{F220AC9D-F105-4B31-BAF4-083AB74482AE}"/>
    <dgm:cxn modelId="{EE29149B-A9A5-445E-9287-87F13BBC2A02}" srcId="{849C140E-8F8B-4F46-80AE-186214517B80}" destId="{A59EFBC6-C4DC-4868-AB9D-A5800F8E64DC}" srcOrd="0" destOrd="0" parTransId="{5353A5B1-6577-4A94-9CB7-7EAD7E836556}" sibTransId="{9E6199DD-0982-498F-8624-85272794CD29}"/>
    <dgm:cxn modelId="{F44A16A2-839F-4D41-9CDD-AED52BB56141}" type="presOf" srcId="{A59EFBC6-C4DC-4868-AB9D-A5800F8E64DC}" destId="{0AAB821C-504B-4F38-B5B0-352A31E6F4B9}" srcOrd="0" destOrd="0" presId="urn:microsoft.com/office/officeart/2005/8/layout/vList2"/>
    <dgm:cxn modelId="{BB6A70B2-F362-4FA1-8032-F94C011EF909}" srcId="{849C140E-8F8B-4F46-80AE-186214517B80}" destId="{086594DB-B9DC-4EDD-8B00-4441458425C0}" srcOrd="2" destOrd="0" parTransId="{816EAE6E-B56E-47AB-BB14-D908D1A3AB8B}" sibTransId="{A16B75FB-B50F-4BFA-A808-BEDACE2B6F2F}"/>
    <dgm:cxn modelId="{0322CAB6-0F7C-4CA6-B815-D2DBF9680E67}" type="presOf" srcId="{849C140E-8F8B-4F46-80AE-186214517B80}" destId="{8A59D97D-7620-4648-AA25-6012DE1E6059}" srcOrd="0" destOrd="0" presId="urn:microsoft.com/office/officeart/2005/8/layout/vList2"/>
    <dgm:cxn modelId="{83131FBE-F584-4745-801B-F20B40EC9C77}" srcId="{849C140E-8F8B-4F46-80AE-186214517B80}" destId="{FD67B113-D0CC-4B2D-809F-0CEE87F99624}" srcOrd="1" destOrd="0" parTransId="{68A381EA-6FE3-42C0-82AC-CC1C53032174}" sibTransId="{219B571D-8EF4-43FD-8B62-54C0078F1F20}"/>
    <dgm:cxn modelId="{0CDDABD2-16C6-4995-B356-C2BFB18F143C}" srcId="{A59EFBC6-C4DC-4868-AB9D-A5800F8E64DC}" destId="{ADBE4DC0-F3C2-4D12-9315-F7B25B2B943F}" srcOrd="0" destOrd="0" parTransId="{4761538C-B74D-47E9-B333-4D9BFF7D3C56}" sibTransId="{2BEC662E-A345-44D2-A7B0-5EF44DCC1CA4}"/>
    <dgm:cxn modelId="{31AAEDDD-756A-460A-9C08-3885D593E321}" srcId="{FD67B113-D0CC-4B2D-809F-0CEE87F99624}" destId="{D415EE20-3199-47D0-9F03-8C5E1FB76C8C}" srcOrd="0" destOrd="0" parTransId="{07FCC42D-7551-43AC-AB65-39ED544F90AB}" sibTransId="{3E1CA1C0-5275-428B-8C70-3FCB7A8F72AA}"/>
    <dgm:cxn modelId="{3A5167F1-CCA0-425C-92F2-7F03706E6FB2}" type="presOf" srcId="{392DA764-E756-46A5-97F7-F14C1069DC5B}" destId="{E9E4B82B-C934-4A49-894E-410CBE6D2472}" srcOrd="0" destOrd="1" presId="urn:microsoft.com/office/officeart/2005/8/layout/vList2"/>
    <dgm:cxn modelId="{22CD8545-BD24-4D5F-94B3-72FB9238C3F9}" type="presParOf" srcId="{8A59D97D-7620-4648-AA25-6012DE1E6059}" destId="{0AAB821C-504B-4F38-B5B0-352A31E6F4B9}" srcOrd="0" destOrd="0" presId="urn:microsoft.com/office/officeart/2005/8/layout/vList2"/>
    <dgm:cxn modelId="{6442C730-E862-46FD-ACAA-11E5AFA8C3AB}" type="presParOf" srcId="{8A59D97D-7620-4648-AA25-6012DE1E6059}" destId="{6EF8328E-67A1-4E93-86A1-3927BA0EDDDB}" srcOrd="1" destOrd="0" presId="urn:microsoft.com/office/officeart/2005/8/layout/vList2"/>
    <dgm:cxn modelId="{A60D6F95-CF8E-44E1-8DDB-DB1F8069DB18}" type="presParOf" srcId="{8A59D97D-7620-4648-AA25-6012DE1E6059}" destId="{662038CE-2EB3-454D-B804-D3794C88624A}" srcOrd="2" destOrd="0" presId="urn:microsoft.com/office/officeart/2005/8/layout/vList2"/>
    <dgm:cxn modelId="{1B8016D1-1D2A-4A1D-A9CE-80DF802576E2}" type="presParOf" srcId="{8A59D97D-7620-4648-AA25-6012DE1E6059}" destId="{E9E4B82B-C934-4A49-894E-410CBE6D2472}" srcOrd="3" destOrd="0" presId="urn:microsoft.com/office/officeart/2005/8/layout/vList2"/>
    <dgm:cxn modelId="{E850660D-5EEA-4621-929D-C66CB0D0D2D5}" type="presParOf" srcId="{8A59D97D-7620-4648-AA25-6012DE1E6059}" destId="{C7033DA1-F9BC-46C9-96A8-7BE6063C4B72}" srcOrd="4" destOrd="0" presId="urn:microsoft.com/office/officeart/2005/8/layout/vList2"/>
    <dgm:cxn modelId="{04FA7729-BA52-4E6A-9C91-59D839D82AC4}" type="presParOf" srcId="{8A59D97D-7620-4648-AA25-6012DE1E6059}" destId="{E7DAD96F-8218-4C28-91F8-2910287A4AC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1B9CE2-2EDB-4390-9020-2243072A1C5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19A03D0-1417-4987-A6FA-5DA594EEB207}">
      <dgm:prSet/>
      <dgm:spPr/>
      <dgm:t>
        <a:bodyPr/>
        <a:lstStyle/>
        <a:p>
          <a:r>
            <a:rPr lang="en-US" dirty="0"/>
            <a:t>Changes effecting risk</a:t>
          </a:r>
        </a:p>
      </dgm:t>
    </dgm:pt>
    <dgm:pt modelId="{8599D8D0-ED35-4352-85B1-AB773F17D632}" type="parTrans" cxnId="{7090CFD6-E8B2-4881-993D-D6ECC0A90662}">
      <dgm:prSet/>
      <dgm:spPr/>
      <dgm:t>
        <a:bodyPr/>
        <a:lstStyle/>
        <a:p>
          <a:endParaRPr lang="en-US"/>
        </a:p>
      </dgm:t>
    </dgm:pt>
    <dgm:pt modelId="{9E8554FA-83EE-49DC-8509-2F5793D3BBE8}" type="sibTrans" cxnId="{7090CFD6-E8B2-4881-993D-D6ECC0A90662}">
      <dgm:prSet/>
      <dgm:spPr/>
      <dgm:t>
        <a:bodyPr/>
        <a:lstStyle/>
        <a:p>
          <a:endParaRPr lang="en-US"/>
        </a:p>
      </dgm:t>
    </dgm:pt>
    <dgm:pt modelId="{761CCDF2-3E50-4140-8BF8-8F2E98549346}">
      <dgm:prSet/>
      <dgm:spPr/>
      <dgm:t>
        <a:bodyPr/>
        <a:lstStyle/>
        <a:p>
          <a:r>
            <a:rPr lang="en-US" dirty="0"/>
            <a:t>Inherent Risk</a:t>
          </a:r>
        </a:p>
      </dgm:t>
    </dgm:pt>
    <dgm:pt modelId="{F8C5B788-CD62-423B-BB0C-4D4B981888B9}" type="parTrans" cxnId="{9BB6FAA5-4BEF-4E55-8336-5290F5D3A974}">
      <dgm:prSet/>
      <dgm:spPr/>
      <dgm:t>
        <a:bodyPr/>
        <a:lstStyle/>
        <a:p>
          <a:endParaRPr lang="en-US"/>
        </a:p>
      </dgm:t>
    </dgm:pt>
    <dgm:pt modelId="{E9AB2778-05ED-4729-83BF-F2DBD324DAF1}" type="sibTrans" cxnId="{9BB6FAA5-4BEF-4E55-8336-5290F5D3A974}">
      <dgm:prSet/>
      <dgm:spPr/>
      <dgm:t>
        <a:bodyPr/>
        <a:lstStyle/>
        <a:p>
          <a:endParaRPr lang="en-US"/>
        </a:p>
      </dgm:t>
    </dgm:pt>
    <dgm:pt modelId="{6A0BF7C7-BA77-48E1-8576-E13F1D08521E}">
      <dgm:prSet/>
      <dgm:spPr/>
      <dgm:t>
        <a:bodyPr/>
        <a:lstStyle/>
        <a:p>
          <a:r>
            <a:rPr lang="en-US" dirty="0"/>
            <a:t>Fraud Risk</a:t>
          </a:r>
        </a:p>
      </dgm:t>
    </dgm:pt>
    <dgm:pt modelId="{B91CCEA9-2194-4593-9ED4-111D8F0DE1AA}" type="parTrans" cxnId="{492B51E0-63B3-4A52-AD29-9EC7503EC168}">
      <dgm:prSet/>
      <dgm:spPr/>
      <dgm:t>
        <a:bodyPr/>
        <a:lstStyle/>
        <a:p>
          <a:endParaRPr lang="en-US"/>
        </a:p>
      </dgm:t>
    </dgm:pt>
    <dgm:pt modelId="{B1D2E9CB-12F9-49FB-AD2A-DCC2521D7C56}" type="sibTrans" cxnId="{492B51E0-63B3-4A52-AD29-9EC7503EC168}">
      <dgm:prSet/>
      <dgm:spPr/>
      <dgm:t>
        <a:bodyPr/>
        <a:lstStyle/>
        <a:p>
          <a:endParaRPr lang="en-US"/>
        </a:p>
      </dgm:t>
    </dgm:pt>
    <dgm:pt modelId="{5AFD6105-4752-4D04-A5A4-4161889F687A}">
      <dgm:prSet/>
      <dgm:spPr/>
      <dgm:t>
        <a:bodyPr/>
        <a:lstStyle/>
        <a:p>
          <a:r>
            <a:rPr lang="en-US" dirty="0"/>
            <a:t>Unfamiliarity</a:t>
          </a:r>
        </a:p>
      </dgm:t>
    </dgm:pt>
    <dgm:pt modelId="{B5F5B48B-EEF8-4A66-9C85-4E36B7528256}" type="parTrans" cxnId="{ADCEA980-649E-45BE-B209-E336883E2431}">
      <dgm:prSet/>
      <dgm:spPr/>
      <dgm:t>
        <a:bodyPr/>
        <a:lstStyle/>
        <a:p>
          <a:endParaRPr lang="en-US"/>
        </a:p>
      </dgm:t>
    </dgm:pt>
    <dgm:pt modelId="{034B9D94-799F-4C60-B26D-840EF282413F}" type="sibTrans" cxnId="{ADCEA980-649E-45BE-B209-E336883E2431}">
      <dgm:prSet/>
      <dgm:spPr/>
      <dgm:t>
        <a:bodyPr/>
        <a:lstStyle/>
        <a:p>
          <a:endParaRPr lang="en-US"/>
        </a:p>
      </dgm:t>
    </dgm:pt>
    <dgm:pt modelId="{0380FF3B-3365-4D36-A1D8-99542B434400}">
      <dgm:prSet/>
      <dgm:spPr/>
      <dgm:t>
        <a:bodyPr/>
        <a:lstStyle/>
        <a:p>
          <a:r>
            <a:rPr lang="en-US" dirty="0"/>
            <a:t>Opportunity</a:t>
          </a:r>
        </a:p>
      </dgm:t>
    </dgm:pt>
    <dgm:pt modelId="{7447EC72-A955-4519-BF94-248C933E90D2}" type="parTrans" cxnId="{B113CFE6-0C13-48E3-9911-070EDF0DBCA6}">
      <dgm:prSet/>
      <dgm:spPr/>
      <dgm:t>
        <a:bodyPr/>
        <a:lstStyle/>
        <a:p>
          <a:endParaRPr lang="en-US"/>
        </a:p>
      </dgm:t>
    </dgm:pt>
    <dgm:pt modelId="{4C2488D6-58AC-410E-8010-D4FA089CF4D8}" type="sibTrans" cxnId="{B113CFE6-0C13-48E3-9911-070EDF0DBCA6}">
      <dgm:prSet/>
      <dgm:spPr/>
      <dgm:t>
        <a:bodyPr/>
        <a:lstStyle/>
        <a:p>
          <a:endParaRPr lang="en-US"/>
        </a:p>
      </dgm:t>
    </dgm:pt>
    <dgm:pt modelId="{4FF8C752-4579-461A-8B2B-DBD09C0E6DE5}">
      <dgm:prSet/>
      <dgm:spPr/>
      <dgm:t>
        <a:bodyPr/>
        <a:lstStyle/>
        <a:p>
          <a:r>
            <a:rPr lang="en-US" dirty="0"/>
            <a:t>Complexity</a:t>
          </a:r>
        </a:p>
      </dgm:t>
    </dgm:pt>
    <dgm:pt modelId="{9595159B-C045-4591-91C4-FEE2FA06F634}" type="parTrans" cxnId="{319AC9B0-80F9-401E-A7BB-6AE2650C0431}">
      <dgm:prSet/>
      <dgm:spPr/>
      <dgm:t>
        <a:bodyPr/>
        <a:lstStyle/>
        <a:p>
          <a:endParaRPr lang="en-US"/>
        </a:p>
      </dgm:t>
    </dgm:pt>
    <dgm:pt modelId="{CA24B373-9778-42A9-BE8E-C7EF1F051A8F}" type="sibTrans" cxnId="{319AC9B0-80F9-401E-A7BB-6AE2650C0431}">
      <dgm:prSet/>
      <dgm:spPr/>
      <dgm:t>
        <a:bodyPr/>
        <a:lstStyle/>
        <a:p>
          <a:endParaRPr lang="en-US"/>
        </a:p>
      </dgm:t>
    </dgm:pt>
    <dgm:pt modelId="{ADCA585D-3C7E-445F-93A2-2C7253B161DE}">
      <dgm:prSet/>
      <dgm:spPr/>
      <dgm:t>
        <a:bodyPr/>
        <a:lstStyle/>
        <a:p>
          <a:endParaRPr lang="en-US" dirty="0"/>
        </a:p>
      </dgm:t>
    </dgm:pt>
    <dgm:pt modelId="{B91DC73D-85E9-4A7C-96D2-5D7485C377CA}" type="parTrans" cxnId="{8833D9BE-48FC-4825-9A76-F8E433865026}">
      <dgm:prSet/>
      <dgm:spPr/>
      <dgm:t>
        <a:bodyPr/>
        <a:lstStyle/>
        <a:p>
          <a:endParaRPr lang="en-US"/>
        </a:p>
      </dgm:t>
    </dgm:pt>
    <dgm:pt modelId="{757F64AC-426A-4046-A3C1-89891001BFA5}" type="sibTrans" cxnId="{8833D9BE-48FC-4825-9A76-F8E433865026}">
      <dgm:prSet/>
      <dgm:spPr/>
      <dgm:t>
        <a:bodyPr/>
        <a:lstStyle/>
        <a:p>
          <a:endParaRPr lang="en-US"/>
        </a:p>
      </dgm:t>
    </dgm:pt>
    <dgm:pt modelId="{AEA9E409-FA92-46CA-ACE9-FCD6BA6BE8CF}" type="pres">
      <dgm:prSet presAssocID="{AC1B9CE2-2EDB-4390-9020-2243072A1C54}" presName="linear" presStyleCnt="0">
        <dgm:presLayoutVars>
          <dgm:animLvl val="lvl"/>
          <dgm:resizeHandles val="exact"/>
        </dgm:presLayoutVars>
      </dgm:prSet>
      <dgm:spPr/>
    </dgm:pt>
    <dgm:pt modelId="{D2650DDA-3C51-4BA0-97FF-D3FBB587FB1B}" type="pres">
      <dgm:prSet presAssocID="{619A03D0-1417-4987-A6FA-5DA594EEB207}" presName="parentText" presStyleLbl="node1" presStyleIdx="0" presStyleCnt="3" custLinFactY="-59862" custLinFactNeighborX="-4295" custLinFactNeighborY="-100000">
        <dgm:presLayoutVars>
          <dgm:chMax val="0"/>
          <dgm:bulletEnabled val="1"/>
        </dgm:presLayoutVars>
      </dgm:prSet>
      <dgm:spPr/>
    </dgm:pt>
    <dgm:pt modelId="{455AD6AB-DE97-4B47-890C-99EA0BBC3247}" type="pres">
      <dgm:prSet presAssocID="{619A03D0-1417-4987-A6FA-5DA594EEB207}" presName="childText" presStyleLbl="revTx" presStyleIdx="0" presStyleCnt="3">
        <dgm:presLayoutVars>
          <dgm:bulletEnabled val="1"/>
        </dgm:presLayoutVars>
      </dgm:prSet>
      <dgm:spPr/>
    </dgm:pt>
    <dgm:pt modelId="{6971062A-F48B-41F6-A21B-555B7F17A5A3}" type="pres">
      <dgm:prSet presAssocID="{761CCDF2-3E50-4140-8BF8-8F2E98549346}" presName="parentText" presStyleLbl="node1" presStyleIdx="1" presStyleCnt="3">
        <dgm:presLayoutVars>
          <dgm:chMax val="0"/>
          <dgm:bulletEnabled val="1"/>
        </dgm:presLayoutVars>
      </dgm:prSet>
      <dgm:spPr/>
    </dgm:pt>
    <dgm:pt modelId="{3C8224F4-6677-4FF8-9489-C2E2950D1C4B}" type="pres">
      <dgm:prSet presAssocID="{761CCDF2-3E50-4140-8BF8-8F2E98549346}" presName="childText" presStyleLbl="revTx" presStyleIdx="1" presStyleCnt="3">
        <dgm:presLayoutVars>
          <dgm:bulletEnabled val="1"/>
        </dgm:presLayoutVars>
      </dgm:prSet>
      <dgm:spPr/>
    </dgm:pt>
    <dgm:pt modelId="{15FA6EA2-2393-492C-AD73-7014B1854322}" type="pres">
      <dgm:prSet presAssocID="{6A0BF7C7-BA77-48E1-8576-E13F1D08521E}" presName="parentText" presStyleLbl="node1" presStyleIdx="2" presStyleCnt="3">
        <dgm:presLayoutVars>
          <dgm:chMax val="0"/>
          <dgm:bulletEnabled val="1"/>
        </dgm:presLayoutVars>
      </dgm:prSet>
      <dgm:spPr/>
    </dgm:pt>
    <dgm:pt modelId="{A9139CF5-8209-4297-BD42-4F550254D071}" type="pres">
      <dgm:prSet presAssocID="{6A0BF7C7-BA77-48E1-8576-E13F1D08521E}" presName="childText" presStyleLbl="revTx" presStyleIdx="2" presStyleCnt="3">
        <dgm:presLayoutVars>
          <dgm:bulletEnabled val="1"/>
        </dgm:presLayoutVars>
      </dgm:prSet>
      <dgm:spPr/>
    </dgm:pt>
  </dgm:ptLst>
  <dgm:cxnLst>
    <dgm:cxn modelId="{E1119602-F336-4B00-B241-308552FFD2D7}" type="presOf" srcId="{6A0BF7C7-BA77-48E1-8576-E13F1D08521E}" destId="{15FA6EA2-2393-492C-AD73-7014B1854322}" srcOrd="0" destOrd="0" presId="urn:microsoft.com/office/officeart/2005/8/layout/vList2"/>
    <dgm:cxn modelId="{4E7EF40B-F80C-4C1C-981E-005C7DA34D5B}" type="presOf" srcId="{619A03D0-1417-4987-A6FA-5DA594EEB207}" destId="{D2650DDA-3C51-4BA0-97FF-D3FBB587FB1B}" srcOrd="0" destOrd="0" presId="urn:microsoft.com/office/officeart/2005/8/layout/vList2"/>
    <dgm:cxn modelId="{E66A6638-C8A3-49B1-9920-DC53ED65DFA4}" type="presOf" srcId="{5AFD6105-4752-4D04-A5A4-4161889F687A}" destId="{3C8224F4-6677-4FF8-9489-C2E2950D1C4B}" srcOrd="0" destOrd="0" presId="urn:microsoft.com/office/officeart/2005/8/layout/vList2"/>
    <dgm:cxn modelId="{0C63043D-F65D-4C57-B0C1-9A1E999903BB}" type="presOf" srcId="{ADCA585D-3C7E-445F-93A2-2C7253B161DE}" destId="{455AD6AB-DE97-4B47-890C-99EA0BBC3247}" srcOrd="0" destOrd="0" presId="urn:microsoft.com/office/officeart/2005/8/layout/vList2"/>
    <dgm:cxn modelId="{2DCEDA6C-A8C2-446B-A04D-BABE9C19442A}" type="presOf" srcId="{0380FF3B-3365-4D36-A1D8-99542B434400}" destId="{A9139CF5-8209-4297-BD42-4F550254D071}" srcOrd="0" destOrd="0" presId="urn:microsoft.com/office/officeart/2005/8/layout/vList2"/>
    <dgm:cxn modelId="{ADCEA980-649E-45BE-B209-E336883E2431}" srcId="{761CCDF2-3E50-4140-8BF8-8F2E98549346}" destId="{5AFD6105-4752-4D04-A5A4-4161889F687A}" srcOrd="0" destOrd="0" parTransId="{B5F5B48B-EEF8-4A66-9C85-4E36B7528256}" sibTransId="{034B9D94-799F-4C60-B26D-840EF282413F}"/>
    <dgm:cxn modelId="{2F4E1191-497B-438D-8807-3689042A1AED}" type="presOf" srcId="{AC1B9CE2-2EDB-4390-9020-2243072A1C54}" destId="{AEA9E409-FA92-46CA-ACE9-FCD6BA6BE8CF}" srcOrd="0" destOrd="0" presId="urn:microsoft.com/office/officeart/2005/8/layout/vList2"/>
    <dgm:cxn modelId="{9BB6FAA5-4BEF-4E55-8336-5290F5D3A974}" srcId="{AC1B9CE2-2EDB-4390-9020-2243072A1C54}" destId="{761CCDF2-3E50-4140-8BF8-8F2E98549346}" srcOrd="1" destOrd="0" parTransId="{F8C5B788-CD62-423B-BB0C-4D4B981888B9}" sibTransId="{E9AB2778-05ED-4729-83BF-F2DBD324DAF1}"/>
    <dgm:cxn modelId="{319AC9B0-80F9-401E-A7BB-6AE2650C0431}" srcId="{761CCDF2-3E50-4140-8BF8-8F2E98549346}" destId="{4FF8C752-4579-461A-8B2B-DBD09C0E6DE5}" srcOrd="1" destOrd="0" parTransId="{9595159B-C045-4591-91C4-FEE2FA06F634}" sibTransId="{CA24B373-9778-42A9-BE8E-C7EF1F051A8F}"/>
    <dgm:cxn modelId="{8833D9BE-48FC-4825-9A76-F8E433865026}" srcId="{619A03D0-1417-4987-A6FA-5DA594EEB207}" destId="{ADCA585D-3C7E-445F-93A2-2C7253B161DE}" srcOrd="0" destOrd="0" parTransId="{B91DC73D-85E9-4A7C-96D2-5D7485C377CA}" sibTransId="{757F64AC-426A-4046-A3C1-89891001BFA5}"/>
    <dgm:cxn modelId="{8CBFB3D3-F085-411E-A509-D4E77CDE8B27}" type="presOf" srcId="{761CCDF2-3E50-4140-8BF8-8F2E98549346}" destId="{6971062A-F48B-41F6-A21B-555B7F17A5A3}" srcOrd="0" destOrd="0" presId="urn:microsoft.com/office/officeart/2005/8/layout/vList2"/>
    <dgm:cxn modelId="{7090CFD6-E8B2-4881-993D-D6ECC0A90662}" srcId="{AC1B9CE2-2EDB-4390-9020-2243072A1C54}" destId="{619A03D0-1417-4987-A6FA-5DA594EEB207}" srcOrd="0" destOrd="0" parTransId="{8599D8D0-ED35-4352-85B1-AB773F17D632}" sibTransId="{9E8554FA-83EE-49DC-8509-2F5793D3BBE8}"/>
    <dgm:cxn modelId="{E869B0DC-B2FE-4439-AB8C-56651DEA5992}" type="presOf" srcId="{4FF8C752-4579-461A-8B2B-DBD09C0E6DE5}" destId="{3C8224F4-6677-4FF8-9489-C2E2950D1C4B}" srcOrd="0" destOrd="1" presId="urn:microsoft.com/office/officeart/2005/8/layout/vList2"/>
    <dgm:cxn modelId="{492B51E0-63B3-4A52-AD29-9EC7503EC168}" srcId="{AC1B9CE2-2EDB-4390-9020-2243072A1C54}" destId="{6A0BF7C7-BA77-48E1-8576-E13F1D08521E}" srcOrd="2" destOrd="0" parTransId="{B91CCEA9-2194-4593-9ED4-111D8F0DE1AA}" sibTransId="{B1D2E9CB-12F9-49FB-AD2A-DCC2521D7C56}"/>
    <dgm:cxn modelId="{B113CFE6-0C13-48E3-9911-070EDF0DBCA6}" srcId="{6A0BF7C7-BA77-48E1-8576-E13F1D08521E}" destId="{0380FF3B-3365-4D36-A1D8-99542B434400}" srcOrd="0" destOrd="0" parTransId="{7447EC72-A955-4519-BF94-248C933E90D2}" sibTransId="{4C2488D6-58AC-410E-8010-D4FA089CF4D8}"/>
    <dgm:cxn modelId="{9DA305DC-4687-44A3-9B7A-74321F1E0175}" type="presParOf" srcId="{AEA9E409-FA92-46CA-ACE9-FCD6BA6BE8CF}" destId="{D2650DDA-3C51-4BA0-97FF-D3FBB587FB1B}" srcOrd="0" destOrd="0" presId="urn:microsoft.com/office/officeart/2005/8/layout/vList2"/>
    <dgm:cxn modelId="{73888311-64CC-4EAF-8170-6A6E4D685F05}" type="presParOf" srcId="{AEA9E409-FA92-46CA-ACE9-FCD6BA6BE8CF}" destId="{455AD6AB-DE97-4B47-890C-99EA0BBC3247}" srcOrd="1" destOrd="0" presId="urn:microsoft.com/office/officeart/2005/8/layout/vList2"/>
    <dgm:cxn modelId="{593D41FF-F4A5-4403-ACC6-69F72BF7A402}" type="presParOf" srcId="{AEA9E409-FA92-46CA-ACE9-FCD6BA6BE8CF}" destId="{6971062A-F48B-41F6-A21B-555B7F17A5A3}" srcOrd="2" destOrd="0" presId="urn:microsoft.com/office/officeart/2005/8/layout/vList2"/>
    <dgm:cxn modelId="{4F1F73A4-F5E2-4A0E-84E3-ED57DE519975}" type="presParOf" srcId="{AEA9E409-FA92-46CA-ACE9-FCD6BA6BE8CF}" destId="{3C8224F4-6677-4FF8-9489-C2E2950D1C4B}" srcOrd="3" destOrd="0" presId="urn:microsoft.com/office/officeart/2005/8/layout/vList2"/>
    <dgm:cxn modelId="{A1EA7820-EFF4-4D1F-9487-F39E960356B3}" type="presParOf" srcId="{AEA9E409-FA92-46CA-ACE9-FCD6BA6BE8CF}" destId="{15FA6EA2-2393-492C-AD73-7014B1854322}" srcOrd="4" destOrd="0" presId="urn:microsoft.com/office/officeart/2005/8/layout/vList2"/>
    <dgm:cxn modelId="{CAE8E4FD-3D2F-40E0-9D49-34BE993AB2A7}" type="presParOf" srcId="{AEA9E409-FA92-46CA-ACE9-FCD6BA6BE8CF}" destId="{A9139CF5-8209-4297-BD42-4F550254D07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04D48D-E794-4E2A-82DD-A96E113B4F7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28E5AB9B-2A14-4F6B-A787-87156F2F83C8}">
      <dgm:prSet/>
      <dgm:spPr/>
      <dgm:t>
        <a:bodyPr/>
        <a:lstStyle/>
        <a:p>
          <a:r>
            <a:rPr lang="en-US"/>
            <a:t>Changes in operations - economic, political.</a:t>
          </a:r>
        </a:p>
      </dgm:t>
    </dgm:pt>
    <dgm:pt modelId="{5B006A40-AECA-4073-9FF1-1D2B914C5E35}" type="parTrans" cxnId="{8F9731D8-BB86-46B9-BB37-5F7C893CB308}">
      <dgm:prSet/>
      <dgm:spPr/>
      <dgm:t>
        <a:bodyPr/>
        <a:lstStyle/>
        <a:p>
          <a:endParaRPr lang="en-US"/>
        </a:p>
      </dgm:t>
    </dgm:pt>
    <dgm:pt modelId="{F7D4850D-590E-42BA-8EA2-3EA67D150CC3}" type="sibTrans" cxnId="{8F9731D8-BB86-46B9-BB37-5F7C893CB308}">
      <dgm:prSet/>
      <dgm:spPr/>
      <dgm:t>
        <a:bodyPr/>
        <a:lstStyle/>
        <a:p>
          <a:endParaRPr lang="en-US"/>
        </a:p>
      </dgm:t>
    </dgm:pt>
    <dgm:pt modelId="{8EE0B059-AC5D-4AA2-8FDB-D14F196A9640}">
      <dgm:prSet/>
      <dgm:spPr/>
      <dgm:t>
        <a:bodyPr/>
        <a:lstStyle/>
        <a:p>
          <a:r>
            <a:rPr lang="en-US"/>
            <a:t>Changes in personnel.</a:t>
          </a:r>
        </a:p>
      </dgm:t>
    </dgm:pt>
    <dgm:pt modelId="{C07032B0-0A85-4A19-B190-12B8FC8DB1C4}" type="parTrans" cxnId="{F1A4DFDD-4B2E-4EC1-82D8-3DB68EEC3482}">
      <dgm:prSet/>
      <dgm:spPr/>
      <dgm:t>
        <a:bodyPr/>
        <a:lstStyle/>
        <a:p>
          <a:endParaRPr lang="en-US"/>
        </a:p>
      </dgm:t>
    </dgm:pt>
    <dgm:pt modelId="{9FE3B34A-886D-47CC-8C17-81F536F18FC0}" type="sibTrans" cxnId="{F1A4DFDD-4B2E-4EC1-82D8-3DB68EEC3482}">
      <dgm:prSet/>
      <dgm:spPr/>
      <dgm:t>
        <a:bodyPr/>
        <a:lstStyle/>
        <a:p>
          <a:endParaRPr lang="en-US"/>
        </a:p>
      </dgm:t>
    </dgm:pt>
    <dgm:pt modelId="{4DF1EFD9-23F4-4966-A3E6-B9C660D80F7D}">
      <dgm:prSet/>
      <dgm:spPr/>
      <dgm:t>
        <a:bodyPr/>
        <a:lstStyle/>
        <a:p>
          <a:r>
            <a:rPr lang="en-US"/>
            <a:t>Changes in IT systems.</a:t>
          </a:r>
        </a:p>
      </dgm:t>
    </dgm:pt>
    <dgm:pt modelId="{139ED459-2A54-4A9F-9242-28C41DF211E5}" type="parTrans" cxnId="{E10976FE-210C-4BBA-857F-7574A776A244}">
      <dgm:prSet/>
      <dgm:spPr/>
      <dgm:t>
        <a:bodyPr/>
        <a:lstStyle/>
        <a:p>
          <a:endParaRPr lang="en-US"/>
        </a:p>
      </dgm:t>
    </dgm:pt>
    <dgm:pt modelId="{43966B3A-A31E-4A9B-9BB6-DEF08322FF60}" type="sibTrans" cxnId="{E10976FE-210C-4BBA-857F-7574A776A244}">
      <dgm:prSet/>
      <dgm:spPr/>
      <dgm:t>
        <a:bodyPr/>
        <a:lstStyle/>
        <a:p>
          <a:endParaRPr lang="en-US"/>
        </a:p>
      </dgm:t>
    </dgm:pt>
    <dgm:pt modelId="{D92206CF-087A-4504-9643-765E9453735A}">
      <dgm:prSet/>
      <dgm:spPr/>
      <dgm:t>
        <a:bodyPr/>
        <a:lstStyle/>
        <a:p>
          <a:r>
            <a:rPr lang="en-US"/>
            <a:t>Rapid growth.</a:t>
          </a:r>
        </a:p>
      </dgm:t>
    </dgm:pt>
    <dgm:pt modelId="{3DADD2FC-FC53-4A23-9840-B4D080C9F139}" type="parTrans" cxnId="{AA3F11E5-D8EB-4B35-8A46-E61B3DBA1DFA}">
      <dgm:prSet/>
      <dgm:spPr/>
      <dgm:t>
        <a:bodyPr/>
        <a:lstStyle/>
        <a:p>
          <a:endParaRPr lang="en-US"/>
        </a:p>
      </dgm:t>
    </dgm:pt>
    <dgm:pt modelId="{BD03DE37-46C6-428C-83FC-EA818BD2A9E3}" type="sibTrans" cxnId="{AA3F11E5-D8EB-4B35-8A46-E61B3DBA1DFA}">
      <dgm:prSet/>
      <dgm:spPr/>
      <dgm:t>
        <a:bodyPr/>
        <a:lstStyle/>
        <a:p>
          <a:endParaRPr lang="en-US"/>
        </a:p>
      </dgm:t>
    </dgm:pt>
    <dgm:pt modelId="{9F8272A5-AA16-4798-8396-E0CE696EA6F5}">
      <dgm:prSet/>
      <dgm:spPr/>
      <dgm:t>
        <a:bodyPr/>
        <a:lstStyle/>
        <a:p>
          <a:r>
            <a:rPr lang="en-US"/>
            <a:t>Change in structure, staff reductions.</a:t>
          </a:r>
        </a:p>
      </dgm:t>
    </dgm:pt>
    <dgm:pt modelId="{B626A930-A23F-43F9-8513-10218715775C}" type="parTrans" cxnId="{54F61865-6818-453A-8DC6-3AC6D5E1959D}">
      <dgm:prSet/>
      <dgm:spPr/>
      <dgm:t>
        <a:bodyPr/>
        <a:lstStyle/>
        <a:p>
          <a:endParaRPr lang="en-US"/>
        </a:p>
      </dgm:t>
    </dgm:pt>
    <dgm:pt modelId="{8ECC27F4-C45F-42A2-9A8E-605B1C829463}" type="sibTrans" cxnId="{54F61865-6818-453A-8DC6-3AC6D5E1959D}">
      <dgm:prSet/>
      <dgm:spPr/>
      <dgm:t>
        <a:bodyPr/>
        <a:lstStyle/>
        <a:p>
          <a:endParaRPr lang="en-US"/>
        </a:p>
      </dgm:t>
    </dgm:pt>
    <dgm:pt modelId="{CC7A1322-C8E5-4EF8-B1BB-9CAA08A89829}">
      <dgm:prSet/>
      <dgm:spPr/>
      <dgm:t>
        <a:bodyPr/>
        <a:lstStyle/>
        <a:p>
          <a:r>
            <a:rPr lang="en-US"/>
            <a:t>Change in programs, activities, services or vendors.</a:t>
          </a:r>
        </a:p>
      </dgm:t>
    </dgm:pt>
    <dgm:pt modelId="{E9C34931-B247-415E-BE35-3F4B650933C8}" type="parTrans" cxnId="{D1F394AE-5F66-4FB2-9831-AD0FF3C1A3C6}">
      <dgm:prSet/>
      <dgm:spPr/>
      <dgm:t>
        <a:bodyPr/>
        <a:lstStyle/>
        <a:p>
          <a:endParaRPr lang="en-US"/>
        </a:p>
      </dgm:t>
    </dgm:pt>
    <dgm:pt modelId="{7902759A-0AEE-4C99-B019-B4C307E138E1}" type="sibTrans" cxnId="{D1F394AE-5F66-4FB2-9831-AD0FF3C1A3C6}">
      <dgm:prSet/>
      <dgm:spPr/>
      <dgm:t>
        <a:bodyPr/>
        <a:lstStyle/>
        <a:p>
          <a:endParaRPr lang="en-US"/>
        </a:p>
      </dgm:t>
    </dgm:pt>
    <dgm:pt modelId="{21535E21-9513-495B-84F3-C7A0F7C11287}" type="pres">
      <dgm:prSet presAssocID="{A304D48D-E794-4E2A-82DD-A96E113B4F7A}" presName="linear" presStyleCnt="0">
        <dgm:presLayoutVars>
          <dgm:animLvl val="lvl"/>
          <dgm:resizeHandles val="exact"/>
        </dgm:presLayoutVars>
      </dgm:prSet>
      <dgm:spPr/>
    </dgm:pt>
    <dgm:pt modelId="{F7921302-FCCD-4631-AD77-0DC36EE35B5F}" type="pres">
      <dgm:prSet presAssocID="{28E5AB9B-2A14-4F6B-A787-87156F2F83C8}" presName="parentText" presStyleLbl="node1" presStyleIdx="0" presStyleCnt="6">
        <dgm:presLayoutVars>
          <dgm:chMax val="0"/>
          <dgm:bulletEnabled val="1"/>
        </dgm:presLayoutVars>
      </dgm:prSet>
      <dgm:spPr/>
    </dgm:pt>
    <dgm:pt modelId="{6D2340E8-8320-4CA6-AC0B-5EDC2ACB6532}" type="pres">
      <dgm:prSet presAssocID="{F7D4850D-590E-42BA-8EA2-3EA67D150CC3}" presName="spacer" presStyleCnt="0"/>
      <dgm:spPr/>
    </dgm:pt>
    <dgm:pt modelId="{D3965909-D523-4247-9AB7-5A499F390265}" type="pres">
      <dgm:prSet presAssocID="{8EE0B059-AC5D-4AA2-8FDB-D14F196A9640}" presName="parentText" presStyleLbl="node1" presStyleIdx="1" presStyleCnt="6">
        <dgm:presLayoutVars>
          <dgm:chMax val="0"/>
          <dgm:bulletEnabled val="1"/>
        </dgm:presLayoutVars>
      </dgm:prSet>
      <dgm:spPr/>
    </dgm:pt>
    <dgm:pt modelId="{DB222227-706F-439F-B5F3-511F5D8AF29A}" type="pres">
      <dgm:prSet presAssocID="{9FE3B34A-886D-47CC-8C17-81F536F18FC0}" presName="spacer" presStyleCnt="0"/>
      <dgm:spPr/>
    </dgm:pt>
    <dgm:pt modelId="{39365860-72F5-478A-A48F-32BCCAA49441}" type="pres">
      <dgm:prSet presAssocID="{4DF1EFD9-23F4-4966-A3E6-B9C660D80F7D}" presName="parentText" presStyleLbl="node1" presStyleIdx="2" presStyleCnt="6">
        <dgm:presLayoutVars>
          <dgm:chMax val="0"/>
          <dgm:bulletEnabled val="1"/>
        </dgm:presLayoutVars>
      </dgm:prSet>
      <dgm:spPr/>
    </dgm:pt>
    <dgm:pt modelId="{CD9E3E2B-646F-47E6-8463-0E7B7DBE0A59}" type="pres">
      <dgm:prSet presAssocID="{43966B3A-A31E-4A9B-9BB6-DEF08322FF60}" presName="spacer" presStyleCnt="0"/>
      <dgm:spPr/>
    </dgm:pt>
    <dgm:pt modelId="{E21517B5-B70B-41B9-B877-3E7826721B10}" type="pres">
      <dgm:prSet presAssocID="{D92206CF-087A-4504-9643-765E9453735A}" presName="parentText" presStyleLbl="node1" presStyleIdx="3" presStyleCnt="6">
        <dgm:presLayoutVars>
          <dgm:chMax val="0"/>
          <dgm:bulletEnabled val="1"/>
        </dgm:presLayoutVars>
      </dgm:prSet>
      <dgm:spPr/>
    </dgm:pt>
    <dgm:pt modelId="{EE4AD129-9F0C-4765-84EF-3839DA5890F6}" type="pres">
      <dgm:prSet presAssocID="{BD03DE37-46C6-428C-83FC-EA818BD2A9E3}" presName="spacer" presStyleCnt="0"/>
      <dgm:spPr/>
    </dgm:pt>
    <dgm:pt modelId="{EF3301C6-D5DF-4816-BAC7-E58313E5908B}" type="pres">
      <dgm:prSet presAssocID="{9F8272A5-AA16-4798-8396-E0CE696EA6F5}" presName="parentText" presStyleLbl="node1" presStyleIdx="4" presStyleCnt="6">
        <dgm:presLayoutVars>
          <dgm:chMax val="0"/>
          <dgm:bulletEnabled val="1"/>
        </dgm:presLayoutVars>
      </dgm:prSet>
      <dgm:spPr/>
    </dgm:pt>
    <dgm:pt modelId="{AB0593A6-C54B-417F-AFE6-970855E67982}" type="pres">
      <dgm:prSet presAssocID="{8ECC27F4-C45F-42A2-9A8E-605B1C829463}" presName="spacer" presStyleCnt="0"/>
      <dgm:spPr/>
    </dgm:pt>
    <dgm:pt modelId="{6090466B-7992-4CEC-8762-8AB5937413E6}" type="pres">
      <dgm:prSet presAssocID="{CC7A1322-C8E5-4EF8-B1BB-9CAA08A89829}" presName="parentText" presStyleLbl="node1" presStyleIdx="5" presStyleCnt="6">
        <dgm:presLayoutVars>
          <dgm:chMax val="0"/>
          <dgm:bulletEnabled val="1"/>
        </dgm:presLayoutVars>
      </dgm:prSet>
      <dgm:spPr/>
    </dgm:pt>
  </dgm:ptLst>
  <dgm:cxnLst>
    <dgm:cxn modelId="{9ECB6D15-CAE0-4C81-9D96-9FC8FBF2EB48}" type="presOf" srcId="{9F8272A5-AA16-4798-8396-E0CE696EA6F5}" destId="{EF3301C6-D5DF-4816-BAC7-E58313E5908B}" srcOrd="0" destOrd="0" presId="urn:microsoft.com/office/officeart/2005/8/layout/vList2"/>
    <dgm:cxn modelId="{B9CA2127-434A-4135-9F68-DD28233DDC71}" type="presOf" srcId="{28E5AB9B-2A14-4F6B-A787-87156F2F83C8}" destId="{F7921302-FCCD-4631-AD77-0DC36EE35B5F}" srcOrd="0" destOrd="0" presId="urn:microsoft.com/office/officeart/2005/8/layout/vList2"/>
    <dgm:cxn modelId="{54F61865-6818-453A-8DC6-3AC6D5E1959D}" srcId="{A304D48D-E794-4E2A-82DD-A96E113B4F7A}" destId="{9F8272A5-AA16-4798-8396-E0CE696EA6F5}" srcOrd="4" destOrd="0" parTransId="{B626A930-A23F-43F9-8513-10218715775C}" sibTransId="{8ECC27F4-C45F-42A2-9A8E-605B1C829463}"/>
    <dgm:cxn modelId="{228A1875-46F8-43D1-833E-2A145043C05B}" type="presOf" srcId="{4DF1EFD9-23F4-4966-A3E6-B9C660D80F7D}" destId="{39365860-72F5-478A-A48F-32BCCAA49441}" srcOrd="0" destOrd="0" presId="urn:microsoft.com/office/officeart/2005/8/layout/vList2"/>
    <dgm:cxn modelId="{55793AA4-1AE1-4998-9F81-135EFDAC6B16}" type="presOf" srcId="{CC7A1322-C8E5-4EF8-B1BB-9CAA08A89829}" destId="{6090466B-7992-4CEC-8762-8AB5937413E6}" srcOrd="0" destOrd="0" presId="urn:microsoft.com/office/officeart/2005/8/layout/vList2"/>
    <dgm:cxn modelId="{D1F394AE-5F66-4FB2-9831-AD0FF3C1A3C6}" srcId="{A304D48D-E794-4E2A-82DD-A96E113B4F7A}" destId="{CC7A1322-C8E5-4EF8-B1BB-9CAA08A89829}" srcOrd="5" destOrd="0" parTransId="{E9C34931-B247-415E-BE35-3F4B650933C8}" sibTransId="{7902759A-0AEE-4C99-B019-B4C307E138E1}"/>
    <dgm:cxn modelId="{2FE818B2-612F-40D5-B50F-295D781B04DD}" type="presOf" srcId="{A304D48D-E794-4E2A-82DD-A96E113B4F7A}" destId="{21535E21-9513-495B-84F3-C7A0F7C11287}" srcOrd="0" destOrd="0" presId="urn:microsoft.com/office/officeart/2005/8/layout/vList2"/>
    <dgm:cxn modelId="{C18548B2-0145-4DF1-B993-A08ECB4AB842}" type="presOf" srcId="{8EE0B059-AC5D-4AA2-8FDB-D14F196A9640}" destId="{D3965909-D523-4247-9AB7-5A499F390265}" srcOrd="0" destOrd="0" presId="urn:microsoft.com/office/officeart/2005/8/layout/vList2"/>
    <dgm:cxn modelId="{8F9731D8-BB86-46B9-BB37-5F7C893CB308}" srcId="{A304D48D-E794-4E2A-82DD-A96E113B4F7A}" destId="{28E5AB9B-2A14-4F6B-A787-87156F2F83C8}" srcOrd="0" destOrd="0" parTransId="{5B006A40-AECA-4073-9FF1-1D2B914C5E35}" sibTransId="{F7D4850D-590E-42BA-8EA2-3EA67D150CC3}"/>
    <dgm:cxn modelId="{F1A4DFDD-4B2E-4EC1-82D8-3DB68EEC3482}" srcId="{A304D48D-E794-4E2A-82DD-A96E113B4F7A}" destId="{8EE0B059-AC5D-4AA2-8FDB-D14F196A9640}" srcOrd="1" destOrd="0" parTransId="{C07032B0-0A85-4A19-B190-12B8FC8DB1C4}" sibTransId="{9FE3B34A-886D-47CC-8C17-81F536F18FC0}"/>
    <dgm:cxn modelId="{AA3F11E5-D8EB-4B35-8A46-E61B3DBA1DFA}" srcId="{A304D48D-E794-4E2A-82DD-A96E113B4F7A}" destId="{D92206CF-087A-4504-9643-765E9453735A}" srcOrd="3" destOrd="0" parTransId="{3DADD2FC-FC53-4A23-9840-B4D080C9F139}" sibTransId="{BD03DE37-46C6-428C-83FC-EA818BD2A9E3}"/>
    <dgm:cxn modelId="{C6A842FD-3290-442B-8306-210DE1ECFB73}" type="presOf" srcId="{D92206CF-087A-4504-9643-765E9453735A}" destId="{E21517B5-B70B-41B9-B877-3E7826721B10}" srcOrd="0" destOrd="0" presId="urn:microsoft.com/office/officeart/2005/8/layout/vList2"/>
    <dgm:cxn modelId="{E10976FE-210C-4BBA-857F-7574A776A244}" srcId="{A304D48D-E794-4E2A-82DD-A96E113B4F7A}" destId="{4DF1EFD9-23F4-4966-A3E6-B9C660D80F7D}" srcOrd="2" destOrd="0" parTransId="{139ED459-2A54-4A9F-9242-28C41DF211E5}" sibTransId="{43966B3A-A31E-4A9B-9BB6-DEF08322FF60}"/>
    <dgm:cxn modelId="{CD931655-D31E-431F-8B83-775DCE21D757}" type="presParOf" srcId="{21535E21-9513-495B-84F3-C7A0F7C11287}" destId="{F7921302-FCCD-4631-AD77-0DC36EE35B5F}" srcOrd="0" destOrd="0" presId="urn:microsoft.com/office/officeart/2005/8/layout/vList2"/>
    <dgm:cxn modelId="{FA7488CE-434E-4DB2-B47A-A8DA79759FF5}" type="presParOf" srcId="{21535E21-9513-495B-84F3-C7A0F7C11287}" destId="{6D2340E8-8320-4CA6-AC0B-5EDC2ACB6532}" srcOrd="1" destOrd="0" presId="urn:microsoft.com/office/officeart/2005/8/layout/vList2"/>
    <dgm:cxn modelId="{4A6E9EB8-151E-4C3B-BB28-8D3DC1866ABE}" type="presParOf" srcId="{21535E21-9513-495B-84F3-C7A0F7C11287}" destId="{D3965909-D523-4247-9AB7-5A499F390265}" srcOrd="2" destOrd="0" presId="urn:microsoft.com/office/officeart/2005/8/layout/vList2"/>
    <dgm:cxn modelId="{9CCD314F-75A2-4E55-ABED-71BD62361807}" type="presParOf" srcId="{21535E21-9513-495B-84F3-C7A0F7C11287}" destId="{DB222227-706F-439F-B5F3-511F5D8AF29A}" srcOrd="3" destOrd="0" presId="urn:microsoft.com/office/officeart/2005/8/layout/vList2"/>
    <dgm:cxn modelId="{372E4BD5-4E33-4790-BE11-D7722D4DB154}" type="presParOf" srcId="{21535E21-9513-495B-84F3-C7A0F7C11287}" destId="{39365860-72F5-478A-A48F-32BCCAA49441}" srcOrd="4" destOrd="0" presId="urn:microsoft.com/office/officeart/2005/8/layout/vList2"/>
    <dgm:cxn modelId="{22B8A378-7986-44BD-B6D6-017D2F91EF2C}" type="presParOf" srcId="{21535E21-9513-495B-84F3-C7A0F7C11287}" destId="{CD9E3E2B-646F-47E6-8463-0E7B7DBE0A59}" srcOrd="5" destOrd="0" presId="urn:microsoft.com/office/officeart/2005/8/layout/vList2"/>
    <dgm:cxn modelId="{25A6409B-A827-4133-BEB2-78F377D0DEF9}" type="presParOf" srcId="{21535E21-9513-495B-84F3-C7A0F7C11287}" destId="{E21517B5-B70B-41B9-B877-3E7826721B10}" srcOrd="6" destOrd="0" presId="urn:microsoft.com/office/officeart/2005/8/layout/vList2"/>
    <dgm:cxn modelId="{13B7A6F3-7163-4C37-BA43-412F4DE9B950}" type="presParOf" srcId="{21535E21-9513-495B-84F3-C7A0F7C11287}" destId="{EE4AD129-9F0C-4765-84EF-3839DA5890F6}" srcOrd="7" destOrd="0" presId="urn:microsoft.com/office/officeart/2005/8/layout/vList2"/>
    <dgm:cxn modelId="{B5099928-BF6F-455E-ADFD-D1B8E67AF927}" type="presParOf" srcId="{21535E21-9513-495B-84F3-C7A0F7C11287}" destId="{EF3301C6-D5DF-4816-BAC7-E58313E5908B}" srcOrd="8" destOrd="0" presId="urn:microsoft.com/office/officeart/2005/8/layout/vList2"/>
    <dgm:cxn modelId="{35A40F43-F973-4124-9053-5B08CE0ECB5F}" type="presParOf" srcId="{21535E21-9513-495B-84F3-C7A0F7C11287}" destId="{AB0593A6-C54B-417F-AFE6-970855E67982}" srcOrd="9" destOrd="0" presId="urn:microsoft.com/office/officeart/2005/8/layout/vList2"/>
    <dgm:cxn modelId="{938A71F3-D714-4B42-8432-A1CCDFE643C3}" type="presParOf" srcId="{21535E21-9513-495B-84F3-C7A0F7C11287}" destId="{6090466B-7992-4CEC-8762-8AB5937413E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4923169-ADCF-4416-806F-69D057670994}"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07162E8B-62AD-4430-98AF-F80E3512EAFF}">
      <dgm:prSet/>
      <dgm:spPr/>
      <dgm:t>
        <a:bodyPr/>
        <a:lstStyle/>
        <a:p>
          <a:r>
            <a:rPr lang="en-US"/>
            <a:t>Cash – the more easily an asset can be converted to personal use, the more likely it is to be stolen.</a:t>
          </a:r>
        </a:p>
      </dgm:t>
    </dgm:pt>
    <dgm:pt modelId="{7E2A2AC7-3FC6-4141-8F28-BE9FFD178A29}" type="parTrans" cxnId="{DA02DA5F-3A2F-462A-869A-D7ABFA4BAB51}">
      <dgm:prSet/>
      <dgm:spPr/>
      <dgm:t>
        <a:bodyPr/>
        <a:lstStyle/>
        <a:p>
          <a:endParaRPr lang="en-US"/>
        </a:p>
      </dgm:t>
    </dgm:pt>
    <dgm:pt modelId="{697B72DF-A915-4FD2-9850-8F63862FFBB1}" type="sibTrans" cxnId="{DA02DA5F-3A2F-462A-869A-D7ABFA4BAB51}">
      <dgm:prSet/>
      <dgm:spPr/>
      <dgm:t>
        <a:bodyPr/>
        <a:lstStyle/>
        <a:p>
          <a:endParaRPr lang="en-US"/>
        </a:p>
      </dgm:t>
    </dgm:pt>
    <dgm:pt modelId="{82E19F67-0566-483C-B0CD-1D0F8E2C97AE}">
      <dgm:prSet/>
      <dgm:spPr/>
      <dgm:t>
        <a:bodyPr/>
        <a:lstStyle/>
        <a:p>
          <a:r>
            <a:rPr lang="en-US"/>
            <a:t>Complexity – the more that can go wrong, the more that is likely to go wrong.</a:t>
          </a:r>
        </a:p>
      </dgm:t>
    </dgm:pt>
    <dgm:pt modelId="{B9E97BDC-39C1-48E8-9707-7A3A1A17404D}" type="parTrans" cxnId="{DE461A7E-DE75-4C2A-A205-0B09B28E49CE}">
      <dgm:prSet/>
      <dgm:spPr/>
      <dgm:t>
        <a:bodyPr/>
        <a:lstStyle/>
        <a:p>
          <a:endParaRPr lang="en-US"/>
        </a:p>
      </dgm:t>
    </dgm:pt>
    <dgm:pt modelId="{39C99B70-E430-4A65-A862-A89C04910793}" type="sibTrans" cxnId="{DE461A7E-DE75-4C2A-A205-0B09B28E49CE}">
      <dgm:prSet/>
      <dgm:spPr/>
      <dgm:t>
        <a:bodyPr/>
        <a:lstStyle/>
        <a:p>
          <a:endParaRPr lang="en-US"/>
        </a:p>
      </dgm:t>
    </dgm:pt>
    <dgm:pt modelId="{0EABC682-DE3B-4223-BB2A-6B617631C42B}">
      <dgm:prSet/>
      <dgm:spPr/>
      <dgm:t>
        <a:bodyPr/>
        <a:lstStyle/>
        <a:p>
          <a:r>
            <a:rPr lang="en-US" dirty="0"/>
            <a:t>Decentralization.</a:t>
          </a:r>
        </a:p>
      </dgm:t>
    </dgm:pt>
    <dgm:pt modelId="{0BA9F9A4-215A-4709-A947-2A8F941E1B31}" type="parTrans" cxnId="{F00F328F-25DE-401A-87E7-6B33CF6A9760}">
      <dgm:prSet/>
      <dgm:spPr/>
      <dgm:t>
        <a:bodyPr/>
        <a:lstStyle/>
        <a:p>
          <a:endParaRPr lang="en-US"/>
        </a:p>
      </dgm:t>
    </dgm:pt>
    <dgm:pt modelId="{CFE75677-1A2B-4112-90C8-0B2174626378}" type="sibTrans" cxnId="{F00F328F-25DE-401A-87E7-6B33CF6A9760}">
      <dgm:prSet/>
      <dgm:spPr/>
      <dgm:t>
        <a:bodyPr/>
        <a:lstStyle/>
        <a:p>
          <a:endParaRPr lang="en-US"/>
        </a:p>
      </dgm:t>
    </dgm:pt>
    <dgm:pt modelId="{84E8F66C-F3EF-471E-85B2-C1E6B2F20271}">
      <dgm:prSet/>
      <dgm:spPr/>
      <dgm:t>
        <a:bodyPr/>
        <a:lstStyle/>
        <a:p>
          <a:r>
            <a:rPr lang="en-US" dirty="0"/>
            <a:t>Unfamiliarity-An unresponsiveness to previously identified internal control weaknesses sends a negative message about management’s attitude!</a:t>
          </a:r>
        </a:p>
      </dgm:t>
    </dgm:pt>
    <dgm:pt modelId="{79E65B4A-1708-4123-AAC0-0484C0843295}" type="parTrans" cxnId="{BB0D669A-CD07-4B49-8F69-A284D169C195}">
      <dgm:prSet/>
      <dgm:spPr/>
      <dgm:t>
        <a:bodyPr/>
        <a:lstStyle/>
        <a:p>
          <a:endParaRPr lang="en-US"/>
        </a:p>
      </dgm:t>
    </dgm:pt>
    <dgm:pt modelId="{F6F7AD66-35A9-4DA1-AA10-661261CB45D2}" type="sibTrans" cxnId="{BB0D669A-CD07-4B49-8F69-A284D169C195}">
      <dgm:prSet/>
      <dgm:spPr/>
      <dgm:t>
        <a:bodyPr/>
        <a:lstStyle/>
        <a:p>
          <a:endParaRPr lang="en-US"/>
        </a:p>
      </dgm:t>
    </dgm:pt>
    <dgm:pt modelId="{5E9652EE-51B9-4BB5-A7A8-3F48EA5DCAF6}" type="pres">
      <dgm:prSet presAssocID="{A4923169-ADCF-4416-806F-69D057670994}" presName="vert0" presStyleCnt="0">
        <dgm:presLayoutVars>
          <dgm:dir/>
          <dgm:animOne val="branch"/>
          <dgm:animLvl val="lvl"/>
        </dgm:presLayoutVars>
      </dgm:prSet>
      <dgm:spPr/>
    </dgm:pt>
    <dgm:pt modelId="{C3F45D27-42B0-42A9-9BB2-F28E58C315D1}" type="pres">
      <dgm:prSet presAssocID="{07162E8B-62AD-4430-98AF-F80E3512EAFF}" presName="thickLine" presStyleLbl="alignNode1" presStyleIdx="0" presStyleCnt="4"/>
      <dgm:spPr/>
    </dgm:pt>
    <dgm:pt modelId="{DC496F5E-1721-4A52-849D-D393028C8BF2}" type="pres">
      <dgm:prSet presAssocID="{07162E8B-62AD-4430-98AF-F80E3512EAFF}" presName="horz1" presStyleCnt="0"/>
      <dgm:spPr/>
    </dgm:pt>
    <dgm:pt modelId="{86224B62-0645-46EB-A2E3-BB4F94D789BB}" type="pres">
      <dgm:prSet presAssocID="{07162E8B-62AD-4430-98AF-F80E3512EAFF}" presName="tx1" presStyleLbl="revTx" presStyleIdx="0" presStyleCnt="4"/>
      <dgm:spPr/>
    </dgm:pt>
    <dgm:pt modelId="{3F7F6050-9E62-4C64-BCA6-662563E6B12A}" type="pres">
      <dgm:prSet presAssocID="{07162E8B-62AD-4430-98AF-F80E3512EAFF}" presName="vert1" presStyleCnt="0"/>
      <dgm:spPr/>
    </dgm:pt>
    <dgm:pt modelId="{6CB34346-E965-4F94-B9D5-BE5BF5F71786}" type="pres">
      <dgm:prSet presAssocID="{82E19F67-0566-483C-B0CD-1D0F8E2C97AE}" presName="thickLine" presStyleLbl="alignNode1" presStyleIdx="1" presStyleCnt="4"/>
      <dgm:spPr/>
    </dgm:pt>
    <dgm:pt modelId="{4CB8864D-0AD3-4F96-AFDF-F9EC23321DE3}" type="pres">
      <dgm:prSet presAssocID="{82E19F67-0566-483C-B0CD-1D0F8E2C97AE}" presName="horz1" presStyleCnt="0"/>
      <dgm:spPr/>
    </dgm:pt>
    <dgm:pt modelId="{A0F4BFF7-3430-4E31-B40C-44D6AADBAEE4}" type="pres">
      <dgm:prSet presAssocID="{82E19F67-0566-483C-B0CD-1D0F8E2C97AE}" presName="tx1" presStyleLbl="revTx" presStyleIdx="1" presStyleCnt="4"/>
      <dgm:spPr/>
    </dgm:pt>
    <dgm:pt modelId="{1385563E-9785-4E69-A8B1-EE19D3B5D391}" type="pres">
      <dgm:prSet presAssocID="{82E19F67-0566-483C-B0CD-1D0F8E2C97AE}" presName="vert1" presStyleCnt="0"/>
      <dgm:spPr/>
    </dgm:pt>
    <dgm:pt modelId="{00E5F3BC-2983-43C3-9670-6B67361BBF2C}" type="pres">
      <dgm:prSet presAssocID="{0EABC682-DE3B-4223-BB2A-6B617631C42B}" presName="thickLine" presStyleLbl="alignNode1" presStyleIdx="2" presStyleCnt="4"/>
      <dgm:spPr/>
    </dgm:pt>
    <dgm:pt modelId="{D7279DA6-F473-4791-B337-EB422AD6DB22}" type="pres">
      <dgm:prSet presAssocID="{0EABC682-DE3B-4223-BB2A-6B617631C42B}" presName="horz1" presStyleCnt="0"/>
      <dgm:spPr/>
    </dgm:pt>
    <dgm:pt modelId="{636FF6D3-8AD7-4DE3-BDC6-7E644D28D100}" type="pres">
      <dgm:prSet presAssocID="{0EABC682-DE3B-4223-BB2A-6B617631C42B}" presName="tx1" presStyleLbl="revTx" presStyleIdx="2" presStyleCnt="4"/>
      <dgm:spPr/>
    </dgm:pt>
    <dgm:pt modelId="{30711B3A-B203-4BFD-97A8-130F7E6B569F}" type="pres">
      <dgm:prSet presAssocID="{0EABC682-DE3B-4223-BB2A-6B617631C42B}" presName="vert1" presStyleCnt="0"/>
      <dgm:spPr/>
    </dgm:pt>
    <dgm:pt modelId="{841A8CCC-6B9E-4BB3-9F8E-554235FF8F80}" type="pres">
      <dgm:prSet presAssocID="{84E8F66C-F3EF-471E-85B2-C1E6B2F20271}" presName="thickLine" presStyleLbl="alignNode1" presStyleIdx="3" presStyleCnt="4"/>
      <dgm:spPr/>
    </dgm:pt>
    <dgm:pt modelId="{81E06C47-E612-41C4-9493-6462F280C946}" type="pres">
      <dgm:prSet presAssocID="{84E8F66C-F3EF-471E-85B2-C1E6B2F20271}" presName="horz1" presStyleCnt="0"/>
      <dgm:spPr/>
    </dgm:pt>
    <dgm:pt modelId="{ABC62A6E-FE1B-4D5B-8267-8B06F777F840}" type="pres">
      <dgm:prSet presAssocID="{84E8F66C-F3EF-471E-85B2-C1E6B2F20271}" presName="tx1" presStyleLbl="revTx" presStyleIdx="3" presStyleCnt="4"/>
      <dgm:spPr/>
    </dgm:pt>
    <dgm:pt modelId="{A2CF9AB2-6864-4E2D-8ED9-FD93ACF50DDA}" type="pres">
      <dgm:prSet presAssocID="{84E8F66C-F3EF-471E-85B2-C1E6B2F20271}" presName="vert1" presStyleCnt="0"/>
      <dgm:spPr/>
    </dgm:pt>
  </dgm:ptLst>
  <dgm:cxnLst>
    <dgm:cxn modelId="{DA02DA5F-3A2F-462A-869A-D7ABFA4BAB51}" srcId="{A4923169-ADCF-4416-806F-69D057670994}" destId="{07162E8B-62AD-4430-98AF-F80E3512EAFF}" srcOrd="0" destOrd="0" parTransId="{7E2A2AC7-3FC6-4141-8F28-BE9FFD178A29}" sibTransId="{697B72DF-A915-4FD2-9850-8F63862FFBB1}"/>
    <dgm:cxn modelId="{18DC0844-E030-4967-B5D7-677E8E9CE510}" type="presOf" srcId="{84E8F66C-F3EF-471E-85B2-C1E6B2F20271}" destId="{ABC62A6E-FE1B-4D5B-8267-8B06F777F840}" srcOrd="0" destOrd="0" presId="urn:microsoft.com/office/officeart/2008/layout/LinedList"/>
    <dgm:cxn modelId="{26CC8647-87D0-408C-B97C-2759AF3E828F}" type="presOf" srcId="{82E19F67-0566-483C-B0CD-1D0F8E2C97AE}" destId="{A0F4BFF7-3430-4E31-B40C-44D6AADBAEE4}" srcOrd="0" destOrd="0" presId="urn:microsoft.com/office/officeart/2008/layout/LinedList"/>
    <dgm:cxn modelId="{1E8C8C69-49EC-4127-9B37-582B9E079225}" type="presOf" srcId="{A4923169-ADCF-4416-806F-69D057670994}" destId="{5E9652EE-51B9-4BB5-A7A8-3F48EA5DCAF6}" srcOrd="0" destOrd="0" presId="urn:microsoft.com/office/officeart/2008/layout/LinedList"/>
    <dgm:cxn modelId="{AE1AF56C-A787-44E9-9496-81B55D2E392F}" type="presOf" srcId="{0EABC682-DE3B-4223-BB2A-6B617631C42B}" destId="{636FF6D3-8AD7-4DE3-BDC6-7E644D28D100}" srcOrd="0" destOrd="0" presId="urn:microsoft.com/office/officeart/2008/layout/LinedList"/>
    <dgm:cxn modelId="{DE461A7E-DE75-4C2A-A205-0B09B28E49CE}" srcId="{A4923169-ADCF-4416-806F-69D057670994}" destId="{82E19F67-0566-483C-B0CD-1D0F8E2C97AE}" srcOrd="1" destOrd="0" parTransId="{B9E97BDC-39C1-48E8-9707-7A3A1A17404D}" sibTransId="{39C99B70-E430-4A65-A862-A89C04910793}"/>
    <dgm:cxn modelId="{F00F328F-25DE-401A-87E7-6B33CF6A9760}" srcId="{A4923169-ADCF-4416-806F-69D057670994}" destId="{0EABC682-DE3B-4223-BB2A-6B617631C42B}" srcOrd="2" destOrd="0" parTransId="{0BA9F9A4-215A-4709-A947-2A8F941E1B31}" sibTransId="{CFE75677-1A2B-4112-90C8-0B2174626378}"/>
    <dgm:cxn modelId="{BB0D669A-CD07-4B49-8F69-A284D169C195}" srcId="{A4923169-ADCF-4416-806F-69D057670994}" destId="{84E8F66C-F3EF-471E-85B2-C1E6B2F20271}" srcOrd="3" destOrd="0" parTransId="{79E65B4A-1708-4123-AAC0-0484C0843295}" sibTransId="{F6F7AD66-35A9-4DA1-AA10-661261CB45D2}"/>
    <dgm:cxn modelId="{B9E42DC3-DCC0-465B-8555-A1BB8FB72E04}" type="presOf" srcId="{07162E8B-62AD-4430-98AF-F80E3512EAFF}" destId="{86224B62-0645-46EB-A2E3-BB4F94D789BB}" srcOrd="0" destOrd="0" presId="urn:microsoft.com/office/officeart/2008/layout/LinedList"/>
    <dgm:cxn modelId="{6BCADE58-FDC9-43F6-95CE-A7CB83D44E62}" type="presParOf" srcId="{5E9652EE-51B9-4BB5-A7A8-3F48EA5DCAF6}" destId="{C3F45D27-42B0-42A9-9BB2-F28E58C315D1}" srcOrd="0" destOrd="0" presId="urn:microsoft.com/office/officeart/2008/layout/LinedList"/>
    <dgm:cxn modelId="{42DA202C-F16C-4F8B-8237-F951E38B09B3}" type="presParOf" srcId="{5E9652EE-51B9-4BB5-A7A8-3F48EA5DCAF6}" destId="{DC496F5E-1721-4A52-849D-D393028C8BF2}" srcOrd="1" destOrd="0" presId="urn:microsoft.com/office/officeart/2008/layout/LinedList"/>
    <dgm:cxn modelId="{2C071AF1-DEFF-48CF-98D1-5E242FBB16F7}" type="presParOf" srcId="{DC496F5E-1721-4A52-849D-D393028C8BF2}" destId="{86224B62-0645-46EB-A2E3-BB4F94D789BB}" srcOrd="0" destOrd="0" presId="urn:microsoft.com/office/officeart/2008/layout/LinedList"/>
    <dgm:cxn modelId="{ECD7BB72-76E0-41DB-BD45-049DF808C209}" type="presParOf" srcId="{DC496F5E-1721-4A52-849D-D393028C8BF2}" destId="{3F7F6050-9E62-4C64-BCA6-662563E6B12A}" srcOrd="1" destOrd="0" presId="urn:microsoft.com/office/officeart/2008/layout/LinedList"/>
    <dgm:cxn modelId="{91D18FE7-EAB2-44BD-B79D-5DF1BD802E51}" type="presParOf" srcId="{5E9652EE-51B9-4BB5-A7A8-3F48EA5DCAF6}" destId="{6CB34346-E965-4F94-B9D5-BE5BF5F71786}" srcOrd="2" destOrd="0" presId="urn:microsoft.com/office/officeart/2008/layout/LinedList"/>
    <dgm:cxn modelId="{A4A628A1-F1AC-46D7-ADCD-AB1A58706CB0}" type="presParOf" srcId="{5E9652EE-51B9-4BB5-A7A8-3F48EA5DCAF6}" destId="{4CB8864D-0AD3-4F96-AFDF-F9EC23321DE3}" srcOrd="3" destOrd="0" presId="urn:microsoft.com/office/officeart/2008/layout/LinedList"/>
    <dgm:cxn modelId="{74D36BD8-70BA-4256-AE7F-76E949111E51}" type="presParOf" srcId="{4CB8864D-0AD3-4F96-AFDF-F9EC23321DE3}" destId="{A0F4BFF7-3430-4E31-B40C-44D6AADBAEE4}" srcOrd="0" destOrd="0" presId="urn:microsoft.com/office/officeart/2008/layout/LinedList"/>
    <dgm:cxn modelId="{2E958B81-68C5-4627-B968-6EF4DAE4209D}" type="presParOf" srcId="{4CB8864D-0AD3-4F96-AFDF-F9EC23321DE3}" destId="{1385563E-9785-4E69-A8B1-EE19D3B5D391}" srcOrd="1" destOrd="0" presId="urn:microsoft.com/office/officeart/2008/layout/LinedList"/>
    <dgm:cxn modelId="{867B993E-E1F0-4C7B-9E43-008B009C3D5F}" type="presParOf" srcId="{5E9652EE-51B9-4BB5-A7A8-3F48EA5DCAF6}" destId="{00E5F3BC-2983-43C3-9670-6B67361BBF2C}" srcOrd="4" destOrd="0" presId="urn:microsoft.com/office/officeart/2008/layout/LinedList"/>
    <dgm:cxn modelId="{5EA29E24-907F-43D0-A424-06D7B885B089}" type="presParOf" srcId="{5E9652EE-51B9-4BB5-A7A8-3F48EA5DCAF6}" destId="{D7279DA6-F473-4791-B337-EB422AD6DB22}" srcOrd="5" destOrd="0" presId="urn:microsoft.com/office/officeart/2008/layout/LinedList"/>
    <dgm:cxn modelId="{31C0C1A0-15A9-45EE-81F5-077F53CDDED1}" type="presParOf" srcId="{D7279DA6-F473-4791-B337-EB422AD6DB22}" destId="{636FF6D3-8AD7-4DE3-BDC6-7E644D28D100}" srcOrd="0" destOrd="0" presId="urn:microsoft.com/office/officeart/2008/layout/LinedList"/>
    <dgm:cxn modelId="{02FF54D8-F3E8-4E46-AB64-81B93702D9F6}" type="presParOf" srcId="{D7279DA6-F473-4791-B337-EB422AD6DB22}" destId="{30711B3A-B203-4BFD-97A8-130F7E6B569F}" srcOrd="1" destOrd="0" presId="urn:microsoft.com/office/officeart/2008/layout/LinedList"/>
    <dgm:cxn modelId="{1EFC1A52-0C0F-4FF4-B526-85920A402A35}" type="presParOf" srcId="{5E9652EE-51B9-4BB5-A7A8-3F48EA5DCAF6}" destId="{841A8CCC-6B9E-4BB3-9F8E-554235FF8F80}" srcOrd="6" destOrd="0" presId="urn:microsoft.com/office/officeart/2008/layout/LinedList"/>
    <dgm:cxn modelId="{AF2E7A57-EC9B-4719-8687-8D5C6AC33AB8}" type="presParOf" srcId="{5E9652EE-51B9-4BB5-A7A8-3F48EA5DCAF6}" destId="{81E06C47-E612-41C4-9493-6462F280C946}" srcOrd="7" destOrd="0" presId="urn:microsoft.com/office/officeart/2008/layout/LinedList"/>
    <dgm:cxn modelId="{522BAEFA-01B7-496D-BB44-48A0194161AA}" type="presParOf" srcId="{81E06C47-E612-41C4-9493-6462F280C946}" destId="{ABC62A6E-FE1B-4D5B-8267-8B06F777F840}" srcOrd="0" destOrd="0" presId="urn:microsoft.com/office/officeart/2008/layout/LinedList"/>
    <dgm:cxn modelId="{20E52A28-B07F-4544-88F3-4B414E025BA3}" type="presParOf" srcId="{81E06C47-E612-41C4-9493-6462F280C946}" destId="{A2CF9AB2-6864-4E2D-8ED9-FD93ACF50D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B3B56B-1ABE-44E0-AE40-A772492D064B}"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D409B854-F34A-45E6-85A8-FEBBEF6FBA5E}">
      <dgm:prSet/>
      <dgm:spPr/>
      <dgm:t>
        <a:bodyPr/>
        <a:lstStyle/>
        <a:p>
          <a:r>
            <a:rPr lang="en-US" dirty="0"/>
            <a:t>Financial Stress – personal, business, illness.</a:t>
          </a:r>
        </a:p>
      </dgm:t>
    </dgm:pt>
    <dgm:pt modelId="{7C910389-4B9E-4ACC-A65E-A0F6476A7F10}" type="parTrans" cxnId="{0D1AB465-E38D-441E-8991-55C35B300092}">
      <dgm:prSet/>
      <dgm:spPr/>
      <dgm:t>
        <a:bodyPr/>
        <a:lstStyle/>
        <a:p>
          <a:endParaRPr lang="en-US"/>
        </a:p>
      </dgm:t>
    </dgm:pt>
    <dgm:pt modelId="{7DD03828-988F-4988-8643-E797A1F3A836}" type="sibTrans" cxnId="{0D1AB465-E38D-441E-8991-55C35B300092}">
      <dgm:prSet/>
      <dgm:spPr/>
      <dgm:t>
        <a:bodyPr/>
        <a:lstStyle/>
        <a:p>
          <a:endParaRPr lang="en-US"/>
        </a:p>
      </dgm:t>
    </dgm:pt>
    <dgm:pt modelId="{94F48DC4-4A34-4C7D-AA66-482ADC095A5A}">
      <dgm:prSet/>
      <dgm:spPr/>
      <dgm:t>
        <a:bodyPr/>
        <a:lstStyle/>
        <a:p>
          <a:r>
            <a:rPr lang="en-US"/>
            <a:t>Addictions – gambling, drugs, alcohol.</a:t>
          </a:r>
        </a:p>
      </dgm:t>
    </dgm:pt>
    <dgm:pt modelId="{7C2711A5-DCE8-4F60-8CAA-5C8E3711D47A}" type="parTrans" cxnId="{3229794F-166E-4D51-A525-14D2CA6AB7DD}">
      <dgm:prSet/>
      <dgm:spPr/>
      <dgm:t>
        <a:bodyPr/>
        <a:lstStyle/>
        <a:p>
          <a:endParaRPr lang="en-US"/>
        </a:p>
      </dgm:t>
    </dgm:pt>
    <dgm:pt modelId="{944C0A58-11B1-4685-9C6C-3F8807D343FD}" type="sibTrans" cxnId="{3229794F-166E-4D51-A525-14D2CA6AB7DD}">
      <dgm:prSet/>
      <dgm:spPr/>
      <dgm:t>
        <a:bodyPr/>
        <a:lstStyle/>
        <a:p>
          <a:endParaRPr lang="en-US"/>
        </a:p>
      </dgm:t>
    </dgm:pt>
    <dgm:pt modelId="{5B03A3EB-2A79-4A8A-96E9-E18DD1F3217D}">
      <dgm:prSet/>
      <dgm:spPr/>
      <dgm:t>
        <a:bodyPr/>
        <a:lstStyle/>
        <a:p>
          <a:r>
            <a:rPr lang="en-US"/>
            <a:t>Disaffection -  an employee believes they are being, or have been, mistreated.</a:t>
          </a:r>
        </a:p>
      </dgm:t>
    </dgm:pt>
    <dgm:pt modelId="{BE82CDFD-814E-48EE-B318-B266C715B1E3}" type="parTrans" cxnId="{BB042695-11B2-4033-A491-11E45917FFF4}">
      <dgm:prSet/>
      <dgm:spPr/>
      <dgm:t>
        <a:bodyPr/>
        <a:lstStyle/>
        <a:p>
          <a:endParaRPr lang="en-US"/>
        </a:p>
      </dgm:t>
    </dgm:pt>
    <dgm:pt modelId="{CD5AEC05-CB7F-4BB3-9E06-7D26384943FE}" type="sibTrans" cxnId="{BB042695-11B2-4033-A491-11E45917FFF4}">
      <dgm:prSet/>
      <dgm:spPr/>
      <dgm:t>
        <a:bodyPr/>
        <a:lstStyle/>
        <a:p>
          <a:endParaRPr lang="en-US"/>
        </a:p>
      </dgm:t>
    </dgm:pt>
    <dgm:pt modelId="{04EBEAB9-00B6-4316-B5D3-449B94A0A4B8}">
      <dgm:prSet/>
      <dgm:spPr/>
      <dgm:t>
        <a:bodyPr/>
        <a:lstStyle/>
        <a:p>
          <a:r>
            <a:rPr lang="en-US"/>
            <a:t>Past Problems.</a:t>
          </a:r>
        </a:p>
      </dgm:t>
    </dgm:pt>
    <dgm:pt modelId="{F8CB38C2-3818-4B67-B6FB-E5DC01522021}" type="parTrans" cxnId="{B74CC750-D2A9-4A45-8230-D9B92B0F4EEA}">
      <dgm:prSet/>
      <dgm:spPr/>
      <dgm:t>
        <a:bodyPr/>
        <a:lstStyle/>
        <a:p>
          <a:endParaRPr lang="en-US"/>
        </a:p>
      </dgm:t>
    </dgm:pt>
    <dgm:pt modelId="{6815E3B4-DA23-475E-AC34-C6C1786F79D9}" type="sibTrans" cxnId="{B74CC750-D2A9-4A45-8230-D9B92B0F4EEA}">
      <dgm:prSet/>
      <dgm:spPr/>
      <dgm:t>
        <a:bodyPr/>
        <a:lstStyle/>
        <a:p>
          <a:endParaRPr lang="en-US"/>
        </a:p>
      </dgm:t>
    </dgm:pt>
    <dgm:pt modelId="{9B130B7E-9E38-422A-A284-D51904EE1764}" type="pres">
      <dgm:prSet presAssocID="{67B3B56B-1ABE-44E0-AE40-A772492D064B}" presName="linear" presStyleCnt="0">
        <dgm:presLayoutVars>
          <dgm:animLvl val="lvl"/>
          <dgm:resizeHandles val="exact"/>
        </dgm:presLayoutVars>
      </dgm:prSet>
      <dgm:spPr/>
    </dgm:pt>
    <dgm:pt modelId="{43DFE6BC-4915-4F7C-89A6-D0DAC2F7E5B2}" type="pres">
      <dgm:prSet presAssocID="{D409B854-F34A-45E6-85A8-FEBBEF6FBA5E}" presName="parentText" presStyleLbl="node1" presStyleIdx="0" presStyleCnt="4" custLinFactY="-61295" custLinFactNeighborX="-7737" custLinFactNeighborY="-100000">
        <dgm:presLayoutVars>
          <dgm:chMax val="0"/>
          <dgm:bulletEnabled val="1"/>
        </dgm:presLayoutVars>
      </dgm:prSet>
      <dgm:spPr/>
    </dgm:pt>
    <dgm:pt modelId="{BDC6EB4A-0AB6-474D-98FC-0AB59885F940}" type="pres">
      <dgm:prSet presAssocID="{7DD03828-988F-4988-8643-E797A1F3A836}" presName="spacer" presStyleCnt="0"/>
      <dgm:spPr/>
    </dgm:pt>
    <dgm:pt modelId="{55147B05-5D46-4D16-9B0D-36D51D37D8FD}" type="pres">
      <dgm:prSet presAssocID="{94F48DC4-4A34-4C7D-AA66-482ADC095A5A}" presName="parentText" presStyleLbl="node1" presStyleIdx="1" presStyleCnt="4">
        <dgm:presLayoutVars>
          <dgm:chMax val="0"/>
          <dgm:bulletEnabled val="1"/>
        </dgm:presLayoutVars>
      </dgm:prSet>
      <dgm:spPr/>
    </dgm:pt>
    <dgm:pt modelId="{F8ACDBB9-2C47-4C8B-A082-3FB28A1D491E}" type="pres">
      <dgm:prSet presAssocID="{944C0A58-11B1-4685-9C6C-3F8807D343FD}" presName="spacer" presStyleCnt="0"/>
      <dgm:spPr/>
    </dgm:pt>
    <dgm:pt modelId="{51A1E9B6-12DD-4C66-B917-017DB5F4C845}" type="pres">
      <dgm:prSet presAssocID="{5B03A3EB-2A79-4A8A-96E9-E18DD1F3217D}" presName="parentText" presStyleLbl="node1" presStyleIdx="2" presStyleCnt="4">
        <dgm:presLayoutVars>
          <dgm:chMax val="0"/>
          <dgm:bulletEnabled val="1"/>
        </dgm:presLayoutVars>
      </dgm:prSet>
      <dgm:spPr/>
    </dgm:pt>
    <dgm:pt modelId="{422717CE-6B6E-4913-B040-828EEE163AE2}" type="pres">
      <dgm:prSet presAssocID="{CD5AEC05-CB7F-4BB3-9E06-7D26384943FE}" presName="spacer" presStyleCnt="0"/>
      <dgm:spPr/>
    </dgm:pt>
    <dgm:pt modelId="{A5E4D920-3F50-47DD-A64C-BC98A726BD32}" type="pres">
      <dgm:prSet presAssocID="{04EBEAB9-00B6-4316-B5D3-449B94A0A4B8}" presName="parentText" presStyleLbl="node1" presStyleIdx="3" presStyleCnt="4">
        <dgm:presLayoutVars>
          <dgm:chMax val="0"/>
          <dgm:bulletEnabled val="1"/>
        </dgm:presLayoutVars>
      </dgm:prSet>
      <dgm:spPr/>
    </dgm:pt>
  </dgm:ptLst>
  <dgm:cxnLst>
    <dgm:cxn modelId="{1A2EDF17-1AE7-4412-9A2A-BABEF715077C}" type="presOf" srcId="{94F48DC4-4A34-4C7D-AA66-482ADC095A5A}" destId="{55147B05-5D46-4D16-9B0D-36D51D37D8FD}" srcOrd="0" destOrd="0" presId="urn:microsoft.com/office/officeart/2005/8/layout/vList2"/>
    <dgm:cxn modelId="{2A711342-CA83-476A-92BF-FB078164263C}" type="presOf" srcId="{D409B854-F34A-45E6-85A8-FEBBEF6FBA5E}" destId="{43DFE6BC-4915-4F7C-89A6-D0DAC2F7E5B2}" srcOrd="0" destOrd="0" presId="urn:microsoft.com/office/officeart/2005/8/layout/vList2"/>
    <dgm:cxn modelId="{0D1AB465-E38D-441E-8991-55C35B300092}" srcId="{67B3B56B-1ABE-44E0-AE40-A772492D064B}" destId="{D409B854-F34A-45E6-85A8-FEBBEF6FBA5E}" srcOrd="0" destOrd="0" parTransId="{7C910389-4B9E-4ACC-A65E-A0F6476A7F10}" sibTransId="{7DD03828-988F-4988-8643-E797A1F3A836}"/>
    <dgm:cxn modelId="{3229794F-166E-4D51-A525-14D2CA6AB7DD}" srcId="{67B3B56B-1ABE-44E0-AE40-A772492D064B}" destId="{94F48DC4-4A34-4C7D-AA66-482ADC095A5A}" srcOrd="1" destOrd="0" parTransId="{7C2711A5-DCE8-4F60-8CAA-5C8E3711D47A}" sibTransId="{944C0A58-11B1-4685-9C6C-3F8807D343FD}"/>
    <dgm:cxn modelId="{B74CC750-D2A9-4A45-8230-D9B92B0F4EEA}" srcId="{67B3B56B-1ABE-44E0-AE40-A772492D064B}" destId="{04EBEAB9-00B6-4316-B5D3-449B94A0A4B8}" srcOrd="3" destOrd="0" parTransId="{F8CB38C2-3818-4B67-B6FB-E5DC01522021}" sibTransId="{6815E3B4-DA23-475E-AC34-C6C1786F79D9}"/>
    <dgm:cxn modelId="{D9F17F90-2945-4D15-9E46-17C3C52AC878}" type="presOf" srcId="{67B3B56B-1ABE-44E0-AE40-A772492D064B}" destId="{9B130B7E-9E38-422A-A284-D51904EE1764}" srcOrd="0" destOrd="0" presId="urn:microsoft.com/office/officeart/2005/8/layout/vList2"/>
    <dgm:cxn modelId="{BB042695-11B2-4033-A491-11E45917FFF4}" srcId="{67B3B56B-1ABE-44E0-AE40-A772492D064B}" destId="{5B03A3EB-2A79-4A8A-96E9-E18DD1F3217D}" srcOrd="2" destOrd="0" parTransId="{BE82CDFD-814E-48EE-B318-B266C715B1E3}" sibTransId="{CD5AEC05-CB7F-4BB3-9E06-7D26384943FE}"/>
    <dgm:cxn modelId="{D7F76697-11FF-402F-A6BD-1B96677D0F95}" type="presOf" srcId="{04EBEAB9-00B6-4316-B5D3-449B94A0A4B8}" destId="{A5E4D920-3F50-47DD-A64C-BC98A726BD32}" srcOrd="0" destOrd="0" presId="urn:microsoft.com/office/officeart/2005/8/layout/vList2"/>
    <dgm:cxn modelId="{B5EA97B6-D307-4764-8635-F5839F8122A6}" type="presOf" srcId="{5B03A3EB-2A79-4A8A-96E9-E18DD1F3217D}" destId="{51A1E9B6-12DD-4C66-B917-017DB5F4C845}" srcOrd="0" destOrd="0" presId="urn:microsoft.com/office/officeart/2005/8/layout/vList2"/>
    <dgm:cxn modelId="{60E3C1DC-4CD6-49F6-BC4E-82F5B27507C7}" type="presParOf" srcId="{9B130B7E-9E38-422A-A284-D51904EE1764}" destId="{43DFE6BC-4915-4F7C-89A6-D0DAC2F7E5B2}" srcOrd="0" destOrd="0" presId="urn:microsoft.com/office/officeart/2005/8/layout/vList2"/>
    <dgm:cxn modelId="{E47A23D4-337B-442E-917C-8E0002E91B41}" type="presParOf" srcId="{9B130B7E-9E38-422A-A284-D51904EE1764}" destId="{BDC6EB4A-0AB6-474D-98FC-0AB59885F940}" srcOrd="1" destOrd="0" presId="urn:microsoft.com/office/officeart/2005/8/layout/vList2"/>
    <dgm:cxn modelId="{7A502449-11E4-44B2-8271-7643C0B86AC6}" type="presParOf" srcId="{9B130B7E-9E38-422A-A284-D51904EE1764}" destId="{55147B05-5D46-4D16-9B0D-36D51D37D8FD}" srcOrd="2" destOrd="0" presId="urn:microsoft.com/office/officeart/2005/8/layout/vList2"/>
    <dgm:cxn modelId="{62845E50-BE5B-4C36-BD6E-1BC2287E006B}" type="presParOf" srcId="{9B130B7E-9E38-422A-A284-D51904EE1764}" destId="{F8ACDBB9-2C47-4C8B-A082-3FB28A1D491E}" srcOrd="3" destOrd="0" presId="urn:microsoft.com/office/officeart/2005/8/layout/vList2"/>
    <dgm:cxn modelId="{4640B589-F3E9-4242-B35A-07BDEE5C22E5}" type="presParOf" srcId="{9B130B7E-9E38-422A-A284-D51904EE1764}" destId="{51A1E9B6-12DD-4C66-B917-017DB5F4C845}" srcOrd="4" destOrd="0" presId="urn:microsoft.com/office/officeart/2005/8/layout/vList2"/>
    <dgm:cxn modelId="{578F9F59-04C8-4DE4-9B2C-496FC7C3B8CA}" type="presParOf" srcId="{9B130B7E-9E38-422A-A284-D51904EE1764}" destId="{422717CE-6B6E-4913-B040-828EEE163AE2}" srcOrd="5" destOrd="0" presId="urn:microsoft.com/office/officeart/2005/8/layout/vList2"/>
    <dgm:cxn modelId="{134E28CA-7FED-4343-AEDE-14FE44E00BA1}" type="presParOf" srcId="{9B130B7E-9E38-422A-A284-D51904EE1764}" destId="{A5E4D920-3F50-47DD-A64C-BC98A726BD32}"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707FF1-5BA7-4A3D-8D8B-AC225C87705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463F5558-F1C0-4588-A64F-736D2C329990}">
      <dgm:prSet/>
      <dgm:spPr/>
      <dgm:t>
        <a:bodyPr/>
        <a:lstStyle/>
        <a:p>
          <a:r>
            <a:rPr lang="en-US" spc="-9">
              <a:latin typeface="Calibri"/>
              <a:cs typeface="Calibri"/>
            </a:rPr>
            <a:t>Embezzlement/Conversion</a:t>
          </a:r>
          <a:endParaRPr lang="en-US" dirty="0">
            <a:latin typeface="Calibri"/>
            <a:cs typeface="Calibri"/>
          </a:endParaRPr>
        </a:p>
      </dgm:t>
    </dgm:pt>
    <dgm:pt modelId="{8A39D25F-A2B4-4EBC-A9A9-3E9A708A8CE7}" type="parTrans" cxnId="{E17D6460-AC9C-4725-BC18-72AB3B2025B2}">
      <dgm:prSet/>
      <dgm:spPr/>
      <dgm:t>
        <a:bodyPr/>
        <a:lstStyle/>
        <a:p>
          <a:endParaRPr lang="en-US"/>
        </a:p>
      </dgm:t>
    </dgm:pt>
    <dgm:pt modelId="{EE68502E-B4DF-49EE-8488-A4900C6E5969}" type="sibTrans" cxnId="{E17D6460-AC9C-4725-BC18-72AB3B2025B2}">
      <dgm:prSet/>
      <dgm:spPr/>
      <dgm:t>
        <a:bodyPr/>
        <a:lstStyle/>
        <a:p>
          <a:endParaRPr lang="en-US"/>
        </a:p>
      </dgm:t>
    </dgm:pt>
    <dgm:pt modelId="{7D851078-C277-4CCA-8077-8B19569CA880}">
      <dgm:prSet/>
      <dgm:spPr/>
      <dgm:t>
        <a:bodyPr/>
        <a:lstStyle/>
        <a:p>
          <a:r>
            <a:rPr lang="en-US" dirty="0">
              <a:latin typeface="Calibri"/>
              <a:cs typeface="Calibri"/>
            </a:rPr>
            <a:t>Cash,</a:t>
          </a:r>
          <a:r>
            <a:rPr lang="en-US" spc="-44" dirty="0">
              <a:latin typeface="Calibri"/>
              <a:cs typeface="Calibri"/>
            </a:rPr>
            <a:t> </a:t>
          </a:r>
          <a:r>
            <a:rPr lang="en-US" dirty="0">
              <a:latin typeface="Calibri"/>
              <a:cs typeface="Calibri"/>
            </a:rPr>
            <a:t>securities,</a:t>
          </a:r>
          <a:r>
            <a:rPr lang="en-US" spc="-31" dirty="0">
              <a:latin typeface="Calibri"/>
              <a:cs typeface="Calibri"/>
            </a:rPr>
            <a:t> </a:t>
          </a:r>
          <a:r>
            <a:rPr lang="en-US" spc="-9" dirty="0">
              <a:latin typeface="Calibri"/>
              <a:cs typeface="Calibri"/>
            </a:rPr>
            <a:t>broker/dealers,</a:t>
          </a:r>
          <a:r>
            <a:rPr lang="en-US" spc="-35" dirty="0">
              <a:latin typeface="Calibri"/>
              <a:cs typeface="Calibri"/>
            </a:rPr>
            <a:t> </a:t>
          </a:r>
          <a:r>
            <a:rPr lang="en-US" spc="-9" dirty="0">
              <a:latin typeface="Calibri"/>
              <a:cs typeface="Calibri"/>
            </a:rPr>
            <a:t>investment</a:t>
          </a:r>
          <a:r>
            <a:rPr lang="en-US" spc="-35" dirty="0">
              <a:latin typeface="Calibri"/>
              <a:cs typeface="Calibri"/>
            </a:rPr>
            <a:t> </a:t>
          </a:r>
          <a:r>
            <a:rPr lang="en-US" spc="-9" dirty="0">
              <a:latin typeface="Calibri"/>
              <a:cs typeface="Calibri"/>
            </a:rPr>
            <a:t>managers</a:t>
          </a:r>
          <a:endParaRPr lang="en-US" dirty="0">
            <a:latin typeface="Calibri"/>
            <a:cs typeface="Calibri"/>
          </a:endParaRPr>
        </a:p>
      </dgm:t>
    </dgm:pt>
    <dgm:pt modelId="{C497A393-CEB0-4CE5-98B9-409B5423ACEF}" type="parTrans" cxnId="{DA4A5280-E634-4E7D-8E1D-293DD44738F7}">
      <dgm:prSet/>
      <dgm:spPr/>
      <dgm:t>
        <a:bodyPr/>
        <a:lstStyle/>
        <a:p>
          <a:endParaRPr lang="en-US"/>
        </a:p>
      </dgm:t>
    </dgm:pt>
    <dgm:pt modelId="{8407B8AA-0037-4CE2-8FE3-E708284F170E}" type="sibTrans" cxnId="{DA4A5280-E634-4E7D-8E1D-293DD44738F7}">
      <dgm:prSet/>
      <dgm:spPr/>
      <dgm:t>
        <a:bodyPr/>
        <a:lstStyle/>
        <a:p>
          <a:endParaRPr lang="en-US"/>
        </a:p>
      </dgm:t>
    </dgm:pt>
    <dgm:pt modelId="{A8629D03-24A2-4293-999A-40F4B8CB4B51}">
      <dgm:prSet/>
      <dgm:spPr/>
      <dgm:t>
        <a:bodyPr/>
        <a:lstStyle/>
        <a:p>
          <a:r>
            <a:rPr lang="en-US">
              <a:latin typeface="Calibri"/>
              <a:cs typeface="Calibri"/>
            </a:rPr>
            <a:t>Mechanical</a:t>
          </a:r>
          <a:r>
            <a:rPr lang="en-US" spc="-13">
              <a:latin typeface="Calibri"/>
              <a:cs typeface="Calibri"/>
            </a:rPr>
            <a:t> </a:t>
          </a:r>
          <a:r>
            <a:rPr lang="en-US" spc="-9">
              <a:latin typeface="Calibri"/>
              <a:cs typeface="Calibri"/>
            </a:rPr>
            <a:t>errors</a:t>
          </a:r>
          <a:endParaRPr lang="en-US" dirty="0">
            <a:latin typeface="Calibri"/>
            <a:cs typeface="Calibri"/>
          </a:endParaRPr>
        </a:p>
      </dgm:t>
    </dgm:pt>
    <dgm:pt modelId="{D2739431-439F-47C1-8406-50110A50A851}" type="parTrans" cxnId="{D73BBF91-D341-4C4C-BDF7-6E9E24A5642B}">
      <dgm:prSet/>
      <dgm:spPr/>
      <dgm:t>
        <a:bodyPr/>
        <a:lstStyle/>
        <a:p>
          <a:endParaRPr lang="en-US"/>
        </a:p>
      </dgm:t>
    </dgm:pt>
    <dgm:pt modelId="{D5190AB7-645A-4800-841B-BB6E8E59F550}" type="sibTrans" cxnId="{D73BBF91-D341-4C4C-BDF7-6E9E24A5642B}">
      <dgm:prSet/>
      <dgm:spPr/>
      <dgm:t>
        <a:bodyPr/>
        <a:lstStyle/>
        <a:p>
          <a:endParaRPr lang="en-US"/>
        </a:p>
      </dgm:t>
    </dgm:pt>
    <dgm:pt modelId="{2CACE48E-3232-46D2-9335-2674709EC8A0}">
      <dgm:prSet/>
      <dgm:spPr/>
      <dgm:t>
        <a:bodyPr/>
        <a:lstStyle/>
        <a:p>
          <a:r>
            <a:rPr lang="en-US" spc="-9">
              <a:latin typeface="Calibri"/>
              <a:cs typeface="Calibri"/>
            </a:rPr>
            <a:t>Incorrect</a:t>
          </a:r>
          <a:r>
            <a:rPr lang="en-US" spc="-4">
              <a:latin typeface="Calibri"/>
              <a:cs typeface="Calibri"/>
            </a:rPr>
            <a:t> </a:t>
          </a:r>
          <a:r>
            <a:rPr lang="en-US" spc="-9">
              <a:latin typeface="Calibri"/>
              <a:cs typeface="Calibri"/>
            </a:rPr>
            <a:t>amounts</a:t>
          </a:r>
          <a:endParaRPr lang="en-US" dirty="0">
            <a:latin typeface="Calibri"/>
            <a:cs typeface="Calibri"/>
          </a:endParaRPr>
        </a:p>
      </dgm:t>
    </dgm:pt>
    <dgm:pt modelId="{9589BF7D-42E6-4A95-AAD6-F7881D62084A}" type="parTrans" cxnId="{38B2B62B-B9EF-4C13-9DAB-8DB3721EC10B}">
      <dgm:prSet/>
      <dgm:spPr/>
      <dgm:t>
        <a:bodyPr/>
        <a:lstStyle/>
        <a:p>
          <a:endParaRPr lang="en-US"/>
        </a:p>
      </dgm:t>
    </dgm:pt>
    <dgm:pt modelId="{7E479E39-AAD2-44B4-8034-2D7A84A74600}" type="sibTrans" cxnId="{38B2B62B-B9EF-4C13-9DAB-8DB3721EC10B}">
      <dgm:prSet/>
      <dgm:spPr/>
      <dgm:t>
        <a:bodyPr/>
        <a:lstStyle/>
        <a:p>
          <a:endParaRPr lang="en-US"/>
        </a:p>
      </dgm:t>
    </dgm:pt>
    <dgm:pt modelId="{F2774EB0-C355-430B-AC60-58F7362A06FD}">
      <dgm:prSet/>
      <dgm:spPr/>
      <dgm:t>
        <a:bodyPr/>
        <a:lstStyle/>
        <a:p>
          <a:r>
            <a:rPr lang="en-US" spc="-9">
              <a:latin typeface="Calibri"/>
              <a:cs typeface="Calibri"/>
            </a:rPr>
            <a:t>Improper</a:t>
          </a:r>
          <a:r>
            <a:rPr lang="en-US" spc="-13">
              <a:latin typeface="Calibri"/>
              <a:cs typeface="Calibri"/>
            </a:rPr>
            <a:t> </a:t>
          </a:r>
          <a:r>
            <a:rPr lang="en-US" spc="-9">
              <a:latin typeface="Calibri"/>
              <a:cs typeface="Calibri"/>
            </a:rPr>
            <a:t>amortization</a:t>
          </a:r>
          <a:r>
            <a:rPr lang="en-US" spc="-4">
              <a:latin typeface="Calibri"/>
              <a:cs typeface="Calibri"/>
            </a:rPr>
            <a:t> </a:t>
          </a:r>
          <a:r>
            <a:rPr lang="en-US">
              <a:latin typeface="Calibri"/>
              <a:cs typeface="Calibri"/>
            </a:rPr>
            <a:t>of</a:t>
          </a:r>
          <a:r>
            <a:rPr lang="en-US" spc="-18">
              <a:latin typeface="Calibri"/>
              <a:cs typeface="Calibri"/>
            </a:rPr>
            <a:t> </a:t>
          </a:r>
          <a:r>
            <a:rPr lang="en-US" spc="-9">
              <a:latin typeface="Calibri"/>
              <a:cs typeface="Calibri"/>
            </a:rPr>
            <a:t>premiums </a:t>
          </a:r>
          <a:r>
            <a:rPr lang="en-US">
              <a:latin typeface="Calibri"/>
              <a:cs typeface="Calibri"/>
            </a:rPr>
            <a:t>and</a:t>
          </a:r>
          <a:r>
            <a:rPr lang="en-US" spc="-9">
              <a:latin typeface="Calibri"/>
              <a:cs typeface="Calibri"/>
            </a:rPr>
            <a:t> discounts Incorrect</a:t>
          </a:r>
          <a:r>
            <a:rPr lang="en-US" spc="-4">
              <a:latin typeface="Calibri"/>
              <a:cs typeface="Calibri"/>
            </a:rPr>
            <a:t> </a:t>
          </a:r>
          <a:r>
            <a:rPr lang="en-US" spc="-9">
              <a:latin typeface="Calibri"/>
              <a:cs typeface="Calibri"/>
            </a:rPr>
            <a:t>payees</a:t>
          </a:r>
          <a:endParaRPr lang="en-US" dirty="0">
            <a:latin typeface="Calibri"/>
            <a:cs typeface="Calibri"/>
          </a:endParaRPr>
        </a:p>
      </dgm:t>
    </dgm:pt>
    <dgm:pt modelId="{DF14426E-A23D-4448-ABEC-B90A3985C357}" type="parTrans" cxnId="{A042028E-BB1E-444E-8628-7470A42539F1}">
      <dgm:prSet/>
      <dgm:spPr/>
      <dgm:t>
        <a:bodyPr/>
        <a:lstStyle/>
        <a:p>
          <a:endParaRPr lang="en-US"/>
        </a:p>
      </dgm:t>
    </dgm:pt>
    <dgm:pt modelId="{4F0722EE-4E05-4858-8647-6BA680980A00}" type="sibTrans" cxnId="{A042028E-BB1E-444E-8628-7470A42539F1}">
      <dgm:prSet/>
      <dgm:spPr/>
      <dgm:t>
        <a:bodyPr/>
        <a:lstStyle/>
        <a:p>
          <a:endParaRPr lang="en-US"/>
        </a:p>
      </dgm:t>
    </dgm:pt>
    <dgm:pt modelId="{CC3A1CD6-DB61-4805-9E7A-D2BCC96A4C82}">
      <dgm:prSet/>
      <dgm:spPr/>
      <dgm:t>
        <a:bodyPr/>
        <a:lstStyle/>
        <a:p>
          <a:r>
            <a:rPr lang="en-US">
              <a:latin typeface="Calibri"/>
              <a:cs typeface="Calibri"/>
            </a:rPr>
            <a:t>Wire</a:t>
          </a:r>
          <a:r>
            <a:rPr lang="en-US" spc="-44">
              <a:latin typeface="Calibri"/>
              <a:cs typeface="Calibri"/>
            </a:rPr>
            <a:t> </a:t>
          </a:r>
          <a:r>
            <a:rPr lang="en-US" spc="-9">
              <a:latin typeface="Calibri"/>
              <a:cs typeface="Calibri"/>
            </a:rPr>
            <a:t>transfer</a:t>
          </a:r>
          <a:r>
            <a:rPr lang="en-US" spc="-31">
              <a:latin typeface="Calibri"/>
              <a:cs typeface="Calibri"/>
            </a:rPr>
            <a:t> </a:t>
          </a:r>
          <a:r>
            <a:rPr lang="en-US" spc="-9">
              <a:latin typeface="Calibri"/>
              <a:cs typeface="Calibri"/>
            </a:rPr>
            <a:t>failures</a:t>
          </a:r>
          <a:endParaRPr lang="en-US" dirty="0">
            <a:latin typeface="Calibri"/>
            <a:cs typeface="Calibri"/>
          </a:endParaRPr>
        </a:p>
      </dgm:t>
    </dgm:pt>
    <dgm:pt modelId="{E2492D83-80B4-49C8-980A-236EADAAEFC1}" type="parTrans" cxnId="{043B3193-B3A2-4A9E-94E3-5E88AD023C35}">
      <dgm:prSet/>
      <dgm:spPr/>
      <dgm:t>
        <a:bodyPr/>
        <a:lstStyle/>
        <a:p>
          <a:endParaRPr lang="en-US"/>
        </a:p>
      </dgm:t>
    </dgm:pt>
    <dgm:pt modelId="{02213C43-A8AD-40D2-B56B-EEBC5E1C2A7C}" type="sibTrans" cxnId="{043B3193-B3A2-4A9E-94E3-5E88AD023C35}">
      <dgm:prSet/>
      <dgm:spPr/>
      <dgm:t>
        <a:bodyPr/>
        <a:lstStyle/>
        <a:p>
          <a:endParaRPr lang="en-US"/>
        </a:p>
      </dgm:t>
    </dgm:pt>
    <dgm:pt modelId="{CB224D7F-7F4C-4531-A50A-433A2B18DD82}">
      <dgm:prSet/>
      <dgm:spPr/>
      <dgm:t>
        <a:bodyPr/>
        <a:lstStyle/>
        <a:p>
          <a:r>
            <a:rPr lang="en-US">
              <a:latin typeface="Calibri"/>
              <a:cs typeface="Calibri"/>
            </a:rPr>
            <a:t>Judgement</a:t>
          </a:r>
          <a:r>
            <a:rPr lang="en-US" spc="-13">
              <a:latin typeface="Calibri"/>
              <a:cs typeface="Calibri"/>
            </a:rPr>
            <a:t> </a:t>
          </a:r>
          <a:r>
            <a:rPr lang="en-US" spc="-9">
              <a:latin typeface="Calibri"/>
              <a:cs typeface="Calibri"/>
            </a:rPr>
            <a:t>Errors</a:t>
          </a:r>
          <a:endParaRPr lang="en-US" dirty="0">
            <a:latin typeface="Calibri"/>
            <a:cs typeface="Calibri"/>
          </a:endParaRPr>
        </a:p>
      </dgm:t>
    </dgm:pt>
    <dgm:pt modelId="{D37DAEFC-5CD2-4ADE-9D67-2A6A26098DE2}" type="parTrans" cxnId="{E86F8F0E-5087-4370-BCF5-D1E07A340274}">
      <dgm:prSet/>
      <dgm:spPr/>
      <dgm:t>
        <a:bodyPr/>
        <a:lstStyle/>
        <a:p>
          <a:endParaRPr lang="en-US"/>
        </a:p>
      </dgm:t>
    </dgm:pt>
    <dgm:pt modelId="{4E4AE960-C6F7-464B-A09E-3ACB8C4992CE}" type="sibTrans" cxnId="{E86F8F0E-5087-4370-BCF5-D1E07A340274}">
      <dgm:prSet/>
      <dgm:spPr/>
      <dgm:t>
        <a:bodyPr/>
        <a:lstStyle/>
        <a:p>
          <a:endParaRPr lang="en-US"/>
        </a:p>
      </dgm:t>
    </dgm:pt>
    <dgm:pt modelId="{74C48467-0964-4158-8EE5-C34DDAFD114B}">
      <dgm:prSet/>
      <dgm:spPr/>
      <dgm:t>
        <a:bodyPr/>
        <a:lstStyle/>
        <a:p>
          <a:r>
            <a:rPr lang="en-US" spc="-9">
              <a:latin typeface="Calibri"/>
              <a:cs typeface="Calibri"/>
            </a:rPr>
            <a:t>Inappropriate</a:t>
          </a:r>
          <a:r>
            <a:rPr lang="en-US" spc="-40">
              <a:latin typeface="Calibri"/>
              <a:cs typeface="Calibri"/>
            </a:rPr>
            <a:t> </a:t>
          </a:r>
          <a:r>
            <a:rPr lang="en-US">
              <a:latin typeface="Calibri"/>
              <a:cs typeface="Calibri"/>
            </a:rPr>
            <a:t>securities</a:t>
          </a:r>
          <a:r>
            <a:rPr lang="en-US" spc="-40">
              <a:latin typeface="Calibri"/>
              <a:cs typeface="Calibri"/>
            </a:rPr>
            <a:t> </a:t>
          </a:r>
          <a:r>
            <a:rPr lang="en-US" spc="-9">
              <a:latin typeface="Calibri"/>
              <a:cs typeface="Calibri"/>
            </a:rPr>
            <a:t>selection </a:t>
          </a:r>
          <a:r>
            <a:rPr lang="en-US">
              <a:latin typeface="Calibri"/>
              <a:cs typeface="Calibri"/>
            </a:rPr>
            <a:t>Poor</a:t>
          </a:r>
          <a:r>
            <a:rPr lang="en-US" spc="-53">
              <a:latin typeface="Calibri"/>
              <a:cs typeface="Calibri"/>
            </a:rPr>
            <a:t> </a:t>
          </a:r>
          <a:r>
            <a:rPr lang="en-US" spc="-9">
              <a:latin typeface="Calibri"/>
              <a:cs typeface="Calibri"/>
            </a:rPr>
            <a:t>market</a:t>
          </a:r>
          <a:r>
            <a:rPr lang="en-US" spc="-40">
              <a:latin typeface="Calibri"/>
              <a:cs typeface="Calibri"/>
            </a:rPr>
            <a:t> </a:t>
          </a:r>
          <a:r>
            <a:rPr lang="en-US">
              <a:latin typeface="Calibri"/>
              <a:cs typeface="Calibri"/>
            </a:rPr>
            <a:t>timing</a:t>
          </a:r>
          <a:r>
            <a:rPr lang="en-US" spc="-35">
              <a:latin typeface="Calibri"/>
              <a:cs typeface="Calibri"/>
            </a:rPr>
            <a:t> </a:t>
          </a:r>
          <a:r>
            <a:rPr lang="en-US" spc="-22">
              <a:latin typeface="Calibri"/>
              <a:cs typeface="Calibri"/>
            </a:rPr>
            <a:t>(?)</a:t>
          </a:r>
          <a:endParaRPr lang="en-US" dirty="0">
            <a:latin typeface="Calibri"/>
            <a:cs typeface="Calibri"/>
          </a:endParaRPr>
        </a:p>
      </dgm:t>
    </dgm:pt>
    <dgm:pt modelId="{B25D3361-E599-443F-988F-B73D3CBABA61}" type="parTrans" cxnId="{8DFD8240-5B47-444D-9DA6-5C21A084449D}">
      <dgm:prSet/>
      <dgm:spPr/>
      <dgm:t>
        <a:bodyPr/>
        <a:lstStyle/>
        <a:p>
          <a:endParaRPr lang="en-US"/>
        </a:p>
      </dgm:t>
    </dgm:pt>
    <dgm:pt modelId="{FF88DC62-D1CB-4393-9E4D-0422D6FAB6A0}" type="sibTrans" cxnId="{8DFD8240-5B47-444D-9DA6-5C21A084449D}">
      <dgm:prSet/>
      <dgm:spPr/>
      <dgm:t>
        <a:bodyPr/>
        <a:lstStyle/>
        <a:p>
          <a:endParaRPr lang="en-US"/>
        </a:p>
      </dgm:t>
    </dgm:pt>
    <dgm:pt modelId="{66495325-7AD3-4B3E-8566-C15025CA923C}">
      <dgm:prSet/>
      <dgm:spPr/>
      <dgm:t>
        <a:bodyPr/>
        <a:lstStyle/>
        <a:p>
          <a:r>
            <a:rPr lang="en-US">
              <a:latin typeface="Calibri"/>
              <a:cs typeface="Calibri"/>
            </a:rPr>
            <a:t>Selection</a:t>
          </a:r>
          <a:r>
            <a:rPr lang="en-US" spc="-26">
              <a:latin typeface="Calibri"/>
              <a:cs typeface="Calibri"/>
            </a:rPr>
            <a:t> </a:t>
          </a:r>
          <a:r>
            <a:rPr lang="en-US">
              <a:latin typeface="Calibri"/>
              <a:cs typeface="Calibri"/>
            </a:rPr>
            <a:t>of</a:t>
          </a:r>
          <a:r>
            <a:rPr lang="en-US" spc="-44">
              <a:latin typeface="Calibri"/>
              <a:cs typeface="Calibri"/>
            </a:rPr>
            <a:t> </a:t>
          </a:r>
          <a:r>
            <a:rPr lang="en-US">
              <a:latin typeface="Calibri"/>
              <a:cs typeface="Calibri"/>
            </a:rPr>
            <a:t>an</a:t>
          </a:r>
          <a:r>
            <a:rPr lang="en-US" spc="-44">
              <a:latin typeface="Calibri"/>
              <a:cs typeface="Calibri"/>
            </a:rPr>
            <a:t> </a:t>
          </a:r>
          <a:r>
            <a:rPr lang="en-US">
              <a:latin typeface="Calibri"/>
              <a:cs typeface="Calibri"/>
            </a:rPr>
            <a:t>insolvent</a:t>
          </a:r>
          <a:r>
            <a:rPr lang="en-US" spc="-18">
              <a:latin typeface="Calibri"/>
              <a:cs typeface="Calibri"/>
            </a:rPr>
            <a:t> </a:t>
          </a:r>
          <a:r>
            <a:rPr lang="en-US">
              <a:latin typeface="Calibri"/>
              <a:cs typeface="Calibri"/>
            </a:rPr>
            <a:t>dealer</a:t>
          </a:r>
          <a:r>
            <a:rPr lang="en-US" spc="-22">
              <a:latin typeface="Calibri"/>
              <a:cs typeface="Calibri"/>
            </a:rPr>
            <a:t> </a:t>
          </a:r>
          <a:r>
            <a:rPr lang="en-US">
              <a:latin typeface="Calibri"/>
              <a:cs typeface="Calibri"/>
            </a:rPr>
            <a:t>or</a:t>
          </a:r>
          <a:r>
            <a:rPr lang="en-US" spc="-49">
              <a:latin typeface="Calibri"/>
              <a:cs typeface="Calibri"/>
            </a:rPr>
            <a:t> </a:t>
          </a:r>
          <a:r>
            <a:rPr lang="en-US" spc="-9">
              <a:latin typeface="Calibri"/>
              <a:cs typeface="Calibri"/>
            </a:rPr>
            <a:t>depository</a:t>
          </a:r>
          <a:endParaRPr lang="en-US" dirty="0">
            <a:latin typeface="Calibri"/>
            <a:cs typeface="Calibri"/>
          </a:endParaRPr>
        </a:p>
      </dgm:t>
    </dgm:pt>
    <dgm:pt modelId="{DB898CB1-ACC0-4BE1-9EBB-B9301C4D050F}" type="parTrans" cxnId="{51631AFE-011C-4607-AE1A-B4F3D46DB490}">
      <dgm:prSet/>
      <dgm:spPr/>
      <dgm:t>
        <a:bodyPr/>
        <a:lstStyle/>
        <a:p>
          <a:endParaRPr lang="en-US"/>
        </a:p>
      </dgm:t>
    </dgm:pt>
    <dgm:pt modelId="{FDECDDCE-F50C-4D02-8C9A-4BE1B08813C5}" type="sibTrans" cxnId="{51631AFE-011C-4607-AE1A-B4F3D46DB490}">
      <dgm:prSet/>
      <dgm:spPr/>
      <dgm:t>
        <a:bodyPr/>
        <a:lstStyle/>
        <a:p>
          <a:endParaRPr lang="en-US"/>
        </a:p>
      </dgm:t>
    </dgm:pt>
    <dgm:pt modelId="{B236AEF9-5D1A-4AF2-A377-B27DC11D3CA4}">
      <dgm:prSet/>
      <dgm:spPr/>
      <dgm:t>
        <a:bodyPr/>
        <a:lstStyle/>
        <a:p>
          <a:r>
            <a:rPr lang="en-US">
              <a:latin typeface="Calibri"/>
              <a:cs typeface="Calibri"/>
            </a:rPr>
            <a:t>Cover</a:t>
          </a:r>
          <a:r>
            <a:rPr lang="en-US" spc="-22">
              <a:latin typeface="Calibri"/>
              <a:cs typeface="Calibri"/>
            </a:rPr>
            <a:t> Up</a:t>
          </a:r>
          <a:endParaRPr lang="en-US" dirty="0">
            <a:latin typeface="Calibri"/>
            <a:cs typeface="Calibri"/>
          </a:endParaRPr>
        </a:p>
      </dgm:t>
    </dgm:pt>
    <dgm:pt modelId="{89193375-AD5F-414A-B3F4-937A4B16FE7E}" type="parTrans" cxnId="{7473F7BA-23E7-4F7B-8341-8AF0D8F1EC8A}">
      <dgm:prSet/>
      <dgm:spPr/>
      <dgm:t>
        <a:bodyPr/>
        <a:lstStyle/>
        <a:p>
          <a:endParaRPr lang="en-US"/>
        </a:p>
      </dgm:t>
    </dgm:pt>
    <dgm:pt modelId="{99DD0E63-620E-4427-A2F5-A00E197F6063}" type="sibTrans" cxnId="{7473F7BA-23E7-4F7B-8341-8AF0D8F1EC8A}">
      <dgm:prSet/>
      <dgm:spPr/>
      <dgm:t>
        <a:bodyPr/>
        <a:lstStyle/>
        <a:p>
          <a:endParaRPr lang="en-US"/>
        </a:p>
      </dgm:t>
    </dgm:pt>
    <dgm:pt modelId="{B8209BD4-7535-4F01-9C03-FB12D76D5988}">
      <dgm:prSet/>
      <dgm:spPr/>
      <dgm:t>
        <a:bodyPr/>
        <a:lstStyle/>
        <a:p>
          <a:r>
            <a:rPr lang="en-US" spc="-9">
              <a:latin typeface="Calibri"/>
              <a:cs typeface="Calibri"/>
            </a:rPr>
            <a:t>Fraud</a:t>
          </a:r>
          <a:endParaRPr lang="en-US" dirty="0">
            <a:latin typeface="Calibri"/>
            <a:cs typeface="Calibri"/>
          </a:endParaRPr>
        </a:p>
      </dgm:t>
    </dgm:pt>
    <dgm:pt modelId="{DF41A012-7F5B-43BE-8BAA-44712055F7FD}" type="parTrans" cxnId="{6C7DEA9B-2FF5-4EB0-AFD0-F3F7B338B2C8}">
      <dgm:prSet/>
      <dgm:spPr/>
      <dgm:t>
        <a:bodyPr/>
        <a:lstStyle/>
        <a:p>
          <a:endParaRPr lang="en-US"/>
        </a:p>
      </dgm:t>
    </dgm:pt>
    <dgm:pt modelId="{FEE9B565-670D-409D-BE6A-243D5C8CE406}" type="sibTrans" cxnId="{6C7DEA9B-2FF5-4EB0-AFD0-F3F7B338B2C8}">
      <dgm:prSet/>
      <dgm:spPr/>
      <dgm:t>
        <a:bodyPr/>
        <a:lstStyle/>
        <a:p>
          <a:endParaRPr lang="en-US"/>
        </a:p>
      </dgm:t>
    </dgm:pt>
    <dgm:pt modelId="{AF664B81-760B-4CA7-926D-996212317535}">
      <dgm:prSet/>
      <dgm:spPr/>
      <dgm:t>
        <a:bodyPr/>
        <a:lstStyle/>
        <a:p>
          <a:r>
            <a:rPr lang="en-US">
              <a:latin typeface="Calibri"/>
              <a:cs typeface="Calibri"/>
            </a:rPr>
            <a:t>Delaying</a:t>
          </a:r>
          <a:r>
            <a:rPr lang="en-US" spc="-9">
              <a:latin typeface="Calibri"/>
              <a:cs typeface="Calibri"/>
            </a:rPr>
            <a:t> </a:t>
          </a:r>
          <a:r>
            <a:rPr lang="en-US">
              <a:latin typeface="Calibri"/>
              <a:cs typeface="Calibri"/>
            </a:rPr>
            <a:t>or</a:t>
          </a:r>
          <a:r>
            <a:rPr lang="en-US" spc="-31">
              <a:latin typeface="Calibri"/>
              <a:cs typeface="Calibri"/>
            </a:rPr>
            <a:t> </a:t>
          </a:r>
          <a:r>
            <a:rPr lang="en-US" spc="-9">
              <a:latin typeface="Calibri"/>
              <a:cs typeface="Calibri"/>
            </a:rPr>
            <a:t>avoiding</a:t>
          </a:r>
          <a:r>
            <a:rPr lang="en-US" spc="-4">
              <a:latin typeface="Calibri"/>
              <a:cs typeface="Calibri"/>
            </a:rPr>
            <a:t> </a:t>
          </a:r>
          <a:r>
            <a:rPr lang="en-US" spc="-9">
              <a:latin typeface="Calibri"/>
              <a:cs typeface="Calibri"/>
            </a:rPr>
            <a:t>recognition </a:t>
          </a:r>
          <a:r>
            <a:rPr lang="en-US">
              <a:latin typeface="Calibri"/>
              <a:cs typeface="Calibri"/>
            </a:rPr>
            <a:t>of</a:t>
          </a:r>
          <a:r>
            <a:rPr lang="en-US" spc="-31">
              <a:latin typeface="Calibri"/>
              <a:cs typeface="Calibri"/>
            </a:rPr>
            <a:t> </a:t>
          </a:r>
          <a:r>
            <a:rPr lang="en-US" spc="-9">
              <a:latin typeface="Calibri"/>
              <a:cs typeface="Calibri"/>
            </a:rPr>
            <a:t>losses</a:t>
          </a:r>
          <a:endParaRPr lang="en-US" dirty="0"/>
        </a:p>
      </dgm:t>
    </dgm:pt>
    <dgm:pt modelId="{F84A1C22-A32A-4240-9455-975EF8CE5D08}" type="parTrans" cxnId="{05ABCD68-D708-4338-B4F1-C2317C2F507C}">
      <dgm:prSet/>
      <dgm:spPr/>
      <dgm:t>
        <a:bodyPr/>
        <a:lstStyle/>
        <a:p>
          <a:endParaRPr lang="en-US"/>
        </a:p>
      </dgm:t>
    </dgm:pt>
    <dgm:pt modelId="{9F64FFDD-98D1-4FCA-AD6B-1903C722531D}" type="sibTrans" cxnId="{05ABCD68-D708-4338-B4F1-C2317C2F507C}">
      <dgm:prSet/>
      <dgm:spPr/>
      <dgm:t>
        <a:bodyPr/>
        <a:lstStyle/>
        <a:p>
          <a:endParaRPr lang="en-US"/>
        </a:p>
      </dgm:t>
    </dgm:pt>
    <dgm:pt modelId="{6C141090-0305-43FF-A3B5-E03C570A21D5}" type="pres">
      <dgm:prSet presAssocID="{F3707FF1-5BA7-4A3D-8D8B-AC225C87705B}" presName="linear" presStyleCnt="0">
        <dgm:presLayoutVars>
          <dgm:dir/>
          <dgm:animLvl val="lvl"/>
          <dgm:resizeHandles val="exact"/>
        </dgm:presLayoutVars>
      </dgm:prSet>
      <dgm:spPr/>
    </dgm:pt>
    <dgm:pt modelId="{BD16059A-FE46-4965-A94F-1BA027706A11}" type="pres">
      <dgm:prSet presAssocID="{463F5558-F1C0-4588-A64F-736D2C329990}" presName="parentLin" presStyleCnt="0"/>
      <dgm:spPr/>
    </dgm:pt>
    <dgm:pt modelId="{F0ACE58F-6B68-4A02-8DB5-0E15C71A495A}" type="pres">
      <dgm:prSet presAssocID="{463F5558-F1C0-4588-A64F-736D2C329990}" presName="parentLeftMargin" presStyleLbl="node1" presStyleIdx="0" presStyleCnt="4"/>
      <dgm:spPr/>
    </dgm:pt>
    <dgm:pt modelId="{3E67F540-0908-41F8-9930-7980FE34E3C1}" type="pres">
      <dgm:prSet presAssocID="{463F5558-F1C0-4588-A64F-736D2C329990}" presName="parentText" presStyleLbl="node1" presStyleIdx="0" presStyleCnt="4">
        <dgm:presLayoutVars>
          <dgm:chMax val="0"/>
          <dgm:bulletEnabled val="1"/>
        </dgm:presLayoutVars>
      </dgm:prSet>
      <dgm:spPr/>
    </dgm:pt>
    <dgm:pt modelId="{823E3A19-4DB0-42B3-9C3C-F2F04482121D}" type="pres">
      <dgm:prSet presAssocID="{463F5558-F1C0-4588-A64F-736D2C329990}" presName="negativeSpace" presStyleCnt="0"/>
      <dgm:spPr/>
    </dgm:pt>
    <dgm:pt modelId="{87183B84-F5BE-4C91-A88A-3128C4824082}" type="pres">
      <dgm:prSet presAssocID="{463F5558-F1C0-4588-A64F-736D2C329990}" presName="childText" presStyleLbl="conFgAcc1" presStyleIdx="0" presStyleCnt="4">
        <dgm:presLayoutVars>
          <dgm:bulletEnabled val="1"/>
        </dgm:presLayoutVars>
      </dgm:prSet>
      <dgm:spPr/>
    </dgm:pt>
    <dgm:pt modelId="{BF500817-CCF2-4A06-9819-4596E0FB8AF1}" type="pres">
      <dgm:prSet presAssocID="{EE68502E-B4DF-49EE-8488-A4900C6E5969}" presName="spaceBetweenRectangles" presStyleCnt="0"/>
      <dgm:spPr/>
    </dgm:pt>
    <dgm:pt modelId="{96553B40-087F-4FA8-9FC5-5BC87FD0C141}" type="pres">
      <dgm:prSet presAssocID="{A8629D03-24A2-4293-999A-40F4B8CB4B51}" presName="parentLin" presStyleCnt="0"/>
      <dgm:spPr/>
    </dgm:pt>
    <dgm:pt modelId="{A099B784-7B0D-464B-897B-0737B1201C7B}" type="pres">
      <dgm:prSet presAssocID="{A8629D03-24A2-4293-999A-40F4B8CB4B51}" presName="parentLeftMargin" presStyleLbl="node1" presStyleIdx="0" presStyleCnt="4"/>
      <dgm:spPr/>
    </dgm:pt>
    <dgm:pt modelId="{C047ED29-5A81-4B5E-AF2D-136EF31069B5}" type="pres">
      <dgm:prSet presAssocID="{A8629D03-24A2-4293-999A-40F4B8CB4B51}" presName="parentText" presStyleLbl="node1" presStyleIdx="1" presStyleCnt="4">
        <dgm:presLayoutVars>
          <dgm:chMax val="0"/>
          <dgm:bulletEnabled val="1"/>
        </dgm:presLayoutVars>
      </dgm:prSet>
      <dgm:spPr/>
    </dgm:pt>
    <dgm:pt modelId="{4EEF04FA-DB00-4894-9DC6-6D0DE3F082BE}" type="pres">
      <dgm:prSet presAssocID="{A8629D03-24A2-4293-999A-40F4B8CB4B51}" presName="negativeSpace" presStyleCnt="0"/>
      <dgm:spPr/>
    </dgm:pt>
    <dgm:pt modelId="{C7877C19-7C0C-49FC-9EA6-3C7E1C10A893}" type="pres">
      <dgm:prSet presAssocID="{A8629D03-24A2-4293-999A-40F4B8CB4B51}" presName="childText" presStyleLbl="conFgAcc1" presStyleIdx="1" presStyleCnt="4">
        <dgm:presLayoutVars>
          <dgm:bulletEnabled val="1"/>
        </dgm:presLayoutVars>
      </dgm:prSet>
      <dgm:spPr/>
    </dgm:pt>
    <dgm:pt modelId="{6C807EDF-1BA5-4796-B80E-1A5BF9A1D7B3}" type="pres">
      <dgm:prSet presAssocID="{D5190AB7-645A-4800-841B-BB6E8E59F550}" presName="spaceBetweenRectangles" presStyleCnt="0"/>
      <dgm:spPr/>
    </dgm:pt>
    <dgm:pt modelId="{12F951F2-9E11-45B3-869B-AC1D0E1F442A}" type="pres">
      <dgm:prSet presAssocID="{CB224D7F-7F4C-4531-A50A-433A2B18DD82}" presName="parentLin" presStyleCnt="0"/>
      <dgm:spPr/>
    </dgm:pt>
    <dgm:pt modelId="{D5AFDFF4-8683-4217-B4C3-B69E6CCA65C1}" type="pres">
      <dgm:prSet presAssocID="{CB224D7F-7F4C-4531-A50A-433A2B18DD82}" presName="parentLeftMargin" presStyleLbl="node1" presStyleIdx="1" presStyleCnt="4"/>
      <dgm:spPr/>
    </dgm:pt>
    <dgm:pt modelId="{EFA9950C-2CF2-4820-BFB2-22DC4AC65129}" type="pres">
      <dgm:prSet presAssocID="{CB224D7F-7F4C-4531-A50A-433A2B18DD82}" presName="parentText" presStyleLbl="node1" presStyleIdx="2" presStyleCnt="4">
        <dgm:presLayoutVars>
          <dgm:chMax val="0"/>
          <dgm:bulletEnabled val="1"/>
        </dgm:presLayoutVars>
      </dgm:prSet>
      <dgm:spPr/>
    </dgm:pt>
    <dgm:pt modelId="{112F1810-582F-4C33-A265-9A93ECB7A44F}" type="pres">
      <dgm:prSet presAssocID="{CB224D7F-7F4C-4531-A50A-433A2B18DD82}" presName="negativeSpace" presStyleCnt="0"/>
      <dgm:spPr/>
    </dgm:pt>
    <dgm:pt modelId="{65BACB29-E1BC-4826-BBF9-DC698D2D291C}" type="pres">
      <dgm:prSet presAssocID="{CB224D7F-7F4C-4531-A50A-433A2B18DD82}" presName="childText" presStyleLbl="conFgAcc1" presStyleIdx="2" presStyleCnt="4">
        <dgm:presLayoutVars>
          <dgm:bulletEnabled val="1"/>
        </dgm:presLayoutVars>
      </dgm:prSet>
      <dgm:spPr/>
    </dgm:pt>
    <dgm:pt modelId="{3D019E06-3C38-41F5-A666-651C48B1C5C1}" type="pres">
      <dgm:prSet presAssocID="{4E4AE960-C6F7-464B-A09E-3ACB8C4992CE}" presName="spaceBetweenRectangles" presStyleCnt="0"/>
      <dgm:spPr/>
    </dgm:pt>
    <dgm:pt modelId="{D3231B57-674F-4DFE-B8A2-05B3E0719A8A}" type="pres">
      <dgm:prSet presAssocID="{B236AEF9-5D1A-4AF2-A377-B27DC11D3CA4}" presName="parentLin" presStyleCnt="0"/>
      <dgm:spPr/>
    </dgm:pt>
    <dgm:pt modelId="{BC51684D-3C79-4DD6-B6CE-4DE19D0EC27D}" type="pres">
      <dgm:prSet presAssocID="{B236AEF9-5D1A-4AF2-A377-B27DC11D3CA4}" presName="parentLeftMargin" presStyleLbl="node1" presStyleIdx="2" presStyleCnt="4"/>
      <dgm:spPr/>
    </dgm:pt>
    <dgm:pt modelId="{46E1256D-47E6-4A4B-92E2-536AC4EBFE6E}" type="pres">
      <dgm:prSet presAssocID="{B236AEF9-5D1A-4AF2-A377-B27DC11D3CA4}" presName="parentText" presStyleLbl="node1" presStyleIdx="3" presStyleCnt="4">
        <dgm:presLayoutVars>
          <dgm:chMax val="0"/>
          <dgm:bulletEnabled val="1"/>
        </dgm:presLayoutVars>
      </dgm:prSet>
      <dgm:spPr/>
    </dgm:pt>
    <dgm:pt modelId="{16B538E1-53E6-4987-B200-3DA7863C7512}" type="pres">
      <dgm:prSet presAssocID="{B236AEF9-5D1A-4AF2-A377-B27DC11D3CA4}" presName="negativeSpace" presStyleCnt="0"/>
      <dgm:spPr/>
    </dgm:pt>
    <dgm:pt modelId="{8734884C-9887-4B9C-8216-03B6F49C5E6E}" type="pres">
      <dgm:prSet presAssocID="{B236AEF9-5D1A-4AF2-A377-B27DC11D3CA4}" presName="childText" presStyleLbl="conFgAcc1" presStyleIdx="3" presStyleCnt="4">
        <dgm:presLayoutVars>
          <dgm:bulletEnabled val="1"/>
        </dgm:presLayoutVars>
      </dgm:prSet>
      <dgm:spPr/>
    </dgm:pt>
  </dgm:ptLst>
  <dgm:cxnLst>
    <dgm:cxn modelId="{E86F8F0E-5087-4370-BCF5-D1E07A340274}" srcId="{F3707FF1-5BA7-4A3D-8D8B-AC225C87705B}" destId="{CB224D7F-7F4C-4531-A50A-433A2B18DD82}" srcOrd="2" destOrd="0" parTransId="{D37DAEFC-5CD2-4ADE-9D67-2A6A26098DE2}" sibTransId="{4E4AE960-C6F7-464B-A09E-3ACB8C4992CE}"/>
    <dgm:cxn modelId="{3D8A2D12-0439-4D30-B050-61F00D19D183}" type="presOf" srcId="{A8629D03-24A2-4293-999A-40F4B8CB4B51}" destId="{C047ED29-5A81-4B5E-AF2D-136EF31069B5}" srcOrd="1" destOrd="0" presId="urn:microsoft.com/office/officeart/2005/8/layout/list1"/>
    <dgm:cxn modelId="{38B2B62B-B9EF-4C13-9DAB-8DB3721EC10B}" srcId="{A8629D03-24A2-4293-999A-40F4B8CB4B51}" destId="{2CACE48E-3232-46D2-9335-2674709EC8A0}" srcOrd="0" destOrd="0" parTransId="{9589BF7D-42E6-4A95-AAD6-F7881D62084A}" sibTransId="{7E479E39-AAD2-44B4-8034-2D7A84A74600}"/>
    <dgm:cxn modelId="{A38AA431-561F-4823-AFBF-0CDDAB9342A0}" type="presOf" srcId="{463F5558-F1C0-4588-A64F-736D2C329990}" destId="{3E67F540-0908-41F8-9930-7980FE34E3C1}" srcOrd="1" destOrd="0" presId="urn:microsoft.com/office/officeart/2005/8/layout/list1"/>
    <dgm:cxn modelId="{4C0E5F3C-A247-4B74-850F-603B5416DA48}" type="presOf" srcId="{CB224D7F-7F4C-4531-A50A-433A2B18DD82}" destId="{D5AFDFF4-8683-4217-B4C3-B69E6CCA65C1}" srcOrd="0" destOrd="0" presId="urn:microsoft.com/office/officeart/2005/8/layout/list1"/>
    <dgm:cxn modelId="{8DFD8240-5B47-444D-9DA6-5C21A084449D}" srcId="{CB224D7F-7F4C-4531-A50A-433A2B18DD82}" destId="{74C48467-0964-4158-8EE5-C34DDAFD114B}" srcOrd="0" destOrd="0" parTransId="{B25D3361-E599-443F-988F-B73D3CBABA61}" sibTransId="{FF88DC62-D1CB-4393-9E4D-0422D6FAB6A0}"/>
    <dgm:cxn modelId="{E17D6460-AC9C-4725-BC18-72AB3B2025B2}" srcId="{F3707FF1-5BA7-4A3D-8D8B-AC225C87705B}" destId="{463F5558-F1C0-4588-A64F-736D2C329990}" srcOrd="0" destOrd="0" parTransId="{8A39D25F-A2B4-4EBC-A9A9-3E9A708A8CE7}" sibTransId="{EE68502E-B4DF-49EE-8488-A4900C6E5969}"/>
    <dgm:cxn modelId="{85683963-4C10-46B2-93D0-C3C6044DEC43}" type="presOf" srcId="{B8209BD4-7535-4F01-9C03-FB12D76D5988}" destId="{8734884C-9887-4B9C-8216-03B6F49C5E6E}" srcOrd="0" destOrd="0" presId="urn:microsoft.com/office/officeart/2005/8/layout/list1"/>
    <dgm:cxn modelId="{D270DF64-B454-4451-B71A-ADDC393D1C9B}" type="presOf" srcId="{AF664B81-760B-4CA7-926D-996212317535}" destId="{8734884C-9887-4B9C-8216-03B6F49C5E6E}" srcOrd="0" destOrd="1" presId="urn:microsoft.com/office/officeart/2005/8/layout/list1"/>
    <dgm:cxn modelId="{05ABCD68-D708-4338-B4F1-C2317C2F507C}" srcId="{B236AEF9-5D1A-4AF2-A377-B27DC11D3CA4}" destId="{AF664B81-760B-4CA7-926D-996212317535}" srcOrd="1" destOrd="0" parTransId="{F84A1C22-A32A-4240-9455-975EF8CE5D08}" sibTransId="{9F64FFDD-98D1-4FCA-AD6B-1903C722531D}"/>
    <dgm:cxn modelId="{C6029873-AE7B-47A8-B6EC-C10AE6977630}" type="presOf" srcId="{CB224D7F-7F4C-4531-A50A-433A2B18DD82}" destId="{EFA9950C-2CF2-4820-BFB2-22DC4AC65129}" srcOrd="1" destOrd="0" presId="urn:microsoft.com/office/officeart/2005/8/layout/list1"/>
    <dgm:cxn modelId="{4649027E-E7A5-4844-8D9E-84EC4824A94A}" type="presOf" srcId="{F2774EB0-C355-430B-AC60-58F7362A06FD}" destId="{C7877C19-7C0C-49FC-9EA6-3C7E1C10A893}" srcOrd="0" destOrd="1" presId="urn:microsoft.com/office/officeart/2005/8/layout/list1"/>
    <dgm:cxn modelId="{DA4A5280-E634-4E7D-8E1D-293DD44738F7}" srcId="{463F5558-F1C0-4588-A64F-736D2C329990}" destId="{7D851078-C277-4CCA-8077-8B19569CA880}" srcOrd="0" destOrd="0" parTransId="{C497A393-CEB0-4CE5-98B9-409B5423ACEF}" sibTransId="{8407B8AA-0037-4CE2-8FE3-E708284F170E}"/>
    <dgm:cxn modelId="{4DF16A82-8B9D-401E-B192-8E3980E4AE8E}" type="presOf" srcId="{B236AEF9-5D1A-4AF2-A377-B27DC11D3CA4}" destId="{BC51684D-3C79-4DD6-B6CE-4DE19D0EC27D}" srcOrd="0" destOrd="0" presId="urn:microsoft.com/office/officeart/2005/8/layout/list1"/>
    <dgm:cxn modelId="{A042028E-BB1E-444E-8628-7470A42539F1}" srcId="{A8629D03-24A2-4293-999A-40F4B8CB4B51}" destId="{F2774EB0-C355-430B-AC60-58F7362A06FD}" srcOrd="1" destOrd="0" parTransId="{DF14426E-A23D-4448-ABEC-B90A3985C357}" sibTransId="{4F0722EE-4E05-4858-8647-6BA680980A00}"/>
    <dgm:cxn modelId="{D73BBF91-D341-4C4C-BDF7-6E9E24A5642B}" srcId="{F3707FF1-5BA7-4A3D-8D8B-AC225C87705B}" destId="{A8629D03-24A2-4293-999A-40F4B8CB4B51}" srcOrd="1" destOrd="0" parTransId="{D2739431-439F-47C1-8406-50110A50A851}" sibTransId="{D5190AB7-645A-4800-841B-BB6E8E59F550}"/>
    <dgm:cxn modelId="{043B3193-B3A2-4A9E-94E3-5E88AD023C35}" srcId="{A8629D03-24A2-4293-999A-40F4B8CB4B51}" destId="{CC3A1CD6-DB61-4805-9E7A-D2BCC96A4C82}" srcOrd="2" destOrd="0" parTransId="{E2492D83-80B4-49C8-980A-236EADAAEFC1}" sibTransId="{02213C43-A8AD-40D2-B56B-EEBC5E1C2A7C}"/>
    <dgm:cxn modelId="{6C7DEA9B-2FF5-4EB0-AFD0-F3F7B338B2C8}" srcId="{B236AEF9-5D1A-4AF2-A377-B27DC11D3CA4}" destId="{B8209BD4-7535-4F01-9C03-FB12D76D5988}" srcOrd="0" destOrd="0" parTransId="{DF41A012-7F5B-43BE-8BAA-44712055F7FD}" sibTransId="{FEE9B565-670D-409D-BE6A-243D5C8CE406}"/>
    <dgm:cxn modelId="{0DC06CA5-352D-49BC-A5A3-A369971690EE}" type="presOf" srcId="{CC3A1CD6-DB61-4805-9E7A-D2BCC96A4C82}" destId="{C7877C19-7C0C-49FC-9EA6-3C7E1C10A893}" srcOrd="0" destOrd="2" presId="urn:microsoft.com/office/officeart/2005/8/layout/list1"/>
    <dgm:cxn modelId="{E9F14EB2-42F2-4BD0-8F30-CD5BFC239CD9}" type="presOf" srcId="{7D851078-C277-4CCA-8077-8B19569CA880}" destId="{87183B84-F5BE-4C91-A88A-3128C4824082}" srcOrd="0" destOrd="0" presId="urn:microsoft.com/office/officeart/2005/8/layout/list1"/>
    <dgm:cxn modelId="{F5F22FB9-B86C-4923-8596-1E568790F63C}" type="presOf" srcId="{66495325-7AD3-4B3E-8566-C15025CA923C}" destId="{65BACB29-E1BC-4826-BBF9-DC698D2D291C}" srcOrd="0" destOrd="1" presId="urn:microsoft.com/office/officeart/2005/8/layout/list1"/>
    <dgm:cxn modelId="{DD0F42BA-C201-404F-A291-8EBE4965C762}" type="presOf" srcId="{B236AEF9-5D1A-4AF2-A377-B27DC11D3CA4}" destId="{46E1256D-47E6-4A4B-92E2-536AC4EBFE6E}" srcOrd="1" destOrd="0" presId="urn:microsoft.com/office/officeart/2005/8/layout/list1"/>
    <dgm:cxn modelId="{7473F7BA-23E7-4F7B-8341-8AF0D8F1EC8A}" srcId="{F3707FF1-5BA7-4A3D-8D8B-AC225C87705B}" destId="{B236AEF9-5D1A-4AF2-A377-B27DC11D3CA4}" srcOrd="3" destOrd="0" parTransId="{89193375-AD5F-414A-B3F4-937A4B16FE7E}" sibTransId="{99DD0E63-620E-4427-A2F5-A00E197F6063}"/>
    <dgm:cxn modelId="{7D1FCACF-1A0C-4088-B4ED-DBB1A7838C83}" type="presOf" srcId="{F3707FF1-5BA7-4A3D-8D8B-AC225C87705B}" destId="{6C141090-0305-43FF-A3B5-E03C570A21D5}" srcOrd="0" destOrd="0" presId="urn:microsoft.com/office/officeart/2005/8/layout/list1"/>
    <dgm:cxn modelId="{32F1F2DB-F327-45DE-8C82-5479DABE3F64}" type="presOf" srcId="{2CACE48E-3232-46D2-9335-2674709EC8A0}" destId="{C7877C19-7C0C-49FC-9EA6-3C7E1C10A893}" srcOrd="0" destOrd="0" presId="urn:microsoft.com/office/officeart/2005/8/layout/list1"/>
    <dgm:cxn modelId="{110CA4DC-CF86-4A5C-B05E-0D6257EB3133}" type="presOf" srcId="{463F5558-F1C0-4588-A64F-736D2C329990}" destId="{F0ACE58F-6B68-4A02-8DB5-0E15C71A495A}" srcOrd="0" destOrd="0" presId="urn:microsoft.com/office/officeart/2005/8/layout/list1"/>
    <dgm:cxn modelId="{0EA9D0E0-78E5-4B0A-9028-3674B7076C2E}" type="presOf" srcId="{A8629D03-24A2-4293-999A-40F4B8CB4B51}" destId="{A099B784-7B0D-464B-897B-0737B1201C7B}" srcOrd="0" destOrd="0" presId="urn:microsoft.com/office/officeart/2005/8/layout/list1"/>
    <dgm:cxn modelId="{BCFBF1ED-7031-490E-9E54-08FD681C71F7}" type="presOf" srcId="{74C48467-0964-4158-8EE5-C34DDAFD114B}" destId="{65BACB29-E1BC-4826-BBF9-DC698D2D291C}" srcOrd="0" destOrd="0" presId="urn:microsoft.com/office/officeart/2005/8/layout/list1"/>
    <dgm:cxn modelId="{51631AFE-011C-4607-AE1A-B4F3D46DB490}" srcId="{CB224D7F-7F4C-4531-A50A-433A2B18DD82}" destId="{66495325-7AD3-4B3E-8566-C15025CA923C}" srcOrd="1" destOrd="0" parTransId="{DB898CB1-ACC0-4BE1-9EBB-B9301C4D050F}" sibTransId="{FDECDDCE-F50C-4D02-8C9A-4BE1B08813C5}"/>
    <dgm:cxn modelId="{0154A11B-8E1D-4DEA-8C5B-C1E9ACA1803B}" type="presParOf" srcId="{6C141090-0305-43FF-A3B5-E03C570A21D5}" destId="{BD16059A-FE46-4965-A94F-1BA027706A11}" srcOrd="0" destOrd="0" presId="urn:microsoft.com/office/officeart/2005/8/layout/list1"/>
    <dgm:cxn modelId="{F75EC279-A8F6-4C9F-AB2C-52FD557EB075}" type="presParOf" srcId="{BD16059A-FE46-4965-A94F-1BA027706A11}" destId="{F0ACE58F-6B68-4A02-8DB5-0E15C71A495A}" srcOrd="0" destOrd="0" presId="urn:microsoft.com/office/officeart/2005/8/layout/list1"/>
    <dgm:cxn modelId="{CECAFC28-CF83-476C-94BB-FD74A755CBDD}" type="presParOf" srcId="{BD16059A-FE46-4965-A94F-1BA027706A11}" destId="{3E67F540-0908-41F8-9930-7980FE34E3C1}" srcOrd="1" destOrd="0" presId="urn:microsoft.com/office/officeart/2005/8/layout/list1"/>
    <dgm:cxn modelId="{B7D71CB8-F20E-45BD-9F55-3252A9CA8E02}" type="presParOf" srcId="{6C141090-0305-43FF-A3B5-E03C570A21D5}" destId="{823E3A19-4DB0-42B3-9C3C-F2F04482121D}" srcOrd="1" destOrd="0" presId="urn:microsoft.com/office/officeart/2005/8/layout/list1"/>
    <dgm:cxn modelId="{D553E50C-E41B-4D95-8024-8C89C3A4C10E}" type="presParOf" srcId="{6C141090-0305-43FF-A3B5-E03C570A21D5}" destId="{87183B84-F5BE-4C91-A88A-3128C4824082}" srcOrd="2" destOrd="0" presId="urn:microsoft.com/office/officeart/2005/8/layout/list1"/>
    <dgm:cxn modelId="{365C203B-BB1C-4656-A8F0-A05F89F5C3B4}" type="presParOf" srcId="{6C141090-0305-43FF-A3B5-E03C570A21D5}" destId="{BF500817-CCF2-4A06-9819-4596E0FB8AF1}" srcOrd="3" destOrd="0" presId="urn:microsoft.com/office/officeart/2005/8/layout/list1"/>
    <dgm:cxn modelId="{38C47A6B-913E-4146-8C51-26806B6D73E4}" type="presParOf" srcId="{6C141090-0305-43FF-A3B5-E03C570A21D5}" destId="{96553B40-087F-4FA8-9FC5-5BC87FD0C141}" srcOrd="4" destOrd="0" presId="urn:microsoft.com/office/officeart/2005/8/layout/list1"/>
    <dgm:cxn modelId="{05252D8D-90BA-4F5C-A5E7-BCFD99B39ABD}" type="presParOf" srcId="{96553B40-087F-4FA8-9FC5-5BC87FD0C141}" destId="{A099B784-7B0D-464B-897B-0737B1201C7B}" srcOrd="0" destOrd="0" presId="urn:microsoft.com/office/officeart/2005/8/layout/list1"/>
    <dgm:cxn modelId="{5A99ABCD-38D2-4318-8948-F9B10F256FFC}" type="presParOf" srcId="{96553B40-087F-4FA8-9FC5-5BC87FD0C141}" destId="{C047ED29-5A81-4B5E-AF2D-136EF31069B5}" srcOrd="1" destOrd="0" presId="urn:microsoft.com/office/officeart/2005/8/layout/list1"/>
    <dgm:cxn modelId="{6BCA1CE0-A531-48E3-9EF2-13339CE16DBA}" type="presParOf" srcId="{6C141090-0305-43FF-A3B5-E03C570A21D5}" destId="{4EEF04FA-DB00-4894-9DC6-6D0DE3F082BE}" srcOrd="5" destOrd="0" presId="urn:microsoft.com/office/officeart/2005/8/layout/list1"/>
    <dgm:cxn modelId="{7D6E7B4B-6292-4D31-B79A-966C0683FD7C}" type="presParOf" srcId="{6C141090-0305-43FF-A3B5-E03C570A21D5}" destId="{C7877C19-7C0C-49FC-9EA6-3C7E1C10A893}" srcOrd="6" destOrd="0" presId="urn:microsoft.com/office/officeart/2005/8/layout/list1"/>
    <dgm:cxn modelId="{F300A4BC-7EFF-4F56-87D4-50FD99223DBB}" type="presParOf" srcId="{6C141090-0305-43FF-A3B5-E03C570A21D5}" destId="{6C807EDF-1BA5-4796-B80E-1A5BF9A1D7B3}" srcOrd="7" destOrd="0" presId="urn:microsoft.com/office/officeart/2005/8/layout/list1"/>
    <dgm:cxn modelId="{1B950F63-69CC-4F97-B8D5-B340CC8B29F0}" type="presParOf" srcId="{6C141090-0305-43FF-A3B5-E03C570A21D5}" destId="{12F951F2-9E11-45B3-869B-AC1D0E1F442A}" srcOrd="8" destOrd="0" presId="urn:microsoft.com/office/officeart/2005/8/layout/list1"/>
    <dgm:cxn modelId="{C07F83D6-3112-4677-8C48-AC6DCDA332FC}" type="presParOf" srcId="{12F951F2-9E11-45B3-869B-AC1D0E1F442A}" destId="{D5AFDFF4-8683-4217-B4C3-B69E6CCA65C1}" srcOrd="0" destOrd="0" presId="urn:microsoft.com/office/officeart/2005/8/layout/list1"/>
    <dgm:cxn modelId="{28AF71D7-4924-43EF-80D5-ACBCEED29986}" type="presParOf" srcId="{12F951F2-9E11-45B3-869B-AC1D0E1F442A}" destId="{EFA9950C-2CF2-4820-BFB2-22DC4AC65129}" srcOrd="1" destOrd="0" presId="urn:microsoft.com/office/officeart/2005/8/layout/list1"/>
    <dgm:cxn modelId="{C0FF5FBC-0424-4443-BB18-0811BAB5EA31}" type="presParOf" srcId="{6C141090-0305-43FF-A3B5-E03C570A21D5}" destId="{112F1810-582F-4C33-A265-9A93ECB7A44F}" srcOrd="9" destOrd="0" presId="urn:microsoft.com/office/officeart/2005/8/layout/list1"/>
    <dgm:cxn modelId="{1C9C896D-B25B-475C-96A1-FDA570C36B58}" type="presParOf" srcId="{6C141090-0305-43FF-A3B5-E03C570A21D5}" destId="{65BACB29-E1BC-4826-BBF9-DC698D2D291C}" srcOrd="10" destOrd="0" presId="urn:microsoft.com/office/officeart/2005/8/layout/list1"/>
    <dgm:cxn modelId="{F8911326-ECCC-4040-A307-36E669E0A2E1}" type="presParOf" srcId="{6C141090-0305-43FF-A3B5-E03C570A21D5}" destId="{3D019E06-3C38-41F5-A666-651C48B1C5C1}" srcOrd="11" destOrd="0" presId="urn:microsoft.com/office/officeart/2005/8/layout/list1"/>
    <dgm:cxn modelId="{BFE896DC-CDE4-4A98-89F9-DB2D9F0F3A30}" type="presParOf" srcId="{6C141090-0305-43FF-A3B5-E03C570A21D5}" destId="{D3231B57-674F-4DFE-B8A2-05B3E0719A8A}" srcOrd="12" destOrd="0" presId="urn:microsoft.com/office/officeart/2005/8/layout/list1"/>
    <dgm:cxn modelId="{EC14EBBE-5471-4900-B29D-228175E1F506}" type="presParOf" srcId="{D3231B57-674F-4DFE-B8A2-05B3E0719A8A}" destId="{BC51684D-3C79-4DD6-B6CE-4DE19D0EC27D}" srcOrd="0" destOrd="0" presId="urn:microsoft.com/office/officeart/2005/8/layout/list1"/>
    <dgm:cxn modelId="{BA0A81C2-06FD-4F66-AAB1-6A8FDBA5E85D}" type="presParOf" srcId="{D3231B57-674F-4DFE-B8A2-05B3E0719A8A}" destId="{46E1256D-47E6-4A4B-92E2-536AC4EBFE6E}" srcOrd="1" destOrd="0" presId="urn:microsoft.com/office/officeart/2005/8/layout/list1"/>
    <dgm:cxn modelId="{02907D1A-569B-41C0-87A9-285A78BCEFA0}" type="presParOf" srcId="{6C141090-0305-43FF-A3B5-E03C570A21D5}" destId="{16B538E1-53E6-4987-B200-3DA7863C7512}" srcOrd="13" destOrd="0" presId="urn:microsoft.com/office/officeart/2005/8/layout/list1"/>
    <dgm:cxn modelId="{BC24B22D-C8E0-41D6-BE48-B8605E61E68C}" type="presParOf" srcId="{6C141090-0305-43FF-A3B5-E03C570A21D5}" destId="{8734884C-9887-4B9C-8216-03B6F49C5E6E}"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AE46F-1557-4B04-99BF-FE5CCE41CD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4B31D8-391D-48E0-A2F8-9D269A767A74}">
      <dgm:prSet/>
      <dgm:spPr/>
      <dgm:t>
        <a:bodyPr/>
        <a:lstStyle/>
        <a:p>
          <a:r>
            <a:rPr lang="en-US"/>
            <a:t>The Committee of Sponsoring Organizations of the Treadway Commission (COSO) is a joint initiative of the five private sector organizations listed on the left and is dedicated to providing thought leadership through the development of frameworks and guidance on enterprise risk management, internal control and fraud deterrence.</a:t>
          </a:r>
        </a:p>
      </dgm:t>
    </dgm:pt>
    <dgm:pt modelId="{C8A7E44A-A041-4ADE-BBEB-8BCE8F8C0764}" type="parTrans" cxnId="{3DB2BEA8-ED9F-493E-81A4-193F78B631B2}">
      <dgm:prSet/>
      <dgm:spPr/>
      <dgm:t>
        <a:bodyPr/>
        <a:lstStyle/>
        <a:p>
          <a:endParaRPr lang="en-US"/>
        </a:p>
      </dgm:t>
    </dgm:pt>
    <dgm:pt modelId="{2F04E666-23DF-4105-B2B7-4CD2F63D9D49}" type="sibTrans" cxnId="{3DB2BEA8-ED9F-493E-81A4-193F78B631B2}">
      <dgm:prSet/>
      <dgm:spPr/>
      <dgm:t>
        <a:bodyPr/>
        <a:lstStyle/>
        <a:p>
          <a:endParaRPr lang="en-US"/>
        </a:p>
      </dgm:t>
    </dgm:pt>
    <dgm:pt modelId="{EEEC7873-FB8F-4060-9053-F822C075CD7D}">
      <dgm:prSet/>
      <dgm:spPr/>
      <dgm:t>
        <a:bodyPr/>
        <a:lstStyle/>
        <a:p>
          <a:r>
            <a:rPr lang="en-US"/>
            <a:t>Internal control, as defined by COSO in its Internal Control—Integrated Framework is “a process, effected by an entity’s board of directors, management, and other personnel, designed to provide reasonable assurance regarding the achievement of objectives relating to operations, reporting, and compliance.”</a:t>
          </a:r>
        </a:p>
      </dgm:t>
    </dgm:pt>
    <dgm:pt modelId="{2548695E-8F3B-4E31-8C17-E26A8CF1740C}" type="parTrans" cxnId="{A8A847B8-B08D-4A8B-9D4B-B12F3AD534BD}">
      <dgm:prSet/>
      <dgm:spPr/>
      <dgm:t>
        <a:bodyPr/>
        <a:lstStyle/>
        <a:p>
          <a:endParaRPr lang="en-US"/>
        </a:p>
      </dgm:t>
    </dgm:pt>
    <dgm:pt modelId="{BF78D9C8-68DE-485D-B3A5-E0DFF43A51C1}" type="sibTrans" cxnId="{A8A847B8-B08D-4A8B-9D4B-B12F3AD534BD}">
      <dgm:prSet/>
      <dgm:spPr/>
      <dgm:t>
        <a:bodyPr/>
        <a:lstStyle/>
        <a:p>
          <a:endParaRPr lang="en-US"/>
        </a:p>
      </dgm:t>
    </dgm:pt>
    <dgm:pt modelId="{2D0636CD-7C1E-4ADA-AB82-AD0CC1D86912}">
      <dgm:prSet/>
      <dgm:spPr/>
      <dgm:t>
        <a:bodyPr/>
        <a:lstStyle/>
        <a:p>
          <a:r>
            <a:rPr lang="en-US"/>
            <a:t>Effective internal control is an integral part of an organization’s governance system and ability to manage risk.</a:t>
          </a:r>
        </a:p>
      </dgm:t>
    </dgm:pt>
    <dgm:pt modelId="{2EB4113B-D9C6-407B-934F-EC737DD1C97C}" type="parTrans" cxnId="{FE449FE0-6F67-4CAF-B8CB-E0DF41A20380}">
      <dgm:prSet/>
      <dgm:spPr/>
      <dgm:t>
        <a:bodyPr/>
        <a:lstStyle/>
        <a:p>
          <a:endParaRPr lang="en-US"/>
        </a:p>
      </dgm:t>
    </dgm:pt>
    <dgm:pt modelId="{1989AB63-4AB4-4825-A47A-A2C9FA9F446F}" type="sibTrans" cxnId="{FE449FE0-6F67-4CAF-B8CB-E0DF41A20380}">
      <dgm:prSet/>
      <dgm:spPr/>
      <dgm:t>
        <a:bodyPr/>
        <a:lstStyle/>
        <a:p>
          <a:endParaRPr lang="en-US"/>
        </a:p>
      </dgm:t>
    </dgm:pt>
    <dgm:pt modelId="{F25BDBD3-FED5-48BC-AF9F-9332E3887D98}" type="pres">
      <dgm:prSet presAssocID="{773AE46F-1557-4B04-99BF-FE5CCE41CDB5}" presName="linear" presStyleCnt="0">
        <dgm:presLayoutVars>
          <dgm:animLvl val="lvl"/>
          <dgm:resizeHandles val="exact"/>
        </dgm:presLayoutVars>
      </dgm:prSet>
      <dgm:spPr/>
    </dgm:pt>
    <dgm:pt modelId="{937EFDE0-D2D4-4C95-AC36-8E9C3BD8E3C3}" type="pres">
      <dgm:prSet presAssocID="{884B31D8-391D-48E0-A2F8-9D269A767A74}" presName="parentText" presStyleLbl="node1" presStyleIdx="0" presStyleCnt="3">
        <dgm:presLayoutVars>
          <dgm:chMax val="0"/>
          <dgm:bulletEnabled val="1"/>
        </dgm:presLayoutVars>
      </dgm:prSet>
      <dgm:spPr/>
    </dgm:pt>
    <dgm:pt modelId="{636718E1-D3A3-4F69-83DF-94C3426E4466}" type="pres">
      <dgm:prSet presAssocID="{2F04E666-23DF-4105-B2B7-4CD2F63D9D49}" presName="spacer" presStyleCnt="0"/>
      <dgm:spPr/>
    </dgm:pt>
    <dgm:pt modelId="{4ED3F6D3-C4A6-4EF4-97A4-6F2A85A6F15B}" type="pres">
      <dgm:prSet presAssocID="{EEEC7873-FB8F-4060-9053-F822C075CD7D}" presName="parentText" presStyleLbl="node1" presStyleIdx="1" presStyleCnt="3">
        <dgm:presLayoutVars>
          <dgm:chMax val="0"/>
          <dgm:bulletEnabled val="1"/>
        </dgm:presLayoutVars>
      </dgm:prSet>
      <dgm:spPr/>
    </dgm:pt>
    <dgm:pt modelId="{7C47B68E-4B1D-45B1-AB96-E0FA4D80D081}" type="pres">
      <dgm:prSet presAssocID="{BF78D9C8-68DE-485D-B3A5-E0DFF43A51C1}" presName="spacer" presStyleCnt="0"/>
      <dgm:spPr/>
    </dgm:pt>
    <dgm:pt modelId="{F3601A98-3409-44A5-9A1C-B8CE465B1913}" type="pres">
      <dgm:prSet presAssocID="{2D0636CD-7C1E-4ADA-AB82-AD0CC1D86912}" presName="parentText" presStyleLbl="node1" presStyleIdx="2" presStyleCnt="3">
        <dgm:presLayoutVars>
          <dgm:chMax val="0"/>
          <dgm:bulletEnabled val="1"/>
        </dgm:presLayoutVars>
      </dgm:prSet>
      <dgm:spPr/>
    </dgm:pt>
  </dgm:ptLst>
  <dgm:cxnLst>
    <dgm:cxn modelId="{E906D303-78FA-4BC8-AB6F-19EBDBBC0ADC}" type="presOf" srcId="{773AE46F-1557-4B04-99BF-FE5CCE41CDB5}" destId="{F25BDBD3-FED5-48BC-AF9F-9332E3887D98}" srcOrd="0" destOrd="0" presId="urn:microsoft.com/office/officeart/2005/8/layout/vList2"/>
    <dgm:cxn modelId="{DE541D2E-0E76-48AE-8AA7-3856297DF8EA}" type="presOf" srcId="{884B31D8-391D-48E0-A2F8-9D269A767A74}" destId="{937EFDE0-D2D4-4C95-AC36-8E9C3BD8E3C3}" srcOrd="0" destOrd="0" presId="urn:microsoft.com/office/officeart/2005/8/layout/vList2"/>
    <dgm:cxn modelId="{3DB2BEA8-ED9F-493E-81A4-193F78B631B2}" srcId="{773AE46F-1557-4B04-99BF-FE5CCE41CDB5}" destId="{884B31D8-391D-48E0-A2F8-9D269A767A74}" srcOrd="0" destOrd="0" parTransId="{C8A7E44A-A041-4ADE-BBEB-8BCE8F8C0764}" sibTransId="{2F04E666-23DF-4105-B2B7-4CD2F63D9D49}"/>
    <dgm:cxn modelId="{A8A847B8-B08D-4A8B-9D4B-B12F3AD534BD}" srcId="{773AE46F-1557-4B04-99BF-FE5CCE41CDB5}" destId="{EEEC7873-FB8F-4060-9053-F822C075CD7D}" srcOrd="1" destOrd="0" parTransId="{2548695E-8F3B-4E31-8C17-E26A8CF1740C}" sibTransId="{BF78D9C8-68DE-485D-B3A5-E0DFF43A51C1}"/>
    <dgm:cxn modelId="{9EFC22D4-77BA-4141-A589-9B924E0D564E}" type="presOf" srcId="{2D0636CD-7C1E-4ADA-AB82-AD0CC1D86912}" destId="{F3601A98-3409-44A5-9A1C-B8CE465B1913}" srcOrd="0" destOrd="0" presId="urn:microsoft.com/office/officeart/2005/8/layout/vList2"/>
    <dgm:cxn modelId="{FE449FE0-6F67-4CAF-B8CB-E0DF41A20380}" srcId="{773AE46F-1557-4B04-99BF-FE5CCE41CDB5}" destId="{2D0636CD-7C1E-4ADA-AB82-AD0CC1D86912}" srcOrd="2" destOrd="0" parTransId="{2EB4113B-D9C6-407B-934F-EC737DD1C97C}" sibTransId="{1989AB63-4AB4-4825-A47A-A2C9FA9F446F}"/>
    <dgm:cxn modelId="{3FB767F9-0D2B-4E4B-B5D3-AAE62DFE1A0C}" type="presOf" srcId="{EEEC7873-FB8F-4060-9053-F822C075CD7D}" destId="{4ED3F6D3-C4A6-4EF4-97A4-6F2A85A6F15B}" srcOrd="0" destOrd="0" presId="urn:microsoft.com/office/officeart/2005/8/layout/vList2"/>
    <dgm:cxn modelId="{6D3236CB-5331-4DDC-84F9-B41403A3B0CB}" type="presParOf" srcId="{F25BDBD3-FED5-48BC-AF9F-9332E3887D98}" destId="{937EFDE0-D2D4-4C95-AC36-8E9C3BD8E3C3}" srcOrd="0" destOrd="0" presId="urn:microsoft.com/office/officeart/2005/8/layout/vList2"/>
    <dgm:cxn modelId="{14FCC6A8-6D48-43D4-B945-4E33814AE8A6}" type="presParOf" srcId="{F25BDBD3-FED5-48BC-AF9F-9332E3887D98}" destId="{636718E1-D3A3-4F69-83DF-94C3426E4466}" srcOrd="1" destOrd="0" presId="urn:microsoft.com/office/officeart/2005/8/layout/vList2"/>
    <dgm:cxn modelId="{0E9C4392-8F57-42C8-A894-331CFC14C41F}" type="presParOf" srcId="{F25BDBD3-FED5-48BC-AF9F-9332E3887D98}" destId="{4ED3F6D3-C4A6-4EF4-97A4-6F2A85A6F15B}" srcOrd="2" destOrd="0" presId="urn:microsoft.com/office/officeart/2005/8/layout/vList2"/>
    <dgm:cxn modelId="{982A926A-91EF-4918-BB11-C0886C5BF761}" type="presParOf" srcId="{F25BDBD3-FED5-48BC-AF9F-9332E3887D98}" destId="{7C47B68E-4B1D-45B1-AB96-E0FA4D80D081}" srcOrd="3" destOrd="0" presId="urn:microsoft.com/office/officeart/2005/8/layout/vList2"/>
    <dgm:cxn modelId="{6742BA92-D113-4DAF-A728-12E41F2D71F4}" type="presParOf" srcId="{F25BDBD3-FED5-48BC-AF9F-9332E3887D98}" destId="{F3601A98-3409-44A5-9A1C-B8CE465B191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0A4046C-FE86-4511-9C0C-003B3850261B}"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757F0A0C-07E9-4C9C-BB5A-BBE77BA9E960}">
      <dgm:prSet/>
      <dgm:spPr/>
      <dgm:t>
        <a:bodyPr/>
        <a:lstStyle/>
        <a:p>
          <a:r>
            <a:rPr lang="en-US"/>
            <a:t>Employee Red Flags</a:t>
          </a:r>
        </a:p>
      </dgm:t>
    </dgm:pt>
    <dgm:pt modelId="{80B119E4-0253-4301-95D5-50198E8D59BC}" type="parTrans" cxnId="{7EB3034C-ED1F-48A7-B004-1C6EB9410252}">
      <dgm:prSet/>
      <dgm:spPr/>
      <dgm:t>
        <a:bodyPr/>
        <a:lstStyle/>
        <a:p>
          <a:endParaRPr lang="en-US"/>
        </a:p>
      </dgm:t>
    </dgm:pt>
    <dgm:pt modelId="{049A04D2-2660-46B9-91F3-AF2842CE6570}" type="sibTrans" cxnId="{7EB3034C-ED1F-48A7-B004-1C6EB9410252}">
      <dgm:prSet/>
      <dgm:spPr/>
      <dgm:t>
        <a:bodyPr/>
        <a:lstStyle/>
        <a:p>
          <a:endParaRPr lang="en-US"/>
        </a:p>
      </dgm:t>
    </dgm:pt>
    <dgm:pt modelId="{43A794D4-4BD7-4DB1-8249-118762D6F516}">
      <dgm:prSet/>
      <dgm:spPr/>
      <dgm:t>
        <a:bodyPr/>
        <a:lstStyle/>
        <a:p>
          <a:r>
            <a:rPr lang="en-US" dirty="0"/>
            <a:t>Employee lifestyle or behavioral change Significant personal debt and credit problems Refusal to take vacation or sick leave</a:t>
          </a:r>
        </a:p>
      </dgm:t>
    </dgm:pt>
    <dgm:pt modelId="{F97E3680-2D4B-4EF6-B634-B3DE93C68B42}" type="parTrans" cxnId="{7D6986F4-198F-49EC-A4CA-20942DA0402A}">
      <dgm:prSet/>
      <dgm:spPr/>
      <dgm:t>
        <a:bodyPr/>
        <a:lstStyle/>
        <a:p>
          <a:endParaRPr lang="en-US"/>
        </a:p>
      </dgm:t>
    </dgm:pt>
    <dgm:pt modelId="{2D6C79F0-7B4C-4E22-AF2D-FF26FF6ED974}" type="sibTrans" cxnId="{7D6986F4-198F-49EC-A4CA-20942DA0402A}">
      <dgm:prSet/>
      <dgm:spPr/>
      <dgm:t>
        <a:bodyPr/>
        <a:lstStyle/>
        <a:p>
          <a:endParaRPr lang="en-US"/>
        </a:p>
      </dgm:t>
    </dgm:pt>
    <dgm:pt modelId="{DD40A3F6-8EE3-4C18-99CB-0BD4DF75F676}">
      <dgm:prSet/>
      <dgm:spPr/>
      <dgm:t>
        <a:bodyPr/>
        <a:lstStyle/>
        <a:p>
          <a:r>
            <a:rPr lang="en-US"/>
            <a:t>Lack of segregation of duties in vulnerable areas.</a:t>
          </a:r>
        </a:p>
      </dgm:t>
    </dgm:pt>
    <dgm:pt modelId="{B80B7B41-4D99-408A-B4A7-99D6F726C2EB}" type="parTrans" cxnId="{1F06D6A7-12DB-4AD4-878B-C07670BFF6C3}">
      <dgm:prSet/>
      <dgm:spPr/>
      <dgm:t>
        <a:bodyPr/>
        <a:lstStyle/>
        <a:p>
          <a:endParaRPr lang="en-US"/>
        </a:p>
      </dgm:t>
    </dgm:pt>
    <dgm:pt modelId="{831211D5-C020-451A-B6A1-0D6437C477AF}" type="sibTrans" cxnId="{1F06D6A7-12DB-4AD4-878B-C07670BFF6C3}">
      <dgm:prSet/>
      <dgm:spPr/>
      <dgm:t>
        <a:bodyPr/>
        <a:lstStyle/>
        <a:p>
          <a:endParaRPr lang="en-US"/>
        </a:p>
      </dgm:t>
    </dgm:pt>
    <dgm:pt modelId="{862589BF-2081-41EA-A766-E0A8172FE4C8}">
      <dgm:prSet/>
      <dgm:spPr/>
      <dgm:t>
        <a:bodyPr/>
        <a:lstStyle/>
        <a:p>
          <a:r>
            <a:rPr lang="en-US"/>
            <a:t>Management Red Flags</a:t>
          </a:r>
        </a:p>
      </dgm:t>
    </dgm:pt>
    <dgm:pt modelId="{BB7A4686-28F0-4DCB-9CB8-55352C4815F0}" type="parTrans" cxnId="{88A24A46-A5ED-4822-BDEA-2740B20F1E5B}">
      <dgm:prSet/>
      <dgm:spPr/>
      <dgm:t>
        <a:bodyPr/>
        <a:lstStyle/>
        <a:p>
          <a:endParaRPr lang="en-US"/>
        </a:p>
      </dgm:t>
    </dgm:pt>
    <dgm:pt modelId="{9E9E09B4-B7E3-4DA9-9CF6-4965DD8EB9A1}" type="sibTrans" cxnId="{88A24A46-A5ED-4822-BDEA-2740B20F1E5B}">
      <dgm:prSet/>
      <dgm:spPr/>
      <dgm:t>
        <a:bodyPr/>
        <a:lstStyle/>
        <a:p>
          <a:endParaRPr lang="en-US"/>
        </a:p>
      </dgm:t>
    </dgm:pt>
    <dgm:pt modelId="{9661F2F6-A03F-4E25-87E6-198E56B984B1}">
      <dgm:prSet/>
      <dgm:spPr/>
      <dgm:t>
        <a:bodyPr/>
        <a:lstStyle/>
        <a:p>
          <a:r>
            <a:rPr lang="en-US"/>
            <a:t>Reluctance to provide information to auditors</a:t>
          </a:r>
        </a:p>
      </dgm:t>
    </dgm:pt>
    <dgm:pt modelId="{0C2D2638-D841-4E9D-8AEC-0BB2824CFDE2}" type="parTrans" cxnId="{58C7A0EF-C180-4E88-8740-006507E2B238}">
      <dgm:prSet/>
      <dgm:spPr/>
      <dgm:t>
        <a:bodyPr/>
        <a:lstStyle/>
        <a:p>
          <a:endParaRPr lang="en-US"/>
        </a:p>
      </dgm:t>
    </dgm:pt>
    <dgm:pt modelId="{0652FF30-542E-4789-9087-DA3C444368DB}" type="sibTrans" cxnId="{58C7A0EF-C180-4E88-8740-006507E2B238}">
      <dgm:prSet/>
      <dgm:spPr/>
      <dgm:t>
        <a:bodyPr/>
        <a:lstStyle/>
        <a:p>
          <a:endParaRPr lang="en-US"/>
        </a:p>
      </dgm:t>
    </dgm:pt>
    <dgm:pt modelId="{E337B902-954E-4409-BB12-B7CF6DF89893}">
      <dgm:prSet/>
      <dgm:spPr/>
      <dgm:t>
        <a:bodyPr/>
        <a:lstStyle/>
        <a:p>
          <a:r>
            <a:rPr lang="en-US"/>
            <a:t>Management decisions are dominated by an individual or small group Weak internal control environment</a:t>
          </a:r>
        </a:p>
      </dgm:t>
    </dgm:pt>
    <dgm:pt modelId="{82D81F60-7CFB-44FC-A1BF-9E302D3EF116}" type="parTrans" cxnId="{71607AFE-EF5E-4858-AEE5-0936782108C4}">
      <dgm:prSet/>
      <dgm:spPr/>
      <dgm:t>
        <a:bodyPr/>
        <a:lstStyle/>
        <a:p>
          <a:endParaRPr lang="en-US"/>
        </a:p>
      </dgm:t>
    </dgm:pt>
    <dgm:pt modelId="{8BC16B91-AF4D-4091-903E-F4A79B9312FF}" type="sibTrans" cxnId="{71607AFE-EF5E-4858-AEE5-0936782108C4}">
      <dgm:prSet/>
      <dgm:spPr/>
      <dgm:t>
        <a:bodyPr/>
        <a:lstStyle/>
        <a:p>
          <a:endParaRPr lang="en-US"/>
        </a:p>
      </dgm:t>
    </dgm:pt>
    <dgm:pt modelId="{8FFF4CA2-E1EC-4735-839D-3D8EFD7ED4D7}">
      <dgm:prSet/>
      <dgm:spPr/>
      <dgm:t>
        <a:bodyPr/>
        <a:lstStyle/>
        <a:p>
          <a:r>
            <a:rPr lang="en-US"/>
            <a:t>Excessive number of checking accounts or frequent changes in banking accounts Excessive number of year‐end transactions</a:t>
          </a:r>
        </a:p>
      </dgm:t>
    </dgm:pt>
    <dgm:pt modelId="{7FB067A1-D417-4709-9832-76A43AE91919}" type="parTrans" cxnId="{316775C6-6D0B-41AC-B484-43E2988E1C04}">
      <dgm:prSet/>
      <dgm:spPr/>
      <dgm:t>
        <a:bodyPr/>
        <a:lstStyle/>
        <a:p>
          <a:endParaRPr lang="en-US"/>
        </a:p>
      </dgm:t>
    </dgm:pt>
    <dgm:pt modelId="{72263395-7AA6-418B-8B04-D855BB88CB0C}" type="sibTrans" cxnId="{316775C6-6D0B-41AC-B484-43E2988E1C04}">
      <dgm:prSet/>
      <dgm:spPr/>
      <dgm:t>
        <a:bodyPr/>
        <a:lstStyle/>
        <a:p>
          <a:endParaRPr lang="en-US"/>
        </a:p>
      </dgm:t>
    </dgm:pt>
    <dgm:pt modelId="{2E5372D3-9F49-491B-8816-9A0FD9618104}">
      <dgm:prSet/>
      <dgm:spPr/>
      <dgm:t>
        <a:bodyPr/>
        <a:lstStyle/>
        <a:p>
          <a:r>
            <a:rPr lang="en-US"/>
            <a:t>High employee turnover rate</a:t>
          </a:r>
        </a:p>
      </dgm:t>
    </dgm:pt>
    <dgm:pt modelId="{385A4C2D-9DC4-4352-8E17-65FA75FF8D37}" type="parTrans" cxnId="{4B97E479-4DA4-462D-937D-BC9D5B0C9D4E}">
      <dgm:prSet/>
      <dgm:spPr/>
      <dgm:t>
        <a:bodyPr/>
        <a:lstStyle/>
        <a:p>
          <a:endParaRPr lang="en-US"/>
        </a:p>
      </dgm:t>
    </dgm:pt>
    <dgm:pt modelId="{CED485E8-648A-4A6A-B5E2-68B64A403F9E}" type="sibTrans" cxnId="{4B97E479-4DA4-462D-937D-BC9D5B0C9D4E}">
      <dgm:prSet/>
      <dgm:spPr/>
      <dgm:t>
        <a:bodyPr/>
        <a:lstStyle/>
        <a:p>
          <a:endParaRPr lang="en-US"/>
        </a:p>
      </dgm:t>
    </dgm:pt>
    <dgm:pt modelId="{75A5507D-3D08-4739-9A0D-677EA26A3103}">
      <dgm:prSet/>
      <dgm:spPr/>
      <dgm:t>
        <a:bodyPr/>
        <a:lstStyle/>
        <a:p>
          <a:r>
            <a:rPr lang="en-US"/>
            <a:t>Service contracts result in no products</a:t>
          </a:r>
        </a:p>
      </dgm:t>
    </dgm:pt>
    <dgm:pt modelId="{57E13706-0FBD-4B50-85CE-756C24187A27}" type="parTrans" cxnId="{16913DF3-A134-4EE6-9AB0-6433586022D3}">
      <dgm:prSet/>
      <dgm:spPr/>
      <dgm:t>
        <a:bodyPr/>
        <a:lstStyle/>
        <a:p>
          <a:endParaRPr lang="en-US"/>
        </a:p>
      </dgm:t>
    </dgm:pt>
    <dgm:pt modelId="{460D1B56-039C-430A-ADBD-EEEF1A1A127B}" type="sibTrans" cxnId="{16913DF3-A134-4EE6-9AB0-6433586022D3}">
      <dgm:prSet/>
      <dgm:spPr/>
      <dgm:t>
        <a:bodyPr/>
        <a:lstStyle/>
        <a:p>
          <a:endParaRPr lang="en-US"/>
        </a:p>
      </dgm:t>
    </dgm:pt>
    <dgm:pt modelId="{F4C2D804-A191-42CF-B65D-8D5BB665283A}" type="pres">
      <dgm:prSet presAssocID="{50A4046C-FE86-4511-9C0C-003B3850261B}" presName="linear" presStyleCnt="0">
        <dgm:presLayoutVars>
          <dgm:animLvl val="lvl"/>
          <dgm:resizeHandles val="exact"/>
        </dgm:presLayoutVars>
      </dgm:prSet>
      <dgm:spPr/>
    </dgm:pt>
    <dgm:pt modelId="{2F7BB0B8-7479-4F77-88FE-27AD0357A229}" type="pres">
      <dgm:prSet presAssocID="{757F0A0C-07E9-4C9C-BB5A-BBE77BA9E960}" presName="parentText" presStyleLbl="node1" presStyleIdx="0" presStyleCnt="2">
        <dgm:presLayoutVars>
          <dgm:chMax val="0"/>
          <dgm:bulletEnabled val="1"/>
        </dgm:presLayoutVars>
      </dgm:prSet>
      <dgm:spPr/>
    </dgm:pt>
    <dgm:pt modelId="{35E3D6B1-FFE0-4C69-A31D-6A9E8113696F}" type="pres">
      <dgm:prSet presAssocID="{757F0A0C-07E9-4C9C-BB5A-BBE77BA9E960}" presName="childText" presStyleLbl="revTx" presStyleIdx="0" presStyleCnt="2">
        <dgm:presLayoutVars>
          <dgm:bulletEnabled val="1"/>
        </dgm:presLayoutVars>
      </dgm:prSet>
      <dgm:spPr/>
    </dgm:pt>
    <dgm:pt modelId="{AB154FFF-61FD-41B7-8469-DAD3A1AEA172}" type="pres">
      <dgm:prSet presAssocID="{862589BF-2081-41EA-A766-E0A8172FE4C8}" presName="parentText" presStyleLbl="node1" presStyleIdx="1" presStyleCnt="2">
        <dgm:presLayoutVars>
          <dgm:chMax val="0"/>
          <dgm:bulletEnabled val="1"/>
        </dgm:presLayoutVars>
      </dgm:prSet>
      <dgm:spPr/>
    </dgm:pt>
    <dgm:pt modelId="{2285A2E9-8672-40CC-AAC8-F22E05AFA433}" type="pres">
      <dgm:prSet presAssocID="{862589BF-2081-41EA-A766-E0A8172FE4C8}" presName="childText" presStyleLbl="revTx" presStyleIdx="1" presStyleCnt="2">
        <dgm:presLayoutVars>
          <dgm:bulletEnabled val="1"/>
        </dgm:presLayoutVars>
      </dgm:prSet>
      <dgm:spPr/>
    </dgm:pt>
  </dgm:ptLst>
  <dgm:cxnLst>
    <dgm:cxn modelId="{91DF0419-601B-48BD-960A-D4DEA6E2ED21}" type="presOf" srcId="{DD40A3F6-8EE3-4C18-99CB-0BD4DF75F676}" destId="{35E3D6B1-FFE0-4C69-A31D-6A9E8113696F}" srcOrd="0" destOrd="1" presId="urn:microsoft.com/office/officeart/2005/8/layout/vList2"/>
    <dgm:cxn modelId="{91E92228-F1E8-44DD-83FC-EB9E8F8596DB}" type="presOf" srcId="{75A5507D-3D08-4739-9A0D-677EA26A3103}" destId="{2285A2E9-8672-40CC-AAC8-F22E05AFA433}" srcOrd="0" destOrd="4" presId="urn:microsoft.com/office/officeart/2005/8/layout/vList2"/>
    <dgm:cxn modelId="{7CAA2161-7FDF-4795-BB98-5CCFECD9AA1F}" type="presOf" srcId="{50A4046C-FE86-4511-9C0C-003B3850261B}" destId="{F4C2D804-A191-42CF-B65D-8D5BB665283A}" srcOrd="0" destOrd="0" presId="urn:microsoft.com/office/officeart/2005/8/layout/vList2"/>
    <dgm:cxn modelId="{35807142-13E1-46D4-9632-2EF96509CEC7}" type="presOf" srcId="{43A794D4-4BD7-4DB1-8249-118762D6F516}" destId="{35E3D6B1-FFE0-4C69-A31D-6A9E8113696F}" srcOrd="0" destOrd="0" presId="urn:microsoft.com/office/officeart/2005/8/layout/vList2"/>
    <dgm:cxn modelId="{88A24A46-A5ED-4822-BDEA-2740B20F1E5B}" srcId="{50A4046C-FE86-4511-9C0C-003B3850261B}" destId="{862589BF-2081-41EA-A766-E0A8172FE4C8}" srcOrd="1" destOrd="0" parTransId="{BB7A4686-28F0-4DCB-9CB8-55352C4815F0}" sibTransId="{9E9E09B4-B7E3-4DA9-9CF6-4965DD8EB9A1}"/>
    <dgm:cxn modelId="{7EB3034C-ED1F-48A7-B004-1C6EB9410252}" srcId="{50A4046C-FE86-4511-9C0C-003B3850261B}" destId="{757F0A0C-07E9-4C9C-BB5A-BBE77BA9E960}" srcOrd="0" destOrd="0" parTransId="{80B119E4-0253-4301-95D5-50198E8D59BC}" sibTransId="{049A04D2-2660-46B9-91F3-AF2842CE6570}"/>
    <dgm:cxn modelId="{4B97E479-4DA4-462D-937D-BC9D5B0C9D4E}" srcId="{862589BF-2081-41EA-A766-E0A8172FE4C8}" destId="{2E5372D3-9F49-491B-8816-9A0FD9618104}" srcOrd="3" destOrd="0" parTransId="{385A4C2D-9DC4-4352-8E17-65FA75FF8D37}" sibTransId="{CED485E8-648A-4A6A-B5E2-68B64A403F9E}"/>
    <dgm:cxn modelId="{A1CDAD86-C047-4F0C-935C-C72D580DB931}" type="presOf" srcId="{E337B902-954E-4409-BB12-B7CF6DF89893}" destId="{2285A2E9-8672-40CC-AAC8-F22E05AFA433}" srcOrd="0" destOrd="1" presId="urn:microsoft.com/office/officeart/2005/8/layout/vList2"/>
    <dgm:cxn modelId="{6FD7BF95-D27F-49D8-81D5-1986020DD890}" type="presOf" srcId="{8FFF4CA2-E1EC-4735-839D-3D8EFD7ED4D7}" destId="{2285A2E9-8672-40CC-AAC8-F22E05AFA433}" srcOrd="0" destOrd="2" presId="urn:microsoft.com/office/officeart/2005/8/layout/vList2"/>
    <dgm:cxn modelId="{1F06D6A7-12DB-4AD4-878B-C07670BFF6C3}" srcId="{757F0A0C-07E9-4C9C-BB5A-BBE77BA9E960}" destId="{DD40A3F6-8EE3-4C18-99CB-0BD4DF75F676}" srcOrd="1" destOrd="0" parTransId="{B80B7B41-4D99-408A-B4A7-99D6F726C2EB}" sibTransId="{831211D5-C020-451A-B6A1-0D6437C477AF}"/>
    <dgm:cxn modelId="{2014E6B0-353D-4033-B08E-52B556059BDE}" type="presOf" srcId="{862589BF-2081-41EA-A766-E0A8172FE4C8}" destId="{AB154FFF-61FD-41B7-8469-DAD3A1AEA172}" srcOrd="0" destOrd="0" presId="urn:microsoft.com/office/officeart/2005/8/layout/vList2"/>
    <dgm:cxn modelId="{A24B16C5-2A35-482F-A9B8-D34B6CDC843A}" type="presOf" srcId="{2E5372D3-9F49-491B-8816-9A0FD9618104}" destId="{2285A2E9-8672-40CC-AAC8-F22E05AFA433}" srcOrd="0" destOrd="3" presId="urn:microsoft.com/office/officeart/2005/8/layout/vList2"/>
    <dgm:cxn modelId="{F71729C6-EBE4-4331-BA2C-6A1D0C1C774B}" type="presOf" srcId="{9661F2F6-A03F-4E25-87E6-198E56B984B1}" destId="{2285A2E9-8672-40CC-AAC8-F22E05AFA433}" srcOrd="0" destOrd="0" presId="urn:microsoft.com/office/officeart/2005/8/layout/vList2"/>
    <dgm:cxn modelId="{316775C6-6D0B-41AC-B484-43E2988E1C04}" srcId="{862589BF-2081-41EA-A766-E0A8172FE4C8}" destId="{8FFF4CA2-E1EC-4735-839D-3D8EFD7ED4D7}" srcOrd="2" destOrd="0" parTransId="{7FB067A1-D417-4709-9832-76A43AE91919}" sibTransId="{72263395-7AA6-418B-8B04-D855BB88CB0C}"/>
    <dgm:cxn modelId="{58C7A0EF-C180-4E88-8740-006507E2B238}" srcId="{862589BF-2081-41EA-A766-E0A8172FE4C8}" destId="{9661F2F6-A03F-4E25-87E6-198E56B984B1}" srcOrd="0" destOrd="0" parTransId="{0C2D2638-D841-4E9D-8AEC-0BB2824CFDE2}" sibTransId="{0652FF30-542E-4789-9087-DA3C444368DB}"/>
    <dgm:cxn modelId="{16913DF3-A134-4EE6-9AB0-6433586022D3}" srcId="{862589BF-2081-41EA-A766-E0A8172FE4C8}" destId="{75A5507D-3D08-4739-9A0D-677EA26A3103}" srcOrd="4" destOrd="0" parTransId="{57E13706-0FBD-4B50-85CE-756C24187A27}" sibTransId="{460D1B56-039C-430A-ADBD-EEEF1A1A127B}"/>
    <dgm:cxn modelId="{7D6986F4-198F-49EC-A4CA-20942DA0402A}" srcId="{757F0A0C-07E9-4C9C-BB5A-BBE77BA9E960}" destId="{43A794D4-4BD7-4DB1-8249-118762D6F516}" srcOrd="0" destOrd="0" parTransId="{F97E3680-2D4B-4EF6-B634-B3DE93C68B42}" sibTransId="{2D6C79F0-7B4C-4E22-AF2D-FF26FF6ED974}"/>
    <dgm:cxn modelId="{71607AFE-EF5E-4858-AEE5-0936782108C4}" srcId="{862589BF-2081-41EA-A766-E0A8172FE4C8}" destId="{E337B902-954E-4409-BB12-B7CF6DF89893}" srcOrd="1" destOrd="0" parTransId="{82D81F60-7CFB-44FC-A1BF-9E302D3EF116}" sibTransId="{8BC16B91-AF4D-4091-903E-F4A79B9312FF}"/>
    <dgm:cxn modelId="{064F36FF-E556-47E4-B9E9-07A466321B5C}" type="presOf" srcId="{757F0A0C-07E9-4C9C-BB5A-BBE77BA9E960}" destId="{2F7BB0B8-7479-4F77-88FE-27AD0357A229}" srcOrd="0" destOrd="0" presId="urn:microsoft.com/office/officeart/2005/8/layout/vList2"/>
    <dgm:cxn modelId="{3CD179D9-703E-4A50-ABA9-69FE4DD47493}" type="presParOf" srcId="{F4C2D804-A191-42CF-B65D-8D5BB665283A}" destId="{2F7BB0B8-7479-4F77-88FE-27AD0357A229}" srcOrd="0" destOrd="0" presId="urn:microsoft.com/office/officeart/2005/8/layout/vList2"/>
    <dgm:cxn modelId="{E82493F8-DD75-4DDD-A497-10D068EBB47F}" type="presParOf" srcId="{F4C2D804-A191-42CF-B65D-8D5BB665283A}" destId="{35E3D6B1-FFE0-4C69-A31D-6A9E8113696F}" srcOrd="1" destOrd="0" presId="urn:microsoft.com/office/officeart/2005/8/layout/vList2"/>
    <dgm:cxn modelId="{F49A74BE-CCF5-4A3E-8774-C6FC1DD36FCD}" type="presParOf" srcId="{F4C2D804-A191-42CF-B65D-8D5BB665283A}" destId="{AB154FFF-61FD-41B7-8469-DAD3A1AEA172}" srcOrd="2" destOrd="0" presId="urn:microsoft.com/office/officeart/2005/8/layout/vList2"/>
    <dgm:cxn modelId="{B266D751-6399-4898-9036-D13A80691EE6}" type="presParOf" srcId="{F4C2D804-A191-42CF-B65D-8D5BB665283A}" destId="{2285A2E9-8672-40CC-AAC8-F22E05AFA43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74BCB9-AC98-4C72-9CEC-5CC6F1CE9895}"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65F6A7DE-5CB4-4209-9DF2-FCF92A10F934}">
      <dgm:prSet/>
      <dgm:spPr/>
      <dgm:t>
        <a:bodyPr/>
        <a:lstStyle/>
        <a:p>
          <a:r>
            <a:rPr lang="en-US"/>
            <a:t>Where is the potential risk?</a:t>
          </a:r>
        </a:p>
      </dgm:t>
    </dgm:pt>
    <dgm:pt modelId="{234A7326-26F8-4F2F-B7AD-E1391D0CBA14}" type="parTrans" cxnId="{3F47177B-6A27-4D09-A011-F902130ADCF0}">
      <dgm:prSet/>
      <dgm:spPr/>
      <dgm:t>
        <a:bodyPr/>
        <a:lstStyle/>
        <a:p>
          <a:endParaRPr lang="en-US"/>
        </a:p>
      </dgm:t>
    </dgm:pt>
    <dgm:pt modelId="{D5F3310F-1143-4338-ADC9-FF1E47FE2C46}" type="sibTrans" cxnId="{3F47177B-6A27-4D09-A011-F902130ADCF0}">
      <dgm:prSet/>
      <dgm:spPr/>
      <dgm:t>
        <a:bodyPr/>
        <a:lstStyle/>
        <a:p>
          <a:endParaRPr lang="en-US"/>
        </a:p>
      </dgm:t>
    </dgm:pt>
    <dgm:pt modelId="{2DF36B6D-57E0-4C15-9E32-E7FE4243CB23}">
      <dgm:prSet/>
      <dgm:spPr/>
      <dgm:t>
        <a:bodyPr/>
        <a:lstStyle/>
        <a:p>
          <a:r>
            <a:rPr lang="en-US"/>
            <a:t>What is the likelihood of an unwanted occurrence and what would be the impact?</a:t>
          </a:r>
        </a:p>
      </dgm:t>
    </dgm:pt>
    <dgm:pt modelId="{6BE431D1-26E4-4467-8F64-FC86258ABE86}" type="parTrans" cxnId="{1225F889-1221-4878-BCF3-6EAFCAFFA409}">
      <dgm:prSet/>
      <dgm:spPr/>
      <dgm:t>
        <a:bodyPr/>
        <a:lstStyle/>
        <a:p>
          <a:endParaRPr lang="en-US"/>
        </a:p>
      </dgm:t>
    </dgm:pt>
    <dgm:pt modelId="{417A0120-36AA-4B0D-8C59-6C9F51EC502B}" type="sibTrans" cxnId="{1225F889-1221-4878-BCF3-6EAFCAFFA409}">
      <dgm:prSet/>
      <dgm:spPr/>
      <dgm:t>
        <a:bodyPr/>
        <a:lstStyle/>
        <a:p>
          <a:endParaRPr lang="en-US"/>
        </a:p>
      </dgm:t>
    </dgm:pt>
    <dgm:pt modelId="{26F1D880-C10F-4FE7-B1E2-D68A46DBC2AC}">
      <dgm:prSet/>
      <dgm:spPr/>
      <dgm:t>
        <a:bodyPr/>
        <a:lstStyle/>
        <a:p>
          <a:r>
            <a:rPr lang="en-US"/>
            <a:t>What compensating controls can be implemented?</a:t>
          </a:r>
        </a:p>
      </dgm:t>
    </dgm:pt>
    <dgm:pt modelId="{C156EE84-07D3-427E-AA64-50C8BD29B779}" type="parTrans" cxnId="{75113FA4-BF01-4CDE-909E-961AAB36ADA4}">
      <dgm:prSet/>
      <dgm:spPr/>
      <dgm:t>
        <a:bodyPr/>
        <a:lstStyle/>
        <a:p>
          <a:endParaRPr lang="en-US"/>
        </a:p>
      </dgm:t>
    </dgm:pt>
    <dgm:pt modelId="{8CD343B8-39B1-4364-8536-0D962DA34300}" type="sibTrans" cxnId="{75113FA4-BF01-4CDE-909E-961AAB36ADA4}">
      <dgm:prSet/>
      <dgm:spPr/>
      <dgm:t>
        <a:bodyPr/>
        <a:lstStyle/>
        <a:p>
          <a:endParaRPr lang="en-US"/>
        </a:p>
      </dgm:t>
    </dgm:pt>
    <dgm:pt modelId="{348CC0E1-3F5C-4B2F-BE36-BC9F3481C05E}">
      <dgm:prSet/>
      <dgm:spPr/>
      <dgm:t>
        <a:bodyPr/>
        <a:lstStyle/>
        <a:p>
          <a:r>
            <a:rPr lang="en-US"/>
            <a:t>Does the cost of the controls exceed their benefit?</a:t>
          </a:r>
        </a:p>
      </dgm:t>
    </dgm:pt>
    <dgm:pt modelId="{42A797A6-5145-4539-83CC-E8FC7D65F45E}" type="parTrans" cxnId="{2DA9858C-9BCC-443C-A1B0-5ED2B0DB8C65}">
      <dgm:prSet/>
      <dgm:spPr/>
      <dgm:t>
        <a:bodyPr/>
        <a:lstStyle/>
        <a:p>
          <a:endParaRPr lang="en-US"/>
        </a:p>
      </dgm:t>
    </dgm:pt>
    <dgm:pt modelId="{65577CFB-7DFC-4E4D-BA7B-753C2DF8280D}" type="sibTrans" cxnId="{2DA9858C-9BCC-443C-A1B0-5ED2B0DB8C65}">
      <dgm:prSet/>
      <dgm:spPr/>
      <dgm:t>
        <a:bodyPr/>
        <a:lstStyle/>
        <a:p>
          <a:endParaRPr lang="en-US"/>
        </a:p>
      </dgm:t>
    </dgm:pt>
    <dgm:pt modelId="{053DBD8B-1E42-4A56-B8BC-07BE39476E1C}" type="pres">
      <dgm:prSet presAssocID="{2874BCB9-AC98-4C72-9CEC-5CC6F1CE9895}" presName="root" presStyleCnt="0">
        <dgm:presLayoutVars>
          <dgm:dir/>
          <dgm:resizeHandles val="exact"/>
        </dgm:presLayoutVars>
      </dgm:prSet>
      <dgm:spPr/>
    </dgm:pt>
    <dgm:pt modelId="{3B8F8C67-4EF6-4653-B33B-B0D7E04C7433}" type="pres">
      <dgm:prSet presAssocID="{2874BCB9-AC98-4C72-9CEC-5CC6F1CE9895}" presName="container" presStyleCnt="0">
        <dgm:presLayoutVars>
          <dgm:dir/>
          <dgm:resizeHandles val="exact"/>
        </dgm:presLayoutVars>
      </dgm:prSet>
      <dgm:spPr/>
    </dgm:pt>
    <dgm:pt modelId="{142A2512-6324-4ABB-A91F-04E1F301E421}" type="pres">
      <dgm:prSet presAssocID="{65F6A7DE-5CB4-4209-9DF2-FCF92A10F934}" presName="compNode" presStyleCnt="0"/>
      <dgm:spPr/>
    </dgm:pt>
    <dgm:pt modelId="{56ED2D45-B98C-448A-99E5-AC7CF0DEF8BF}" type="pres">
      <dgm:prSet presAssocID="{65F6A7DE-5CB4-4209-9DF2-FCF92A10F934}" presName="iconBgRect" presStyleLbl="bgShp" presStyleIdx="0" presStyleCnt="4"/>
      <dgm:spPr/>
    </dgm:pt>
    <dgm:pt modelId="{0CD05BBC-4D4D-4AA4-81F4-15961B6D8B6A}" type="pres">
      <dgm:prSet presAssocID="{65F6A7DE-5CB4-4209-9DF2-FCF92A10F9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9E615D0A-FA3A-42FA-A4D8-6683A67FFA4B}" type="pres">
      <dgm:prSet presAssocID="{65F6A7DE-5CB4-4209-9DF2-FCF92A10F934}" presName="spaceRect" presStyleCnt="0"/>
      <dgm:spPr/>
    </dgm:pt>
    <dgm:pt modelId="{F94F18B9-D6AF-4E1F-A1D2-0306CA652CCE}" type="pres">
      <dgm:prSet presAssocID="{65F6A7DE-5CB4-4209-9DF2-FCF92A10F934}" presName="textRect" presStyleLbl="revTx" presStyleIdx="0" presStyleCnt="4">
        <dgm:presLayoutVars>
          <dgm:chMax val="1"/>
          <dgm:chPref val="1"/>
        </dgm:presLayoutVars>
      </dgm:prSet>
      <dgm:spPr/>
    </dgm:pt>
    <dgm:pt modelId="{BD194F12-DC2B-48DE-AA9C-8E933B60D369}" type="pres">
      <dgm:prSet presAssocID="{D5F3310F-1143-4338-ADC9-FF1E47FE2C46}" presName="sibTrans" presStyleLbl="sibTrans2D1" presStyleIdx="0" presStyleCnt="0"/>
      <dgm:spPr/>
    </dgm:pt>
    <dgm:pt modelId="{FB9F41EC-D6C9-4D89-BD75-59BD9E3DB2CE}" type="pres">
      <dgm:prSet presAssocID="{2DF36B6D-57E0-4C15-9E32-E7FE4243CB23}" presName="compNode" presStyleCnt="0"/>
      <dgm:spPr/>
    </dgm:pt>
    <dgm:pt modelId="{80FCD518-CEDC-4049-88DB-ED1FB5A96707}" type="pres">
      <dgm:prSet presAssocID="{2DF36B6D-57E0-4C15-9E32-E7FE4243CB23}" presName="iconBgRect" presStyleLbl="bgShp" presStyleIdx="1" presStyleCnt="4"/>
      <dgm:spPr/>
    </dgm:pt>
    <dgm:pt modelId="{62C16815-CD08-44A3-ACCE-A9D034A678EA}" type="pres">
      <dgm:prSet presAssocID="{2DF36B6D-57E0-4C15-9E32-E7FE4243CB2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1D0FDFC6-2E9E-4E19-AB43-913520A27A79}" type="pres">
      <dgm:prSet presAssocID="{2DF36B6D-57E0-4C15-9E32-E7FE4243CB23}" presName="spaceRect" presStyleCnt="0"/>
      <dgm:spPr/>
    </dgm:pt>
    <dgm:pt modelId="{9069ECA7-4513-44A7-AC0A-6EE59C361370}" type="pres">
      <dgm:prSet presAssocID="{2DF36B6D-57E0-4C15-9E32-E7FE4243CB23}" presName="textRect" presStyleLbl="revTx" presStyleIdx="1" presStyleCnt="4">
        <dgm:presLayoutVars>
          <dgm:chMax val="1"/>
          <dgm:chPref val="1"/>
        </dgm:presLayoutVars>
      </dgm:prSet>
      <dgm:spPr/>
    </dgm:pt>
    <dgm:pt modelId="{29F4D79B-7687-453E-9D4F-95DFC30D07AC}" type="pres">
      <dgm:prSet presAssocID="{417A0120-36AA-4B0D-8C59-6C9F51EC502B}" presName="sibTrans" presStyleLbl="sibTrans2D1" presStyleIdx="0" presStyleCnt="0"/>
      <dgm:spPr/>
    </dgm:pt>
    <dgm:pt modelId="{6041B2B3-B089-4840-ADA6-CF469E01E14D}" type="pres">
      <dgm:prSet presAssocID="{26F1D880-C10F-4FE7-B1E2-D68A46DBC2AC}" presName="compNode" presStyleCnt="0"/>
      <dgm:spPr/>
    </dgm:pt>
    <dgm:pt modelId="{E348AFD9-2003-4E84-93B1-ED381D943090}" type="pres">
      <dgm:prSet presAssocID="{26F1D880-C10F-4FE7-B1E2-D68A46DBC2AC}" presName="iconBgRect" presStyleLbl="bgShp" presStyleIdx="2" presStyleCnt="4"/>
      <dgm:spPr/>
    </dgm:pt>
    <dgm:pt modelId="{2C1ADB2C-2FEF-49F2-A6AA-EA1151F0CFB0}" type="pres">
      <dgm:prSet presAssocID="{26F1D880-C10F-4FE7-B1E2-D68A46DBC2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F48B630-6D71-4E7D-827D-EDC094852BC5}" type="pres">
      <dgm:prSet presAssocID="{26F1D880-C10F-4FE7-B1E2-D68A46DBC2AC}" presName="spaceRect" presStyleCnt="0"/>
      <dgm:spPr/>
    </dgm:pt>
    <dgm:pt modelId="{0ABAA30F-C642-40AA-86FA-17895B32FBFA}" type="pres">
      <dgm:prSet presAssocID="{26F1D880-C10F-4FE7-B1E2-D68A46DBC2AC}" presName="textRect" presStyleLbl="revTx" presStyleIdx="2" presStyleCnt="4">
        <dgm:presLayoutVars>
          <dgm:chMax val="1"/>
          <dgm:chPref val="1"/>
        </dgm:presLayoutVars>
      </dgm:prSet>
      <dgm:spPr/>
    </dgm:pt>
    <dgm:pt modelId="{AD311235-D6EB-4027-87B0-214C1822E05A}" type="pres">
      <dgm:prSet presAssocID="{8CD343B8-39B1-4364-8536-0D962DA34300}" presName="sibTrans" presStyleLbl="sibTrans2D1" presStyleIdx="0" presStyleCnt="0"/>
      <dgm:spPr/>
    </dgm:pt>
    <dgm:pt modelId="{D97447BE-385D-4E05-A80C-332FC7564DD0}" type="pres">
      <dgm:prSet presAssocID="{348CC0E1-3F5C-4B2F-BE36-BC9F3481C05E}" presName="compNode" presStyleCnt="0"/>
      <dgm:spPr/>
    </dgm:pt>
    <dgm:pt modelId="{C225F13D-B97B-4F45-81B5-9E728F81B4EE}" type="pres">
      <dgm:prSet presAssocID="{348CC0E1-3F5C-4B2F-BE36-BC9F3481C05E}" presName="iconBgRect" presStyleLbl="bgShp" presStyleIdx="3" presStyleCnt="4"/>
      <dgm:spPr/>
    </dgm:pt>
    <dgm:pt modelId="{2663C0CC-9E8A-4866-932A-0A3F0B63512C}" type="pres">
      <dgm:prSet presAssocID="{348CC0E1-3F5C-4B2F-BE36-BC9F3481C0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74A846E9-5906-41EC-A9EC-BDE6A7514E9A}" type="pres">
      <dgm:prSet presAssocID="{348CC0E1-3F5C-4B2F-BE36-BC9F3481C05E}" presName="spaceRect" presStyleCnt="0"/>
      <dgm:spPr/>
    </dgm:pt>
    <dgm:pt modelId="{E7BFEF21-408D-4C1F-A396-826228F5D7D8}" type="pres">
      <dgm:prSet presAssocID="{348CC0E1-3F5C-4B2F-BE36-BC9F3481C05E}" presName="textRect" presStyleLbl="revTx" presStyleIdx="3" presStyleCnt="4">
        <dgm:presLayoutVars>
          <dgm:chMax val="1"/>
          <dgm:chPref val="1"/>
        </dgm:presLayoutVars>
      </dgm:prSet>
      <dgm:spPr/>
    </dgm:pt>
  </dgm:ptLst>
  <dgm:cxnLst>
    <dgm:cxn modelId="{EAE2B03A-C7A4-4199-971B-4FB8D864E4C9}" type="presOf" srcId="{8CD343B8-39B1-4364-8536-0D962DA34300}" destId="{AD311235-D6EB-4027-87B0-214C1822E05A}" srcOrd="0" destOrd="0" presId="urn:microsoft.com/office/officeart/2018/2/layout/IconCircleList"/>
    <dgm:cxn modelId="{3F47177B-6A27-4D09-A011-F902130ADCF0}" srcId="{2874BCB9-AC98-4C72-9CEC-5CC6F1CE9895}" destId="{65F6A7DE-5CB4-4209-9DF2-FCF92A10F934}" srcOrd="0" destOrd="0" parTransId="{234A7326-26F8-4F2F-B7AD-E1391D0CBA14}" sibTransId="{D5F3310F-1143-4338-ADC9-FF1E47FE2C46}"/>
    <dgm:cxn modelId="{1225F889-1221-4878-BCF3-6EAFCAFFA409}" srcId="{2874BCB9-AC98-4C72-9CEC-5CC6F1CE9895}" destId="{2DF36B6D-57E0-4C15-9E32-E7FE4243CB23}" srcOrd="1" destOrd="0" parTransId="{6BE431D1-26E4-4467-8F64-FC86258ABE86}" sibTransId="{417A0120-36AA-4B0D-8C59-6C9F51EC502B}"/>
    <dgm:cxn modelId="{2DA9858C-9BCC-443C-A1B0-5ED2B0DB8C65}" srcId="{2874BCB9-AC98-4C72-9CEC-5CC6F1CE9895}" destId="{348CC0E1-3F5C-4B2F-BE36-BC9F3481C05E}" srcOrd="3" destOrd="0" parTransId="{42A797A6-5145-4539-83CC-E8FC7D65F45E}" sibTransId="{65577CFB-7DFC-4E4D-BA7B-753C2DF8280D}"/>
    <dgm:cxn modelId="{2783998C-88D1-4EA3-944D-D25AD53CE719}" type="presOf" srcId="{65F6A7DE-5CB4-4209-9DF2-FCF92A10F934}" destId="{F94F18B9-D6AF-4E1F-A1D2-0306CA652CCE}" srcOrd="0" destOrd="0" presId="urn:microsoft.com/office/officeart/2018/2/layout/IconCircleList"/>
    <dgm:cxn modelId="{FD2DEF9E-8C01-41EA-94A3-89DF8BC42DD6}" type="presOf" srcId="{D5F3310F-1143-4338-ADC9-FF1E47FE2C46}" destId="{BD194F12-DC2B-48DE-AA9C-8E933B60D369}" srcOrd="0" destOrd="0" presId="urn:microsoft.com/office/officeart/2018/2/layout/IconCircleList"/>
    <dgm:cxn modelId="{75113FA4-BF01-4CDE-909E-961AAB36ADA4}" srcId="{2874BCB9-AC98-4C72-9CEC-5CC6F1CE9895}" destId="{26F1D880-C10F-4FE7-B1E2-D68A46DBC2AC}" srcOrd="2" destOrd="0" parTransId="{C156EE84-07D3-427E-AA64-50C8BD29B779}" sibTransId="{8CD343B8-39B1-4364-8536-0D962DA34300}"/>
    <dgm:cxn modelId="{92D27EA9-A5B1-4131-8AF9-DB5887A613C2}" type="presOf" srcId="{26F1D880-C10F-4FE7-B1E2-D68A46DBC2AC}" destId="{0ABAA30F-C642-40AA-86FA-17895B32FBFA}" srcOrd="0" destOrd="0" presId="urn:microsoft.com/office/officeart/2018/2/layout/IconCircleList"/>
    <dgm:cxn modelId="{6EF4C9CC-2A86-4E60-93E0-275519434A27}" type="presOf" srcId="{2874BCB9-AC98-4C72-9CEC-5CC6F1CE9895}" destId="{053DBD8B-1E42-4A56-B8BC-07BE39476E1C}" srcOrd="0" destOrd="0" presId="urn:microsoft.com/office/officeart/2018/2/layout/IconCircleList"/>
    <dgm:cxn modelId="{7ED41ADD-46F6-4AAE-BDAA-E3CEED016809}" type="presOf" srcId="{2DF36B6D-57E0-4C15-9E32-E7FE4243CB23}" destId="{9069ECA7-4513-44A7-AC0A-6EE59C361370}" srcOrd="0" destOrd="0" presId="urn:microsoft.com/office/officeart/2018/2/layout/IconCircleList"/>
    <dgm:cxn modelId="{28E1E6E0-4076-4380-A837-059B5552F5F9}" type="presOf" srcId="{348CC0E1-3F5C-4B2F-BE36-BC9F3481C05E}" destId="{E7BFEF21-408D-4C1F-A396-826228F5D7D8}" srcOrd="0" destOrd="0" presId="urn:microsoft.com/office/officeart/2018/2/layout/IconCircleList"/>
    <dgm:cxn modelId="{140A58E7-ED08-46C7-B8D2-0C644588CAA3}" type="presOf" srcId="{417A0120-36AA-4B0D-8C59-6C9F51EC502B}" destId="{29F4D79B-7687-453E-9D4F-95DFC30D07AC}" srcOrd="0" destOrd="0" presId="urn:microsoft.com/office/officeart/2018/2/layout/IconCircleList"/>
    <dgm:cxn modelId="{7982F5CC-F984-4F28-A185-7BD93274921B}" type="presParOf" srcId="{053DBD8B-1E42-4A56-B8BC-07BE39476E1C}" destId="{3B8F8C67-4EF6-4653-B33B-B0D7E04C7433}" srcOrd="0" destOrd="0" presId="urn:microsoft.com/office/officeart/2018/2/layout/IconCircleList"/>
    <dgm:cxn modelId="{076FB26F-BAB3-47DF-843A-4E5744A1D5E5}" type="presParOf" srcId="{3B8F8C67-4EF6-4653-B33B-B0D7E04C7433}" destId="{142A2512-6324-4ABB-A91F-04E1F301E421}" srcOrd="0" destOrd="0" presId="urn:microsoft.com/office/officeart/2018/2/layout/IconCircleList"/>
    <dgm:cxn modelId="{474517E6-BFC9-49A2-93DD-35759FE1FEB1}" type="presParOf" srcId="{142A2512-6324-4ABB-A91F-04E1F301E421}" destId="{56ED2D45-B98C-448A-99E5-AC7CF0DEF8BF}" srcOrd="0" destOrd="0" presId="urn:microsoft.com/office/officeart/2018/2/layout/IconCircleList"/>
    <dgm:cxn modelId="{C2CAE941-873F-4A74-A402-38FE4CCC3A4E}" type="presParOf" srcId="{142A2512-6324-4ABB-A91F-04E1F301E421}" destId="{0CD05BBC-4D4D-4AA4-81F4-15961B6D8B6A}" srcOrd="1" destOrd="0" presId="urn:microsoft.com/office/officeart/2018/2/layout/IconCircleList"/>
    <dgm:cxn modelId="{E3554775-5595-4095-8896-F4802B2E44AB}" type="presParOf" srcId="{142A2512-6324-4ABB-A91F-04E1F301E421}" destId="{9E615D0A-FA3A-42FA-A4D8-6683A67FFA4B}" srcOrd="2" destOrd="0" presId="urn:microsoft.com/office/officeart/2018/2/layout/IconCircleList"/>
    <dgm:cxn modelId="{64B6B44A-5F92-4835-961E-4CEFCF988A7E}" type="presParOf" srcId="{142A2512-6324-4ABB-A91F-04E1F301E421}" destId="{F94F18B9-D6AF-4E1F-A1D2-0306CA652CCE}" srcOrd="3" destOrd="0" presId="urn:microsoft.com/office/officeart/2018/2/layout/IconCircleList"/>
    <dgm:cxn modelId="{848281FD-F3C3-4D93-9E6F-284C1FF52D6F}" type="presParOf" srcId="{3B8F8C67-4EF6-4653-B33B-B0D7E04C7433}" destId="{BD194F12-DC2B-48DE-AA9C-8E933B60D369}" srcOrd="1" destOrd="0" presId="urn:microsoft.com/office/officeart/2018/2/layout/IconCircleList"/>
    <dgm:cxn modelId="{02449C95-E997-4004-A280-5BDE02F0CE0B}" type="presParOf" srcId="{3B8F8C67-4EF6-4653-B33B-B0D7E04C7433}" destId="{FB9F41EC-D6C9-4D89-BD75-59BD9E3DB2CE}" srcOrd="2" destOrd="0" presId="urn:microsoft.com/office/officeart/2018/2/layout/IconCircleList"/>
    <dgm:cxn modelId="{74B6FD74-4B42-4943-A99A-A07F82CDB968}" type="presParOf" srcId="{FB9F41EC-D6C9-4D89-BD75-59BD9E3DB2CE}" destId="{80FCD518-CEDC-4049-88DB-ED1FB5A96707}" srcOrd="0" destOrd="0" presId="urn:microsoft.com/office/officeart/2018/2/layout/IconCircleList"/>
    <dgm:cxn modelId="{1AE2C935-A7C4-497F-AE85-53C64855055B}" type="presParOf" srcId="{FB9F41EC-D6C9-4D89-BD75-59BD9E3DB2CE}" destId="{62C16815-CD08-44A3-ACCE-A9D034A678EA}" srcOrd="1" destOrd="0" presId="urn:microsoft.com/office/officeart/2018/2/layout/IconCircleList"/>
    <dgm:cxn modelId="{574DFFC4-4E76-40A4-8109-63CF07363D62}" type="presParOf" srcId="{FB9F41EC-D6C9-4D89-BD75-59BD9E3DB2CE}" destId="{1D0FDFC6-2E9E-4E19-AB43-913520A27A79}" srcOrd="2" destOrd="0" presId="urn:microsoft.com/office/officeart/2018/2/layout/IconCircleList"/>
    <dgm:cxn modelId="{FE99DDEC-42C3-46B7-9BD5-BB725BB06E23}" type="presParOf" srcId="{FB9F41EC-D6C9-4D89-BD75-59BD9E3DB2CE}" destId="{9069ECA7-4513-44A7-AC0A-6EE59C361370}" srcOrd="3" destOrd="0" presId="urn:microsoft.com/office/officeart/2018/2/layout/IconCircleList"/>
    <dgm:cxn modelId="{F351C473-2C36-4A8A-81A6-EE21ECFBD1FB}" type="presParOf" srcId="{3B8F8C67-4EF6-4653-B33B-B0D7E04C7433}" destId="{29F4D79B-7687-453E-9D4F-95DFC30D07AC}" srcOrd="3" destOrd="0" presId="urn:microsoft.com/office/officeart/2018/2/layout/IconCircleList"/>
    <dgm:cxn modelId="{313BB77D-3208-4E7D-A10D-874C9979AA17}" type="presParOf" srcId="{3B8F8C67-4EF6-4653-B33B-B0D7E04C7433}" destId="{6041B2B3-B089-4840-ADA6-CF469E01E14D}" srcOrd="4" destOrd="0" presId="urn:microsoft.com/office/officeart/2018/2/layout/IconCircleList"/>
    <dgm:cxn modelId="{A98D2EF6-CC68-47FD-8A77-3B71D134E4C4}" type="presParOf" srcId="{6041B2B3-B089-4840-ADA6-CF469E01E14D}" destId="{E348AFD9-2003-4E84-93B1-ED381D943090}" srcOrd="0" destOrd="0" presId="urn:microsoft.com/office/officeart/2018/2/layout/IconCircleList"/>
    <dgm:cxn modelId="{CB3E79B0-FB72-4518-A50C-C38248E0E6FF}" type="presParOf" srcId="{6041B2B3-B089-4840-ADA6-CF469E01E14D}" destId="{2C1ADB2C-2FEF-49F2-A6AA-EA1151F0CFB0}" srcOrd="1" destOrd="0" presId="urn:microsoft.com/office/officeart/2018/2/layout/IconCircleList"/>
    <dgm:cxn modelId="{15591822-BF3D-4A3D-9DAF-1F623D5F9EC6}" type="presParOf" srcId="{6041B2B3-B089-4840-ADA6-CF469E01E14D}" destId="{5F48B630-6D71-4E7D-827D-EDC094852BC5}" srcOrd="2" destOrd="0" presId="urn:microsoft.com/office/officeart/2018/2/layout/IconCircleList"/>
    <dgm:cxn modelId="{27D759A7-9903-4D64-A802-AE2E27F320C7}" type="presParOf" srcId="{6041B2B3-B089-4840-ADA6-CF469E01E14D}" destId="{0ABAA30F-C642-40AA-86FA-17895B32FBFA}" srcOrd="3" destOrd="0" presId="urn:microsoft.com/office/officeart/2018/2/layout/IconCircleList"/>
    <dgm:cxn modelId="{B0A52DA3-BCFA-4831-B33A-ACE44BFDDEEA}" type="presParOf" srcId="{3B8F8C67-4EF6-4653-B33B-B0D7E04C7433}" destId="{AD311235-D6EB-4027-87B0-214C1822E05A}" srcOrd="5" destOrd="0" presId="urn:microsoft.com/office/officeart/2018/2/layout/IconCircleList"/>
    <dgm:cxn modelId="{3F27F34A-8CBE-4FEC-86F0-E94271FB5FA4}" type="presParOf" srcId="{3B8F8C67-4EF6-4653-B33B-B0D7E04C7433}" destId="{D97447BE-385D-4E05-A80C-332FC7564DD0}" srcOrd="6" destOrd="0" presId="urn:microsoft.com/office/officeart/2018/2/layout/IconCircleList"/>
    <dgm:cxn modelId="{967DDCD6-58CB-4B1F-BBC9-7690936972D3}" type="presParOf" srcId="{D97447BE-385D-4E05-A80C-332FC7564DD0}" destId="{C225F13D-B97B-4F45-81B5-9E728F81B4EE}" srcOrd="0" destOrd="0" presId="urn:microsoft.com/office/officeart/2018/2/layout/IconCircleList"/>
    <dgm:cxn modelId="{BFB73C80-042F-49D9-AE96-5FB17E12A3C2}" type="presParOf" srcId="{D97447BE-385D-4E05-A80C-332FC7564DD0}" destId="{2663C0CC-9E8A-4866-932A-0A3F0B63512C}" srcOrd="1" destOrd="0" presId="urn:microsoft.com/office/officeart/2018/2/layout/IconCircleList"/>
    <dgm:cxn modelId="{000754FE-1F8E-40F0-90D3-288BE24E8085}" type="presParOf" srcId="{D97447BE-385D-4E05-A80C-332FC7564DD0}" destId="{74A846E9-5906-41EC-A9EC-BDE6A7514E9A}" srcOrd="2" destOrd="0" presId="urn:microsoft.com/office/officeart/2018/2/layout/IconCircleList"/>
    <dgm:cxn modelId="{709909DA-3F41-4015-8429-14A476981448}" type="presParOf" srcId="{D97447BE-385D-4E05-A80C-332FC7564DD0}" destId="{E7BFEF21-408D-4C1F-A396-826228F5D7D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C8AD834-DDE6-48FF-9339-B69F729F646D}" type="doc">
      <dgm:prSet loTypeId="urn:microsoft.com/office/officeart/2005/8/layout/hierarchy2" loCatId="hierarchy" qsTypeId="urn:microsoft.com/office/officeart/2005/8/quickstyle/simple4" qsCatId="simple" csTypeId="urn:microsoft.com/office/officeart/2005/8/colors/accent3_2" csCatId="accent3"/>
      <dgm:spPr/>
      <dgm:t>
        <a:bodyPr/>
        <a:lstStyle/>
        <a:p>
          <a:endParaRPr lang="en-US"/>
        </a:p>
      </dgm:t>
    </dgm:pt>
    <dgm:pt modelId="{C06BC074-218A-4312-82AE-55BAEEED80E8}">
      <dgm:prSet/>
      <dgm:spPr/>
      <dgm:t>
        <a:bodyPr/>
        <a:lstStyle/>
        <a:p>
          <a:r>
            <a:rPr lang="en-US"/>
            <a:t>Up, down, lateral and around.</a:t>
          </a:r>
        </a:p>
      </dgm:t>
    </dgm:pt>
    <dgm:pt modelId="{39AD669E-E83E-43D7-BB39-A5129BAF5DF3}" type="parTrans" cxnId="{699E3039-ED75-474F-8C9C-B45C73F26B49}">
      <dgm:prSet/>
      <dgm:spPr/>
      <dgm:t>
        <a:bodyPr/>
        <a:lstStyle/>
        <a:p>
          <a:endParaRPr lang="en-US"/>
        </a:p>
      </dgm:t>
    </dgm:pt>
    <dgm:pt modelId="{61D561DF-3FC8-490B-84AB-497B8CAD0717}" type="sibTrans" cxnId="{699E3039-ED75-474F-8C9C-B45C73F26B49}">
      <dgm:prSet/>
      <dgm:spPr/>
      <dgm:t>
        <a:bodyPr/>
        <a:lstStyle/>
        <a:p>
          <a:endParaRPr lang="en-US"/>
        </a:p>
      </dgm:t>
    </dgm:pt>
    <dgm:pt modelId="{21F255C7-EAB2-4CCE-AFF1-8EF4DF5F4C22}">
      <dgm:prSet/>
      <dgm:spPr/>
      <dgm:t>
        <a:bodyPr/>
        <a:lstStyle/>
        <a:p>
          <a:r>
            <a:rPr lang="en-US"/>
            <a:t>Accounting policies and procedures manual:</a:t>
          </a:r>
        </a:p>
      </dgm:t>
    </dgm:pt>
    <dgm:pt modelId="{C5B47497-460D-42D6-99AB-8BE8BF6117AE}" type="parTrans" cxnId="{3BD4AA3E-0456-4E80-BC12-7F018AF1C036}">
      <dgm:prSet/>
      <dgm:spPr/>
      <dgm:t>
        <a:bodyPr/>
        <a:lstStyle/>
        <a:p>
          <a:endParaRPr lang="en-US"/>
        </a:p>
      </dgm:t>
    </dgm:pt>
    <dgm:pt modelId="{E1EF41F4-6D53-4A4B-BC40-D84EA290A312}" type="sibTrans" cxnId="{3BD4AA3E-0456-4E80-BC12-7F018AF1C036}">
      <dgm:prSet/>
      <dgm:spPr/>
      <dgm:t>
        <a:bodyPr/>
        <a:lstStyle/>
        <a:p>
          <a:endParaRPr lang="en-US"/>
        </a:p>
      </dgm:t>
    </dgm:pt>
    <dgm:pt modelId="{584B1C4E-BDC3-4058-B67B-FD9561A8E2FA}">
      <dgm:prSet/>
      <dgm:spPr/>
      <dgm:t>
        <a:bodyPr/>
        <a:lstStyle/>
        <a:p>
          <a:r>
            <a:rPr lang="en-US"/>
            <a:t>Clearly outlines specific authority and responsibility</a:t>
          </a:r>
        </a:p>
      </dgm:t>
    </dgm:pt>
    <dgm:pt modelId="{66D6EFC2-3BAC-4BE9-81CB-0169C2BFEEA8}" type="parTrans" cxnId="{E83F5F09-9BB4-47BE-8153-C850C83245CD}">
      <dgm:prSet/>
      <dgm:spPr/>
      <dgm:t>
        <a:bodyPr/>
        <a:lstStyle/>
        <a:p>
          <a:endParaRPr lang="en-US"/>
        </a:p>
      </dgm:t>
    </dgm:pt>
    <dgm:pt modelId="{979BAD43-B55D-4405-97D6-E0CE21F6EB4E}" type="sibTrans" cxnId="{E83F5F09-9BB4-47BE-8153-C850C83245CD}">
      <dgm:prSet/>
      <dgm:spPr/>
      <dgm:t>
        <a:bodyPr/>
        <a:lstStyle/>
        <a:p>
          <a:endParaRPr lang="en-US"/>
        </a:p>
      </dgm:t>
    </dgm:pt>
    <dgm:pt modelId="{7ED3D23A-2CFD-4605-9D16-3DB23BEE978C}">
      <dgm:prSet/>
      <dgm:spPr/>
      <dgm:t>
        <a:bodyPr/>
        <a:lstStyle/>
        <a:p>
          <a:r>
            <a:rPr lang="en-US"/>
            <a:t>Serves as a reference tool</a:t>
          </a:r>
        </a:p>
      </dgm:t>
    </dgm:pt>
    <dgm:pt modelId="{547398C4-56FA-4505-9EAB-CCA9A9E3A37E}" type="parTrans" cxnId="{6BD92357-6A62-46E4-8C03-8A0030B6B2BA}">
      <dgm:prSet/>
      <dgm:spPr/>
      <dgm:t>
        <a:bodyPr/>
        <a:lstStyle/>
        <a:p>
          <a:endParaRPr lang="en-US"/>
        </a:p>
      </dgm:t>
    </dgm:pt>
    <dgm:pt modelId="{D66FBF14-53D0-4595-8CF1-14C34665EA74}" type="sibTrans" cxnId="{6BD92357-6A62-46E4-8C03-8A0030B6B2BA}">
      <dgm:prSet/>
      <dgm:spPr/>
      <dgm:t>
        <a:bodyPr/>
        <a:lstStyle/>
        <a:p>
          <a:endParaRPr lang="en-US"/>
        </a:p>
      </dgm:t>
    </dgm:pt>
    <dgm:pt modelId="{A481BAE2-0EC6-4822-BDA9-3B5B7330E13B}">
      <dgm:prSet/>
      <dgm:spPr/>
      <dgm:t>
        <a:bodyPr/>
        <a:lstStyle/>
        <a:p>
          <a:r>
            <a:rPr lang="en-US"/>
            <a:t>Lessens the threat to continuity due to employee turnover</a:t>
          </a:r>
        </a:p>
      </dgm:t>
    </dgm:pt>
    <dgm:pt modelId="{4C338FE5-EA0B-4431-B5C7-3588286DAA7A}" type="parTrans" cxnId="{B7702087-D966-4E41-AA49-376AD798F96A}">
      <dgm:prSet/>
      <dgm:spPr/>
      <dgm:t>
        <a:bodyPr/>
        <a:lstStyle/>
        <a:p>
          <a:endParaRPr lang="en-US"/>
        </a:p>
      </dgm:t>
    </dgm:pt>
    <dgm:pt modelId="{2E265FC6-7AE7-45DE-9FFA-203074CD0119}" type="sibTrans" cxnId="{B7702087-D966-4E41-AA49-376AD798F96A}">
      <dgm:prSet/>
      <dgm:spPr/>
      <dgm:t>
        <a:bodyPr/>
        <a:lstStyle/>
        <a:p>
          <a:endParaRPr lang="en-US"/>
        </a:p>
      </dgm:t>
    </dgm:pt>
    <dgm:pt modelId="{AB9E98BF-2C75-4F96-9A7F-0DB9E274DC05}" type="pres">
      <dgm:prSet presAssocID="{7C8AD834-DDE6-48FF-9339-B69F729F646D}" presName="diagram" presStyleCnt="0">
        <dgm:presLayoutVars>
          <dgm:chPref val="1"/>
          <dgm:dir/>
          <dgm:animOne val="branch"/>
          <dgm:animLvl val="lvl"/>
          <dgm:resizeHandles val="exact"/>
        </dgm:presLayoutVars>
      </dgm:prSet>
      <dgm:spPr/>
    </dgm:pt>
    <dgm:pt modelId="{455744C1-16A6-4AE4-9D91-858389C6C058}" type="pres">
      <dgm:prSet presAssocID="{C06BC074-218A-4312-82AE-55BAEEED80E8}" presName="root1" presStyleCnt="0"/>
      <dgm:spPr/>
    </dgm:pt>
    <dgm:pt modelId="{3FDB5F40-F06B-43D5-B970-CDEC463B8F26}" type="pres">
      <dgm:prSet presAssocID="{C06BC074-218A-4312-82AE-55BAEEED80E8}" presName="LevelOneTextNode" presStyleLbl="node0" presStyleIdx="0" presStyleCnt="2">
        <dgm:presLayoutVars>
          <dgm:chPref val="3"/>
        </dgm:presLayoutVars>
      </dgm:prSet>
      <dgm:spPr/>
    </dgm:pt>
    <dgm:pt modelId="{09D57F2A-AB3D-4E12-92A3-30686B603778}" type="pres">
      <dgm:prSet presAssocID="{C06BC074-218A-4312-82AE-55BAEEED80E8}" presName="level2hierChild" presStyleCnt="0"/>
      <dgm:spPr/>
    </dgm:pt>
    <dgm:pt modelId="{4EDB9B41-B2A1-4568-BFCF-1D2938769BC0}" type="pres">
      <dgm:prSet presAssocID="{21F255C7-EAB2-4CCE-AFF1-8EF4DF5F4C22}" presName="root1" presStyleCnt="0"/>
      <dgm:spPr/>
    </dgm:pt>
    <dgm:pt modelId="{F6CB00D3-DE05-423C-A3C0-5CC7A54F039E}" type="pres">
      <dgm:prSet presAssocID="{21F255C7-EAB2-4CCE-AFF1-8EF4DF5F4C22}" presName="LevelOneTextNode" presStyleLbl="node0" presStyleIdx="1" presStyleCnt="2">
        <dgm:presLayoutVars>
          <dgm:chPref val="3"/>
        </dgm:presLayoutVars>
      </dgm:prSet>
      <dgm:spPr/>
    </dgm:pt>
    <dgm:pt modelId="{ACD7542B-03D3-4AD2-B650-87A075D03DF9}" type="pres">
      <dgm:prSet presAssocID="{21F255C7-EAB2-4CCE-AFF1-8EF4DF5F4C22}" presName="level2hierChild" presStyleCnt="0"/>
      <dgm:spPr/>
    </dgm:pt>
    <dgm:pt modelId="{474868DD-31ED-4BFF-9ADA-0B1BED7B62A6}" type="pres">
      <dgm:prSet presAssocID="{66D6EFC2-3BAC-4BE9-81CB-0169C2BFEEA8}" presName="conn2-1" presStyleLbl="parChTrans1D2" presStyleIdx="0" presStyleCnt="3"/>
      <dgm:spPr/>
    </dgm:pt>
    <dgm:pt modelId="{9A97CAFA-76F8-496D-BE7A-677B66C3E34A}" type="pres">
      <dgm:prSet presAssocID="{66D6EFC2-3BAC-4BE9-81CB-0169C2BFEEA8}" presName="connTx" presStyleLbl="parChTrans1D2" presStyleIdx="0" presStyleCnt="3"/>
      <dgm:spPr/>
    </dgm:pt>
    <dgm:pt modelId="{B8C67032-05ED-430C-A0E8-86E462472610}" type="pres">
      <dgm:prSet presAssocID="{584B1C4E-BDC3-4058-B67B-FD9561A8E2FA}" presName="root2" presStyleCnt="0"/>
      <dgm:spPr/>
    </dgm:pt>
    <dgm:pt modelId="{4B08D0FD-F30C-4F53-BFF1-8309278F655B}" type="pres">
      <dgm:prSet presAssocID="{584B1C4E-BDC3-4058-B67B-FD9561A8E2FA}" presName="LevelTwoTextNode" presStyleLbl="node2" presStyleIdx="0" presStyleCnt="3">
        <dgm:presLayoutVars>
          <dgm:chPref val="3"/>
        </dgm:presLayoutVars>
      </dgm:prSet>
      <dgm:spPr/>
    </dgm:pt>
    <dgm:pt modelId="{CEAA64AC-DF97-49C7-AE2C-5F5711FA656A}" type="pres">
      <dgm:prSet presAssocID="{584B1C4E-BDC3-4058-B67B-FD9561A8E2FA}" presName="level3hierChild" presStyleCnt="0"/>
      <dgm:spPr/>
    </dgm:pt>
    <dgm:pt modelId="{B199F718-F96C-4AC4-B785-03DD42F0BA86}" type="pres">
      <dgm:prSet presAssocID="{547398C4-56FA-4505-9EAB-CCA9A9E3A37E}" presName="conn2-1" presStyleLbl="parChTrans1D2" presStyleIdx="1" presStyleCnt="3"/>
      <dgm:spPr/>
    </dgm:pt>
    <dgm:pt modelId="{AF4C33DB-3F09-497C-A2A4-C29799E576A5}" type="pres">
      <dgm:prSet presAssocID="{547398C4-56FA-4505-9EAB-CCA9A9E3A37E}" presName="connTx" presStyleLbl="parChTrans1D2" presStyleIdx="1" presStyleCnt="3"/>
      <dgm:spPr/>
    </dgm:pt>
    <dgm:pt modelId="{F85284FB-9282-4307-9BDC-43D99C2B54CB}" type="pres">
      <dgm:prSet presAssocID="{7ED3D23A-2CFD-4605-9D16-3DB23BEE978C}" presName="root2" presStyleCnt="0"/>
      <dgm:spPr/>
    </dgm:pt>
    <dgm:pt modelId="{282B9241-08DD-4A46-8C73-1FBFD96A41C9}" type="pres">
      <dgm:prSet presAssocID="{7ED3D23A-2CFD-4605-9D16-3DB23BEE978C}" presName="LevelTwoTextNode" presStyleLbl="node2" presStyleIdx="1" presStyleCnt="3">
        <dgm:presLayoutVars>
          <dgm:chPref val="3"/>
        </dgm:presLayoutVars>
      </dgm:prSet>
      <dgm:spPr/>
    </dgm:pt>
    <dgm:pt modelId="{F218EA41-A03E-48F1-8D6B-A95602A8FC64}" type="pres">
      <dgm:prSet presAssocID="{7ED3D23A-2CFD-4605-9D16-3DB23BEE978C}" presName="level3hierChild" presStyleCnt="0"/>
      <dgm:spPr/>
    </dgm:pt>
    <dgm:pt modelId="{1427A9A1-E681-4D9F-A15F-E32D030232CA}" type="pres">
      <dgm:prSet presAssocID="{4C338FE5-EA0B-4431-B5C7-3588286DAA7A}" presName="conn2-1" presStyleLbl="parChTrans1D2" presStyleIdx="2" presStyleCnt="3"/>
      <dgm:spPr/>
    </dgm:pt>
    <dgm:pt modelId="{91EB513E-889F-4D07-9AFA-960227AC88DC}" type="pres">
      <dgm:prSet presAssocID="{4C338FE5-EA0B-4431-B5C7-3588286DAA7A}" presName="connTx" presStyleLbl="parChTrans1D2" presStyleIdx="2" presStyleCnt="3"/>
      <dgm:spPr/>
    </dgm:pt>
    <dgm:pt modelId="{A624AAD1-2E01-43B3-A94C-813D3A53023B}" type="pres">
      <dgm:prSet presAssocID="{A481BAE2-0EC6-4822-BDA9-3B5B7330E13B}" presName="root2" presStyleCnt="0"/>
      <dgm:spPr/>
    </dgm:pt>
    <dgm:pt modelId="{0D6D3439-9F9A-46D0-9817-D70ACF764E1D}" type="pres">
      <dgm:prSet presAssocID="{A481BAE2-0EC6-4822-BDA9-3B5B7330E13B}" presName="LevelTwoTextNode" presStyleLbl="node2" presStyleIdx="2" presStyleCnt="3">
        <dgm:presLayoutVars>
          <dgm:chPref val="3"/>
        </dgm:presLayoutVars>
      </dgm:prSet>
      <dgm:spPr/>
    </dgm:pt>
    <dgm:pt modelId="{73064506-7A0B-40D5-9B4D-978482CA7C60}" type="pres">
      <dgm:prSet presAssocID="{A481BAE2-0EC6-4822-BDA9-3B5B7330E13B}" presName="level3hierChild" presStyleCnt="0"/>
      <dgm:spPr/>
    </dgm:pt>
  </dgm:ptLst>
  <dgm:cxnLst>
    <dgm:cxn modelId="{CA62BE03-32B2-4AE5-91C9-0F646E6C7CBF}" type="presOf" srcId="{21F255C7-EAB2-4CCE-AFF1-8EF4DF5F4C22}" destId="{F6CB00D3-DE05-423C-A3C0-5CC7A54F039E}" srcOrd="0" destOrd="0" presId="urn:microsoft.com/office/officeart/2005/8/layout/hierarchy2"/>
    <dgm:cxn modelId="{E83F5F09-9BB4-47BE-8153-C850C83245CD}" srcId="{21F255C7-EAB2-4CCE-AFF1-8EF4DF5F4C22}" destId="{584B1C4E-BDC3-4058-B67B-FD9561A8E2FA}" srcOrd="0" destOrd="0" parTransId="{66D6EFC2-3BAC-4BE9-81CB-0169C2BFEEA8}" sibTransId="{979BAD43-B55D-4405-97D6-E0CE21F6EB4E}"/>
    <dgm:cxn modelId="{699E3039-ED75-474F-8C9C-B45C73F26B49}" srcId="{7C8AD834-DDE6-48FF-9339-B69F729F646D}" destId="{C06BC074-218A-4312-82AE-55BAEEED80E8}" srcOrd="0" destOrd="0" parTransId="{39AD669E-E83E-43D7-BB39-A5129BAF5DF3}" sibTransId="{61D561DF-3FC8-490B-84AB-497B8CAD0717}"/>
    <dgm:cxn modelId="{16C09C3E-2BFF-45BC-B549-BE796B5B2133}" type="presOf" srcId="{4C338FE5-EA0B-4431-B5C7-3588286DAA7A}" destId="{91EB513E-889F-4D07-9AFA-960227AC88DC}" srcOrd="1" destOrd="0" presId="urn:microsoft.com/office/officeart/2005/8/layout/hierarchy2"/>
    <dgm:cxn modelId="{3BD4AA3E-0456-4E80-BC12-7F018AF1C036}" srcId="{7C8AD834-DDE6-48FF-9339-B69F729F646D}" destId="{21F255C7-EAB2-4CCE-AFF1-8EF4DF5F4C22}" srcOrd="1" destOrd="0" parTransId="{C5B47497-460D-42D6-99AB-8BE8BF6117AE}" sibTransId="{E1EF41F4-6D53-4A4B-BC40-D84EA290A312}"/>
    <dgm:cxn modelId="{9B3B7055-9B33-4F1B-B3A0-0FC7BD2D35E9}" type="presOf" srcId="{584B1C4E-BDC3-4058-B67B-FD9561A8E2FA}" destId="{4B08D0FD-F30C-4F53-BFF1-8309278F655B}" srcOrd="0" destOrd="0" presId="urn:microsoft.com/office/officeart/2005/8/layout/hierarchy2"/>
    <dgm:cxn modelId="{6BD92357-6A62-46E4-8C03-8A0030B6B2BA}" srcId="{21F255C7-EAB2-4CCE-AFF1-8EF4DF5F4C22}" destId="{7ED3D23A-2CFD-4605-9D16-3DB23BEE978C}" srcOrd="1" destOrd="0" parTransId="{547398C4-56FA-4505-9EAB-CCA9A9E3A37E}" sibTransId="{D66FBF14-53D0-4595-8CF1-14C34665EA74}"/>
    <dgm:cxn modelId="{E8DBDE5A-B8F7-46F9-BD81-7817BBEBD634}" type="presOf" srcId="{4C338FE5-EA0B-4431-B5C7-3588286DAA7A}" destId="{1427A9A1-E681-4D9F-A15F-E32D030232CA}" srcOrd="0" destOrd="0" presId="urn:microsoft.com/office/officeart/2005/8/layout/hierarchy2"/>
    <dgm:cxn modelId="{04CB5B7D-32D7-4920-A67A-0B5A08FB54B0}" type="presOf" srcId="{66D6EFC2-3BAC-4BE9-81CB-0169C2BFEEA8}" destId="{9A97CAFA-76F8-496D-BE7A-677B66C3E34A}" srcOrd="1" destOrd="0" presId="urn:microsoft.com/office/officeart/2005/8/layout/hierarchy2"/>
    <dgm:cxn modelId="{B7702087-D966-4E41-AA49-376AD798F96A}" srcId="{21F255C7-EAB2-4CCE-AFF1-8EF4DF5F4C22}" destId="{A481BAE2-0EC6-4822-BDA9-3B5B7330E13B}" srcOrd="2" destOrd="0" parTransId="{4C338FE5-EA0B-4431-B5C7-3588286DAA7A}" sibTransId="{2E265FC6-7AE7-45DE-9FFA-203074CD0119}"/>
    <dgm:cxn modelId="{22785A8E-B374-4A83-ACDA-B7B40C4D45EE}" type="presOf" srcId="{66D6EFC2-3BAC-4BE9-81CB-0169C2BFEEA8}" destId="{474868DD-31ED-4BFF-9ADA-0B1BED7B62A6}" srcOrd="0" destOrd="0" presId="urn:microsoft.com/office/officeart/2005/8/layout/hierarchy2"/>
    <dgm:cxn modelId="{525355A4-7309-4A84-B27A-D30A9DE7B35B}" type="presOf" srcId="{547398C4-56FA-4505-9EAB-CCA9A9E3A37E}" destId="{AF4C33DB-3F09-497C-A2A4-C29799E576A5}" srcOrd="1" destOrd="0" presId="urn:microsoft.com/office/officeart/2005/8/layout/hierarchy2"/>
    <dgm:cxn modelId="{9CDB4CB0-09CD-4668-B522-AE61CDE6C153}" type="presOf" srcId="{C06BC074-218A-4312-82AE-55BAEEED80E8}" destId="{3FDB5F40-F06B-43D5-B970-CDEC463B8F26}" srcOrd="0" destOrd="0" presId="urn:microsoft.com/office/officeart/2005/8/layout/hierarchy2"/>
    <dgm:cxn modelId="{A86F50BB-559D-4B74-A2B7-26ED8B264C4D}" type="presOf" srcId="{7C8AD834-DDE6-48FF-9339-B69F729F646D}" destId="{AB9E98BF-2C75-4F96-9A7F-0DB9E274DC05}" srcOrd="0" destOrd="0" presId="urn:microsoft.com/office/officeart/2005/8/layout/hierarchy2"/>
    <dgm:cxn modelId="{4BC60ECE-CA73-413A-AA77-1DC88B174046}" type="presOf" srcId="{A481BAE2-0EC6-4822-BDA9-3B5B7330E13B}" destId="{0D6D3439-9F9A-46D0-9817-D70ACF764E1D}" srcOrd="0" destOrd="0" presId="urn:microsoft.com/office/officeart/2005/8/layout/hierarchy2"/>
    <dgm:cxn modelId="{E4A2EBCE-9765-47E9-8D89-17DC2723C65B}" type="presOf" srcId="{547398C4-56FA-4505-9EAB-CCA9A9E3A37E}" destId="{B199F718-F96C-4AC4-B785-03DD42F0BA86}" srcOrd="0" destOrd="0" presId="urn:microsoft.com/office/officeart/2005/8/layout/hierarchy2"/>
    <dgm:cxn modelId="{CF500AFD-08E3-4356-8184-EFE9712060DD}" type="presOf" srcId="{7ED3D23A-2CFD-4605-9D16-3DB23BEE978C}" destId="{282B9241-08DD-4A46-8C73-1FBFD96A41C9}" srcOrd="0" destOrd="0" presId="urn:microsoft.com/office/officeart/2005/8/layout/hierarchy2"/>
    <dgm:cxn modelId="{672A82F9-9C68-482E-9C6A-00B4BA2759B2}" type="presParOf" srcId="{AB9E98BF-2C75-4F96-9A7F-0DB9E274DC05}" destId="{455744C1-16A6-4AE4-9D91-858389C6C058}" srcOrd="0" destOrd="0" presId="urn:microsoft.com/office/officeart/2005/8/layout/hierarchy2"/>
    <dgm:cxn modelId="{915E95E3-3C89-47C8-BCEA-18B3E35A685F}" type="presParOf" srcId="{455744C1-16A6-4AE4-9D91-858389C6C058}" destId="{3FDB5F40-F06B-43D5-B970-CDEC463B8F26}" srcOrd="0" destOrd="0" presId="urn:microsoft.com/office/officeart/2005/8/layout/hierarchy2"/>
    <dgm:cxn modelId="{FE031481-6C59-448E-A812-0B2C07D284B0}" type="presParOf" srcId="{455744C1-16A6-4AE4-9D91-858389C6C058}" destId="{09D57F2A-AB3D-4E12-92A3-30686B603778}" srcOrd="1" destOrd="0" presId="urn:microsoft.com/office/officeart/2005/8/layout/hierarchy2"/>
    <dgm:cxn modelId="{6CA9834D-238D-40A9-84F0-76ABEC35C29B}" type="presParOf" srcId="{AB9E98BF-2C75-4F96-9A7F-0DB9E274DC05}" destId="{4EDB9B41-B2A1-4568-BFCF-1D2938769BC0}" srcOrd="1" destOrd="0" presId="urn:microsoft.com/office/officeart/2005/8/layout/hierarchy2"/>
    <dgm:cxn modelId="{91CF3FD5-673C-4853-B938-AE5CD28921C3}" type="presParOf" srcId="{4EDB9B41-B2A1-4568-BFCF-1D2938769BC0}" destId="{F6CB00D3-DE05-423C-A3C0-5CC7A54F039E}" srcOrd="0" destOrd="0" presId="urn:microsoft.com/office/officeart/2005/8/layout/hierarchy2"/>
    <dgm:cxn modelId="{1A3C007F-85E6-4BEB-9D3F-6CC500A29B69}" type="presParOf" srcId="{4EDB9B41-B2A1-4568-BFCF-1D2938769BC0}" destId="{ACD7542B-03D3-4AD2-B650-87A075D03DF9}" srcOrd="1" destOrd="0" presId="urn:microsoft.com/office/officeart/2005/8/layout/hierarchy2"/>
    <dgm:cxn modelId="{138B7F49-4E7A-4CA8-BE20-7B404716A229}" type="presParOf" srcId="{ACD7542B-03D3-4AD2-B650-87A075D03DF9}" destId="{474868DD-31ED-4BFF-9ADA-0B1BED7B62A6}" srcOrd="0" destOrd="0" presId="urn:microsoft.com/office/officeart/2005/8/layout/hierarchy2"/>
    <dgm:cxn modelId="{46C04EDD-4BDC-48B9-9D4C-602CD46BC65D}" type="presParOf" srcId="{474868DD-31ED-4BFF-9ADA-0B1BED7B62A6}" destId="{9A97CAFA-76F8-496D-BE7A-677B66C3E34A}" srcOrd="0" destOrd="0" presId="urn:microsoft.com/office/officeart/2005/8/layout/hierarchy2"/>
    <dgm:cxn modelId="{F169EBAF-49F4-461D-8AEF-F2A34D2B6A97}" type="presParOf" srcId="{ACD7542B-03D3-4AD2-B650-87A075D03DF9}" destId="{B8C67032-05ED-430C-A0E8-86E462472610}" srcOrd="1" destOrd="0" presId="urn:microsoft.com/office/officeart/2005/8/layout/hierarchy2"/>
    <dgm:cxn modelId="{5E3C2EAA-591D-4094-893D-51864D0F2550}" type="presParOf" srcId="{B8C67032-05ED-430C-A0E8-86E462472610}" destId="{4B08D0FD-F30C-4F53-BFF1-8309278F655B}" srcOrd="0" destOrd="0" presId="urn:microsoft.com/office/officeart/2005/8/layout/hierarchy2"/>
    <dgm:cxn modelId="{635382C8-4EA8-458C-8C11-C8F1E3A14690}" type="presParOf" srcId="{B8C67032-05ED-430C-A0E8-86E462472610}" destId="{CEAA64AC-DF97-49C7-AE2C-5F5711FA656A}" srcOrd="1" destOrd="0" presId="urn:microsoft.com/office/officeart/2005/8/layout/hierarchy2"/>
    <dgm:cxn modelId="{BEAA047E-2534-42A0-82E4-931C582C42D7}" type="presParOf" srcId="{ACD7542B-03D3-4AD2-B650-87A075D03DF9}" destId="{B199F718-F96C-4AC4-B785-03DD42F0BA86}" srcOrd="2" destOrd="0" presId="urn:microsoft.com/office/officeart/2005/8/layout/hierarchy2"/>
    <dgm:cxn modelId="{79E2E9DE-083A-44C6-8161-5BFCBB3ECA49}" type="presParOf" srcId="{B199F718-F96C-4AC4-B785-03DD42F0BA86}" destId="{AF4C33DB-3F09-497C-A2A4-C29799E576A5}" srcOrd="0" destOrd="0" presId="urn:microsoft.com/office/officeart/2005/8/layout/hierarchy2"/>
    <dgm:cxn modelId="{CB033048-091F-4B6C-BFC1-4955EDBE67DF}" type="presParOf" srcId="{ACD7542B-03D3-4AD2-B650-87A075D03DF9}" destId="{F85284FB-9282-4307-9BDC-43D99C2B54CB}" srcOrd="3" destOrd="0" presId="urn:microsoft.com/office/officeart/2005/8/layout/hierarchy2"/>
    <dgm:cxn modelId="{0A26BF3D-12D8-4838-BE5C-20BEEBE01259}" type="presParOf" srcId="{F85284FB-9282-4307-9BDC-43D99C2B54CB}" destId="{282B9241-08DD-4A46-8C73-1FBFD96A41C9}" srcOrd="0" destOrd="0" presId="urn:microsoft.com/office/officeart/2005/8/layout/hierarchy2"/>
    <dgm:cxn modelId="{74C55B6D-A372-4B19-B620-6CADF4B76369}" type="presParOf" srcId="{F85284FB-9282-4307-9BDC-43D99C2B54CB}" destId="{F218EA41-A03E-48F1-8D6B-A95602A8FC64}" srcOrd="1" destOrd="0" presId="urn:microsoft.com/office/officeart/2005/8/layout/hierarchy2"/>
    <dgm:cxn modelId="{94C063A9-9583-4606-A61B-04654D0C2206}" type="presParOf" srcId="{ACD7542B-03D3-4AD2-B650-87A075D03DF9}" destId="{1427A9A1-E681-4D9F-A15F-E32D030232CA}" srcOrd="4" destOrd="0" presId="urn:microsoft.com/office/officeart/2005/8/layout/hierarchy2"/>
    <dgm:cxn modelId="{5E271F08-6D15-4289-8BCE-50404A27F180}" type="presParOf" srcId="{1427A9A1-E681-4D9F-A15F-E32D030232CA}" destId="{91EB513E-889F-4D07-9AFA-960227AC88DC}" srcOrd="0" destOrd="0" presId="urn:microsoft.com/office/officeart/2005/8/layout/hierarchy2"/>
    <dgm:cxn modelId="{26531032-D283-48E6-AA9C-47E0256117A0}" type="presParOf" srcId="{ACD7542B-03D3-4AD2-B650-87A075D03DF9}" destId="{A624AAD1-2E01-43B3-A94C-813D3A53023B}" srcOrd="5" destOrd="0" presId="urn:microsoft.com/office/officeart/2005/8/layout/hierarchy2"/>
    <dgm:cxn modelId="{E9A82BAF-C945-406C-A398-7393D6FAA9EB}" type="presParOf" srcId="{A624AAD1-2E01-43B3-A94C-813D3A53023B}" destId="{0D6D3439-9F9A-46D0-9817-D70ACF764E1D}" srcOrd="0" destOrd="0" presId="urn:microsoft.com/office/officeart/2005/8/layout/hierarchy2"/>
    <dgm:cxn modelId="{839E31A7-CBC6-443D-A0A9-812D14CE7A26}" type="presParOf" srcId="{A624AAD1-2E01-43B3-A94C-813D3A53023B}" destId="{73064506-7A0B-40D5-9B4D-978482CA7C6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8B91AE8-7CA1-4322-9D14-B83C77A205A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E831F5-240C-4403-A21C-05DF122911D2}">
      <dgm:prSet/>
      <dgm:spPr/>
      <dgm:t>
        <a:bodyPr/>
        <a:lstStyle/>
        <a:p>
          <a:r>
            <a:rPr lang="en-US">
              <a:solidFill>
                <a:schemeClr val="accent1">
                  <a:lumMod val="50000"/>
                </a:schemeClr>
              </a:solidFill>
            </a:rPr>
            <a:t>Investigate and resolve discrepancies.</a:t>
          </a:r>
        </a:p>
      </dgm:t>
    </dgm:pt>
    <dgm:pt modelId="{8B38447F-4DC5-4826-A5C8-BF7AC543398F}" type="parTrans" cxnId="{66E0C698-E1EC-4DF1-BFF8-1603A19CA424}">
      <dgm:prSet/>
      <dgm:spPr/>
      <dgm:t>
        <a:bodyPr/>
        <a:lstStyle/>
        <a:p>
          <a:endParaRPr lang="en-US"/>
        </a:p>
      </dgm:t>
    </dgm:pt>
    <dgm:pt modelId="{E61E7080-B9DD-479D-AD01-8C1A58EBF4D0}" type="sibTrans" cxnId="{66E0C698-E1EC-4DF1-BFF8-1603A19CA424}">
      <dgm:prSet/>
      <dgm:spPr/>
      <dgm:t>
        <a:bodyPr/>
        <a:lstStyle/>
        <a:p>
          <a:endParaRPr lang="en-US"/>
        </a:p>
      </dgm:t>
    </dgm:pt>
    <dgm:pt modelId="{22D7C0D4-623A-423A-AAC2-7196078BDB01}">
      <dgm:prSet/>
      <dgm:spPr/>
      <dgm:t>
        <a:bodyPr/>
        <a:lstStyle/>
        <a:p>
          <a:r>
            <a:rPr lang="en-US" dirty="0">
              <a:solidFill>
                <a:schemeClr val="accent1">
                  <a:lumMod val="50000"/>
                </a:schemeClr>
              </a:solidFill>
            </a:rPr>
            <a:t>Maintain professional skepticism – explanations should be supported by some type of evidence.</a:t>
          </a:r>
        </a:p>
      </dgm:t>
    </dgm:pt>
    <dgm:pt modelId="{C0CD5346-C6F3-47CC-BCA1-568CE6A336B7}" type="parTrans" cxnId="{A94AD53A-AD78-414D-91C9-F06B94A53D4D}">
      <dgm:prSet/>
      <dgm:spPr/>
      <dgm:t>
        <a:bodyPr/>
        <a:lstStyle/>
        <a:p>
          <a:endParaRPr lang="en-US"/>
        </a:p>
      </dgm:t>
    </dgm:pt>
    <dgm:pt modelId="{04D514B7-0675-4BDA-8B03-D8E897B63AAF}" type="sibTrans" cxnId="{A94AD53A-AD78-414D-91C9-F06B94A53D4D}">
      <dgm:prSet/>
      <dgm:spPr/>
      <dgm:t>
        <a:bodyPr/>
        <a:lstStyle/>
        <a:p>
          <a:endParaRPr lang="en-US"/>
        </a:p>
      </dgm:t>
    </dgm:pt>
    <dgm:pt modelId="{D441C0F6-4414-4336-9F6F-9060A6883A18}">
      <dgm:prSet/>
      <dgm:spPr/>
      <dgm:t>
        <a:bodyPr/>
        <a:lstStyle/>
        <a:p>
          <a:r>
            <a:rPr lang="en-US">
              <a:solidFill>
                <a:schemeClr val="accent1">
                  <a:lumMod val="50000"/>
                </a:schemeClr>
              </a:solidFill>
            </a:rPr>
            <a:t>Promptly follow-up on all indications of potential errors and irregularities.</a:t>
          </a:r>
        </a:p>
      </dgm:t>
    </dgm:pt>
    <dgm:pt modelId="{1DF29045-86A2-483B-A7F2-1490788DF7D1}" type="parTrans" cxnId="{9C6A6FFD-D546-45B3-BF99-3DDE92488732}">
      <dgm:prSet/>
      <dgm:spPr/>
      <dgm:t>
        <a:bodyPr/>
        <a:lstStyle/>
        <a:p>
          <a:endParaRPr lang="en-US"/>
        </a:p>
      </dgm:t>
    </dgm:pt>
    <dgm:pt modelId="{B0A66331-CDB6-44F9-884A-4454421F651A}" type="sibTrans" cxnId="{9C6A6FFD-D546-45B3-BF99-3DDE92488732}">
      <dgm:prSet/>
      <dgm:spPr/>
      <dgm:t>
        <a:bodyPr/>
        <a:lstStyle/>
        <a:p>
          <a:endParaRPr lang="en-US"/>
        </a:p>
      </dgm:t>
    </dgm:pt>
    <dgm:pt modelId="{A9FCBC3D-5C8F-448B-A9D2-8BE4BA81BCD2}" type="pres">
      <dgm:prSet presAssocID="{F8B91AE8-7CA1-4322-9D14-B83C77A205AC}" presName="root" presStyleCnt="0">
        <dgm:presLayoutVars>
          <dgm:dir/>
          <dgm:resizeHandles val="exact"/>
        </dgm:presLayoutVars>
      </dgm:prSet>
      <dgm:spPr/>
    </dgm:pt>
    <dgm:pt modelId="{A56599EF-6C7A-40BD-9384-024D192B8BD6}" type="pres">
      <dgm:prSet presAssocID="{DAE831F5-240C-4403-A21C-05DF122911D2}" presName="compNode" presStyleCnt="0"/>
      <dgm:spPr/>
    </dgm:pt>
    <dgm:pt modelId="{3E9BAA5F-DE57-4F02-82FA-3C0A00F01E55}" type="pres">
      <dgm:prSet presAssocID="{DAE831F5-240C-4403-A21C-05DF122911D2}" presName="bgRect" presStyleLbl="bgShp" presStyleIdx="0" presStyleCnt="3"/>
      <dgm:spPr/>
    </dgm:pt>
    <dgm:pt modelId="{CC590898-83A5-49B9-9B88-077D38B26997}" type="pres">
      <dgm:prSet presAssocID="{DAE831F5-240C-4403-A21C-05DF122911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91389C45-F202-4EBA-B8C8-72E71961C81A}" type="pres">
      <dgm:prSet presAssocID="{DAE831F5-240C-4403-A21C-05DF122911D2}" presName="spaceRect" presStyleCnt="0"/>
      <dgm:spPr/>
    </dgm:pt>
    <dgm:pt modelId="{B2FC4AB5-EEE0-4776-B2EA-3CE4532FCE6E}" type="pres">
      <dgm:prSet presAssocID="{DAE831F5-240C-4403-A21C-05DF122911D2}" presName="parTx" presStyleLbl="revTx" presStyleIdx="0" presStyleCnt="3">
        <dgm:presLayoutVars>
          <dgm:chMax val="0"/>
          <dgm:chPref val="0"/>
        </dgm:presLayoutVars>
      </dgm:prSet>
      <dgm:spPr/>
    </dgm:pt>
    <dgm:pt modelId="{69F68C52-2AB0-4EEA-90BB-0535410D2EBC}" type="pres">
      <dgm:prSet presAssocID="{E61E7080-B9DD-479D-AD01-8C1A58EBF4D0}" presName="sibTrans" presStyleCnt="0"/>
      <dgm:spPr/>
    </dgm:pt>
    <dgm:pt modelId="{941BA343-1C1F-4E47-B138-0C2053CBD0A0}" type="pres">
      <dgm:prSet presAssocID="{22D7C0D4-623A-423A-AAC2-7196078BDB01}" presName="compNode" presStyleCnt="0"/>
      <dgm:spPr/>
    </dgm:pt>
    <dgm:pt modelId="{36B34249-1170-4911-8E3D-5D8CE6E792C2}" type="pres">
      <dgm:prSet presAssocID="{22D7C0D4-623A-423A-AAC2-7196078BDB01}" presName="bgRect" presStyleLbl="bgShp" presStyleIdx="1" presStyleCnt="3"/>
      <dgm:spPr/>
    </dgm:pt>
    <dgm:pt modelId="{487111B5-C7DA-4CDE-9264-60630874D71D}" type="pres">
      <dgm:prSet presAssocID="{22D7C0D4-623A-423A-AAC2-7196078BDB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7A47154-A741-4AE5-B7B4-9362979F9C79}" type="pres">
      <dgm:prSet presAssocID="{22D7C0D4-623A-423A-AAC2-7196078BDB01}" presName="spaceRect" presStyleCnt="0"/>
      <dgm:spPr/>
    </dgm:pt>
    <dgm:pt modelId="{C2435746-5565-4F30-9BB6-19BA69425EAA}" type="pres">
      <dgm:prSet presAssocID="{22D7C0D4-623A-423A-AAC2-7196078BDB01}" presName="parTx" presStyleLbl="revTx" presStyleIdx="1" presStyleCnt="3">
        <dgm:presLayoutVars>
          <dgm:chMax val="0"/>
          <dgm:chPref val="0"/>
        </dgm:presLayoutVars>
      </dgm:prSet>
      <dgm:spPr/>
    </dgm:pt>
    <dgm:pt modelId="{83E321C6-3302-4F26-9840-B0CEC3153DD4}" type="pres">
      <dgm:prSet presAssocID="{04D514B7-0675-4BDA-8B03-D8E897B63AAF}" presName="sibTrans" presStyleCnt="0"/>
      <dgm:spPr/>
    </dgm:pt>
    <dgm:pt modelId="{37DEF8A7-A7E1-4B1D-B820-7B3D52A13ED8}" type="pres">
      <dgm:prSet presAssocID="{D441C0F6-4414-4336-9F6F-9060A6883A18}" presName="compNode" presStyleCnt="0"/>
      <dgm:spPr/>
    </dgm:pt>
    <dgm:pt modelId="{31E18570-A9F9-4858-BE10-2BC2D1E9A671}" type="pres">
      <dgm:prSet presAssocID="{D441C0F6-4414-4336-9F6F-9060A6883A18}" presName="bgRect" presStyleLbl="bgShp" presStyleIdx="2" presStyleCnt="3"/>
      <dgm:spPr/>
    </dgm:pt>
    <dgm:pt modelId="{E7DAB0F5-C8ED-46AF-AAD3-6C92D040A802}" type="pres">
      <dgm:prSet presAssocID="{D441C0F6-4414-4336-9F6F-9060A6883A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EB3BF254-AF33-49E8-AF58-5C8C61CBE9CB}" type="pres">
      <dgm:prSet presAssocID="{D441C0F6-4414-4336-9F6F-9060A6883A18}" presName="spaceRect" presStyleCnt="0"/>
      <dgm:spPr/>
    </dgm:pt>
    <dgm:pt modelId="{04A55382-4B2B-425F-B69B-EA86527D619F}" type="pres">
      <dgm:prSet presAssocID="{D441C0F6-4414-4336-9F6F-9060A6883A18}" presName="parTx" presStyleLbl="revTx" presStyleIdx="2" presStyleCnt="3">
        <dgm:presLayoutVars>
          <dgm:chMax val="0"/>
          <dgm:chPref val="0"/>
        </dgm:presLayoutVars>
      </dgm:prSet>
      <dgm:spPr/>
    </dgm:pt>
  </dgm:ptLst>
  <dgm:cxnLst>
    <dgm:cxn modelId="{08E5AA1A-D134-45DE-8B43-9BE388E53FF7}" type="presOf" srcId="{22D7C0D4-623A-423A-AAC2-7196078BDB01}" destId="{C2435746-5565-4F30-9BB6-19BA69425EAA}" srcOrd="0" destOrd="0" presId="urn:microsoft.com/office/officeart/2018/2/layout/IconVerticalSolidList"/>
    <dgm:cxn modelId="{A94AD53A-AD78-414D-91C9-F06B94A53D4D}" srcId="{F8B91AE8-7CA1-4322-9D14-B83C77A205AC}" destId="{22D7C0D4-623A-423A-AAC2-7196078BDB01}" srcOrd="1" destOrd="0" parTransId="{C0CD5346-C6F3-47CC-BCA1-568CE6A336B7}" sibTransId="{04D514B7-0675-4BDA-8B03-D8E897B63AAF}"/>
    <dgm:cxn modelId="{A1D8244B-F16E-4481-AE27-65B7DE6DC4BA}" type="presOf" srcId="{DAE831F5-240C-4403-A21C-05DF122911D2}" destId="{B2FC4AB5-EEE0-4776-B2EA-3CE4532FCE6E}" srcOrd="0" destOrd="0" presId="urn:microsoft.com/office/officeart/2018/2/layout/IconVerticalSolidList"/>
    <dgm:cxn modelId="{D6E8D577-ACE5-46E8-9145-00CA59C99A40}" type="presOf" srcId="{F8B91AE8-7CA1-4322-9D14-B83C77A205AC}" destId="{A9FCBC3D-5C8F-448B-A9D2-8BE4BA81BCD2}" srcOrd="0" destOrd="0" presId="urn:microsoft.com/office/officeart/2018/2/layout/IconVerticalSolidList"/>
    <dgm:cxn modelId="{66E0C698-E1EC-4DF1-BFF8-1603A19CA424}" srcId="{F8B91AE8-7CA1-4322-9D14-B83C77A205AC}" destId="{DAE831F5-240C-4403-A21C-05DF122911D2}" srcOrd="0" destOrd="0" parTransId="{8B38447F-4DC5-4826-A5C8-BF7AC543398F}" sibTransId="{E61E7080-B9DD-479D-AD01-8C1A58EBF4D0}"/>
    <dgm:cxn modelId="{B34D42EF-8D25-4141-9A03-3633A10D5668}" type="presOf" srcId="{D441C0F6-4414-4336-9F6F-9060A6883A18}" destId="{04A55382-4B2B-425F-B69B-EA86527D619F}" srcOrd="0" destOrd="0" presId="urn:microsoft.com/office/officeart/2018/2/layout/IconVerticalSolidList"/>
    <dgm:cxn modelId="{9C6A6FFD-D546-45B3-BF99-3DDE92488732}" srcId="{F8B91AE8-7CA1-4322-9D14-B83C77A205AC}" destId="{D441C0F6-4414-4336-9F6F-9060A6883A18}" srcOrd="2" destOrd="0" parTransId="{1DF29045-86A2-483B-A7F2-1490788DF7D1}" sibTransId="{B0A66331-CDB6-44F9-884A-4454421F651A}"/>
    <dgm:cxn modelId="{D5064E93-43AC-4E50-8408-44B6054C76DA}" type="presParOf" srcId="{A9FCBC3D-5C8F-448B-A9D2-8BE4BA81BCD2}" destId="{A56599EF-6C7A-40BD-9384-024D192B8BD6}" srcOrd="0" destOrd="0" presId="urn:microsoft.com/office/officeart/2018/2/layout/IconVerticalSolidList"/>
    <dgm:cxn modelId="{B642A39A-F6D2-4F97-B931-74DF2D33A44B}" type="presParOf" srcId="{A56599EF-6C7A-40BD-9384-024D192B8BD6}" destId="{3E9BAA5F-DE57-4F02-82FA-3C0A00F01E55}" srcOrd="0" destOrd="0" presId="urn:microsoft.com/office/officeart/2018/2/layout/IconVerticalSolidList"/>
    <dgm:cxn modelId="{B747F4E9-600F-481D-8F61-2A7627068800}" type="presParOf" srcId="{A56599EF-6C7A-40BD-9384-024D192B8BD6}" destId="{CC590898-83A5-49B9-9B88-077D38B26997}" srcOrd="1" destOrd="0" presId="urn:microsoft.com/office/officeart/2018/2/layout/IconVerticalSolidList"/>
    <dgm:cxn modelId="{DA992BC0-5FDF-4EDA-A4B0-552CA3DBCFFF}" type="presParOf" srcId="{A56599EF-6C7A-40BD-9384-024D192B8BD6}" destId="{91389C45-F202-4EBA-B8C8-72E71961C81A}" srcOrd="2" destOrd="0" presId="urn:microsoft.com/office/officeart/2018/2/layout/IconVerticalSolidList"/>
    <dgm:cxn modelId="{A6430922-6D6F-4240-8B0F-4A09DFE07AA6}" type="presParOf" srcId="{A56599EF-6C7A-40BD-9384-024D192B8BD6}" destId="{B2FC4AB5-EEE0-4776-B2EA-3CE4532FCE6E}" srcOrd="3" destOrd="0" presId="urn:microsoft.com/office/officeart/2018/2/layout/IconVerticalSolidList"/>
    <dgm:cxn modelId="{1E7C43C4-B333-449F-A07C-5AEFDFB3BB0A}" type="presParOf" srcId="{A9FCBC3D-5C8F-448B-A9D2-8BE4BA81BCD2}" destId="{69F68C52-2AB0-4EEA-90BB-0535410D2EBC}" srcOrd="1" destOrd="0" presId="urn:microsoft.com/office/officeart/2018/2/layout/IconVerticalSolidList"/>
    <dgm:cxn modelId="{C111B983-FF84-40FB-BEF7-1B685F744ECC}" type="presParOf" srcId="{A9FCBC3D-5C8F-448B-A9D2-8BE4BA81BCD2}" destId="{941BA343-1C1F-4E47-B138-0C2053CBD0A0}" srcOrd="2" destOrd="0" presId="urn:microsoft.com/office/officeart/2018/2/layout/IconVerticalSolidList"/>
    <dgm:cxn modelId="{4A697567-7735-405E-B9A4-48B557879FDD}" type="presParOf" srcId="{941BA343-1C1F-4E47-B138-0C2053CBD0A0}" destId="{36B34249-1170-4911-8E3D-5D8CE6E792C2}" srcOrd="0" destOrd="0" presId="urn:microsoft.com/office/officeart/2018/2/layout/IconVerticalSolidList"/>
    <dgm:cxn modelId="{D57996CB-0C2F-4173-9FB6-EC92096EAEEE}" type="presParOf" srcId="{941BA343-1C1F-4E47-B138-0C2053CBD0A0}" destId="{487111B5-C7DA-4CDE-9264-60630874D71D}" srcOrd="1" destOrd="0" presId="urn:microsoft.com/office/officeart/2018/2/layout/IconVerticalSolidList"/>
    <dgm:cxn modelId="{054269C8-9D97-4380-9357-62FA5BE93143}" type="presParOf" srcId="{941BA343-1C1F-4E47-B138-0C2053CBD0A0}" destId="{57A47154-A741-4AE5-B7B4-9362979F9C79}" srcOrd="2" destOrd="0" presId="urn:microsoft.com/office/officeart/2018/2/layout/IconVerticalSolidList"/>
    <dgm:cxn modelId="{D7FD52F4-552B-4531-8DE4-59960B971E9F}" type="presParOf" srcId="{941BA343-1C1F-4E47-B138-0C2053CBD0A0}" destId="{C2435746-5565-4F30-9BB6-19BA69425EAA}" srcOrd="3" destOrd="0" presId="urn:microsoft.com/office/officeart/2018/2/layout/IconVerticalSolidList"/>
    <dgm:cxn modelId="{0659978D-357E-440A-9624-8B6A483C036D}" type="presParOf" srcId="{A9FCBC3D-5C8F-448B-A9D2-8BE4BA81BCD2}" destId="{83E321C6-3302-4F26-9840-B0CEC3153DD4}" srcOrd="3" destOrd="0" presId="urn:microsoft.com/office/officeart/2018/2/layout/IconVerticalSolidList"/>
    <dgm:cxn modelId="{921A4F96-EB38-485B-9B81-F544D166C78B}" type="presParOf" srcId="{A9FCBC3D-5C8F-448B-A9D2-8BE4BA81BCD2}" destId="{37DEF8A7-A7E1-4B1D-B820-7B3D52A13ED8}" srcOrd="4" destOrd="0" presId="urn:microsoft.com/office/officeart/2018/2/layout/IconVerticalSolidList"/>
    <dgm:cxn modelId="{A5F9A418-B26D-4678-85DF-3BA7C00C3730}" type="presParOf" srcId="{37DEF8A7-A7E1-4B1D-B820-7B3D52A13ED8}" destId="{31E18570-A9F9-4858-BE10-2BC2D1E9A671}" srcOrd="0" destOrd="0" presId="urn:microsoft.com/office/officeart/2018/2/layout/IconVerticalSolidList"/>
    <dgm:cxn modelId="{DABC6289-F6C7-4BB6-B13D-1C94AD00FB1D}" type="presParOf" srcId="{37DEF8A7-A7E1-4B1D-B820-7B3D52A13ED8}" destId="{E7DAB0F5-C8ED-46AF-AAD3-6C92D040A802}" srcOrd="1" destOrd="0" presId="urn:microsoft.com/office/officeart/2018/2/layout/IconVerticalSolidList"/>
    <dgm:cxn modelId="{75D25450-76BE-4C00-A75B-6A7A9AF9409F}" type="presParOf" srcId="{37DEF8A7-A7E1-4B1D-B820-7B3D52A13ED8}" destId="{EB3BF254-AF33-49E8-AF58-5C8C61CBE9CB}" srcOrd="2" destOrd="0" presId="urn:microsoft.com/office/officeart/2018/2/layout/IconVerticalSolidList"/>
    <dgm:cxn modelId="{A23281F5-3959-4AEA-9226-6B731E95E4F3}" type="presParOf" srcId="{37DEF8A7-A7E1-4B1D-B820-7B3D52A13ED8}" destId="{04A55382-4B2B-425F-B69B-EA86527D61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963057-9703-4857-9B5C-84E724AD540E}"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3F58D8BA-47FF-4B6E-A13E-8D83CF1FEDB2}">
      <dgm:prSet/>
      <dgm:spPr/>
      <dgm:t>
        <a:bodyPr/>
        <a:lstStyle/>
        <a:p>
          <a:r>
            <a:rPr lang="en-US"/>
            <a:t>Organization holds individuals accountable for their internal control responsibilities</a:t>
          </a:r>
          <a:endParaRPr lang="en-US" dirty="0"/>
        </a:p>
      </dgm:t>
    </dgm:pt>
    <dgm:pt modelId="{52511467-3149-4F34-9AFE-8C0DB6A27DF7}" type="parTrans" cxnId="{BF02D5C3-0FD2-4EB4-A278-A849E3C74B63}">
      <dgm:prSet/>
      <dgm:spPr/>
      <dgm:t>
        <a:bodyPr/>
        <a:lstStyle/>
        <a:p>
          <a:endParaRPr lang="en-US"/>
        </a:p>
      </dgm:t>
    </dgm:pt>
    <dgm:pt modelId="{9706F907-67EC-4D35-9483-925816C06692}" type="sibTrans" cxnId="{BF02D5C3-0FD2-4EB4-A278-A849E3C74B63}">
      <dgm:prSet/>
      <dgm:spPr/>
      <dgm:t>
        <a:bodyPr/>
        <a:lstStyle/>
        <a:p>
          <a:endParaRPr lang="en-US"/>
        </a:p>
      </dgm:t>
    </dgm:pt>
    <dgm:pt modelId="{811364F4-D8F3-4C22-ACAC-D28633610BA4}">
      <dgm:prSet custT="1"/>
      <dgm:spPr/>
      <dgm:t>
        <a:bodyPr/>
        <a:lstStyle/>
        <a:p>
          <a:r>
            <a:rPr lang="en-US" sz="1600"/>
            <a:t>Enforces Accountability through structures, authorities and responsibilities</a:t>
          </a:r>
          <a:endParaRPr lang="en-US" sz="1600" dirty="0"/>
        </a:p>
      </dgm:t>
    </dgm:pt>
    <dgm:pt modelId="{DE5398D0-ED3F-4B50-A675-63EB3C180C60}" type="parTrans" cxnId="{EC8BFB7F-0D17-4F91-AD3D-B303BFEC6FA2}">
      <dgm:prSet/>
      <dgm:spPr/>
      <dgm:t>
        <a:bodyPr/>
        <a:lstStyle/>
        <a:p>
          <a:endParaRPr lang="en-US"/>
        </a:p>
      </dgm:t>
    </dgm:pt>
    <dgm:pt modelId="{F8941BAD-C464-4863-BA33-F89EF7196737}" type="sibTrans" cxnId="{EC8BFB7F-0D17-4F91-AD3D-B303BFEC6FA2}">
      <dgm:prSet/>
      <dgm:spPr/>
      <dgm:t>
        <a:bodyPr/>
        <a:lstStyle/>
        <a:p>
          <a:endParaRPr lang="en-US"/>
        </a:p>
      </dgm:t>
    </dgm:pt>
    <dgm:pt modelId="{970319AC-C4B4-46F7-AC87-74E633A3158D}">
      <dgm:prSet custT="1"/>
      <dgm:spPr/>
      <dgm:t>
        <a:bodyPr/>
        <a:lstStyle/>
        <a:p>
          <a:r>
            <a:rPr lang="en-US" sz="1600"/>
            <a:t>Establishes Performance Measures, Incentives and Rewards</a:t>
          </a:r>
          <a:endParaRPr lang="en-US" sz="1600" dirty="0"/>
        </a:p>
      </dgm:t>
    </dgm:pt>
    <dgm:pt modelId="{4A8999F9-2CE8-4ACF-B371-D3AE724F51EB}" type="parTrans" cxnId="{6A9CCCD6-F06B-4421-899B-7526A19FED8B}">
      <dgm:prSet/>
      <dgm:spPr/>
      <dgm:t>
        <a:bodyPr/>
        <a:lstStyle/>
        <a:p>
          <a:endParaRPr lang="en-US"/>
        </a:p>
      </dgm:t>
    </dgm:pt>
    <dgm:pt modelId="{C12170E9-BF28-4DA3-85F5-25B09578A4BB}" type="sibTrans" cxnId="{6A9CCCD6-F06B-4421-899B-7526A19FED8B}">
      <dgm:prSet/>
      <dgm:spPr/>
      <dgm:t>
        <a:bodyPr/>
        <a:lstStyle/>
        <a:p>
          <a:endParaRPr lang="en-US"/>
        </a:p>
      </dgm:t>
    </dgm:pt>
    <dgm:pt modelId="{E6EDF7C8-BB52-44D2-9103-FD9E43D4B726}">
      <dgm:prSet custT="1"/>
      <dgm:spPr/>
      <dgm:t>
        <a:bodyPr/>
        <a:lstStyle/>
        <a:p>
          <a:r>
            <a:rPr lang="en-US" sz="1600"/>
            <a:t>Evaluates Performance Measures, Incentives and Rewards</a:t>
          </a:r>
          <a:endParaRPr lang="en-US" sz="1600" dirty="0"/>
        </a:p>
      </dgm:t>
    </dgm:pt>
    <dgm:pt modelId="{53064E29-F2DD-44E6-AA06-FCE8AE7D8EE2}" type="parTrans" cxnId="{7872C97C-D7BD-4C85-A69F-3C302C7DA582}">
      <dgm:prSet/>
      <dgm:spPr/>
      <dgm:t>
        <a:bodyPr/>
        <a:lstStyle/>
        <a:p>
          <a:endParaRPr lang="en-US"/>
        </a:p>
      </dgm:t>
    </dgm:pt>
    <dgm:pt modelId="{205D20F4-F536-439D-B35C-B8493B743EC9}" type="sibTrans" cxnId="{7872C97C-D7BD-4C85-A69F-3C302C7DA582}">
      <dgm:prSet/>
      <dgm:spPr/>
      <dgm:t>
        <a:bodyPr/>
        <a:lstStyle/>
        <a:p>
          <a:endParaRPr lang="en-US"/>
        </a:p>
      </dgm:t>
    </dgm:pt>
    <dgm:pt modelId="{4DE68F50-CC67-4E8A-86AF-444D57AABB8F}">
      <dgm:prSet custT="1"/>
      <dgm:spPr/>
      <dgm:t>
        <a:bodyPr/>
        <a:lstStyle/>
        <a:p>
          <a:r>
            <a:rPr lang="en-US" sz="1600"/>
            <a:t>Align incentives and rewards with fulfillment of internal control responsibilities</a:t>
          </a:r>
          <a:endParaRPr lang="en-US" sz="1600" dirty="0"/>
        </a:p>
      </dgm:t>
    </dgm:pt>
    <dgm:pt modelId="{22F91B13-33F4-4528-AE8C-516C8874E8E1}" type="parTrans" cxnId="{D4F387B9-6097-4DCE-A308-D8FD7AA7B305}">
      <dgm:prSet/>
      <dgm:spPr/>
      <dgm:t>
        <a:bodyPr/>
        <a:lstStyle/>
        <a:p>
          <a:endParaRPr lang="en-US"/>
        </a:p>
      </dgm:t>
    </dgm:pt>
    <dgm:pt modelId="{E591ADC1-62D1-4AA0-B504-9ED1D276A14D}" type="sibTrans" cxnId="{D4F387B9-6097-4DCE-A308-D8FD7AA7B305}">
      <dgm:prSet/>
      <dgm:spPr/>
      <dgm:t>
        <a:bodyPr/>
        <a:lstStyle/>
        <a:p>
          <a:endParaRPr lang="en-US"/>
        </a:p>
      </dgm:t>
    </dgm:pt>
    <dgm:pt modelId="{4F2CB378-0311-4F9F-AAC4-F42B5C5E66D5}">
      <dgm:prSet custT="1"/>
      <dgm:spPr/>
      <dgm:t>
        <a:bodyPr/>
        <a:lstStyle/>
        <a:p>
          <a:r>
            <a:rPr lang="en-US" sz="1600"/>
            <a:t>Clear objectives, defined implications, meaningful metrics</a:t>
          </a:r>
        </a:p>
      </dgm:t>
    </dgm:pt>
    <dgm:pt modelId="{B824A880-0E82-48EB-A705-C7C98353883F}" type="parTrans" cxnId="{A6A0CBA3-1FAC-4531-A9F9-8C2B95563197}">
      <dgm:prSet/>
      <dgm:spPr/>
      <dgm:t>
        <a:bodyPr/>
        <a:lstStyle/>
        <a:p>
          <a:endParaRPr lang="en-US"/>
        </a:p>
      </dgm:t>
    </dgm:pt>
    <dgm:pt modelId="{1DB2993E-A7CE-4CFB-B267-D8944D5F685C}" type="sibTrans" cxnId="{A6A0CBA3-1FAC-4531-A9F9-8C2B95563197}">
      <dgm:prSet/>
      <dgm:spPr/>
      <dgm:t>
        <a:bodyPr/>
        <a:lstStyle/>
        <a:p>
          <a:endParaRPr lang="en-US"/>
        </a:p>
      </dgm:t>
    </dgm:pt>
    <dgm:pt modelId="{72FA2E03-71E9-4E01-8DCF-C4C5ADE9C44F}">
      <dgm:prSet custT="1"/>
      <dgm:spPr/>
      <dgm:t>
        <a:bodyPr/>
        <a:lstStyle/>
        <a:p>
          <a:r>
            <a:rPr lang="en-US" sz="1600"/>
            <a:t>Consider Excessive Pressures – evaluate the pressures associated with achieving objectives</a:t>
          </a:r>
          <a:endParaRPr lang="en-US" sz="1600" dirty="0"/>
        </a:p>
      </dgm:t>
    </dgm:pt>
    <dgm:pt modelId="{1104A876-2603-4730-AB85-19CB3EE519EC}" type="parTrans" cxnId="{7A1FDE93-FDB9-41CD-938B-473709FBE185}">
      <dgm:prSet/>
      <dgm:spPr/>
      <dgm:t>
        <a:bodyPr/>
        <a:lstStyle/>
        <a:p>
          <a:endParaRPr lang="en-US"/>
        </a:p>
      </dgm:t>
    </dgm:pt>
    <dgm:pt modelId="{B09F23B2-D128-4128-8F5D-39B65E116E42}" type="sibTrans" cxnId="{7A1FDE93-FDB9-41CD-938B-473709FBE185}">
      <dgm:prSet/>
      <dgm:spPr/>
      <dgm:t>
        <a:bodyPr/>
        <a:lstStyle/>
        <a:p>
          <a:endParaRPr lang="en-US"/>
        </a:p>
      </dgm:t>
    </dgm:pt>
    <dgm:pt modelId="{E02AF32A-3EFC-44C5-91BF-445716B20901}">
      <dgm:prSet custT="1"/>
      <dgm:spPr/>
      <dgm:t>
        <a:bodyPr/>
        <a:lstStyle/>
        <a:p>
          <a:r>
            <a:rPr lang="en-US" sz="1600"/>
            <a:t>Do not set unrealistic performance targets</a:t>
          </a:r>
          <a:endParaRPr lang="en-US" sz="1600" dirty="0"/>
        </a:p>
      </dgm:t>
    </dgm:pt>
    <dgm:pt modelId="{7D732D11-6A77-4038-B8F6-07646EC3D999}" type="parTrans" cxnId="{1294FC7E-A4C5-4138-85E9-2238DE8C1F12}">
      <dgm:prSet/>
      <dgm:spPr/>
      <dgm:t>
        <a:bodyPr/>
        <a:lstStyle/>
        <a:p>
          <a:endParaRPr lang="en-US"/>
        </a:p>
      </dgm:t>
    </dgm:pt>
    <dgm:pt modelId="{52404523-BDE7-4630-955A-A60DE007F466}" type="sibTrans" cxnId="{1294FC7E-A4C5-4138-85E9-2238DE8C1F12}">
      <dgm:prSet/>
      <dgm:spPr/>
      <dgm:t>
        <a:bodyPr/>
        <a:lstStyle/>
        <a:p>
          <a:endParaRPr lang="en-US"/>
        </a:p>
      </dgm:t>
    </dgm:pt>
    <dgm:pt modelId="{7C457632-17AD-4ED8-846F-09897D599E81}">
      <dgm:prSet custT="1"/>
      <dgm:spPr/>
      <dgm:t>
        <a:bodyPr/>
        <a:lstStyle/>
        <a:p>
          <a:r>
            <a:rPr lang="en-US" sz="1600"/>
            <a:t>Evaluate performance of internal control responsibilities</a:t>
          </a:r>
          <a:endParaRPr lang="en-US" sz="1600" dirty="0"/>
        </a:p>
      </dgm:t>
    </dgm:pt>
    <dgm:pt modelId="{F489382B-9009-456A-ADF7-55E052F1E2C4}" type="parTrans" cxnId="{26F74380-B070-400F-9F37-86541BAB2ED7}">
      <dgm:prSet/>
      <dgm:spPr/>
      <dgm:t>
        <a:bodyPr/>
        <a:lstStyle/>
        <a:p>
          <a:endParaRPr lang="en-US"/>
        </a:p>
      </dgm:t>
    </dgm:pt>
    <dgm:pt modelId="{68EA59D3-5813-4A5B-803B-5DEBE70DE8E4}" type="sibTrans" cxnId="{26F74380-B070-400F-9F37-86541BAB2ED7}">
      <dgm:prSet/>
      <dgm:spPr/>
      <dgm:t>
        <a:bodyPr/>
        <a:lstStyle/>
        <a:p>
          <a:endParaRPr lang="en-US"/>
        </a:p>
      </dgm:t>
    </dgm:pt>
    <dgm:pt modelId="{CFB7AA8D-B8DA-4C04-ADFF-D420C09AA96E}">
      <dgm:prSet custT="1"/>
      <dgm:spPr/>
      <dgm:t>
        <a:bodyPr/>
        <a:lstStyle/>
        <a:p>
          <a:r>
            <a:rPr lang="en-US" sz="1600"/>
            <a:t>Adherence to standards of conduct</a:t>
          </a:r>
          <a:endParaRPr lang="en-US" sz="1600" dirty="0"/>
        </a:p>
      </dgm:t>
    </dgm:pt>
    <dgm:pt modelId="{4389BB3D-3E80-4A90-8FD7-2FE5FD8EDB42}" type="parTrans" cxnId="{05F9A49D-6AE4-4A0A-9610-94A755663316}">
      <dgm:prSet/>
      <dgm:spPr/>
      <dgm:t>
        <a:bodyPr/>
        <a:lstStyle/>
        <a:p>
          <a:endParaRPr lang="en-US"/>
        </a:p>
      </dgm:t>
    </dgm:pt>
    <dgm:pt modelId="{FAD011EA-EBB8-4D7F-8488-C2C5B048F3EB}" type="sibTrans" cxnId="{05F9A49D-6AE4-4A0A-9610-94A755663316}">
      <dgm:prSet/>
      <dgm:spPr/>
      <dgm:t>
        <a:bodyPr/>
        <a:lstStyle/>
        <a:p>
          <a:endParaRPr lang="en-US"/>
        </a:p>
      </dgm:t>
    </dgm:pt>
    <dgm:pt modelId="{44EFC320-40DD-4B26-91B6-E4C705218A01}">
      <dgm:prSet custT="1"/>
      <dgm:spPr/>
      <dgm:t>
        <a:bodyPr/>
        <a:lstStyle/>
        <a:p>
          <a:r>
            <a:rPr lang="en-US" sz="1600"/>
            <a:t>Expected levels of competence</a:t>
          </a:r>
          <a:endParaRPr lang="en-US" sz="1600" dirty="0"/>
        </a:p>
      </dgm:t>
    </dgm:pt>
    <dgm:pt modelId="{5CB37664-B3BF-468D-91C2-27A95CAD0FF9}" type="parTrans" cxnId="{FB0B9B0F-F6F2-495B-BC69-9182E2EE9ACA}">
      <dgm:prSet/>
      <dgm:spPr/>
      <dgm:t>
        <a:bodyPr/>
        <a:lstStyle/>
        <a:p>
          <a:endParaRPr lang="en-US"/>
        </a:p>
      </dgm:t>
    </dgm:pt>
    <dgm:pt modelId="{CE12A601-A463-409D-8DAC-643124997AF1}" type="sibTrans" cxnId="{FB0B9B0F-F6F2-495B-BC69-9182E2EE9ACA}">
      <dgm:prSet/>
      <dgm:spPr/>
      <dgm:t>
        <a:bodyPr/>
        <a:lstStyle/>
        <a:p>
          <a:endParaRPr lang="en-US"/>
        </a:p>
      </dgm:t>
    </dgm:pt>
    <dgm:pt modelId="{786ED339-9E1E-4958-924C-15F98AAFB893}">
      <dgm:prSet/>
      <dgm:spPr/>
      <dgm:t>
        <a:bodyPr/>
        <a:lstStyle/>
        <a:p>
          <a:r>
            <a:rPr lang="en-US"/>
            <a:t>Accountability is interconnected with leadership and is the result of the tone established by the governing body and senior management.</a:t>
          </a:r>
          <a:endParaRPr lang="en-US" dirty="0"/>
        </a:p>
      </dgm:t>
    </dgm:pt>
    <dgm:pt modelId="{4D911384-EC0C-4E5E-A765-077CA4D59B03}" type="parTrans" cxnId="{BEA51870-2010-4651-A0C0-18F0494ED7DB}">
      <dgm:prSet/>
      <dgm:spPr/>
      <dgm:t>
        <a:bodyPr/>
        <a:lstStyle/>
        <a:p>
          <a:endParaRPr lang="en-US"/>
        </a:p>
      </dgm:t>
    </dgm:pt>
    <dgm:pt modelId="{953A1EEB-6435-4B83-8F4A-B3B6F8AB18E4}" type="sibTrans" cxnId="{BEA51870-2010-4651-A0C0-18F0494ED7DB}">
      <dgm:prSet/>
      <dgm:spPr/>
      <dgm:t>
        <a:bodyPr/>
        <a:lstStyle/>
        <a:p>
          <a:endParaRPr lang="en-US"/>
        </a:p>
      </dgm:t>
    </dgm:pt>
    <dgm:pt modelId="{9A1C99E2-211E-4A8A-A27F-14770F974F4C}" type="pres">
      <dgm:prSet presAssocID="{F4963057-9703-4857-9B5C-84E724AD540E}" presName="Name0" presStyleCnt="0">
        <dgm:presLayoutVars>
          <dgm:dir/>
          <dgm:animLvl val="lvl"/>
          <dgm:resizeHandles val="exact"/>
        </dgm:presLayoutVars>
      </dgm:prSet>
      <dgm:spPr/>
    </dgm:pt>
    <dgm:pt modelId="{934C821D-58EB-4DB3-9FAF-13316923D794}" type="pres">
      <dgm:prSet presAssocID="{3F58D8BA-47FF-4B6E-A13E-8D83CF1FEDB2}" presName="linNode" presStyleCnt="0"/>
      <dgm:spPr/>
    </dgm:pt>
    <dgm:pt modelId="{3533D05B-D1C4-4C7F-8F49-4FA4FE703577}" type="pres">
      <dgm:prSet presAssocID="{3F58D8BA-47FF-4B6E-A13E-8D83CF1FEDB2}" presName="parentText" presStyleLbl="node1" presStyleIdx="0" presStyleCnt="2">
        <dgm:presLayoutVars>
          <dgm:chMax val="1"/>
          <dgm:bulletEnabled val="1"/>
        </dgm:presLayoutVars>
      </dgm:prSet>
      <dgm:spPr/>
    </dgm:pt>
    <dgm:pt modelId="{58F8ED4E-6346-45E5-8B14-54CE2A1C1EE6}" type="pres">
      <dgm:prSet presAssocID="{3F58D8BA-47FF-4B6E-A13E-8D83CF1FEDB2}" presName="descendantText" presStyleLbl="alignAccFollowNode1" presStyleIdx="0" presStyleCnt="1" custScaleY="332292">
        <dgm:presLayoutVars>
          <dgm:bulletEnabled val="1"/>
        </dgm:presLayoutVars>
      </dgm:prSet>
      <dgm:spPr/>
    </dgm:pt>
    <dgm:pt modelId="{0BEB8629-D8B2-4970-A6D5-04B5E8D68291}" type="pres">
      <dgm:prSet presAssocID="{9706F907-67EC-4D35-9483-925816C06692}" presName="sp" presStyleCnt="0"/>
      <dgm:spPr/>
    </dgm:pt>
    <dgm:pt modelId="{D7C8A1D1-397E-4724-970E-BCC7D2D801F4}" type="pres">
      <dgm:prSet presAssocID="{786ED339-9E1E-4958-924C-15F98AAFB893}" presName="linNode" presStyleCnt="0"/>
      <dgm:spPr/>
    </dgm:pt>
    <dgm:pt modelId="{6E3DECC7-888E-4639-9A54-ECE6BCEFD762}" type="pres">
      <dgm:prSet presAssocID="{786ED339-9E1E-4958-924C-15F98AAFB893}" presName="parentText" presStyleLbl="node1" presStyleIdx="1" presStyleCnt="2">
        <dgm:presLayoutVars>
          <dgm:chMax val="1"/>
          <dgm:bulletEnabled val="1"/>
        </dgm:presLayoutVars>
      </dgm:prSet>
      <dgm:spPr/>
    </dgm:pt>
  </dgm:ptLst>
  <dgm:cxnLst>
    <dgm:cxn modelId="{B737D401-D8F4-44B9-A70F-34387E9BE462}" type="presOf" srcId="{786ED339-9E1E-4958-924C-15F98AAFB893}" destId="{6E3DECC7-888E-4639-9A54-ECE6BCEFD762}" srcOrd="0" destOrd="0" presId="urn:microsoft.com/office/officeart/2005/8/layout/vList5"/>
    <dgm:cxn modelId="{FB0B9B0F-F6F2-495B-BC69-9182E2EE9ACA}" srcId="{7C457632-17AD-4ED8-846F-09897D599E81}" destId="{44EFC320-40DD-4B26-91B6-E4C705218A01}" srcOrd="1" destOrd="0" parTransId="{5CB37664-B3BF-468D-91C2-27A95CAD0FF9}" sibTransId="{CE12A601-A463-409D-8DAC-643124997AF1}"/>
    <dgm:cxn modelId="{BE624722-0DE3-45B1-8FB1-24676332BC02}" type="presOf" srcId="{811364F4-D8F3-4C22-ACAC-D28633610BA4}" destId="{58F8ED4E-6346-45E5-8B14-54CE2A1C1EE6}" srcOrd="0" destOrd="0" presId="urn:microsoft.com/office/officeart/2005/8/layout/vList5"/>
    <dgm:cxn modelId="{DC8F7838-4E8F-4BED-BDE1-EA470CF68D41}" type="presOf" srcId="{44EFC320-40DD-4B26-91B6-E4C705218A01}" destId="{58F8ED4E-6346-45E5-8B14-54CE2A1C1EE6}" srcOrd="0" destOrd="9" presId="urn:microsoft.com/office/officeart/2005/8/layout/vList5"/>
    <dgm:cxn modelId="{913E7260-4768-44E6-8333-7E301F85AB21}" type="presOf" srcId="{E02AF32A-3EFC-44C5-91BF-445716B20901}" destId="{58F8ED4E-6346-45E5-8B14-54CE2A1C1EE6}" srcOrd="0" destOrd="6" presId="urn:microsoft.com/office/officeart/2005/8/layout/vList5"/>
    <dgm:cxn modelId="{2DB18764-E3B5-4693-AA48-226DF34CD6B1}" type="presOf" srcId="{7C457632-17AD-4ED8-846F-09897D599E81}" destId="{58F8ED4E-6346-45E5-8B14-54CE2A1C1EE6}" srcOrd="0" destOrd="7" presId="urn:microsoft.com/office/officeart/2005/8/layout/vList5"/>
    <dgm:cxn modelId="{A23C4969-5EB8-4753-B72F-4C9B47BD97ED}" type="presOf" srcId="{72FA2E03-71E9-4E01-8DCF-C4C5ADE9C44F}" destId="{58F8ED4E-6346-45E5-8B14-54CE2A1C1EE6}" srcOrd="0" destOrd="5" presId="urn:microsoft.com/office/officeart/2005/8/layout/vList5"/>
    <dgm:cxn modelId="{BEA51870-2010-4651-A0C0-18F0494ED7DB}" srcId="{F4963057-9703-4857-9B5C-84E724AD540E}" destId="{786ED339-9E1E-4958-924C-15F98AAFB893}" srcOrd="1" destOrd="0" parTransId="{4D911384-EC0C-4E5E-A765-077CA4D59B03}" sibTransId="{953A1EEB-6435-4B83-8F4A-B3B6F8AB18E4}"/>
    <dgm:cxn modelId="{2B296F71-0257-4EBF-B320-6D961833D399}" type="presOf" srcId="{4DE68F50-CC67-4E8A-86AF-444D57AABB8F}" destId="{58F8ED4E-6346-45E5-8B14-54CE2A1C1EE6}" srcOrd="0" destOrd="3" presId="urn:microsoft.com/office/officeart/2005/8/layout/vList5"/>
    <dgm:cxn modelId="{7872C97C-D7BD-4C85-A69F-3C302C7DA582}" srcId="{3F58D8BA-47FF-4B6E-A13E-8D83CF1FEDB2}" destId="{E6EDF7C8-BB52-44D2-9103-FD9E43D4B726}" srcOrd="2" destOrd="0" parTransId="{53064E29-F2DD-44E6-AA06-FCE8AE7D8EE2}" sibTransId="{205D20F4-F536-439D-B35C-B8493B743EC9}"/>
    <dgm:cxn modelId="{1294FC7E-A4C5-4138-85E9-2238DE8C1F12}" srcId="{72FA2E03-71E9-4E01-8DCF-C4C5ADE9C44F}" destId="{E02AF32A-3EFC-44C5-91BF-445716B20901}" srcOrd="0" destOrd="0" parTransId="{7D732D11-6A77-4038-B8F6-07646EC3D999}" sibTransId="{52404523-BDE7-4630-955A-A60DE007F466}"/>
    <dgm:cxn modelId="{EC8BFB7F-0D17-4F91-AD3D-B303BFEC6FA2}" srcId="{3F58D8BA-47FF-4B6E-A13E-8D83CF1FEDB2}" destId="{811364F4-D8F3-4C22-ACAC-D28633610BA4}" srcOrd="0" destOrd="0" parTransId="{DE5398D0-ED3F-4B50-A675-63EB3C180C60}" sibTransId="{F8941BAD-C464-4863-BA33-F89EF7196737}"/>
    <dgm:cxn modelId="{26F74380-B070-400F-9F37-86541BAB2ED7}" srcId="{3F58D8BA-47FF-4B6E-A13E-8D83CF1FEDB2}" destId="{7C457632-17AD-4ED8-846F-09897D599E81}" srcOrd="4" destOrd="0" parTransId="{F489382B-9009-456A-ADF7-55E052F1E2C4}" sibTransId="{68EA59D3-5813-4A5B-803B-5DEBE70DE8E4}"/>
    <dgm:cxn modelId="{52CB8286-39D1-4895-9401-C3718B3BB9C7}" type="presOf" srcId="{3F58D8BA-47FF-4B6E-A13E-8D83CF1FEDB2}" destId="{3533D05B-D1C4-4C7F-8F49-4FA4FE703577}" srcOrd="0" destOrd="0" presId="urn:microsoft.com/office/officeart/2005/8/layout/vList5"/>
    <dgm:cxn modelId="{81946389-6716-4F58-B3D2-87445FAF590E}" type="presOf" srcId="{970319AC-C4B4-46F7-AC87-74E633A3158D}" destId="{58F8ED4E-6346-45E5-8B14-54CE2A1C1EE6}" srcOrd="0" destOrd="1" presId="urn:microsoft.com/office/officeart/2005/8/layout/vList5"/>
    <dgm:cxn modelId="{1337708A-6F16-460D-899F-5F0FCFAA1324}" type="presOf" srcId="{E6EDF7C8-BB52-44D2-9103-FD9E43D4B726}" destId="{58F8ED4E-6346-45E5-8B14-54CE2A1C1EE6}" srcOrd="0" destOrd="2" presId="urn:microsoft.com/office/officeart/2005/8/layout/vList5"/>
    <dgm:cxn modelId="{7A1FDE93-FDB9-41CD-938B-473709FBE185}" srcId="{3F58D8BA-47FF-4B6E-A13E-8D83CF1FEDB2}" destId="{72FA2E03-71E9-4E01-8DCF-C4C5ADE9C44F}" srcOrd="3" destOrd="0" parTransId="{1104A876-2603-4730-AB85-19CB3EE519EC}" sibTransId="{B09F23B2-D128-4128-8F5D-39B65E116E42}"/>
    <dgm:cxn modelId="{05F9A49D-6AE4-4A0A-9610-94A755663316}" srcId="{7C457632-17AD-4ED8-846F-09897D599E81}" destId="{CFB7AA8D-B8DA-4C04-ADFF-D420C09AA96E}" srcOrd="0" destOrd="0" parTransId="{4389BB3D-3E80-4A90-8FD7-2FE5FD8EDB42}" sibTransId="{FAD011EA-EBB8-4D7F-8488-C2C5B048F3EB}"/>
    <dgm:cxn modelId="{48C9EAA1-B4F7-4DBD-BA85-0666F1E60EC6}" type="presOf" srcId="{4F2CB378-0311-4F9F-AAC4-F42B5C5E66D5}" destId="{58F8ED4E-6346-45E5-8B14-54CE2A1C1EE6}" srcOrd="0" destOrd="4" presId="urn:microsoft.com/office/officeart/2005/8/layout/vList5"/>
    <dgm:cxn modelId="{A6A0CBA3-1FAC-4531-A9F9-8C2B95563197}" srcId="{E6EDF7C8-BB52-44D2-9103-FD9E43D4B726}" destId="{4F2CB378-0311-4F9F-AAC4-F42B5C5E66D5}" srcOrd="1" destOrd="0" parTransId="{B824A880-0E82-48EB-A705-C7C98353883F}" sibTransId="{1DB2993E-A7CE-4CFB-B267-D8944D5F685C}"/>
    <dgm:cxn modelId="{D4F387B9-6097-4DCE-A308-D8FD7AA7B305}" srcId="{E6EDF7C8-BB52-44D2-9103-FD9E43D4B726}" destId="{4DE68F50-CC67-4E8A-86AF-444D57AABB8F}" srcOrd="0" destOrd="0" parTransId="{22F91B13-33F4-4528-AE8C-516C8874E8E1}" sibTransId="{E591ADC1-62D1-4AA0-B504-9ED1D276A14D}"/>
    <dgm:cxn modelId="{BF02D5C3-0FD2-4EB4-A278-A849E3C74B63}" srcId="{F4963057-9703-4857-9B5C-84E724AD540E}" destId="{3F58D8BA-47FF-4B6E-A13E-8D83CF1FEDB2}" srcOrd="0" destOrd="0" parTransId="{52511467-3149-4F34-9AFE-8C0DB6A27DF7}" sibTransId="{9706F907-67EC-4D35-9483-925816C06692}"/>
    <dgm:cxn modelId="{133CDBCD-D9E5-4589-8DCC-AD734E7E5DAA}" type="presOf" srcId="{F4963057-9703-4857-9B5C-84E724AD540E}" destId="{9A1C99E2-211E-4A8A-A27F-14770F974F4C}" srcOrd="0" destOrd="0" presId="urn:microsoft.com/office/officeart/2005/8/layout/vList5"/>
    <dgm:cxn modelId="{6A9CCCD6-F06B-4421-899B-7526A19FED8B}" srcId="{3F58D8BA-47FF-4B6E-A13E-8D83CF1FEDB2}" destId="{970319AC-C4B4-46F7-AC87-74E633A3158D}" srcOrd="1" destOrd="0" parTransId="{4A8999F9-2CE8-4ACF-B371-D3AE724F51EB}" sibTransId="{C12170E9-BF28-4DA3-85F5-25B09578A4BB}"/>
    <dgm:cxn modelId="{B4588CE5-F7C0-4F84-8503-0333987473BE}" type="presOf" srcId="{CFB7AA8D-B8DA-4C04-ADFF-D420C09AA96E}" destId="{58F8ED4E-6346-45E5-8B14-54CE2A1C1EE6}" srcOrd="0" destOrd="8" presId="urn:microsoft.com/office/officeart/2005/8/layout/vList5"/>
    <dgm:cxn modelId="{C5F95667-F186-462D-8F4D-C3137A1E149D}" type="presParOf" srcId="{9A1C99E2-211E-4A8A-A27F-14770F974F4C}" destId="{934C821D-58EB-4DB3-9FAF-13316923D794}" srcOrd="0" destOrd="0" presId="urn:microsoft.com/office/officeart/2005/8/layout/vList5"/>
    <dgm:cxn modelId="{4BAAD784-25F6-4F70-B3C5-A8BF3D8BFA55}" type="presParOf" srcId="{934C821D-58EB-4DB3-9FAF-13316923D794}" destId="{3533D05B-D1C4-4C7F-8F49-4FA4FE703577}" srcOrd="0" destOrd="0" presId="urn:microsoft.com/office/officeart/2005/8/layout/vList5"/>
    <dgm:cxn modelId="{D0C2A18F-D2FF-411D-82F8-D1B98AA34E13}" type="presParOf" srcId="{934C821D-58EB-4DB3-9FAF-13316923D794}" destId="{58F8ED4E-6346-45E5-8B14-54CE2A1C1EE6}" srcOrd="1" destOrd="0" presId="urn:microsoft.com/office/officeart/2005/8/layout/vList5"/>
    <dgm:cxn modelId="{47A3AA95-CBF6-4DFA-A3F2-22B8E59D00BC}" type="presParOf" srcId="{9A1C99E2-211E-4A8A-A27F-14770F974F4C}" destId="{0BEB8629-D8B2-4970-A6D5-04B5E8D68291}" srcOrd="1" destOrd="0" presId="urn:microsoft.com/office/officeart/2005/8/layout/vList5"/>
    <dgm:cxn modelId="{B6F7BAC9-BA87-4CA6-B54C-7C483D78B9CE}" type="presParOf" srcId="{9A1C99E2-211E-4A8A-A27F-14770F974F4C}" destId="{D7C8A1D1-397E-4724-970E-BCC7D2D801F4}" srcOrd="2" destOrd="0" presId="urn:microsoft.com/office/officeart/2005/8/layout/vList5"/>
    <dgm:cxn modelId="{242327DB-147A-4F2E-9C0D-8C88A7B62450}" type="presParOf" srcId="{D7C8A1D1-397E-4724-970E-BCC7D2D801F4}" destId="{6E3DECC7-888E-4639-9A54-ECE6BCEFD76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514E037-78C5-4B5D-B99E-10F785DEB594}" type="doc">
      <dgm:prSet loTypeId="urn:microsoft.com/office/officeart/2005/8/layout/vList2" loCatId="list" qsTypeId="urn:microsoft.com/office/officeart/2005/8/quickstyle/simple2" qsCatId="simple" csTypeId="urn:microsoft.com/office/officeart/2005/8/colors/accent2_5" csCatId="accent2"/>
      <dgm:spPr/>
      <dgm:t>
        <a:bodyPr/>
        <a:lstStyle/>
        <a:p>
          <a:endParaRPr lang="en-US"/>
        </a:p>
      </dgm:t>
    </dgm:pt>
    <dgm:pt modelId="{4A8852D0-FF49-461C-A21B-87C689F98FC0}">
      <dgm:prSet/>
      <dgm:spPr/>
      <dgm:t>
        <a:bodyPr/>
        <a:lstStyle/>
        <a:p>
          <a:r>
            <a:rPr lang="en-US" dirty="0"/>
            <a:t>EVERYONE plays some role in effecting internal controls.</a:t>
          </a:r>
        </a:p>
      </dgm:t>
    </dgm:pt>
    <dgm:pt modelId="{4C9A01DD-4A75-4BCA-AF7B-08A75CA98978}" type="parTrans" cxnId="{BD61B0B9-0AEE-4F80-87F9-B4EB07BA7CEC}">
      <dgm:prSet/>
      <dgm:spPr/>
      <dgm:t>
        <a:bodyPr/>
        <a:lstStyle/>
        <a:p>
          <a:endParaRPr lang="en-US"/>
        </a:p>
      </dgm:t>
    </dgm:pt>
    <dgm:pt modelId="{11A0E47A-3C71-47B3-B35A-6E84FFBE84DD}" type="sibTrans" cxnId="{BD61B0B9-0AEE-4F80-87F9-B4EB07BA7CEC}">
      <dgm:prSet/>
      <dgm:spPr/>
      <dgm:t>
        <a:bodyPr/>
        <a:lstStyle/>
        <a:p>
          <a:endParaRPr lang="en-US"/>
        </a:p>
      </dgm:t>
    </dgm:pt>
    <dgm:pt modelId="{E1EEF62E-F7E7-49A6-9730-1A0FAEECDAD1}">
      <dgm:prSet/>
      <dgm:spPr/>
      <dgm:t>
        <a:bodyPr/>
        <a:lstStyle/>
        <a:p>
          <a:r>
            <a:rPr lang="en-US" dirty="0"/>
            <a:t>All personnel should be responsible to communicate:</a:t>
          </a:r>
        </a:p>
      </dgm:t>
    </dgm:pt>
    <dgm:pt modelId="{68B16F1E-2279-4A2A-9F16-56CF74196636}" type="parTrans" cxnId="{EFBFC8E8-CA62-45C9-BCED-6238C57ED33E}">
      <dgm:prSet/>
      <dgm:spPr/>
      <dgm:t>
        <a:bodyPr/>
        <a:lstStyle/>
        <a:p>
          <a:endParaRPr lang="en-US"/>
        </a:p>
      </dgm:t>
    </dgm:pt>
    <dgm:pt modelId="{88B3692F-D067-4FF5-8CF4-DE1209A31836}" type="sibTrans" cxnId="{EFBFC8E8-CA62-45C9-BCED-6238C57ED33E}">
      <dgm:prSet/>
      <dgm:spPr/>
      <dgm:t>
        <a:bodyPr/>
        <a:lstStyle/>
        <a:p>
          <a:endParaRPr lang="en-US"/>
        </a:p>
      </dgm:t>
    </dgm:pt>
    <dgm:pt modelId="{92BC91EA-7A44-4D5E-B35D-58F6CDB94503}">
      <dgm:prSet/>
      <dgm:spPr/>
      <dgm:t>
        <a:bodyPr/>
        <a:lstStyle/>
        <a:p>
          <a:r>
            <a:rPr lang="en-US"/>
            <a:t>Problems in operations</a:t>
          </a:r>
        </a:p>
      </dgm:t>
    </dgm:pt>
    <dgm:pt modelId="{809DDE51-9B06-49D7-9BBE-8C690AB596E6}" type="parTrans" cxnId="{575EBCDE-90E8-4115-AD1D-2E63B720C644}">
      <dgm:prSet/>
      <dgm:spPr/>
      <dgm:t>
        <a:bodyPr/>
        <a:lstStyle/>
        <a:p>
          <a:endParaRPr lang="en-US"/>
        </a:p>
      </dgm:t>
    </dgm:pt>
    <dgm:pt modelId="{7F8A5F2C-3FD6-4195-AC71-A85456DD31FF}" type="sibTrans" cxnId="{575EBCDE-90E8-4115-AD1D-2E63B720C644}">
      <dgm:prSet/>
      <dgm:spPr/>
      <dgm:t>
        <a:bodyPr/>
        <a:lstStyle/>
        <a:p>
          <a:endParaRPr lang="en-US"/>
        </a:p>
      </dgm:t>
    </dgm:pt>
    <dgm:pt modelId="{B0FF0520-9207-40AA-A43A-0D09A01DA8DF}">
      <dgm:prSet/>
      <dgm:spPr/>
      <dgm:t>
        <a:bodyPr/>
        <a:lstStyle/>
        <a:p>
          <a:r>
            <a:rPr lang="en-US"/>
            <a:t>Deviations from established standards or expectations</a:t>
          </a:r>
        </a:p>
      </dgm:t>
    </dgm:pt>
    <dgm:pt modelId="{F662CD44-5C26-4ABC-9252-C2BAE6E02D32}" type="parTrans" cxnId="{4DA8FE14-B7E2-4D9B-A7EB-80E7840A6271}">
      <dgm:prSet/>
      <dgm:spPr/>
      <dgm:t>
        <a:bodyPr/>
        <a:lstStyle/>
        <a:p>
          <a:endParaRPr lang="en-US"/>
        </a:p>
      </dgm:t>
    </dgm:pt>
    <dgm:pt modelId="{CB71DBA2-14F4-4F84-B894-A8E87C417844}" type="sibTrans" cxnId="{4DA8FE14-B7E2-4D9B-A7EB-80E7840A6271}">
      <dgm:prSet/>
      <dgm:spPr/>
      <dgm:t>
        <a:bodyPr/>
        <a:lstStyle/>
        <a:p>
          <a:endParaRPr lang="en-US"/>
        </a:p>
      </dgm:t>
    </dgm:pt>
    <dgm:pt modelId="{45C0EB0C-E0CA-49DB-96C6-CB0D3120E00F}">
      <dgm:prSet/>
      <dgm:spPr/>
      <dgm:t>
        <a:bodyPr/>
        <a:lstStyle/>
        <a:p>
          <a:r>
            <a:rPr lang="en-US"/>
            <a:t>Violations of policy, law or regulations</a:t>
          </a:r>
        </a:p>
      </dgm:t>
    </dgm:pt>
    <dgm:pt modelId="{B77E7F31-EAB1-4521-9875-71AC72A0C8F6}" type="parTrans" cxnId="{CFEB4A0B-8F86-4150-99A4-3C6E8DEF15BF}">
      <dgm:prSet/>
      <dgm:spPr/>
      <dgm:t>
        <a:bodyPr/>
        <a:lstStyle/>
        <a:p>
          <a:endParaRPr lang="en-US"/>
        </a:p>
      </dgm:t>
    </dgm:pt>
    <dgm:pt modelId="{D2C02137-E155-49F9-9F51-708E8A40138F}" type="sibTrans" cxnId="{CFEB4A0B-8F86-4150-99A4-3C6E8DEF15BF}">
      <dgm:prSet/>
      <dgm:spPr/>
      <dgm:t>
        <a:bodyPr/>
        <a:lstStyle/>
        <a:p>
          <a:endParaRPr lang="en-US"/>
        </a:p>
      </dgm:t>
    </dgm:pt>
    <dgm:pt modelId="{323CD1B8-F534-462A-AA0D-4441ED4022BE}" type="pres">
      <dgm:prSet presAssocID="{6514E037-78C5-4B5D-B99E-10F785DEB594}" presName="linear" presStyleCnt="0">
        <dgm:presLayoutVars>
          <dgm:animLvl val="lvl"/>
          <dgm:resizeHandles val="exact"/>
        </dgm:presLayoutVars>
      </dgm:prSet>
      <dgm:spPr/>
    </dgm:pt>
    <dgm:pt modelId="{CE62D3AF-DCA0-475A-86DE-817D2702363F}" type="pres">
      <dgm:prSet presAssocID="{4A8852D0-FF49-461C-A21B-87C689F98FC0}" presName="parentText" presStyleLbl="node1" presStyleIdx="0" presStyleCnt="2">
        <dgm:presLayoutVars>
          <dgm:chMax val="0"/>
          <dgm:bulletEnabled val="1"/>
        </dgm:presLayoutVars>
      </dgm:prSet>
      <dgm:spPr/>
    </dgm:pt>
    <dgm:pt modelId="{E36977DB-9C8E-462B-AEB6-F8762C2A56DB}" type="pres">
      <dgm:prSet presAssocID="{11A0E47A-3C71-47B3-B35A-6E84FFBE84DD}" presName="spacer" presStyleCnt="0"/>
      <dgm:spPr/>
    </dgm:pt>
    <dgm:pt modelId="{788E7A34-1F60-476F-9F27-A9C9BD53E968}" type="pres">
      <dgm:prSet presAssocID="{E1EEF62E-F7E7-49A6-9730-1A0FAEECDAD1}" presName="parentText" presStyleLbl="node1" presStyleIdx="1" presStyleCnt="2">
        <dgm:presLayoutVars>
          <dgm:chMax val="0"/>
          <dgm:bulletEnabled val="1"/>
        </dgm:presLayoutVars>
      </dgm:prSet>
      <dgm:spPr/>
    </dgm:pt>
    <dgm:pt modelId="{E410B38E-D348-4158-B677-893CB6529066}" type="pres">
      <dgm:prSet presAssocID="{E1EEF62E-F7E7-49A6-9730-1A0FAEECDAD1}" presName="childText" presStyleLbl="revTx" presStyleIdx="0" presStyleCnt="1">
        <dgm:presLayoutVars>
          <dgm:bulletEnabled val="1"/>
        </dgm:presLayoutVars>
      </dgm:prSet>
      <dgm:spPr/>
    </dgm:pt>
  </dgm:ptLst>
  <dgm:cxnLst>
    <dgm:cxn modelId="{CFEB4A0B-8F86-4150-99A4-3C6E8DEF15BF}" srcId="{E1EEF62E-F7E7-49A6-9730-1A0FAEECDAD1}" destId="{45C0EB0C-E0CA-49DB-96C6-CB0D3120E00F}" srcOrd="2" destOrd="0" parTransId="{B77E7F31-EAB1-4521-9875-71AC72A0C8F6}" sibTransId="{D2C02137-E155-49F9-9F51-708E8A40138F}"/>
    <dgm:cxn modelId="{4DA8FE14-B7E2-4D9B-A7EB-80E7840A6271}" srcId="{E1EEF62E-F7E7-49A6-9730-1A0FAEECDAD1}" destId="{B0FF0520-9207-40AA-A43A-0D09A01DA8DF}" srcOrd="1" destOrd="0" parTransId="{F662CD44-5C26-4ABC-9252-C2BAE6E02D32}" sibTransId="{CB71DBA2-14F4-4F84-B894-A8E87C417844}"/>
    <dgm:cxn modelId="{72707B15-8493-4866-A6C1-514BA471F52B}" type="presOf" srcId="{6514E037-78C5-4B5D-B99E-10F785DEB594}" destId="{323CD1B8-F534-462A-AA0D-4441ED4022BE}" srcOrd="0" destOrd="0" presId="urn:microsoft.com/office/officeart/2005/8/layout/vList2"/>
    <dgm:cxn modelId="{995A8051-5433-49DF-9320-E24AFD68C0DB}" type="presOf" srcId="{92BC91EA-7A44-4D5E-B35D-58F6CDB94503}" destId="{E410B38E-D348-4158-B677-893CB6529066}" srcOrd="0" destOrd="0" presId="urn:microsoft.com/office/officeart/2005/8/layout/vList2"/>
    <dgm:cxn modelId="{8757DF58-7664-479B-8C1A-AB33E5B3DBBC}" type="presOf" srcId="{E1EEF62E-F7E7-49A6-9730-1A0FAEECDAD1}" destId="{788E7A34-1F60-476F-9F27-A9C9BD53E968}" srcOrd="0" destOrd="0" presId="urn:microsoft.com/office/officeart/2005/8/layout/vList2"/>
    <dgm:cxn modelId="{1D1A3485-2505-46E8-9AAD-7D3736B06303}" type="presOf" srcId="{4A8852D0-FF49-461C-A21B-87C689F98FC0}" destId="{CE62D3AF-DCA0-475A-86DE-817D2702363F}" srcOrd="0" destOrd="0" presId="urn:microsoft.com/office/officeart/2005/8/layout/vList2"/>
    <dgm:cxn modelId="{BD61B0B9-0AEE-4F80-87F9-B4EB07BA7CEC}" srcId="{6514E037-78C5-4B5D-B99E-10F785DEB594}" destId="{4A8852D0-FF49-461C-A21B-87C689F98FC0}" srcOrd="0" destOrd="0" parTransId="{4C9A01DD-4A75-4BCA-AF7B-08A75CA98978}" sibTransId="{11A0E47A-3C71-47B3-B35A-6E84FFBE84DD}"/>
    <dgm:cxn modelId="{DCED5CCE-BBC3-48E5-B439-E25A21D754F4}" type="presOf" srcId="{B0FF0520-9207-40AA-A43A-0D09A01DA8DF}" destId="{E410B38E-D348-4158-B677-893CB6529066}" srcOrd="0" destOrd="1" presId="urn:microsoft.com/office/officeart/2005/8/layout/vList2"/>
    <dgm:cxn modelId="{8FF84DD1-8372-45FB-826C-DB16666CEDC8}" type="presOf" srcId="{45C0EB0C-E0CA-49DB-96C6-CB0D3120E00F}" destId="{E410B38E-D348-4158-B677-893CB6529066}" srcOrd="0" destOrd="2" presId="urn:microsoft.com/office/officeart/2005/8/layout/vList2"/>
    <dgm:cxn modelId="{575EBCDE-90E8-4115-AD1D-2E63B720C644}" srcId="{E1EEF62E-F7E7-49A6-9730-1A0FAEECDAD1}" destId="{92BC91EA-7A44-4D5E-B35D-58F6CDB94503}" srcOrd="0" destOrd="0" parTransId="{809DDE51-9B06-49D7-9BBE-8C690AB596E6}" sibTransId="{7F8A5F2C-3FD6-4195-AC71-A85456DD31FF}"/>
    <dgm:cxn modelId="{EFBFC8E8-CA62-45C9-BCED-6238C57ED33E}" srcId="{6514E037-78C5-4B5D-B99E-10F785DEB594}" destId="{E1EEF62E-F7E7-49A6-9730-1A0FAEECDAD1}" srcOrd="1" destOrd="0" parTransId="{68B16F1E-2279-4A2A-9F16-56CF74196636}" sibTransId="{88B3692F-D067-4FF5-8CF4-DE1209A31836}"/>
    <dgm:cxn modelId="{F6C21787-AD74-42E2-827C-EDDE452F8AE6}" type="presParOf" srcId="{323CD1B8-F534-462A-AA0D-4441ED4022BE}" destId="{CE62D3AF-DCA0-475A-86DE-817D2702363F}" srcOrd="0" destOrd="0" presId="urn:microsoft.com/office/officeart/2005/8/layout/vList2"/>
    <dgm:cxn modelId="{A7D87AFE-63D2-426A-9B52-6FEAAADDE7F1}" type="presParOf" srcId="{323CD1B8-F534-462A-AA0D-4441ED4022BE}" destId="{E36977DB-9C8E-462B-AEB6-F8762C2A56DB}" srcOrd="1" destOrd="0" presId="urn:microsoft.com/office/officeart/2005/8/layout/vList2"/>
    <dgm:cxn modelId="{32DBF786-E7D1-4ADC-8A86-577B34FB044D}" type="presParOf" srcId="{323CD1B8-F534-462A-AA0D-4441ED4022BE}" destId="{788E7A34-1F60-476F-9F27-A9C9BD53E968}" srcOrd="2" destOrd="0" presId="urn:microsoft.com/office/officeart/2005/8/layout/vList2"/>
    <dgm:cxn modelId="{D80D4CF1-BEDD-472E-86A3-0E62ABD9E94C}" type="presParOf" srcId="{323CD1B8-F534-462A-AA0D-4441ED4022BE}" destId="{E410B38E-D348-4158-B677-893CB652906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F6E1A64-F41B-4B0C-BA83-FB2EF902BCA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1936EA83-139F-4481-BA48-2D377AB5948B}">
      <dgm:prSet/>
      <dgm:spPr/>
      <dgm:t>
        <a:bodyPr/>
        <a:lstStyle/>
        <a:p>
          <a:r>
            <a:rPr lang="en-US"/>
            <a:t>A basic checklist from the checklist published by the Vermont State Auditors Office:</a:t>
          </a:r>
        </a:p>
      </dgm:t>
    </dgm:pt>
    <dgm:pt modelId="{35CF9447-E941-465B-ADB3-F7FB1E7E36D6}" type="parTrans" cxnId="{87410C78-AEDB-4E28-821E-E4808FBE6039}">
      <dgm:prSet/>
      <dgm:spPr/>
      <dgm:t>
        <a:bodyPr/>
        <a:lstStyle/>
        <a:p>
          <a:endParaRPr lang="en-US"/>
        </a:p>
      </dgm:t>
    </dgm:pt>
    <dgm:pt modelId="{7688FB80-3848-4D5D-BCB9-8FDCEA4E72BB}" type="sibTrans" cxnId="{87410C78-AEDB-4E28-821E-E4808FBE6039}">
      <dgm:prSet/>
      <dgm:spPr/>
      <dgm:t>
        <a:bodyPr/>
        <a:lstStyle/>
        <a:p>
          <a:endParaRPr lang="en-US"/>
        </a:p>
      </dgm:t>
    </dgm:pt>
    <dgm:pt modelId="{EB7F7F6A-4538-47E1-A58B-4322B9B9ED11}">
      <dgm:prSet/>
      <dgm:spPr/>
      <dgm:t>
        <a:bodyPr/>
        <a:lstStyle/>
        <a:p>
          <a:r>
            <a:rPr lang="en-US" dirty="0"/>
            <a:t>2022 VT checklist: </a:t>
          </a:r>
          <a:r>
            <a:rPr lang="en-US" dirty="0">
              <a:hlinkClick xmlns:r="http://schemas.openxmlformats.org/officeDocument/2006/relationships" r:id="rId1"/>
            </a:rPr>
            <a:t>https://diovermont.org/wp-content/uploads/2022/02/Internal-Control-Checklist-Fillable-.pdf</a:t>
          </a:r>
          <a:endParaRPr lang="en-US" dirty="0"/>
        </a:p>
      </dgm:t>
    </dgm:pt>
    <dgm:pt modelId="{87A11A98-CCFE-4D8B-A624-E7706BE62398}" type="parTrans" cxnId="{3C3B3980-8B9D-4F46-9AB6-2E0A3ADB04A1}">
      <dgm:prSet/>
      <dgm:spPr/>
      <dgm:t>
        <a:bodyPr/>
        <a:lstStyle/>
        <a:p>
          <a:endParaRPr lang="en-US"/>
        </a:p>
      </dgm:t>
    </dgm:pt>
    <dgm:pt modelId="{B1F2907C-7743-4631-880A-9F5CB91F8DFF}" type="sibTrans" cxnId="{3C3B3980-8B9D-4F46-9AB6-2E0A3ADB04A1}">
      <dgm:prSet/>
      <dgm:spPr/>
      <dgm:t>
        <a:bodyPr/>
        <a:lstStyle/>
        <a:p>
          <a:endParaRPr lang="en-US"/>
        </a:p>
      </dgm:t>
    </dgm:pt>
    <dgm:pt modelId="{AC5E5A7B-4C75-4ED7-A331-445C2FE3F619}">
      <dgm:prSet/>
      <dgm:spPr/>
      <dgm:t>
        <a:bodyPr/>
        <a:lstStyle/>
        <a:p>
          <a:r>
            <a:rPr lang="en-US"/>
            <a:t>Answers on the right indicate a potential internal control weakness that may need attention.</a:t>
          </a:r>
        </a:p>
      </dgm:t>
    </dgm:pt>
    <dgm:pt modelId="{0C7AEEB0-7A0F-4ADC-B167-A8C629CDE1A5}" type="parTrans" cxnId="{BC9BAC24-A2DA-4202-9B71-4536848910C3}">
      <dgm:prSet/>
      <dgm:spPr/>
      <dgm:t>
        <a:bodyPr/>
        <a:lstStyle/>
        <a:p>
          <a:endParaRPr lang="en-US"/>
        </a:p>
      </dgm:t>
    </dgm:pt>
    <dgm:pt modelId="{876B456F-F0C6-4F74-9FBB-2BB24AD32021}" type="sibTrans" cxnId="{BC9BAC24-A2DA-4202-9B71-4536848910C3}">
      <dgm:prSet/>
      <dgm:spPr/>
      <dgm:t>
        <a:bodyPr/>
        <a:lstStyle/>
        <a:p>
          <a:endParaRPr lang="en-US"/>
        </a:p>
      </dgm:t>
    </dgm:pt>
    <dgm:pt modelId="{0DB4DFE8-57C6-4458-8ACB-CF86BAF0FBA1}" type="pres">
      <dgm:prSet presAssocID="{4F6E1A64-F41B-4B0C-BA83-FB2EF902BCAB}" presName="root" presStyleCnt="0">
        <dgm:presLayoutVars>
          <dgm:dir/>
          <dgm:resizeHandles val="exact"/>
        </dgm:presLayoutVars>
      </dgm:prSet>
      <dgm:spPr/>
    </dgm:pt>
    <dgm:pt modelId="{95A3962A-00A8-4C07-B91C-EEDCEB7B9824}" type="pres">
      <dgm:prSet presAssocID="{1936EA83-139F-4481-BA48-2D377AB5948B}" presName="compNode" presStyleCnt="0"/>
      <dgm:spPr/>
    </dgm:pt>
    <dgm:pt modelId="{692BD143-1DBD-4350-B177-82334E04D319}" type="pres">
      <dgm:prSet presAssocID="{1936EA83-139F-4481-BA48-2D377AB5948B}" presName="bgRect" presStyleLbl="bgShp" presStyleIdx="0" presStyleCnt="2"/>
      <dgm:spPr/>
    </dgm:pt>
    <dgm:pt modelId="{237AB5FF-5EAD-4622-8F6F-37D74A8AC1D2}" type="pres">
      <dgm:prSet presAssocID="{1936EA83-139F-4481-BA48-2D377AB5948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2E45CEE9-F0AD-461B-8099-E39C31E25AF7}" type="pres">
      <dgm:prSet presAssocID="{1936EA83-139F-4481-BA48-2D377AB5948B}" presName="spaceRect" presStyleCnt="0"/>
      <dgm:spPr/>
    </dgm:pt>
    <dgm:pt modelId="{E0953913-8255-4BD5-A6F9-15C4F35B152D}" type="pres">
      <dgm:prSet presAssocID="{1936EA83-139F-4481-BA48-2D377AB5948B}" presName="parTx" presStyleLbl="revTx" presStyleIdx="0" presStyleCnt="3">
        <dgm:presLayoutVars>
          <dgm:chMax val="0"/>
          <dgm:chPref val="0"/>
        </dgm:presLayoutVars>
      </dgm:prSet>
      <dgm:spPr/>
    </dgm:pt>
    <dgm:pt modelId="{E030B5AA-E109-4909-AEE1-17C52775D3FC}" type="pres">
      <dgm:prSet presAssocID="{1936EA83-139F-4481-BA48-2D377AB5948B}" presName="desTx" presStyleLbl="revTx" presStyleIdx="1" presStyleCnt="3">
        <dgm:presLayoutVars/>
      </dgm:prSet>
      <dgm:spPr/>
    </dgm:pt>
    <dgm:pt modelId="{2E946E4E-6DF0-4CD6-819F-69C6B28167D0}" type="pres">
      <dgm:prSet presAssocID="{7688FB80-3848-4D5D-BCB9-8FDCEA4E72BB}" presName="sibTrans" presStyleCnt="0"/>
      <dgm:spPr/>
    </dgm:pt>
    <dgm:pt modelId="{5A68DD1C-840D-48D5-A47F-E9D37CAEE678}" type="pres">
      <dgm:prSet presAssocID="{AC5E5A7B-4C75-4ED7-A331-445C2FE3F619}" presName="compNode" presStyleCnt="0"/>
      <dgm:spPr/>
    </dgm:pt>
    <dgm:pt modelId="{4EF1B393-E455-4A47-8C75-4A7C7E185913}" type="pres">
      <dgm:prSet presAssocID="{AC5E5A7B-4C75-4ED7-A331-445C2FE3F619}" presName="bgRect" presStyleLbl="bgShp" presStyleIdx="1" presStyleCnt="2"/>
      <dgm:spPr/>
    </dgm:pt>
    <dgm:pt modelId="{BF6D56DE-9FC8-4B66-B336-75183089D3F7}" type="pres">
      <dgm:prSet presAssocID="{AC5E5A7B-4C75-4ED7-A331-445C2FE3F61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estions"/>
        </a:ext>
      </dgm:extLst>
    </dgm:pt>
    <dgm:pt modelId="{FC98950B-590E-40BD-96BF-6D0EEBF2CCD8}" type="pres">
      <dgm:prSet presAssocID="{AC5E5A7B-4C75-4ED7-A331-445C2FE3F619}" presName="spaceRect" presStyleCnt="0"/>
      <dgm:spPr/>
    </dgm:pt>
    <dgm:pt modelId="{A6B26099-17A2-4DD7-BE5B-DD0E48B5DB5D}" type="pres">
      <dgm:prSet presAssocID="{AC5E5A7B-4C75-4ED7-A331-445C2FE3F619}" presName="parTx" presStyleLbl="revTx" presStyleIdx="2" presStyleCnt="3">
        <dgm:presLayoutVars>
          <dgm:chMax val="0"/>
          <dgm:chPref val="0"/>
        </dgm:presLayoutVars>
      </dgm:prSet>
      <dgm:spPr/>
    </dgm:pt>
  </dgm:ptLst>
  <dgm:cxnLst>
    <dgm:cxn modelId="{34B6A305-8B4A-436B-903A-BFF1D2F9D2B2}" type="presOf" srcId="{EB7F7F6A-4538-47E1-A58B-4322B9B9ED11}" destId="{E030B5AA-E109-4909-AEE1-17C52775D3FC}" srcOrd="0" destOrd="0" presId="urn:microsoft.com/office/officeart/2018/2/layout/IconVerticalSolidList"/>
    <dgm:cxn modelId="{BC9BAC24-A2DA-4202-9B71-4536848910C3}" srcId="{4F6E1A64-F41B-4B0C-BA83-FB2EF902BCAB}" destId="{AC5E5A7B-4C75-4ED7-A331-445C2FE3F619}" srcOrd="1" destOrd="0" parTransId="{0C7AEEB0-7A0F-4ADC-B167-A8C629CDE1A5}" sibTransId="{876B456F-F0C6-4F74-9FBB-2BB24AD32021}"/>
    <dgm:cxn modelId="{0C15544A-EA96-417B-B8E4-C43FA3BB1457}" type="presOf" srcId="{1936EA83-139F-4481-BA48-2D377AB5948B}" destId="{E0953913-8255-4BD5-A6F9-15C4F35B152D}" srcOrd="0" destOrd="0" presId="urn:microsoft.com/office/officeart/2018/2/layout/IconVerticalSolidList"/>
    <dgm:cxn modelId="{87410C78-AEDB-4E28-821E-E4808FBE6039}" srcId="{4F6E1A64-F41B-4B0C-BA83-FB2EF902BCAB}" destId="{1936EA83-139F-4481-BA48-2D377AB5948B}" srcOrd="0" destOrd="0" parTransId="{35CF9447-E941-465B-ADB3-F7FB1E7E36D6}" sibTransId="{7688FB80-3848-4D5D-BCB9-8FDCEA4E72BB}"/>
    <dgm:cxn modelId="{3C3B3980-8B9D-4F46-9AB6-2E0A3ADB04A1}" srcId="{1936EA83-139F-4481-BA48-2D377AB5948B}" destId="{EB7F7F6A-4538-47E1-A58B-4322B9B9ED11}" srcOrd="0" destOrd="0" parTransId="{87A11A98-CCFE-4D8B-A624-E7706BE62398}" sibTransId="{B1F2907C-7743-4631-880A-9F5CB91F8DFF}"/>
    <dgm:cxn modelId="{A9245B9D-AF3F-4FF1-8624-F567B5918FF9}" type="presOf" srcId="{4F6E1A64-F41B-4B0C-BA83-FB2EF902BCAB}" destId="{0DB4DFE8-57C6-4458-8ACB-CF86BAF0FBA1}" srcOrd="0" destOrd="0" presId="urn:microsoft.com/office/officeart/2018/2/layout/IconVerticalSolidList"/>
    <dgm:cxn modelId="{07E9ACE6-7F01-4224-8151-6AF80D19466A}" type="presOf" srcId="{AC5E5A7B-4C75-4ED7-A331-445C2FE3F619}" destId="{A6B26099-17A2-4DD7-BE5B-DD0E48B5DB5D}" srcOrd="0" destOrd="0" presId="urn:microsoft.com/office/officeart/2018/2/layout/IconVerticalSolidList"/>
    <dgm:cxn modelId="{770294B4-F7F8-4A95-9EC8-C88FA87E0B79}" type="presParOf" srcId="{0DB4DFE8-57C6-4458-8ACB-CF86BAF0FBA1}" destId="{95A3962A-00A8-4C07-B91C-EEDCEB7B9824}" srcOrd="0" destOrd="0" presId="urn:microsoft.com/office/officeart/2018/2/layout/IconVerticalSolidList"/>
    <dgm:cxn modelId="{922DFC67-515B-433A-A19C-998FC994403F}" type="presParOf" srcId="{95A3962A-00A8-4C07-B91C-EEDCEB7B9824}" destId="{692BD143-1DBD-4350-B177-82334E04D319}" srcOrd="0" destOrd="0" presId="urn:microsoft.com/office/officeart/2018/2/layout/IconVerticalSolidList"/>
    <dgm:cxn modelId="{5A1F706F-3575-468E-B023-4FA1DDA93A83}" type="presParOf" srcId="{95A3962A-00A8-4C07-B91C-EEDCEB7B9824}" destId="{237AB5FF-5EAD-4622-8F6F-37D74A8AC1D2}" srcOrd="1" destOrd="0" presId="urn:microsoft.com/office/officeart/2018/2/layout/IconVerticalSolidList"/>
    <dgm:cxn modelId="{10C29846-7971-4BB0-93E8-B381DF4633EA}" type="presParOf" srcId="{95A3962A-00A8-4C07-B91C-EEDCEB7B9824}" destId="{2E45CEE9-F0AD-461B-8099-E39C31E25AF7}" srcOrd="2" destOrd="0" presId="urn:microsoft.com/office/officeart/2018/2/layout/IconVerticalSolidList"/>
    <dgm:cxn modelId="{2CE42B2C-779A-4FA6-8870-AA52E3D61533}" type="presParOf" srcId="{95A3962A-00A8-4C07-B91C-EEDCEB7B9824}" destId="{E0953913-8255-4BD5-A6F9-15C4F35B152D}" srcOrd="3" destOrd="0" presId="urn:microsoft.com/office/officeart/2018/2/layout/IconVerticalSolidList"/>
    <dgm:cxn modelId="{B5424520-2D6F-4189-9452-8138813109C9}" type="presParOf" srcId="{95A3962A-00A8-4C07-B91C-EEDCEB7B9824}" destId="{E030B5AA-E109-4909-AEE1-17C52775D3FC}" srcOrd="4" destOrd="0" presId="urn:microsoft.com/office/officeart/2018/2/layout/IconVerticalSolidList"/>
    <dgm:cxn modelId="{6E6F22D2-D4AC-4DEE-9045-2E178A051456}" type="presParOf" srcId="{0DB4DFE8-57C6-4458-8ACB-CF86BAF0FBA1}" destId="{2E946E4E-6DF0-4CD6-819F-69C6B28167D0}" srcOrd="1" destOrd="0" presId="urn:microsoft.com/office/officeart/2018/2/layout/IconVerticalSolidList"/>
    <dgm:cxn modelId="{AE9F8FA8-32C1-4C6F-A5EA-2B5FD0020349}" type="presParOf" srcId="{0DB4DFE8-57C6-4458-8ACB-CF86BAF0FBA1}" destId="{5A68DD1C-840D-48D5-A47F-E9D37CAEE678}" srcOrd="2" destOrd="0" presId="urn:microsoft.com/office/officeart/2018/2/layout/IconVerticalSolidList"/>
    <dgm:cxn modelId="{9E166BC2-E52B-4A94-9B6D-D3EAEAC594F7}" type="presParOf" srcId="{5A68DD1C-840D-48D5-A47F-E9D37CAEE678}" destId="{4EF1B393-E455-4A47-8C75-4A7C7E185913}" srcOrd="0" destOrd="0" presId="urn:microsoft.com/office/officeart/2018/2/layout/IconVerticalSolidList"/>
    <dgm:cxn modelId="{555428F6-A64A-447C-927C-A013A427F763}" type="presParOf" srcId="{5A68DD1C-840D-48D5-A47F-E9D37CAEE678}" destId="{BF6D56DE-9FC8-4B66-B336-75183089D3F7}" srcOrd="1" destOrd="0" presId="urn:microsoft.com/office/officeart/2018/2/layout/IconVerticalSolidList"/>
    <dgm:cxn modelId="{114A812A-9097-4AF3-95E0-C65DD649B8A1}" type="presParOf" srcId="{5A68DD1C-840D-48D5-A47F-E9D37CAEE678}" destId="{FC98950B-590E-40BD-96BF-6D0EEBF2CCD8}" srcOrd="2" destOrd="0" presId="urn:microsoft.com/office/officeart/2018/2/layout/IconVerticalSolidList"/>
    <dgm:cxn modelId="{14AABD48-7CD0-45B0-85BE-7742191CFE39}" type="presParOf" srcId="{5A68DD1C-840D-48D5-A47F-E9D37CAEE678}" destId="{A6B26099-17A2-4DD7-BE5B-DD0E48B5DB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B0F840-B1D9-43C8-8D97-D688C8435D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7D252A-EAE3-48AE-A632-630E0937F86F}">
      <dgm:prSet/>
      <dgm:spPr/>
      <dgm:t>
        <a:bodyPr/>
        <a:lstStyle/>
        <a:p>
          <a:r>
            <a:rPr lang="en-US"/>
            <a:t>Cash, decentralization, no segregation of duties, change, potential for fraud.</a:t>
          </a:r>
        </a:p>
      </dgm:t>
    </dgm:pt>
    <dgm:pt modelId="{3924A78F-EFF7-4065-BCC6-888DE407A7CA}" type="parTrans" cxnId="{A3B4FED4-B11E-4535-8F8A-A4BB2A9B10FE}">
      <dgm:prSet/>
      <dgm:spPr/>
      <dgm:t>
        <a:bodyPr/>
        <a:lstStyle/>
        <a:p>
          <a:endParaRPr lang="en-US"/>
        </a:p>
      </dgm:t>
    </dgm:pt>
    <dgm:pt modelId="{7B41870F-1A66-498D-8E93-CFBD9449280E}" type="sibTrans" cxnId="{A3B4FED4-B11E-4535-8F8A-A4BB2A9B10FE}">
      <dgm:prSet/>
      <dgm:spPr/>
      <dgm:t>
        <a:bodyPr/>
        <a:lstStyle/>
        <a:p>
          <a:endParaRPr lang="en-US"/>
        </a:p>
      </dgm:t>
    </dgm:pt>
    <dgm:pt modelId="{82884E37-D2F6-42C3-A483-BF3818046536}">
      <dgm:prSet/>
      <dgm:spPr/>
      <dgm:t>
        <a:bodyPr/>
        <a:lstStyle/>
        <a:p>
          <a:r>
            <a:rPr lang="en-US"/>
            <a:t>Where does the money come from, where does it go?</a:t>
          </a:r>
        </a:p>
      </dgm:t>
    </dgm:pt>
    <dgm:pt modelId="{54714509-C33B-4301-91FD-737CD86A1EBA}" type="parTrans" cxnId="{4F55690E-8BCF-45FE-8CA1-29B3CA2548A6}">
      <dgm:prSet/>
      <dgm:spPr/>
      <dgm:t>
        <a:bodyPr/>
        <a:lstStyle/>
        <a:p>
          <a:endParaRPr lang="en-US"/>
        </a:p>
      </dgm:t>
    </dgm:pt>
    <dgm:pt modelId="{8A3981CC-9A53-4B53-B13E-B504DCD32234}" type="sibTrans" cxnId="{4F55690E-8BCF-45FE-8CA1-29B3CA2548A6}">
      <dgm:prSet/>
      <dgm:spPr/>
      <dgm:t>
        <a:bodyPr/>
        <a:lstStyle/>
        <a:p>
          <a:endParaRPr lang="en-US"/>
        </a:p>
      </dgm:t>
    </dgm:pt>
    <dgm:pt modelId="{35FEDF9D-DEB5-4FD1-BC34-BAEC88E5DED0}" type="pres">
      <dgm:prSet presAssocID="{EEB0F840-B1D9-43C8-8D97-D688C8435DEB}" presName="linear" presStyleCnt="0">
        <dgm:presLayoutVars>
          <dgm:animLvl val="lvl"/>
          <dgm:resizeHandles val="exact"/>
        </dgm:presLayoutVars>
      </dgm:prSet>
      <dgm:spPr/>
    </dgm:pt>
    <dgm:pt modelId="{6A694566-9646-49A8-95A1-3809BC81F7FB}" type="pres">
      <dgm:prSet presAssocID="{1D7D252A-EAE3-48AE-A632-630E0937F86F}" presName="parentText" presStyleLbl="node1" presStyleIdx="0" presStyleCnt="2">
        <dgm:presLayoutVars>
          <dgm:chMax val="0"/>
          <dgm:bulletEnabled val="1"/>
        </dgm:presLayoutVars>
      </dgm:prSet>
      <dgm:spPr/>
    </dgm:pt>
    <dgm:pt modelId="{8B0DA8CD-E9C7-44B7-9589-6A37762F9B6C}" type="pres">
      <dgm:prSet presAssocID="{7B41870F-1A66-498D-8E93-CFBD9449280E}" presName="spacer" presStyleCnt="0"/>
      <dgm:spPr/>
    </dgm:pt>
    <dgm:pt modelId="{1D822983-22DF-420B-8BBA-6ADD32A987D0}" type="pres">
      <dgm:prSet presAssocID="{82884E37-D2F6-42C3-A483-BF3818046536}" presName="parentText" presStyleLbl="node1" presStyleIdx="1" presStyleCnt="2">
        <dgm:presLayoutVars>
          <dgm:chMax val="0"/>
          <dgm:bulletEnabled val="1"/>
        </dgm:presLayoutVars>
      </dgm:prSet>
      <dgm:spPr/>
    </dgm:pt>
  </dgm:ptLst>
  <dgm:cxnLst>
    <dgm:cxn modelId="{18D49D05-1DC0-41BD-9C59-B377B4C8F0C9}" type="presOf" srcId="{1D7D252A-EAE3-48AE-A632-630E0937F86F}" destId="{6A694566-9646-49A8-95A1-3809BC81F7FB}" srcOrd="0" destOrd="0" presId="urn:microsoft.com/office/officeart/2005/8/layout/vList2"/>
    <dgm:cxn modelId="{4F55690E-8BCF-45FE-8CA1-29B3CA2548A6}" srcId="{EEB0F840-B1D9-43C8-8D97-D688C8435DEB}" destId="{82884E37-D2F6-42C3-A483-BF3818046536}" srcOrd="1" destOrd="0" parTransId="{54714509-C33B-4301-91FD-737CD86A1EBA}" sibTransId="{8A3981CC-9A53-4B53-B13E-B504DCD32234}"/>
    <dgm:cxn modelId="{0BE5073F-3BFC-4EB9-95BB-BC2701B731BA}" type="presOf" srcId="{82884E37-D2F6-42C3-A483-BF3818046536}" destId="{1D822983-22DF-420B-8BBA-6ADD32A987D0}" srcOrd="0" destOrd="0" presId="urn:microsoft.com/office/officeart/2005/8/layout/vList2"/>
    <dgm:cxn modelId="{A3B4FED4-B11E-4535-8F8A-A4BB2A9B10FE}" srcId="{EEB0F840-B1D9-43C8-8D97-D688C8435DEB}" destId="{1D7D252A-EAE3-48AE-A632-630E0937F86F}" srcOrd="0" destOrd="0" parTransId="{3924A78F-EFF7-4065-BCC6-888DE407A7CA}" sibTransId="{7B41870F-1A66-498D-8E93-CFBD9449280E}"/>
    <dgm:cxn modelId="{A07697FB-F13E-441C-B15F-C57C25C8ECB1}" type="presOf" srcId="{EEB0F840-B1D9-43C8-8D97-D688C8435DEB}" destId="{35FEDF9D-DEB5-4FD1-BC34-BAEC88E5DED0}" srcOrd="0" destOrd="0" presId="urn:microsoft.com/office/officeart/2005/8/layout/vList2"/>
    <dgm:cxn modelId="{614D35EA-8777-4969-BF30-B50A33961D7F}" type="presParOf" srcId="{35FEDF9D-DEB5-4FD1-BC34-BAEC88E5DED0}" destId="{6A694566-9646-49A8-95A1-3809BC81F7FB}" srcOrd="0" destOrd="0" presId="urn:microsoft.com/office/officeart/2005/8/layout/vList2"/>
    <dgm:cxn modelId="{ED4E46E3-C47A-485C-99A2-9C38B06F80C5}" type="presParOf" srcId="{35FEDF9D-DEB5-4FD1-BC34-BAEC88E5DED0}" destId="{8B0DA8CD-E9C7-44B7-9589-6A37762F9B6C}" srcOrd="1" destOrd="0" presId="urn:microsoft.com/office/officeart/2005/8/layout/vList2"/>
    <dgm:cxn modelId="{EA4945C4-CA74-4D3C-955E-3E51B1CC43C3}" type="presParOf" srcId="{35FEDF9D-DEB5-4FD1-BC34-BAEC88E5DED0}" destId="{1D822983-22DF-420B-8BBA-6ADD32A987D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923F25D-1115-4A45-BEC0-60217DBBF364}"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E391B455-07A9-4E8B-8944-1EB70F060CF7}">
      <dgm:prSet/>
      <dgm:spPr/>
      <dgm:t>
        <a:bodyPr/>
        <a:lstStyle/>
        <a:p>
          <a:r>
            <a:rPr lang="en-US"/>
            <a:t>Authorization controls</a:t>
          </a:r>
        </a:p>
      </dgm:t>
    </dgm:pt>
    <dgm:pt modelId="{43FFC417-30EF-47C9-98C2-21F9708F8711}" type="parTrans" cxnId="{C2A534D9-C64E-431C-8BFA-67C56BA257E0}">
      <dgm:prSet/>
      <dgm:spPr/>
      <dgm:t>
        <a:bodyPr/>
        <a:lstStyle/>
        <a:p>
          <a:endParaRPr lang="en-US"/>
        </a:p>
      </dgm:t>
    </dgm:pt>
    <dgm:pt modelId="{FCA0FA6A-7945-417E-98EC-B8AFBB94CE08}" type="sibTrans" cxnId="{C2A534D9-C64E-431C-8BFA-67C56BA257E0}">
      <dgm:prSet/>
      <dgm:spPr/>
      <dgm:t>
        <a:bodyPr/>
        <a:lstStyle/>
        <a:p>
          <a:endParaRPr lang="en-US"/>
        </a:p>
      </dgm:t>
    </dgm:pt>
    <dgm:pt modelId="{4875F661-7579-4E0F-AF7B-39A9032F9CAF}">
      <dgm:prSet/>
      <dgm:spPr/>
      <dgm:t>
        <a:bodyPr/>
        <a:lstStyle/>
        <a:p>
          <a:r>
            <a:rPr lang="en-US"/>
            <a:t>Record controls</a:t>
          </a:r>
        </a:p>
      </dgm:t>
    </dgm:pt>
    <dgm:pt modelId="{1F502854-9AB8-41F9-9E37-D07A2D1DDA9D}" type="parTrans" cxnId="{C50E2186-B8C7-4DDA-A4DF-7651648735FA}">
      <dgm:prSet/>
      <dgm:spPr/>
      <dgm:t>
        <a:bodyPr/>
        <a:lstStyle/>
        <a:p>
          <a:endParaRPr lang="en-US"/>
        </a:p>
      </dgm:t>
    </dgm:pt>
    <dgm:pt modelId="{03B8D4D1-4887-447E-8300-DA185543C167}" type="sibTrans" cxnId="{C50E2186-B8C7-4DDA-A4DF-7651648735FA}">
      <dgm:prSet/>
      <dgm:spPr/>
      <dgm:t>
        <a:bodyPr/>
        <a:lstStyle/>
        <a:p>
          <a:endParaRPr lang="en-US"/>
        </a:p>
      </dgm:t>
    </dgm:pt>
    <dgm:pt modelId="{8C00F0AD-10D7-4F5B-B1D0-9A04D2051C20}">
      <dgm:prSet/>
      <dgm:spPr/>
      <dgm:t>
        <a:bodyPr/>
        <a:lstStyle/>
        <a:p>
          <a:r>
            <a:rPr lang="en-US"/>
            <a:t>Security controls</a:t>
          </a:r>
        </a:p>
      </dgm:t>
    </dgm:pt>
    <dgm:pt modelId="{C4A4127C-6234-499D-8B06-37AE6AA4C9C2}" type="parTrans" cxnId="{693D5EF7-F149-4C74-995E-E9A9F851E5F6}">
      <dgm:prSet/>
      <dgm:spPr/>
      <dgm:t>
        <a:bodyPr/>
        <a:lstStyle/>
        <a:p>
          <a:endParaRPr lang="en-US"/>
        </a:p>
      </dgm:t>
    </dgm:pt>
    <dgm:pt modelId="{1DD379D4-DB79-42E5-B47F-00FB571E94BB}" type="sibTrans" cxnId="{693D5EF7-F149-4C74-995E-E9A9F851E5F6}">
      <dgm:prSet/>
      <dgm:spPr/>
      <dgm:t>
        <a:bodyPr/>
        <a:lstStyle/>
        <a:p>
          <a:endParaRPr lang="en-US"/>
        </a:p>
      </dgm:t>
    </dgm:pt>
    <dgm:pt modelId="{C72A073D-A8FE-410B-ADD1-08A1E8C09DC6}">
      <dgm:prSet/>
      <dgm:spPr/>
      <dgm:t>
        <a:bodyPr/>
        <a:lstStyle/>
        <a:p>
          <a:r>
            <a:rPr lang="en-US"/>
            <a:t>Segregate duties</a:t>
          </a:r>
        </a:p>
      </dgm:t>
    </dgm:pt>
    <dgm:pt modelId="{FD19FF4C-E680-4A1E-A617-EA294B42DD43}" type="parTrans" cxnId="{9637FB0B-817B-461B-8511-E0227D0D3160}">
      <dgm:prSet/>
      <dgm:spPr/>
      <dgm:t>
        <a:bodyPr/>
        <a:lstStyle/>
        <a:p>
          <a:endParaRPr lang="en-US"/>
        </a:p>
      </dgm:t>
    </dgm:pt>
    <dgm:pt modelId="{A6FF3D20-7BD7-4748-AAB5-7B58E82C481E}" type="sibTrans" cxnId="{9637FB0B-817B-461B-8511-E0227D0D3160}">
      <dgm:prSet/>
      <dgm:spPr/>
      <dgm:t>
        <a:bodyPr/>
        <a:lstStyle/>
        <a:p>
          <a:endParaRPr lang="en-US"/>
        </a:p>
      </dgm:t>
    </dgm:pt>
    <dgm:pt modelId="{321F5665-8B12-43D1-A260-BCEFA7547387}">
      <dgm:prSet/>
      <dgm:spPr/>
      <dgm:t>
        <a:bodyPr/>
        <a:lstStyle/>
        <a:p>
          <a:r>
            <a:rPr lang="en-US"/>
            <a:t>Personnel policies</a:t>
          </a:r>
        </a:p>
      </dgm:t>
    </dgm:pt>
    <dgm:pt modelId="{84499E36-5B16-4E44-BCA6-10E658193E7A}" type="parTrans" cxnId="{CA75F242-DB11-4129-97D2-967FDB6C1CB8}">
      <dgm:prSet/>
      <dgm:spPr/>
      <dgm:t>
        <a:bodyPr/>
        <a:lstStyle/>
        <a:p>
          <a:endParaRPr lang="en-US"/>
        </a:p>
      </dgm:t>
    </dgm:pt>
    <dgm:pt modelId="{05BD01F8-4BD3-428B-B754-9B0FF17803A7}" type="sibTrans" cxnId="{CA75F242-DB11-4129-97D2-967FDB6C1CB8}">
      <dgm:prSet/>
      <dgm:spPr/>
      <dgm:t>
        <a:bodyPr/>
        <a:lstStyle/>
        <a:p>
          <a:endParaRPr lang="en-US"/>
        </a:p>
      </dgm:t>
    </dgm:pt>
    <dgm:pt modelId="{F9DB5E9E-9CF2-4096-A76C-E8241AB095AC}">
      <dgm:prSet/>
      <dgm:spPr/>
      <dgm:t>
        <a:bodyPr/>
        <a:lstStyle/>
        <a:p>
          <a:r>
            <a:rPr lang="en-US"/>
            <a:t>Reconciliation</a:t>
          </a:r>
        </a:p>
      </dgm:t>
    </dgm:pt>
    <dgm:pt modelId="{98D174C1-93B9-407A-B9BF-DE2B891EF63D}" type="parTrans" cxnId="{6064542C-78AA-4B21-85E8-EF39E6E696EF}">
      <dgm:prSet/>
      <dgm:spPr/>
      <dgm:t>
        <a:bodyPr/>
        <a:lstStyle/>
        <a:p>
          <a:endParaRPr lang="en-US"/>
        </a:p>
      </dgm:t>
    </dgm:pt>
    <dgm:pt modelId="{F1DEADCD-6A85-438C-91DB-F4FA96E6891C}" type="sibTrans" cxnId="{6064542C-78AA-4B21-85E8-EF39E6E696EF}">
      <dgm:prSet/>
      <dgm:spPr/>
      <dgm:t>
        <a:bodyPr/>
        <a:lstStyle/>
        <a:p>
          <a:endParaRPr lang="en-US"/>
        </a:p>
      </dgm:t>
    </dgm:pt>
    <dgm:pt modelId="{C13343DB-0884-437B-8FA8-FF2E63957174}">
      <dgm:prSet/>
      <dgm:spPr/>
      <dgm:t>
        <a:bodyPr/>
        <a:lstStyle/>
        <a:p>
          <a:r>
            <a:rPr lang="en-US"/>
            <a:t>Verification</a:t>
          </a:r>
        </a:p>
      </dgm:t>
    </dgm:pt>
    <dgm:pt modelId="{123509BB-3DDE-4DA2-A33C-5C049D4E3486}" type="parTrans" cxnId="{A8C00AF4-9A5A-407A-9237-89219BEFC0C0}">
      <dgm:prSet/>
      <dgm:spPr/>
      <dgm:t>
        <a:bodyPr/>
        <a:lstStyle/>
        <a:p>
          <a:endParaRPr lang="en-US"/>
        </a:p>
      </dgm:t>
    </dgm:pt>
    <dgm:pt modelId="{A7007868-2988-44E4-AD34-32D83BC05F2B}" type="sibTrans" cxnId="{A8C00AF4-9A5A-407A-9237-89219BEFC0C0}">
      <dgm:prSet/>
      <dgm:spPr/>
      <dgm:t>
        <a:bodyPr/>
        <a:lstStyle/>
        <a:p>
          <a:endParaRPr lang="en-US"/>
        </a:p>
      </dgm:t>
    </dgm:pt>
    <dgm:pt modelId="{4CF57B7A-253B-4B2A-BE77-0D9119589FDF}">
      <dgm:prSet/>
      <dgm:spPr/>
      <dgm:t>
        <a:bodyPr/>
        <a:lstStyle/>
        <a:p>
          <a:r>
            <a:rPr lang="en-US"/>
            <a:t>Analytic review</a:t>
          </a:r>
        </a:p>
      </dgm:t>
    </dgm:pt>
    <dgm:pt modelId="{131A01BB-AE3B-425A-BB30-AA10690B434A}" type="parTrans" cxnId="{523C86B6-9335-4E09-A94C-A180DD5D9D54}">
      <dgm:prSet/>
      <dgm:spPr/>
      <dgm:t>
        <a:bodyPr/>
        <a:lstStyle/>
        <a:p>
          <a:endParaRPr lang="en-US"/>
        </a:p>
      </dgm:t>
    </dgm:pt>
    <dgm:pt modelId="{7818FB19-0574-466D-A5B4-DD281E82A315}" type="sibTrans" cxnId="{523C86B6-9335-4E09-A94C-A180DD5D9D54}">
      <dgm:prSet/>
      <dgm:spPr/>
      <dgm:t>
        <a:bodyPr/>
        <a:lstStyle/>
        <a:p>
          <a:endParaRPr lang="en-US"/>
        </a:p>
      </dgm:t>
    </dgm:pt>
    <dgm:pt modelId="{6ADC1B1D-5105-48DC-B33D-6D9DC31C214D}" type="pres">
      <dgm:prSet presAssocID="{B923F25D-1115-4A45-BEC0-60217DBBF364}" presName="vert0" presStyleCnt="0">
        <dgm:presLayoutVars>
          <dgm:dir/>
          <dgm:animOne val="branch"/>
          <dgm:animLvl val="lvl"/>
        </dgm:presLayoutVars>
      </dgm:prSet>
      <dgm:spPr/>
    </dgm:pt>
    <dgm:pt modelId="{F511B9D5-9496-4030-8E00-F2DCC2335E21}" type="pres">
      <dgm:prSet presAssocID="{E391B455-07A9-4E8B-8944-1EB70F060CF7}" presName="thickLine" presStyleLbl="alignNode1" presStyleIdx="0" presStyleCnt="8"/>
      <dgm:spPr/>
    </dgm:pt>
    <dgm:pt modelId="{02851B13-9067-47AA-83DF-DC22F304D6E3}" type="pres">
      <dgm:prSet presAssocID="{E391B455-07A9-4E8B-8944-1EB70F060CF7}" presName="horz1" presStyleCnt="0"/>
      <dgm:spPr/>
    </dgm:pt>
    <dgm:pt modelId="{6008B563-866A-4FC4-A1D3-27E23085183B}" type="pres">
      <dgm:prSet presAssocID="{E391B455-07A9-4E8B-8944-1EB70F060CF7}" presName="tx1" presStyleLbl="revTx" presStyleIdx="0" presStyleCnt="8"/>
      <dgm:spPr/>
    </dgm:pt>
    <dgm:pt modelId="{18DA189E-2F6A-415E-B614-DA0173996632}" type="pres">
      <dgm:prSet presAssocID="{E391B455-07A9-4E8B-8944-1EB70F060CF7}" presName="vert1" presStyleCnt="0"/>
      <dgm:spPr/>
    </dgm:pt>
    <dgm:pt modelId="{B1F44BFE-62E9-4D7F-A483-80D67E3626A2}" type="pres">
      <dgm:prSet presAssocID="{4875F661-7579-4E0F-AF7B-39A9032F9CAF}" presName="thickLine" presStyleLbl="alignNode1" presStyleIdx="1" presStyleCnt="8"/>
      <dgm:spPr/>
    </dgm:pt>
    <dgm:pt modelId="{96D6BB4F-38C8-46F1-A2DC-CC52F55AEC1F}" type="pres">
      <dgm:prSet presAssocID="{4875F661-7579-4E0F-AF7B-39A9032F9CAF}" presName="horz1" presStyleCnt="0"/>
      <dgm:spPr/>
    </dgm:pt>
    <dgm:pt modelId="{3BA0423B-2C54-4A16-9095-D00A110FA019}" type="pres">
      <dgm:prSet presAssocID="{4875F661-7579-4E0F-AF7B-39A9032F9CAF}" presName="tx1" presStyleLbl="revTx" presStyleIdx="1" presStyleCnt="8"/>
      <dgm:spPr/>
    </dgm:pt>
    <dgm:pt modelId="{7FCCCE43-AAF5-464D-A452-559FB76026E3}" type="pres">
      <dgm:prSet presAssocID="{4875F661-7579-4E0F-AF7B-39A9032F9CAF}" presName="vert1" presStyleCnt="0"/>
      <dgm:spPr/>
    </dgm:pt>
    <dgm:pt modelId="{311584C1-2244-4B16-A2D5-C9C1A4292F0E}" type="pres">
      <dgm:prSet presAssocID="{8C00F0AD-10D7-4F5B-B1D0-9A04D2051C20}" presName="thickLine" presStyleLbl="alignNode1" presStyleIdx="2" presStyleCnt="8"/>
      <dgm:spPr/>
    </dgm:pt>
    <dgm:pt modelId="{4D3081AA-AC47-4096-B29A-41487AFBA248}" type="pres">
      <dgm:prSet presAssocID="{8C00F0AD-10D7-4F5B-B1D0-9A04D2051C20}" presName="horz1" presStyleCnt="0"/>
      <dgm:spPr/>
    </dgm:pt>
    <dgm:pt modelId="{F82EE8A5-860D-4564-BA91-8E0C85BBA3F4}" type="pres">
      <dgm:prSet presAssocID="{8C00F0AD-10D7-4F5B-B1D0-9A04D2051C20}" presName="tx1" presStyleLbl="revTx" presStyleIdx="2" presStyleCnt="8"/>
      <dgm:spPr/>
    </dgm:pt>
    <dgm:pt modelId="{1BB43502-7AD1-401A-A537-383C80CE82AF}" type="pres">
      <dgm:prSet presAssocID="{8C00F0AD-10D7-4F5B-B1D0-9A04D2051C20}" presName="vert1" presStyleCnt="0"/>
      <dgm:spPr/>
    </dgm:pt>
    <dgm:pt modelId="{095114EB-DA52-4F4A-909A-C578D241CF77}" type="pres">
      <dgm:prSet presAssocID="{C72A073D-A8FE-410B-ADD1-08A1E8C09DC6}" presName="thickLine" presStyleLbl="alignNode1" presStyleIdx="3" presStyleCnt="8"/>
      <dgm:spPr/>
    </dgm:pt>
    <dgm:pt modelId="{7CC2793D-9112-489F-A381-382B180BEEFA}" type="pres">
      <dgm:prSet presAssocID="{C72A073D-A8FE-410B-ADD1-08A1E8C09DC6}" presName="horz1" presStyleCnt="0"/>
      <dgm:spPr/>
    </dgm:pt>
    <dgm:pt modelId="{A664EE85-0806-41F2-B353-4E2B554CFA4D}" type="pres">
      <dgm:prSet presAssocID="{C72A073D-A8FE-410B-ADD1-08A1E8C09DC6}" presName="tx1" presStyleLbl="revTx" presStyleIdx="3" presStyleCnt="8"/>
      <dgm:spPr/>
    </dgm:pt>
    <dgm:pt modelId="{DB22BAB4-FE1E-46AE-934F-7DD4B5C7DB61}" type="pres">
      <dgm:prSet presAssocID="{C72A073D-A8FE-410B-ADD1-08A1E8C09DC6}" presName="vert1" presStyleCnt="0"/>
      <dgm:spPr/>
    </dgm:pt>
    <dgm:pt modelId="{B7EAF78E-1AF9-4CCF-A561-BA3CE6A61756}" type="pres">
      <dgm:prSet presAssocID="{321F5665-8B12-43D1-A260-BCEFA7547387}" presName="thickLine" presStyleLbl="alignNode1" presStyleIdx="4" presStyleCnt="8"/>
      <dgm:spPr/>
    </dgm:pt>
    <dgm:pt modelId="{0659B387-BA27-4DED-AC85-D7024973D5E6}" type="pres">
      <dgm:prSet presAssocID="{321F5665-8B12-43D1-A260-BCEFA7547387}" presName="horz1" presStyleCnt="0"/>
      <dgm:spPr/>
    </dgm:pt>
    <dgm:pt modelId="{86AA07A6-AEFE-4E55-A54F-FDC17DDEDE1D}" type="pres">
      <dgm:prSet presAssocID="{321F5665-8B12-43D1-A260-BCEFA7547387}" presName="tx1" presStyleLbl="revTx" presStyleIdx="4" presStyleCnt="8"/>
      <dgm:spPr/>
    </dgm:pt>
    <dgm:pt modelId="{5065A7D9-4A98-4237-8E7C-691F5D27D967}" type="pres">
      <dgm:prSet presAssocID="{321F5665-8B12-43D1-A260-BCEFA7547387}" presName="vert1" presStyleCnt="0"/>
      <dgm:spPr/>
    </dgm:pt>
    <dgm:pt modelId="{8F744865-A99B-40E2-B4F3-4B373D0DAF43}" type="pres">
      <dgm:prSet presAssocID="{F9DB5E9E-9CF2-4096-A76C-E8241AB095AC}" presName="thickLine" presStyleLbl="alignNode1" presStyleIdx="5" presStyleCnt="8"/>
      <dgm:spPr/>
    </dgm:pt>
    <dgm:pt modelId="{41EE32AF-B289-4AFC-920D-8B3010FB0691}" type="pres">
      <dgm:prSet presAssocID="{F9DB5E9E-9CF2-4096-A76C-E8241AB095AC}" presName="horz1" presStyleCnt="0"/>
      <dgm:spPr/>
    </dgm:pt>
    <dgm:pt modelId="{6C8A7966-AF9C-4895-9806-288CD4506029}" type="pres">
      <dgm:prSet presAssocID="{F9DB5E9E-9CF2-4096-A76C-E8241AB095AC}" presName="tx1" presStyleLbl="revTx" presStyleIdx="5" presStyleCnt="8"/>
      <dgm:spPr/>
    </dgm:pt>
    <dgm:pt modelId="{E9576B9F-AD9C-42F6-917F-E910F3B7CDD5}" type="pres">
      <dgm:prSet presAssocID="{F9DB5E9E-9CF2-4096-A76C-E8241AB095AC}" presName="vert1" presStyleCnt="0"/>
      <dgm:spPr/>
    </dgm:pt>
    <dgm:pt modelId="{1D7D0B90-940E-47C7-BC78-8F0BA66A3B4C}" type="pres">
      <dgm:prSet presAssocID="{C13343DB-0884-437B-8FA8-FF2E63957174}" presName="thickLine" presStyleLbl="alignNode1" presStyleIdx="6" presStyleCnt="8"/>
      <dgm:spPr/>
    </dgm:pt>
    <dgm:pt modelId="{21DF95A6-4E51-4D4E-A392-E6A42BA669B8}" type="pres">
      <dgm:prSet presAssocID="{C13343DB-0884-437B-8FA8-FF2E63957174}" presName="horz1" presStyleCnt="0"/>
      <dgm:spPr/>
    </dgm:pt>
    <dgm:pt modelId="{6DAA2FEF-517A-40FA-9DCC-7B3D4BBEE0EA}" type="pres">
      <dgm:prSet presAssocID="{C13343DB-0884-437B-8FA8-FF2E63957174}" presName="tx1" presStyleLbl="revTx" presStyleIdx="6" presStyleCnt="8"/>
      <dgm:spPr/>
    </dgm:pt>
    <dgm:pt modelId="{EABC39B9-1AE2-4FFC-95EB-9FE4453081A6}" type="pres">
      <dgm:prSet presAssocID="{C13343DB-0884-437B-8FA8-FF2E63957174}" presName="vert1" presStyleCnt="0"/>
      <dgm:spPr/>
    </dgm:pt>
    <dgm:pt modelId="{0F9F0071-A90F-4915-A437-575C77F1396D}" type="pres">
      <dgm:prSet presAssocID="{4CF57B7A-253B-4B2A-BE77-0D9119589FDF}" presName="thickLine" presStyleLbl="alignNode1" presStyleIdx="7" presStyleCnt="8"/>
      <dgm:spPr/>
    </dgm:pt>
    <dgm:pt modelId="{3B2DD6AB-A860-4AE7-8C5A-4D4FACD339CB}" type="pres">
      <dgm:prSet presAssocID="{4CF57B7A-253B-4B2A-BE77-0D9119589FDF}" presName="horz1" presStyleCnt="0"/>
      <dgm:spPr/>
    </dgm:pt>
    <dgm:pt modelId="{EB177FC4-2EB8-4713-8539-0F35AEFE3885}" type="pres">
      <dgm:prSet presAssocID="{4CF57B7A-253B-4B2A-BE77-0D9119589FDF}" presName="tx1" presStyleLbl="revTx" presStyleIdx="7" presStyleCnt="8"/>
      <dgm:spPr/>
    </dgm:pt>
    <dgm:pt modelId="{7D7E68AF-46AB-4E77-9581-6F7E26A0DABB}" type="pres">
      <dgm:prSet presAssocID="{4CF57B7A-253B-4B2A-BE77-0D9119589FDF}" presName="vert1" presStyleCnt="0"/>
      <dgm:spPr/>
    </dgm:pt>
  </dgm:ptLst>
  <dgm:cxnLst>
    <dgm:cxn modelId="{EAB8B50B-2EF1-4FB0-9A5D-6B388260FE08}" type="presOf" srcId="{C72A073D-A8FE-410B-ADD1-08A1E8C09DC6}" destId="{A664EE85-0806-41F2-B353-4E2B554CFA4D}" srcOrd="0" destOrd="0" presId="urn:microsoft.com/office/officeart/2008/layout/LinedList"/>
    <dgm:cxn modelId="{9637FB0B-817B-461B-8511-E0227D0D3160}" srcId="{B923F25D-1115-4A45-BEC0-60217DBBF364}" destId="{C72A073D-A8FE-410B-ADD1-08A1E8C09DC6}" srcOrd="3" destOrd="0" parTransId="{FD19FF4C-E680-4A1E-A617-EA294B42DD43}" sibTransId="{A6FF3D20-7BD7-4748-AAB5-7B58E82C481E}"/>
    <dgm:cxn modelId="{0225FE2B-CFCF-4769-A01B-60F5E1E5223C}" type="presOf" srcId="{4CF57B7A-253B-4B2A-BE77-0D9119589FDF}" destId="{EB177FC4-2EB8-4713-8539-0F35AEFE3885}" srcOrd="0" destOrd="0" presId="urn:microsoft.com/office/officeart/2008/layout/LinedList"/>
    <dgm:cxn modelId="{6064542C-78AA-4B21-85E8-EF39E6E696EF}" srcId="{B923F25D-1115-4A45-BEC0-60217DBBF364}" destId="{F9DB5E9E-9CF2-4096-A76C-E8241AB095AC}" srcOrd="5" destOrd="0" parTransId="{98D174C1-93B9-407A-B9BF-DE2B891EF63D}" sibTransId="{F1DEADCD-6A85-438C-91DB-F4FA96E6891C}"/>
    <dgm:cxn modelId="{370E6835-2E52-4D74-B454-0F6F5F366997}" type="presOf" srcId="{4875F661-7579-4E0F-AF7B-39A9032F9CAF}" destId="{3BA0423B-2C54-4A16-9095-D00A110FA019}" srcOrd="0" destOrd="0" presId="urn:microsoft.com/office/officeart/2008/layout/LinedList"/>
    <dgm:cxn modelId="{CA75F242-DB11-4129-97D2-967FDB6C1CB8}" srcId="{B923F25D-1115-4A45-BEC0-60217DBBF364}" destId="{321F5665-8B12-43D1-A260-BCEFA7547387}" srcOrd="4" destOrd="0" parTransId="{84499E36-5B16-4E44-BCA6-10E658193E7A}" sibTransId="{05BD01F8-4BD3-428B-B754-9B0FF17803A7}"/>
    <dgm:cxn modelId="{47DD4169-9702-4D8F-A082-EA97EF894CF4}" type="presOf" srcId="{C13343DB-0884-437B-8FA8-FF2E63957174}" destId="{6DAA2FEF-517A-40FA-9DCC-7B3D4BBEE0EA}" srcOrd="0" destOrd="0" presId="urn:microsoft.com/office/officeart/2008/layout/LinedList"/>
    <dgm:cxn modelId="{257A086B-87C5-4C6A-AA88-3D37CD0D1560}" type="presOf" srcId="{8C00F0AD-10D7-4F5B-B1D0-9A04D2051C20}" destId="{F82EE8A5-860D-4564-BA91-8E0C85BBA3F4}" srcOrd="0" destOrd="0" presId="urn:microsoft.com/office/officeart/2008/layout/LinedList"/>
    <dgm:cxn modelId="{C50E2186-B8C7-4DDA-A4DF-7651648735FA}" srcId="{B923F25D-1115-4A45-BEC0-60217DBBF364}" destId="{4875F661-7579-4E0F-AF7B-39A9032F9CAF}" srcOrd="1" destOrd="0" parTransId="{1F502854-9AB8-41F9-9E37-D07A2D1DDA9D}" sibTransId="{03B8D4D1-4887-447E-8300-DA185543C167}"/>
    <dgm:cxn modelId="{7541FE8A-62C5-4949-876A-623E00E746B2}" type="presOf" srcId="{B923F25D-1115-4A45-BEC0-60217DBBF364}" destId="{6ADC1B1D-5105-48DC-B33D-6D9DC31C214D}" srcOrd="0" destOrd="0" presId="urn:microsoft.com/office/officeart/2008/layout/LinedList"/>
    <dgm:cxn modelId="{523C86B6-9335-4E09-A94C-A180DD5D9D54}" srcId="{B923F25D-1115-4A45-BEC0-60217DBBF364}" destId="{4CF57B7A-253B-4B2A-BE77-0D9119589FDF}" srcOrd="7" destOrd="0" parTransId="{131A01BB-AE3B-425A-BB30-AA10690B434A}" sibTransId="{7818FB19-0574-466D-A5B4-DD281E82A315}"/>
    <dgm:cxn modelId="{C2A534D9-C64E-431C-8BFA-67C56BA257E0}" srcId="{B923F25D-1115-4A45-BEC0-60217DBBF364}" destId="{E391B455-07A9-4E8B-8944-1EB70F060CF7}" srcOrd="0" destOrd="0" parTransId="{43FFC417-30EF-47C9-98C2-21F9708F8711}" sibTransId="{FCA0FA6A-7945-417E-98EC-B8AFBB94CE08}"/>
    <dgm:cxn modelId="{200B50E9-DE5F-482A-8095-847E47382219}" type="presOf" srcId="{F9DB5E9E-9CF2-4096-A76C-E8241AB095AC}" destId="{6C8A7966-AF9C-4895-9806-288CD4506029}" srcOrd="0" destOrd="0" presId="urn:microsoft.com/office/officeart/2008/layout/LinedList"/>
    <dgm:cxn modelId="{2DCB67EC-A924-4CDD-8165-9E792F07DFE7}" type="presOf" srcId="{321F5665-8B12-43D1-A260-BCEFA7547387}" destId="{86AA07A6-AEFE-4E55-A54F-FDC17DDEDE1D}" srcOrd="0" destOrd="0" presId="urn:microsoft.com/office/officeart/2008/layout/LinedList"/>
    <dgm:cxn modelId="{FC3386F0-417B-437E-B19D-6285124BA2E4}" type="presOf" srcId="{E391B455-07A9-4E8B-8944-1EB70F060CF7}" destId="{6008B563-866A-4FC4-A1D3-27E23085183B}" srcOrd="0" destOrd="0" presId="urn:microsoft.com/office/officeart/2008/layout/LinedList"/>
    <dgm:cxn modelId="{A8C00AF4-9A5A-407A-9237-89219BEFC0C0}" srcId="{B923F25D-1115-4A45-BEC0-60217DBBF364}" destId="{C13343DB-0884-437B-8FA8-FF2E63957174}" srcOrd="6" destOrd="0" parTransId="{123509BB-3DDE-4DA2-A33C-5C049D4E3486}" sibTransId="{A7007868-2988-44E4-AD34-32D83BC05F2B}"/>
    <dgm:cxn modelId="{693D5EF7-F149-4C74-995E-E9A9F851E5F6}" srcId="{B923F25D-1115-4A45-BEC0-60217DBBF364}" destId="{8C00F0AD-10D7-4F5B-B1D0-9A04D2051C20}" srcOrd="2" destOrd="0" parTransId="{C4A4127C-6234-499D-8B06-37AE6AA4C9C2}" sibTransId="{1DD379D4-DB79-42E5-B47F-00FB571E94BB}"/>
    <dgm:cxn modelId="{34D29267-F232-4910-A407-CECEB96BADF3}" type="presParOf" srcId="{6ADC1B1D-5105-48DC-B33D-6D9DC31C214D}" destId="{F511B9D5-9496-4030-8E00-F2DCC2335E21}" srcOrd="0" destOrd="0" presId="urn:microsoft.com/office/officeart/2008/layout/LinedList"/>
    <dgm:cxn modelId="{541DF0AF-6127-43C5-BD52-9F0C0C93A5E3}" type="presParOf" srcId="{6ADC1B1D-5105-48DC-B33D-6D9DC31C214D}" destId="{02851B13-9067-47AA-83DF-DC22F304D6E3}" srcOrd="1" destOrd="0" presId="urn:microsoft.com/office/officeart/2008/layout/LinedList"/>
    <dgm:cxn modelId="{568377EE-02D7-4E3A-BCCC-46A5EC175999}" type="presParOf" srcId="{02851B13-9067-47AA-83DF-DC22F304D6E3}" destId="{6008B563-866A-4FC4-A1D3-27E23085183B}" srcOrd="0" destOrd="0" presId="urn:microsoft.com/office/officeart/2008/layout/LinedList"/>
    <dgm:cxn modelId="{440773FC-3F76-450B-8DDF-2DA3698DC131}" type="presParOf" srcId="{02851B13-9067-47AA-83DF-DC22F304D6E3}" destId="{18DA189E-2F6A-415E-B614-DA0173996632}" srcOrd="1" destOrd="0" presId="urn:microsoft.com/office/officeart/2008/layout/LinedList"/>
    <dgm:cxn modelId="{BDB57828-4648-4A07-8807-C18806545588}" type="presParOf" srcId="{6ADC1B1D-5105-48DC-B33D-6D9DC31C214D}" destId="{B1F44BFE-62E9-4D7F-A483-80D67E3626A2}" srcOrd="2" destOrd="0" presId="urn:microsoft.com/office/officeart/2008/layout/LinedList"/>
    <dgm:cxn modelId="{46D99147-26BD-429F-A6B3-4E8A02FA3C16}" type="presParOf" srcId="{6ADC1B1D-5105-48DC-B33D-6D9DC31C214D}" destId="{96D6BB4F-38C8-46F1-A2DC-CC52F55AEC1F}" srcOrd="3" destOrd="0" presId="urn:microsoft.com/office/officeart/2008/layout/LinedList"/>
    <dgm:cxn modelId="{E92608DA-779E-465D-A300-A1B0EEBEAD4D}" type="presParOf" srcId="{96D6BB4F-38C8-46F1-A2DC-CC52F55AEC1F}" destId="{3BA0423B-2C54-4A16-9095-D00A110FA019}" srcOrd="0" destOrd="0" presId="urn:microsoft.com/office/officeart/2008/layout/LinedList"/>
    <dgm:cxn modelId="{EB13DF6B-8B91-4C78-85D4-8BA42BE6C7C1}" type="presParOf" srcId="{96D6BB4F-38C8-46F1-A2DC-CC52F55AEC1F}" destId="{7FCCCE43-AAF5-464D-A452-559FB76026E3}" srcOrd="1" destOrd="0" presId="urn:microsoft.com/office/officeart/2008/layout/LinedList"/>
    <dgm:cxn modelId="{6209B03D-7AE0-48FE-A6C6-29A19B4C6BDA}" type="presParOf" srcId="{6ADC1B1D-5105-48DC-B33D-6D9DC31C214D}" destId="{311584C1-2244-4B16-A2D5-C9C1A4292F0E}" srcOrd="4" destOrd="0" presId="urn:microsoft.com/office/officeart/2008/layout/LinedList"/>
    <dgm:cxn modelId="{990468E9-5C3C-462C-961A-E3A0ADCC7C01}" type="presParOf" srcId="{6ADC1B1D-5105-48DC-B33D-6D9DC31C214D}" destId="{4D3081AA-AC47-4096-B29A-41487AFBA248}" srcOrd="5" destOrd="0" presId="urn:microsoft.com/office/officeart/2008/layout/LinedList"/>
    <dgm:cxn modelId="{65192E35-9EB9-43F2-84A1-46610A795F72}" type="presParOf" srcId="{4D3081AA-AC47-4096-B29A-41487AFBA248}" destId="{F82EE8A5-860D-4564-BA91-8E0C85BBA3F4}" srcOrd="0" destOrd="0" presId="urn:microsoft.com/office/officeart/2008/layout/LinedList"/>
    <dgm:cxn modelId="{D8D1EC63-A97E-4140-AD7C-9AC07449875C}" type="presParOf" srcId="{4D3081AA-AC47-4096-B29A-41487AFBA248}" destId="{1BB43502-7AD1-401A-A537-383C80CE82AF}" srcOrd="1" destOrd="0" presId="urn:microsoft.com/office/officeart/2008/layout/LinedList"/>
    <dgm:cxn modelId="{7E4208DB-7932-40F3-A962-9A43F9D72B80}" type="presParOf" srcId="{6ADC1B1D-5105-48DC-B33D-6D9DC31C214D}" destId="{095114EB-DA52-4F4A-909A-C578D241CF77}" srcOrd="6" destOrd="0" presId="urn:microsoft.com/office/officeart/2008/layout/LinedList"/>
    <dgm:cxn modelId="{3AF49569-8503-435F-8E17-3799913EBDBA}" type="presParOf" srcId="{6ADC1B1D-5105-48DC-B33D-6D9DC31C214D}" destId="{7CC2793D-9112-489F-A381-382B180BEEFA}" srcOrd="7" destOrd="0" presId="urn:microsoft.com/office/officeart/2008/layout/LinedList"/>
    <dgm:cxn modelId="{EB696A82-D193-4EAE-B3F4-E5FA789A8B00}" type="presParOf" srcId="{7CC2793D-9112-489F-A381-382B180BEEFA}" destId="{A664EE85-0806-41F2-B353-4E2B554CFA4D}" srcOrd="0" destOrd="0" presId="urn:microsoft.com/office/officeart/2008/layout/LinedList"/>
    <dgm:cxn modelId="{AFD39A21-51A6-4DED-93E8-21C8C9BDF3AE}" type="presParOf" srcId="{7CC2793D-9112-489F-A381-382B180BEEFA}" destId="{DB22BAB4-FE1E-46AE-934F-7DD4B5C7DB61}" srcOrd="1" destOrd="0" presId="urn:microsoft.com/office/officeart/2008/layout/LinedList"/>
    <dgm:cxn modelId="{ACB58C47-E7F2-438A-B790-5B25DCF53E1D}" type="presParOf" srcId="{6ADC1B1D-5105-48DC-B33D-6D9DC31C214D}" destId="{B7EAF78E-1AF9-4CCF-A561-BA3CE6A61756}" srcOrd="8" destOrd="0" presId="urn:microsoft.com/office/officeart/2008/layout/LinedList"/>
    <dgm:cxn modelId="{F0E9359F-2B4B-4079-9348-45F4DBC55022}" type="presParOf" srcId="{6ADC1B1D-5105-48DC-B33D-6D9DC31C214D}" destId="{0659B387-BA27-4DED-AC85-D7024973D5E6}" srcOrd="9" destOrd="0" presId="urn:microsoft.com/office/officeart/2008/layout/LinedList"/>
    <dgm:cxn modelId="{888D60A6-2317-49E0-AC05-DD4A39DFB44B}" type="presParOf" srcId="{0659B387-BA27-4DED-AC85-D7024973D5E6}" destId="{86AA07A6-AEFE-4E55-A54F-FDC17DDEDE1D}" srcOrd="0" destOrd="0" presId="urn:microsoft.com/office/officeart/2008/layout/LinedList"/>
    <dgm:cxn modelId="{383C382D-6F58-4038-BDC2-BEF4CFC77A9E}" type="presParOf" srcId="{0659B387-BA27-4DED-AC85-D7024973D5E6}" destId="{5065A7D9-4A98-4237-8E7C-691F5D27D967}" srcOrd="1" destOrd="0" presId="urn:microsoft.com/office/officeart/2008/layout/LinedList"/>
    <dgm:cxn modelId="{56F9C620-36F4-454A-BFE6-34DB062F1B96}" type="presParOf" srcId="{6ADC1B1D-5105-48DC-B33D-6D9DC31C214D}" destId="{8F744865-A99B-40E2-B4F3-4B373D0DAF43}" srcOrd="10" destOrd="0" presId="urn:microsoft.com/office/officeart/2008/layout/LinedList"/>
    <dgm:cxn modelId="{1B568A52-45A9-434B-85A1-3A46CB7FE7A6}" type="presParOf" srcId="{6ADC1B1D-5105-48DC-B33D-6D9DC31C214D}" destId="{41EE32AF-B289-4AFC-920D-8B3010FB0691}" srcOrd="11" destOrd="0" presId="urn:microsoft.com/office/officeart/2008/layout/LinedList"/>
    <dgm:cxn modelId="{983581AA-EB91-47C6-B894-901077FB83D1}" type="presParOf" srcId="{41EE32AF-B289-4AFC-920D-8B3010FB0691}" destId="{6C8A7966-AF9C-4895-9806-288CD4506029}" srcOrd="0" destOrd="0" presId="urn:microsoft.com/office/officeart/2008/layout/LinedList"/>
    <dgm:cxn modelId="{ED93EAD6-E6F0-4452-83DF-3CBDC8C267A3}" type="presParOf" srcId="{41EE32AF-B289-4AFC-920D-8B3010FB0691}" destId="{E9576B9F-AD9C-42F6-917F-E910F3B7CDD5}" srcOrd="1" destOrd="0" presId="urn:microsoft.com/office/officeart/2008/layout/LinedList"/>
    <dgm:cxn modelId="{A04292D5-342E-4F56-950C-7BBD54B31A2D}" type="presParOf" srcId="{6ADC1B1D-5105-48DC-B33D-6D9DC31C214D}" destId="{1D7D0B90-940E-47C7-BC78-8F0BA66A3B4C}" srcOrd="12" destOrd="0" presId="urn:microsoft.com/office/officeart/2008/layout/LinedList"/>
    <dgm:cxn modelId="{8ECDB396-5BE0-43E2-A651-BC1E048959A2}" type="presParOf" srcId="{6ADC1B1D-5105-48DC-B33D-6D9DC31C214D}" destId="{21DF95A6-4E51-4D4E-A392-E6A42BA669B8}" srcOrd="13" destOrd="0" presId="urn:microsoft.com/office/officeart/2008/layout/LinedList"/>
    <dgm:cxn modelId="{0171E68F-8DF3-4B59-8BB1-53853747D279}" type="presParOf" srcId="{21DF95A6-4E51-4D4E-A392-E6A42BA669B8}" destId="{6DAA2FEF-517A-40FA-9DCC-7B3D4BBEE0EA}" srcOrd="0" destOrd="0" presId="urn:microsoft.com/office/officeart/2008/layout/LinedList"/>
    <dgm:cxn modelId="{C00F34D9-06F3-4E6D-90BD-CA7C02C0899E}" type="presParOf" srcId="{21DF95A6-4E51-4D4E-A392-E6A42BA669B8}" destId="{EABC39B9-1AE2-4FFC-95EB-9FE4453081A6}" srcOrd="1" destOrd="0" presId="urn:microsoft.com/office/officeart/2008/layout/LinedList"/>
    <dgm:cxn modelId="{040B167E-F12A-4CE1-B852-1B54F8C81F61}" type="presParOf" srcId="{6ADC1B1D-5105-48DC-B33D-6D9DC31C214D}" destId="{0F9F0071-A90F-4915-A437-575C77F1396D}" srcOrd="14" destOrd="0" presId="urn:microsoft.com/office/officeart/2008/layout/LinedList"/>
    <dgm:cxn modelId="{B24E9164-50C4-40F8-8B6F-EC5C70C804C7}" type="presParOf" srcId="{6ADC1B1D-5105-48DC-B33D-6D9DC31C214D}" destId="{3B2DD6AB-A860-4AE7-8C5A-4D4FACD339CB}" srcOrd="15" destOrd="0" presId="urn:microsoft.com/office/officeart/2008/layout/LinedList"/>
    <dgm:cxn modelId="{2B8E2E06-0B89-4177-BFFB-3F2252CF25E2}" type="presParOf" srcId="{3B2DD6AB-A860-4AE7-8C5A-4D4FACD339CB}" destId="{EB177FC4-2EB8-4713-8539-0F35AEFE3885}" srcOrd="0" destOrd="0" presId="urn:microsoft.com/office/officeart/2008/layout/LinedList"/>
    <dgm:cxn modelId="{03765953-710B-4441-B839-89883A06D7AD}" type="presParOf" srcId="{3B2DD6AB-A860-4AE7-8C5A-4D4FACD339CB}" destId="{7D7E68AF-46AB-4E77-9581-6F7E26A0DA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B958311-9BB8-4C3B-81F9-B03355220D3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2D815BA-0662-4DAE-8563-B4804B04E674}">
      <dgm:prSet/>
      <dgm:spPr/>
      <dgm:t>
        <a:bodyPr/>
        <a:lstStyle/>
        <a:p>
          <a:r>
            <a:rPr lang="en-US" dirty="0"/>
            <a:t>Fear of detection and punishment is a product of effective internal controls. Weak internal controls both permit and invite irregularities by reducing or removing that fear.</a:t>
          </a:r>
        </a:p>
      </dgm:t>
    </dgm:pt>
    <dgm:pt modelId="{07E5A9EC-5A04-43C4-A9CC-689049844E7C}" type="parTrans" cxnId="{ED6224FD-1DDA-42B3-8065-AFDCFF28F9A0}">
      <dgm:prSet/>
      <dgm:spPr/>
      <dgm:t>
        <a:bodyPr/>
        <a:lstStyle/>
        <a:p>
          <a:endParaRPr lang="en-US"/>
        </a:p>
      </dgm:t>
    </dgm:pt>
    <dgm:pt modelId="{90FB21CE-4820-420F-AA57-A380AA20E8FD}" type="sibTrans" cxnId="{ED6224FD-1DDA-42B3-8065-AFDCFF28F9A0}">
      <dgm:prSet/>
      <dgm:spPr/>
      <dgm:t>
        <a:bodyPr/>
        <a:lstStyle/>
        <a:p>
          <a:endParaRPr lang="en-US"/>
        </a:p>
      </dgm:t>
    </dgm:pt>
    <dgm:pt modelId="{B91FD81B-7B62-46A8-BA47-83494F0A5D7D}">
      <dgm:prSet/>
      <dgm:spPr/>
      <dgm:t>
        <a:bodyPr/>
        <a:lstStyle/>
        <a:p>
          <a:r>
            <a:rPr lang="en-US"/>
            <a:t>The single most important step that can be taken to prevent fraud is for management to establish and maintain an effective internal control structure!</a:t>
          </a:r>
        </a:p>
      </dgm:t>
    </dgm:pt>
    <dgm:pt modelId="{AF207E5C-DD15-4009-B53C-4208BD3F82A3}" type="parTrans" cxnId="{EA17AE55-5FA0-4230-899D-2F8DFDEE266A}">
      <dgm:prSet/>
      <dgm:spPr/>
      <dgm:t>
        <a:bodyPr/>
        <a:lstStyle/>
        <a:p>
          <a:endParaRPr lang="en-US"/>
        </a:p>
      </dgm:t>
    </dgm:pt>
    <dgm:pt modelId="{26C97C14-FBBD-4137-A1D3-EB516428159F}" type="sibTrans" cxnId="{EA17AE55-5FA0-4230-899D-2F8DFDEE266A}">
      <dgm:prSet/>
      <dgm:spPr/>
      <dgm:t>
        <a:bodyPr/>
        <a:lstStyle/>
        <a:p>
          <a:endParaRPr lang="en-US"/>
        </a:p>
      </dgm:t>
    </dgm:pt>
    <dgm:pt modelId="{39106EE6-1BE5-44B4-AEE1-95343A2EE699}" type="pres">
      <dgm:prSet presAssocID="{4B958311-9BB8-4C3B-81F9-B03355220D3C}" presName="vert0" presStyleCnt="0">
        <dgm:presLayoutVars>
          <dgm:dir/>
          <dgm:animOne val="branch"/>
          <dgm:animLvl val="lvl"/>
        </dgm:presLayoutVars>
      </dgm:prSet>
      <dgm:spPr/>
    </dgm:pt>
    <dgm:pt modelId="{F23B2119-38D0-4D0F-8747-00CDEEFA5950}" type="pres">
      <dgm:prSet presAssocID="{A2D815BA-0662-4DAE-8563-B4804B04E674}" presName="thickLine" presStyleLbl="alignNode1" presStyleIdx="0" presStyleCnt="2"/>
      <dgm:spPr/>
    </dgm:pt>
    <dgm:pt modelId="{911D8448-C55C-48C0-869D-7AB33DCD987A}" type="pres">
      <dgm:prSet presAssocID="{A2D815BA-0662-4DAE-8563-B4804B04E674}" presName="horz1" presStyleCnt="0"/>
      <dgm:spPr/>
    </dgm:pt>
    <dgm:pt modelId="{2A0F8461-7E2F-4AE1-BA2A-3CF4F3ADCAA3}" type="pres">
      <dgm:prSet presAssocID="{A2D815BA-0662-4DAE-8563-B4804B04E674}" presName="tx1" presStyleLbl="revTx" presStyleIdx="0" presStyleCnt="2"/>
      <dgm:spPr/>
    </dgm:pt>
    <dgm:pt modelId="{5E1AD162-6CA1-4E8C-9FCB-7AD0B7C93A39}" type="pres">
      <dgm:prSet presAssocID="{A2D815BA-0662-4DAE-8563-B4804B04E674}" presName="vert1" presStyleCnt="0"/>
      <dgm:spPr/>
    </dgm:pt>
    <dgm:pt modelId="{61FBDF0C-90FF-4FDF-B25C-702B6EB2FC57}" type="pres">
      <dgm:prSet presAssocID="{B91FD81B-7B62-46A8-BA47-83494F0A5D7D}" presName="thickLine" presStyleLbl="alignNode1" presStyleIdx="1" presStyleCnt="2"/>
      <dgm:spPr/>
    </dgm:pt>
    <dgm:pt modelId="{5FF52BC7-B8EB-40E4-9599-B9F6FB1B37D7}" type="pres">
      <dgm:prSet presAssocID="{B91FD81B-7B62-46A8-BA47-83494F0A5D7D}" presName="horz1" presStyleCnt="0"/>
      <dgm:spPr/>
    </dgm:pt>
    <dgm:pt modelId="{20FA8D5A-C98F-4E60-9731-13EFE87C9FD3}" type="pres">
      <dgm:prSet presAssocID="{B91FD81B-7B62-46A8-BA47-83494F0A5D7D}" presName="tx1" presStyleLbl="revTx" presStyleIdx="1" presStyleCnt="2"/>
      <dgm:spPr/>
    </dgm:pt>
    <dgm:pt modelId="{52BB536E-315B-4FA0-ADA2-D2720E07AF00}" type="pres">
      <dgm:prSet presAssocID="{B91FD81B-7B62-46A8-BA47-83494F0A5D7D}" presName="vert1" presStyleCnt="0"/>
      <dgm:spPr/>
    </dgm:pt>
  </dgm:ptLst>
  <dgm:cxnLst>
    <dgm:cxn modelId="{1E73CB33-0511-42FF-89E4-62D86F3E10EB}" type="presOf" srcId="{A2D815BA-0662-4DAE-8563-B4804B04E674}" destId="{2A0F8461-7E2F-4AE1-BA2A-3CF4F3ADCAA3}" srcOrd="0" destOrd="0" presId="urn:microsoft.com/office/officeart/2008/layout/LinedList"/>
    <dgm:cxn modelId="{EA17AE55-5FA0-4230-899D-2F8DFDEE266A}" srcId="{4B958311-9BB8-4C3B-81F9-B03355220D3C}" destId="{B91FD81B-7B62-46A8-BA47-83494F0A5D7D}" srcOrd="1" destOrd="0" parTransId="{AF207E5C-DD15-4009-B53C-4208BD3F82A3}" sibTransId="{26C97C14-FBBD-4137-A1D3-EB516428159F}"/>
    <dgm:cxn modelId="{36B8D67C-A735-48D1-AF3C-75E0946B3332}" type="presOf" srcId="{4B958311-9BB8-4C3B-81F9-B03355220D3C}" destId="{39106EE6-1BE5-44B4-AEE1-95343A2EE699}" srcOrd="0" destOrd="0" presId="urn:microsoft.com/office/officeart/2008/layout/LinedList"/>
    <dgm:cxn modelId="{AC9EEF8F-CA32-4098-BD07-895003708DD4}" type="presOf" srcId="{B91FD81B-7B62-46A8-BA47-83494F0A5D7D}" destId="{20FA8D5A-C98F-4E60-9731-13EFE87C9FD3}" srcOrd="0" destOrd="0" presId="urn:microsoft.com/office/officeart/2008/layout/LinedList"/>
    <dgm:cxn modelId="{ED6224FD-1DDA-42B3-8065-AFDCFF28F9A0}" srcId="{4B958311-9BB8-4C3B-81F9-B03355220D3C}" destId="{A2D815BA-0662-4DAE-8563-B4804B04E674}" srcOrd="0" destOrd="0" parTransId="{07E5A9EC-5A04-43C4-A9CC-689049844E7C}" sibTransId="{90FB21CE-4820-420F-AA57-A380AA20E8FD}"/>
    <dgm:cxn modelId="{F2D5673D-42C8-4828-ADA4-D978BD36E39B}" type="presParOf" srcId="{39106EE6-1BE5-44B4-AEE1-95343A2EE699}" destId="{F23B2119-38D0-4D0F-8747-00CDEEFA5950}" srcOrd="0" destOrd="0" presId="urn:microsoft.com/office/officeart/2008/layout/LinedList"/>
    <dgm:cxn modelId="{50A26403-5EB7-4D68-B4A5-1750042DBB49}" type="presParOf" srcId="{39106EE6-1BE5-44B4-AEE1-95343A2EE699}" destId="{911D8448-C55C-48C0-869D-7AB33DCD987A}" srcOrd="1" destOrd="0" presId="urn:microsoft.com/office/officeart/2008/layout/LinedList"/>
    <dgm:cxn modelId="{798F8D1A-1A0E-4BB8-961A-90FC2AE99D6A}" type="presParOf" srcId="{911D8448-C55C-48C0-869D-7AB33DCD987A}" destId="{2A0F8461-7E2F-4AE1-BA2A-3CF4F3ADCAA3}" srcOrd="0" destOrd="0" presId="urn:microsoft.com/office/officeart/2008/layout/LinedList"/>
    <dgm:cxn modelId="{F930F0E7-D763-4242-80E7-5EE970DC7C28}" type="presParOf" srcId="{911D8448-C55C-48C0-869D-7AB33DCD987A}" destId="{5E1AD162-6CA1-4E8C-9FCB-7AD0B7C93A39}" srcOrd="1" destOrd="0" presId="urn:microsoft.com/office/officeart/2008/layout/LinedList"/>
    <dgm:cxn modelId="{D0E85EC9-9516-41B2-A0E6-7C5A5CAE1BF8}" type="presParOf" srcId="{39106EE6-1BE5-44B4-AEE1-95343A2EE699}" destId="{61FBDF0C-90FF-4FDF-B25C-702B6EB2FC57}" srcOrd="2" destOrd="0" presId="urn:microsoft.com/office/officeart/2008/layout/LinedList"/>
    <dgm:cxn modelId="{1B105ADF-118A-46FD-947F-6A440AB1B42F}" type="presParOf" srcId="{39106EE6-1BE5-44B4-AEE1-95343A2EE699}" destId="{5FF52BC7-B8EB-40E4-9599-B9F6FB1B37D7}" srcOrd="3" destOrd="0" presId="urn:microsoft.com/office/officeart/2008/layout/LinedList"/>
    <dgm:cxn modelId="{87E2E5A9-6DE0-4AF7-B159-7211C92686D2}" type="presParOf" srcId="{5FF52BC7-B8EB-40E4-9599-B9F6FB1B37D7}" destId="{20FA8D5A-C98F-4E60-9731-13EFE87C9FD3}" srcOrd="0" destOrd="0" presId="urn:microsoft.com/office/officeart/2008/layout/LinedList"/>
    <dgm:cxn modelId="{253A02AD-4EC1-4A7C-8075-7B2EAD144459}" type="presParOf" srcId="{5FF52BC7-B8EB-40E4-9599-B9F6FB1B37D7}" destId="{52BB536E-315B-4FA0-ADA2-D2720E07AF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DD9ED8-05F8-4AE9-9914-F7F2C0CFFA07}"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64958364-38B8-48E1-9CD4-F85A4C1BDC9C}">
      <dgm:prSet/>
      <dgm:spPr/>
      <dgm:t>
        <a:bodyPr/>
        <a:lstStyle/>
        <a:p>
          <a:r>
            <a:rPr lang="en-US"/>
            <a:t>Anything that helps safeguard assets.</a:t>
          </a:r>
        </a:p>
      </dgm:t>
    </dgm:pt>
    <dgm:pt modelId="{E07BFEC8-8040-4CC3-B9DA-AF1C59E54069}" type="parTrans" cxnId="{9ACAC5CB-6F32-4934-9FFB-DCA2A8E124FB}">
      <dgm:prSet/>
      <dgm:spPr/>
      <dgm:t>
        <a:bodyPr/>
        <a:lstStyle/>
        <a:p>
          <a:endParaRPr lang="en-US"/>
        </a:p>
      </dgm:t>
    </dgm:pt>
    <dgm:pt modelId="{0C92E6D2-4C74-4B5F-871D-2655BB1F366E}" type="sibTrans" cxnId="{9ACAC5CB-6F32-4934-9FFB-DCA2A8E124FB}">
      <dgm:prSet/>
      <dgm:spPr/>
      <dgm:t>
        <a:bodyPr/>
        <a:lstStyle/>
        <a:p>
          <a:endParaRPr lang="en-US"/>
        </a:p>
      </dgm:t>
    </dgm:pt>
    <dgm:pt modelId="{BBA06358-E5BF-44A5-8AA9-F311EFC335E7}">
      <dgm:prSet/>
      <dgm:spPr/>
      <dgm:t>
        <a:bodyPr/>
        <a:lstStyle/>
        <a:p>
          <a:r>
            <a:rPr lang="en-US"/>
            <a:t>Anything that helps make more effective and efficient use of those assets.</a:t>
          </a:r>
        </a:p>
      </dgm:t>
    </dgm:pt>
    <dgm:pt modelId="{974258AA-5AAE-4C51-BE78-5D1CDAD4C450}" type="parTrans" cxnId="{972DABB7-DE67-4019-8858-488ADB706311}">
      <dgm:prSet/>
      <dgm:spPr/>
      <dgm:t>
        <a:bodyPr/>
        <a:lstStyle/>
        <a:p>
          <a:endParaRPr lang="en-US"/>
        </a:p>
      </dgm:t>
    </dgm:pt>
    <dgm:pt modelId="{6A937D0C-45B5-4A00-A1AF-6880CE82314C}" type="sibTrans" cxnId="{972DABB7-DE67-4019-8858-488ADB706311}">
      <dgm:prSet/>
      <dgm:spPr/>
      <dgm:t>
        <a:bodyPr/>
        <a:lstStyle/>
        <a:p>
          <a:endParaRPr lang="en-US"/>
        </a:p>
      </dgm:t>
    </dgm:pt>
    <dgm:pt modelId="{6B8D91B2-F94E-4A2B-96B6-9BAC0AAD2F30}" type="pres">
      <dgm:prSet presAssocID="{9ADD9ED8-05F8-4AE9-9914-F7F2C0CFFA07}" presName="root" presStyleCnt="0">
        <dgm:presLayoutVars>
          <dgm:dir/>
          <dgm:resizeHandles val="exact"/>
        </dgm:presLayoutVars>
      </dgm:prSet>
      <dgm:spPr/>
    </dgm:pt>
    <dgm:pt modelId="{66031A4F-CA3E-45BC-A8CD-6E3B3A60A8AA}" type="pres">
      <dgm:prSet presAssocID="{64958364-38B8-48E1-9CD4-F85A4C1BDC9C}" presName="compNode" presStyleCnt="0"/>
      <dgm:spPr/>
    </dgm:pt>
    <dgm:pt modelId="{062F0E4B-9EC3-4DEE-BD88-732CC16D2539}" type="pres">
      <dgm:prSet presAssocID="{64958364-38B8-48E1-9CD4-F85A4C1BDC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03601916-A253-4512-B9B0-B53CBB69F5A2}" type="pres">
      <dgm:prSet presAssocID="{64958364-38B8-48E1-9CD4-F85A4C1BDC9C}" presName="spaceRect" presStyleCnt="0"/>
      <dgm:spPr/>
    </dgm:pt>
    <dgm:pt modelId="{4FE5EC63-DDCD-4E3E-AD04-9E8C7DF939AD}" type="pres">
      <dgm:prSet presAssocID="{64958364-38B8-48E1-9CD4-F85A4C1BDC9C}" presName="textRect" presStyleLbl="revTx" presStyleIdx="0" presStyleCnt="2">
        <dgm:presLayoutVars>
          <dgm:chMax val="1"/>
          <dgm:chPref val="1"/>
        </dgm:presLayoutVars>
      </dgm:prSet>
      <dgm:spPr/>
    </dgm:pt>
    <dgm:pt modelId="{F5FC49BA-4644-475A-A317-2B97E5CA3EE7}" type="pres">
      <dgm:prSet presAssocID="{0C92E6D2-4C74-4B5F-871D-2655BB1F366E}" presName="sibTrans" presStyleCnt="0"/>
      <dgm:spPr/>
    </dgm:pt>
    <dgm:pt modelId="{9C67D377-BCE8-4178-85D5-1F1116527D30}" type="pres">
      <dgm:prSet presAssocID="{BBA06358-E5BF-44A5-8AA9-F311EFC335E7}" presName="compNode" presStyleCnt="0"/>
      <dgm:spPr/>
    </dgm:pt>
    <dgm:pt modelId="{C77E9BF4-6BFA-4698-95E9-D8FC5FFD7D2E}" type="pres">
      <dgm:prSet presAssocID="{BBA06358-E5BF-44A5-8AA9-F311EFC335E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117154B9-A15D-4C6F-B3CF-332975A22A0B}" type="pres">
      <dgm:prSet presAssocID="{BBA06358-E5BF-44A5-8AA9-F311EFC335E7}" presName="spaceRect" presStyleCnt="0"/>
      <dgm:spPr/>
    </dgm:pt>
    <dgm:pt modelId="{1A0AEDE9-82CE-4887-BA9C-E515FF120E56}" type="pres">
      <dgm:prSet presAssocID="{BBA06358-E5BF-44A5-8AA9-F311EFC335E7}" presName="textRect" presStyleLbl="revTx" presStyleIdx="1" presStyleCnt="2">
        <dgm:presLayoutVars>
          <dgm:chMax val="1"/>
          <dgm:chPref val="1"/>
        </dgm:presLayoutVars>
      </dgm:prSet>
      <dgm:spPr/>
    </dgm:pt>
  </dgm:ptLst>
  <dgm:cxnLst>
    <dgm:cxn modelId="{0F885343-BA6A-4FAA-9E57-161600FCF84B}" type="presOf" srcId="{9ADD9ED8-05F8-4AE9-9914-F7F2C0CFFA07}" destId="{6B8D91B2-F94E-4A2B-96B6-9BAC0AAD2F30}" srcOrd="0" destOrd="0" presId="urn:microsoft.com/office/officeart/2018/2/layout/IconLabelList"/>
    <dgm:cxn modelId="{304BDF77-4348-4830-9428-76AD3966051B}" type="presOf" srcId="{64958364-38B8-48E1-9CD4-F85A4C1BDC9C}" destId="{4FE5EC63-DDCD-4E3E-AD04-9E8C7DF939AD}" srcOrd="0" destOrd="0" presId="urn:microsoft.com/office/officeart/2018/2/layout/IconLabelList"/>
    <dgm:cxn modelId="{972DABB7-DE67-4019-8858-488ADB706311}" srcId="{9ADD9ED8-05F8-4AE9-9914-F7F2C0CFFA07}" destId="{BBA06358-E5BF-44A5-8AA9-F311EFC335E7}" srcOrd="1" destOrd="0" parTransId="{974258AA-5AAE-4C51-BE78-5D1CDAD4C450}" sibTransId="{6A937D0C-45B5-4A00-A1AF-6880CE82314C}"/>
    <dgm:cxn modelId="{47A6C9BF-9977-41BE-943C-1E66B579ACF1}" type="presOf" srcId="{BBA06358-E5BF-44A5-8AA9-F311EFC335E7}" destId="{1A0AEDE9-82CE-4887-BA9C-E515FF120E56}" srcOrd="0" destOrd="0" presId="urn:microsoft.com/office/officeart/2018/2/layout/IconLabelList"/>
    <dgm:cxn modelId="{9ACAC5CB-6F32-4934-9FFB-DCA2A8E124FB}" srcId="{9ADD9ED8-05F8-4AE9-9914-F7F2C0CFFA07}" destId="{64958364-38B8-48E1-9CD4-F85A4C1BDC9C}" srcOrd="0" destOrd="0" parTransId="{E07BFEC8-8040-4CC3-B9DA-AF1C59E54069}" sibTransId="{0C92E6D2-4C74-4B5F-871D-2655BB1F366E}"/>
    <dgm:cxn modelId="{05390830-BFBE-45B9-80F2-CF6B740897E0}" type="presParOf" srcId="{6B8D91B2-F94E-4A2B-96B6-9BAC0AAD2F30}" destId="{66031A4F-CA3E-45BC-A8CD-6E3B3A60A8AA}" srcOrd="0" destOrd="0" presId="urn:microsoft.com/office/officeart/2018/2/layout/IconLabelList"/>
    <dgm:cxn modelId="{C0F638B8-A700-43C0-98F1-6EE2057D1B9C}" type="presParOf" srcId="{66031A4F-CA3E-45BC-A8CD-6E3B3A60A8AA}" destId="{062F0E4B-9EC3-4DEE-BD88-732CC16D2539}" srcOrd="0" destOrd="0" presId="urn:microsoft.com/office/officeart/2018/2/layout/IconLabelList"/>
    <dgm:cxn modelId="{F2A7FD3E-3250-4E5A-9DA7-6B66829068F4}" type="presParOf" srcId="{66031A4F-CA3E-45BC-A8CD-6E3B3A60A8AA}" destId="{03601916-A253-4512-B9B0-B53CBB69F5A2}" srcOrd="1" destOrd="0" presId="urn:microsoft.com/office/officeart/2018/2/layout/IconLabelList"/>
    <dgm:cxn modelId="{2415D665-E52A-40AE-A218-494CDFECB024}" type="presParOf" srcId="{66031A4F-CA3E-45BC-A8CD-6E3B3A60A8AA}" destId="{4FE5EC63-DDCD-4E3E-AD04-9E8C7DF939AD}" srcOrd="2" destOrd="0" presId="urn:microsoft.com/office/officeart/2018/2/layout/IconLabelList"/>
    <dgm:cxn modelId="{AD75CDB7-BA40-4766-951F-9DF17EDB7291}" type="presParOf" srcId="{6B8D91B2-F94E-4A2B-96B6-9BAC0AAD2F30}" destId="{F5FC49BA-4644-475A-A317-2B97E5CA3EE7}" srcOrd="1" destOrd="0" presId="urn:microsoft.com/office/officeart/2018/2/layout/IconLabelList"/>
    <dgm:cxn modelId="{D0EF0934-BB8A-485E-AE06-A0C450C83008}" type="presParOf" srcId="{6B8D91B2-F94E-4A2B-96B6-9BAC0AAD2F30}" destId="{9C67D377-BCE8-4178-85D5-1F1116527D30}" srcOrd="2" destOrd="0" presId="urn:microsoft.com/office/officeart/2018/2/layout/IconLabelList"/>
    <dgm:cxn modelId="{270716A5-D304-470D-BEFE-45E7CDE31247}" type="presParOf" srcId="{9C67D377-BCE8-4178-85D5-1F1116527D30}" destId="{C77E9BF4-6BFA-4698-95E9-D8FC5FFD7D2E}" srcOrd="0" destOrd="0" presId="urn:microsoft.com/office/officeart/2018/2/layout/IconLabelList"/>
    <dgm:cxn modelId="{3C16B081-A651-498D-9AE8-6541C7C21E5F}" type="presParOf" srcId="{9C67D377-BCE8-4178-85D5-1F1116527D30}" destId="{117154B9-A15D-4C6F-B3CF-332975A22A0B}" srcOrd="1" destOrd="0" presId="urn:microsoft.com/office/officeart/2018/2/layout/IconLabelList"/>
    <dgm:cxn modelId="{981C97AC-0C65-45D1-9283-82464A049BA5}" type="presParOf" srcId="{9C67D377-BCE8-4178-85D5-1F1116527D30}" destId="{1A0AEDE9-82CE-4887-BA9C-E515FF120E5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E3774EC-FB37-45BC-9695-00A382B40008}"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632D820A-BB3A-416C-ADD7-2DC7B064216F}">
      <dgm:prSet/>
      <dgm:spPr/>
      <dgm:t>
        <a:bodyPr/>
        <a:lstStyle/>
        <a:p>
          <a:r>
            <a:rPr lang="en-US"/>
            <a:t>Authorizations – in writing, in advance, by specific individual(s), documentation (audit trail).</a:t>
          </a:r>
        </a:p>
      </dgm:t>
    </dgm:pt>
    <dgm:pt modelId="{E8787F57-0BA2-4DBA-BB3B-A7A7E697CABA}" type="parTrans" cxnId="{56F64A64-D3A1-4EB8-9ECD-FED0FD642611}">
      <dgm:prSet/>
      <dgm:spPr/>
      <dgm:t>
        <a:bodyPr/>
        <a:lstStyle/>
        <a:p>
          <a:endParaRPr lang="en-US"/>
        </a:p>
      </dgm:t>
    </dgm:pt>
    <dgm:pt modelId="{A7E2DE1B-3A65-49B1-A097-A1FA5805F8C8}" type="sibTrans" cxnId="{56F64A64-D3A1-4EB8-9ECD-FED0FD642611}">
      <dgm:prSet/>
      <dgm:spPr/>
      <dgm:t>
        <a:bodyPr/>
        <a:lstStyle/>
        <a:p>
          <a:endParaRPr lang="en-US"/>
        </a:p>
      </dgm:t>
    </dgm:pt>
    <dgm:pt modelId="{D65458BF-4C70-4478-B1FB-9EFC3EB1285B}">
      <dgm:prSet/>
      <dgm:spPr/>
      <dgm:t>
        <a:bodyPr/>
        <a:lstStyle/>
        <a:p>
          <a:r>
            <a:rPr lang="en-US"/>
            <a:t>Properly designed records – sequential numbering, automatic duplicates, info for multiple purposes, avoid unnecessary info.</a:t>
          </a:r>
        </a:p>
      </dgm:t>
    </dgm:pt>
    <dgm:pt modelId="{BD2BEE49-3168-49B2-91E0-89EA6EF95B9B}" type="parTrans" cxnId="{2871018B-3D89-4A09-A04C-2423A891BA13}">
      <dgm:prSet/>
      <dgm:spPr/>
      <dgm:t>
        <a:bodyPr/>
        <a:lstStyle/>
        <a:p>
          <a:endParaRPr lang="en-US"/>
        </a:p>
      </dgm:t>
    </dgm:pt>
    <dgm:pt modelId="{0D6FA108-4A5C-4E27-9908-60609B221540}" type="sibTrans" cxnId="{2871018B-3D89-4A09-A04C-2423A891BA13}">
      <dgm:prSet/>
      <dgm:spPr/>
      <dgm:t>
        <a:bodyPr/>
        <a:lstStyle/>
        <a:p>
          <a:endParaRPr lang="en-US"/>
        </a:p>
      </dgm:t>
    </dgm:pt>
    <dgm:pt modelId="{E89C156B-D18F-49D7-BF0E-58E153574135}">
      <dgm:prSet/>
      <dgm:spPr/>
      <dgm:t>
        <a:bodyPr/>
        <a:lstStyle/>
        <a:p>
          <a:r>
            <a:rPr lang="en-US"/>
            <a:t>Security of assets and records – controlled access, physical security, keep confidential records separate from non-confidential records, computer backup, disaster recovery.</a:t>
          </a:r>
        </a:p>
      </dgm:t>
    </dgm:pt>
    <dgm:pt modelId="{ADB07C06-CF4D-4881-8BC8-7400C0F1EDAF}" type="parTrans" cxnId="{D692A1BE-5029-4F64-B434-D172CDD1F067}">
      <dgm:prSet/>
      <dgm:spPr/>
      <dgm:t>
        <a:bodyPr/>
        <a:lstStyle/>
        <a:p>
          <a:endParaRPr lang="en-US"/>
        </a:p>
      </dgm:t>
    </dgm:pt>
    <dgm:pt modelId="{095A2819-CAE0-47F3-B34C-9B3BC0CF4B3C}" type="sibTrans" cxnId="{D692A1BE-5029-4F64-B434-D172CDD1F067}">
      <dgm:prSet/>
      <dgm:spPr/>
      <dgm:t>
        <a:bodyPr/>
        <a:lstStyle/>
        <a:p>
          <a:endParaRPr lang="en-US"/>
        </a:p>
      </dgm:t>
    </dgm:pt>
    <dgm:pt modelId="{0F6579CF-A060-4B12-86DF-AE05D89FA8D2}" type="pres">
      <dgm:prSet presAssocID="{0E3774EC-FB37-45BC-9695-00A382B40008}" presName="linear" presStyleCnt="0">
        <dgm:presLayoutVars>
          <dgm:animLvl val="lvl"/>
          <dgm:resizeHandles val="exact"/>
        </dgm:presLayoutVars>
      </dgm:prSet>
      <dgm:spPr/>
    </dgm:pt>
    <dgm:pt modelId="{9CCCD9E0-2285-45BC-BFF0-1F7207D026E4}" type="pres">
      <dgm:prSet presAssocID="{632D820A-BB3A-416C-ADD7-2DC7B064216F}" presName="parentText" presStyleLbl="node1" presStyleIdx="0" presStyleCnt="3">
        <dgm:presLayoutVars>
          <dgm:chMax val="0"/>
          <dgm:bulletEnabled val="1"/>
        </dgm:presLayoutVars>
      </dgm:prSet>
      <dgm:spPr/>
    </dgm:pt>
    <dgm:pt modelId="{1724F67E-C312-4392-BE8F-C387209A8684}" type="pres">
      <dgm:prSet presAssocID="{A7E2DE1B-3A65-49B1-A097-A1FA5805F8C8}" presName="spacer" presStyleCnt="0"/>
      <dgm:spPr/>
    </dgm:pt>
    <dgm:pt modelId="{09D135C8-4BDA-48F5-9B49-62D567CB87D5}" type="pres">
      <dgm:prSet presAssocID="{D65458BF-4C70-4478-B1FB-9EFC3EB1285B}" presName="parentText" presStyleLbl="node1" presStyleIdx="1" presStyleCnt="3">
        <dgm:presLayoutVars>
          <dgm:chMax val="0"/>
          <dgm:bulletEnabled val="1"/>
        </dgm:presLayoutVars>
      </dgm:prSet>
      <dgm:spPr/>
    </dgm:pt>
    <dgm:pt modelId="{3FD74A65-B404-4C67-B5D6-3DFFD74F3654}" type="pres">
      <dgm:prSet presAssocID="{0D6FA108-4A5C-4E27-9908-60609B221540}" presName="spacer" presStyleCnt="0"/>
      <dgm:spPr/>
    </dgm:pt>
    <dgm:pt modelId="{6EE5BF4D-F728-4366-B900-9E031C7A593C}" type="pres">
      <dgm:prSet presAssocID="{E89C156B-D18F-49D7-BF0E-58E153574135}" presName="parentText" presStyleLbl="node1" presStyleIdx="2" presStyleCnt="3">
        <dgm:presLayoutVars>
          <dgm:chMax val="0"/>
          <dgm:bulletEnabled val="1"/>
        </dgm:presLayoutVars>
      </dgm:prSet>
      <dgm:spPr/>
    </dgm:pt>
  </dgm:ptLst>
  <dgm:cxnLst>
    <dgm:cxn modelId="{140E9918-F94D-415B-A313-EB8D93067619}" type="presOf" srcId="{D65458BF-4C70-4478-B1FB-9EFC3EB1285B}" destId="{09D135C8-4BDA-48F5-9B49-62D567CB87D5}" srcOrd="0" destOrd="0" presId="urn:microsoft.com/office/officeart/2005/8/layout/vList2"/>
    <dgm:cxn modelId="{56F64A64-D3A1-4EB8-9ECD-FED0FD642611}" srcId="{0E3774EC-FB37-45BC-9695-00A382B40008}" destId="{632D820A-BB3A-416C-ADD7-2DC7B064216F}" srcOrd="0" destOrd="0" parTransId="{E8787F57-0BA2-4DBA-BB3B-A7A7E697CABA}" sibTransId="{A7E2DE1B-3A65-49B1-A097-A1FA5805F8C8}"/>
    <dgm:cxn modelId="{F14F9C55-C913-4F27-9DCA-A381B0E6882B}" type="presOf" srcId="{632D820A-BB3A-416C-ADD7-2DC7B064216F}" destId="{9CCCD9E0-2285-45BC-BFF0-1F7207D026E4}" srcOrd="0" destOrd="0" presId="urn:microsoft.com/office/officeart/2005/8/layout/vList2"/>
    <dgm:cxn modelId="{2871018B-3D89-4A09-A04C-2423A891BA13}" srcId="{0E3774EC-FB37-45BC-9695-00A382B40008}" destId="{D65458BF-4C70-4478-B1FB-9EFC3EB1285B}" srcOrd="1" destOrd="0" parTransId="{BD2BEE49-3168-49B2-91E0-89EA6EF95B9B}" sibTransId="{0D6FA108-4A5C-4E27-9908-60609B221540}"/>
    <dgm:cxn modelId="{61C553AC-8C08-4D05-AD2D-20CC14EA85AC}" type="presOf" srcId="{E89C156B-D18F-49D7-BF0E-58E153574135}" destId="{6EE5BF4D-F728-4366-B900-9E031C7A593C}" srcOrd="0" destOrd="0" presId="urn:microsoft.com/office/officeart/2005/8/layout/vList2"/>
    <dgm:cxn modelId="{D692A1BE-5029-4F64-B434-D172CDD1F067}" srcId="{0E3774EC-FB37-45BC-9695-00A382B40008}" destId="{E89C156B-D18F-49D7-BF0E-58E153574135}" srcOrd="2" destOrd="0" parTransId="{ADB07C06-CF4D-4881-8BC8-7400C0F1EDAF}" sibTransId="{095A2819-CAE0-47F3-B34C-9B3BC0CF4B3C}"/>
    <dgm:cxn modelId="{40ADE6FA-ADC2-4030-96C9-388DEC13B6CE}" type="presOf" srcId="{0E3774EC-FB37-45BC-9695-00A382B40008}" destId="{0F6579CF-A060-4B12-86DF-AE05D89FA8D2}" srcOrd="0" destOrd="0" presId="urn:microsoft.com/office/officeart/2005/8/layout/vList2"/>
    <dgm:cxn modelId="{3F314B77-AAA1-4EFB-AB81-0533C1827D41}" type="presParOf" srcId="{0F6579CF-A060-4B12-86DF-AE05D89FA8D2}" destId="{9CCCD9E0-2285-45BC-BFF0-1F7207D026E4}" srcOrd="0" destOrd="0" presId="urn:microsoft.com/office/officeart/2005/8/layout/vList2"/>
    <dgm:cxn modelId="{4CA14ACE-641D-4C15-90CE-B9A2351B1D29}" type="presParOf" srcId="{0F6579CF-A060-4B12-86DF-AE05D89FA8D2}" destId="{1724F67E-C312-4392-BE8F-C387209A8684}" srcOrd="1" destOrd="0" presId="urn:microsoft.com/office/officeart/2005/8/layout/vList2"/>
    <dgm:cxn modelId="{D2ACAB63-76DC-4617-B146-602EB5A6DCED}" type="presParOf" srcId="{0F6579CF-A060-4B12-86DF-AE05D89FA8D2}" destId="{09D135C8-4BDA-48F5-9B49-62D567CB87D5}" srcOrd="2" destOrd="0" presId="urn:microsoft.com/office/officeart/2005/8/layout/vList2"/>
    <dgm:cxn modelId="{C8D24BCC-6090-4E6D-974A-1ED68D34E7A0}" type="presParOf" srcId="{0F6579CF-A060-4B12-86DF-AE05D89FA8D2}" destId="{3FD74A65-B404-4C67-B5D6-3DFFD74F3654}" srcOrd="3" destOrd="0" presId="urn:microsoft.com/office/officeart/2005/8/layout/vList2"/>
    <dgm:cxn modelId="{8072EF63-D429-4132-AEA6-A99B9B4AB624}" type="presParOf" srcId="{0F6579CF-A060-4B12-86DF-AE05D89FA8D2}" destId="{6EE5BF4D-F728-4366-B900-9E031C7A59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41DF0C4-ACC3-4717-B06E-C014AB08B139}" type="doc">
      <dgm:prSet loTypeId="urn:microsoft.com/office/officeart/2005/8/layout/vProcess5" loCatId="process" qsTypeId="urn:microsoft.com/office/officeart/2005/8/quickstyle/simple5" qsCatId="simple" csTypeId="urn:microsoft.com/office/officeart/2005/8/colors/accent1_2" csCatId="accent1"/>
      <dgm:spPr/>
      <dgm:t>
        <a:bodyPr/>
        <a:lstStyle/>
        <a:p>
          <a:endParaRPr lang="en-US"/>
        </a:p>
      </dgm:t>
    </dgm:pt>
    <dgm:pt modelId="{0AA22958-E731-4950-8528-DD1F05F26051}">
      <dgm:prSet/>
      <dgm:spPr/>
      <dgm:t>
        <a:bodyPr/>
        <a:lstStyle/>
        <a:p>
          <a:r>
            <a:rPr lang="en-US" dirty="0"/>
            <a:t>Periodic reconciliations – i.e. bank reconciliations, accounting record reconciliations (</a:t>
          </a:r>
          <a:r>
            <a:rPr lang="en-US" dirty="0" err="1"/>
            <a:t>i.e.tax</a:t>
          </a:r>
          <a:r>
            <a:rPr lang="en-US" dirty="0"/>
            <a:t> collector to treasurer), reasonableness review.</a:t>
          </a:r>
        </a:p>
      </dgm:t>
    </dgm:pt>
    <dgm:pt modelId="{AC2BAAA2-D7C8-4185-9F7D-D0B6FA4B2E51}" type="parTrans" cxnId="{AEEF4C73-D9EF-4256-B136-B5A6CCAC6078}">
      <dgm:prSet/>
      <dgm:spPr/>
      <dgm:t>
        <a:bodyPr/>
        <a:lstStyle/>
        <a:p>
          <a:endParaRPr lang="en-US"/>
        </a:p>
      </dgm:t>
    </dgm:pt>
    <dgm:pt modelId="{02C88E68-F63A-404F-B2B8-380F1DD032CC}" type="sibTrans" cxnId="{AEEF4C73-D9EF-4256-B136-B5A6CCAC6078}">
      <dgm:prSet/>
      <dgm:spPr/>
      <dgm:t>
        <a:bodyPr/>
        <a:lstStyle/>
        <a:p>
          <a:endParaRPr lang="en-US"/>
        </a:p>
      </dgm:t>
    </dgm:pt>
    <dgm:pt modelId="{1FA808A8-0244-43E0-AF03-C984F50D2A7A}">
      <dgm:prSet/>
      <dgm:spPr/>
      <dgm:t>
        <a:bodyPr/>
        <a:lstStyle/>
        <a:p>
          <a:r>
            <a:rPr lang="en-US"/>
            <a:t>Periodic verification – i.e. physical inventory, payroll payout.</a:t>
          </a:r>
        </a:p>
      </dgm:t>
    </dgm:pt>
    <dgm:pt modelId="{CE8916F7-9E88-40FF-B8C8-61C428D6EE2B}" type="parTrans" cxnId="{E955E6B9-32A7-4CC1-B87F-2D24834D9577}">
      <dgm:prSet/>
      <dgm:spPr/>
      <dgm:t>
        <a:bodyPr/>
        <a:lstStyle/>
        <a:p>
          <a:endParaRPr lang="en-US"/>
        </a:p>
      </dgm:t>
    </dgm:pt>
    <dgm:pt modelId="{9807E1C2-3782-4417-AAA9-388E142E71A5}" type="sibTrans" cxnId="{E955E6B9-32A7-4CC1-B87F-2D24834D9577}">
      <dgm:prSet/>
      <dgm:spPr/>
      <dgm:t>
        <a:bodyPr/>
        <a:lstStyle/>
        <a:p>
          <a:endParaRPr lang="en-US"/>
        </a:p>
      </dgm:t>
    </dgm:pt>
    <dgm:pt modelId="{311B05D2-8DD5-4BF8-8726-E6E1DE450452}">
      <dgm:prSet/>
      <dgm:spPr/>
      <dgm:t>
        <a:bodyPr/>
        <a:lstStyle/>
        <a:p>
          <a:r>
            <a:rPr lang="en-US"/>
            <a:t>Analytical review – what’s expected vs. what’s reported, data entry controls, edit checks, exception reporting, financial vs. non-financial data.</a:t>
          </a:r>
        </a:p>
      </dgm:t>
    </dgm:pt>
    <dgm:pt modelId="{10957031-388F-459D-89E8-F52E8DF15F6C}" type="parTrans" cxnId="{7D9BF7C6-3D8F-4E05-84EA-A56117374F78}">
      <dgm:prSet/>
      <dgm:spPr/>
      <dgm:t>
        <a:bodyPr/>
        <a:lstStyle/>
        <a:p>
          <a:endParaRPr lang="en-US"/>
        </a:p>
      </dgm:t>
    </dgm:pt>
    <dgm:pt modelId="{7E925D27-9B00-4D52-A237-C56AF05B22E3}" type="sibTrans" cxnId="{7D9BF7C6-3D8F-4E05-84EA-A56117374F78}">
      <dgm:prSet/>
      <dgm:spPr/>
      <dgm:t>
        <a:bodyPr/>
        <a:lstStyle/>
        <a:p>
          <a:endParaRPr lang="en-US"/>
        </a:p>
      </dgm:t>
    </dgm:pt>
    <dgm:pt modelId="{D3E46E5D-639B-4016-A811-E6BC6CD0BD61}" type="pres">
      <dgm:prSet presAssocID="{B41DF0C4-ACC3-4717-B06E-C014AB08B139}" presName="outerComposite" presStyleCnt="0">
        <dgm:presLayoutVars>
          <dgm:chMax val="5"/>
          <dgm:dir/>
          <dgm:resizeHandles val="exact"/>
        </dgm:presLayoutVars>
      </dgm:prSet>
      <dgm:spPr/>
    </dgm:pt>
    <dgm:pt modelId="{139CA35E-BDE5-4DB1-A8E3-9CBC65463ED1}" type="pres">
      <dgm:prSet presAssocID="{B41DF0C4-ACC3-4717-B06E-C014AB08B139}" presName="dummyMaxCanvas" presStyleCnt="0">
        <dgm:presLayoutVars/>
      </dgm:prSet>
      <dgm:spPr/>
    </dgm:pt>
    <dgm:pt modelId="{60A5FC1B-19B2-4249-BFF0-0C5C31080647}" type="pres">
      <dgm:prSet presAssocID="{B41DF0C4-ACC3-4717-B06E-C014AB08B139}" presName="ThreeNodes_1" presStyleLbl="node1" presStyleIdx="0" presStyleCnt="3">
        <dgm:presLayoutVars>
          <dgm:bulletEnabled val="1"/>
        </dgm:presLayoutVars>
      </dgm:prSet>
      <dgm:spPr/>
    </dgm:pt>
    <dgm:pt modelId="{E824AD16-260F-412E-B902-263D48D4F183}" type="pres">
      <dgm:prSet presAssocID="{B41DF0C4-ACC3-4717-B06E-C014AB08B139}" presName="ThreeNodes_2" presStyleLbl="node1" presStyleIdx="1" presStyleCnt="3">
        <dgm:presLayoutVars>
          <dgm:bulletEnabled val="1"/>
        </dgm:presLayoutVars>
      </dgm:prSet>
      <dgm:spPr/>
    </dgm:pt>
    <dgm:pt modelId="{274EE63D-94B9-475A-8ED0-0D0F3DF27DB7}" type="pres">
      <dgm:prSet presAssocID="{B41DF0C4-ACC3-4717-B06E-C014AB08B139}" presName="ThreeNodes_3" presStyleLbl="node1" presStyleIdx="2" presStyleCnt="3">
        <dgm:presLayoutVars>
          <dgm:bulletEnabled val="1"/>
        </dgm:presLayoutVars>
      </dgm:prSet>
      <dgm:spPr/>
    </dgm:pt>
    <dgm:pt modelId="{8E8C4579-BA03-4696-8FFC-96AEADA24DA9}" type="pres">
      <dgm:prSet presAssocID="{B41DF0C4-ACC3-4717-B06E-C014AB08B139}" presName="ThreeConn_1-2" presStyleLbl="fgAccFollowNode1" presStyleIdx="0" presStyleCnt="2">
        <dgm:presLayoutVars>
          <dgm:bulletEnabled val="1"/>
        </dgm:presLayoutVars>
      </dgm:prSet>
      <dgm:spPr/>
    </dgm:pt>
    <dgm:pt modelId="{72721474-54AA-4B01-805A-494E8CC2E42C}" type="pres">
      <dgm:prSet presAssocID="{B41DF0C4-ACC3-4717-B06E-C014AB08B139}" presName="ThreeConn_2-3" presStyleLbl="fgAccFollowNode1" presStyleIdx="1" presStyleCnt="2">
        <dgm:presLayoutVars>
          <dgm:bulletEnabled val="1"/>
        </dgm:presLayoutVars>
      </dgm:prSet>
      <dgm:spPr/>
    </dgm:pt>
    <dgm:pt modelId="{9B554955-9C0D-400A-80E8-BF7068AE12ED}" type="pres">
      <dgm:prSet presAssocID="{B41DF0C4-ACC3-4717-B06E-C014AB08B139}" presName="ThreeNodes_1_text" presStyleLbl="node1" presStyleIdx="2" presStyleCnt="3">
        <dgm:presLayoutVars>
          <dgm:bulletEnabled val="1"/>
        </dgm:presLayoutVars>
      </dgm:prSet>
      <dgm:spPr/>
    </dgm:pt>
    <dgm:pt modelId="{8F173415-78B1-45B0-91E8-D8067D9D7D51}" type="pres">
      <dgm:prSet presAssocID="{B41DF0C4-ACC3-4717-B06E-C014AB08B139}" presName="ThreeNodes_2_text" presStyleLbl="node1" presStyleIdx="2" presStyleCnt="3">
        <dgm:presLayoutVars>
          <dgm:bulletEnabled val="1"/>
        </dgm:presLayoutVars>
      </dgm:prSet>
      <dgm:spPr/>
    </dgm:pt>
    <dgm:pt modelId="{2E9E059B-DD01-44A7-B185-CC0B953E83F5}" type="pres">
      <dgm:prSet presAssocID="{B41DF0C4-ACC3-4717-B06E-C014AB08B139}" presName="ThreeNodes_3_text" presStyleLbl="node1" presStyleIdx="2" presStyleCnt="3">
        <dgm:presLayoutVars>
          <dgm:bulletEnabled val="1"/>
        </dgm:presLayoutVars>
      </dgm:prSet>
      <dgm:spPr/>
    </dgm:pt>
  </dgm:ptLst>
  <dgm:cxnLst>
    <dgm:cxn modelId="{FB5C2E38-CCED-4462-97B0-CB52EEA22BF8}" type="presOf" srcId="{9807E1C2-3782-4417-AAA9-388E142E71A5}" destId="{72721474-54AA-4B01-805A-494E8CC2E42C}" srcOrd="0" destOrd="0" presId="urn:microsoft.com/office/officeart/2005/8/layout/vProcess5"/>
    <dgm:cxn modelId="{B559CB38-FB7F-496C-97BC-E4A4BAB76A7A}" type="presOf" srcId="{B41DF0C4-ACC3-4717-B06E-C014AB08B139}" destId="{D3E46E5D-639B-4016-A811-E6BC6CD0BD61}" srcOrd="0" destOrd="0" presId="urn:microsoft.com/office/officeart/2005/8/layout/vProcess5"/>
    <dgm:cxn modelId="{2BCBF34F-9310-4441-8FB3-EEEC689CF98B}" type="presOf" srcId="{1FA808A8-0244-43E0-AF03-C984F50D2A7A}" destId="{E824AD16-260F-412E-B902-263D48D4F183}" srcOrd="0" destOrd="0" presId="urn:microsoft.com/office/officeart/2005/8/layout/vProcess5"/>
    <dgm:cxn modelId="{AEEF4C73-D9EF-4256-B136-B5A6CCAC6078}" srcId="{B41DF0C4-ACC3-4717-B06E-C014AB08B139}" destId="{0AA22958-E731-4950-8528-DD1F05F26051}" srcOrd="0" destOrd="0" parTransId="{AC2BAAA2-D7C8-4185-9F7D-D0B6FA4B2E51}" sibTransId="{02C88E68-F63A-404F-B2B8-380F1DD032CC}"/>
    <dgm:cxn modelId="{B209528F-9696-4FC1-91BC-9DDA1C22463E}" type="presOf" srcId="{311B05D2-8DD5-4BF8-8726-E6E1DE450452}" destId="{2E9E059B-DD01-44A7-B185-CC0B953E83F5}" srcOrd="1" destOrd="0" presId="urn:microsoft.com/office/officeart/2005/8/layout/vProcess5"/>
    <dgm:cxn modelId="{F40ACAB0-69DD-4BBF-9656-8B9D255ED873}" type="presOf" srcId="{02C88E68-F63A-404F-B2B8-380F1DD032CC}" destId="{8E8C4579-BA03-4696-8FFC-96AEADA24DA9}" srcOrd="0" destOrd="0" presId="urn:microsoft.com/office/officeart/2005/8/layout/vProcess5"/>
    <dgm:cxn modelId="{E955E6B9-32A7-4CC1-B87F-2D24834D9577}" srcId="{B41DF0C4-ACC3-4717-B06E-C014AB08B139}" destId="{1FA808A8-0244-43E0-AF03-C984F50D2A7A}" srcOrd="1" destOrd="0" parTransId="{CE8916F7-9E88-40FF-B8C8-61C428D6EE2B}" sibTransId="{9807E1C2-3782-4417-AAA9-388E142E71A5}"/>
    <dgm:cxn modelId="{9FA638BE-322C-443D-8B50-39B209A62240}" type="presOf" srcId="{0AA22958-E731-4950-8528-DD1F05F26051}" destId="{60A5FC1B-19B2-4249-BFF0-0C5C31080647}" srcOrd="0" destOrd="0" presId="urn:microsoft.com/office/officeart/2005/8/layout/vProcess5"/>
    <dgm:cxn modelId="{7D9BF7C6-3D8F-4E05-84EA-A56117374F78}" srcId="{B41DF0C4-ACC3-4717-B06E-C014AB08B139}" destId="{311B05D2-8DD5-4BF8-8726-E6E1DE450452}" srcOrd="2" destOrd="0" parTransId="{10957031-388F-459D-89E8-F52E8DF15F6C}" sibTransId="{7E925D27-9B00-4D52-A237-C56AF05B22E3}"/>
    <dgm:cxn modelId="{8D6C34E2-B065-409F-9A6D-06052BE119A6}" type="presOf" srcId="{1FA808A8-0244-43E0-AF03-C984F50D2A7A}" destId="{8F173415-78B1-45B0-91E8-D8067D9D7D51}" srcOrd="1" destOrd="0" presId="urn:microsoft.com/office/officeart/2005/8/layout/vProcess5"/>
    <dgm:cxn modelId="{23C84FE9-3954-4026-A9EC-0C123BF969C6}" type="presOf" srcId="{0AA22958-E731-4950-8528-DD1F05F26051}" destId="{9B554955-9C0D-400A-80E8-BF7068AE12ED}" srcOrd="1" destOrd="0" presId="urn:microsoft.com/office/officeart/2005/8/layout/vProcess5"/>
    <dgm:cxn modelId="{EF35CFF1-91F1-4311-8AEC-16B3B13AB0AE}" type="presOf" srcId="{311B05D2-8DD5-4BF8-8726-E6E1DE450452}" destId="{274EE63D-94B9-475A-8ED0-0D0F3DF27DB7}" srcOrd="0" destOrd="0" presId="urn:microsoft.com/office/officeart/2005/8/layout/vProcess5"/>
    <dgm:cxn modelId="{B93500A0-68F8-41C9-B63C-57096EC83B4B}" type="presParOf" srcId="{D3E46E5D-639B-4016-A811-E6BC6CD0BD61}" destId="{139CA35E-BDE5-4DB1-A8E3-9CBC65463ED1}" srcOrd="0" destOrd="0" presId="urn:microsoft.com/office/officeart/2005/8/layout/vProcess5"/>
    <dgm:cxn modelId="{F9F8B381-EAAC-4F2B-B378-AEF24D19D738}" type="presParOf" srcId="{D3E46E5D-639B-4016-A811-E6BC6CD0BD61}" destId="{60A5FC1B-19B2-4249-BFF0-0C5C31080647}" srcOrd="1" destOrd="0" presId="urn:microsoft.com/office/officeart/2005/8/layout/vProcess5"/>
    <dgm:cxn modelId="{F77F06EA-EAAB-428B-95AE-988CDB413435}" type="presParOf" srcId="{D3E46E5D-639B-4016-A811-E6BC6CD0BD61}" destId="{E824AD16-260F-412E-B902-263D48D4F183}" srcOrd="2" destOrd="0" presId="urn:microsoft.com/office/officeart/2005/8/layout/vProcess5"/>
    <dgm:cxn modelId="{11EE39F0-A81F-42A4-BB8D-FF05E90A0E00}" type="presParOf" srcId="{D3E46E5D-639B-4016-A811-E6BC6CD0BD61}" destId="{274EE63D-94B9-475A-8ED0-0D0F3DF27DB7}" srcOrd="3" destOrd="0" presId="urn:microsoft.com/office/officeart/2005/8/layout/vProcess5"/>
    <dgm:cxn modelId="{D42C41BE-4CA7-483E-ACA0-6D86ECA4B8DD}" type="presParOf" srcId="{D3E46E5D-639B-4016-A811-E6BC6CD0BD61}" destId="{8E8C4579-BA03-4696-8FFC-96AEADA24DA9}" srcOrd="4" destOrd="0" presId="urn:microsoft.com/office/officeart/2005/8/layout/vProcess5"/>
    <dgm:cxn modelId="{64BDFD42-AB7F-451A-AE0E-2068175CF778}" type="presParOf" srcId="{D3E46E5D-639B-4016-A811-E6BC6CD0BD61}" destId="{72721474-54AA-4B01-805A-494E8CC2E42C}" srcOrd="5" destOrd="0" presId="urn:microsoft.com/office/officeart/2005/8/layout/vProcess5"/>
    <dgm:cxn modelId="{509844BE-27B7-465B-B1F2-967A49985C6F}" type="presParOf" srcId="{D3E46E5D-639B-4016-A811-E6BC6CD0BD61}" destId="{9B554955-9C0D-400A-80E8-BF7068AE12ED}" srcOrd="6" destOrd="0" presId="urn:microsoft.com/office/officeart/2005/8/layout/vProcess5"/>
    <dgm:cxn modelId="{23B68623-2B92-4F9C-B470-4281CE432AF0}" type="presParOf" srcId="{D3E46E5D-639B-4016-A811-E6BC6CD0BD61}" destId="{8F173415-78B1-45B0-91E8-D8067D9D7D51}" srcOrd="7" destOrd="0" presId="urn:microsoft.com/office/officeart/2005/8/layout/vProcess5"/>
    <dgm:cxn modelId="{F5F68F2C-FDF3-4102-A243-E06FFCC0499C}" type="presParOf" srcId="{D3E46E5D-639B-4016-A811-E6BC6CD0BD61}" destId="{2E9E059B-DD01-44A7-B185-CC0B953E83F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70EA80E-52F6-4E16-A598-5F9DE6A3ED5E}" type="doc">
      <dgm:prSet loTypeId="urn:microsoft.com/office/officeart/2005/8/layout/process4" loCatId="process" qsTypeId="urn:microsoft.com/office/officeart/2005/8/quickstyle/simple5" qsCatId="simple" csTypeId="urn:microsoft.com/office/officeart/2005/8/colors/colorful3" csCatId="colorful" phldr="1"/>
      <dgm:spPr/>
      <dgm:t>
        <a:bodyPr/>
        <a:lstStyle/>
        <a:p>
          <a:endParaRPr lang="en-US"/>
        </a:p>
      </dgm:t>
    </dgm:pt>
    <dgm:pt modelId="{E054F957-9043-487C-9F03-9D36F34E260A}">
      <dgm:prSet/>
      <dgm:spPr/>
      <dgm:t>
        <a:bodyPr/>
        <a:lstStyle/>
        <a:p>
          <a:r>
            <a:rPr lang="en-US" dirty="0"/>
            <a:t>Policies reflect management or board statements of what should be done to effect internal control.</a:t>
          </a:r>
        </a:p>
      </dgm:t>
    </dgm:pt>
    <dgm:pt modelId="{4881B307-11C3-458A-96F1-2D1EE44D961F}" type="parTrans" cxnId="{A33B5DB5-6933-43B6-B779-3813F8319D44}">
      <dgm:prSet/>
      <dgm:spPr/>
      <dgm:t>
        <a:bodyPr/>
        <a:lstStyle/>
        <a:p>
          <a:endParaRPr lang="en-US"/>
        </a:p>
      </dgm:t>
    </dgm:pt>
    <dgm:pt modelId="{F777A729-2C4D-46A7-A8C7-C4F9543C86C9}" type="sibTrans" cxnId="{A33B5DB5-6933-43B6-B779-3813F8319D44}">
      <dgm:prSet/>
      <dgm:spPr/>
      <dgm:t>
        <a:bodyPr/>
        <a:lstStyle/>
        <a:p>
          <a:endParaRPr lang="en-US"/>
        </a:p>
      </dgm:t>
    </dgm:pt>
    <dgm:pt modelId="{063F1FF8-D53E-437C-B2AB-D07DC7F0C9DE}">
      <dgm:prSet/>
      <dgm:spPr/>
      <dgm:t>
        <a:bodyPr/>
        <a:lstStyle/>
        <a:p>
          <a:r>
            <a:rPr lang="en-US"/>
            <a:t>Such statements should be in writing </a:t>
          </a:r>
        </a:p>
      </dgm:t>
    </dgm:pt>
    <dgm:pt modelId="{2D64715E-FD9D-46F0-BBE0-77A82AD9BD1A}" type="parTrans" cxnId="{D360C2EE-2F32-4420-8DBD-EF48FFDF7366}">
      <dgm:prSet/>
      <dgm:spPr/>
      <dgm:t>
        <a:bodyPr/>
        <a:lstStyle/>
        <a:p>
          <a:endParaRPr lang="en-US"/>
        </a:p>
      </dgm:t>
    </dgm:pt>
    <dgm:pt modelId="{BE873514-45D0-4AF2-B406-B43DE40DC5C8}" type="sibTrans" cxnId="{D360C2EE-2F32-4420-8DBD-EF48FFDF7366}">
      <dgm:prSet/>
      <dgm:spPr/>
      <dgm:t>
        <a:bodyPr/>
        <a:lstStyle/>
        <a:p>
          <a:endParaRPr lang="en-US"/>
        </a:p>
      </dgm:t>
    </dgm:pt>
    <dgm:pt modelId="{6663ED43-1899-4D62-85FA-456E3CB968A5}">
      <dgm:prSet/>
      <dgm:spPr/>
      <dgm:t>
        <a:bodyPr/>
        <a:lstStyle/>
        <a:p>
          <a:r>
            <a:rPr lang="en-US" dirty="0"/>
            <a:t>Explicitly stated in management communications</a:t>
          </a:r>
        </a:p>
      </dgm:t>
    </dgm:pt>
    <dgm:pt modelId="{417A4017-CA5E-44B4-860E-DB15B1B5FA47}" type="parTrans" cxnId="{60324726-2F05-4E7E-86A9-CC76344512A6}">
      <dgm:prSet/>
      <dgm:spPr/>
      <dgm:t>
        <a:bodyPr/>
        <a:lstStyle/>
        <a:p>
          <a:endParaRPr lang="en-US"/>
        </a:p>
      </dgm:t>
    </dgm:pt>
    <dgm:pt modelId="{AA403074-99C7-4B4F-A321-001156CA2466}" type="sibTrans" cxnId="{60324726-2F05-4E7E-86A9-CC76344512A6}">
      <dgm:prSet/>
      <dgm:spPr/>
      <dgm:t>
        <a:bodyPr/>
        <a:lstStyle/>
        <a:p>
          <a:endParaRPr lang="en-US"/>
        </a:p>
      </dgm:t>
    </dgm:pt>
    <dgm:pt modelId="{A25E97E8-3B3B-4F02-BA27-0A3EE475ADB4}">
      <dgm:prSet/>
      <dgm:spPr/>
      <dgm:t>
        <a:bodyPr/>
        <a:lstStyle/>
        <a:p>
          <a:r>
            <a:rPr lang="en-US"/>
            <a:t>Implied through management actions and decisions.</a:t>
          </a:r>
        </a:p>
      </dgm:t>
    </dgm:pt>
    <dgm:pt modelId="{EF85CBB1-6CA0-4CD0-ACB5-A8CFBD54593C}" type="parTrans" cxnId="{9FD6D78D-F826-48EB-AADD-0C7F217129CD}">
      <dgm:prSet/>
      <dgm:spPr/>
      <dgm:t>
        <a:bodyPr/>
        <a:lstStyle/>
        <a:p>
          <a:endParaRPr lang="en-US"/>
        </a:p>
      </dgm:t>
    </dgm:pt>
    <dgm:pt modelId="{09A56B91-2874-4AF8-8E36-3DC0CFD3C297}" type="sibTrans" cxnId="{9FD6D78D-F826-48EB-AADD-0C7F217129CD}">
      <dgm:prSet/>
      <dgm:spPr/>
      <dgm:t>
        <a:bodyPr/>
        <a:lstStyle/>
        <a:p>
          <a:endParaRPr lang="en-US"/>
        </a:p>
      </dgm:t>
    </dgm:pt>
    <dgm:pt modelId="{00ABB357-4C98-4E45-B9FD-18EB8F927218}">
      <dgm:prSet/>
      <dgm:spPr/>
      <dgm:t>
        <a:bodyPr/>
        <a:lstStyle/>
        <a:p>
          <a:r>
            <a:rPr lang="en-US" dirty="0"/>
            <a:t>Procedures consist of actions that implement a policy – actions should be described in writing, and this written documentation typically results in the formation of a policy.</a:t>
          </a:r>
        </a:p>
      </dgm:t>
    </dgm:pt>
    <dgm:pt modelId="{4D8D603C-95EC-49E7-A0F0-6D9181DFB292}" type="parTrans" cxnId="{6AE59997-40F5-4245-A27E-86DB134BC73C}">
      <dgm:prSet/>
      <dgm:spPr/>
      <dgm:t>
        <a:bodyPr/>
        <a:lstStyle/>
        <a:p>
          <a:endParaRPr lang="en-US"/>
        </a:p>
      </dgm:t>
    </dgm:pt>
    <dgm:pt modelId="{58A8DB16-6EEB-4661-8E0A-4FAADC933C15}" type="sibTrans" cxnId="{6AE59997-40F5-4245-A27E-86DB134BC73C}">
      <dgm:prSet/>
      <dgm:spPr/>
      <dgm:t>
        <a:bodyPr/>
        <a:lstStyle/>
        <a:p>
          <a:endParaRPr lang="en-US"/>
        </a:p>
      </dgm:t>
    </dgm:pt>
    <dgm:pt modelId="{C52358E3-4BD1-40C9-BCA6-B88C1F1AADE4}">
      <dgm:prSet/>
      <dgm:spPr/>
      <dgm:t>
        <a:bodyPr/>
        <a:lstStyle/>
        <a:p>
          <a:r>
            <a:rPr lang="en-US"/>
            <a:t>These are actions that permeate an entity’s activities and that are inherent in the way management operates the entity.</a:t>
          </a:r>
        </a:p>
      </dgm:t>
    </dgm:pt>
    <dgm:pt modelId="{3147F93E-D81B-4C3A-BBB9-C3009F83D3A9}" type="parTrans" cxnId="{CAB66563-E45D-45F2-AB3E-AE2577072B5F}">
      <dgm:prSet/>
      <dgm:spPr/>
      <dgm:t>
        <a:bodyPr/>
        <a:lstStyle/>
        <a:p>
          <a:endParaRPr lang="en-US"/>
        </a:p>
      </dgm:t>
    </dgm:pt>
    <dgm:pt modelId="{5200EB9A-1998-4A60-A645-990146BFBF67}" type="sibTrans" cxnId="{CAB66563-E45D-45F2-AB3E-AE2577072B5F}">
      <dgm:prSet/>
      <dgm:spPr/>
      <dgm:t>
        <a:bodyPr/>
        <a:lstStyle/>
        <a:p>
          <a:endParaRPr lang="en-US"/>
        </a:p>
      </dgm:t>
    </dgm:pt>
    <dgm:pt modelId="{3778CCDC-D919-49E1-9C83-D2CA0D02F975}" type="pres">
      <dgm:prSet presAssocID="{770EA80E-52F6-4E16-A598-5F9DE6A3ED5E}" presName="Name0" presStyleCnt="0">
        <dgm:presLayoutVars>
          <dgm:dir/>
          <dgm:animLvl val="lvl"/>
          <dgm:resizeHandles val="exact"/>
        </dgm:presLayoutVars>
      </dgm:prSet>
      <dgm:spPr/>
    </dgm:pt>
    <dgm:pt modelId="{8F65463A-682C-4C12-8F6C-491E90679C5A}" type="pres">
      <dgm:prSet presAssocID="{00ABB357-4C98-4E45-B9FD-18EB8F927218}" presName="boxAndChildren" presStyleCnt="0"/>
      <dgm:spPr/>
    </dgm:pt>
    <dgm:pt modelId="{C262EE95-CAD5-4291-BD4B-0C78E052F121}" type="pres">
      <dgm:prSet presAssocID="{00ABB357-4C98-4E45-B9FD-18EB8F927218}" presName="parentTextBox" presStyleLbl="node1" presStyleIdx="0" presStyleCnt="2"/>
      <dgm:spPr/>
    </dgm:pt>
    <dgm:pt modelId="{E78678A5-FC62-4D2B-B5A1-CBA0605D689E}" type="pres">
      <dgm:prSet presAssocID="{00ABB357-4C98-4E45-B9FD-18EB8F927218}" presName="entireBox" presStyleLbl="node1" presStyleIdx="0" presStyleCnt="2"/>
      <dgm:spPr/>
    </dgm:pt>
    <dgm:pt modelId="{E39EA79F-392E-4910-B20E-DA3E9F918F4A}" type="pres">
      <dgm:prSet presAssocID="{00ABB357-4C98-4E45-B9FD-18EB8F927218}" presName="descendantBox" presStyleCnt="0"/>
      <dgm:spPr/>
    </dgm:pt>
    <dgm:pt modelId="{FE24C46C-9509-48C5-AC4C-E37D85591EEB}" type="pres">
      <dgm:prSet presAssocID="{C52358E3-4BD1-40C9-BCA6-B88C1F1AADE4}" presName="childTextBox" presStyleLbl="fgAccFollowNode1" presStyleIdx="0" presStyleCnt="4">
        <dgm:presLayoutVars>
          <dgm:bulletEnabled val="1"/>
        </dgm:presLayoutVars>
      </dgm:prSet>
      <dgm:spPr/>
    </dgm:pt>
    <dgm:pt modelId="{1724FD50-263E-4456-B22B-A31EE2E1D1FD}" type="pres">
      <dgm:prSet presAssocID="{F777A729-2C4D-46A7-A8C7-C4F9543C86C9}" presName="sp" presStyleCnt="0"/>
      <dgm:spPr/>
    </dgm:pt>
    <dgm:pt modelId="{062C8DB1-084A-4BB1-B3EB-2D6E2F7E7C43}" type="pres">
      <dgm:prSet presAssocID="{E054F957-9043-487C-9F03-9D36F34E260A}" presName="arrowAndChildren" presStyleCnt="0"/>
      <dgm:spPr/>
    </dgm:pt>
    <dgm:pt modelId="{F321653A-7D49-4C6F-8899-DB69A6474FF0}" type="pres">
      <dgm:prSet presAssocID="{E054F957-9043-487C-9F03-9D36F34E260A}" presName="parentTextArrow" presStyleLbl="node1" presStyleIdx="0" presStyleCnt="2"/>
      <dgm:spPr/>
    </dgm:pt>
    <dgm:pt modelId="{2C2193C4-4204-4D68-A10D-4E999169B431}" type="pres">
      <dgm:prSet presAssocID="{E054F957-9043-487C-9F03-9D36F34E260A}" presName="arrow" presStyleLbl="node1" presStyleIdx="1" presStyleCnt="2" custScaleX="98726" custScaleY="113941"/>
      <dgm:spPr/>
    </dgm:pt>
    <dgm:pt modelId="{2396868A-2331-43A4-8CCA-1B3FB04ED7CE}" type="pres">
      <dgm:prSet presAssocID="{E054F957-9043-487C-9F03-9D36F34E260A}" presName="descendantArrow" presStyleCnt="0"/>
      <dgm:spPr/>
    </dgm:pt>
    <dgm:pt modelId="{9DE4C3DF-3256-4381-8A1F-FB6207473C31}" type="pres">
      <dgm:prSet presAssocID="{063F1FF8-D53E-437C-B2AB-D07DC7F0C9DE}" presName="childTextArrow" presStyleLbl="fgAccFollowNode1" presStyleIdx="1" presStyleCnt="4">
        <dgm:presLayoutVars>
          <dgm:bulletEnabled val="1"/>
        </dgm:presLayoutVars>
      </dgm:prSet>
      <dgm:spPr/>
    </dgm:pt>
    <dgm:pt modelId="{C8927512-BA47-4D8D-BFD6-F39418DFA6E8}" type="pres">
      <dgm:prSet presAssocID="{6663ED43-1899-4D62-85FA-456E3CB968A5}" presName="childTextArrow" presStyleLbl="fgAccFollowNode1" presStyleIdx="2" presStyleCnt="4">
        <dgm:presLayoutVars>
          <dgm:bulletEnabled val="1"/>
        </dgm:presLayoutVars>
      </dgm:prSet>
      <dgm:spPr/>
    </dgm:pt>
    <dgm:pt modelId="{0EDA79C5-BE82-476C-A7D0-7EF5F6D60E6E}" type="pres">
      <dgm:prSet presAssocID="{A25E97E8-3B3B-4F02-BA27-0A3EE475ADB4}" presName="childTextArrow" presStyleLbl="fgAccFollowNode1" presStyleIdx="3" presStyleCnt="4">
        <dgm:presLayoutVars>
          <dgm:bulletEnabled val="1"/>
        </dgm:presLayoutVars>
      </dgm:prSet>
      <dgm:spPr/>
    </dgm:pt>
  </dgm:ptLst>
  <dgm:cxnLst>
    <dgm:cxn modelId="{BB177F23-75DF-456F-A47C-04B0082C07DF}" type="presOf" srcId="{00ABB357-4C98-4E45-B9FD-18EB8F927218}" destId="{C262EE95-CAD5-4291-BD4B-0C78E052F121}" srcOrd="0" destOrd="0" presId="urn:microsoft.com/office/officeart/2005/8/layout/process4"/>
    <dgm:cxn modelId="{60324726-2F05-4E7E-86A9-CC76344512A6}" srcId="{E054F957-9043-487C-9F03-9D36F34E260A}" destId="{6663ED43-1899-4D62-85FA-456E3CB968A5}" srcOrd="1" destOrd="0" parTransId="{417A4017-CA5E-44B4-860E-DB15B1B5FA47}" sibTransId="{AA403074-99C7-4B4F-A321-001156CA2466}"/>
    <dgm:cxn modelId="{81739F2B-3A4A-4DDB-AD60-30A2DDFEC76E}" type="presOf" srcId="{063F1FF8-D53E-437C-B2AB-D07DC7F0C9DE}" destId="{9DE4C3DF-3256-4381-8A1F-FB6207473C31}" srcOrd="0" destOrd="0" presId="urn:microsoft.com/office/officeart/2005/8/layout/process4"/>
    <dgm:cxn modelId="{8F84163F-DD0B-465A-B30B-8D6AEAC289AF}" type="presOf" srcId="{00ABB357-4C98-4E45-B9FD-18EB8F927218}" destId="{E78678A5-FC62-4D2B-B5A1-CBA0605D689E}" srcOrd="1" destOrd="0" presId="urn:microsoft.com/office/officeart/2005/8/layout/process4"/>
    <dgm:cxn modelId="{CAB66563-E45D-45F2-AB3E-AE2577072B5F}" srcId="{00ABB357-4C98-4E45-B9FD-18EB8F927218}" destId="{C52358E3-4BD1-40C9-BCA6-B88C1F1AADE4}" srcOrd="0" destOrd="0" parTransId="{3147F93E-D81B-4C3A-BBB9-C3009F83D3A9}" sibTransId="{5200EB9A-1998-4A60-A645-990146BFBF67}"/>
    <dgm:cxn modelId="{E10E6080-9798-4FF7-9D48-1597300A8782}" type="presOf" srcId="{E054F957-9043-487C-9F03-9D36F34E260A}" destId="{F321653A-7D49-4C6F-8899-DB69A6474FF0}" srcOrd="0" destOrd="0" presId="urn:microsoft.com/office/officeart/2005/8/layout/process4"/>
    <dgm:cxn modelId="{9FD6D78D-F826-48EB-AADD-0C7F217129CD}" srcId="{E054F957-9043-487C-9F03-9D36F34E260A}" destId="{A25E97E8-3B3B-4F02-BA27-0A3EE475ADB4}" srcOrd="2" destOrd="0" parTransId="{EF85CBB1-6CA0-4CD0-ACB5-A8CFBD54593C}" sibTransId="{09A56B91-2874-4AF8-8E36-3DC0CFD3C297}"/>
    <dgm:cxn modelId="{6AE59997-40F5-4245-A27E-86DB134BC73C}" srcId="{770EA80E-52F6-4E16-A598-5F9DE6A3ED5E}" destId="{00ABB357-4C98-4E45-B9FD-18EB8F927218}" srcOrd="1" destOrd="0" parTransId="{4D8D603C-95EC-49E7-A0F0-6D9181DFB292}" sibTransId="{58A8DB16-6EEB-4661-8E0A-4FAADC933C15}"/>
    <dgm:cxn modelId="{FEE029A0-D3BC-4B6D-8256-AD40B7AD60F0}" type="presOf" srcId="{6663ED43-1899-4D62-85FA-456E3CB968A5}" destId="{C8927512-BA47-4D8D-BFD6-F39418DFA6E8}" srcOrd="0" destOrd="0" presId="urn:microsoft.com/office/officeart/2005/8/layout/process4"/>
    <dgm:cxn modelId="{7D5B20A3-3891-49CC-B7B5-C617FBA38543}" type="presOf" srcId="{A25E97E8-3B3B-4F02-BA27-0A3EE475ADB4}" destId="{0EDA79C5-BE82-476C-A7D0-7EF5F6D60E6E}" srcOrd="0" destOrd="0" presId="urn:microsoft.com/office/officeart/2005/8/layout/process4"/>
    <dgm:cxn modelId="{ED00EDAB-F709-4286-853B-0C1A239828AB}" type="presOf" srcId="{E054F957-9043-487C-9F03-9D36F34E260A}" destId="{2C2193C4-4204-4D68-A10D-4E999169B431}" srcOrd="1" destOrd="0" presId="urn:microsoft.com/office/officeart/2005/8/layout/process4"/>
    <dgm:cxn modelId="{C99EBFB1-1B32-47EE-B166-2049A4A70876}" type="presOf" srcId="{C52358E3-4BD1-40C9-BCA6-B88C1F1AADE4}" destId="{FE24C46C-9509-48C5-AC4C-E37D85591EEB}" srcOrd="0" destOrd="0" presId="urn:microsoft.com/office/officeart/2005/8/layout/process4"/>
    <dgm:cxn modelId="{A33B5DB5-6933-43B6-B779-3813F8319D44}" srcId="{770EA80E-52F6-4E16-A598-5F9DE6A3ED5E}" destId="{E054F957-9043-487C-9F03-9D36F34E260A}" srcOrd="0" destOrd="0" parTransId="{4881B307-11C3-458A-96F1-2D1EE44D961F}" sibTransId="{F777A729-2C4D-46A7-A8C7-C4F9543C86C9}"/>
    <dgm:cxn modelId="{D360C2EE-2F32-4420-8DBD-EF48FFDF7366}" srcId="{E054F957-9043-487C-9F03-9D36F34E260A}" destId="{063F1FF8-D53E-437C-B2AB-D07DC7F0C9DE}" srcOrd="0" destOrd="0" parTransId="{2D64715E-FD9D-46F0-BBE0-77A82AD9BD1A}" sibTransId="{BE873514-45D0-4AF2-B406-B43DE40DC5C8}"/>
    <dgm:cxn modelId="{3A1EA7FD-B0FF-4E21-B906-B95BA507FC79}" type="presOf" srcId="{770EA80E-52F6-4E16-A598-5F9DE6A3ED5E}" destId="{3778CCDC-D919-49E1-9C83-D2CA0D02F975}" srcOrd="0" destOrd="0" presId="urn:microsoft.com/office/officeart/2005/8/layout/process4"/>
    <dgm:cxn modelId="{7CAE33F2-8213-4147-AA45-77B34D57B087}" type="presParOf" srcId="{3778CCDC-D919-49E1-9C83-D2CA0D02F975}" destId="{8F65463A-682C-4C12-8F6C-491E90679C5A}" srcOrd="0" destOrd="0" presId="urn:microsoft.com/office/officeart/2005/8/layout/process4"/>
    <dgm:cxn modelId="{2B9B7694-6976-4307-AAEE-98FCEB9233CE}" type="presParOf" srcId="{8F65463A-682C-4C12-8F6C-491E90679C5A}" destId="{C262EE95-CAD5-4291-BD4B-0C78E052F121}" srcOrd="0" destOrd="0" presId="urn:microsoft.com/office/officeart/2005/8/layout/process4"/>
    <dgm:cxn modelId="{645821EF-7929-40C7-BDC9-82B14D05E2E4}" type="presParOf" srcId="{8F65463A-682C-4C12-8F6C-491E90679C5A}" destId="{E78678A5-FC62-4D2B-B5A1-CBA0605D689E}" srcOrd="1" destOrd="0" presId="urn:microsoft.com/office/officeart/2005/8/layout/process4"/>
    <dgm:cxn modelId="{D7FB8E58-0366-472A-9B0C-9E71932901F6}" type="presParOf" srcId="{8F65463A-682C-4C12-8F6C-491E90679C5A}" destId="{E39EA79F-392E-4910-B20E-DA3E9F918F4A}" srcOrd="2" destOrd="0" presId="urn:microsoft.com/office/officeart/2005/8/layout/process4"/>
    <dgm:cxn modelId="{282863B5-CFA7-49D7-9914-1AB431360E2F}" type="presParOf" srcId="{E39EA79F-392E-4910-B20E-DA3E9F918F4A}" destId="{FE24C46C-9509-48C5-AC4C-E37D85591EEB}" srcOrd="0" destOrd="0" presId="urn:microsoft.com/office/officeart/2005/8/layout/process4"/>
    <dgm:cxn modelId="{5A53F06D-AC75-4BB0-A727-BEE4F0FBD4D6}" type="presParOf" srcId="{3778CCDC-D919-49E1-9C83-D2CA0D02F975}" destId="{1724FD50-263E-4456-B22B-A31EE2E1D1FD}" srcOrd="1" destOrd="0" presId="urn:microsoft.com/office/officeart/2005/8/layout/process4"/>
    <dgm:cxn modelId="{1985241B-F4A8-4849-8986-EE66448798E5}" type="presParOf" srcId="{3778CCDC-D919-49E1-9C83-D2CA0D02F975}" destId="{062C8DB1-084A-4BB1-B3EB-2D6E2F7E7C43}" srcOrd="2" destOrd="0" presId="urn:microsoft.com/office/officeart/2005/8/layout/process4"/>
    <dgm:cxn modelId="{0DAA53C7-3DA6-4478-9FB4-A4863857791B}" type="presParOf" srcId="{062C8DB1-084A-4BB1-B3EB-2D6E2F7E7C43}" destId="{F321653A-7D49-4C6F-8899-DB69A6474FF0}" srcOrd="0" destOrd="0" presId="urn:microsoft.com/office/officeart/2005/8/layout/process4"/>
    <dgm:cxn modelId="{2F457E29-B60F-4B60-A35F-4BF645A4DA18}" type="presParOf" srcId="{062C8DB1-084A-4BB1-B3EB-2D6E2F7E7C43}" destId="{2C2193C4-4204-4D68-A10D-4E999169B431}" srcOrd="1" destOrd="0" presId="urn:microsoft.com/office/officeart/2005/8/layout/process4"/>
    <dgm:cxn modelId="{06098352-5C77-49D5-A4C9-0ACE6A6A857D}" type="presParOf" srcId="{062C8DB1-084A-4BB1-B3EB-2D6E2F7E7C43}" destId="{2396868A-2331-43A4-8CCA-1B3FB04ED7CE}" srcOrd="2" destOrd="0" presId="urn:microsoft.com/office/officeart/2005/8/layout/process4"/>
    <dgm:cxn modelId="{490D77A9-6D6D-420B-A7EA-2B5262B2DA31}" type="presParOf" srcId="{2396868A-2331-43A4-8CCA-1B3FB04ED7CE}" destId="{9DE4C3DF-3256-4381-8A1F-FB6207473C31}" srcOrd="0" destOrd="0" presId="urn:microsoft.com/office/officeart/2005/8/layout/process4"/>
    <dgm:cxn modelId="{566E4E1C-6E9E-4FB2-BA0E-01EC43F920CE}" type="presParOf" srcId="{2396868A-2331-43A4-8CCA-1B3FB04ED7CE}" destId="{C8927512-BA47-4D8D-BFD6-F39418DFA6E8}" srcOrd="1" destOrd="0" presId="urn:microsoft.com/office/officeart/2005/8/layout/process4"/>
    <dgm:cxn modelId="{A2170EAD-F9D0-4561-AE81-677C3934FABC}" type="presParOf" srcId="{2396868A-2331-43A4-8CCA-1B3FB04ED7CE}" destId="{0EDA79C5-BE82-476C-A7D0-7EF5F6D60E6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35343E6-8184-4942-BD47-8522C08B8353}"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30ACAC31-BBE0-4741-8332-0CA4305B32DF}">
      <dgm:prSet/>
      <dgm:spPr/>
      <dgm:t>
        <a:bodyPr/>
        <a:lstStyle/>
        <a:p>
          <a:r>
            <a:rPr lang="en-US"/>
            <a:t>Procedures to support the deployment of Management Directives</a:t>
          </a:r>
        </a:p>
      </dgm:t>
    </dgm:pt>
    <dgm:pt modelId="{AD030B5E-9269-4B40-BA0D-B03D6C3DDA46}" type="parTrans" cxnId="{C7B7C97A-D405-41FC-B44D-3302CB78F442}">
      <dgm:prSet/>
      <dgm:spPr/>
      <dgm:t>
        <a:bodyPr/>
        <a:lstStyle/>
        <a:p>
          <a:endParaRPr lang="en-US"/>
        </a:p>
      </dgm:t>
    </dgm:pt>
    <dgm:pt modelId="{47D85DF0-3B9B-4526-B30F-610B4C0D9F8F}" type="sibTrans" cxnId="{C7B7C97A-D405-41FC-B44D-3302CB78F442}">
      <dgm:prSet/>
      <dgm:spPr/>
      <dgm:t>
        <a:bodyPr/>
        <a:lstStyle/>
        <a:p>
          <a:endParaRPr lang="en-US"/>
        </a:p>
      </dgm:t>
    </dgm:pt>
    <dgm:pt modelId="{CE637250-5F5C-4527-B023-0C196E7A95A6}">
      <dgm:prSet/>
      <dgm:spPr/>
      <dgm:t>
        <a:bodyPr/>
        <a:lstStyle/>
        <a:p>
          <a:r>
            <a:rPr lang="en-US"/>
            <a:t>Responsibility and Accountability for Executing policies and procedures</a:t>
          </a:r>
        </a:p>
      </dgm:t>
    </dgm:pt>
    <dgm:pt modelId="{5DF02535-1E11-46E2-87D2-D4210E28ADCF}" type="parTrans" cxnId="{8EE83588-7F70-40CE-A6FE-D4E2716ECD25}">
      <dgm:prSet/>
      <dgm:spPr/>
      <dgm:t>
        <a:bodyPr/>
        <a:lstStyle/>
        <a:p>
          <a:endParaRPr lang="en-US"/>
        </a:p>
      </dgm:t>
    </dgm:pt>
    <dgm:pt modelId="{F0C9705C-C90A-4D5A-8B82-7684FE7C7E30}" type="sibTrans" cxnId="{8EE83588-7F70-40CE-A6FE-D4E2716ECD25}">
      <dgm:prSet/>
      <dgm:spPr/>
      <dgm:t>
        <a:bodyPr/>
        <a:lstStyle/>
        <a:p>
          <a:endParaRPr lang="en-US"/>
        </a:p>
      </dgm:t>
    </dgm:pt>
    <dgm:pt modelId="{CAA5E757-1E14-410F-A156-2CA08AC02D34}">
      <dgm:prSet/>
      <dgm:spPr/>
      <dgm:t>
        <a:bodyPr/>
        <a:lstStyle/>
        <a:p>
          <a:r>
            <a:rPr lang="en-US"/>
            <a:t>Performs controls activities in a timely manner</a:t>
          </a:r>
        </a:p>
      </dgm:t>
    </dgm:pt>
    <dgm:pt modelId="{4B4670D6-608A-499C-8908-EBAA4E7FFD68}" type="parTrans" cxnId="{DE880EAF-B07F-4942-BE08-71F81B058D74}">
      <dgm:prSet/>
      <dgm:spPr/>
      <dgm:t>
        <a:bodyPr/>
        <a:lstStyle/>
        <a:p>
          <a:endParaRPr lang="en-US"/>
        </a:p>
      </dgm:t>
    </dgm:pt>
    <dgm:pt modelId="{C3E188D3-8493-4485-A80A-8D6CCC3D0071}" type="sibTrans" cxnId="{DE880EAF-B07F-4942-BE08-71F81B058D74}">
      <dgm:prSet/>
      <dgm:spPr/>
      <dgm:t>
        <a:bodyPr/>
        <a:lstStyle/>
        <a:p>
          <a:endParaRPr lang="en-US"/>
        </a:p>
      </dgm:t>
    </dgm:pt>
    <dgm:pt modelId="{3D1CE172-9E2D-492A-868B-752115F75D32}">
      <dgm:prSet/>
      <dgm:spPr/>
      <dgm:t>
        <a:bodyPr/>
        <a:lstStyle/>
        <a:p>
          <a:r>
            <a:rPr lang="en-US"/>
            <a:t>Takes corrective action</a:t>
          </a:r>
        </a:p>
      </dgm:t>
    </dgm:pt>
    <dgm:pt modelId="{BF3279B5-00CE-49FC-A73C-6DD4255A3DCA}" type="parTrans" cxnId="{63807385-7497-4841-8AF1-3985F3923A83}">
      <dgm:prSet/>
      <dgm:spPr/>
      <dgm:t>
        <a:bodyPr/>
        <a:lstStyle/>
        <a:p>
          <a:endParaRPr lang="en-US"/>
        </a:p>
      </dgm:t>
    </dgm:pt>
    <dgm:pt modelId="{7F072902-5D39-4E10-9F6F-1BB21331C81D}" type="sibTrans" cxnId="{63807385-7497-4841-8AF1-3985F3923A83}">
      <dgm:prSet/>
      <dgm:spPr/>
      <dgm:t>
        <a:bodyPr/>
        <a:lstStyle/>
        <a:p>
          <a:endParaRPr lang="en-US"/>
        </a:p>
      </dgm:t>
    </dgm:pt>
    <dgm:pt modelId="{8C54AB7C-BE10-4AE4-B03A-6B1DC7990EE6}">
      <dgm:prSet/>
      <dgm:spPr/>
      <dgm:t>
        <a:bodyPr/>
        <a:lstStyle/>
        <a:p>
          <a:r>
            <a:rPr lang="en-US"/>
            <a:t>Performs using Competent personnel</a:t>
          </a:r>
        </a:p>
      </dgm:t>
    </dgm:pt>
    <dgm:pt modelId="{CDDEFD70-9352-4578-A8FC-EC525275B94B}" type="parTrans" cxnId="{F7B97D58-BF5B-4184-BDB4-CC63D22C9D40}">
      <dgm:prSet/>
      <dgm:spPr/>
      <dgm:t>
        <a:bodyPr/>
        <a:lstStyle/>
        <a:p>
          <a:endParaRPr lang="en-US"/>
        </a:p>
      </dgm:t>
    </dgm:pt>
    <dgm:pt modelId="{C825C200-FF08-434A-8277-C965394001FF}" type="sibTrans" cxnId="{F7B97D58-BF5B-4184-BDB4-CC63D22C9D40}">
      <dgm:prSet/>
      <dgm:spPr/>
      <dgm:t>
        <a:bodyPr/>
        <a:lstStyle/>
        <a:p>
          <a:endParaRPr lang="en-US"/>
        </a:p>
      </dgm:t>
    </dgm:pt>
    <dgm:pt modelId="{CC6AA0BA-DA6C-4289-8E75-3D9A521283C8}">
      <dgm:prSet/>
      <dgm:spPr/>
      <dgm:t>
        <a:bodyPr/>
        <a:lstStyle/>
        <a:p>
          <a:r>
            <a:rPr lang="en-US"/>
            <a:t>Reassesses Policies and Procedures</a:t>
          </a:r>
        </a:p>
      </dgm:t>
    </dgm:pt>
    <dgm:pt modelId="{5E74C790-7BFF-4DBF-B458-8CE5D017EAE2}" type="parTrans" cxnId="{460F7358-8497-47BB-89FE-AAB6FE561ECD}">
      <dgm:prSet/>
      <dgm:spPr/>
      <dgm:t>
        <a:bodyPr/>
        <a:lstStyle/>
        <a:p>
          <a:endParaRPr lang="en-US"/>
        </a:p>
      </dgm:t>
    </dgm:pt>
    <dgm:pt modelId="{4D1DA55F-92A9-416A-98E7-DBD18A034F80}" type="sibTrans" cxnId="{460F7358-8497-47BB-89FE-AAB6FE561ECD}">
      <dgm:prSet/>
      <dgm:spPr/>
      <dgm:t>
        <a:bodyPr/>
        <a:lstStyle/>
        <a:p>
          <a:endParaRPr lang="en-US"/>
        </a:p>
      </dgm:t>
    </dgm:pt>
    <dgm:pt modelId="{FD3F32B1-E1B4-4534-8DAB-B9A68D07D0A5}" type="pres">
      <dgm:prSet presAssocID="{B35343E6-8184-4942-BD47-8522C08B8353}" presName="linear" presStyleCnt="0">
        <dgm:presLayoutVars>
          <dgm:animLvl val="lvl"/>
          <dgm:resizeHandles val="exact"/>
        </dgm:presLayoutVars>
      </dgm:prSet>
      <dgm:spPr/>
    </dgm:pt>
    <dgm:pt modelId="{3AE619C8-C0F7-4D1F-9CA5-DD779DE00B28}" type="pres">
      <dgm:prSet presAssocID="{30ACAC31-BBE0-4741-8332-0CA4305B32DF}" presName="parentText" presStyleLbl="node1" presStyleIdx="0" presStyleCnt="6">
        <dgm:presLayoutVars>
          <dgm:chMax val="0"/>
          <dgm:bulletEnabled val="1"/>
        </dgm:presLayoutVars>
      </dgm:prSet>
      <dgm:spPr/>
    </dgm:pt>
    <dgm:pt modelId="{5520045D-A4BC-43FA-8617-27D3B10CD7C6}" type="pres">
      <dgm:prSet presAssocID="{47D85DF0-3B9B-4526-B30F-610B4C0D9F8F}" presName="spacer" presStyleCnt="0"/>
      <dgm:spPr/>
    </dgm:pt>
    <dgm:pt modelId="{D25CB588-31AB-4463-BC62-17BB28E9757E}" type="pres">
      <dgm:prSet presAssocID="{CE637250-5F5C-4527-B023-0C196E7A95A6}" presName="parentText" presStyleLbl="node1" presStyleIdx="1" presStyleCnt="6">
        <dgm:presLayoutVars>
          <dgm:chMax val="0"/>
          <dgm:bulletEnabled val="1"/>
        </dgm:presLayoutVars>
      </dgm:prSet>
      <dgm:spPr/>
    </dgm:pt>
    <dgm:pt modelId="{8D618FFC-D404-4834-9FBA-298F4B8DFE36}" type="pres">
      <dgm:prSet presAssocID="{F0C9705C-C90A-4D5A-8B82-7684FE7C7E30}" presName="spacer" presStyleCnt="0"/>
      <dgm:spPr/>
    </dgm:pt>
    <dgm:pt modelId="{E24C787D-F7A9-4206-B4F0-B96286F83386}" type="pres">
      <dgm:prSet presAssocID="{CAA5E757-1E14-410F-A156-2CA08AC02D34}" presName="parentText" presStyleLbl="node1" presStyleIdx="2" presStyleCnt="6">
        <dgm:presLayoutVars>
          <dgm:chMax val="0"/>
          <dgm:bulletEnabled val="1"/>
        </dgm:presLayoutVars>
      </dgm:prSet>
      <dgm:spPr/>
    </dgm:pt>
    <dgm:pt modelId="{C62BE44C-A1DB-426C-B976-9FB2022FC810}" type="pres">
      <dgm:prSet presAssocID="{C3E188D3-8493-4485-A80A-8D6CCC3D0071}" presName="spacer" presStyleCnt="0"/>
      <dgm:spPr/>
    </dgm:pt>
    <dgm:pt modelId="{AA6AB4D1-EBAF-4AA0-BC75-CC42E14A6674}" type="pres">
      <dgm:prSet presAssocID="{3D1CE172-9E2D-492A-868B-752115F75D32}" presName="parentText" presStyleLbl="node1" presStyleIdx="3" presStyleCnt="6">
        <dgm:presLayoutVars>
          <dgm:chMax val="0"/>
          <dgm:bulletEnabled val="1"/>
        </dgm:presLayoutVars>
      </dgm:prSet>
      <dgm:spPr/>
    </dgm:pt>
    <dgm:pt modelId="{B43E9F56-FDAD-4211-823B-D454230362EC}" type="pres">
      <dgm:prSet presAssocID="{7F072902-5D39-4E10-9F6F-1BB21331C81D}" presName="spacer" presStyleCnt="0"/>
      <dgm:spPr/>
    </dgm:pt>
    <dgm:pt modelId="{EECFE532-5D67-4309-8FFA-BBB70F68AF78}" type="pres">
      <dgm:prSet presAssocID="{8C54AB7C-BE10-4AE4-B03A-6B1DC7990EE6}" presName="parentText" presStyleLbl="node1" presStyleIdx="4" presStyleCnt="6">
        <dgm:presLayoutVars>
          <dgm:chMax val="0"/>
          <dgm:bulletEnabled val="1"/>
        </dgm:presLayoutVars>
      </dgm:prSet>
      <dgm:spPr/>
    </dgm:pt>
    <dgm:pt modelId="{C27FE2F9-B913-4D6E-8FBC-AA2607FD63B3}" type="pres">
      <dgm:prSet presAssocID="{C825C200-FF08-434A-8277-C965394001FF}" presName="spacer" presStyleCnt="0"/>
      <dgm:spPr/>
    </dgm:pt>
    <dgm:pt modelId="{EE9ABB7D-2B9B-44D5-9850-E9A5E369FFB8}" type="pres">
      <dgm:prSet presAssocID="{CC6AA0BA-DA6C-4289-8E75-3D9A521283C8}" presName="parentText" presStyleLbl="node1" presStyleIdx="5" presStyleCnt="6">
        <dgm:presLayoutVars>
          <dgm:chMax val="0"/>
          <dgm:bulletEnabled val="1"/>
        </dgm:presLayoutVars>
      </dgm:prSet>
      <dgm:spPr/>
    </dgm:pt>
  </dgm:ptLst>
  <dgm:cxnLst>
    <dgm:cxn modelId="{A766B50F-F0E7-44BE-9D8A-4EE1C6D69D87}" type="presOf" srcId="{8C54AB7C-BE10-4AE4-B03A-6B1DC7990EE6}" destId="{EECFE532-5D67-4309-8FFA-BBB70F68AF78}" srcOrd="0" destOrd="0" presId="urn:microsoft.com/office/officeart/2005/8/layout/vList2"/>
    <dgm:cxn modelId="{11C48B2D-F018-4A49-8699-12648B9B205C}" type="presOf" srcId="{CC6AA0BA-DA6C-4289-8E75-3D9A521283C8}" destId="{EE9ABB7D-2B9B-44D5-9850-E9A5E369FFB8}" srcOrd="0" destOrd="0" presId="urn:microsoft.com/office/officeart/2005/8/layout/vList2"/>
    <dgm:cxn modelId="{29221531-CAFA-49D5-8254-442F6D44F253}" type="presOf" srcId="{CE637250-5F5C-4527-B023-0C196E7A95A6}" destId="{D25CB588-31AB-4463-BC62-17BB28E9757E}" srcOrd="0" destOrd="0" presId="urn:microsoft.com/office/officeart/2005/8/layout/vList2"/>
    <dgm:cxn modelId="{F7FA6C37-B80E-4495-BC75-3D0416F78A26}" type="presOf" srcId="{3D1CE172-9E2D-492A-868B-752115F75D32}" destId="{AA6AB4D1-EBAF-4AA0-BC75-CC42E14A6674}" srcOrd="0" destOrd="0" presId="urn:microsoft.com/office/officeart/2005/8/layout/vList2"/>
    <dgm:cxn modelId="{F2750A5E-D449-49E8-B3F2-A062DC9A3959}" type="presOf" srcId="{CAA5E757-1E14-410F-A156-2CA08AC02D34}" destId="{E24C787D-F7A9-4206-B4F0-B96286F83386}" srcOrd="0" destOrd="0" presId="urn:microsoft.com/office/officeart/2005/8/layout/vList2"/>
    <dgm:cxn modelId="{460F7358-8497-47BB-89FE-AAB6FE561ECD}" srcId="{B35343E6-8184-4942-BD47-8522C08B8353}" destId="{CC6AA0BA-DA6C-4289-8E75-3D9A521283C8}" srcOrd="5" destOrd="0" parTransId="{5E74C790-7BFF-4DBF-B458-8CE5D017EAE2}" sibTransId="{4D1DA55F-92A9-416A-98E7-DBD18A034F80}"/>
    <dgm:cxn modelId="{F7B97D58-BF5B-4184-BDB4-CC63D22C9D40}" srcId="{B35343E6-8184-4942-BD47-8522C08B8353}" destId="{8C54AB7C-BE10-4AE4-B03A-6B1DC7990EE6}" srcOrd="4" destOrd="0" parTransId="{CDDEFD70-9352-4578-A8FC-EC525275B94B}" sibTransId="{C825C200-FF08-434A-8277-C965394001FF}"/>
    <dgm:cxn modelId="{C7B7C97A-D405-41FC-B44D-3302CB78F442}" srcId="{B35343E6-8184-4942-BD47-8522C08B8353}" destId="{30ACAC31-BBE0-4741-8332-0CA4305B32DF}" srcOrd="0" destOrd="0" parTransId="{AD030B5E-9269-4B40-BA0D-B03D6C3DDA46}" sibTransId="{47D85DF0-3B9B-4526-B30F-610B4C0D9F8F}"/>
    <dgm:cxn modelId="{63807385-7497-4841-8AF1-3985F3923A83}" srcId="{B35343E6-8184-4942-BD47-8522C08B8353}" destId="{3D1CE172-9E2D-492A-868B-752115F75D32}" srcOrd="3" destOrd="0" parTransId="{BF3279B5-00CE-49FC-A73C-6DD4255A3DCA}" sibTransId="{7F072902-5D39-4E10-9F6F-1BB21331C81D}"/>
    <dgm:cxn modelId="{8EE83588-7F70-40CE-A6FE-D4E2716ECD25}" srcId="{B35343E6-8184-4942-BD47-8522C08B8353}" destId="{CE637250-5F5C-4527-B023-0C196E7A95A6}" srcOrd="1" destOrd="0" parTransId="{5DF02535-1E11-46E2-87D2-D4210E28ADCF}" sibTransId="{F0C9705C-C90A-4D5A-8B82-7684FE7C7E30}"/>
    <dgm:cxn modelId="{70FE4193-AF48-407F-A6F8-613B2EB22EC0}" type="presOf" srcId="{B35343E6-8184-4942-BD47-8522C08B8353}" destId="{FD3F32B1-E1B4-4534-8DAB-B9A68D07D0A5}" srcOrd="0" destOrd="0" presId="urn:microsoft.com/office/officeart/2005/8/layout/vList2"/>
    <dgm:cxn modelId="{DE880EAF-B07F-4942-BE08-71F81B058D74}" srcId="{B35343E6-8184-4942-BD47-8522C08B8353}" destId="{CAA5E757-1E14-410F-A156-2CA08AC02D34}" srcOrd="2" destOrd="0" parTransId="{4B4670D6-608A-499C-8908-EBAA4E7FFD68}" sibTransId="{C3E188D3-8493-4485-A80A-8D6CCC3D0071}"/>
    <dgm:cxn modelId="{7FB210CB-BF00-45EA-A9A4-00E2E25CB587}" type="presOf" srcId="{30ACAC31-BBE0-4741-8332-0CA4305B32DF}" destId="{3AE619C8-C0F7-4D1F-9CA5-DD779DE00B28}" srcOrd="0" destOrd="0" presId="urn:microsoft.com/office/officeart/2005/8/layout/vList2"/>
    <dgm:cxn modelId="{CF707081-DE2F-4848-92F2-0D2CC0459A2D}" type="presParOf" srcId="{FD3F32B1-E1B4-4534-8DAB-B9A68D07D0A5}" destId="{3AE619C8-C0F7-4D1F-9CA5-DD779DE00B28}" srcOrd="0" destOrd="0" presId="urn:microsoft.com/office/officeart/2005/8/layout/vList2"/>
    <dgm:cxn modelId="{46DA32A8-0A48-49C3-81A5-FEAAAED5CE1A}" type="presParOf" srcId="{FD3F32B1-E1B4-4534-8DAB-B9A68D07D0A5}" destId="{5520045D-A4BC-43FA-8617-27D3B10CD7C6}" srcOrd="1" destOrd="0" presId="urn:microsoft.com/office/officeart/2005/8/layout/vList2"/>
    <dgm:cxn modelId="{40775F0A-4682-4313-96F7-86D877568535}" type="presParOf" srcId="{FD3F32B1-E1B4-4534-8DAB-B9A68D07D0A5}" destId="{D25CB588-31AB-4463-BC62-17BB28E9757E}" srcOrd="2" destOrd="0" presId="urn:microsoft.com/office/officeart/2005/8/layout/vList2"/>
    <dgm:cxn modelId="{A09DCE1C-DB9F-44DB-964D-2275059BDCBC}" type="presParOf" srcId="{FD3F32B1-E1B4-4534-8DAB-B9A68D07D0A5}" destId="{8D618FFC-D404-4834-9FBA-298F4B8DFE36}" srcOrd="3" destOrd="0" presId="urn:microsoft.com/office/officeart/2005/8/layout/vList2"/>
    <dgm:cxn modelId="{ED57AE20-8BA1-400D-B151-0ED48FEAED5C}" type="presParOf" srcId="{FD3F32B1-E1B4-4534-8DAB-B9A68D07D0A5}" destId="{E24C787D-F7A9-4206-B4F0-B96286F83386}" srcOrd="4" destOrd="0" presId="urn:microsoft.com/office/officeart/2005/8/layout/vList2"/>
    <dgm:cxn modelId="{64AC870C-5807-4098-B2CC-A9456E467279}" type="presParOf" srcId="{FD3F32B1-E1B4-4534-8DAB-B9A68D07D0A5}" destId="{C62BE44C-A1DB-426C-B976-9FB2022FC810}" srcOrd="5" destOrd="0" presId="urn:microsoft.com/office/officeart/2005/8/layout/vList2"/>
    <dgm:cxn modelId="{197EC634-EECD-4642-9084-1036A161051E}" type="presParOf" srcId="{FD3F32B1-E1B4-4534-8DAB-B9A68D07D0A5}" destId="{AA6AB4D1-EBAF-4AA0-BC75-CC42E14A6674}" srcOrd="6" destOrd="0" presId="urn:microsoft.com/office/officeart/2005/8/layout/vList2"/>
    <dgm:cxn modelId="{6A73AACE-03B7-4556-AD96-1D133A93FB72}" type="presParOf" srcId="{FD3F32B1-E1B4-4534-8DAB-B9A68D07D0A5}" destId="{B43E9F56-FDAD-4211-823B-D454230362EC}" srcOrd="7" destOrd="0" presId="urn:microsoft.com/office/officeart/2005/8/layout/vList2"/>
    <dgm:cxn modelId="{10451392-7419-4EAD-8FA4-EA95FD9D0211}" type="presParOf" srcId="{FD3F32B1-E1B4-4534-8DAB-B9A68D07D0A5}" destId="{EECFE532-5D67-4309-8FFA-BBB70F68AF78}" srcOrd="8" destOrd="0" presId="urn:microsoft.com/office/officeart/2005/8/layout/vList2"/>
    <dgm:cxn modelId="{5EBA3CD9-01B4-43B2-8706-A8E34C0A041F}" type="presParOf" srcId="{FD3F32B1-E1B4-4534-8DAB-B9A68D07D0A5}" destId="{C27FE2F9-B913-4D6E-8FBC-AA2607FD63B3}" srcOrd="9" destOrd="0" presId="urn:microsoft.com/office/officeart/2005/8/layout/vList2"/>
    <dgm:cxn modelId="{3CA12B6F-2997-4715-A2AB-0135A05FE60B}" type="presParOf" srcId="{FD3F32B1-E1B4-4534-8DAB-B9A68D07D0A5}" destId="{EE9ABB7D-2B9B-44D5-9850-E9A5E369FFB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D351507-BFB2-4CCA-A025-D312A393DA82}"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0D08969-4C0F-4578-8995-CD144795BF9F}">
      <dgm:prSet custT="1"/>
      <dgm:spPr/>
      <dgm:t>
        <a:bodyPr/>
        <a:lstStyle/>
        <a:p>
          <a:r>
            <a:rPr lang="en-US" sz="2400"/>
            <a:t>Lack of written financial policies and procedures.</a:t>
          </a:r>
        </a:p>
      </dgm:t>
    </dgm:pt>
    <dgm:pt modelId="{E7393052-CFB2-4455-9780-CE415FEFE142}" type="parTrans" cxnId="{B898A58E-C31A-4C71-A4D5-13104CBD7CFF}">
      <dgm:prSet/>
      <dgm:spPr/>
      <dgm:t>
        <a:bodyPr/>
        <a:lstStyle/>
        <a:p>
          <a:endParaRPr lang="en-US"/>
        </a:p>
      </dgm:t>
    </dgm:pt>
    <dgm:pt modelId="{C2CE3ADB-C4F2-4C41-891D-39749CDBC5B9}" type="sibTrans" cxnId="{B898A58E-C31A-4C71-A4D5-13104CBD7CFF}">
      <dgm:prSet/>
      <dgm:spPr/>
      <dgm:t>
        <a:bodyPr/>
        <a:lstStyle/>
        <a:p>
          <a:endParaRPr lang="en-US"/>
        </a:p>
      </dgm:t>
    </dgm:pt>
    <dgm:pt modelId="{C7D0E9CD-6C93-4C71-BBF5-9A601C7370D4}">
      <dgm:prSet custT="1"/>
      <dgm:spPr/>
      <dgm:t>
        <a:bodyPr/>
        <a:lstStyle/>
        <a:p>
          <a:r>
            <a:rPr lang="en-US" sz="2400"/>
            <a:t>Inadequate cash and receipts procedures.</a:t>
          </a:r>
        </a:p>
      </dgm:t>
    </dgm:pt>
    <dgm:pt modelId="{D18AB904-F2F4-4F8B-B29B-35B775B846EE}" type="parTrans" cxnId="{C267D5A2-B7A3-4482-8390-0A1D216964E5}">
      <dgm:prSet/>
      <dgm:spPr/>
      <dgm:t>
        <a:bodyPr/>
        <a:lstStyle/>
        <a:p>
          <a:endParaRPr lang="en-US"/>
        </a:p>
      </dgm:t>
    </dgm:pt>
    <dgm:pt modelId="{B11D83F3-2A01-4D98-A1E0-0EBF6D496269}" type="sibTrans" cxnId="{C267D5A2-B7A3-4482-8390-0A1D216964E5}">
      <dgm:prSet/>
      <dgm:spPr/>
      <dgm:t>
        <a:bodyPr/>
        <a:lstStyle/>
        <a:p>
          <a:endParaRPr lang="en-US"/>
        </a:p>
      </dgm:t>
    </dgm:pt>
    <dgm:pt modelId="{E0ADC456-6698-430D-802C-D12F4D7B37A9}">
      <dgm:prSet custT="1"/>
      <dgm:spPr/>
      <dgm:t>
        <a:bodyPr/>
        <a:lstStyle/>
        <a:p>
          <a:r>
            <a:rPr lang="en-US" sz="2400" dirty="0"/>
            <a:t>Inadequate reconciliations.</a:t>
          </a:r>
        </a:p>
      </dgm:t>
    </dgm:pt>
    <dgm:pt modelId="{C6DB3E6C-FB72-4B7E-B258-96B411F54782}" type="parTrans" cxnId="{E07B1194-E7F9-4FF2-AE80-6F3970D23312}">
      <dgm:prSet/>
      <dgm:spPr/>
      <dgm:t>
        <a:bodyPr/>
        <a:lstStyle/>
        <a:p>
          <a:endParaRPr lang="en-US"/>
        </a:p>
      </dgm:t>
    </dgm:pt>
    <dgm:pt modelId="{76B8305B-06CF-4E1F-951B-A3E27761CCF3}" type="sibTrans" cxnId="{E07B1194-E7F9-4FF2-AE80-6F3970D23312}">
      <dgm:prSet/>
      <dgm:spPr/>
      <dgm:t>
        <a:bodyPr/>
        <a:lstStyle/>
        <a:p>
          <a:endParaRPr lang="en-US"/>
        </a:p>
      </dgm:t>
    </dgm:pt>
    <dgm:pt modelId="{8CE085C0-783D-47E3-9FE6-F38FF50D520F}">
      <dgm:prSet custT="1"/>
      <dgm:spPr/>
      <dgm:t>
        <a:bodyPr/>
        <a:lstStyle/>
        <a:p>
          <a:r>
            <a:rPr lang="en-US" sz="2400"/>
            <a:t>Lack of personnel policies.</a:t>
          </a:r>
        </a:p>
      </dgm:t>
    </dgm:pt>
    <dgm:pt modelId="{D7D2DBF0-122D-4734-9E14-435D24D73813}" type="parTrans" cxnId="{00FC2D68-CEA6-4BF1-937D-0049E056DFF1}">
      <dgm:prSet/>
      <dgm:spPr/>
      <dgm:t>
        <a:bodyPr/>
        <a:lstStyle/>
        <a:p>
          <a:endParaRPr lang="en-US"/>
        </a:p>
      </dgm:t>
    </dgm:pt>
    <dgm:pt modelId="{56523FCA-CB51-428C-A136-2F857E556C78}" type="sibTrans" cxnId="{00FC2D68-CEA6-4BF1-937D-0049E056DFF1}">
      <dgm:prSet/>
      <dgm:spPr/>
      <dgm:t>
        <a:bodyPr/>
        <a:lstStyle/>
        <a:p>
          <a:endParaRPr lang="en-US"/>
        </a:p>
      </dgm:t>
    </dgm:pt>
    <dgm:pt modelId="{5D39E75A-F0AD-4252-9AE0-9ED8D94EA2E9}">
      <dgm:prSet custT="1"/>
      <dgm:spPr/>
      <dgm:t>
        <a:bodyPr/>
        <a:lstStyle/>
        <a:p>
          <a:r>
            <a:rPr lang="en-US" sz="2400"/>
            <a:t>Lack of personnel evaluations.</a:t>
          </a:r>
        </a:p>
      </dgm:t>
    </dgm:pt>
    <dgm:pt modelId="{6835D8BF-E8AE-492F-8F4C-1B8C76216BA0}" type="parTrans" cxnId="{FB3D36A0-7E23-43B2-994C-0C5A98F5BC75}">
      <dgm:prSet/>
      <dgm:spPr/>
      <dgm:t>
        <a:bodyPr/>
        <a:lstStyle/>
        <a:p>
          <a:endParaRPr lang="en-US"/>
        </a:p>
      </dgm:t>
    </dgm:pt>
    <dgm:pt modelId="{4C4E3010-E4C4-4358-AE1E-BE3BD6BDC2B8}" type="sibTrans" cxnId="{FB3D36A0-7E23-43B2-994C-0C5A98F5BC75}">
      <dgm:prSet/>
      <dgm:spPr/>
      <dgm:t>
        <a:bodyPr/>
        <a:lstStyle/>
        <a:p>
          <a:endParaRPr lang="en-US"/>
        </a:p>
      </dgm:t>
    </dgm:pt>
    <dgm:pt modelId="{02BE27C5-0056-45F0-9092-68617D7F3972}" type="pres">
      <dgm:prSet presAssocID="{6D351507-BFB2-4CCA-A025-D312A393DA82}" presName="root" presStyleCnt="0">
        <dgm:presLayoutVars>
          <dgm:dir/>
          <dgm:resizeHandles val="exact"/>
        </dgm:presLayoutVars>
      </dgm:prSet>
      <dgm:spPr/>
    </dgm:pt>
    <dgm:pt modelId="{F4A45572-DA40-4FB4-8867-B20A0520078A}" type="pres">
      <dgm:prSet presAssocID="{50D08969-4C0F-4578-8995-CD144795BF9F}" presName="compNode" presStyleCnt="0"/>
      <dgm:spPr/>
    </dgm:pt>
    <dgm:pt modelId="{8691E514-F979-470C-8E70-8A2F910B5752}" type="pres">
      <dgm:prSet presAssocID="{50D08969-4C0F-4578-8995-CD144795BF9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CA26226-11C5-4786-BECD-B9C918B2720A}" type="pres">
      <dgm:prSet presAssocID="{50D08969-4C0F-4578-8995-CD144795BF9F}" presName="spaceRect" presStyleCnt="0"/>
      <dgm:spPr/>
    </dgm:pt>
    <dgm:pt modelId="{1AF87A15-3F07-46E1-844E-5E6D0457D9FF}" type="pres">
      <dgm:prSet presAssocID="{50D08969-4C0F-4578-8995-CD144795BF9F}" presName="textRect" presStyleLbl="revTx" presStyleIdx="0" presStyleCnt="5">
        <dgm:presLayoutVars>
          <dgm:chMax val="1"/>
          <dgm:chPref val="1"/>
        </dgm:presLayoutVars>
      </dgm:prSet>
      <dgm:spPr/>
    </dgm:pt>
    <dgm:pt modelId="{B0B94B47-1073-49FE-82C7-F060BE29EC3C}" type="pres">
      <dgm:prSet presAssocID="{C2CE3ADB-C4F2-4C41-891D-39749CDBC5B9}" presName="sibTrans" presStyleCnt="0"/>
      <dgm:spPr/>
    </dgm:pt>
    <dgm:pt modelId="{27209866-9ED3-440E-B670-09771283C18D}" type="pres">
      <dgm:prSet presAssocID="{C7D0E9CD-6C93-4C71-BBF5-9A601C7370D4}" presName="compNode" presStyleCnt="0"/>
      <dgm:spPr/>
    </dgm:pt>
    <dgm:pt modelId="{A91481D1-9932-49CC-AB73-08130CBD95C4}" type="pres">
      <dgm:prSet presAssocID="{C7D0E9CD-6C93-4C71-BBF5-9A601C7370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773CB39F-DE7A-4771-8279-82E70D267E5E}" type="pres">
      <dgm:prSet presAssocID="{C7D0E9CD-6C93-4C71-BBF5-9A601C7370D4}" presName="spaceRect" presStyleCnt="0"/>
      <dgm:spPr/>
    </dgm:pt>
    <dgm:pt modelId="{E1601329-D57B-4C27-B5D9-294591A09545}" type="pres">
      <dgm:prSet presAssocID="{C7D0E9CD-6C93-4C71-BBF5-9A601C7370D4}" presName="textRect" presStyleLbl="revTx" presStyleIdx="1" presStyleCnt="5">
        <dgm:presLayoutVars>
          <dgm:chMax val="1"/>
          <dgm:chPref val="1"/>
        </dgm:presLayoutVars>
      </dgm:prSet>
      <dgm:spPr/>
    </dgm:pt>
    <dgm:pt modelId="{FC5A7E2C-A6BF-4187-A72A-CCD1C3C0A136}" type="pres">
      <dgm:prSet presAssocID="{B11D83F3-2A01-4D98-A1E0-0EBF6D496269}" presName="sibTrans" presStyleCnt="0"/>
      <dgm:spPr/>
    </dgm:pt>
    <dgm:pt modelId="{ACBEF888-6EA5-4312-8513-9101A3869030}" type="pres">
      <dgm:prSet presAssocID="{E0ADC456-6698-430D-802C-D12F4D7B37A9}" presName="compNode" presStyleCnt="0"/>
      <dgm:spPr/>
    </dgm:pt>
    <dgm:pt modelId="{56F95CE1-7656-46C6-8915-4C07311E794A}" type="pres">
      <dgm:prSet presAssocID="{E0ADC456-6698-430D-802C-D12F4D7B37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CCA30C8E-C88B-4A0D-9C68-5CB38798E3C7}" type="pres">
      <dgm:prSet presAssocID="{E0ADC456-6698-430D-802C-D12F4D7B37A9}" presName="spaceRect" presStyleCnt="0"/>
      <dgm:spPr/>
    </dgm:pt>
    <dgm:pt modelId="{99B97DF1-98AF-4CF0-ABBB-2264BB8D151B}" type="pres">
      <dgm:prSet presAssocID="{E0ADC456-6698-430D-802C-D12F4D7B37A9}" presName="textRect" presStyleLbl="revTx" presStyleIdx="2" presStyleCnt="5" custScaleX="114300">
        <dgm:presLayoutVars>
          <dgm:chMax val="1"/>
          <dgm:chPref val="1"/>
        </dgm:presLayoutVars>
      </dgm:prSet>
      <dgm:spPr/>
    </dgm:pt>
    <dgm:pt modelId="{0974AD69-279B-4ABB-9CE1-A9093C5D4F14}" type="pres">
      <dgm:prSet presAssocID="{76B8305B-06CF-4E1F-951B-A3E27761CCF3}" presName="sibTrans" presStyleCnt="0"/>
      <dgm:spPr/>
    </dgm:pt>
    <dgm:pt modelId="{7B8F113E-09F4-4253-BBE8-58EABC69B5FF}" type="pres">
      <dgm:prSet presAssocID="{8CE085C0-783D-47E3-9FE6-F38FF50D520F}" presName="compNode" presStyleCnt="0"/>
      <dgm:spPr/>
    </dgm:pt>
    <dgm:pt modelId="{07889AA8-F242-4CBE-9063-FCB553E86B37}" type="pres">
      <dgm:prSet presAssocID="{8CE085C0-783D-47E3-9FE6-F38FF50D52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7A29CE57-9E8C-4CA0-BEC9-71B3CE324C4C}" type="pres">
      <dgm:prSet presAssocID="{8CE085C0-783D-47E3-9FE6-F38FF50D520F}" presName="spaceRect" presStyleCnt="0"/>
      <dgm:spPr/>
    </dgm:pt>
    <dgm:pt modelId="{0A4F71FC-6132-4896-B74F-5A5ED75257E4}" type="pres">
      <dgm:prSet presAssocID="{8CE085C0-783D-47E3-9FE6-F38FF50D520F}" presName="textRect" presStyleLbl="revTx" presStyleIdx="3" presStyleCnt="5">
        <dgm:presLayoutVars>
          <dgm:chMax val="1"/>
          <dgm:chPref val="1"/>
        </dgm:presLayoutVars>
      </dgm:prSet>
      <dgm:spPr/>
    </dgm:pt>
    <dgm:pt modelId="{99471CB3-784D-4E2C-BE5E-7DCF0BF7317A}" type="pres">
      <dgm:prSet presAssocID="{56523FCA-CB51-428C-A136-2F857E556C78}" presName="sibTrans" presStyleCnt="0"/>
      <dgm:spPr/>
    </dgm:pt>
    <dgm:pt modelId="{394F7C76-86E2-4365-BAE7-58B3AF4D1C90}" type="pres">
      <dgm:prSet presAssocID="{5D39E75A-F0AD-4252-9AE0-9ED8D94EA2E9}" presName="compNode" presStyleCnt="0"/>
      <dgm:spPr/>
    </dgm:pt>
    <dgm:pt modelId="{8C69E7CE-EC9E-41B3-A4BF-D8511B39ADBE}" type="pres">
      <dgm:prSet presAssocID="{5D39E75A-F0AD-4252-9AE0-9ED8D94EA2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62827CAD-D209-44AB-A540-4AD158876AB9}" type="pres">
      <dgm:prSet presAssocID="{5D39E75A-F0AD-4252-9AE0-9ED8D94EA2E9}" presName="spaceRect" presStyleCnt="0"/>
      <dgm:spPr/>
    </dgm:pt>
    <dgm:pt modelId="{1627499A-A353-4755-BC6C-AFBDE01F7784}" type="pres">
      <dgm:prSet presAssocID="{5D39E75A-F0AD-4252-9AE0-9ED8D94EA2E9}" presName="textRect" presStyleLbl="revTx" presStyleIdx="4" presStyleCnt="5">
        <dgm:presLayoutVars>
          <dgm:chMax val="1"/>
          <dgm:chPref val="1"/>
        </dgm:presLayoutVars>
      </dgm:prSet>
      <dgm:spPr/>
    </dgm:pt>
  </dgm:ptLst>
  <dgm:cxnLst>
    <dgm:cxn modelId="{E9613335-A145-46D6-AF77-FFBB9E6531CD}" type="presOf" srcId="{C7D0E9CD-6C93-4C71-BBF5-9A601C7370D4}" destId="{E1601329-D57B-4C27-B5D9-294591A09545}" srcOrd="0" destOrd="0" presId="urn:microsoft.com/office/officeart/2018/2/layout/IconLabelList"/>
    <dgm:cxn modelId="{16A30961-12E4-4B26-B461-9DBAE7CFBD13}" type="presOf" srcId="{50D08969-4C0F-4578-8995-CD144795BF9F}" destId="{1AF87A15-3F07-46E1-844E-5E6D0457D9FF}" srcOrd="0" destOrd="0" presId="urn:microsoft.com/office/officeart/2018/2/layout/IconLabelList"/>
    <dgm:cxn modelId="{AC205542-BACC-40B0-A1F8-96743DBFD016}" type="presOf" srcId="{6D351507-BFB2-4CCA-A025-D312A393DA82}" destId="{02BE27C5-0056-45F0-9092-68617D7F3972}" srcOrd="0" destOrd="0" presId="urn:microsoft.com/office/officeart/2018/2/layout/IconLabelList"/>
    <dgm:cxn modelId="{00FC2D68-CEA6-4BF1-937D-0049E056DFF1}" srcId="{6D351507-BFB2-4CCA-A025-D312A393DA82}" destId="{8CE085C0-783D-47E3-9FE6-F38FF50D520F}" srcOrd="3" destOrd="0" parTransId="{D7D2DBF0-122D-4734-9E14-435D24D73813}" sibTransId="{56523FCA-CB51-428C-A136-2F857E556C78}"/>
    <dgm:cxn modelId="{D5317289-D381-4BBE-9A8C-8443B3A9DB73}" type="presOf" srcId="{8CE085C0-783D-47E3-9FE6-F38FF50D520F}" destId="{0A4F71FC-6132-4896-B74F-5A5ED75257E4}" srcOrd="0" destOrd="0" presId="urn:microsoft.com/office/officeart/2018/2/layout/IconLabelList"/>
    <dgm:cxn modelId="{B898A58E-C31A-4C71-A4D5-13104CBD7CFF}" srcId="{6D351507-BFB2-4CCA-A025-D312A393DA82}" destId="{50D08969-4C0F-4578-8995-CD144795BF9F}" srcOrd="0" destOrd="0" parTransId="{E7393052-CFB2-4455-9780-CE415FEFE142}" sibTransId="{C2CE3ADB-C4F2-4C41-891D-39749CDBC5B9}"/>
    <dgm:cxn modelId="{E07B1194-E7F9-4FF2-AE80-6F3970D23312}" srcId="{6D351507-BFB2-4CCA-A025-D312A393DA82}" destId="{E0ADC456-6698-430D-802C-D12F4D7B37A9}" srcOrd="2" destOrd="0" parTransId="{C6DB3E6C-FB72-4B7E-B258-96B411F54782}" sibTransId="{76B8305B-06CF-4E1F-951B-A3E27761CCF3}"/>
    <dgm:cxn modelId="{9D5E1D98-C0FD-44E2-92D0-D6FC9F39052A}" type="presOf" srcId="{5D39E75A-F0AD-4252-9AE0-9ED8D94EA2E9}" destId="{1627499A-A353-4755-BC6C-AFBDE01F7784}" srcOrd="0" destOrd="0" presId="urn:microsoft.com/office/officeart/2018/2/layout/IconLabelList"/>
    <dgm:cxn modelId="{FB3D36A0-7E23-43B2-994C-0C5A98F5BC75}" srcId="{6D351507-BFB2-4CCA-A025-D312A393DA82}" destId="{5D39E75A-F0AD-4252-9AE0-9ED8D94EA2E9}" srcOrd="4" destOrd="0" parTransId="{6835D8BF-E8AE-492F-8F4C-1B8C76216BA0}" sibTransId="{4C4E3010-E4C4-4358-AE1E-BE3BD6BDC2B8}"/>
    <dgm:cxn modelId="{C267D5A2-B7A3-4482-8390-0A1D216964E5}" srcId="{6D351507-BFB2-4CCA-A025-D312A393DA82}" destId="{C7D0E9CD-6C93-4C71-BBF5-9A601C7370D4}" srcOrd="1" destOrd="0" parTransId="{D18AB904-F2F4-4F8B-B29B-35B775B846EE}" sibTransId="{B11D83F3-2A01-4D98-A1E0-0EBF6D496269}"/>
    <dgm:cxn modelId="{345710C2-1880-47F9-8B60-6AAEDC4C1096}" type="presOf" srcId="{E0ADC456-6698-430D-802C-D12F4D7B37A9}" destId="{99B97DF1-98AF-4CF0-ABBB-2264BB8D151B}" srcOrd="0" destOrd="0" presId="urn:microsoft.com/office/officeart/2018/2/layout/IconLabelList"/>
    <dgm:cxn modelId="{FC171417-8A74-481E-8EFE-1EAA0ADE61DF}" type="presParOf" srcId="{02BE27C5-0056-45F0-9092-68617D7F3972}" destId="{F4A45572-DA40-4FB4-8867-B20A0520078A}" srcOrd="0" destOrd="0" presId="urn:microsoft.com/office/officeart/2018/2/layout/IconLabelList"/>
    <dgm:cxn modelId="{C8B41052-11B4-40C9-96D5-917399E0F050}" type="presParOf" srcId="{F4A45572-DA40-4FB4-8867-B20A0520078A}" destId="{8691E514-F979-470C-8E70-8A2F910B5752}" srcOrd="0" destOrd="0" presId="urn:microsoft.com/office/officeart/2018/2/layout/IconLabelList"/>
    <dgm:cxn modelId="{77DAB3F1-93AE-422F-8284-B1156B8DA8AA}" type="presParOf" srcId="{F4A45572-DA40-4FB4-8867-B20A0520078A}" destId="{1CA26226-11C5-4786-BECD-B9C918B2720A}" srcOrd="1" destOrd="0" presId="urn:microsoft.com/office/officeart/2018/2/layout/IconLabelList"/>
    <dgm:cxn modelId="{0D25222E-ED4B-4A25-8CA9-D82D44B0ACB7}" type="presParOf" srcId="{F4A45572-DA40-4FB4-8867-B20A0520078A}" destId="{1AF87A15-3F07-46E1-844E-5E6D0457D9FF}" srcOrd="2" destOrd="0" presId="urn:microsoft.com/office/officeart/2018/2/layout/IconLabelList"/>
    <dgm:cxn modelId="{65460165-8073-4A84-B7EB-40B31640B59D}" type="presParOf" srcId="{02BE27C5-0056-45F0-9092-68617D7F3972}" destId="{B0B94B47-1073-49FE-82C7-F060BE29EC3C}" srcOrd="1" destOrd="0" presId="urn:microsoft.com/office/officeart/2018/2/layout/IconLabelList"/>
    <dgm:cxn modelId="{6D973DC2-5324-44CB-B747-A4C6059B2789}" type="presParOf" srcId="{02BE27C5-0056-45F0-9092-68617D7F3972}" destId="{27209866-9ED3-440E-B670-09771283C18D}" srcOrd="2" destOrd="0" presId="urn:microsoft.com/office/officeart/2018/2/layout/IconLabelList"/>
    <dgm:cxn modelId="{EB75F564-F627-4F7A-B147-347BAF61F011}" type="presParOf" srcId="{27209866-9ED3-440E-B670-09771283C18D}" destId="{A91481D1-9932-49CC-AB73-08130CBD95C4}" srcOrd="0" destOrd="0" presId="urn:microsoft.com/office/officeart/2018/2/layout/IconLabelList"/>
    <dgm:cxn modelId="{BE930890-CE9F-42FF-818F-5641E6210BEB}" type="presParOf" srcId="{27209866-9ED3-440E-B670-09771283C18D}" destId="{773CB39F-DE7A-4771-8279-82E70D267E5E}" srcOrd="1" destOrd="0" presId="urn:microsoft.com/office/officeart/2018/2/layout/IconLabelList"/>
    <dgm:cxn modelId="{01F7F1AB-63CB-42AE-8366-B6038C073D4A}" type="presParOf" srcId="{27209866-9ED3-440E-B670-09771283C18D}" destId="{E1601329-D57B-4C27-B5D9-294591A09545}" srcOrd="2" destOrd="0" presId="urn:microsoft.com/office/officeart/2018/2/layout/IconLabelList"/>
    <dgm:cxn modelId="{00202CF5-0898-4550-B5A7-8954A51520EE}" type="presParOf" srcId="{02BE27C5-0056-45F0-9092-68617D7F3972}" destId="{FC5A7E2C-A6BF-4187-A72A-CCD1C3C0A136}" srcOrd="3" destOrd="0" presId="urn:microsoft.com/office/officeart/2018/2/layout/IconLabelList"/>
    <dgm:cxn modelId="{71AA9CE9-6B16-48F3-B918-232CF4995ABE}" type="presParOf" srcId="{02BE27C5-0056-45F0-9092-68617D7F3972}" destId="{ACBEF888-6EA5-4312-8513-9101A3869030}" srcOrd="4" destOrd="0" presId="urn:microsoft.com/office/officeart/2018/2/layout/IconLabelList"/>
    <dgm:cxn modelId="{04459E21-874C-40D6-9270-9CC79E61090F}" type="presParOf" srcId="{ACBEF888-6EA5-4312-8513-9101A3869030}" destId="{56F95CE1-7656-46C6-8915-4C07311E794A}" srcOrd="0" destOrd="0" presId="urn:microsoft.com/office/officeart/2018/2/layout/IconLabelList"/>
    <dgm:cxn modelId="{EAE1159D-A095-4BA8-9137-AAF6C0C499F9}" type="presParOf" srcId="{ACBEF888-6EA5-4312-8513-9101A3869030}" destId="{CCA30C8E-C88B-4A0D-9C68-5CB38798E3C7}" srcOrd="1" destOrd="0" presId="urn:microsoft.com/office/officeart/2018/2/layout/IconLabelList"/>
    <dgm:cxn modelId="{DF5F096C-7FCF-41F0-9F01-E86452503318}" type="presParOf" srcId="{ACBEF888-6EA5-4312-8513-9101A3869030}" destId="{99B97DF1-98AF-4CF0-ABBB-2264BB8D151B}" srcOrd="2" destOrd="0" presId="urn:microsoft.com/office/officeart/2018/2/layout/IconLabelList"/>
    <dgm:cxn modelId="{C26FB0FF-5409-4F35-8157-46EA0E7D57A2}" type="presParOf" srcId="{02BE27C5-0056-45F0-9092-68617D7F3972}" destId="{0974AD69-279B-4ABB-9CE1-A9093C5D4F14}" srcOrd="5" destOrd="0" presId="urn:microsoft.com/office/officeart/2018/2/layout/IconLabelList"/>
    <dgm:cxn modelId="{6ABC0502-FCF5-4ECD-BA00-9C300CA82E24}" type="presParOf" srcId="{02BE27C5-0056-45F0-9092-68617D7F3972}" destId="{7B8F113E-09F4-4253-BBE8-58EABC69B5FF}" srcOrd="6" destOrd="0" presId="urn:microsoft.com/office/officeart/2018/2/layout/IconLabelList"/>
    <dgm:cxn modelId="{6A285984-436A-4904-BAA7-060296900BE2}" type="presParOf" srcId="{7B8F113E-09F4-4253-BBE8-58EABC69B5FF}" destId="{07889AA8-F242-4CBE-9063-FCB553E86B37}" srcOrd="0" destOrd="0" presId="urn:microsoft.com/office/officeart/2018/2/layout/IconLabelList"/>
    <dgm:cxn modelId="{26E6D338-3CDA-42F0-B9FB-F7B1634D1AA3}" type="presParOf" srcId="{7B8F113E-09F4-4253-BBE8-58EABC69B5FF}" destId="{7A29CE57-9E8C-4CA0-BEC9-71B3CE324C4C}" srcOrd="1" destOrd="0" presId="urn:microsoft.com/office/officeart/2018/2/layout/IconLabelList"/>
    <dgm:cxn modelId="{E6C153F3-0DCD-46BC-AF0A-EE5C8804413F}" type="presParOf" srcId="{7B8F113E-09F4-4253-BBE8-58EABC69B5FF}" destId="{0A4F71FC-6132-4896-B74F-5A5ED75257E4}" srcOrd="2" destOrd="0" presId="urn:microsoft.com/office/officeart/2018/2/layout/IconLabelList"/>
    <dgm:cxn modelId="{B26762C8-FFC2-4264-9955-D723311403FE}" type="presParOf" srcId="{02BE27C5-0056-45F0-9092-68617D7F3972}" destId="{99471CB3-784D-4E2C-BE5E-7DCF0BF7317A}" srcOrd="7" destOrd="0" presId="urn:microsoft.com/office/officeart/2018/2/layout/IconLabelList"/>
    <dgm:cxn modelId="{9598CB2D-56F1-4674-B50A-4D9156071580}" type="presParOf" srcId="{02BE27C5-0056-45F0-9092-68617D7F3972}" destId="{394F7C76-86E2-4365-BAE7-58B3AF4D1C90}" srcOrd="8" destOrd="0" presId="urn:microsoft.com/office/officeart/2018/2/layout/IconLabelList"/>
    <dgm:cxn modelId="{83DC0EDF-A21A-4C39-961F-EA3CB66473F0}" type="presParOf" srcId="{394F7C76-86E2-4365-BAE7-58B3AF4D1C90}" destId="{8C69E7CE-EC9E-41B3-A4BF-D8511B39ADBE}" srcOrd="0" destOrd="0" presId="urn:microsoft.com/office/officeart/2018/2/layout/IconLabelList"/>
    <dgm:cxn modelId="{302EA1FF-D14A-4786-9422-11AF66C2AB89}" type="presParOf" srcId="{394F7C76-86E2-4365-BAE7-58B3AF4D1C90}" destId="{62827CAD-D209-44AB-A540-4AD158876AB9}" srcOrd="1" destOrd="0" presId="urn:microsoft.com/office/officeart/2018/2/layout/IconLabelList"/>
    <dgm:cxn modelId="{3F2E3216-4399-4831-B224-DA2FE008F457}" type="presParOf" srcId="{394F7C76-86E2-4365-BAE7-58B3AF4D1C90}" destId="{1627499A-A353-4755-BC6C-AFBDE01F77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FA0312D-BC10-41BF-83DB-A2AB52D168D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CE1EE15-13C4-42E5-B71C-DB24F8AAE451}">
      <dgm:prSet custT="1"/>
      <dgm:spPr/>
      <dgm:t>
        <a:bodyPr/>
        <a:lstStyle/>
        <a:p>
          <a:r>
            <a:rPr lang="en-US" sz="2000" dirty="0">
              <a:solidFill>
                <a:schemeClr val="bg2"/>
              </a:solidFill>
            </a:rPr>
            <a:t>Judgement – decisions made by people under pressure and time constraints, based upon information on hand.</a:t>
          </a:r>
        </a:p>
      </dgm:t>
    </dgm:pt>
    <dgm:pt modelId="{2D0B76E8-2EDB-4205-BECF-00037B86A999}" type="parTrans" cxnId="{D758A0EB-98E9-43A2-9C39-00ACA4534596}">
      <dgm:prSet/>
      <dgm:spPr/>
      <dgm:t>
        <a:bodyPr/>
        <a:lstStyle/>
        <a:p>
          <a:endParaRPr lang="en-US"/>
        </a:p>
      </dgm:t>
    </dgm:pt>
    <dgm:pt modelId="{B2295B14-9D0D-445D-BF31-5C1E1F257D5B}" type="sibTrans" cxnId="{D758A0EB-98E9-43A2-9C39-00ACA4534596}">
      <dgm:prSet/>
      <dgm:spPr/>
      <dgm:t>
        <a:bodyPr/>
        <a:lstStyle/>
        <a:p>
          <a:endParaRPr lang="en-US"/>
        </a:p>
      </dgm:t>
    </dgm:pt>
    <dgm:pt modelId="{0E110CE3-3A3B-4B03-8161-9C950B3ABAEB}">
      <dgm:prSet custT="1"/>
      <dgm:spPr/>
      <dgm:t>
        <a:bodyPr/>
        <a:lstStyle/>
        <a:p>
          <a:r>
            <a:rPr lang="en-US" sz="2000">
              <a:solidFill>
                <a:schemeClr val="bg2"/>
              </a:solidFill>
            </a:rPr>
            <a:t>Breakdowns – lack of understanding, simply making mistakes.</a:t>
          </a:r>
        </a:p>
      </dgm:t>
    </dgm:pt>
    <dgm:pt modelId="{B2ADA569-8A89-4C25-B9FB-1441190FB3CF}" type="parTrans" cxnId="{5452A448-B830-4509-8DD8-0FDA56D1A46D}">
      <dgm:prSet/>
      <dgm:spPr/>
      <dgm:t>
        <a:bodyPr/>
        <a:lstStyle/>
        <a:p>
          <a:endParaRPr lang="en-US"/>
        </a:p>
      </dgm:t>
    </dgm:pt>
    <dgm:pt modelId="{485D6D70-88B8-47A1-BF13-A5590BF7D43A}" type="sibTrans" cxnId="{5452A448-B830-4509-8DD8-0FDA56D1A46D}">
      <dgm:prSet/>
      <dgm:spPr/>
      <dgm:t>
        <a:bodyPr/>
        <a:lstStyle/>
        <a:p>
          <a:endParaRPr lang="en-US"/>
        </a:p>
      </dgm:t>
    </dgm:pt>
    <dgm:pt modelId="{DE99886F-A789-41F7-A8B5-466A9E7CC56A}">
      <dgm:prSet custT="1"/>
      <dgm:spPr/>
      <dgm:t>
        <a:bodyPr/>
        <a:lstStyle/>
        <a:p>
          <a:r>
            <a:rPr lang="en-US" sz="2000">
              <a:solidFill>
                <a:schemeClr val="bg2"/>
              </a:solidFill>
            </a:rPr>
            <a:t>Management Override – high level management override prescribed policies and procedures.</a:t>
          </a:r>
        </a:p>
      </dgm:t>
    </dgm:pt>
    <dgm:pt modelId="{3DE54EDA-BA2B-4119-ACE3-7606D628E7B1}" type="parTrans" cxnId="{FCF31E0A-BE49-417F-8AC2-7A7A413BA938}">
      <dgm:prSet/>
      <dgm:spPr/>
      <dgm:t>
        <a:bodyPr/>
        <a:lstStyle/>
        <a:p>
          <a:endParaRPr lang="en-US"/>
        </a:p>
      </dgm:t>
    </dgm:pt>
    <dgm:pt modelId="{6C639C62-C5D1-4D43-B5C0-206F7F301319}" type="sibTrans" cxnId="{FCF31E0A-BE49-417F-8AC2-7A7A413BA938}">
      <dgm:prSet/>
      <dgm:spPr/>
      <dgm:t>
        <a:bodyPr/>
        <a:lstStyle/>
        <a:p>
          <a:endParaRPr lang="en-US"/>
        </a:p>
      </dgm:t>
    </dgm:pt>
    <dgm:pt modelId="{7279DADF-C4BC-432F-BC24-2FECA64DCD39}">
      <dgm:prSet custT="1"/>
      <dgm:spPr/>
      <dgm:t>
        <a:bodyPr/>
        <a:lstStyle/>
        <a:p>
          <a:r>
            <a:rPr lang="en-US" sz="2000" dirty="0">
              <a:solidFill>
                <a:schemeClr val="bg2"/>
              </a:solidFill>
            </a:rPr>
            <a:t>Collusion – 2 or more individuals circumventing controls.</a:t>
          </a:r>
        </a:p>
      </dgm:t>
    </dgm:pt>
    <dgm:pt modelId="{EE786D6D-14FA-42EF-8F8B-2138BA9E209A}" type="parTrans" cxnId="{48740E6C-A2A0-4215-ADCA-B34934DCCB1D}">
      <dgm:prSet/>
      <dgm:spPr/>
      <dgm:t>
        <a:bodyPr/>
        <a:lstStyle/>
        <a:p>
          <a:endParaRPr lang="en-US"/>
        </a:p>
      </dgm:t>
    </dgm:pt>
    <dgm:pt modelId="{21B564C5-A304-4B33-B594-3D3044588F27}" type="sibTrans" cxnId="{48740E6C-A2A0-4215-ADCA-B34934DCCB1D}">
      <dgm:prSet/>
      <dgm:spPr/>
      <dgm:t>
        <a:bodyPr/>
        <a:lstStyle/>
        <a:p>
          <a:endParaRPr lang="en-US"/>
        </a:p>
      </dgm:t>
    </dgm:pt>
    <dgm:pt modelId="{82EEF022-BB6E-4033-84DC-648733F0A491}">
      <dgm:prSet custT="1"/>
      <dgm:spPr/>
      <dgm:t>
        <a:bodyPr/>
        <a:lstStyle/>
        <a:p>
          <a:r>
            <a:rPr lang="en-US" sz="2000">
              <a:solidFill>
                <a:schemeClr val="bg2"/>
              </a:solidFill>
            </a:rPr>
            <a:t>Cost vs. Benefit – risk and effect must be weighed against the cost of establishing controls.</a:t>
          </a:r>
        </a:p>
      </dgm:t>
    </dgm:pt>
    <dgm:pt modelId="{A2778475-D503-4584-88BF-5127C0D6CF59}" type="parTrans" cxnId="{EDF1B0B9-9A9E-4654-A395-6796BF462997}">
      <dgm:prSet/>
      <dgm:spPr/>
      <dgm:t>
        <a:bodyPr/>
        <a:lstStyle/>
        <a:p>
          <a:endParaRPr lang="en-US"/>
        </a:p>
      </dgm:t>
    </dgm:pt>
    <dgm:pt modelId="{F947FC10-861E-4D3A-8321-A9F051D2B7C0}" type="sibTrans" cxnId="{EDF1B0B9-9A9E-4654-A395-6796BF462997}">
      <dgm:prSet/>
      <dgm:spPr/>
      <dgm:t>
        <a:bodyPr/>
        <a:lstStyle/>
        <a:p>
          <a:endParaRPr lang="en-US"/>
        </a:p>
      </dgm:t>
    </dgm:pt>
    <dgm:pt modelId="{04266FF2-F827-41FE-A822-7BB8AFB68BED}" type="pres">
      <dgm:prSet presAssocID="{5FA0312D-BC10-41BF-83DB-A2AB52D168DE}" presName="root" presStyleCnt="0">
        <dgm:presLayoutVars>
          <dgm:dir/>
          <dgm:resizeHandles val="exact"/>
        </dgm:presLayoutVars>
      </dgm:prSet>
      <dgm:spPr/>
    </dgm:pt>
    <dgm:pt modelId="{5D6291B3-3775-496C-85F5-9141E3C37D43}" type="pres">
      <dgm:prSet presAssocID="{0CE1EE15-13C4-42E5-B71C-DB24F8AAE451}" presName="compNode" presStyleCnt="0"/>
      <dgm:spPr/>
    </dgm:pt>
    <dgm:pt modelId="{BEE37A0E-6321-4D5B-8F16-3C025F749859}" type="pres">
      <dgm:prSet presAssocID="{0CE1EE15-13C4-42E5-B71C-DB24F8AAE451}" presName="bgRect" presStyleLbl="bgShp" presStyleIdx="0" presStyleCnt="5"/>
      <dgm:spPr/>
    </dgm:pt>
    <dgm:pt modelId="{522B1431-AD1A-479E-8697-B6AB1096A89A}" type="pres">
      <dgm:prSet presAssocID="{0CE1EE15-13C4-42E5-B71C-DB24F8AAE45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B53FF587-FBED-403D-866D-B936BE49E2A4}" type="pres">
      <dgm:prSet presAssocID="{0CE1EE15-13C4-42E5-B71C-DB24F8AAE451}" presName="spaceRect" presStyleCnt="0"/>
      <dgm:spPr/>
    </dgm:pt>
    <dgm:pt modelId="{2083D1C1-7A4B-4683-B251-5BC2EDB71217}" type="pres">
      <dgm:prSet presAssocID="{0CE1EE15-13C4-42E5-B71C-DB24F8AAE451}" presName="parTx" presStyleLbl="revTx" presStyleIdx="0" presStyleCnt="5">
        <dgm:presLayoutVars>
          <dgm:chMax val="0"/>
          <dgm:chPref val="0"/>
        </dgm:presLayoutVars>
      </dgm:prSet>
      <dgm:spPr/>
    </dgm:pt>
    <dgm:pt modelId="{E314062B-923C-4987-9BC1-6C4307363E0A}" type="pres">
      <dgm:prSet presAssocID="{B2295B14-9D0D-445D-BF31-5C1E1F257D5B}" presName="sibTrans" presStyleCnt="0"/>
      <dgm:spPr/>
    </dgm:pt>
    <dgm:pt modelId="{4A065088-95BF-4DFF-AA0D-59D5A5EE6179}" type="pres">
      <dgm:prSet presAssocID="{0E110CE3-3A3B-4B03-8161-9C950B3ABAEB}" presName="compNode" presStyleCnt="0"/>
      <dgm:spPr/>
    </dgm:pt>
    <dgm:pt modelId="{DE12EA02-EFE4-4D11-B8B0-06A961653FF2}" type="pres">
      <dgm:prSet presAssocID="{0E110CE3-3A3B-4B03-8161-9C950B3ABAEB}" presName="bgRect" presStyleLbl="bgShp" presStyleIdx="1" presStyleCnt="5"/>
      <dgm:spPr/>
    </dgm:pt>
    <dgm:pt modelId="{9C8FC65F-BFEB-429C-8149-B26F9483E08F}" type="pres">
      <dgm:prSet presAssocID="{0E110CE3-3A3B-4B03-8161-9C950B3ABA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288992DC-EA0A-43E4-A6E2-865F9679E555}" type="pres">
      <dgm:prSet presAssocID="{0E110CE3-3A3B-4B03-8161-9C950B3ABAEB}" presName="spaceRect" presStyleCnt="0"/>
      <dgm:spPr/>
    </dgm:pt>
    <dgm:pt modelId="{57979CC9-A322-40E5-B109-1D5FF2D493B7}" type="pres">
      <dgm:prSet presAssocID="{0E110CE3-3A3B-4B03-8161-9C950B3ABAEB}" presName="parTx" presStyleLbl="revTx" presStyleIdx="1" presStyleCnt="5">
        <dgm:presLayoutVars>
          <dgm:chMax val="0"/>
          <dgm:chPref val="0"/>
        </dgm:presLayoutVars>
      </dgm:prSet>
      <dgm:spPr/>
    </dgm:pt>
    <dgm:pt modelId="{60705FCC-131C-4952-9C26-D91262DA2C34}" type="pres">
      <dgm:prSet presAssocID="{485D6D70-88B8-47A1-BF13-A5590BF7D43A}" presName="sibTrans" presStyleCnt="0"/>
      <dgm:spPr/>
    </dgm:pt>
    <dgm:pt modelId="{D8417E26-D739-43D4-9FB8-AD71341B3A02}" type="pres">
      <dgm:prSet presAssocID="{DE99886F-A789-41F7-A8B5-466A9E7CC56A}" presName="compNode" presStyleCnt="0"/>
      <dgm:spPr/>
    </dgm:pt>
    <dgm:pt modelId="{C125E6F6-6BA9-48A8-AFE6-3FBD9E0577C5}" type="pres">
      <dgm:prSet presAssocID="{DE99886F-A789-41F7-A8B5-466A9E7CC56A}" presName="bgRect" presStyleLbl="bgShp" presStyleIdx="2" presStyleCnt="5"/>
      <dgm:spPr/>
    </dgm:pt>
    <dgm:pt modelId="{53378160-D036-48FA-9EC4-885898BC32FD}" type="pres">
      <dgm:prSet presAssocID="{DE99886F-A789-41F7-A8B5-466A9E7CC56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9B6CFDC-0090-43D1-AAE8-47DC1F00DFEC}" type="pres">
      <dgm:prSet presAssocID="{DE99886F-A789-41F7-A8B5-466A9E7CC56A}" presName="spaceRect" presStyleCnt="0"/>
      <dgm:spPr/>
    </dgm:pt>
    <dgm:pt modelId="{C38EB010-C02A-4985-9B2A-F4EFA3F7D2DE}" type="pres">
      <dgm:prSet presAssocID="{DE99886F-A789-41F7-A8B5-466A9E7CC56A}" presName="parTx" presStyleLbl="revTx" presStyleIdx="2" presStyleCnt="5">
        <dgm:presLayoutVars>
          <dgm:chMax val="0"/>
          <dgm:chPref val="0"/>
        </dgm:presLayoutVars>
      </dgm:prSet>
      <dgm:spPr/>
    </dgm:pt>
    <dgm:pt modelId="{8796A0D8-754D-41D6-BA5F-E95DE7198686}" type="pres">
      <dgm:prSet presAssocID="{6C639C62-C5D1-4D43-B5C0-206F7F301319}" presName="sibTrans" presStyleCnt="0"/>
      <dgm:spPr/>
    </dgm:pt>
    <dgm:pt modelId="{9FCD786A-3373-4507-BACB-CD394805226C}" type="pres">
      <dgm:prSet presAssocID="{7279DADF-C4BC-432F-BC24-2FECA64DCD39}" presName="compNode" presStyleCnt="0"/>
      <dgm:spPr/>
    </dgm:pt>
    <dgm:pt modelId="{97544D9F-0C48-4914-B131-660D347950B4}" type="pres">
      <dgm:prSet presAssocID="{7279DADF-C4BC-432F-BC24-2FECA64DCD39}" presName="bgRect" presStyleLbl="bgShp" presStyleIdx="3" presStyleCnt="5"/>
      <dgm:spPr/>
    </dgm:pt>
    <dgm:pt modelId="{C7E514E0-219C-4E3B-A138-7AFD99BF9599}" type="pres">
      <dgm:prSet presAssocID="{7279DADF-C4BC-432F-BC24-2FECA64DCD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th"/>
        </a:ext>
      </dgm:extLst>
    </dgm:pt>
    <dgm:pt modelId="{40A619B6-7096-434F-B9F3-0F917942396A}" type="pres">
      <dgm:prSet presAssocID="{7279DADF-C4BC-432F-BC24-2FECA64DCD39}" presName="spaceRect" presStyleCnt="0"/>
      <dgm:spPr/>
    </dgm:pt>
    <dgm:pt modelId="{D9F58910-D147-4345-8CA3-7E007FBE9F3B}" type="pres">
      <dgm:prSet presAssocID="{7279DADF-C4BC-432F-BC24-2FECA64DCD39}" presName="parTx" presStyleLbl="revTx" presStyleIdx="3" presStyleCnt="5">
        <dgm:presLayoutVars>
          <dgm:chMax val="0"/>
          <dgm:chPref val="0"/>
        </dgm:presLayoutVars>
      </dgm:prSet>
      <dgm:spPr/>
    </dgm:pt>
    <dgm:pt modelId="{7E7A8A17-B821-42BA-9601-E0E29DFF488D}" type="pres">
      <dgm:prSet presAssocID="{21B564C5-A304-4B33-B594-3D3044588F27}" presName="sibTrans" presStyleCnt="0"/>
      <dgm:spPr/>
    </dgm:pt>
    <dgm:pt modelId="{D1C33C03-047A-4AD5-8D9D-0B705A5FFE99}" type="pres">
      <dgm:prSet presAssocID="{82EEF022-BB6E-4033-84DC-648733F0A491}" presName="compNode" presStyleCnt="0"/>
      <dgm:spPr/>
    </dgm:pt>
    <dgm:pt modelId="{3DD32807-F840-4812-86F6-A64BF393BE7A}" type="pres">
      <dgm:prSet presAssocID="{82EEF022-BB6E-4033-84DC-648733F0A491}" presName="bgRect" presStyleLbl="bgShp" presStyleIdx="4" presStyleCnt="5"/>
      <dgm:spPr/>
    </dgm:pt>
    <dgm:pt modelId="{CE1695FA-FCE8-4511-B397-753C9F5CB441}" type="pres">
      <dgm:prSet presAssocID="{82EEF022-BB6E-4033-84DC-648733F0A49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F788A407-A59A-431A-8B7F-CB45079E9005}" type="pres">
      <dgm:prSet presAssocID="{82EEF022-BB6E-4033-84DC-648733F0A491}" presName="spaceRect" presStyleCnt="0"/>
      <dgm:spPr/>
    </dgm:pt>
    <dgm:pt modelId="{2459F73B-E95F-45D1-B551-133D09C41472}" type="pres">
      <dgm:prSet presAssocID="{82EEF022-BB6E-4033-84DC-648733F0A491}" presName="parTx" presStyleLbl="revTx" presStyleIdx="4" presStyleCnt="5">
        <dgm:presLayoutVars>
          <dgm:chMax val="0"/>
          <dgm:chPref val="0"/>
        </dgm:presLayoutVars>
      </dgm:prSet>
      <dgm:spPr/>
    </dgm:pt>
  </dgm:ptLst>
  <dgm:cxnLst>
    <dgm:cxn modelId="{FCF31E0A-BE49-417F-8AC2-7A7A413BA938}" srcId="{5FA0312D-BC10-41BF-83DB-A2AB52D168DE}" destId="{DE99886F-A789-41F7-A8B5-466A9E7CC56A}" srcOrd="2" destOrd="0" parTransId="{3DE54EDA-BA2B-4119-ACE3-7606D628E7B1}" sibTransId="{6C639C62-C5D1-4D43-B5C0-206F7F301319}"/>
    <dgm:cxn modelId="{39770D17-F4B3-4A5B-B154-E69DC304DD2D}" type="presOf" srcId="{5FA0312D-BC10-41BF-83DB-A2AB52D168DE}" destId="{04266FF2-F827-41FE-A822-7BB8AFB68BED}" srcOrd="0" destOrd="0" presId="urn:microsoft.com/office/officeart/2018/2/layout/IconVerticalSolidList"/>
    <dgm:cxn modelId="{39F0873D-47E5-4E54-A995-6AA45BD5E276}" type="presOf" srcId="{0E110CE3-3A3B-4B03-8161-9C950B3ABAEB}" destId="{57979CC9-A322-40E5-B109-1D5FF2D493B7}" srcOrd="0" destOrd="0" presId="urn:microsoft.com/office/officeart/2018/2/layout/IconVerticalSolidList"/>
    <dgm:cxn modelId="{5452A448-B830-4509-8DD8-0FDA56D1A46D}" srcId="{5FA0312D-BC10-41BF-83DB-A2AB52D168DE}" destId="{0E110CE3-3A3B-4B03-8161-9C950B3ABAEB}" srcOrd="1" destOrd="0" parTransId="{B2ADA569-8A89-4C25-B9FB-1441190FB3CF}" sibTransId="{485D6D70-88B8-47A1-BF13-A5590BF7D43A}"/>
    <dgm:cxn modelId="{FE0EFB68-907C-49E7-B699-347CA8FBE563}" type="presOf" srcId="{DE99886F-A789-41F7-A8B5-466A9E7CC56A}" destId="{C38EB010-C02A-4985-9B2A-F4EFA3F7D2DE}" srcOrd="0" destOrd="0" presId="urn:microsoft.com/office/officeart/2018/2/layout/IconVerticalSolidList"/>
    <dgm:cxn modelId="{48740E6C-A2A0-4215-ADCA-B34934DCCB1D}" srcId="{5FA0312D-BC10-41BF-83DB-A2AB52D168DE}" destId="{7279DADF-C4BC-432F-BC24-2FECA64DCD39}" srcOrd="3" destOrd="0" parTransId="{EE786D6D-14FA-42EF-8F8B-2138BA9E209A}" sibTransId="{21B564C5-A304-4B33-B594-3D3044588F27}"/>
    <dgm:cxn modelId="{4280B552-7B36-41F4-8490-AE119A9DC807}" type="presOf" srcId="{7279DADF-C4BC-432F-BC24-2FECA64DCD39}" destId="{D9F58910-D147-4345-8CA3-7E007FBE9F3B}" srcOrd="0" destOrd="0" presId="urn:microsoft.com/office/officeart/2018/2/layout/IconVerticalSolidList"/>
    <dgm:cxn modelId="{EDF1B0B9-9A9E-4654-A395-6796BF462997}" srcId="{5FA0312D-BC10-41BF-83DB-A2AB52D168DE}" destId="{82EEF022-BB6E-4033-84DC-648733F0A491}" srcOrd="4" destOrd="0" parTransId="{A2778475-D503-4584-88BF-5127C0D6CF59}" sibTransId="{F947FC10-861E-4D3A-8321-A9F051D2B7C0}"/>
    <dgm:cxn modelId="{518820EA-F7EB-4126-AA01-8E58D9799AC5}" type="presOf" srcId="{0CE1EE15-13C4-42E5-B71C-DB24F8AAE451}" destId="{2083D1C1-7A4B-4683-B251-5BC2EDB71217}" srcOrd="0" destOrd="0" presId="urn:microsoft.com/office/officeart/2018/2/layout/IconVerticalSolidList"/>
    <dgm:cxn modelId="{D758A0EB-98E9-43A2-9C39-00ACA4534596}" srcId="{5FA0312D-BC10-41BF-83DB-A2AB52D168DE}" destId="{0CE1EE15-13C4-42E5-B71C-DB24F8AAE451}" srcOrd="0" destOrd="0" parTransId="{2D0B76E8-2EDB-4205-BECF-00037B86A999}" sibTransId="{B2295B14-9D0D-445D-BF31-5C1E1F257D5B}"/>
    <dgm:cxn modelId="{F94DD4FB-A024-487A-BD7A-9C439E509B4B}" type="presOf" srcId="{82EEF022-BB6E-4033-84DC-648733F0A491}" destId="{2459F73B-E95F-45D1-B551-133D09C41472}" srcOrd="0" destOrd="0" presId="urn:microsoft.com/office/officeart/2018/2/layout/IconVerticalSolidList"/>
    <dgm:cxn modelId="{D16967EA-6748-4694-83E3-D732D2063FD5}" type="presParOf" srcId="{04266FF2-F827-41FE-A822-7BB8AFB68BED}" destId="{5D6291B3-3775-496C-85F5-9141E3C37D43}" srcOrd="0" destOrd="0" presId="urn:microsoft.com/office/officeart/2018/2/layout/IconVerticalSolidList"/>
    <dgm:cxn modelId="{9372DC3E-4591-4FF7-AF2D-FDE484766875}" type="presParOf" srcId="{5D6291B3-3775-496C-85F5-9141E3C37D43}" destId="{BEE37A0E-6321-4D5B-8F16-3C025F749859}" srcOrd="0" destOrd="0" presId="urn:microsoft.com/office/officeart/2018/2/layout/IconVerticalSolidList"/>
    <dgm:cxn modelId="{59D4F879-3504-41C5-A227-6C81D630749B}" type="presParOf" srcId="{5D6291B3-3775-496C-85F5-9141E3C37D43}" destId="{522B1431-AD1A-479E-8697-B6AB1096A89A}" srcOrd="1" destOrd="0" presId="urn:microsoft.com/office/officeart/2018/2/layout/IconVerticalSolidList"/>
    <dgm:cxn modelId="{860FE9AC-D57B-407B-B603-4A50B3D69DBE}" type="presParOf" srcId="{5D6291B3-3775-496C-85F5-9141E3C37D43}" destId="{B53FF587-FBED-403D-866D-B936BE49E2A4}" srcOrd="2" destOrd="0" presId="urn:microsoft.com/office/officeart/2018/2/layout/IconVerticalSolidList"/>
    <dgm:cxn modelId="{1C845DA6-0CB8-4EE3-8CA7-B28A739BBC2C}" type="presParOf" srcId="{5D6291B3-3775-496C-85F5-9141E3C37D43}" destId="{2083D1C1-7A4B-4683-B251-5BC2EDB71217}" srcOrd="3" destOrd="0" presId="urn:microsoft.com/office/officeart/2018/2/layout/IconVerticalSolidList"/>
    <dgm:cxn modelId="{13A90E86-AC70-4367-96BB-CA13BA537883}" type="presParOf" srcId="{04266FF2-F827-41FE-A822-7BB8AFB68BED}" destId="{E314062B-923C-4987-9BC1-6C4307363E0A}" srcOrd="1" destOrd="0" presId="urn:microsoft.com/office/officeart/2018/2/layout/IconVerticalSolidList"/>
    <dgm:cxn modelId="{5DEAA777-11DB-46D5-A904-CFAD012605EC}" type="presParOf" srcId="{04266FF2-F827-41FE-A822-7BB8AFB68BED}" destId="{4A065088-95BF-4DFF-AA0D-59D5A5EE6179}" srcOrd="2" destOrd="0" presId="urn:microsoft.com/office/officeart/2018/2/layout/IconVerticalSolidList"/>
    <dgm:cxn modelId="{2B345827-FEF4-48C7-B068-63F04CD21DFE}" type="presParOf" srcId="{4A065088-95BF-4DFF-AA0D-59D5A5EE6179}" destId="{DE12EA02-EFE4-4D11-B8B0-06A961653FF2}" srcOrd="0" destOrd="0" presId="urn:microsoft.com/office/officeart/2018/2/layout/IconVerticalSolidList"/>
    <dgm:cxn modelId="{3BB26B3A-3E79-4727-9BB6-0AA20A959207}" type="presParOf" srcId="{4A065088-95BF-4DFF-AA0D-59D5A5EE6179}" destId="{9C8FC65F-BFEB-429C-8149-B26F9483E08F}" srcOrd="1" destOrd="0" presId="urn:microsoft.com/office/officeart/2018/2/layout/IconVerticalSolidList"/>
    <dgm:cxn modelId="{58C0B757-C11E-497E-83F4-6D3AEBB522B5}" type="presParOf" srcId="{4A065088-95BF-4DFF-AA0D-59D5A5EE6179}" destId="{288992DC-EA0A-43E4-A6E2-865F9679E555}" srcOrd="2" destOrd="0" presId="urn:microsoft.com/office/officeart/2018/2/layout/IconVerticalSolidList"/>
    <dgm:cxn modelId="{C71137F5-C534-4AD9-B20A-E54119B662F6}" type="presParOf" srcId="{4A065088-95BF-4DFF-AA0D-59D5A5EE6179}" destId="{57979CC9-A322-40E5-B109-1D5FF2D493B7}" srcOrd="3" destOrd="0" presId="urn:microsoft.com/office/officeart/2018/2/layout/IconVerticalSolidList"/>
    <dgm:cxn modelId="{7276E160-AE28-4C5F-A15F-1F3F114B510F}" type="presParOf" srcId="{04266FF2-F827-41FE-A822-7BB8AFB68BED}" destId="{60705FCC-131C-4952-9C26-D91262DA2C34}" srcOrd="3" destOrd="0" presId="urn:microsoft.com/office/officeart/2018/2/layout/IconVerticalSolidList"/>
    <dgm:cxn modelId="{349FAF84-3E65-4E1D-B513-E7C69EE579F2}" type="presParOf" srcId="{04266FF2-F827-41FE-A822-7BB8AFB68BED}" destId="{D8417E26-D739-43D4-9FB8-AD71341B3A02}" srcOrd="4" destOrd="0" presId="urn:microsoft.com/office/officeart/2018/2/layout/IconVerticalSolidList"/>
    <dgm:cxn modelId="{4BE08704-5E82-4AFD-9B32-63219B4C2E79}" type="presParOf" srcId="{D8417E26-D739-43D4-9FB8-AD71341B3A02}" destId="{C125E6F6-6BA9-48A8-AFE6-3FBD9E0577C5}" srcOrd="0" destOrd="0" presId="urn:microsoft.com/office/officeart/2018/2/layout/IconVerticalSolidList"/>
    <dgm:cxn modelId="{FEB1085A-2DC8-478E-9EA5-9AD86BAFD926}" type="presParOf" srcId="{D8417E26-D739-43D4-9FB8-AD71341B3A02}" destId="{53378160-D036-48FA-9EC4-885898BC32FD}" srcOrd="1" destOrd="0" presId="urn:microsoft.com/office/officeart/2018/2/layout/IconVerticalSolidList"/>
    <dgm:cxn modelId="{E6F98906-86D6-4EC2-AD12-A29C8EE1A5FF}" type="presParOf" srcId="{D8417E26-D739-43D4-9FB8-AD71341B3A02}" destId="{D9B6CFDC-0090-43D1-AAE8-47DC1F00DFEC}" srcOrd="2" destOrd="0" presId="urn:microsoft.com/office/officeart/2018/2/layout/IconVerticalSolidList"/>
    <dgm:cxn modelId="{E5A798F7-494A-4D7C-A602-6D1765D06E51}" type="presParOf" srcId="{D8417E26-D739-43D4-9FB8-AD71341B3A02}" destId="{C38EB010-C02A-4985-9B2A-F4EFA3F7D2DE}" srcOrd="3" destOrd="0" presId="urn:microsoft.com/office/officeart/2018/2/layout/IconVerticalSolidList"/>
    <dgm:cxn modelId="{CF7C20FA-A302-4332-9B40-C415A7659BFC}" type="presParOf" srcId="{04266FF2-F827-41FE-A822-7BB8AFB68BED}" destId="{8796A0D8-754D-41D6-BA5F-E95DE7198686}" srcOrd="5" destOrd="0" presId="urn:microsoft.com/office/officeart/2018/2/layout/IconVerticalSolidList"/>
    <dgm:cxn modelId="{6AC76062-0F82-4078-90FE-C1EF8870EE5A}" type="presParOf" srcId="{04266FF2-F827-41FE-A822-7BB8AFB68BED}" destId="{9FCD786A-3373-4507-BACB-CD394805226C}" srcOrd="6" destOrd="0" presId="urn:microsoft.com/office/officeart/2018/2/layout/IconVerticalSolidList"/>
    <dgm:cxn modelId="{6BC3CCED-E539-4A8E-9C7F-F66D38096D30}" type="presParOf" srcId="{9FCD786A-3373-4507-BACB-CD394805226C}" destId="{97544D9F-0C48-4914-B131-660D347950B4}" srcOrd="0" destOrd="0" presId="urn:microsoft.com/office/officeart/2018/2/layout/IconVerticalSolidList"/>
    <dgm:cxn modelId="{8A63F4A8-0E5A-4D96-A08F-84E6035C6ADC}" type="presParOf" srcId="{9FCD786A-3373-4507-BACB-CD394805226C}" destId="{C7E514E0-219C-4E3B-A138-7AFD99BF9599}" srcOrd="1" destOrd="0" presId="urn:microsoft.com/office/officeart/2018/2/layout/IconVerticalSolidList"/>
    <dgm:cxn modelId="{3CA7A13A-E5DB-424C-A50F-124C441AADA9}" type="presParOf" srcId="{9FCD786A-3373-4507-BACB-CD394805226C}" destId="{40A619B6-7096-434F-B9F3-0F917942396A}" srcOrd="2" destOrd="0" presId="urn:microsoft.com/office/officeart/2018/2/layout/IconVerticalSolidList"/>
    <dgm:cxn modelId="{82B25CEA-BC42-44C6-9AC3-F807131DCB28}" type="presParOf" srcId="{9FCD786A-3373-4507-BACB-CD394805226C}" destId="{D9F58910-D147-4345-8CA3-7E007FBE9F3B}" srcOrd="3" destOrd="0" presId="urn:microsoft.com/office/officeart/2018/2/layout/IconVerticalSolidList"/>
    <dgm:cxn modelId="{7F5F710F-F17E-40D5-9940-739918BEE6E4}" type="presParOf" srcId="{04266FF2-F827-41FE-A822-7BB8AFB68BED}" destId="{7E7A8A17-B821-42BA-9601-E0E29DFF488D}" srcOrd="7" destOrd="0" presId="urn:microsoft.com/office/officeart/2018/2/layout/IconVerticalSolidList"/>
    <dgm:cxn modelId="{51E0B04E-5FA7-4AD2-A48B-D5A54219EF7F}" type="presParOf" srcId="{04266FF2-F827-41FE-A822-7BB8AFB68BED}" destId="{D1C33C03-047A-4AD5-8D9D-0B705A5FFE99}" srcOrd="8" destOrd="0" presId="urn:microsoft.com/office/officeart/2018/2/layout/IconVerticalSolidList"/>
    <dgm:cxn modelId="{8B754833-C712-4F8F-97A9-7BFA9C3D4425}" type="presParOf" srcId="{D1C33C03-047A-4AD5-8D9D-0B705A5FFE99}" destId="{3DD32807-F840-4812-86F6-A64BF393BE7A}" srcOrd="0" destOrd="0" presId="urn:microsoft.com/office/officeart/2018/2/layout/IconVerticalSolidList"/>
    <dgm:cxn modelId="{6E55D8A2-B44B-47F9-A848-D12353C92000}" type="presParOf" srcId="{D1C33C03-047A-4AD5-8D9D-0B705A5FFE99}" destId="{CE1695FA-FCE8-4511-B397-753C9F5CB441}" srcOrd="1" destOrd="0" presId="urn:microsoft.com/office/officeart/2018/2/layout/IconVerticalSolidList"/>
    <dgm:cxn modelId="{E8EB566C-0D5E-4BC5-8A47-A1E7BD3F226C}" type="presParOf" srcId="{D1C33C03-047A-4AD5-8D9D-0B705A5FFE99}" destId="{F788A407-A59A-431A-8B7F-CB45079E9005}" srcOrd="2" destOrd="0" presId="urn:microsoft.com/office/officeart/2018/2/layout/IconVerticalSolidList"/>
    <dgm:cxn modelId="{492E91E7-A7B9-452C-BAC4-30C1BE935D67}" type="presParOf" srcId="{D1C33C03-047A-4AD5-8D9D-0B705A5FFE99}" destId="{2459F73B-E95F-45D1-B551-133D09C414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776349B-E508-4718-A0B1-F0C1FBC83B23}"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81288FF3-75F7-4BEF-9E3F-3BFF7500AAD0}">
      <dgm:prSet/>
      <dgm:spPr/>
      <dgm:t>
        <a:bodyPr/>
        <a:lstStyle/>
        <a:p>
          <a:r>
            <a:rPr lang="en-US" dirty="0"/>
            <a:t>Excessive Risks – loss of assets, loss of funding, poor decisions, non-compliance, increased regulation, public scandal.</a:t>
          </a:r>
        </a:p>
      </dgm:t>
    </dgm:pt>
    <dgm:pt modelId="{A38E1A4F-3AC7-48A5-A4E8-0ED900B3CB8F}" type="parTrans" cxnId="{4F034F19-0924-4EBC-BE91-50BA360C8799}">
      <dgm:prSet/>
      <dgm:spPr/>
      <dgm:t>
        <a:bodyPr/>
        <a:lstStyle/>
        <a:p>
          <a:endParaRPr lang="en-US"/>
        </a:p>
      </dgm:t>
    </dgm:pt>
    <dgm:pt modelId="{EADCC64F-F5C2-4013-B99E-C6D90E33683B}" type="sibTrans" cxnId="{4F034F19-0924-4EBC-BE91-50BA360C8799}">
      <dgm:prSet/>
      <dgm:spPr/>
      <dgm:t>
        <a:bodyPr/>
        <a:lstStyle/>
        <a:p>
          <a:endParaRPr lang="en-US"/>
        </a:p>
      </dgm:t>
    </dgm:pt>
    <dgm:pt modelId="{84ED47D5-CBA9-4200-9071-7530ABAD1152}">
      <dgm:prSet/>
      <dgm:spPr/>
      <dgm:t>
        <a:bodyPr/>
        <a:lstStyle/>
        <a:p>
          <a:r>
            <a:rPr lang="en-US" dirty="0"/>
            <a:t>Excessive Controls – increased bureaucracy, complexity, time, non-value-added activities, reduced productivity</a:t>
          </a:r>
        </a:p>
      </dgm:t>
    </dgm:pt>
    <dgm:pt modelId="{BC4C6EDF-2033-4A23-AE83-7B87C17A81F4}" type="parTrans" cxnId="{748A0039-6CF0-4952-B290-8C1D498396C3}">
      <dgm:prSet/>
      <dgm:spPr/>
      <dgm:t>
        <a:bodyPr/>
        <a:lstStyle/>
        <a:p>
          <a:endParaRPr lang="en-US"/>
        </a:p>
      </dgm:t>
    </dgm:pt>
    <dgm:pt modelId="{5BB18E2A-83DB-44A1-84B9-7FE6D045ECEE}" type="sibTrans" cxnId="{748A0039-6CF0-4952-B290-8C1D498396C3}">
      <dgm:prSet/>
      <dgm:spPr/>
      <dgm:t>
        <a:bodyPr/>
        <a:lstStyle/>
        <a:p>
          <a:endParaRPr lang="en-US"/>
        </a:p>
      </dgm:t>
    </dgm:pt>
    <dgm:pt modelId="{0AD8ED17-414F-4F5E-A150-80F68324D33E}">
      <dgm:prSet/>
      <dgm:spPr/>
      <dgm:t>
        <a:bodyPr/>
        <a:lstStyle/>
        <a:p>
          <a:r>
            <a:rPr lang="en-US" dirty="0"/>
            <a:t>Reasonable Assurances:</a:t>
          </a:r>
        </a:p>
      </dgm:t>
    </dgm:pt>
    <dgm:pt modelId="{71AF7138-5838-4CE0-B0C1-5B72DD31C0AC}" type="parTrans" cxnId="{5D83F782-47C4-46AB-9CD6-70335CD12CD2}">
      <dgm:prSet/>
      <dgm:spPr/>
      <dgm:t>
        <a:bodyPr/>
        <a:lstStyle/>
        <a:p>
          <a:endParaRPr lang="en-US"/>
        </a:p>
      </dgm:t>
    </dgm:pt>
    <dgm:pt modelId="{CB39047E-0CD9-4D21-A8B6-669156B1DE7B}" type="sibTrans" cxnId="{5D83F782-47C4-46AB-9CD6-70335CD12CD2}">
      <dgm:prSet/>
      <dgm:spPr/>
      <dgm:t>
        <a:bodyPr/>
        <a:lstStyle/>
        <a:p>
          <a:endParaRPr lang="en-US"/>
        </a:p>
      </dgm:t>
    </dgm:pt>
    <dgm:pt modelId="{E51CED0D-0533-4B28-996E-5F04A0E92B2C}">
      <dgm:prSet/>
      <dgm:spPr/>
      <dgm:t>
        <a:bodyPr/>
        <a:lstStyle/>
        <a:p>
          <a:r>
            <a:rPr lang="en-US" dirty="0"/>
            <a:t>Cost-Benefit</a:t>
          </a:r>
        </a:p>
      </dgm:t>
    </dgm:pt>
    <dgm:pt modelId="{957DD5E1-B007-4EA7-B514-BFD5BF0B0817}" type="parTrans" cxnId="{A5138348-C482-4477-BD25-A5F780DDE3DD}">
      <dgm:prSet/>
      <dgm:spPr/>
      <dgm:t>
        <a:bodyPr/>
        <a:lstStyle/>
        <a:p>
          <a:endParaRPr lang="en-US"/>
        </a:p>
      </dgm:t>
    </dgm:pt>
    <dgm:pt modelId="{5033206F-9BEF-49E3-8A26-D332E35E30A3}" type="sibTrans" cxnId="{A5138348-C482-4477-BD25-A5F780DDE3DD}">
      <dgm:prSet/>
      <dgm:spPr/>
      <dgm:t>
        <a:bodyPr/>
        <a:lstStyle/>
        <a:p>
          <a:endParaRPr lang="en-US"/>
        </a:p>
      </dgm:t>
    </dgm:pt>
    <dgm:pt modelId="{52B2185F-D9BC-4BEA-9492-4963F4FA25E4}" type="pres">
      <dgm:prSet presAssocID="{4776349B-E508-4718-A0B1-F0C1FBC83B23}" presName="linear" presStyleCnt="0">
        <dgm:presLayoutVars>
          <dgm:animLvl val="lvl"/>
          <dgm:resizeHandles val="exact"/>
        </dgm:presLayoutVars>
      </dgm:prSet>
      <dgm:spPr/>
    </dgm:pt>
    <dgm:pt modelId="{8812E118-7B18-4514-A316-8C2C73E2CDFC}" type="pres">
      <dgm:prSet presAssocID="{0AD8ED17-414F-4F5E-A150-80F68324D33E}" presName="parentText" presStyleLbl="node1" presStyleIdx="0" presStyleCnt="4">
        <dgm:presLayoutVars>
          <dgm:chMax val="0"/>
          <dgm:bulletEnabled val="1"/>
        </dgm:presLayoutVars>
      </dgm:prSet>
      <dgm:spPr/>
    </dgm:pt>
    <dgm:pt modelId="{01149C52-EB48-4980-9735-2C770639DFC3}" type="pres">
      <dgm:prSet presAssocID="{CB39047E-0CD9-4D21-A8B6-669156B1DE7B}" presName="spacer" presStyleCnt="0"/>
      <dgm:spPr/>
    </dgm:pt>
    <dgm:pt modelId="{3063E4C4-F949-4066-A7D4-95131889E9A4}" type="pres">
      <dgm:prSet presAssocID="{81288FF3-75F7-4BEF-9E3F-3BFF7500AAD0}" presName="parentText" presStyleLbl="node1" presStyleIdx="1" presStyleCnt="4">
        <dgm:presLayoutVars>
          <dgm:chMax val="0"/>
          <dgm:bulletEnabled val="1"/>
        </dgm:presLayoutVars>
      </dgm:prSet>
      <dgm:spPr/>
    </dgm:pt>
    <dgm:pt modelId="{3C759998-1A87-4669-B932-65C313BA8748}" type="pres">
      <dgm:prSet presAssocID="{EADCC64F-F5C2-4013-B99E-C6D90E33683B}" presName="spacer" presStyleCnt="0"/>
      <dgm:spPr/>
    </dgm:pt>
    <dgm:pt modelId="{AC21780C-AEAC-47F9-9C45-A1F4ED697354}" type="pres">
      <dgm:prSet presAssocID="{E51CED0D-0533-4B28-996E-5F04A0E92B2C}" presName="parentText" presStyleLbl="node1" presStyleIdx="2" presStyleCnt="4">
        <dgm:presLayoutVars>
          <dgm:chMax val="0"/>
          <dgm:bulletEnabled val="1"/>
        </dgm:presLayoutVars>
      </dgm:prSet>
      <dgm:spPr/>
    </dgm:pt>
    <dgm:pt modelId="{805F2B35-3766-487E-8B92-D0575FAA17FF}" type="pres">
      <dgm:prSet presAssocID="{5033206F-9BEF-49E3-8A26-D332E35E30A3}" presName="spacer" presStyleCnt="0"/>
      <dgm:spPr/>
    </dgm:pt>
    <dgm:pt modelId="{32F6D660-583D-4002-ABBC-66B635BE916F}" type="pres">
      <dgm:prSet presAssocID="{84ED47D5-CBA9-4200-9071-7530ABAD1152}" presName="parentText" presStyleLbl="node1" presStyleIdx="3" presStyleCnt="4">
        <dgm:presLayoutVars>
          <dgm:chMax val="0"/>
          <dgm:bulletEnabled val="1"/>
        </dgm:presLayoutVars>
      </dgm:prSet>
      <dgm:spPr/>
    </dgm:pt>
  </dgm:ptLst>
  <dgm:cxnLst>
    <dgm:cxn modelId="{4F034F19-0924-4EBC-BE91-50BA360C8799}" srcId="{4776349B-E508-4718-A0B1-F0C1FBC83B23}" destId="{81288FF3-75F7-4BEF-9E3F-3BFF7500AAD0}" srcOrd="1" destOrd="0" parTransId="{A38E1A4F-3AC7-48A5-A4E8-0ED900B3CB8F}" sibTransId="{EADCC64F-F5C2-4013-B99E-C6D90E33683B}"/>
    <dgm:cxn modelId="{748A0039-6CF0-4952-B290-8C1D498396C3}" srcId="{4776349B-E508-4718-A0B1-F0C1FBC83B23}" destId="{84ED47D5-CBA9-4200-9071-7530ABAD1152}" srcOrd="3" destOrd="0" parTransId="{BC4C6EDF-2033-4A23-AE83-7B87C17A81F4}" sibTransId="{5BB18E2A-83DB-44A1-84B9-7FE6D045ECEE}"/>
    <dgm:cxn modelId="{392CAF45-E9AF-4577-8EE5-191B15346033}" type="presOf" srcId="{84ED47D5-CBA9-4200-9071-7530ABAD1152}" destId="{32F6D660-583D-4002-ABBC-66B635BE916F}" srcOrd="0" destOrd="0" presId="urn:microsoft.com/office/officeart/2005/8/layout/vList2"/>
    <dgm:cxn modelId="{A5138348-C482-4477-BD25-A5F780DDE3DD}" srcId="{4776349B-E508-4718-A0B1-F0C1FBC83B23}" destId="{E51CED0D-0533-4B28-996E-5F04A0E92B2C}" srcOrd="2" destOrd="0" parTransId="{957DD5E1-B007-4EA7-B514-BFD5BF0B0817}" sibTransId="{5033206F-9BEF-49E3-8A26-D332E35E30A3}"/>
    <dgm:cxn modelId="{437E7457-ED0B-4CBD-B2CF-04CB8FE78475}" type="presOf" srcId="{4776349B-E508-4718-A0B1-F0C1FBC83B23}" destId="{52B2185F-D9BC-4BEA-9492-4963F4FA25E4}" srcOrd="0" destOrd="0" presId="urn:microsoft.com/office/officeart/2005/8/layout/vList2"/>
    <dgm:cxn modelId="{5D83F782-47C4-46AB-9CD6-70335CD12CD2}" srcId="{4776349B-E508-4718-A0B1-F0C1FBC83B23}" destId="{0AD8ED17-414F-4F5E-A150-80F68324D33E}" srcOrd="0" destOrd="0" parTransId="{71AF7138-5838-4CE0-B0C1-5B72DD31C0AC}" sibTransId="{CB39047E-0CD9-4D21-A8B6-669156B1DE7B}"/>
    <dgm:cxn modelId="{40635EBC-ED77-4B55-922C-E93CFE7E5F70}" type="presOf" srcId="{81288FF3-75F7-4BEF-9E3F-3BFF7500AAD0}" destId="{3063E4C4-F949-4066-A7D4-95131889E9A4}" srcOrd="0" destOrd="0" presId="urn:microsoft.com/office/officeart/2005/8/layout/vList2"/>
    <dgm:cxn modelId="{AF3B47C3-3D4C-4F82-B040-E897D4BD403B}" type="presOf" srcId="{0AD8ED17-414F-4F5E-A150-80F68324D33E}" destId="{8812E118-7B18-4514-A316-8C2C73E2CDFC}" srcOrd="0" destOrd="0" presId="urn:microsoft.com/office/officeart/2005/8/layout/vList2"/>
    <dgm:cxn modelId="{0C833BC4-64C6-4E35-9E22-9E1FE952B4E7}" type="presOf" srcId="{E51CED0D-0533-4B28-996E-5F04A0E92B2C}" destId="{AC21780C-AEAC-47F9-9C45-A1F4ED697354}" srcOrd="0" destOrd="0" presId="urn:microsoft.com/office/officeart/2005/8/layout/vList2"/>
    <dgm:cxn modelId="{EEDD72CD-39EB-4B17-B863-732E8637976D}" type="presParOf" srcId="{52B2185F-D9BC-4BEA-9492-4963F4FA25E4}" destId="{8812E118-7B18-4514-A316-8C2C73E2CDFC}" srcOrd="0" destOrd="0" presId="urn:microsoft.com/office/officeart/2005/8/layout/vList2"/>
    <dgm:cxn modelId="{814D2012-39C7-4DF8-B956-ED7CB4C04EA2}" type="presParOf" srcId="{52B2185F-D9BC-4BEA-9492-4963F4FA25E4}" destId="{01149C52-EB48-4980-9735-2C770639DFC3}" srcOrd="1" destOrd="0" presId="urn:microsoft.com/office/officeart/2005/8/layout/vList2"/>
    <dgm:cxn modelId="{A933F65F-3262-490E-B7CF-3418443EF840}" type="presParOf" srcId="{52B2185F-D9BC-4BEA-9492-4963F4FA25E4}" destId="{3063E4C4-F949-4066-A7D4-95131889E9A4}" srcOrd="2" destOrd="0" presId="urn:microsoft.com/office/officeart/2005/8/layout/vList2"/>
    <dgm:cxn modelId="{57FB52AD-3C01-4EFF-ABBB-9AA45D5CF5FC}" type="presParOf" srcId="{52B2185F-D9BC-4BEA-9492-4963F4FA25E4}" destId="{3C759998-1A87-4669-B932-65C313BA8748}" srcOrd="3" destOrd="0" presId="urn:microsoft.com/office/officeart/2005/8/layout/vList2"/>
    <dgm:cxn modelId="{DA2D63FD-C81C-4EFF-BD30-36830C211F75}" type="presParOf" srcId="{52B2185F-D9BC-4BEA-9492-4963F4FA25E4}" destId="{AC21780C-AEAC-47F9-9C45-A1F4ED697354}" srcOrd="4" destOrd="0" presId="urn:microsoft.com/office/officeart/2005/8/layout/vList2"/>
    <dgm:cxn modelId="{E0ED59ED-D61A-4D87-9199-7B107E86E173}" type="presParOf" srcId="{52B2185F-D9BC-4BEA-9492-4963F4FA25E4}" destId="{805F2B35-3766-487E-8B92-D0575FAA17FF}" srcOrd="5" destOrd="0" presId="urn:microsoft.com/office/officeart/2005/8/layout/vList2"/>
    <dgm:cxn modelId="{3B458F2C-0A87-4CA2-90F1-F7EF95516195}" type="presParOf" srcId="{52B2185F-D9BC-4BEA-9492-4963F4FA25E4}" destId="{32F6D660-583D-4002-ABBC-66B635BE91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B862B6C-DD18-4BA3-AD8F-454A24238827}"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136279F8-19D0-4759-B6E3-E752C48E0A95}">
      <dgm:prSet/>
      <dgm:spPr/>
      <dgm:t>
        <a:bodyPr/>
        <a:lstStyle/>
        <a:p>
          <a:r>
            <a:rPr lang="en-US" b="1" dirty="0"/>
            <a:t>Authorization</a:t>
          </a:r>
          <a:r>
            <a:rPr lang="en-US" dirty="0"/>
            <a:t> –designed to provide reasonable assurance that all transactions are within the limits set by policy or that exceptions to policy have been granted by the appropriate officials.</a:t>
          </a:r>
        </a:p>
      </dgm:t>
    </dgm:pt>
    <dgm:pt modelId="{BC1B307A-3A4D-424B-81F8-48F6A4411588}" type="parTrans" cxnId="{6D5AAEBC-0680-45F1-9B7C-83B80390811A}">
      <dgm:prSet/>
      <dgm:spPr/>
      <dgm:t>
        <a:bodyPr/>
        <a:lstStyle/>
        <a:p>
          <a:endParaRPr lang="en-US"/>
        </a:p>
      </dgm:t>
    </dgm:pt>
    <dgm:pt modelId="{C20FFAE8-D1FF-4CDF-BA1C-79CBD59EF37C}" type="sibTrans" cxnId="{6D5AAEBC-0680-45F1-9B7C-83B80390811A}">
      <dgm:prSet/>
      <dgm:spPr/>
      <dgm:t>
        <a:bodyPr/>
        <a:lstStyle/>
        <a:p>
          <a:endParaRPr lang="en-US"/>
        </a:p>
      </dgm:t>
    </dgm:pt>
    <dgm:pt modelId="{95E86597-F910-4276-96D7-07ABDF652742}">
      <dgm:prSet/>
      <dgm:spPr/>
      <dgm:t>
        <a:bodyPr/>
        <a:lstStyle/>
        <a:p>
          <a:r>
            <a:rPr lang="en-US" b="1" dirty="0"/>
            <a:t>Review and approval</a:t>
          </a:r>
          <a:r>
            <a:rPr lang="en-US" dirty="0"/>
            <a:t> – designed to provide reasonable assurance that transactions have been reviewed for accuracy and completeness by appropriate personnel.</a:t>
          </a:r>
        </a:p>
      </dgm:t>
    </dgm:pt>
    <dgm:pt modelId="{8C377DA2-8712-493C-AD30-A8ED7CA20F21}" type="parTrans" cxnId="{23B88245-0579-4831-9A56-051DCE53167C}">
      <dgm:prSet/>
      <dgm:spPr/>
      <dgm:t>
        <a:bodyPr/>
        <a:lstStyle/>
        <a:p>
          <a:endParaRPr lang="en-US"/>
        </a:p>
      </dgm:t>
    </dgm:pt>
    <dgm:pt modelId="{2341644D-1A30-4494-A619-559CF94841AD}" type="sibTrans" cxnId="{23B88245-0579-4831-9A56-051DCE53167C}">
      <dgm:prSet/>
      <dgm:spPr/>
      <dgm:t>
        <a:bodyPr/>
        <a:lstStyle/>
        <a:p>
          <a:endParaRPr lang="en-US"/>
        </a:p>
      </dgm:t>
    </dgm:pt>
    <dgm:pt modelId="{9B5949AC-0AE7-4614-82A5-2D51B4E6EE84}">
      <dgm:prSet/>
      <dgm:spPr/>
      <dgm:t>
        <a:bodyPr/>
        <a:lstStyle/>
        <a:p>
          <a:r>
            <a:rPr lang="en-US" b="1" dirty="0"/>
            <a:t>Verification</a:t>
          </a:r>
          <a:r>
            <a:rPr lang="en-US" dirty="0"/>
            <a:t> – Control activities in this category include a variety of computer and manual controls designed to provide reasonable assurance that all accounting information has been correctly captured.</a:t>
          </a:r>
        </a:p>
      </dgm:t>
    </dgm:pt>
    <dgm:pt modelId="{4D76F6D3-873A-421C-A4CA-8EADCC0A196E}" type="parTrans" cxnId="{4E3BE498-E08C-478B-964F-724EFD5CFE67}">
      <dgm:prSet/>
      <dgm:spPr/>
      <dgm:t>
        <a:bodyPr/>
        <a:lstStyle/>
        <a:p>
          <a:endParaRPr lang="en-US"/>
        </a:p>
      </dgm:t>
    </dgm:pt>
    <dgm:pt modelId="{831BFC6A-3989-4945-B66D-C161B41B763E}" type="sibTrans" cxnId="{4E3BE498-E08C-478B-964F-724EFD5CFE67}">
      <dgm:prSet/>
      <dgm:spPr/>
      <dgm:t>
        <a:bodyPr/>
        <a:lstStyle/>
        <a:p>
          <a:endParaRPr lang="en-US"/>
        </a:p>
      </dgm:t>
    </dgm:pt>
    <dgm:pt modelId="{D59368CC-DD34-46C3-AEA8-9C96CE63C62F}">
      <dgm:prSet/>
      <dgm:spPr/>
      <dgm:t>
        <a:bodyPr/>
        <a:lstStyle/>
        <a:p>
          <a:r>
            <a:rPr lang="en-US" b="1" dirty="0"/>
            <a:t>Reconciliation</a:t>
          </a:r>
          <a:r>
            <a:rPr lang="en-US" dirty="0"/>
            <a:t> –Provide reasonable assurance of the accuracy of financial records through the periodic comparison of source documents to data recorded in accounting information systems.</a:t>
          </a:r>
        </a:p>
      </dgm:t>
    </dgm:pt>
    <dgm:pt modelId="{16F0644F-55EF-469A-8E26-4193BF938001}" type="parTrans" cxnId="{B693B251-8440-4055-89F7-6886793082F8}">
      <dgm:prSet/>
      <dgm:spPr/>
      <dgm:t>
        <a:bodyPr/>
        <a:lstStyle/>
        <a:p>
          <a:endParaRPr lang="en-US"/>
        </a:p>
      </dgm:t>
    </dgm:pt>
    <dgm:pt modelId="{64868EBA-6ADE-4E37-8FF5-A5356D50B69B}" type="sibTrans" cxnId="{B693B251-8440-4055-89F7-6886793082F8}">
      <dgm:prSet/>
      <dgm:spPr/>
      <dgm:t>
        <a:bodyPr/>
        <a:lstStyle/>
        <a:p>
          <a:endParaRPr lang="en-US"/>
        </a:p>
      </dgm:t>
    </dgm:pt>
    <dgm:pt modelId="{892AAE7F-44E6-48EE-ABF3-6D99AF68F2DB}">
      <dgm:prSet/>
      <dgm:spPr/>
      <dgm:t>
        <a:bodyPr/>
        <a:lstStyle/>
        <a:p>
          <a:r>
            <a:rPr lang="en-US" b="1" dirty="0"/>
            <a:t>Physical security over assets </a:t>
          </a:r>
          <a:r>
            <a:rPr lang="en-US" dirty="0"/>
            <a:t>– Designed to provide reasonable assurance that assets are safeguarded and protected from loss or damage due to accident, natural disaster, negligence or intentional acts of fraud, theft or abuse.</a:t>
          </a:r>
        </a:p>
      </dgm:t>
    </dgm:pt>
    <dgm:pt modelId="{C9CFB988-A612-4BC0-A56B-D6E1B5E21EE6}" type="parTrans" cxnId="{4252DC84-E4F4-43CE-ACC2-5FA7A623FEE6}">
      <dgm:prSet/>
      <dgm:spPr/>
      <dgm:t>
        <a:bodyPr/>
        <a:lstStyle/>
        <a:p>
          <a:endParaRPr lang="en-US"/>
        </a:p>
      </dgm:t>
    </dgm:pt>
    <dgm:pt modelId="{33CAD51C-F22B-46A0-902A-1DEBB35A20AF}" type="sibTrans" cxnId="{4252DC84-E4F4-43CE-ACC2-5FA7A623FEE6}">
      <dgm:prSet/>
      <dgm:spPr/>
      <dgm:t>
        <a:bodyPr/>
        <a:lstStyle/>
        <a:p>
          <a:endParaRPr lang="en-US"/>
        </a:p>
      </dgm:t>
    </dgm:pt>
    <dgm:pt modelId="{C7B7F95D-5E15-46D7-9BCD-AE32A82B0F16}" type="pres">
      <dgm:prSet presAssocID="{7B862B6C-DD18-4BA3-AD8F-454A24238827}" presName="diagram" presStyleCnt="0">
        <dgm:presLayoutVars>
          <dgm:dir/>
          <dgm:resizeHandles val="exact"/>
        </dgm:presLayoutVars>
      </dgm:prSet>
      <dgm:spPr/>
    </dgm:pt>
    <dgm:pt modelId="{4F2273B9-47EE-42D9-9BFF-4A7FFBE74630}" type="pres">
      <dgm:prSet presAssocID="{136279F8-19D0-4759-B6E3-E752C48E0A95}" presName="node" presStyleLbl="node1" presStyleIdx="0" presStyleCnt="5">
        <dgm:presLayoutVars>
          <dgm:bulletEnabled val="1"/>
        </dgm:presLayoutVars>
      </dgm:prSet>
      <dgm:spPr/>
    </dgm:pt>
    <dgm:pt modelId="{31F23C42-A458-4FE3-A270-BD02135D332B}" type="pres">
      <dgm:prSet presAssocID="{C20FFAE8-D1FF-4CDF-BA1C-79CBD59EF37C}" presName="sibTrans" presStyleCnt="0"/>
      <dgm:spPr/>
    </dgm:pt>
    <dgm:pt modelId="{F68D0937-9C5A-4935-A9F1-D0EDE7D8214B}" type="pres">
      <dgm:prSet presAssocID="{95E86597-F910-4276-96D7-07ABDF652742}" presName="node" presStyleLbl="node1" presStyleIdx="1" presStyleCnt="5">
        <dgm:presLayoutVars>
          <dgm:bulletEnabled val="1"/>
        </dgm:presLayoutVars>
      </dgm:prSet>
      <dgm:spPr/>
    </dgm:pt>
    <dgm:pt modelId="{3017CF81-6692-466F-930D-8993603667B7}" type="pres">
      <dgm:prSet presAssocID="{2341644D-1A30-4494-A619-559CF94841AD}" presName="sibTrans" presStyleCnt="0"/>
      <dgm:spPr/>
    </dgm:pt>
    <dgm:pt modelId="{0F20E25C-A7BC-4BDA-ACFB-E9C38499116E}" type="pres">
      <dgm:prSet presAssocID="{9B5949AC-0AE7-4614-82A5-2D51B4E6EE84}" presName="node" presStyleLbl="node1" presStyleIdx="2" presStyleCnt="5">
        <dgm:presLayoutVars>
          <dgm:bulletEnabled val="1"/>
        </dgm:presLayoutVars>
      </dgm:prSet>
      <dgm:spPr/>
    </dgm:pt>
    <dgm:pt modelId="{34A9A242-4C1B-4C20-988D-2597452875F6}" type="pres">
      <dgm:prSet presAssocID="{831BFC6A-3989-4945-B66D-C161B41B763E}" presName="sibTrans" presStyleCnt="0"/>
      <dgm:spPr/>
    </dgm:pt>
    <dgm:pt modelId="{7BA66933-818A-496E-ACDF-CD9197E4FEA8}" type="pres">
      <dgm:prSet presAssocID="{D59368CC-DD34-46C3-AEA8-9C96CE63C62F}" presName="node" presStyleLbl="node1" presStyleIdx="3" presStyleCnt="5">
        <dgm:presLayoutVars>
          <dgm:bulletEnabled val="1"/>
        </dgm:presLayoutVars>
      </dgm:prSet>
      <dgm:spPr/>
    </dgm:pt>
    <dgm:pt modelId="{B989032A-82E7-43B3-A449-15BAEE973CCD}" type="pres">
      <dgm:prSet presAssocID="{64868EBA-6ADE-4E37-8FF5-A5356D50B69B}" presName="sibTrans" presStyleCnt="0"/>
      <dgm:spPr/>
    </dgm:pt>
    <dgm:pt modelId="{23FF9DCA-4250-4898-9EE2-31633D8ACE82}" type="pres">
      <dgm:prSet presAssocID="{892AAE7F-44E6-48EE-ABF3-6D99AF68F2DB}" presName="node" presStyleLbl="node1" presStyleIdx="4" presStyleCnt="5">
        <dgm:presLayoutVars>
          <dgm:bulletEnabled val="1"/>
        </dgm:presLayoutVars>
      </dgm:prSet>
      <dgm:spPr/>
    </dgm:pt>
  </dgm:ptLst>
  <dgm:cxnLst>
    <dgm:cxn modelId="{23B88245-0579-4831-9A56-051DCE53167C}" srcId="{7B862B6C-DD18-4BA3-AD8F-454A24238827}" destId="{95E86597-F910-4276-96D7-07ABDF652742}" srcOrd="1" destOrd="0" parTransId="{8C377DA2-8712-493C-AD30-A8ED7CA20F21}" sibTransId="{2341644D-1A30-4494-A619-559CF94841AD}"/>
    <dgm:cxn modelId="{B693B251-8440-4055-89F7-6886793082F8}" srcId="{7B862B6C-DD18-4BA3-AD8F-454A24238827}" destId="{D59368CC-DD34-46C3-AEA8-9C96CE63C62F}" srcOrd="3" destOrd="0" parTransId="{16F0644F-55EF-469A-8E26-4193BF938001}" sibTransId="{64868EBA-6ADE-4E37-8FF5-A5356D50B69B}"/>
    <dgm:cxn modelId="{46F16B76-44CB-4E45-9F20-16C3C4D33A50}" type="presOf" srcId="{D59368CC-DD34-46C3-AEA8-9C96CE63C62F}" destId="{7BA66933-818A-496E-ACDF-CD9197E4FEA8}" srcOrd="0" destOrd="0" presId="urn:microsoft.com/office/officeart/2005/8/layout/default"/>
    <dgm:cxn modelId="{4252DC84-E4F4-43CE-ACC2-5FA7A623FEE6}" srcId="{7B862B6C-DD18-4BA3-AD8F-454A24238827}" destId="{892AAE7F-44E6-48EE-ABF3-6D99AF68F2DB}" srcOrd="4" destOrd="0" parTransId="{C9CFB988-A612-4BC0-A56B-D6E1B5E21EE6}" sibTransId="{33CAD51C-F22B-46A0-902A-1DEBB35A20AF}"/>
    <dgm:cxn modelId="{EB0C0693-DD94-4D7E-BB64-64CD687A5A86}" type="presOf" srcId="{7B862B6C-DD18-4BA3-AD8F-454A24238827}" destId="{C7B7F95D-5E15-46D7-9BCD-AE32A82B0F16}" srcOrd="0" destOrd="0" presId="urn:microsoft.com/office/officeart/2005/8/layout/default"/>
    <dgm:cxn modelId="{4E3BE498-E08C-478B-964F-724EFD5CFE67}" srcId="{7B862B6C-DD18-4BA3-AD8F-454A24238827}" destId="{9B5949AC-0AE7-4614-82A5-2D51B4E6EE84}" srcOrd="2" destOrd="0" parTransId="{4D76F6D3-873A-421C-A4CA-8EADCC0A196E}" sibTransId="{831BFC6A-3989-4945-B66D-C161B41B763E}"/>
    <dgm:cxn modelId="{C6BFC7A0-E6E9-475A-B551-90E55F88EE49}" type="presOf" srcId="{95E86597-F910-4276-96D7-07ABDF652742}" destId="{F68D0937-9C5A-4935-A9F1-D0EDE7D8214B}" srcOrd="0" destOrd="0" presId="urn:microsoft.com/office/officeart/2005/8/layout/default"/>
    <dgm:cxn modelId="{E43C26B2-D70F-4AA8-8C88-598CF02A62E4}" type="presOf" srcId="{892AAE7F-44E6-48EE-ABF3-6D99AF68F2DB}" destId="{23FF9DCA-4250-4898-9EE2-31633D8ACE82}" srcOrd="0" destOrd="0" presId="urn:microsoft.com/office/officeart/2005/8/layout/default"/>
    <dgm:cxn modelId="{6D5AAEBC-0680-45F1-9B7C-83B80390811A}" srcId="{7B862B6C-DD18-4BA3-AD8F-454A24238827}" destId="{136279F8-19D0-4759-B6E3-E752C48E0A95}" srcOrd="0" destOrd="0" parTransId="{BC1B307A-3A4D-424B-81F8-48F6A4411588}" sibTransId="{C20FFAE8-D1FF-4CDF-BA1C-79CBD59EF37C}"/>
    <dgm:cxn modelId="{A67A7CF4-E7EB-4CFF-8CF0-FF981783F4B1}" type="presOf" srcId="{9B5949AC-0AE7-4614-82A5-2D51B4E6EE84}" destId="{0F20E25C-A7BC-4BDA-ACFB-E9C38499116E}" srcOrd="0" destOrd="0" presId="urn:microsoft.com/office/officeart/2005/8/layout/default"/>
    <dgm:cxn modelId="{84B90BFC-ADD4-496E-8F2C-DB7092DF3AA3}" type="presOf" srcId="{136279F8-19D0-4759-B6E3-E752C48E0A95}" destId="{4F2273B9-47EE-42D9-9BFF-4A7FFBE74630}" srcOrd="0" destOrd="0" presId="urn:microsoft.com/office/officeart/2005/8/layout/default"/>
    <dgm:cxn modelId="{38FE9B5B-7BB7-4EE4-88DC-BB669FFB4F17}" type="presParOf" srcId="{C7B7F95D-5E15-46D7-9BCD-AE32A82B0F16}" destId="{4F2273B9-47EE-42D9-9BFF-4A7FFBE74630}" srcOrd="0" destOrd="0" presId="urn:microsoft.com/office/officeart/2005/8/layout/default"/>
    <dgm:cxn modelId="{F754F6BD-1B62-4DD0-853F-4AC7F7CC70D6}" type="presParOf" srcId="{C7B7F95D-5E15-46D7-9BCD-AE32A82B0F16}" destId="{31F23C42-A458-4FE3-A270-BD02135D332B}" srcOrd="1" destOrd="0" presId="urn:microsoft.com/office/officeart/2005/8/layout/default"/>
    <dgm:cxn modelId="{A3AD7C0A-4030-40E5-9B42-A62788640257}" type="presParOf" srcId="{C7B7F95D-5E15-46D7-9BCD-AE32A82B0F16}" destId="{F68D0937-9C5A-4935-A9F1-D0EDE7D8214B}" srcOrd="2" destOrd="0" presId="urn:microsoft.com/office/officeart/2005/8/layout/default"/>
    <dgm:cxn modelId="{C149BDCC-973D-4F72-BF6C-677FA7F2C059}" type="presParOf" srcId="{C7B7F95D-5E15-46D7-9BCD-AE32A82B0F16}" destId="{3017CF81-6692-466F-930D-8993603667B7}" srcOrd="3" destOrd="0" presId="urn:microsoft.com/office/officeart/2005/8/layout/default"/>
    <dgm:cxn modelId="{89003E65-D01C-44D1-A237-19C8F7F51120}" type="presParOf" srcId="{C7B7F95D-5E15-46D7-9BCD-AE32A82B0F16}" destId="{0F20E25C-A7BC-4BDA-ACFB-E9C38499116E}" srcOrd="4" destOrd="0" presId="urn:microsoft.com/office/officeart/2005/8/layout/default"/>
    <dgm:cxn modelId="{A63BA15D-9904-4000-BE5E-F9305E6D446E}" type="presParOf" srcId="{C7B7F95D-5E15-46D7-9BCD-AE32A82B0F16}" destId="{34A9A242-4C1B-4C20-988D-2597452875F6}" srcOrd="5" destOrd="0" presId="urn:microsoft.com/office/officeart/2005/8/layout/default"/>
    <dgm:cxn modelId="{48978304-101F-41A4-A12A-54F6B38BD19B}" type="presParOf" srcId="{C7B7F95D-5E15-46D7-9BCD-AE32A82B0F16}" destId="{7BA66933-818A-496E-ACDF-CD9197E4FEA8}" srcOrd="6" destOrd="0" presId="urn:microsoft.com/office/officeart/2005/8/layout/default"/>
    <dgm:cxn modelId="{E331118D-41E0-4E54-ABFD-DA579CB8CF87}" type="presParOf" srcId="{C7B7F95D-5E15-46D7-9BCD-AE32A82B0F16}" destId="{B989032A-82E7-43B3-A449-15BAEE973CCD}" srcOrd="7" destOrd="0" presId="urn:microsoft.com/office/officeart/2005/8/layout/default"/>
    <dgm:cxn modelId="{B4BAAD4A-1498-426B-8CE3-2E5A29D607D5}" type="presParOf" srcId="{C7B7F95D-5E15-46D7-9BCD-AE32A82B0F16}" destId="{23FF9DCA-4250-4898-9EE2-31633D8ACE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09FE876-44B7-4B72-90DC-5DF738B22E6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2C83980-83F8-413A-8DC1-5489EA60BCA6}">
      <dgm:prSet/>
      <dgm:spPr/>
      <dgm:t>
        <a:bodyPr/>
        <a:lstStyle/>
        <a:p>
          <a:r>
            <a:rPr lang="en-US"/>
            <a:t>Establish formal written procedures</a:t>
          </a:r>
        </a:p>
      </dgm:t>
    </dgm:pt>
    <dgm:pt modelId="{1C8AEB95-E1E7-4D62-B734-EA010F565B34}" type="parTrans" cxnId="{1F436660-9B36-4D7E-BBD8-C7614D073789}">
      <dgm:prSet/>
      <dgm:spPr/>
      <dgm:t>
        <a:bodyPr/>
        <a:lstStyle/>
        <a:p>
          <a:endParaRPr lang="en-US"/>
        </a:p>
      </dgm:t>
    </dgm:pt>
    <dgm:pt modelId="{5BBAD519-0F8D-4E47-AAA0-288784BFB007}" type="sibTrans" cxnId="{1F436660-9B36-4D7E-BBD8-C7614D073789}">
      <dgm:prSet/>
      <dgm:spPr/>
      <dgm:t>
        <a:bodyPr/>
        <a:lstStyle/>
        <a:p>
          <a:endParaRPr lang="en-US"/>
        </a:p>
      </dgm:t>
    </dgm:pt>
    <dgm:pt modelId="{7B8CBFB5-B0FB-48A1-A773-AEF3D01BC005}">
      <dgm:prSet/>
      <dgm:spPr/>
      <dgm:t>
        <a:bodyPr/>
        <a:lstStyle/>
        <a:p>
          <a:r>
            <a:rPr lang="en-US"/>
            <a:t>Identifying risks</a:t>
          </a:r>
        </a:p>
      </dgm:t>
    </dgm:pt>
    <dgm:pt modelId="{50C744F7-A3B7-4C33-9ED4-11117D365649}" type="parTrans" cxnId="{F6AE6AE4-762F-4DFC-A613-523EFF795839}">
      <dgm:prSet/>
      <dgm:spPr/>
      <dgm:t>
        <a:bodyPr/>
        <a:lstStyle/>
        <a:p>
          <a:endParaRPr lang="en-US"/>
        </a:p>
      </dgm:t>
    </dgm:pt>
    <dgm:pt modelId="{F3C6C6B5-910E-4B42-953E-0B1314E50FC6}" type="sibTrans" cxnId="{F6AE6AE4-762F-4DFC-A613-523EFF795839}">
      <dgm:prSet/>
      <dgm:spPr/>
      <dgm:t>
        <a:bodyPr/>
        <a:lstStyle/>
        <a:p>
          <a:endParaRPr lang="en-US"/>
        </a:p>
      </dgm:t>
    </dgm:pt>
    <dgm:pt modelId="{1E4A9992-A1D8-4E45-9399-54B8C856E2A2}">
      <dgm:prSet/>
      <dgm:spPr/>
      <dgm:t>
        <a:bodyPr/>
        <a:lstStyle/>
        <a:p>
          <a:r>
            <a:rPr lang="en-US"/>
            <a:t>Creating a separation of duties</a:t>
          </a:r>
        </a:p>
      </dgm:t>
    </dgm:pt>
    <dgm:pt modelId="{7A5DEE3E-7537-4619-B0D3-FBC9424308AD}" type="parTrans" cxnId="{A78F3CAF-0AD1-4BD4-B982-BF0C6F9F8D64}">
      <dgm:prSet/>
      <dgm:spPr/>
      <dgm:t>
        <a:bodyPr/>
        <a:lstStyle/>
        <a:p>
          <a:endParaRPr lang="en-US"/>
        </a:p>
      </dgm:t>
    </dgm:pt>
    <dgm:pt modelId="{B7EFB842-DAED-4518-A0F9-EB6B657719BF}" type="sibTrans" cxnId="{A78F3CAF-0AD1-4BD4-B982-BF0C6F9F8D64}">
      <dgm:prSet/>
      <dgm:spPr/>
      <dgm:t>
        <a:bodyPr/>
        <a:lstStyle/>
        <a:p>
          <a:endParaRPr lang="en-US"/>
        </a:p>
      </dgm:t>
    </dgm:pt>
    <dgm:pt modelId="{DDB72F94-2A19-4F95-82A3-EC7960E82F12}">
      <dgm:prSet/>
      <dgm:spPr/>
      <dgm:t>
        <a:bodyPr/>
        <a:lstStyle/>
        <a:p>
          <a:r>
            <a:rPr lang="en-US"/>
            <a:t>Safeguard physical and financial assets</a:t>
          </a:r>
        </a:p>
      </dgm:t>
    </dgm:pt>
    <dgm:pt modelId="{64DAF9F7-C581-49A9-A84F-503201887A3C}" type="parTrans" cxnId="{68CE7920-1041-4FF5-B04B-AE2959469BC4}">
      <dgm:prSet/>
      <dgm:spPr/>
      <dgm:t>
        <a:bodyPr/>
        <a:lstStyle/>
        <a:p>
          <a:endParaRPr lang="en-US"/>
        </a:p>
      </dgm:t>
    </dgm:pt>
    <dgm:pt modelId="{05353D93-1B68-474C-BFB7-A5309D6E4312}" type="sibTrans" cxnId="{68CE7920-1041-4FF5-B04B-AE2959469BC4}">
      <dgm:prSet/>
      <dgm:spPr/>
      <dgm:t>
        <a:bodyPr/>
        <a:lstStyle/>
        <a:p>
          <a:endParaRPr lang="en-US"/>
        </a:p>
      </dgm:t>
    </dgm:pt>
    <dgm:pt modelId="{35A4CE16-7964-4B48-B4E1-840E29A3E120}">
      <dgm:prSet/>
      <dgm:spPr/>
      <dgm:t>
        <a:bodyPr/>
        <a:lstStyle/>
        <a:p>
          <a:r>
            <a:rPr lang="en-US"/>
            <a:t>Efficiency of operations</a:t>
          </a:r>
        </a:p>
      </dgm:t>
    </dgm:pt>
    <dgm:pt modelId="{652CF08C-BCA2-4E7A-99EC-427692EF4455}" type="parTrans" cxnId="{2A69D06F-C8D1-4CCA-848E-11E2D23801AC}">
      <dgm:prSet/>
      <dgm:spPr/>
      <dgm:t>
        <a:bodyPr/>
        <a:lstStyle/>
        <a:p>
          <a:endParaRPr lang="en-US"/>
        </a:p>
      </dgm:t>
    </dgm:pt>
    <dgm:pt modelId="{B5EE5EA2-94CD-4617-B2C1-53E3277BB01F}" type="sibTrans" cxnId="{2A69D06F-C8D1-4CCA-848E-11E2D23801AC}">
      <dgm:prSet/>
      <dgm:spPr/>
      <dgm:t>
        <a:bodyPr/>
        <a:lstStyle/>
        <a:p>
          <a:endParaRPr lang="en-US"/>
        </a:p>
      </dgm:t>
    </dgm:pt>
    <dgm:pt modelId="{3B80CD0D-A1F0-4437-B3FB-7BC1F55FBD0E}">
      <dgm:prSet/>
      <dgm:spPr/>
      <dgm:t>
        <a:bodyPr/>
        <a:lstStyle/>
        <a:p>
          <a:r>
            <a:rPr lang="en-US"/>
            <a:t>Reliability of financial reporting</a:t>
          </a:r>
        </a:p>
      </dgm:t>
    </dgm:pt>
    <dgm:pt modelId="{92C3A8E3-3F13-435F-A3B4-CAC5528F840C}" type="parTrans" cxnId="{C42F2A4D-93FD-4D56-9FD1-7C19106A5ABE}">
      <dgm:prSet/>
      <dgm:spPr/>
      <dgm:t>
        <a:bodyPr/>
        <a:lstStyle/>
        <a:p>
          <a:endParaRPr lang="en-US"/>
        </a:p>
      </dgm:t>
    </dgm:pt>
    <dgm:pt modelId="{F8BBD193-FEB2-48F3-9716-17038BC7D04D}" type="sibTrans" cxnId="{C42F2A4D-93FD-4D56-9FD1-7C19106A5ABE}">
      <dgm:prSet/>
      <dgm:spPr/>
      <dgm:t>
        <a:bodyPr/>
        <a:lstStyle/>
        <a:p>
          <a:endParaRPr lang="en-US"/>
        </a:p>
      </dgm:t>
    </dgm:pt>
    <dgm:pt modelId="{07DCF642-14A0-48BA-847B-06CC114713B6}">
      <dgm:prSet/>
      <dgm:spPr/>
      <dgm:t>
        <a:bodyPr/>
        <a:lstStyle/>
        <a:p>
          <a:r>
            <a:rPr lang="en-US"/>
            <a:t>Compliance with legal requirements</a:t>
          </a:r>
        </a:p>
      </dgm:t>
    </dgm:pt>
    <dgm:pt modelId="{55389C8B-A96A-444A-99E4-598E4A2153D2}" type="parTrans" cxnId="{236C287B-C9B0-4A58-8812-0CC5FDA91DAC}">
      <dgm:prSet/>
      <dgm:spPr/>
      <dgm:t>
        <a:bodyPr/>
        <a:lstStyle/>
        <a:p>
          <a:endParaRPr lang="en-US"/>
        </a:p>
      </dgm:t>
    </dgm:pt>
    <dgm:pt modelId="{1117A8FB-5FB2-4CBB-92A6-C4A1004F97E7}" type="sibTrans" cxnId="{236C287B-C9B0-4A58-8812-0CC5FDA91DAC}">
      <dgm:prSet/>
      <dgm:spPr/>
      <dgm:t>
        <a:bodyPr/>
        <a:lstStyle/>
        <a:p>
          <a:endParaRPr lang="en-US"/>
        </a:p>
      </dgm:t>
    </dgm:pt>
    <dgm:pt modelId="{035ED8CF-5316-4D9E-B2BA-681F99E2B171}">
      <dgm:prSet/>
      <dgm:spPr/>
      <dgm:t>
        <a:bodyPr/>
        <a:lstStyle/>
        <a:p>
          <a:r>
            <a:rPr lang="en-US"/>
            <a:t>Minimize opportunities for fraud, employee error</a:t>
          </a:r>
        </a:p>
      </dgm:t>
    </dgm:pt>
    <dgm:pt modelId="{32FBFD15-DD38-44E9-AA96-1EBEDFBD199B}" type="parTrans" cxnId="{334DBCEF-4F84-4FAA-B431-D9A8396B7435}">
      <dgm:prSet/>
      <dgm:spPr/>
      <dgm:t>
        <a:bodyPr/>
        <a:lstStyle/>
        <a:p>
          <a:endParaRPr lang="en-US"/>
        </a:p>
      </dgm:t>
    </dgm:pt>
    <dgm:pt modelId="{E8E89291-CD75-4D01-8BE5-1F7DA979104B}" type="sibTrans" cxnId="{334DBCEF-4F84-4FAA-B431-D9A8396B7435}">
      <dgm:prSet/>
      <dgm:spPr/>
      <dgm:t>
        <a:bodyPr/>
        <a:lstStyle/>
        <a:p>
          <a:endParaRPr lang="en-US"/>
        </a:p>
      </dgm:t>
    </dgm:pt>
    <dgm:pt modelId="{EB54DD8A-A904-4F6C-B36F-37561D19CD89}" type="pres">
      <dgm:prSet presAssocID="{E09FE876-44B7-4B72-90DC-5DF738B22E66}" presName="vert0" presStyleCnt="0">
        <dgm:presLayoutVars>
          <dgm:dir/>
          <dgm:animOne val="branch"/>
          <dgm:animLvl val="lvl"/>
        </dgm:presLayoutVars>
      </dgm:prSet>
      <dgm:spPr/>
    </dgm:pt>
    <dgm:pt modelId="{4BABBD1B-A2AC-4C36-8689-205C6995DC58}" type="pres">
      <dgm:prSet presAssocID="{02C83980-83F8-413A-8DC1-5489EA60BCA6}" presName="thickLine" presStyleLbl="alignNode1" presStyleIdx="0" presStyleCnt="8"/>
      <dgm:spPr/>
    </dgm:pt>
    <dgm:pt modelId="{7D126829-4D15-43EE-9562-B671FBF31615}" type="pres">
      <dgm:prSet presAssocID="{02C83980-83F8-413A-8DC1-5489EA60BCA6}" presName="horz1" presStyleCnt="0"/>
      <dgm:spPr/>
    </dgm:pt>
    <dgm:pt modelId="{B8A780CA-CFEF-4B16-A390-3F3B3CB36AE5}" type="pres">
      <dgm:prSet presAssocID="{02C83980-83F8-413A-8DC1-5489EA60BCA6}" presName="tx1" presStyleLbl="revTx" presStyleIdx="0" presStyleCnt="8"/>
      <dgm:spPr/>
    </dgm:pt>
    <dgm:pt modelId="{D3E6B6BB-FADD-4F69-9C29-1ED71AA4F2EA}" type="pres">
      <dgm:prSet presAssocID="{02C83980-83F8-413A-8DC1-5489EA60BCA6}" presName="vert1" presStyleCnt="0"/>
      <dgm:spPr/>
    </dgm:pt>
    <dgm:pt modelId="{182D6069-8F81-457F-BB37-5041AC0650C3}" type="pres">
      <dgm:prSet presAssocID="{7B8CBFB5-B0FB-48A1-A773-AEF3D01BC005}" presName="thickLine" presStyleLbl="alignNode1" presStyleIdx="1" presStyleCnt="8"/>
      <dgm:spPr/>
    </dgm:pt>
    <dgm:pt modelId="{45EBD9B5-ACE6-4ECE-B228-2080A3669A92}" type="pres">
      <dgm:prSet presAssocID="{7B8CBFB5-B0FB-48A1-A773-AEF3D01BC005}" presName="horz1" presStyleCnt="0"/>
      <dgm:spPr/>
    </dgm:pt>
    <dgm:pt modelId="{EB0E5F6A-D7F9-4752-A5FD-6CFA65D29B5A}" type="pres">
      <dgm:prSet presAssocID="{7B8CBFB5-B0FB-48A1-A773-AEF3D01BC005}" presName="tx1" presStyleLbl="revTx" presStyleIdx="1" presStyleCnt="8"/>
      <dgm:spPr/>
    </dgm:pt>
    <dgm:pt modelId="{E7C7A85E-693C-4EE9-9199-244655D1342B}" type="pres">
      <dgm:prSet presAssocID="{7B8CBFB5-B0FB-48A1-A773-AEF3D01BC005}" presName="vert1" presStyleCnt="0"/>
      <dgm:spPr/>
    </dgm:pt>
    <dgm:pt modelId="{77AE2117-8678-4EFE-A775-552C6BDAE656}" type="pres">
      <dgm:prSet presAssocID="{1E4A9992-A1D8-4E45-9399-54B8C856E2A2}" presName="thickLine" presStyleLbl="alignNode1" presStyleIdx="2" presStyleCnt="8"/>
      <dgm:spPr/>
    </dgm:pt>
    <dgm:pt modelId="{9316E6E5-47FA-42E0-B14B-0528B047DDB0}" type="pres">
      <dgm:prSet presAssocID="{1E4A9992-A1D8-4E45-9399-54B8C856E2A2}" presName="horz1" presStyleCnt="0"/>
      <dgm:spPr/>
    </dgm:pt>
    <dgm:pt modelId="{D4C384C8-8C1B-41E0-B7CA-CA4B1D539AAA}" type="pres">
      <dgm:prSet presAssocID="{1E4A9992-A1D8-4E45-9399-54B8C856E2A2}" presName="tx1" presStyleLbl="revTx" presStyleIdx="2" presStyleCnt="8"/>
      <dgm:spPr/>
    </dgm:pt>
    <dgm:pt modelId="{6CDD6735-EA94-4992-B9BC-885F46AB6539}" type="pres">
      <dgm:prSet presAssocID="{1E4A9992-A1D8-4E45-9399-54B8C856E2A2}" presName="vert1" presStyleCnt="0"/>
      <dgm:spPr/>
    </dgm:pt>
    <dgm:pt modelId="{CE1D099C-E873-43C7-B7DD-4894E3A2B98B}" type="pres">
      <dgm:prSet presAssocID="{DDB72F94-2A19-4F95-82A3-EC7960E82F12}" presName="thickLine" presStyleLbl="alignNode1" presStyleIdx="3" presStyleCnt="8"/>
      <dgm:spPr/>
    </dgm:pt>
    <dgm:pt modelId="{D008856B-55D1-470A-91D6-A581DCAE8DCC}" type="pres">
      <dgm:prSet presAssocID="{DDB72F94-2A19-4F95-82A3-EC7960E82F12}" presName="horz1" presStyleCnt="0"/>
      <dgm:spPr/>
    </dgm:pt>
    <dgm:pt modelId="{73B3E15D-3B12-49BC-9499-BB95F5969C03}" type="pres">
      <dgm:prSet presAssocID="{DDB72F94-2A19-4F95-82A3-EC7960E82F12}" presName="tx1" presStyleLbl="revTx" presStyleIdx="3" presStyleCnt="8"/>
      <dgm:spPr/>
    </dgm:pt>
    <dgm:pt modelId="{737F7527-9011-4ED1-8BC3-C8269C0CF928}" type="pres">
      <dgm:prSet presAssocID="{DDB72F94-2A19-4F95-82A3-EC7960E82F12}" presName="vert1" presStyleCnt="0"/>
      <dgm:spPr/>
    </dgm:pt>
    <dgm:pt modelId="{49CDE2D2-C119-4889-8949-AE280DC9552C}" type="pres">
      <dgm:prSet presAssocID="{35A4CE16-7964-4B48-B4E1-840E29A3E120}" presName="thickLine" presStyleLbl="alignNode1" presStyleIdx="4" presStyleCnt="8"/>
      <dgm:spPr/>
    </dgm:pt>
    <dgm:pt modelId="{3DBE98EF-0997-4E11-8992-835B87C7D372}" type="pres">
      <dgm:prSet presAssocID="{35A4CE16-7964-4B48-B4E1-840E29A3E120}" presName="horz1" presStyleCnt="0"/>
      <dgm:spPr/>
    </dgm:pt>
    <dgm:pt modelId="{2F2A1353-154C-456C-9871-ABA58E0720AA}" type="pres">
      <dgm:prSet presAssocID="{35A4CE16-7964-4B48-B4E1-840E29A3E120}" presName="tx1" presStyleLbl="revTx" presStyleIdx="4" presStyleCnt="8"/>
      <dgm:spPr/>
    </dgm:pt>
    <dgm:pt modelId="{68E8C265-9254-46B9-9468-9C821B7EBEAD}" type="pres">
      <dgm:prSet presAssocID="{35A4CE16-7964-4B48-B4E1-840E29A3E120}" presName="vert1" presStyleCnt="0"/>
      <dgm:spPr/>
    </dgm:pt>
    <dgm:pt modelId="{46650BBF-28E8-4D47-A8AE-7F96F0DDE8EC}" type="pres">
      <dgm:prSet presAssocID="{3B80CD0D-A1F0-4437-B3FB-7BC1F55FBD0E}" presName="thickLine" presStyleLbl="alignNode1" presStyleIdx="5" presStyleCnt="8"/>
      <dgm:spPr/>
    </dgm:pt>
    <dgm:pt modelId="{BF67CFE3-3326-4C94-922A-D30E6EA95050}" type="pres">
      <dgm:prSet presAssocID="{3B80CD0D-A1F0-4437-B3FB-7BC1F55FBD0E}" presName="horz1" presStyleCnt="0"/>
      <dgm:spPr/>
    </dgm:pt>
    <dgm:pt modelId="{C6A1BE43-9141-46E8-AE1B-7A2019CC0844}" type="pres">
      <dgm:prSet presAssocID="{3B80CD0D-A1F0-4437-B3FB-7BC1F55FBD0E}" presName="tx1" presStyleLbl="revTx" presStyleIdx="5" presStyleCnt="8"/>
      <dgm:spPr/>
    </dgm:pt>
    <dgm:pt modelId="{16EDE608-4D52-496A-AF0B-53A0438A80D5}" type="pres">
      <dgm:prSet presAssocID="{3B80CD0D-A1F0-4437-B3FB-7BC1F55FBD0E}" presName="vert1" presStyleCnt="0"/>
      <dgm:spPr/>
    </dgm:pt>
    <dgm:pt modelId="{224EB857-9E45-4994-86B2-DD8ADC1EC6D4}" type="pres">
      <dgm:prSet presAssocID="{07DCF642-14A0-48BA-847B-06CC114713B6}" presName="thickLine" presStyleLbl="alignNode1" presStyleIdx="6" presStyleCnt="8"/>
      <dgm:spPr/>
    </dgm:pt>
    <dgm:pt modelId="{300E59EC-8C1E-4B73-8F8B-A3003D2FAB18}" type="pres">
      <dgm:prSet presAssocID="{07DCF642-14A0-48BA-847B-06CC114713B6}" presName="horz1" presStyleCnt="0"/>
      <dgm:spPr/>
    </dgm:pt>
    <dgm:pt modelId="{6134F90E-9EF7-4427-B94F-61959A0E11AE}" type="pres">
      <dgm:prSet presAssocID="{07DCF642-14A0-48BA-847B-06CC114713B6}" presName="tx1" presStyleLbl="revTx" presStyleIdx="6" presStyleCnt="8"/>
      <dgm:spPr/>
    </dgm:pt>
    <dgm:pt modelId="{E7D423C3-C9B8-4603-AC09-136DBE5FD4B2}" type="pres">
      <dgm:prSet presAssocID="{07DCF642-14A0-48BA-847B-06CC114713B6}" presName="vert1" presStyleCnt="0"/>
      <dgm:spPr/>
    </dgm:pt>
    <dgm:pt modelId="{040AB8D0-0B7D-4709-ABFA-709170269A64}" type="pres">
      <dgm:prSet presAssocID="{035ED8CF-5316-4D9E-B2BA-681F99E2B171}" presName="thickLine" presStyleLbl="alignNode1" presStyleIdx="7" presStyleCnt="8"/>
      <dgm:spPr/>
    </dgm:pt>
    <dgm:pt modelId="{EFFF4D85-EB28-4947-BE82-C71E0C912715}" type="pres">
      <dgm:prSet presAssocID="{035ED8CF-5316-4D9E-B2BA-681F99E2B171}" presName="horz1" presStyleCnt="0"/>
      <dgm:spPr/>
    </dgm:pt>
    <dgm:pt modelId="{9F799064-B3AE-4EF6-982D-179C349F0D6F}" type="pres">
      <dgm:prSet presAssocID="{035ED8CF-5316-4D9E-B2BA-681F99E2B171}" presName="tx1" presStyleLbl="revTx" presStyleIdx="7" presStyleCnt="8"/>
      <dgm:spPr/>
    </dgm:pt>
    <dgm:pt modelId="{B5A21FA2-E717-4654-A08A-95828D4C4ECD}" type="pres">
      <dgm:prSet presAssocID="{035ED8CF-5316-4D9E-B2BA-681F99E2B171}" presName="vert1" presStyleCnt="0"/>
      <dgm:spPr/>
    </dgm:pt>
  </dgm:ptLst>
  <dgm:cxnLst>
    <dgm:cxn modelId="{68CE7920-1041-4FF5-B04B-AE2959469BC4}" srcId="{E09FE876-44B7-4B72-90DC-5DF738B22E66}" destId="{DDB72F94-2A19-4F95-82A3-EC7960E82F12}" srcOrd="3" destOrd="0" parTransId="{64DAF9F7-C581-49A9-A84F-503201887A3C}" sibTransId="{05353D93-1B68-474C-BFB7-A5309D6E4312}"/>
    <dgm:cxn modelId="{1F436660-9B36-4D7E-BBD8-C7614D073789}" srcId="{E09FE876-44B7-4B72-90DC-5DF738B22E66}" destId="{02C83980-83F8-413A-8DC1-5489EA60BCA6}" srcOrd="0" destOrd="0" parTransId="{1C8AEB95-E1E7-4D62-B734-EA010F565B34}" sibTransId="{5BBAD519-0F8D-4E47-AAA0-288784BFB007}"/>
    <dgm:cxn modelId="{DC2DC061-1C4B-4133-B721-7FD417632568}" type="presOf" srcId="{07DCF642-14A0-48BA-847B-06CC114713B6}" destId="{6134F90E-9EF7-4427-B94F-61959A0E11AE}" srcOrd="0" destOrd="0" presId="urn:microsoft.com/office/officeart/2008/layout/LinedList"/>
    <dgm:cxn modelId="{C42F2A4D-93FD-4D56-9FD1-7C19106A5ABE}" srcId="{E09FE876-44B7-4B72-90DC-5DF738B22E66}" destId="{3B80CD0D-A1F0-4437-B3FB-7BC1F55FBD0E}" srcOrd="5" destOrd="0" parTransId="{92C3A8E3-3F13-435F-A3B4-CAC5528F840C}" sibTransId="{F8BBD193-FEB2-48F3-9716-17038BC7D04D}"/>
    <dgm:cxn modelId="{2A69D06F-C8D1-4CCA-848E-11E2D23801AC}" srcId="{E09FE876-44B7-4B72-90DC-5DF738B22E66}" destId="{35A4CE16-7964-4B48-B4E1-840E29A3E120}" srcOrd="4" destOrd="0" parTransId="{652CF08C-BCA2-4E7A-99EC-427692EF4455}" sibTransId="{B5EE5EA2-94CD-4617-B2C1-53E3277BB01F}"/>
    <dgm:cxn modelId="{236C287B-C9B0-4A58-8812-0CC5FDA91DAC}" srcId="{E09FE876-44B7-4B72-90DC-5DF738B22E66}" destId="{07DCF642-14A0-48BA-847B-06CC114713B6}" srcOrd="6" destOrd="0" parTransId="{55389C8B-A96A-444A-99E4-598E4A2153D2}" sibTransId="{1117A8FB-5FB2-4CBB-92A6-C4A1004F97E7}"/>
    <dgm:cxn modelId="{208AD987-2C2A-405E-ACA2-76020691BF6B}" type="presOf" srcId="{1E4A9992-A1D8-4E45-9399-54B8C856E2A2}" destId="{D4C384C8-8C1B-41E0-B7CA-CA4B1D539AAA}" srcOrd="0" destOrd="0" presId="urn:microsoft.com/office/officeart/2008/layout/LinedList"/>
    <dgm:cxn modelId="{4378E89C-C03A-4B18-81F1-38D67C448F5D}" type="presOf" srcId="{02C83980-83F8-413A-8DC1-5489EA60BCA6}" destId="{B8A780CA-CFEF-4B16-A390-3F3B3CB36AE5}" srcOrd="0" destOrd="0" presId="urn:microsoft.com/office/officeart/2008/layout/LinedList"/>
    <dgm:cxn modelId="{6AB28BA3-BC2C-4BA5-A7EE-D6EB2118D748}" type="presOf" srcId="{7B8CBFB5-B0FB-48A1-A773-AEF3D01BC005}" destId="{EB0E5F6A-D7F9-4752-A5FD-6CFA65D29B5A}" srcOrd="0" destOrd="0" presId="urn:microsoft.com/office/officeart/2008/layout/LinedList"/>
    <dgm:cxn modelId="{1C836AA8-49A9-4613-974D-1513020FD631}" type="presOf" srcId="{035ED8CF-5316-4D9E-B2BA-681F99E2B171}" destId="{9F799064-B3AE-4EF6-982D-179C349F0D6F}" srcOrd="0" destOrd="0" presId="urn:microsoft.com/office/officeart/2008/layout/LinedList"/>
    <dgm:cxn modelId="{B4A4ACA8-E1C5-4CBA-B288-A860829DA9B4}" type="presOf" srcId="{E09FE876-44B7-4B72-90DC-5DF738B22E66}" destId="{EB54DD8A-A904-4F6C-B36F-37561D19CD89}" srcOrd="0" destOrd="0" presId="urn:microsoft.com/office/officeart/2008/layout/LinedList"/>
    <dgm:cxn modelId="{A78F3CAF-0AD1-4BD4-B982-BF0C6F9F8D64}" srcId="{E09FE876-44B7-4B72-90DC-5DF738B22E66}" destId="{1E4A9992-A1D8-4E45-9399-54B8C856E2A2}" srcOrd="2" destOrd="0" parTransId="{7A5DEE3E-7537-4619-B0D3-FBC9424308AD}" sibTransId="{B7EFB842-DAED-4518-A0F9-EB6B657719BF}"/>
    <dgm:cxn modelId="{E3DE31D5-4BD5-497D-935A-5515ED50A66D}" type="presOf" srcId="{3B80CD0D-A1F0-4437-B3FB-7BC1F55FBD0E}" destId="{C6A1BE43-9141-46E8-AE1B-7A2019CC0844}" srcOrd="0" destOrd="0" presId="urn:microsoft.com/office/officeart/2008/layout/LinedList"/>
    <dgm:cxn modelId="{F6AE6AE4-762F-4DFC-A613-523EFF795839}" srcId="{E09FE876-44B7-4B72-90DC-5DF738B22E66}" destId="{7B8CBFB5-B0FB-48A1-A773-AEF3D01BC005}" srcOrd="1" destOrd="0" parTransId="{50C744F7-A3B7-4C33-9ED4-11117D365649}" sibTransId="{F3C6C6B5-910E-4B42-953E-0B1314E50FC6}"/>
    <dgm:cxn modelId="{3FC21CE8-A6BD-4EA5-9AEF-E3C723C2DB77}" type="presOf" srcId="{DDB72F94-2A19-4F95-82A3-EC7960E82F12}" destId="{73B3E15D-3B12-49BC-9499-BB95F5969C03}" srcOrd="0" destOrd="0" presId="urn:microsoft.com/office/officeart/2008/layout/LinedList"/>
    <dgm:cxn modelId="{334DBCEF-4F84-4FAA-B431-D9A8396B7435}" srcId="{E09FE876-44B7-4B72-90DC-5DF738B22E66}" destId="{035ED8CF-5316-4D9E-B2BA-681F99E2B171}" srcOrd="7" destOrd="0" parTransId="{32FBFD15-DD38-44E9-AA96-1EBEDFBD199B}" sibTransId="{E8E89291-CD75-4D01-8BE5-1F7DA979104B}"/>
    <dgm:cxn modelId="{962BCCF0-C488-44B7-BE3A-5D3F7101694A}" type="presOf" srcId="{35A4CE16-7964-4B48-B4E1-840E29A3E120}" destId="{2F2A1353-154C-456C-9871-ABA58E0720AA}" srcOrd="0" destOrd="0" presId="urn:microsoft.com/office/officeart/2008/layout/LinedList"/>
    <dgm:cxn modelId="{44B5AE39-4A1D-444C-B65D-36981365764A}" type="presParOf" srcId="{EB54DD8A-A904-4F6C-B36F-37561D19CD89}" destId="{4BABBD1B-A2AC-4C36-8689-205C6995DC58}" srcOrd="0" destOrd="0" presId="urn:microsoft.com/office/officeart/2008/layout/LinedList"/>
    <dgm:cxn modelId="{7B708BDD-FB6D-4C06-A188-8D86BBA915E5}" type="presParOf" srcId="{EB54DD8A-A904-4F6C-B36F-37561D19CD89}" destId="{7D126829-4D15-43EE-9562-B671FBF31615}" srcOrd="1" destOrd="0" presId="urn:microsoft.com/office/officeart/2008/layout/LinedList"/>
    <dgm:cxn modelId="{AAB47382-073C-4AFC-BA97-DB31CE463AF5}" type="presParOf" srcId="{7D126829-4D15-43EE-9562-B671FBF31615}" destId="{B8A780CA-CFEF-4B16-A390-3F3B3CB36AE5}" srcOrd="0" destOrd="0" presId="urn:microsoft.com/office/officeart/2008/layout/LinedList"/>
    <dgm:cxn modelId="{56D310E2-DDAD-44D2-A17C-16060CBF5DAF}" type="presParOf" srcId="{7D126829-4D15-43EE-9562-B671FBF31615}" destId="{D3E6B6BB-FADD-4F69-9C29-1ED71AA4F2EA}" srcOrd="1" destOrd="0" presId="urn:microsoft.com/office/officeart/2008/layout/LinedList"/>
    <dgm:cxn modelId="{4D2C70E4-E1B1-4C75-A895-702863C4EC20}" type="presParOf" srcId="{EB54DD8A-A904-4F6C-B36F-37561D19CD89}" destId="{182D6069-8F81-457F-BB37-5041AC0650C3}" srcOrd="2" destOrd="0" presId="urn:microsoft.com/office/officeart/2008/layout/LinedList"/>
    <dgm:cxn modelId="{BA30E17C-8F14-4561-90CA-CD2EE720C432}" type="presParOf" srcId="{EB54DD8A-A904-4F6C-B36F-37561D19CD89}" destId="{45EBD9B5-ACE6-4ECE-B228-2080A3669A92}" srcOrd="3" destOrd="0" presId="urn:microsoft.com/office/officeart/2008/layout/LinedList"/>
    <dgm:cxn modelId="{257790E9-9084-4EA8-838A-7083D2C6892A}" type="presParOf" srcId="{45EBD9B5-ACE6-4ECE-B228-2080A3669A92}" destId="{EB0E5F6A-D7F9-4752-A5FD-6CFA65D29B5A}" srcOrd="0" destOrd="0" presId="urn:microsoft.com/office/officeart/2008/layout/LinedList"/>
    <dgm:cxn modelId="{50A38E4E-8046-4538-B742-EB280B373123}" type="presParOf" srcId="{45EBD9B5-ACE6-4ECE-B228-2080A3669A92}" destId="{E7C7A85E-693C-4EE9-9199-244655D1342B}" srcOrd="1" destOrd="0" presId="urn:microsoft.com/office/officeart/2008/layout/LinedList"/>
    <dgm:cxn modelId="{F2E45385-F976-40E1-AB33-3E0C0FBAEFA5}" type="presParOf" srcId="{EB54DD8A-A904-4F6C-B36F-37561D19CD89}" destId="{77AE2117-8678-4EFE-A775-552C6BDAE656}" srcOrd="4" destOrd="0" presId="urn:microsoft.com/office/officeart/2008/layout/LinedList"/>
    <dgm:cxn modelId="{297A2525-0E66-477F-8D24-D356A6E0DE66}" type="presParOf" srcId="{EB54DD8A-A904-4F6C-B36F-37561D19CD89}" destId="{9316E6E5-47FA-42E0-B14B-0528B047DDB0}" srcOrd="5" destOrd="0" presId="urn:microsoft.com/office/officeart/2008/layout/LinedList"/>
    <dgm:cxn modelId="{0AC519BB-7732-458E-A792-F99C4954D2F0}" type="presParOf" srcId="{9316E6E5-47FA-42E0-B14B-0528B047DDB0}" destId="{D4C384C8-8C1B-41E0-B7CA-CA4B1D539AAA}" srcOrd="0" destOrd="0" presId="urn:microsoft.com/office/officeart/2008/layout/LinedList"/>
    <dgm:cxn modelId="{29CF9FC9-A6E0-4BD7-B568-0F589F087008}" type="presParOf" srcId="{9316E6E5-47FA-42E0-B14B-0528B047DDB0}" destId="{6CDD6735-EA94-4992-B9BC-885F46AB6539}" srcOrd="1" destOrd="0" presId="urn:microsoft.com/office/officeart/2008/layout/LinedList"/>
    <dgm:cxn modelId="{7CE74D3E-C47F-4827-B8A9-6EE5D03103ED}" type="presParOf" srcId="{EB54DD8A-A904-4F6C-B36F-37561D19CD89}" destId="{CE1D099C-E873-43C7-B7DD-4894E3A2B98B}" srcOrd="6" destOrd="0" presId="urn:microsoft.com/office/officeart/2008/layout/LinedList"/>
    <dgm:cxn modelId="{4D575EB2-A2B3-46C2-A50D-806BF11F6104}" type="presParOf" srcId="{EB54DD8A-A904-4F6C-B36F-37561D19CD89}" destId="{D008856B-55D1-470A-91D6-A581DCAE8DCC}" srcOrd="7" destOrd="0" presId="urn:microsoft.com/office/officeart/2008/layout/LinedList"/>
    <dgm:cxn modelId="{AB12E166-C3A1-4958-BDE4-4E57610D5E8B}" type="presParOf" srcId="{D008856B-55D1-470A-91D6-A581DCAE8DCC}" destId="{73B3E15D-3B12-49BC-9499-BB95F5969C03}" srcOrd="0" destOrd="0" presId="urn:microsoft.com/office/officeart/2008/layout/LinedList"/>
    <dgm:cxn modelId="{5018525C-2434-45AB-9BDC-B35C4261CAF2}" type="presParOf" srcId="{D008856B-55D1-470A-91D6-A581DCAE8DCC}" destId="{737F7527-9011-4ED1-8BC3-C8269C0CF928}" srcOrd="1" destOrd="0" presId="urn:microsoft.com/office/officeart/2008/layout/LinedList"/>
    <dgm:cxn modelId="{02B8F055-1A97-4682-9241-680405294A2E}" type="presParOf" srcId="{EB54DD8A-A904-4F6C-B36F-37561D19CD89}" destId="{49CDE2D2-C119-4889-8949-AE280DC9552C}" srcOrd="8" destOrd="0" presId="urn:microsoft.com/office/officeart/2008/layout/LinedList"/>
    <dgm:cxn modelId="{028162EF-C7C2-4EB4-A878-964C69EB6442}" type="presParOf" srcId="{EB54DD8A-A904-4F6C-B36F-37561D19CD89}" destId="{3DBE98EF-0997-4E11-8992-835B87C7D372}" srcOrd="9" destOrd="0" presId="urn:microsoft.com/office/officeart/2008/layout/LinedList"/>
    <dgm:cxn modelId="{805B6529-77DC-46F5-B3CB-A930EF1DF861}" type="presParOf" srcId="{3DBE98EF-0997-4E11-8992-835B87C7D372}" destId="{2F2A1353-154C-456C-9871-ABA58E0720AA}" srcOrd="0" destOrd="0" presId="urn:microsoft.com/office/officeart/2008/layout/LinedList"/>
    <dgm:cxn modelId="{A649D917-EC0E-4AC9-9B61-A30810857B5B}" type="presParOf" srcId="{3DBE98EF-0997-4E11-8992-835B87C7D372}" destId="{68E8C265-9254-46B9-9468-9C821B7EBEAD}" srcOrd="1" destOrd="0" presId="urn:microsoft.com/office/officeart/2008/layout/LinedList"/>
    <dgm:cxn modelId="{A339F50D-722D-43E3-82D7-B07E13F4A9CB}" type="presParOf" srcId="{EB54DD8A-A904-4F6C-B36F-37561D19CD89}" destId="{46650BBF-28E8-4D47-A8AE-7F96F0DDE8EC}" srcOrd="10" destOrd="0" presId="urn:microsoft.com/office/officeart/2008/layout/LinedList"/>
    <dgm:cxn modelId="{9C930D61-A930-4243-B0FB-CF4C2F465CBE}" type="presParOf" srcId="{EB54DD8A-A904-4F6C-B36F-37561D19CD89}" destId="{BF67CFE3-3326-4C94-922A-D30E6EA95050}" srcOrd="11" destOrd="0" presId="urn:microsoft.com/office/officeart/2008/layout/LinedList"/>
    <dgm:cxn modelId="{5041ABAF-1A34-4A99-8FE8-3B3416EFCFAB}" type="presParOf" srcId="{BF67CFE3-3326-4C94-922A-D30E6EA95050}" destId="{C6A1BE43-9141-46E8-AE1B-7A2019CC0844}" srcOrd="0" destOrd="0" presId="urn:microsoft.com/office/officeart/2008/layout/LinedList"/>
    <dgm:cxn modelId="{53C030D4-C0EB-4BD5-AF6D-10D9638D40D4}" type="presParOf" srcId="{BF67CFE3-3326-4C94-922A-D30E6EA95050}" destId="{16EDE608-4D52-496A-AF0B-53A0438A80D5}" srcOrd="1" destOrd="0" presId="urn:microsoft.com/office/officeart/2008/layout/LinedList"/>
    <dgm:cxn modelId="{3D51691E-5980-4EB3-AFAC-8B31AD041D90}" type="presParOf" srcId="{EB54DD8A-A904-4F6C-B36F-37561D19CD89}" destId="{224EB857-9E45-4994-86B2-DD8ADC1EC6D4}" srcOrd="12" destOrd="0" presId="urn:microsoft.com/office/officeart/2008/layout/LinedList"/>
    <dgm:cxn modelId="{800814CE-3F0F-4D09-A2AE-0AE881CBA9D6}" type="presParOf" srcId="{EB54DD8A-A904-4F6C-B36F-37561D19CD89}" destId="{300E59EC-8C1E-4B73-8F8B-A3003D2FAB18}" srcOrd="13" destOrd="0" presId="urn:microsoft.com/office/officeart/2008/layout/LinedList"/>
    <dgm:cxn modelId="{78325324-05C2-42C6-AE3E-E3F0EA14E274}" type="presParOf" srcId="{300E59EC-8C1E-4B73-8F8B-A3003D2FAB18}" destId="{6134F90E-9EF7-4427-B94F-61959A0E11AE}" srcOrd="0" destOrd="0" presId="urn:microsoft.com/office/officeart/2008/layout/LinedList"/>
    <dgm:cxn modelId="{00120DFA-1FDC-4182-A26F-E83433C4C7DF}" type="presParOf" srcId="{300E59EC-8C1E-4B73-8F8B-A3003D2FAB18}" destId="{E7D423C3-C9B8-4603-AC09-136DBE5FD4B2}" srcOrd="1" destOrd="0" presId="urn:microsoft.com/office/officeart/2008/layout/LinedList"/>
    <dgm:cxn modelId="{E544DB07-C933-47E2-A40D-75AB30D2C3E7}" type="presParOf" srcId="{EB54DD8A-A904-4F6C-B36F-37561D19CD89}" destId="{040AB8D0-0B7D-4709-ABFA-709170269A64}" srcOrd="14" destOrd="0" presId="urn:microsoft.com/office/officeart/2008/layout/LinedList"/>
    <dgm:cxn modelId="{4585E280-9D6F-45BD-BB58-4B7D9CA402EC}" type="presParOf" srcId="{EB54DD8A-A904-4F6C-B36F-37561D19CD89}" destId="{EFFF4D85-EB28-4947-BE82-C71E0C912715}" srcOrd="15" destOrd="0" presId="urn:microsoft.com/office/officeart/2008/layout/LinedList"/>
    <dgm:cxn modelId="{D53451DB-1575-4B03-9FA6-D01ABEDDD526}" type="presParOf" srcId="{EFFF4D85-EB28-4947-BE82-C71E0C912715}" destId="{9F799064-B3AE-4EF6-982D-179C349F0D6F}" srcOrd="0" destOrd="0" presId="urn:microsoft.com/office/officeart/2008/layout/LinedList"/>
    <dgm:cxn modelId="{43678EA2-DF26-48C6-B2DA-8B41C9226C3B}" type="presParOf" srcId="{EFFF4D85-EB28-4947-BE82-C71E0C912715}" destId="{B5A21FA2-E717-4654-A08A-95828D4C4E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B708D2E-4E40-495C-9375-389062B8157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F2A34279-8EB8-4EB0-952B-77A248D1145C}">
      <dgm:prSet phldrT="[Text]" custT="1"/>
      <dgm:spPr/>
      <dgm:t>
        <a:bodyPr/>
        <a:lstStyle/>
        <a:p>
          <a:r>
            <a:rPr lang="en-US" sz="1600" dirty="0">
              <a:solidFill>
                <a:srgbClr val="101010"/>
              </a:solidFill>
              <a:latin typeface="Calibri"/>
              <a:cs typeface="Calibri"/>
            </a:rPr>
            <a:t>Investment</a:t>
          </a:r>
          <a:r>
            <a:rPr lang="en-US" sz="1600" spc="-88" dirty="0">
              <a:solidFill>
                <a:srgbClr val="101010"/>
              </a:solidFill>
              <a:latin typeface="Calibri"/>
              <a:cs typeface="Calibri"/>
            </a:rPr>
            <a:t> </a:t>
          </a:r>
          <a:r>
            <a:rPr lang="en-US" sz="1600" spc="-9" dirty="0">
              <a:solidFill>
                <a:srgbClr val="101010"/>
              </a:solidFill>
              <a:latin typeface="Calibri"/>
              <a:cs typeface="Calibri"/>
            </a:rPr>
            <a:t>Authorization</a:t>
          </a:r>
          <a:endParaRPr lang="en-US" sz="1600" dirty="0"/>
        </a:p>
      </dgm:t>
    </dgm:pt>
    <dgm:pt modelId="{9DEDFB2E-9383-41B6-A37D-018E8BEAC0F7}" type="parTrans" cxnId="{6FED9633-6FF0-478F-BB36-0425FABF471D}">
      <dgm:prSet/>
      <dgm:spPr/>
      <dgm:t>
        <a:bodyPr/>
        <a:lstStyle/>
        <a:p>
          <a:endParaRPr lang="en-US"/>
        </a:p>
      </dgm:t>
    </dgm:pt>
    <dgm:pt modelId="{146A335B-4B53-4C6E-A70E-77BFCF9A19B1}" type="sibTrans" cxnId="{6FED9633-6FF0-478F-BB36-0425FABF471D}">
      <dgm:prSet/>
      <dgm:spPr/>
      <dgm:t>
        <a:bodyPr/>
        <a:lstStyle/>
        <a:p>
          <a:endParaRPr lang="en-US"/>
        </a:p>
      </dgm:t>
    </dgm:pt>
    <dgm:pt modelId="{4E34AE14-A7DC-41E7-B337-032FB7E59406}">
      <dgm:prSet custT="1"/>
      <dgm:spPr/>
      <dgm:t>
        <a:bodyPr/>
        <a:lstStyle/>
        <a:p>
          <a:r>
            <a:rPr lang="en-US" sz="1600" spc="-9">
              <a:solidFill>
                <a:srgbClr val="101010"/>
              </a:solidFill>
              <a:latin typeface="Calibri"/>
              <a:cs typeface="Calibri"/>
            </a:rPr>
            <a:t>Authorized</a:t>
          </a:r>
          <a:r>
            <a:rPr lang="en-US" sz="1600" spc="-26">
              <a:solidFill>
                <a:srgbClr val="101010"/>
              </a:solidFill>
              <a:latin typeface="Calibri"/>
              <a:cs typeface="Calibri"/>
            </a:rPr>
            <a:t> </a:t>
          </a:r>
          <a:r>
            <a:rPr lang="en-US" sz="1600">
              <a:solidFill>
                <a:srgbClr val="101010"/>
              </a:solidFill>
              <a:latin typeface="Calibri"/>
              <a:cs typeface="Calibri"/>
            </a:rPr>
            <a:t>decision</a:t>
          </a:r>
          <a:r>
            <a:rPr lang="en-US" sz="1600" spc="-18">
              <a:solidFill>
                <a:srgbClr val="101010"/>
              </a:solidFill>
              <a:latin typeface="Calibri"/>
              <a:cs typeface="Calibri"/>
            </a:rPr>
            <a:t> </a:t>
          </a:r>
          <a:r>
            <a:rPr lang="en-US" sz="1600" spc="-9">
              <a:solidFill>
                <a:srgbClr val="101010"/>
              </a:solidFill>
              <a:latin typeface="Calibri"/>
              <a:cs typeface="Calibri"/>
            </a:rPr>
            <a:t>makers</a:t>
          </a:r>
          <a:endParaRPr lang="en-US" sz="1600" dirty="0">
            <a:latin typeface="Calibri"/>
            <a:cs typeface="Calibri"/>
          </a:endParaRPr>
        </a:p>
      </dgm:t>
    </dgm:pt>
    <dgm:pt modelId="{F8D11EAC-1365-4D02-A0C9-833FA011F4C6}" type="parTrans" cxnId="{03538AAC-3804-472F-A957-4ACF42BC333F}">
      <dgm:prSet/>
      <dgm:spPr/>
      <dgm:t>
        <a:bodyPr/>
        <a:lstStyle/>
        <a:p>
          <a:endParaRPr lang="en-US"/>
        </a:p>
      </dgm:t>
    </dgm:pt>
    <dgm:pt modelId="{35057A2F-60C3-4B25-AF71-F1721571803B}" type="sibTrans" cxnId="{03538AAC-3804-472F-A957-4ACF42BC333F}">
      <dgm:prSet/>
      <dgm:spPr/>
      <dgm:t>
        <a:bodyPr/>
        <a:lstStyle/>
        <a:p>
          <a:endParaRPr lang="en-US"/>
        </a:p>
      </dgm:t>
    </dgm:pt>
    <dgm:pt modelId="{4522606E-B4C6-486E-BE9E-A7CC772378F5}">
      <dgm:prSet custT="1"/>
      <dgm:spPr/>
      <dgm:t>
        <a:bodyPr/>
        <a:lstStyle/>
        <a:p>
          <a:r>
            <a:rPr lang="en-US" sz="1600">
              <a:solidFill>
                <a:srgbClr val="101010"/>
              </a:solidFill>
              <a:latin typeface="Calibri"/>
              <a:cs typeface="Calibri"/>
            </a:rPr>
            <a:t>Guidelines</a:t>
          </a:r>
          <a:r>
            <a:rPr lang="en-US" sz="1600" spc="-13">
              <a:solidFill>
                <a:srgbClr val="101010"/>
              </a:solidFill>
              <a:latin typeface="Calibri"/>
              <a:cs typeface="Calibri"/>
            </a:rPr>
            <a:t> </a:t>
          </a:r>
          <a:r>
            <a:rPr lang="en-US" sz="1600">
              <a:solidFill>
                <a:srgbClr val="101010"/>
              </a:solidFill>
              <a:latin typeface="Calibri"/>
              <a:cs typeface="Calibri"/>
            </a:rPr>
            <a:t>on</a:t>
          </a:r>
          <a:r>
            <a:rPr lang="en-US" sz="1600" spc="-31">
              <a:solidFill>
                <a:srgbClr val="101010"/>
              </a:solidFill>
              <a:latin typeface="Calibri"/>
              <a:cs typeface="Calibri"/>
            </a:rPr>
            <a:t> </a:t>
          </a:r>
          <a:r>
            <a:rPr lang="en-US" sz="1600" spc="-9">
              <a:solidFill>
                <a:srgbClr val="101010"/>
              </a:solidFill>
              <a:latin typeface="Calibri"/>
              <a:cs typeface="Calibri"/>
            </a:rPr>
            <a:t>permitted</a:t>
          </a:r>
          <a:r>
            <a:rPr lang="en-US" sz="1600" spc="-4">
              <a:solidFill>
                <a:srgbClr val="101010"/>
              </a:solidFill>
              <a:latin typeface="Calibri"/>
              <a:cs typeface="Calibri"/>
            </a:rPr>
            <a:t> </a:t>
          </a:r>
          <a:r>
            <a:rPr lang="en-US" sz="1600" spc="-9">
              <a:solidFill>
                <a:srgbClr val="101010"/>
              </a:solidFill>
              <a:latin typeface="Calibri"/>
              <a:cs typeface="Calibri"/>
            </a:rPr>
            <a:t>investments</a:t>
          </a:r>
          <a:r>
            <a:rPr lang="en-US" sz="1600" spc="-4">
              <a:solidFill>
                <a:srgbClr val="101010"/>
              </a:solidFill>
              <a:latin typeface="Calibri"/>
              <a:cs typeface="Calibri"/>
            </a:rPr>
            <a:t> </a:t>
          </a:r>
          <a:r>
            <a:rPr lang="en-US" sz="1600" spc="-9">
              <a:solidFill>
                <a:srgbClr val="101010"/>
              </a:solidFill>
              <a:latin typeface="Calibri"/>
              <a:cs typeface="Calibri"/>
            </a:rPr>
            <a:t>(investment</a:t>
          </a:r>
          <a:r>
            <a:rPr lang="en-US" sz="1600" spc="-13">
              <a:solidFill>
                <a:srgbClr val="101010"/>
              </a:solidFill>
              <a:latin typeface="Calibri"/>
              <a:cs typeface="Calibri"/>
            </a:rPr>
            <a:t> </a:t>
          </a:r>
          <a:r>
            <a:rPr lang="en-US" sz="1600" spc="-9">
              <a:solidFill>
                <a:srgbClr val="101010"/>
              </a:solidFill>
              <a:latin typeface="Calibri"/>
              <a:cs typeface="Calibri"/>
            </a:rPr>
            <a:t>policy) </a:t>
          </a:r>
          <a:r>
            <a:rPr lang="en-US" sz="1600">
              <a:solidFill>
                <a:srgbClr val="101010"/>
              </a:solidFill>
              <a:latin typeface="Calibri"/>
              <a:cs typeface="Calibri"/>
            </a:rPr>
            <a:t>Flexible</a:t>
          </a:r>
          <a:r>
            <a:rPr lang="en-US" sz="1600" spc="-22">
              <a:solidFill>
                <a:srgbClr val="101010"/>
              </a:solidFill>
              <a:latin typeface="Calibri"/>
              <a:cs typeface="Calibri"/>
            </a:rPr>
            <a:t> </a:t>
          </a:r>
          <a:r>
            <a:rPr lang="en-US" sz="1600">
              <a:solidFill>
                <a:srgbClr val="101010"/>
              </a:solidFill>
              <a:latin typeface="Calibri"/>
              <a:cs typeface="Calibri"/>
            </a:rPr>
            <a:t>to</a:t>
          </a:r>
          <a:r>
            <a:rPr lang="en-US" sz="1600" spc="-35">
              <a:solidFill>
                <a:srgbClr val="101010"/>
              </a:solidFill>
              <a:latin typeface="Calibri"/>
              <a:cs typeface="Calibri"/>
            </a:rPr>
            <a:t> </a:t>
          </a:r>
          <a:r>
            <a:rPr lang="en-US" sz="1600">
              <a:solidFill>
                <a:srgbClr val="101010"/>
              </a:solidFill>
              <a:latin typeface="Calibri"/>
              <a:cs typeface="Calibri"/>
            </a:rPr>
            <a:t>respond</a:t>
          </a:r>
          <a:r>
            <a:rPr lang="en-US" sz="1600" spc="-26">
              <a:solidFill>
                <a:srgbClr val="101010"/>
              </a:solidFill>
              <a:latin typeface="Calibri"/>
              <a:cs typeface="Calibri"/>
            </a:rPr>
            <a:t> </a:t>
          </a:r>
          <a:r>
            <a:rPr lang="en-US" sz="1600">
              <a:solidFill>
                <a:srgbClr val="101010"/>
              </a:solidFill>
              <a:latin typeface="Calibri"/>
              <a:cs typeface="Calibri"/>
            </a:rPr>
            <a:t>to</a:t>
          </a:r>
          <a:r>
            <a:rPr lang="en-US" sz="1600" spc="-35">
              <a:solidFill>
                <a:srgbClr val="101010"/>
              </a:solidFill>
              <a:latin typeface="Calibri"/>
              <a:cs typeface="Calibri"/>
            </a:rPr>
            <a:t> </a:t>
          </a:r>
          <a:r>
            <a:rPr lang="en-US" sz="1600">
              <a:solidFill>
                <a:srgbClr val="101010"/>
              </a:solidFill>
              <a:latin typeface="Calibri"/>
              <a:cs typeface="Calibri"/>
            </a:rPr>
            <a:t>changes</a:t>
          </a:r>
          <a:r>
            <a:rPr lang="en-US" sz="1600" spc="-31">
              <a:solidFill>
                <a:srgbClr val="101010"/>
              </a:solidFill>
              <a:latin typeface="Calibri"/>
              <a:cs typeface="Calibri"/>
            </a:rPr>
            <a:t> </a:t>
          </a:r>
          <a:r>
            <a:rPr lang="en-US" sz="1600">
              <a:solidFill>
                <a:srgbClr val="101010"/>
              </a:solidFill>
              <a:latin typeface="Calibri"/>
              <a:cs typeface="Calibri"/>
            </a:rPr>
            <a:t>in</a:t>
          </a:r>
          <a:r>
            <a:rPr lang="en-US" sz="1600" spc="-35">
              <a:solidFill>
                <a:srgbClr val="101010"/>
              </a:solidFill>
              <a:latin typeface="Calibri"/>
              <a:cs typeface="Calibri"/>
            </a:rPr>
            <a:t> </a:t>
          </a:r>
          <a:r>
            <a:rPr lang="en-US" sz="1600">
              <a:solidFill>
                <a:srgbClr val="101010"/>
              </a:solidFill>
              <a:latin typeface="Calibri"/>
              <a:cs typeface="Calibri"/>
            </a:rPr>
            <a:t>the</a:t>
          </a:r>
          <a:r>
            <a:rPr lang="en-US" sz="1600" spc="-31">
              <a:solidFill>
                <a:srgbClr val="101010"/>
              </a:solidFill>
              <a:latin typeface="Calibri"/>
              <a:cs typeface="Calibri"/>
            </a:rPr>
            <a:t> </a:t>
          </a:r>
          <a:r>
            <a:rPr lang="en-US" sz="1600" spc="-9">
              <a:solidFill>
                <a:srgbClr val="101010"/>
              </a:solidFill>
              <a:latin typeface="Calibri"/>
              <a:cs typeface="Calibri"/>
            </a:rPr>
            <a:t>markets</a:t>
          </a:r>
          <a:endParaRPr lang="en-US" sz="1600" dirty="0">
            <a:latin typeface="Calibri"/>
            <a:cs typeface="Calibri"/>
          </a:endParaRPr>
        </a:p>
      </dgm:t>
    </dgm:pt>
    <dgm:pt modelId="{EAB556AB-753D-48DD-BA86-1B9B386ACE5E}" type="parTrans" cxnId="{0795B909-AC89-4DA7-A2DA-C351D295ECD3}">
      <dgm:prSet/>
      <dgm:spPr/>
      <dgm:t>
        <a:bodyPr/>
        <a:lstStyle/>
        <a:p>
          <a:endParaRPr lang="en-US"/>
        </a:p>
      </dgm:t>
    </dgm:pt>
    <dgm:pt modelId="{00C078DE-8EBB-4705-AAFE-A289A4672EDE}" type="sibTrans" cxnId="{0795B909-AC89-4DA7-A2DA-C351D295ECD3}">
      <dgm:prSet/>
      <dgm:spPr/>
      <dgm:t>
        <a:bodyPr/>
        <a:lstStyle/>
        <a:p>
          <a:endParaRPr lang="en-US"/>
        </a:p>
      </dgm:t>
    </dgm:pt>
    <dgm:pt modelId="{04CB18C7-D597-49C5-BEA5-E14BFA4B9B99}">
      <dgm:prSet custT="1"/>
      <dgm:spPr/>
      <dgm:t>
        <a:bodyPr/>
        <a:lstStyle/>
        <a:p>
          <a:r>
            <a:rPr lang="en-US" sz="1600" spc="-9">
              <a:solidFill>
                <a:srgbClr val="101010"/>
              </a:solidFill>
              <a:latin typeface="Calibri"/>
              <a:cs typeface="Calibri"/>
            </a:rPr>
            <a:t>Restrictive </a:t>
          </a:r>
          <a:r>
            <a:rPr lang="en-US" sz="1600">
              <a:solidFill>
                <a:srgbClr val="101010"/>
              </a:solidFill>
              <a:latin typeface="Calibri"/>
              <a:cs typeface="Calibri"/>
            </a:rPr>
            <a:t>to</a:t>
          </a:r>
          <a:r>
            <a:rPr lang="en-US" sz="1600" spc="-26">
              <a:solidFill>
                <a:srgbClr val="101010"/>
              </a:solidFill>
              <a:latin typeface="Calibri"/>
              <a:cs typeface="Calibri"/>
            </a:rPr>
            <a:t> </a:t>
          </a:r>
          <a:r>
            <a:rPr lang="en-US" sz="1600" spc="-9">
              <a:solidFill>
                <a:srgbClr val="101010"/>
              </a:solidFill>
              <a:latin typeface="Calibri"/>
              <a:cs typeface="Calibri"/>
            </a:rPr>
            <a:t>minimize</a:t>
          </a:r>
          <a:r>
            <a:rPr lang="en-US" sz="1600" spc="-13">
              <a:solidFill>
                <a:srgbClr val="101010"/>
              </a:solidFill>
              <a:latin typeface="Calibri"/>
              <a:cs typeface="Calibri"/>
            </a:rPr>
            <a:t> </a:t>
          </a:r>
          <a:r>
            <a:rPr lang="en-US" sz="1600">
              <a:solidFill>
                <a:srgbClr val="101010"/>
              </a:solidFill>
              <a:latin typeface="Calibri"/>
              <a:cs typeface="Calibri"/>
            </a:rPr>
            <a:t>the</a:t>
          </a:r>
          <a:r>
            <a:rPr lang="en-US" sz="1600" spc="-22">
              <a:solidFill>
                <a:srgbClr val="101010"/>
              </a:solidFill>
              <a:latin typeface="Calibri"/>
              <a:cs typeface="Calibri"/>
            </a:rPr>
            <a:t> </a:t>
          </a:r>
          <a:r>
            <a:rPr lang="en-US" sz="1600">
              <a:solidFill>
                <a:srgbClr val="101010"/>
              </a:solidFill>
              <a:latin typeface="Calibri"/>
              <a:cs typeface="Calibri"/>
            </a:rPr>
            <a:t>risk</a:t>
          </a:r>
          <a:r>
            <a:rPr lang="en-US" sz="1600" spc="-22">
              <a:solidFill>
                <a:srgbClr val="101010"/>
              </a:solidFill>
              <a:latin typeface="Calibri"/>
              <a:cs typeface="Calibri"/>
            </a:rPr>
            <a:t> </a:t>
          </a:r>
          <a:r>
            <a:rPr lang="en-US" sz="1600">
              <a:solidFill>
                <a:srgbClr val="101010"/>
              </a:solidFill>
              <a:latin typeface="Calibri"/>
              <a:cs typeface="Calibri"/>
            </a:rPr>
            <a:t>of</a:t>
          </a:r>
          <a:r>
            <a:rPr lang="en-US" sz="1600" spc="-31">
              <a:solidFill>
                <a:srgbClr val="101010"/>
              </a:solidFill>
              <a:latin typeface="Calibri"/>
              <a:cs typeface="Calibri"/>
            </a:rPr>
            <a:t> </a:t>
          </a:r>
          <a:r>
            <a:rPr lang="en-US" sz="1600">
              <a:solidFill>
                <a:srgbClr val="101010"/>
              </a:solidFill>
              <a:latin typeface="Calibri"/>
              <a:cs typeface="Calibri"/>
            </a:rPr>
            <a:t>fraud</a:t>
          </a:r>
          <a:r>
            <a:rPr lang="en-US" sz="1600" spc="-18">
              <a:solidFill>
                <a:srgbClr val="101010"/>
              </a:solidFill>
              <a:latin typeface="Calibri"/>
              <a:cs typeface="Calibri"/>
            </a:rPr>
            <a:t> </a:t>
          </a:r>
          <a:r>
            <a:rPr lang="en-US" sz="1600">
              <a:solidFill>
                <a:srgbClr val="101010"/>
              </a:solidFill>
              <a:latin typeface="Calibri"/>
              <a:cs typeface="Calibri"/>
            </a:rPr>
            <a:t>or</a:t>
          </a:r>
          <a:r>
            <a:rPr lang="en-US" sz="1600" spc="-35">
              <a:solidFill>
                <a:srgbClr val="101010"/>
              </a:solidFill>
              <a:latin typeface="Calibri"/>
              <a:cs typeface="Calibri"/>
            </a:rPr>
            <a:t> </a:t>
          </a:r>
          <a:r>
            <a:rPr lang="en-US" sz="1600" spc="-18">
              <a:solidFill>
                <a:srgbClr val="101010"/>
              </a:solidFill>
              <a:latin typeface="Calibri"/>
              <a:cs typeface="Calibri"/>
            </a:rPr>
            <a:t>loss</a:t>
          </a:r>
          <a:endParaRPr lang="en-US" sz="1600" dirty="0">
            <a:latin typeface="Calibri"/>
            <a:cs typeface="Calibri"/>
          </a:endParaRPr>
        </a:p>
      </dgm:t>
    </dgm:pt>
    <dgm:pt modelId="{6BABAC89-3003-41FE-A073-1A1A701A22DB}" type="parTrans" cxnId="{C79DBE01-D6F8-46D8-963B-CF050F82798F}">
      <dgm:prSet/>
      <dgm:spPr/>
      <dgm:t>
        <a:bodyPr/>
        <a:lstStyle/>
        <a:p>
          <a:endParaRPr lang="en-US"/>
        </a:p>
      </dgm:t>
    </dgm:pt>
    <dgm:pt modelId="{458C056F-5B1A-4D0C-90BE-D666BD58B03F}" type="sibTrans" cxnId="{C79DBE01-D6F8-46D8-963B-CF050F82798F}">
      <dgm:prSet/>
      <dgm:spPr/>
      <dgm:t>
        <a:bodyPr/>
        <a:lstStyle/>
        <a:p>
          <a:endParaRPr lang="en-US"/>
        </a:p>
      </dgm:t>
    </dgm:pt>
    <dgm:pt modelId="{CB45E55C-7E4F-4439-AFB0-4E4B541676F0}">
      <dgm:prSet custT="1"/>
      <dgm:spPr/>
      <dgm:t>
        <a:bodyPr/>
        <a:lstStyle/>
        <a:p>
          <a:r>
            <a:rPr lang="en-US" sz="1600">
              <a:solidFill>
                <a:srgbClr val="101010"/>
              </a:solidFill>
              <a:latin typeface="Calibri"/>
              <a:cs typeface="Calibri"/>
            </a:rPr>
            <a:t>Investment</a:t>
          </a:r>
          <a:r>
            <a:rPr lang="en-US" sz="1600" spc="-88">
              <a:solidFill>
                <a:srgbClr val="101010"/>
              </a:solidFill>
              <a:latin typeface="Calibri"/>
              <a:cs typeface="Calibri"/>
            </a:rPr>
            <a:t> </a:t>
          </a:r>
          <a:r>
            <a:rPr lang="en-US" sz="1600" spc="-9">
              <a:solidFill>
                <a:srgbClr val="101010"/>
              </a:solidFill>
              <a:latin typeface="Calibri"/>
              <a:cs typeface="Calibri"/>
            </a:rPr>
            <a:t>Selection</a:t>
          </a:r>
          <a:endParaRPr lang="en-US" sz="1600" dirty="0">
            <a:latin typeface="Calibri"/>
            <a:cs typeface="Calibri"/>
          </a:endParaRPr>
        </a:p>
      </dgm:t>
    </dgm:pt>
    <dgm:pt modelId="{8C5B4A87-51A8-4056-A7CD-EED7DEB2CEB9}" type="parTrans" cxnId="{E752F829-CF31-4629-AD87-C5ACC1E55BD5}">
      <dgm:prSet/>
      <dgm:spPr/>
      <dgm:t>
        <a:bodyPr/>
        <a:lstStyle/>
        <a:p>
          <a:endParaRPr lang="en-US"/>
        </a:p>
      </dgm:t>
    </dgm:pt>
    <dgm:pt modelId="{E6C6207F-B754-4322-9058-78B6387BBD6B}" type="sibTrans" cxnId="{E752F829-CF31-4629-AD87-C5ACC1E55BD5}">
      <dgm:prSet/>
      <dgm:spPr/>
      <dgm:t>
        <a:bodyPr/>
        <a:lstStyle/>
        <a:p>
          <a:endParaRPr lang="en-US"/>
        </a:p>
      </dgm:t>
    </dgm:pt>
    <dgm:pt modelId="{A5465E8A-22BB-45E2-B043-3011252FA1B1}">
      <dgm:prSet custT="1"/>
      <dgm:spPr/>
      <dgm:t>
        <a:bodyPr/>
        <a:lstStyle/>
        <a:p>
          <a:r>
            <a:rPr lang="en-US" sz="1600">
              <a:solidFill>
                <a:srgbClr val="101010"/>
              </a:solidFill>
              <a:latin typeface="Calibri"/>
              <a:cs typeface="Calibri"/>
            </a:rPr>
            <a:t>Only</a:t>
          </a:r>
          <a:r>
            <a:rPr lang="en-US" sz="1600" spc="-18">
              <a:solidFill>
                <a:srgbClr val="101010"/>
              </a:solidFill>
              <a:latin typeface="Calibri"/>
              <a:cs typeface="Calibri"/>
            </a:rPr>
            <a:t> </a:t>
          </a:r>
          <a:r>
            <a:rPr lang="en-US" sz="1600" spc="-9">
              <a:solidFill>
                <a:srgbClr val="101010"/>
              </a:solidFill>
              <a:latin typeface="Calibri"/>
              <a:cs typeface="Calibri"/>
            </a:rPr>
            <a:t>permitted investments</a:t>
          </a:r>
          <a:endParaRPr lang="en-US" sz="1600" dirty="0">
            <a:latin typeface="Calibri"/>
            <a:cs typeface="Calibri"/>
          </a:endParaRPr>
        </a:p>
      </dgm:t>
    </dgm:pt>
    <dgm:pt modelId="{966E28FB-6DAF-4543-8E7F-CA324409B7CD}" type="parTrans" cxnId="{6F041C65-B3E9-4386-9CE2-FB91DF66EE89}">
      <dgm:prSet/>
      <dgm:spPr/>
      <dgm:t>
        <a:bodyPr/>
        <a:lstStyle/>
        <a:p>
          <a:endParaRPr lang="en-US"/>
        </a:p>
      </dgm:t>
    </dgm:pt>
    <dgm:pt modelId="{19A4EDA4-35D9-4D81-98DB-B1290CFFF148}" type="sibTrans" cxnId="{6F041C65-B3E9-4386-9CE2-FB91DF66EE89}">
      <dgm:prSet/>
      <dgm:spPr/>
      <dgm:t>
        <a:bodyPr/>
        <a:lstStyle/>
        <a:p>
          <a:endParaRPr lang="en-US"/>
        </a:p>
      </dgm:t>
    </dgm:pt>
    <dgm:pt modelId="{FE4B16BA-819D-4359-AE31-C4B541719CBF}">
      <dgm:prSet custT="1"/>
      <dgm:spPr/>
      <dgm:t>
        <a:bodyPr/>
        <a:lstStyle/>
        <a:p>
          <a:r>
            <a:rPr lang="en-US" sz="1600">
              <a:solidFill>
                <a:srgbClr val="101010"/>
              </a:solidFill>
              <a:latin typeface="Calibri"/>
              <a:cs typeface="Calibri"/>
            </a:rPr>
            <a:t>Risk</a:t>
          </a:r>
          <a:r>
            <a:rPr lang="en-US" sz="1600" spc="-35">
              <a:solidFill>
                <a:srgbClr val="101010"/>
              </a:solidFill>
              <a:latin typeface="Calibri"/>
              <a:cs typeface="Calibri"/>
            </a:rPr>
            <a:t> </a:t>
          </a:r>
          <a:r>
            <a:rPr lang="en-US" sz="1600" spc="-9">
              <a:solidFill>
                <a:srgbClr val="101010"/>
              </a:solidFill>
              <a:latin typeface="Calibri"/>
              <a:cs typeface="Calibri"/>
            </a:rPr>
            <a:t>reward</a:t>
          </a:r>
          <a:r>
            <a:rPr lang="en-US" sz="1600" spc="-31">
              <a:solidFill>
                <a:srgbClr val="101010"/>
              </a:solidFill>
              <a:latin typeface="Calibri"/>
              <a:cs typeface="Calibri"/>
            </a:rPr>
            <a:t> </a:t>
          </a:r>
          <a:r>
            <a:rPr lang="en-US" sz="1600">
              <a:solidFill>
                <a:srgbClr val="101010"/>
              </a:solidFill>
              <a:latin typeface="Calibri"/>
              <a:cs typeface="Calibri"/>
            </a:rPr>
            <a:t>and</a:t>
          </a:r>
          <a:r>
            <a:rPr lang="en-US" sz="1600" spc="-35">
              <a:solidFill>
                <a:srgbClr val="101010"/>
              </a:solidFill>
              <a:latin typeface="Calibri"/>
              <a:cs typeface="Calibri"/>
            </a:rPr>
            <a:t> </a:t>
          </a:r>
          <a:r>
            <a:rPr lang="en-US" sz="1600" spc="-9">
              <a:solidFill>
                <a:srgbClr val="101010"/>
              </a:solidFill>
              <a:latin typeface="Calibri"/>
              <a:cs typeface="Calibri"/>
            </a:rPr>
            <a:t>market</a:t>
          </a:r>
          <a:r>
            <a:rPr lang="en-US" sz="1600" spc="-31">
              <a:solidFill>
                <a:srgbClr val="101010"/>
              </a:solidFill>
              <a:latin typeface="Calibri"/>
              <a:cs typeface="Calibri"/>
            </a:rPr>
            <a:t> </a:t>
          </a:r>
          <a:r>
            <a:rPr lang="en-US" sz="1600" spc="-9">
              <a:solidFill>
                <a:srgbClr val="101010"/>
              </a:solidFill>
              <a:latin typeface="Calibri"/>
              <a:cs typeface="Calibri"/>
            </a:rPr>
            <a:t>conditions</a:t>
          </a:r>
          <a:endParaRPr lang="en-US" sz="1600" dirty="0">
            <a:latin typeface="Calibri"/>
            <a:cs typeface="Calibri"/>
          </a:endParaRPr>
        </a:p>
      </dgm:t>
    </dgm:pt>
    <dgm:pt modelId="{573AC4CA-7A74-4F4D-B6DD-EC35773FC588}" type="parTrans" cxnId="{EDF2E928-262E-4755-BE73-338BDAD872CD}">
      <dgm:prSet/>
      <dgm:spPr/>
      <dgm:t>
        <a:bodyPr/>
        <a:lstStyle/>
        <a:p>
          <a:endParaRPr lang="en-US"/>
        </a:p>
      </dgm:t>
    </dgm:pt>
    <dgm:pt modelId="{00F1D32D-A706-4C46-9B56-D814B1C7CD39}" type="sibTrans" cxnId="{EDF2E928-262E-4755-BE73-338BDAD872CD}">
      <dgm:prSet/>
      <dgm:spPr/>
      <dgm:t>
        <a:bodyPr/>
        <a:lstStyle/>
        <a:p>
          <a:endParaRPr lang="en-US"/>
        </a:p>
      </dgm:t>
    </dgm:pt>
    <dgm:pt modelId="{E3D11CCC-11D3-4ADF-8CEB-27332D2973D2}">
      <dgm:prSet custT="1"/>
      <dgm:spPr/>
      <dgm:t>
        <a:bodyPr/>
        <a:lstStyle/>
        <a:p>
          <a:r>
            <a:rPr lang="en-US" sz="1600" spc="-9" dirty="0">
              <a:solidFill>
                <a:srgbClr val="101010"/>
              </a:solidFill>
              <a:latin typeface="Calibri"/>
              <a:cs typeface="Calibri"/>
            </a:rPr>
            <a:t>Factors</a:t>
          </a:r>
          <a:r>
            <a:rPr lang="en-US" sz="1600" spc="-53" dirty="0">
              <a:solidFill>
                <a:srgbClr val="101010"/>
              </a:solidFill>
              <a:latin typeface="Calibri"/>
              <a:cs typeface="Calibri"/>
            </a:rPr>
            <a:t> </a:t>
          </a:r>
          <a:r>
            <a:rPr lang="en-US" sz="1600" dirty="0">
              <a:solidFill>
                <a:srgbClr val="101010"/>
              </a:solidFill>
              <a:latin typeface="Calibri"/>
              <a:cs typeface="Calibri"/>
            </a:rPr>
            <a:t>to</a:t>
          </a:r>
          <a:r>
            <a:rPr lang="en-US" sz="1600" spc="-49" dirty="0">
              <a:solidFill>
                <a:srgbClr val="101010"/>
              </a:solidFill>
              <a:latin typeface="Calibri"/>
              <a:cs typeface="Calibri"/>
            </a:rPr>
            <a:t> </a:t>
          </a:r>
          <a:r>
            <a:rPr lang="en-US" sz="1600" dirty="0">
              <a:solidFill>
                <a:srgbClr val="101010"/>
              </a:solidFill>
              <a:latin typeface="Calibri"/>
              <a:cs typeface="Calibri"/>
            </a:rPr>
            <a:t>consider:</a:t>
          </a:r>
          <a:r>
            <a:rPr lang="en-US" sz="1600" spc="194" dirty="0">
              <a:solidFill>
                <a:srgbClr val="101010"/>
              </a:solidFill>
              <a:latin typeface="Calibri"/>
              <a:cs typeface="Calibri"/>
            </a:rPr>
            <a:t> </a:t>
          </a:r>
          <a:r>
            <a:rPr lang="en-US" sz="1600" dirty="0">
              <a:solidFill>
                <a:srgbClr val="101010"/>
              </a:solidFill>
              <a:latin typeface="Calibri"/>
              <a:cs typeface="Calibri"/>
            </a:rPr>
            <a:t>Yield,</a:t>
          </a:r>
          <a:r>
            <a:rPr lang="en-US" sz="1600" spc="-31" dirty="0">
              <a:solidFill>
                <a:srgbClr val="101010"/>
              </a:solidFill>
              <a:latin typeface="Calibri"/>
              <a:cs typeface="Calibri"/>
            </a:rPr>
            <a:t> </a:t>
          </a:r>
          <a:r>
            <a:rPr lang="en-US" sz="1600" spc="-9" dirty="0">
              <a:solidFill>
                <a:srgbClr val="101010"/>
              </a:solidFill>
              <a:latin typeface="Calibri"/>
              <a:cs typeface="Calibri"/>
            </a:rPr>
            <a:t>Maturity,</a:t>
          </a:r>
          <a:r>
            <a:rPr lang="en-US" sz="1600" spc="-35" dirty="0">
              <a:solidFill>
                <a:srgbClr val="101010"/>
              </a:solidFill>
              <a:latin typeface="Calibri"/>
              <a:cs typeface="Calibri"/>
            </a:rPr>
            <a:t> </a:t>
          </a:r>
          <a:r>
            <a:rPr lang="en-US" sz="1600" dirty="0">
              <a:solidFill>
                <a:srgbClr val="101010"/>
              </a:solidFill>
              <a:latin typeface="Calibri"/>
              <a:cs typeface="Calibri"/>
            </a:rPr>
            <a:t>Credit</a:t>
          </a:r>
          <a:r>
            <a:rPr lang="en-US" sz="1600" spc="-31" dirty="0">
              <a:solidFill>
                <a:srgbClr val="101010"/>
              </a:solidFill>
              <a:latin typeface="Calibri"/>
              <a:cs typeface="Calibri"/>
            </a:rPr>
            <a:t> </a:t>
          </a:r>
          <a:r>
            <a:rPr lang="en-US" sz="1600" spc="-9" dirty="0">
              <a:solidFill>
                <a:srgbClr val="101010"/>
              </a:solidFill>
              <a:latin typeface="Calibri"/>
              <a:cs typeface="Calibri"/>
            </a:rPr>
            <a:t>worthiness </a:t>
          </a:r>
          <a:r>
            <a:rPr lang="en-US" sz="1600" i="1" spc="-9" dirty="0">
              <a:solidFill>
                <a:srgbClr val="101010"/>
              </a:solidFill>
              <a:latin typeface="Calibri"/>
              <a:cs typeface="Calibri"/>
            </a:rPr>
            <a:t>Permitted</a:t>
          </a:r>
          <a:r>
            <a:rPr lang="en-US" sz="1600" i="1" spc="-18" dirty="0">
              <a:solidFill>
                <a:srgbClr val="101010"/>
              </a:solidFill>
              <a:latin typeface="Calibri"/>
              <a:cs typeface="Calibri"/>
            </a:rPr>
            <a:t> </a:t>
          </a:r>
          <a:r>
            <a:rPr lang="en-US" sz="1600" i="1" dirty="0">
              <a:solidFill>
                <a:srgbClr val="101010"/>
              </a:solidFill>
              <a:latin typeface="Calibri"/>
              <a:cs typeface="Calibri"/>
            </a:rPr>
            <a:t>does</a:t>
          </a:r>
          <a:r>
            <a:rPr lang="en-US" sz="1600" i="1" spc="-31" dirty="0">
              <a:solidFill>
                <a:srgbClr val="101010"/>
              </a:solidFill>
              <a:latin typeface="Calibri"/>
              <a:cs typeface="Calibri"/>
            </a:rPr>
            <a:t> </a:t>
          </a:r>
          <a:r>
            <a:rPr lang="en-US" sz="1600" i="1" dirty="0">
              <a:solidFill>
                <a:srgbClr val="101010"/>
              </a:solidFill>
              <a:latin typeface="Calibri"/>
              <a:cs typeface="Calibri"/>
            </a:rPr>
            <a:t>not</a:t>
          </a:r>
          <a:r>
            <a:rPr lang="en-US" sz="1600" i="1" spc="-26" dirty="0">
              <a:solidFill>
                <a:srgbClr val="101010"/>
              </a:solidFill>
              <a:latin typeface="Calibri"/>
              <a:cs typeface="Calibri"/>
            </a:rPr>
            <a:t> </a:t>
          </a:r>
          <a:r>
            <a:rPr lang="en-US" sz="1600" i="1" dirty="0">
              <a:solidFill>
                <a:srgbClr val="101010"/>
              </a:solidFill>
              <a:latin typeface="Calibri"/>
              <a:cs typeface="Calibri"/>
            </a:rPr>
            <a:t>equal</a:t>
          </a:r>
          <a:r>
            <a:rPr lang="en-US" sz="1600" i="1" spc="-26" dirty="0">
              <a:solidFill>
                <a:srgbClr val="101010"/>
              </a:solidFill>
              <a:latin typeface="Calibri"/>
              <a:cs typeface="Calibri"/>
            </a:rPr>
            <a:t> </a:t>
          </a:r>
          <a:r>
            <a:rPr lang="en-US" sz="1600" i="1" spc="-9" dirty="0">
              <a:solidFill>
                <a:srgbClr val="101010"/>
              </a:solidFill>
              <a:latin typeface="Calibri"/>
              <a:cs typeface="Calibri"/>
            </a:rPr>
            <a:t>appropriate</a:t>
          </a:r>
          <a:endParaRPr lang="en-US" sz="1600" i="1" dirty="0">
            <a:latin typeface="Calibri"/>
            <a:cs typeface="Calibri"/>
          </a:endParaRPr>
        </a:p>
      </dgm:t>
    </dgm:pt>
    <dgm:pt modelId="{3BF34D7A-8BD6-43A0-A1FF-46586A50186B}" type="parTrans" cxnId="{B348B73A-0950-43C7-BBA7-F34B6FB3F05D}">
      <dgm:prSet/>
      <dgm:spPr/>
      <dgm:t>
        <a:bodyPr/>
        <a:lstStyle/>
        <a:p>
          <a:endParaRPr lang="en-US"/>
        </a:p>
      </dgm:t>
    </dgm:pt>
    <dgm:pt modelId="{DBABABCF-BE1A-493E-A494-CD46E915BC35}" type="sibTrans" cxnId="{B348B73A-0950-43C7-BBA7-F34B6FB3F05D}">
      <dgm:prSet/>
      <dgm:spPr/>
      <dgm:t>
        <a:bodyPr/>
        <a:lstStyle/>
        <a:p>
          <a:endParaRPr lang="en-US"/>
        </a:p>
      </dgm:t>
    </dgm:pt>
    <dgm:pt modelId="{D914427C-9B8D-4959-A081-E832DD1A2CAB}">
      <dgm:prSet custT="1"/>
      <dgm:spPr/>
      <dgm:t>
        <a:bodyPr/>
        <a:lstStyle/>
        <a:p>
          <a:r>
            <a:rPr lang="en-US" sz="1600">
              <a:solidFill>
                <a:srgbClr val="101010"/>
              </a:solidFill>
              <a:latin typeface="Calibri"/>
              <a:cs typeface="Calibri"/>
            </a:rPr>
            <a:t>Investment</a:t>
          </a:r>
          <a:r>
            <a:rPr lang="en-US" sz="1600" spc="-44">
              <a:solidFill>
                <a:srgbClr val="101010"/>
              </a:solidFill>
              <a:latin typeface="Calibri"/>
              <a:cs typeface="Calibri"/>
            </a:rPr>
            <a:t> </a:t>
          </a:r>
          <a:r>
            <a:rPr lang="en-US" sz="1600">
              <a:solidFill>
                <a:srgbClr val="101010"/>
              </a:solidFill>
              <a:latin typeface="Calibri"/>
              <a:cs typeface="Calibri"/>
            </a:rPr>
            <a:t>Purchase</a:t>
          </a:r>
          <a:r>
            <a:rPr lang="en-US" sz="1600" spc="-40">
              <a:solidFill>
                <a:srgbClr val="101010"/>
              </a:solidFill>
              <a:latin typeface="Calibri"/>
              <a:cs typeface="Calibri"/>
            </a:rPr>
            <a:t> </a:t>
          </a:r>
          <a:r>
            <a:rPr lang="en-US" sz="1600">
              <a:solidFill>
                <a:srgbClr val="101010"/>
              </a:solidFill>
              <a:latin typeface="Calibri"/>
              <a:cs typeface="Calibri"/>
            </a:rPr>
            <a:t>and</a:t>
          </a:r>
          <a:r>
            <a:rPr lang="en-US" sz="1600" spc="-35">
              <a:solidFill>
                <a:srgbClr val="101010"/>
              </a:solidFill>
              <a:latin typeface="Calibri"/>
              <a:cs typeface="Calibri"/>
            </a:rPr>
            <a:t> </a:t>
          </a:r>
          <a:r>
            <a:rPr lang="en-US" sz="1600" spc="-9">
              <a:solidFill>
                <a:srgbClr val="101010"/>
              </a:solidFill>
              <a:latin typeface="Calibri"/>
              <a:cs typeface="Calibri"/>
            </a:rPr>
            <a:t>Payment</a:t>
          </a:r>
          <a:endParaRPr lang="en-US" sz="1600" dirty="0">
            <a:latin typeface="Calibri"/>
            <a:cs typeface="Calibri"/>
          </a:endParaRPr>
        </a:p>
      </dgm:t>
    </dgm:pt>
    <dgm:pt modelId="{D0A35DBE-D9ED-443E-8149-1C1253A36E0C}" type="parTrans" cxnId="{C24DEB2C-0D42-423E-A230-BC94D0113549}">
      <dgm:prSet/>
      <dgm:spPr/>
      <dgm:t>
        <a:bodyPr/>
        <a:lstStyle/>
        <a:p>
          <a:endParaRPr lang="en-US"/>
        </a:p>
      </dgm:t>
    </dgm:pt>
    <dgm:pt modelId="{0145EF8F-52BE-4480-BAB9-0DD13B8923C2}" type="sibTrans" cxnId="{C24DEB2C-0D42-423E-A230-BC94D0113549}">
      <dgm:prSet/>
      <dgm:spPr/>
      <dgm:t>
        <a:bodyPr/>
        <a:lstStyle/>
        <a:p>
          <a:endParaRPr lang="en-US"/>
        </a:p>
      </dgm:t>
    </dgm:pt>
    <dgm:pt modelId="{455A392E-B79B-4BD3-81DC-1C5BF35033CD}">
      <dgm:prSet custT="1"/>
      <dgm:spPr/>
      <dgm:t>
        <a:bodyPr/>
        <a:lstStyle/>
        <a:p>
          <a:r>
            <a:rPr lang="en-US" sz="1600" spc="-9" dirty="0">
              <a:solidFill>
                <a:srgbClr val="101010"/>
              </a:solidFill>
              <a:latin typeface="Calibri"/>
              <a:cs typeface="Calibri"/>
            </a:rPr>
            <a:t>    Clearly,</a:t>
          </a:r>
          <a:r>
            <a:rPr lang="en-US" sz="1600" spc="-35" dirty="0">
              <a:solidFill>
                <a:srgbClr val="101010"/>
              </a:solidFill>
              <a:latin typeface="Calibri"/>
              <a:cs typeface="Calibri"/>
            </a:rPr>
            <a:t> </a:t>
          </a:r>
          <a:r>
            <a:rPr lang="en-US" sz="1600" dirty="0">
              <a:solidFill>
                <a:srgbClr val="101010"/>
              </a:solidFill>
              <a:latin typeface="Calibri"/>
              <a:cs typeface="Calibri"/>
            </a:rPr>
            <a:t>well</a:t>
          </a:r>
          <a:r>
            <a:rPr lang="en-US" sz="1600" spc="-44" dirty="0">
              <a:solidFill>
                <a:srgbClr val="101010"/>
              </a:solidFill>
              <a:latin typeface="Calibri"/>
              <a:cs typeface="Calibri"/>
            </a:rPr>
            <a:t> </a:t>
          </a:r>
          <a:r>
            <a:rPr lang="en-US" sz="1600" spc="-9" dirty="0">
              <a:solidFill>
                <a:srgbClr val="101010"/>
              </a:solidFill>
              <a:latin typeface="Calibri"/>
              <a:cs typeface="Calibri"/>
            </a:rPr>
            <a:t>documented</a:t>
          </a:r>
          <a:r>
            <a:rPr lang="en-US" sz="1600" spc="-31" dirty="0">
              <a:solidFill>
                <a:srgbClr val="101010"/>
              </a:solidFill>
              <a:latin typeface="Calibri"/>
              <a:cs typeface="Calibri"/>
            </a:rPr>
            <a:t> </a:t>
          </a:r>
          <a:r>
            <a:rPr lang="en-US" sz="1600" spc="-9" dirty="0">
              <a:solidFill>
                <a:srgbClr val="101010"/>
              </a:solidFill>
              <a:latin typeface="Calibri"/>
              <a:cs typeface="Calibri"/>
            </a:rPr>
            <a:t>transactions</a:t>
          </a:r>
          <a:endParaRPr lang="en-US" sz="1600" dirty="0">
            <a:latin typeface="Calibri"/>
            <a:cs typeface="Calibri"/>
          </a:endParaRPr>
        </a:p>
      </dgm:t>
    </dgm:pt>
    <dgm:pt modelId="{5C0C6739-8CEB-45FA-8D29-8315558F113F}" type="parTrans" cxnId="{084044B1-3ACF-4431-AC54-4844E580EB04}">
      <dgm:prSet/>
      <dgm:spPr/>
      <dgm:t>
        <a:bodyPr/>
        <a:lstStyle/>
        <a:p>
          <a:endParaRPr lang="en-US"/>
        </a:p>
      </dgm:t>
    </dgm:pt>
    <dgm:pt modelId="{F5007482-A231-4CD0-8392-D40AE8419F9F}" type="sibTrans" cxnId="{084044B1-3ACF-4431-AC54-4844E580EB04}">
      <dgm:prSet/>
      <dgm:spPr/>
      <dgm:t>
        <a:bodyPr/>
        <a:lstStyle/>
        <a:p>
          <a:endParaRPr lang="en-US"/>
        </a:p>
      </dgm:t>
    </dgm:pt>
    <dgm:pt modelId="{A0439F42-15FE-46A0-9E14-E80F63E3C7C0}">
      <dgm:prSet custT="1"/>
      <dgm:spPr/>
      <dgm:t>
        <a:bodyPr/>
        <a:lstStyle/>
        <a:p>
          <a:r>
            <a:rPr lang="en-US" sz="1600" spc="-18" dirty="0">
              <a:solidFill>
                <a:srgbClr val="101010"/>
              </a:solidFill>
              <a:latin typeface="Calibri"/>
              <a:cs typeface="Calibri"/>
            </a:rPr>
            <a:t>Trade</a:t>
          </a:r>
          <a:r>
            <a:rPr lang="en-US" sz="1600" spc="-22" dirty="0">
              <a:solidFill>
                <a:srgbClr val="101010"/>
              </a:solidFill>
              <a:latin typeface="Calibri"/>
              <a:cs typeface="Calibri"/>
            </a:rPr>
            <a:t> </a:t>
          </a:r>
          <a:r>
            <a:rPr lang="en-US" sz="1600" spc="-9" dirty="0">
              <a:solidFill>
                <a:srgbClr val="101010"/>
              </a:solidFill>
              <a:latin typeface="Calibri"/>
              <a:cs typeface="Calibri"/>
            </a:rPr>
            <a:t>ticket,</a:t>
          </a:r>
          <a:r>
            <a:rPr lang="en-US" sz="1600" spc="-26" dirty="0">
              <a:solidFill>
                <a:srgbClr val="101010"/>
              </a:solidFill>
              <a:latin typeface="Calibri"/>
              <a:cs typeface="Calibri"/>
            </a:rPr>
            <a:t> </a:t>
          </a:r>
          <a:r>
            <a:rPr lang="en-US" sz="1600" spc="-9" dirty="0">
              <a:solidFill>
                <a:srgbClr val="101010"/>
              </a:solidFill>
              <a:latin typeface="Calibri"/>
              <a:cs typeface="Calibri"/>
            </a:rPr>
            <a:t>custody</a:t>
          </a:r>
          <a:r>
            <a:rPr lang="en-US" sz="1600" spc="-26" dirty="0">
              <a:solidFill>
                <a:srgbClr val="101010"/>
              </a:solidFill>
              <a:latin typeface="Calibri"/>
              <a:cs typeface="Calibri"/>
            </a:rPr>
            <a:t> </a:t>
          </a:r>
          <a:r>
            <a:rPr lang="en-US" sz="1600" spc="-9" dirty="0">
              <a:solidFill>
                <a:srgbClr val="101010"/>
              </a:solidFill>
              <a:latin typeface="Calibri"/>
              <a:cs typeface="Calibri"/>
            </a:rPr>
            <a:t>statement,</a:t>
          </a:r>
          <a:r>
            <a:rPr lang="en-US" sz="1600" spc="-18" dirty="0">
              <a:solidFill>
                <a:srgbClr val="101010"/>
              </a:solidFill>
              <a:latin typeface="Calibri"/>
              <a:cs typeface="Calibri"/>
            </a:rPr>
            <a:t> </a:t>
          </a:r>
          <a:r>
            <a:rPr lang="en-US" sz="1600" spc="-9" dirty="0">
              <a:solidFill>
                <a:srgbClr val="101010"/>
              </a:solidFill>
              <a:latin typeface="Calibri"/>
              <a:cs typeface="Calibri"/>
            </a:rPr>
            <a:t>investment</a:t>
          </a:r>
          <a:r>
            <a:rPr lang="en-US" sz="1600" spc="-13" dirty="0">
              <a:solidFill>
                <a:srgbClr val="101010"/>
              </a:solidFill>
              <a:latin typeface="Calibri"/>
              <a:cs typeface="Calibri"/>
            </a:rPr>
            <a:t> </a:t>
          </a:r>
          <a:r>
            <a:rPr lang="en-US" sz="1600" spc="-9" dirty="0">
              <a:solidFill>
                <a:srgbClr val="101010"/>
              </a:solidFill>
              <a:latin typeface="Calibri"/>
              <a:cs typeface="Calibri"/>
            </a:rPr>
            <a:t>report</a:t>
          </a:r>
          <a:endParaRPr lang="en-US" sz="1600" dirty="0">
            <a:latin typeface="Calibri"/>
            <a:cs typeface="Calibri"/>
          </a:endParaRPr>
        </a:p>
      </dgm:t>
    </dgm:pt>
    <dgm:pt modelId="{1A11C752-9DF6-4F2C-B9C8-4B3555B665E7}" type="parTrans" cxnId="{279EA2BB-7ADA-4765-AAB8-A96813DB5502}">
      <dgm:prSet/>
      <dgm:spPr/>
      <dgm:t>
        <a:bodyPr/>
        <a:lstStyle/>
        <a:p>
          <a:endParaRPr lang="en-US"/>
        </a:p>
      </dgm:t>
    </dgm:pt>
    <dgm:pt modelId="{67A9BB71-3495-46C8-BEB4-C1A76289DE5B}" type="sibTrans" cxnId="{279EA2BB-7ADA-4765-AAB8-A96813DB5502}">
      <dgm:prSet/>
      <dgm:spPr/>
      <dgm:t>
        <a:bodyPr/>
        <a:lstStyle/>
        <a:p>
          <a:endParaRPr lang="en-US"/>
        </a:p>
      </dgm:t>
    </dgm:pt>
    <dgm:pt modelId="{370B79C1-1BF5-4617-BE9A-4ACA0619E72C}">
      <dgm:prSet custT="1"/>
      <dgm:spPr/>
      <dgm:t>
        <a:bodyPr/>
        <a:lstStyle/>
        <a:p>
          <a:r>
            <a:rPr lang="en-US" sz="1600">
              <a:solidFill>
                <a:srgbClr val="101010"/>
              </a:solidFill>
              <a:latin typeface="Calibri"/>
              <a:cs typeface="Calibri"/>
            </a:rPr>
            <a:t>Establishing</a:t>
          </a:r>
          <a:r>
            <a:rPr lang="en-US" sz="1600" spc="-49">
              <a:solidFill>
                <a:srgbClr val="101010"/>
              </a:solidFill>
              <a:latin typeface="Calibri"/>
              <a:cs typeface="Calibri"/>
            </a:rPr>
            <a:t> </a:t>
          </a:r>
          <a:r>
            <a:rPr lang="en-US" sz="1600">
              <a:solidFill>
                <a:srgbClr val="101010"/>
              </a:solidFill>
              <a:latin typeface="Calibri"/>
              <a:cs typeface="Calibri"/>
            </a:rPr>
            <a:t>and</a:t>
          </a:r>
          <a:r>
            <a:rPr lang="en-US" sz="1600" spc="-62">
              <a:solidFill>
                <a:srgbClr val="101010"/>
              </a:solidFill>
              <a:latin typeface="Calibri"/>
              <a:cs typeface="Calibri"/>
            </a:rPr>
            <a:t> </a:t>
          </a:r>
          <a:r>
            <a:rPr lang="en-US" sz="1600">
              <a:solidFill>
                <a:srgbClr val="101010"/>
              </a:solidFill>
              <a:latin typeface="Calibri"/>
              <a:cs typeface="Calibri"/>
            </a:rPr>
            <a:t>maintaining</a:t>
          </a:r>
          <a:r>
            <a:rPr lang="en-US" sz="1600" spc="-49">
              <a:solidFill>
                <a:srgbClr val="101010"/>
              </a:solidFill>
              <a:latin typeface="Calibri"/>
              <a:cs typeface="Calibri"/>
            </a:rPr>
            <a:t> </a:t>
          </a:r>
          <a:r>
            <a:rPr lang="en-US" sz="1600" spc="-9">
              <a:solidFill>
                <a:srgbClr val="101010"/>
              </a:solidFill>
              <a:latin typeface="Calibri"/>
              <a:cs typeface="Calibri"/>
            </a:rPr>
            <a:t>ownership</a:t>
          </a:r>
          <a:endParaRPr lang="en-US" sz="1600" dirty="0">
            <a:latin typeface="Calibri"/>
            <a:cs typeface="Calibri"/>
          </a:endParaRPr>
        </a:p>
      </dgm:t>
    </dgm:pt>
    <dgm:pt modelId="{A79ED8AB-1DAB-4FA4-A68A-3449C05DB7A3}" type="parTrans" cxnId="{F9A3EB03-7645-4F65-855A-65B208456C6A}">
      <dgm:prSet/>
      <dgm:spPr/>
      <dgm:t>
        <a:bodyPr/>
        <a:lstStyle/>
        <a:p>
          <a:endParaRPr lang="en-US"/>
        </a:p>
      </dgm:t>
    </dgm:pt>
    <dgm:pt modelId="{A5FF0013-78D5-497B-B6D1-3A435266BDFF}" type="sibTrans" cxnId="{F9A3EB03-7645-4F65-855A-65B208456C6A}">
      <dgm:prSet/>
      <dgm:spPr/>
      <dgm:t>
        <a:bodyPr/>
        <a:lstStyle/>
        <a:p>
          <a:endParaRPr lang="en-US"/>
        </a:p>
      </dgm:t>
    </dgm:pt>
    <dgm:pt modelId="{92F9364A-F5E2-4EF6-BCFA-29799CC6FA85}">
      <dgm:prSet custT="1"/>
      <dgm:spPr/>
      <dgm:t>
        <a:bodyPr/>
        <a:lstStyle/>
        <a:p>
          <a:r>
            <a:rPr lang="en-US" sz="1600" spc="-9">
              <a:solidFill>
                <a:srgbClr val="101010"/>
              </a:solidFill>
              <a:latin typeface="Calibri"/>
              <a:cs typeface="Calibri"/>
            </a:rPr>
            <a:t>Reconcile</a:t>
          </a:r>
          <a:r>
            <a:rPr lang="en-US" sz="1600" spc="-22">
              <a:solidFill>
                <a:srgbClr val="101010"/>
              </a:solidFill>
              <a:latin typeface="Calibri"/>
              <a:cs typeface="Calibri"/>
            </a:rPr>
            <a:t> </a:t>
          </a:r>
          <a:r>
            <a:rPr lang="en-US" sz="1600" spc="-9">
              <a:solidFill>
                <a:srgbClr val="101010"/>
              </a:solidFill>
              <a:latin typeface="Calibri"/>
              <a:cs typeface="Calibri"/>
            </a:rPr>
            <a:t>custody</a:t>
          </a:r>
          <a:r>
            <a:rPr lang="en-US" sz="1600" spc="-18">
              <a:solidFill>
                <a:srgbClr val="101010"/>
              </a:solidFill>
              <a:latin typeface="Calibri"/>
              <a:cs typeface="Calibri"/>
            </a:rPr>
            <a:t> </a:t>
          </a:r>
          <a:r>
            <a:rPr lang="en-US" sz="1600" spc="-9">
              <a:solidFill>
                <a:srgbClr val="101010"/>
              </a:solidFill>
              <a:latin typeface="Calibri"/>
              <a:cs typeface="Calibri"/>
            </a:rPr>
            <a:t>statements </a:t>
          </a:r>
          <a:r>
            <a:rPr lang="en-US" sz="1600">
              <a:solidFill>
                <a:srgbClr val="101010"/>
              </a:solidFill>
              <a:latin typeface="Calibri"/>
              <a:cs typeface="Calibri"/>
            </a:rPr>
            <a:t>and</a:t>
          </a:r>
          <a:r>
            <a:rPr lang="en-US" sz="1600" spc="-22">
              <a:solidFill>
                <a:srgbClr val="101010"/>
              </a:solidFill>
              <a:latin typeface="Calibri"/>
              <a:cs typeface="Calibri"/>
            </a:rPr>
            <a:t> </a:t>
          </a:r>
          <a:r>
            <a:rPr lang="en-US" sz="1600">
              <a:solidFill>
                <a:srgbClr val="101010"/>
              </a:solidFill>
              <a:latin typeface="Calibri"/>
              <a:cs typeface="Calibri"/>
            </a:rPr>
            <a:t>other</a:t>
          </a:r>
          <a:r>
            <a:rPr lang="en-US" sz="1600" spc="-18">
              <a:solidFill>
                <a:srgbClr val="101010"/>
              </a:solidFill>
              <a:latin typeface="Calibri"/>
              <a:cs typeface="Calibri"/>
            </a:rPr>
            <a:t> </a:t>
          </a:r>
          <a:r>
            <a:rPr lang="en-US" sz="1600" spc="-9">
              <a:solidFill>
                <a:srgbClr val="101010"/>
              </a:solidFill>
              <a:latin typeface="Calibri"/>
              <a:cs typeface="Calibri"/>
            </a:rPr>
            <a:t>internal/external</a:t>
          </a:r>
          <a:r>
            <a:rPr lang="en-US" sz="1600" spc="-13">
              <a:solidFill>
                <a:srgbClr val="101010"/>
              </a:solidFill>
              <a:latin typeface="Calibri"/>
              <a:cs typeface="Calibri"/>
            </a:rPr>
            <a:t> </a:t>
          </a:r>
          <a:r>
            <a:rPr lang="en-US" sz="1600" spc="-9">
              <a:solidFill>
                <a:srgbClr val="101010"/>
              </a:solidFill>
              <a:latin typeface="Calibri"/>
              <a:cs typeface="Calibri"/>
            </a:rPr>
            <a:t>reports</a:t>
          </a:r>
          <a:endParaRPr lang="en-US" sz="1600" dirty="0">
            <a:latin typeface="Calibri"/>
            <a:cs typeface="Calibri"/>
          </a:endParaRPr>
        </a:p>
      </dgm:t>
    </dgm:pt>
    <dgm:pt modelId="{01C9DB9E-2EF8-497C-B964-D4711D052F3F}" type="parTrans" cxnId="{13E05958-6B30-48DA-97F2-CCFF234CE659}">
      <dgm:prSet/>
      <dgm:spPr/>
      <dgm:t>
        <a:bodyPr/>
        <a:lstStyle/>
        <a:p>
          <a:endParaRPr lang="en-US"/>
        </a:p>
      </dgm:t>
    </dgm:pt>
    <dgm:pt modelId="{A82632C4-CB7F-43A0-A719-00CE1997F890}" type="sibTrans" cxnId="{13E05958-6B30-48DA-97F2-CCFF234CE659}">
      <dgm:prSet/>
      <dgm:spPr/>
      <dgm:t>
        <a:bodyPr/>
        <a:lstStyle/>
        <a:p>
          <a:endParaRPr lang="en-US"/>
        </a:p>
      </dgm:t>
    </dgm:pt>
    <dgm:pt modelId="{6D4BC60C-A629-419B-9426-39854ECFFC26}">
      <dgm:prSet custT="1"/>
      <dgm:spPr/>
      <dgm:t>
        <a:bodyPr/>
        <a:lstStyle/>
        <a:p>
          <a:r>
            <a:rPr lang="en-US" sz="1600" dirty="0">
              <a:solidFill>
                <a:srgbClr val="101010"/>
              </a:solidFill>
              <a:latin typeface="Calibri"/>
              <a:cs typeface="Calibri"/>
            </a:rPr>
            <a:t>Security</a:t>
          </a:r>
          <a:r>
            <a:rPr lang="en-US" sz="1600" spc="-22" dirty="0">
              <a:solidFill>
                <a:srgbClr val="101010"/>
              </a:solidFill>
              <a:latin typeface="Calibri"/>
              <a:cs typeface="Calibri"/>
            </a:rPr>
            <a:t> </a:t>
          </a:r>
          <a:r>
            <a:rPr lang="en-US" sz="1600" spc="-9" dirty="0">
              <a:solidFill>
                <a:srgbClr val="101010"/>
              </a:solidFill>
              <a:latin typeface="Calibri"/>
              <a:cs typeface="Calibri"/>
            </a:rPr>
            <a:t>Safekeeping</a:t>
          </a:r>
          <a:endParaRPr lang="en-US" sz="1600" dirty="0">
            <a:latin typeface="Calibri"/>
            <a:cs typeface="Calibri"/>
          </a:endParaRPr>
        </a:p>
      </dgm:t>
    </dgm:pt>
    <dgm:pt modelId="{E6329066-450B-4932-8549-4CC764AFB1C8}" type="sibTrans" cxnId="{A05E18FE-3B6A-4585-AE6C-9E2C96C69AF4}">
      <dgm:prSet/>
      <dgm:spPr/>
      <dgm:t>
        <a:bodyPr/>
        <a:lstStyle/>
        <a:p>
          <a:endParaRPr lang="en-US"/>
        </a:p>
      </dgm:t>
    </dgm:pt>
    <dgm:pt modelId="{90D36BB4-32DD-4B28-ABBA-021237A5F33A}" type="parTrans" cxnId="{A05E18FE-3B6A-4585-AE6C-9E2C96C69AF4}">
      <dgm:prSet/>
      <dgm:spPr/>
      <dgm:t>
        <a:bodyPr/>
        <a:lstStyle/>
        <a:p>
          <a:endParaRPr lang="en-US"/>
        </a:p>
      </dgm:t>
    </dgm:pt>
    <dgm:pt modelId="{2F8E5F41-9AAD-4AAB-8745-E486FA55D95D}" type="pres">
      <dgm:prSet presAssocID="{8B708D2E-4E40-495C-9375-389062B81570}" presName="Name0" presStyleCnt="0">
        <dgm:presLayoutVars>
          <dgm:chMax/>
          <dgm:chPref val="3"/>
          <dgm:dir/>
          <dgm:animOne val="branch"/>
          <dgm:animLvl val="lvl"/>
        </dgm:presLayoutVars>
      </dgm:prSet>
      <dgm:spPr/>
    </dgm:pt>
    <dgm:pt modelId="{968FC0B8-74CC-4D99-9732-9764511AD964}" type="pres">
      <dgm:prSet presAssocID="{F2A34279-8EB8-4EB0-952B-77A248D1145C}" presName="composite" presStyleCnt="0"/>
      <dgm:spPr/>
    </dgm:pt>
    <dgm:pt modelId="{59D28EC2-E3D7-468E-A24C-457BE63175F5}" type="pres">
      <dgm:prSet presAssocID="{F2A34279-8EB8-4EB0-952B-77A248D1145C}" presName="FirstChild" presStyleLbl="revTx" presStyleIdx="0" presStyleCnt="8">
        <dgm:presLayoutVars>
          <dgm:chMax val="0"/>
          <dgm:chPref val="0"/>
          <dgm:bulletEnabled val="1"/>
        </dgm:presLayoutVars>
      </dgm:prSet>
      <dgm:spPr/>
    </dgm:pt>
    <dgm:pt modelId="{AF8CB370-83E3-424D-B825-D144D09E3B6B}" type="pres">
      <dgm:prSet presAssocID="{F2A34279-8EB8-4EB0-952B-77A248D1145C}" presName="Parent" presStyleLbl="alignNode1" presStyleIdx="0" presStyleCnt="4">
        <dgm:presLayoutVars>
          <dgm:chMax val="3"/>
          <dgm:chPref val="3"/>
          <dgm:bulletEnabled val="1"/>
        </dgm:presLayoutVars>
      </dgm:prSet>
      <dgm:spPr/>
    </dgm:pt>
    <dgm:pt modelId="{D5FDA530-6FD7-48BD-83BA-20C400D52CD5}" type="pres">
      <dgm:prSet presAssocID="{F2A34279-8EB8-4EB0-952B-77A248D1145C}" presName="Accent" presStyleLbl="parChTrans1D1" presStyleIdx="0" presStyleCnt="4"/>
      <dgm:spPr/>
    </dgm:pt>
    <dgm:pt modelId="{BB19AB7C-5335-4D00-A8C0-C506753C2F81}" type="pres">
      <dgm:prSet presAssocID="{F2A34279-8EB8-4EB0-952B-77A248D1145C}" presName="Child" presStyleLbl="revTx" presStyleIdx="1" presStyleCnt="8">
        <dgm:presLayoutVars>
          <dgm:chMax val="0"/>
          <dgm:chPref val="0"/>
          <dgm:bulletEnabled val="1"/>
        </dgm:presLayoutVars>
      </dgm:prSet>
      <dgm:spPr/>
    </dgm:pt>
    <dgm:pt modelId="{28DF7A1C-6F97-46BB-B1B9-6578689704F5}" type="pres">
      <dgm:prSet presAssocID="{146A335B-4B53-4C6E-A70E-77BFCF9A19B1}" presName="sibTrans" presStyleCnt="0"/>
      <dgm:spPr/>
    </dgm:pt>
    <dgm:pt modelId="{C94DB43C-3F87-4A5D-94DD-A781A8976953}" type="pres">
      <dgm:prSet presAssocID="{CB45E55C-7E4F-4439-AFB0-4E4B541676F0}" presName="composite" presStyleCnt="0"/>
      <dgm:spPr/>
    </dgm:pt>
    <dgm:pt modelId="{2551E314-4FDE-403B-89B0-24AB4CDDC93F}" type="pres">
      <dgm:prSet presAssocID="{CB45E55C-7E4F-4439-AFB0-4E4B541676F0}" presName="FirstChild" presStyleLbl="revTx" presStyleIdx="2" presStyleCnt="8">
        <dgm:presLayoutVars>
          <dgm:chMax val="0"/>
          <dgm:chPref val="0"/>
          <dgm:bulletEnabled val="1"/>
        </dgm:presLayoutVars>
      </dgm:prSet>
      <dgm:spPr/>
    </dgm:pt>
    <dgm:pt modelId="{D037E2C2-CE04-4548-877F-6D753A7E5BA0}" type="pres">
      <dgm:prSet presAssocID="{CB45E55C-7E4F-4439-AFB0-4E4B541676F0}" presName="Parent" presStyleLbl="alignNode1" presStyleIdx="1" presStyleCnt="4">
        <dgm:presLayoutVars>
          <dgm:chMax val="3"/>
          <dgm:chPref val="3"/>
          <dgm:bulletEnabled val="1"/>
        </dgm:presLayoutVars>
      </dgm:prSet>
      <dgm:spPr/>
    </dgm:pt>
    <dgm:pt modelId="{D5EF922C-74E5-49BF-A87B-FC40D968CF62}" type="pres">
      <dgm:prSet presAssocID="{CB45E55C-7E4F-4439-AFB0-4E4B541676F0}" presName="Accent" presStyleLbl="parChTrans1D1" presStyleIdx="1" presStyleCnt="4"/>
      <dgm:spPr/>
    </dgm:pt>
    <dgm:pt modelId="{892242ED-C77B-46BC-A6C4-564C6D11AF06}" type="pres">
      <dgm:prSet presAssocID="{CB45E55C-7E4F-4439-AFB0-4E4B541676F0}" presName="Child" presStyleLbl="revTx" presStyleIdx="3" presStyleCnt="8">
        <dgm:presLayoutVars>
          <dgm:chMax val="0"/>
          <dgm:chPref val="0"/>
          <dgm:bulletEnabled val="1"/>
        </dgm:presLayoutVars>
      </dgm:prSet>
      <dgm:spPr/>
    </dgm:pt>
    <dgm:pt modelId="{52F3CA2B-583F-4BF6-B09E-2409C5FA9E9C}" type="pres">
      <dgm:prSet presAssocID="{E6C6207F-B754-4322-9058-78B6387BBD6B}" presName="sibTrans" presStyleCnt="0"/>
      <dgm:spPr/>
    </dgm:pt>
    <dgm:pt modelId="{5F989AAA-1D9D-41A8-909D-F56A313A0128}" type="pres">
      <dgm:prSet presAssocID="{D914427C-9B8D-4959-A081-E832DD1A2CAB}" presName="composite" presStyleCnt="0"/>
      <dgm:spPr/>
    </dgm:pt>
    <dgm:pt modelId="{886F4343-0232-405C-ABB3-1145068F5960}" type="pres">
      <dgm:prSet presAssocID="{D914427C-9B8D-4959-A081-E832DD1A2CAB}" presName="FirstChild" presStyleLbl="revTx" presStyleIdx="4" presStyleCnt="8">
        <dgm:presLayoutVars>
          <dgm:chMax val="0"/>
          <dgm:chPref val="0"/>
          <dgm:bulletEnabled val="1"/>
        </dgm:presLayoutVars>
      </dgm:prSet>
      <dgm:spPr/>
    </dgm:pt>
    <dgm:pt modelId="{DE2A9299-DCA1-4379-80A8-CB256D4465BA}" type="pres">
      <dgm:prSet presAssocID="{D914427C-9B8D-4959-A081-E832DD1A2CAB}" presName="Parent" presStyleLbl="alignNode1" presStyleIdx="2" presStyleCnt="4" custScaleX="121180" custScaleY="124330">
        <dgm:presLayoutVars>
          <dgm:chMax val="3"/>
          <dgm:chPref val="3"/>
          <dgm:bulletEnabled val="1"/>
        </dgm:presLayoutVars>
      </dgm:prSet>
      <dgm:spPr/>
    </dgm:pt>
    <dgm:pt modelId="{956FFCDF-414B-48F4-BEDB-04B1035A4819}" type="pres">
      <dgm:prSet presAssocID="{D914427C-9B8D-4959-A081-E832DD1A2CAB}" presName="Accent" presStyleLbl="parChTrans1D1" presStyleIdx="2" presStyleCnt="4"/>
      <dgm:spPr/>
    </dgm:pt>
    <dgm:pt modelId="{CC2C6570-4C67-47A9-83B3-FAE2817D017C}" type="pres">
      <dgm:prSet presAssocID="{D914427C-9B8D-4959-A081-E832DD1A2CAB}" presName="Child" presStyleLbl="revTx" presStyleIdx="5" presStyleCnt="8" custScaleY="59449">
        <dgm:presLayoutVars>
          <dgm:chMax val="0"/>
          <dgm:chPref val="0"/>
          <dgm:bulletEnabled val="1"/>
        </dgm:presLayoutVars>
      </dgm:prSet>
      <dgm:spPr/>
    </dgm:pt>
    <dgm:pt modelId="{F5A24C7E-74E3-43BD-AD94-7E7F12D8F82F}" type="pres">
      <dgm:prSet presAssocID="{0145EF8F-52BE-4480-BAB9-0DD13B8923C2}" presName="sibTrans" presStyleCnt="0"/>
      <dgm:spPr/>
    </dgm:pt>
    <dgm:pt modelId="{B53B34D8-16F0-4C3A-815E-8A4B9E873899}" type="pres">
      <dgm:prSet presAssocID="{6D4BC60C-A629-419B-9426-39854ECFFC26}" presName="composite" presStyleCnt="0"/>
      <dgm:spPr/>
    </dgm:pt>
    <dgm:pt modelId="{1AC9EF65-3018-41A5-B772-E6ACE28A3BF8}" type="pres">
      <dgm:prSet presAssocID="{6D4BC60C-A629-419B-9426-39854ECFFC26}" presName="FirstChild" presStyleLbl="revTx" presStyleIdx="6" presStyleCnt="8">
        <dgm:presLayoutVars>
          <dgm:chMax val="0"/>
          <dgm:chPref val="0"/>
          <dgm:bulletEnabled val="1"/>
        </dgm:presLayoutVars>
      </dgm:prSet>
      <dgm:spPr/>
    </dgm:pt>
    <dgm:pt modelId="{FFD1C702-5F6C-415E-910B-31C2742F841B}" type="pres">
      <dgm:prSet presAssocID="{6D4BC60C-A629-419B-9426-39854ECFFC26}" presName="Parent" presStyleLbl="alignNode1" presStyleIdx="3" presStyleCnt="4">
        <dgm:presLayoutVars>
          <dgm:chMax val="3"/>
          <dgm:chPref val="3"/>
          <dgm:bulletEnabled val="1"/>
        </dgm:presLayoutVars>
      </dgm:prSet>
      <dgm:spPr/>
    </dgm:pt>
    <dgm:pt modelId="{85C72F20-3A89-4A6A-9990-D699A63B0FE3}" type="pres">
      <dgm:prSet presAssocID="{6D4BC60C-A629-419B-9426-39854ECFFC26}" presName="Accent" presStyleLbl="parChTrans1D1" presStyleIdx="3" presStyleCnt="4"/>
      <dgm:spPr/>
    </dgm:pt>
    <dgm:pt modelId="{F5BCA8BC-80BE-4143-AD63-8CC105994B50}" type="pres">
      <dgm:prSet presAssocID="{6D4BC60C-A629-419B-9426-39854ECFFC26}" presName="Child" presStyleLbl="revTx" presStyleIdx="7" presStyleCnt="8">
        <dgm:presLayoutVars>
          <dgm:chMax val="0"/>
          <dgm:chPref val="0"/>
          <dgm:bulletEnabled val="1"/>
        </dgm:presLayoutVars>
      </dgm:prSet>
      <dgm:spPr/>
    </dgm:pt>
  </dgm:ptLst>
  <dgm:cxnLst>
    <dgm:cxn modelId="{C79DBE01-D6F8-46D8-963B-CF050F82798F}" srcId="{F2A34279-8EB8-4EB0-952B-77A248D1145C}" destId="{04CB18C7-D597-49C5-BEA5-E14BFA4B9B99}" srcOrd="2" destOrd="0" parTransId="{6BABAC89-3003-41FE-A073-1A1A701A22DB}" sibTransId="{458C056F-5B1A-4D0C-90BE-D666BD58B03F}"/>
    <dgm:cxn modelId="{F9A3EB03-7645-4F65-855A-65B208456C6A}" srcId="{6D4BC60C-A629-419B-9426-39854ECFFC26}" destId="{370B79C1-1BF5-4617-BE9A-4ACA0619E72C}" srcOrd="0" destOrd="0" parTransId="{A79ED8AB-1DAB-4FA4-A68A-3449C05DB7A3}" sibTransId="{A5FF0013-78D5-497B-B6D1-3A435266BDFF}"/>
    <dgm:cxn modelId="{0795B909-AC89-4DA7-A2DA-C351D295ECD3}" srcId="{F2A34279-8EB8-4EB0-952B-77A248D1145C}" destId="{4522606E-B4C6-486E-BE9E-A7CC772378F5}" srcOrd="1" destOrd="0" parTransId="{EAB556AB-753D-48DD-BA86-1B9B386ACE5E}" sibTransId="{00C078DE-8EBB-4705-AAFE-A289A4672EDE}"/>
    <dgm:cxn modelId="{E738A013-749D-40A3-A438-775BA1D95937}" type="presOf" srcId="{370B79C1-1BF5-4617-BE9A-4ACA0619E72C}" destId="{1AC9EF65-3018-41A5-B772-E6ACE28A3BF8}" srcOrd="0" destOrd="0" presId="urn:microsoft.com/office/officeart/2011/layout/TabList"/>
    <dgm:cxn modelId="{EDF2E928-262E-4755-BE73-338BDAD872CD}" srcId="{CB45E55C-7E4F-4439-AFB0-4E4B541676F0}" destId="{FE4B16BA-819D-4359-AE31-C4B541719CBF}" srcOrd="1" destOrd="0" parTransId="{573AC4CA-7A74-4F4D-B6DD-EC35773FC588}" sibTransId="{00F1D32D-A706-4C46-9B56-D814B1C7CD39}"/>
    <dgm:cxn modelId="{E752F829-CF31-4629-AD87-C5ACC1E55BD5}" srcId="{8B708D2E-4E40-495C-9375-389062B81570}" destId="{CB45E55C-7E4F-4439-AFB0-4E4B541676F0}" srcOrd="1" destOrd="0" parTransId="{8C5B4A87-51A8-4056-A7CD-EED7DEB2CEB9}" sibTransId="{E6C6207F-B754-4322-9058-78B6387BBD6B}"/>
    <dgm:cxn modelId="{1C36882C-7EF0-4FEB-99C9-F627AF8181D5}" type="presOf" srcId="{455A392E-B79B-4BD3-81DC-1C5BF35033CD}" destId="{886F4343-0232-405C-ABB3-1145068F5960}" srcOrd="0" destOrd="0" presId="urn:microsoft.com/office/officeart/2011/layout/TabList"/>
    <dgm:cxn modelId="{C24DEB2C-0D42-423E-A230-BC94D0113549}" srcId="{8B708D2E-4E40-495C-9375-389062B81570}" destId="{D914427C-9B8D-4959-A081-E832DD1A2CAB}" srcOrd="2" destOrd="0" parTransId="{D0A35DBE-D9ED-443E-8149-1C1253A36E0C}" sibTransId="{0145EF8F-52BE-4480-BAB9-0DD13B8923C2}"/>
    <dgm:cxn modelId="{6FED9633-6FF0-478F-BB36-0425FABF471D}" srcId="{8B708D2E-4E40-495C-9375-389062B81570}" destId="{F2A34279-8EB8-4EB0-952B-77A248D1145C}" srcOrd="0" destOrd="0" parTransId="{9DEDFB2E-9383-41B6-A37D-018E8BEAC0F7}" sibTransId="{146A335B-4B53-4C6E-A70E-77BFCF9A19B1}"/>
    <dgm:cxn modelId="{29654734-6893-42D7-940F-FB9562C57FE3}" type="presOf" srcId="{A5465E8A-22BB-45E2-B043-3011252FA1B1}" destId="{2551E314-4FDE-403B-89B0-24AB4CDDC93F}" srcOrd="0" destOrd="0" presId="urn:microsoft.com/office/officeart/2011/layout/TabList"/>
    <dgm:cxn modelId="{B348B73A-0950-43C7-BBA7-F34B6FB3F05D}" srcId="{CB45E55C-7E4F-4439-AFB0-4E4B541676F0}" destId="{E3D11CCC-11D3-4ADF-8CEB-27332D2973D2}" srcOrd="2" destOrd="0" parTransId="{3BF34D7A-8BD6-43A0-A1FF-46586A50186B}" sibTransId="{DBABABCF-BE1A-493E-A494-CD46E915BC35}"/>
    <dgm:cxn modelId="{6F041C65-B3E9-4386-9CE2-FB91DF66EE89}" srcId="{CB45E55C-7E4F-4439-AFB0-4E4B541676F0}" destId="{A5465E8A-22BB-45E2-B043-3011252FA1B1}" srcOrd="0" destOrd="0" parTransId="{966E28FB-6DAF-4543-8E7F-CA324409B7CD}" sibTransId="{19A4EDA4-35D9-4D81-98DB-B1290CFFF148}"/>
    <dgm:cxn modelId="{56081748-DB98-4FAE-BB69-47C5FF84D4F8}" type="presOf" srcId="{A0439F42-15FE-46A0-9E14-E80F63E3C7C0}" destId="{CC2C6570-4C67-47A9-83B3-FAE2817D017C}" srcOrd="0" destOrd="0" presId="urn:microsoft.com/office/officeart/2011/layout/TabList"/>
    <dgm:cxn modelId="{489BCF4B-5C53-4B8F-8922-0BEFADFE0C32}" type="presOf" srcId="{4522606E-B4C6-486E-BE9E-A7CC772378F5}" destId="{BB19AB7C-5335-4D00-A8C0-C506753C2F81}" srcOrd="0" destOrd="0" presId="urn:microsoft.com/office/officeart/2011/layout/TabList"/>
    <dgm:cxn modelId="{28E59853-6947-47E1-830B-A6D0B201A0DC}" type="presOf" srcId="{FE4B16BA-819D-4359-AE31-C4B541719CBF}" destId="{892242ED-C77B-46BC-A6C4-564C6D11AF06}" srcOrd="0" destOrd="0" presId="urn:microsoft.com/office/officeart/2011/layout/TabList"/>
    <dgm:cxn modelId="{13E05958-6B30-48DA-97F2-CCFF234CE659}" srcId="{6D4BC60C-A629-419B-9426-39854ECFFC26}" destId="{92F9364A-F5E2-4EF6-BCFA-29799CC6FA85}" srcOrd="1" destOrd="0" parTransId="{01C9DB9E-2EF8-497C-B964-D4711D052F3F}" sibTransId="{A82632C4-CB7F-43A0-A719-00CE1997F890}"/>
    <dgm:cxn modelId="{57D48288-B377-4D4F-9BE0-1E34B15E2287}" type="presOf" srcId="{D914427C-9B8D-4959-A081-E832DD1A2CAB}" destId="{DE2A9299-DCA1-4379-80A8-CB256D4465BA}" srcOrd="0" destOrd="0" presId="urn:microsoft.com/office/officeart/2011/layout/TabList"/>
    <dgm:cxn modelId="{D6A4369B-A26E-4323-A0D4-2FDEC73BF39E}" type="presOf" srcId="{E3D11CCC-11D3-4ADF-8CEB-27332D2973D2}" destId="{892242ED-C77B-46BC-A6C4-564C6D11AF06}" srcOrd="0" destOrd="1" presId="urn:microsoft.com/office/officeart/2011/layout/TabList"/>
    <dgm:cxn modelId="{2AD9E59F-AF47-4FC8-B511-32FDAFAD9BC7}" type="presOf" srcId="{92F9364A-F5E2-4EF6-BCFA-29799CC6FA85}" destId="{F5BCA8BC-80BE-4143-AD63-8CC105994B50}" srcOrd="0" destOrd="0" presId="urn:microsoft.com/office/officeart/2011/layout/TabList"/>
    <dgm:cxn modelId="{139E9DA1-2066-45E5-8F55-15BB1F3CE4F2}" type="presOf" srcId="{CB45E55C-7E4F-4439-AFB0-4E4B541676F0}" destId="{D037E2C2-CE04-4548-877F-6D753A7E5BA0}" srcOrd="0" destOrd="0" presId="urn:microsoft.com/office/officeart/2011/layout/TabList"/>
    <dgm:cxn modelId="{BB1618A4-1B1E-4C26-8E98-46578006DE34}" type="presOf" srcId="{4E34AE14-A7DC-41E7-B337-032FB7E59406}" destId="{59D28EC2-E3D7-468E-A24C-457BE63175F5}" srcOrd="0" destOrd="0" presId="urn:microsoft.com/office/officeart/2011/layout/TabList"/>
    <dgm:cxn modelId="{03538AAC-3804-472F-A957-4ACF42BC333F}" srcId="{F2A34279-8EB8-4EB0-952B-77A248D1145C}" destId="{4E34AE14-A7DC-41E7-B337-032FB7E59406}" srcOrd="0" destOrd="0" parTransId="{F8D11EAC-1365-4D02-A0C9-833FA011F4C6}" sibTransId="{35057A2F-60C3-4B25-AF71-F1721571803B}"/>
    <dgm:cxn modelId="{084044B1-3ACF-4431-AC54-4844E580EB04}" srcId="{D914427C-9B8D-4959-A081-E832DD1A2CAB}" destId="{455A392E-B79B-4BD3-81DC-1C5BF35033CD}" srcOrd="0" destOrd="0" parTransId="{5C0C6739-8CEB-45FA-8D29-8315558F113F}" sibTransId="{F5007482-A231-4CD0-8392-D40AE8419F9F}"/>
    <dgm:cxn modelId="{279EA2BB-7ADA-4765-AAB8-A96813DB5502}" srcId="{D914427C-9B8D-4959-A081-E832DD1A2CAB}" destId="{A0439F42-15FE-46A0-9E14-E80F63E3C7C0}" srcOrd="1" destOrd="0" parTransId="{1A11C752-9DF6-4F2C-B9C8-4B3555B665E7}" sibTransId="{67A9BB71-3495-46C8-BEB4-C1A76289DE5B}"/>
    <dgm:cxn modelId="{24A820C6-277E-46C6-AA17-3143BDB5DBB3}" type="presOf" srcId="{6D4BC60C-A629-419B-9426-39854ECFFC26}" destId="{FFD1C702-5F6C-415E-910B-31C2742F841B}" srcOrd="0" destOrd="0" presId="urn:microsoft.com/office/officeart/2011/layout/TabList"/>
    <dgm:cxn modelId="{A47ABFC9-82A9-4465-A966-507FC9C41240}" type="presOf" srcId="{04CB18C7-D597-49C5-BEA5-E14BFA4B9B99}" destId="{BB19AB7C-5335-4D00-A8C0-C506753C2F81}" srcOrd="0" destOrd="1" presId="urn:microsoft.com/office/officeart/2011/layout/TabList"/>
    <dgm:cxn modelId="{83681AD6-0C87-4888-B169-56135D43F225}" type="presOf" srcId="{8B708D2E-4E40-495C-9375-389062B81570}" destId="{2F8E5F41-9AAD-4AAB-8745-E486FA55D95D}" srcOrd="0" destOrd="0" presId="urn:microsoft.com/office/officeart/2011/layout/TabList"/>
    <dgm:cxn modelId="{DFE861E6-EE09-4214-9BE2-D2C38750430E}" type="presOf" srcId="{F2A34279-8EB8-4EB0-952B-77A248D1145C}" destId="{AF8CB370-83E3-424D-B825-D144D09E3B6B}" srcOrd="0" destOrd="0" presId="urn:microsoft.com/office/officeart/2011/layout/TabList"/>
    <dgm:cxn modelId="{A05E18FE-3B6A-4585-AE6C-9E2C96C69AF4}" srcId="{8B708D2E-4E40-495C-9375-389062B81570}" destId="{6D4BC60C-A629-419B-9426-39854ECFFC26}" srcOrd="3" destOrd="0" parTransId="{90D36BB4-32DD-4B28-ABBA-021237A5F33A}" sibTransId="{E6329066-450B-4932-8549-4CC764AFB1C8}"/>
    <dgm:cxn modelId="{F9162712-2B5D-4E0A-9886-21984CAABFB5}" type="presParOf" srcId="{2F8E5F41-9AAD-4AAB-8745-E486FA55D95D}" destId="{968FC0B8-74CC-4D99-9732-9764511AD964}" srcOrd="0" destOrd="0" presId="urn:microsoft.com/office/officeart/2011/layout/TabList"/>
    <dgm:cxn modelId="{19EAC33E-A72B-483B-98BD-42DD88F70408}" type="presParOf" srcId="{968FC0B8-74CC-4D99-9732-9764511AD964}" destId="{59D28EC2-E3D7-468E-A24C-457BE63175F5}" srcOrd="0" destOrd="0" presId="urn:microsoft.com/office/officeart/2011/layout/TabList"/>
    <dgm:cxn modelId="{69728336-DCEB-4DF7-87D1-55F0CC2E1233}" type="presParOf" srcId="{968FC0B8-74CC-4D99-9732-9764511AD964}" destId="{AF8CB370-83E3-424D-B825-D144D09E3B6B}" srcOrd="1" destOrd="0" presId="urn:microsoft.com/office/officeart/2011/layout/TabList"/>
    <dgm:cxn modelId="{14F590D7-84BE-4B8A-B51C-E87E31A554C1}" type="presParOf" srcId="{968FC0B8-74CC-4D99-9732-9764511AD964}" destId="{D5FDA530-6FD7-48BD-83BA-20C400D52CD5}" srcOrd="2" destOrd="0" presId="urn:microsoft.com/office/officeart/2011/layout/TabList"/>
    <dgm:cxn modelId="{E29E4BFC-4B99-4A1F-9956-39F8CD464374}" type="presParOf" srcId="{2F8E5F41-9AAD-4AAB-8745-E486FA55D95D}" destId="{BB19AB7C-5335-4D00-A8C0-C506753C2F81}" srcOrd="1" destOrd="0" presId="urn:microsoft.com/office/officeart/2011/layout/TabList"/>
    <dgm:cxn modelId="{5464FF05-AD98-4B18-AF7F-F40892F2C353}" type="presParOf" srcId="{2F8E5F41-9AAD-4AAB-8745-E486FA55D95D}" destId="{28DF7A1C-6F97-46BB-B1B9-6578689704F5}" srcOrd="2" destOrd="0" presId="urn:microsoft.com/office/officeart/2011/layout/TabList"/>
    <dgm:cxn modelId="{2C60D98C-C11A-4508-916E-386E5A75C4FD}" type="presParOf" srcId="{2F8E5F41-9AAD-4AAB-8745-E486FA55D95D}" destId="{C94DB43C-3F87-4A5D-94DD-A781A8976953}" srcOrd="3" destOrd="0" presId="urn:microsoft.com/office/officeart/2011/layout/TabList"/>
    <dgm:cxn modelId="{83A0C4C4-A88C-46B1-8D2E-1EB50CEEDF18}" type="presParOf" srcId="{C94DB43C-3F87-4A5D-94DD-A781A8976953}" destId="{2551E314-4FDE-403B-89B0-24AB4CDDC93F}" srcOrd="0" destOrd="0" presId="urn:microsoft.com/office/officeart/2011/layout/TabList"/>
    <dgm:cxn modelId="{41466E22-B6FD-47CB-90DB-31BE7176BD8A}" type="presParOf" srcId="{C94DB43C-3F87-4A5D-94DD-A781A8976953}" destId="{D037E2C2-CE04-4548-877F-6D753A7E5BA0}" srcOrd="1" destOrd="0" presId="urn:microsoft.com/office/officeart/2011/layout/TabList"/>
    <dgm:cxn modelId="{03F3F153-A8E4-4810-9E27-09FF0418322C}" type="presParOf" srcId="{C94DB43C-3F87-4A5D-94DD-A781A8976953}" destId="{D5EF922C-74E5-49BF-A87B-FC40D968CF62}" srcOrd="2" destOrd="0" presId="urn:microsoft.com/office/officeart/2011/layout/TabList"/>
    <dgm:cxn modelId="{9E27D873-5AE0-4A7D-98FE-F94E366EE71E}" type="presParOf" srcId="{2F8E5F41-9AAD-4AAB-8745-E486FA55D95D}" destId="{892242ED-C77B-46BC-A6C4-564C6D11AF06}" srcOrd="4" destOrd="0" presId="urn:microsoft.com/office/officeart/2011/layout/TabList"/>
    <dgm:cxn modelId="{B530B982-7FC6-4DF9-BC04-23E672F67C05}" type="presParOf" srcId="{2F8E5F41-9AAD-4AAB-8745-E486FA55D95D}" destId="{52F3CA2B-583F-4BF6-B09E-2409C5FA9E9C}" srcOrd="5" destOrd="0" presId="urn:microsoft.com/office/officeart/2011/layout/TabList"/>
    <dgm:cxn modelId="{2A9019D3-CB1E-4CEB-B059-43A596FC81CA}" type="presParOf" srcId="{2F8E5F41-9AAD-4AAB-8745-E486FA55D95D}" destId="{5F989AAA-1D9D-41A8-909D-F56A313A0128}" srcOrd="6" destOrd="0" presId="urn:microsoft.com/office/officeart/2011/layout/TabList"/>
    <dgm:cxn modelId="{9F95AFF4-C694-4B71-8BFB-B6F577DB4249}" type="presParOf" srcId="{5F989AAA-1D9D-41A8-909D-F56A313A0128}" destId="{886F4343-0232-405C-ABB3-1145068F5960}" srcOrd="0" destOrd="0" presId="urn:microsoft.com/office/officeart/2011/layout/TabList"/>
    <dgm:cxn modelId="{11155FB1-A21C-41BB-AA63-53C1D2EF3900}" type="presParOf" srcId="{5F989AAA-1D9D-41A8-909D-F56A313A0128}" destId="{DE2A9299-DCA1-4379-80A8-CB256D4465BA}" srcOrd="1" destOrd="0" presId="urn:microsoft.com/office/officeart/2011/layout/TabList"/>
    <dgm:cxn modelId="{EF3B34B6-4F1D-4E6C-8D24-4E30880870D8}" type="presParOf" srcId="{5F989AAA-1D9D-41A8-909D-F56A313A0128}" destId="{956FFCDF-414B-48F4-BEDB-04B1035A4819}" srcOrd="2" destOrd="0" presId="urn:microsoft.com/office/officeart/2011/layout/TabList"/>
    <dgm:cxn modelId="{6A2E3102-06CE-4942-82EE-31CC9F88C532}" type="presParOf" srcId="{2F8E5F41-9AAD-4AAB-8745-E486FA55D95D}" destId="{CC2C6570-4C67-47A9-83B3-FAE2817D017C}" srcOrd="7" destOrd="0" presId="urn:microsoft.com/office/officeart/2011/layout/TabList"/>
    <dgm:cxn modelId="{E7ADE788-6FEA-44D8-9EEF-16A911BED130}" type="presParOf" srcId="{2F8E5F41-9AAD-4AAB-8745-E486FA55D95D}" destId="{F5A24C7E-74E3-43BD-AD94-7E7F12D8F82F}" srcOrd="8" destOrd="0" presId="urn:microsoft.com/office/officeart/2011/layout/TabList"/>
    <dgm:cxn modelId="{022E278B-7EAE-49E3-A543-F53E5A96E8D4}" type="presParOf" srcId="{2F8E5F41-9AAD-4AAB-8745-E486FA55D95D}" destId="{B53B34D8-16F0-4C3A-815E-8A4B9E873899}" srcOrd="9" destOrd="0" presId="urn:microsoft.com/office/officeart/2011/layout/TabList"/>
    <dgm:cxn modelId="{AC89E984-4CE2-4322-8287-1F8E33531AFB}" type="presParOf" srcId="{B53B34D8-16F0-4C3A-815E-8A4B9E873899}" destId="{1AC9EF65-3018-41A5-B772-E6ACE28A3BF8}" srcOrd="0" destOrd="0" presId="urn:microsoft.com/office/officeart/2011/layout/TabList"/>
    <dgm:cxn modelId="{45F03B04-A1DC-4961-BFAB-D7AFD6E9774D}" type="presParOf" srcId="{B53B34D8-16F0-4C3A-815E-8A4B9E873899}" destId="{FFD1C702-5F6C-415E-910B-31C2742F841B}" srcOrd="1" destOrd="0" presId="urn:microsoft.com/office/officeart/2011/layout/TabList"/>
    <dgm:cxn modelId="{D5E8D02D-A8EC-47C7-A354-7BE9ECCE85EA}" type="presParOf" srcId="{B53B34D8-16F0-4C3A-815E-8A4B9E873899}" destId="{85C72F20-3A89-4A6A-9990-D699A63B0FE3}" srcOrd="2" destOrd="0" presId="urn:microsoft.com/office/officeart/2011/layout/TabList"/>
    <dgm:cxn modelId="{6DFE2E35-45D1-4AE3-A186-4A40123242E3}" type="presParOf" srcId="{2F8E5F41-9AAD-4AAB-8745-E486FA55D95D}" destId="{F5BCA8BC-80BE-4143-AD63-8CC105994B50}"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3B69B-3C37-485D-9A59-1685F78CAB9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8600354-9478-40C1-88DD-9B42DBB11E1B}">
      <dgm:prSet/>
      <dgm:spPr/>
      <dgm:t>
        <a:bodyPr/>
        <a:lstStyle/>
        <a:p>
          <a:pPr>
            <a:lnSpc>
              <a:spcPct val="100000"/>
            </a:lnSpc>
          </a:pPr>
          <a:r>
            <a:rPr lang="en-US"/>
            <a:t>Internal control is a process.</a:t>
          </a:r>
        </a:p>
      </dgm:t>
    </dgm:pt>
    <dgm:pt modelId="{5B486743-22EB-4777-A141-FE62D8F78D22}" type="parTrans" cxnId="{9DC8271A-B39F-4DF8-9DAA-59B90F4DE024}">
      <dgm:prSet/>
      <dgm:spPr/>
      <dgm:t>
        <a:bodyPr/>
        <a:lstStyle/>
        <a:p>
          <a:endParaRPr lang="en-US"/>
        </a:p>
      </dgm:t>
    </dgm:pt>
    <dgm:pt modelId="{07A50F5A-CED3-478B-A14F-3A4F9933AD64}" type="sibTrans" cxnId="{9DC8271A-B39F-4DF8-9DAA-59B90F4DE024}">
      <dgm:prSet/>
      <dgm:spPr/>
      <dgm:t>
        <a:bodyPr/>
        <a:lstStyle/>
        <a:p>
          <a:endParaRPr lang="en-US"/>
        </a:p>
      </dgm:t>
    </dgm:pt>
    <dgm:pt modelId="{EB6D0002-965C-4A83-BB9A-37987F0F392A}">
      <dgm:prSet/>
      <dgm:spPr/>
      <dgm:t>
        <a:bodyPr/>
        <a:lstStyle/>
        <a:p>
          <a:pPr>
            <a:lnSpc>
              <a:spcPct val="100000"/>
            </a:lnSpc>
          </a:pPr>
          <a:r>
            <a:rPr lang="en-US"/>
            <a:t>Dynamic – ongoing and active</a:t>
          </a:r>
        </a:p>
      </dgm:t>
    </dgm:pt>
    <dgm:pt modelId="{18980B31-E84F-44AC-AEAF-28D42D2A702B}" type="parTrans" cxnId="{9318E0AF-F8A1-4BF8-93E6-E30FD304BBF5}">
      <dgm:prSet/>
      <dgm:spPr/>
      <dgm:t>
        <a:bodyPr/>
        <a:lstStyle/>
        <a:p>
          <a:endParaRPr lang="en-US"/>
        </a:p>
      </dgm:t>
    </dgm:pt>
    <dgm:pt modelId="{8A650E4D-9C75-4C99-B088-57412A38DC59}" type="sibTrans" cxnId="{9318E0AF-F8A1-4BF8-93E6-E30FD304BBF5}">
      <dgm:prSet/>
      <dgm:spPr/>
      <dgm:t>
        <a:bodyPr/>
        <a:lstStyle/>
        <a:p>
          <a:endParaRPr lang="en-US"/>
        </a:p>
      </dgm:t>
    </dgm:pt>
    <dgm:pt modelId="{BABA5A86-C2E1-458C-9EDC-33FE780AEF20}">
      <dgm:prSet/>
      <dgm:spPr/>
      <dgm:t>
        <a:bodyPr/>
        <a:lstStyle/>
        <a:p>
          <a:pPr>
            <a:lnSpc>
              <a:spcPct val="100000"/>
            </a:lnSpc>
          </a:pPr>
          <a:r>
            <a:rPr lang="en-US"/>
            <a:t>Iterative</a:t>
          </a:r>
        </a:p>
      </dgm:t>
    </dgm:pt>
    <dgm:pt modelId="{948E48E9-637B-4007-A667-C2D29CEE6703}" type="parTrans" cxnId="{E3C127FE-979B-4276-BF66-FF0A4DC753A9}">
      <dgm:prSet/>
      <dgm:spPr/>
      <dgm:t>
        <a:bodyPr/>
        <a:lstStyle/>
        <a:p>
          <a:endParaRPr lang="en-US"/>
        </a:p>
      </dgm:t>
    </dgm:pt>
    <dgm:pt modelId="{99AC5A32-3096-4179-98EE-FCB319FEB5B1}" type="sibTrans" cxnId="{E3C127FE-979B-4276-BF66-FF0A4DC753A9}">
      <dgm:prSet/>
      <dgm:spPr/>
      <dgm:t>
        <a:bodyPr/>
        <a:lstStyle/>
        <a:p>
          <a:endParaRPr lang="en-US"/>
        </a:p>
      </dgm:t>
    </dgm:pt>
    <dgm:pt modelId="{5784A68C-FE4F-4B7C-B54F-22C59E3105F2}">
      <dgm:prSet/>
      <dgm:spPr/>
      <dgm:t>
        <a:bodyPr/>
        <a:lstStyle/>
        <a:p>
          <a:pPr>
            <a:lnSpc>
              <a:spcPct val="100000"/>
            </a:lnSpc>
          </a:pPr>
          <a:r>
            <a:rPr lang="en-US"/>
            <a:t>Each process is defined and implemented by a set of </a:t>
          </a:r>
          <a:r>
            <a:rPr lang="en-US" u="sng">
              <a:uFillTx/>
            </a:rPr>
            <a:t>policies and procedures</a:t>
          </a:r>
          <a:r>
            <a:rPr lang="en-US"/>
            <a:t>‐ a series of ongoing actions and activities that occur throughout the organization.</a:t>
          </a:r>
        </a:p>
      </dgm:t>
    </dgm:pt>
    <dgm:pt modelId="{E8236694-1FBE-4A1A-A553-C50C10E02B92}" type="parTrans" cxnId="{8CFB85FA-8F7B-4B2E-B087-4A2CCE895581}">
      <dgm:prSet/>
      <dgm:spPr/>
      <dgm:t>
        <a:bodyPr/>
        <a:lstStyle/>
        <a:p>
          <a:endParaRPr lang="en-US"/>
        </a:p>
      </dgm:t>
    </dgm:pt>
    <dgm:pt modelId="{645B18BD-153B-450F-9EFB-B35EE037D386}" type="sibTrans" cxnId="{8CFB85FA-8F7B-4B2E-B087-4A2CCE895581}">
      <dgm:prSet/>
      <dgm:spPr/>
      <dgm:t>
        <a:bodyPr/>
        <a:lstStyle/>
        <a:p>
          <a:endParaRPr lang="en-US"/>
        </a:p>
      </dgm:t>
    </dgm:pt>
    <dgm:pt modelId="{42F9140E-5CF7-4B4B-AEE4-286E21DC2205}" type="pres">
      <dgm:prSet presAssocID="{7663B69B-3C37-485D-9A59-1685F78CAB9F}" presName="root" presStyleCnt="0">
        <dgm:presLayoutVars>
          <dgm:dir/>
          <dgm:resizeHandles val="exact"/>
        </dgm:presLayoutVars>
      </dgm:prSet>
      <dgm:spPr/>
    </dgm:pt>
    <dgm:pt modelId="{7E834C20-7502-4AEE-9908-C60445A68423}" type="pres">
      <dgm:prSet presAssocID="{18600354-9478-40C1-88DD-9B42DBB11E1B}" presName="compNode" presStyleCnt="0"/>
      <dgm:spPr/>
    </dgm:pt>
    <dgm:pt modelId="{A8BBFAC4-FF5D-4944-8A4D-25E4D0207D2A}" type="pres">
      <dgm:prSet presAssocID="{18600354-9478-40C1-88DD-9B42DBB11E1B}" presName="bgRect" presStyleLbl="bgShp" presStyleIdx="0" presStyleCnt="2" custLinFactNeighborY="1389"/>
      <dgm:spPr/>
    </dgm:pt>
    <dgm:pt modelId="{0A629670-175B-4076-A333-42C9CCB9BA2A}" type="pres">
      <dgm:prSet presAssocID="{18600354-9478-40C1-88DD-9B42DBB11E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ECDA0679-1122-469D-BD3F-F59F86C9B14E}" type="pres">
      <dgm:prSet presAssocID="{18600354-9478-40C1-88DD-9B42DBB11E1B}" presName="spaceRect" presStyleCnt="0"/>
      <dgm:spPr/>
    </dgm:pt>
    <dgm:pt modelId="{7D558F62-390B-4810-9AF7-88279C91BAC3}" type="pres">
      <dgm:prSet presAssocID="{18600354-9478-40C1-88DD-9B42DBB11E1B}" presName="parTx" presStyleLbl="revTx" presStyleIdx="0" presStyleCnt="3">
        <dgm:presLayoutVars>
          <dgm:chMax val="0"/>
          <dgm:chPref val="0"/>
        </dgm:presLayoutVars>
      </dgm:prSet>
      <dgm:spPr/>
    </dgm:pt>
    <dgm:pt modelId="{EE8813C6-598D-4F76-A4B7-86E9ED18F230}" type="pres">
      <dgm:prSet presAssocID="{18600354-9478-40C1-88DD-9B42DBB11E1B}" presName="desTx" presStyleLbl="revTx" presStyleIdx="1" presStyleCnt="3">
        <dgm:presLayoutVars/>
      </dgm:prSet>
      <dgm:spPr/>
    </dgm:pt>
    <dgm:pt modelId="{F6DBED63-1558-427B-8D8D-7E2A45986EBB}" type="pres">
      <dgm:prSet presAssocID="{07A50F5A-CED3-478B-A14F-3A4F9933AD64}" presName="sibTrans" presStyleCnt="0"/>
      <dgm:spPr/>
    </dgm:pt>
    <dgm:pt modelId="{F9F6F4F8-DC04-4B30-9E71-AEE47A389D65}" type="pres">
      <dgm:prSet presAssocID="{5784A68C-FE4F-4B7C-B54F-22C59E3105F2}" presName="compNode" presStyleCnt="0"/>
      <dgm:spPr/>
    </dgm:pt>
    <dgm:pt modelId="{4C3038B9-E6AF-4BED-A3DE-13A77DB1A621}" type="pres">
      <dgm:prSet presAssocID="{5784A68C-FE4F-4B7C-B54F-22C59E3105F2}" presName="bgRect" presStyleLbl="bgShp" presStyleIdx="1" presStyleCnt="2"/>
      <dgm:spPr/>
    </dgm:pt>
    <dgm:pt modelId="{94522DCA-8E02-45E3-9EDC-2B166720E0A7}" type="pres">
      <dgm:prSet presAssocID="{5784A68C-FE4F-4B7C-B54F-22C59E3105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9287AB64-C802-46A2-B162-DFDA448C2931}" type="pres">
      <dgm:prSet presAssocID="{5784A68C-FE4F-4B7C-B54F-22C59E3105F2}" presName="spaceRect" presStyleCnt="0"/>
      <dgm:spPr/>
    </dgm:pt>
    <dgm:pt modelId="{CFAC0A55-0F20-453A-A792-51C268664349}" type="pres">
      <dgm:prSet presAssocID="{5784A68C-FE4F-4B7C-B54F-22C59E3105F2}" presName="parTx" presStyleLbl="revTx" presStyleIdx="2" presStyleCnt="3">
        <dgm:presLayoutVars>
          <dgm:chMax val="0"/>
          <dgm:chPref val="0"/>
        </dgm:presLayoutVars>
      </dgm:prSet>
      <dgm:spPr/>
    </dgm:pt>
  </dgm:ptLst>
  <dgm:cxnLst>
    <dgm:cxn modelId="{9DC8271A-B39F-4DF8-9DAA-59B90F4DE024}" srcId="{7663B69B-3C37-485D-9A59-1685F78CAB9F}" destId="{18600354-9478-40C1-88DD-9B42DBB11E1B}" srcOrd="0" destOrd="0" parTransId="{5B486743-22EB-4777-A141-FE62D8F78D22}" sibTransId="{07A50F5A-CED3-478B-A14F-3A4F9933AD64}"/>
    <dgm:cxn modelId="{4EDBA536-0DEA-45C1-8ACD-61A8A54D1DF4}" type="presOf" srcId="{7663B69B-3C37-485D-9A59-1685F78CAB9F}" destId="{42F9140E-5CF7-4B4B-AEE4-286E21DC2205}" srcOrd="0" destOrd="0" presId="urn:microsoft.com/office/officeart/2018/2/layout/IconVerticalSolidList"/>
    <dgm:cxn modelId="{8FE66E61-6843-4998-99FA-3A25AB1E4FBF}" type="presOf" srcId="{5784A68C-FE4F-4B7C-B54F-22C59E3105F2}" destId="{CFAC0A55-0F20-453A-A792-51C268664349}" srcOrd="0" destOrd="0" presId="urn:microsoft.com/office/officeart/2018/2/layout/IconVerticalSolidList"/>
    <dgm:cxn modelId="{081C1F71-9CF9-495B-BBAA-AE1C28EC3714}" type="presOf" srcId="{BABA5A86-C2E1-458C-9EDC-33FE780AEF20}" destId="{EE8813C6-598D-4F76-A4B7-86E9ED18F230}" srcOrd="0" destOrd="1" presId="urn:microsoft.com/office/officeart/2018/2/layout/IconVerticalSolidList"/>
    <dgm:cxn modelId="{DEEF1093-2D45-485B-AD62-A7B280F73C80}" type="presOf" srcId="{EB6D0002-965C-4A83-BB9A-37987F0F392A}" destId="{EE8813C6-598D-4F76-A4B7-86E9ED18F230}" srcOrd="0" destOrd="0" presId="urn:microsoft.com/office/officeart/2018/2/layout/IconVerticalSolidList"/>
    <dgm:cxn modelId="{9318E0AF-F8A1-4BF8-93E6-E30FD304BBF5}" srcId="{18600354-9478-40C1-88DD-9B42DBB11E1B}" destId="{EB6D0002-965C-4A83-BB9A-37987F0F392A}" srcOrd="0" destOrd="0" parTransId="{18980B31-E84F-44AC-AEAF-28D42D2A702B}" sibTransId="{8A650E4D-9C75-4C99-B088-57412A38DC59}"/>
    <dgm:cxn modelId="{8CFB85FA-8F7B-4B2E-B087-4A2CCE895581}" srcId="{7663B69B-3C37-485D-9A59-1685F78CAB9F}" destId="{5784A68C-FE4F-4B7C-B54F-22C59E3105F2}" srcOrd="1" destOrd="0" parTransId="{E8236694-1FBE-4A1A-A553-C50C10E02B92}" sibTransId="{645B18BD-153B-450F-9EFB-B35EE037D386}"/>
    <dgm:cxn modelId="{E3C127FE-979B-4276-BF66-FF0A4DC753A9}" srcId="{18600354-9478-40C1-88DD-9B42DBB11E1B}" destId="{BABA5A86-C2E1-458C-9EDC-33FE780AEF20}" srcOrd="1" destOrd="0" parTransId="{948E48E9-637B-4007-A667-C2D29CEE6703}" sibTransId="{99AC5A32-3096-4179-98EE-FCB319FEB5B1}"/>
    <dgm:cxn modelId="{C82CCDFE-DA2B-4CD8-AEBE-E5FBF2EB73F2}" type="presOf" srcId="{18600354-9478-40C1-88DD-9B42DBB11E1B}" destId="{7D558F62-390B-4810-9AF7-88279C91BAC3}" srcOrd="0" destOrd="0" presId="urn:microsoft.com/office/officeart/2018/2/layout/IconVerticalSolidList"/>
    <dgm:cxn modelId="{6C0143DE-D2C0-4572-BC8D-3220FA4061B2}" type="presParOf" srcId="{42F9140E-5CF7-4B4B-AEE4-286E21DC2205}" destId="{7E834C20-7502-4AEE-9908-C60445A68423}" srcOrd="0" destOrd="0" presId="urn:microsoft.com/office/officeart/2018/2/layout/IconVerticalSolidList"/>
    <dgm:cxn modelId="{AD98A4F1-484C-4FA3-A89B-47C1370C46C3}" type="presParOf" srcId="{7E834C20-7502-4AEE-9908-C60445A68423}" destId="{A8BBFAC4-FF5D-4944-8A4D-25E4D0207D2A}" srcOrd="0" destOrd="0" presId="urn:microsoft.com/office/officeart/2018/2/layout/IconVerticalSolidList"/>
    <dgm:cxn modelId="{C3CFE293-1E1E-4971-9D8D-632C9408A7A0}" type="presParOf" srcId="{7E834C20-7502-4AEE-9908-C60445A68423}" destId="{0A629670-175B-4076-A333-42C9CCB9BA2A}" srcOrd="1" destOrd="0" presId="urn:microsoft.com/office/officeart/2018/2/layout/IconVerticalSolidList"/>
    <dgm:cxn modelId="{5314D081-EDDF-4B3C-8DCE-A5D89BE3A010}" type="presParOf" srcId="{7E834C20-7502-4AEE-9908-C60445A68423}" destId="{ECDA0679-1122-469D-BD3F-F59F86C9B14E}" srcOrd="2" destOrd="0" presId="urn:microsoft.com/office/officeart/2018/2/layout/IconVerticalSolidList"/>
    <dgm:cxn modelId="{EA225E50-1B8D-416D-BCDB-B51E15533B0F}" type="presParOf" srcId="{7E834C20-7502-4AEE-9908-C60445A68423}" destId="{7D558F62-390B-4810-9AF7-88279C91BAC3}" srcOrd="3" destOrd="0" presId="urn:microsoft.com/office/officeart/2018/2/layout/IconVerticalSolidList"/>
    <dgm:cxn modelId="{E9F95EAD-039A-4682-B915-0913FDE6629E}" type="presParOf" srcId="{7E834C20-7502-4AEE-9908-C60445A68423}" destId="{EE8813C6-598D-4F76-A4B7-86E9ED18F230}" srcOrd="4" destOrd="0" presId="urn:microsoft.com/office/officeart/2018/2/layout/IconVerticalSolidList"/>
    <dgm:cxn modelId="{63D51908-2BD5-4C9A-A2C0-506B7F889336}" type="presParOf" srcId="{42F9140E-5CF7-4B4B-AEE4-286E21DC2205}" destId="{F6DBED63-1558-427B-8D8D-7E2A45986EBB}" srcOrd="1" destOrd="0" presId="urn:microsoft.com/office/officeart/2018/2/layout/IconVerticalSolidList"/>
    <dgm:cxn modelId="{6F032492-C4B3-44FE-9F47-DC3622E677B9}" type="presParOf" srcId="{42F9140E-5CF7-4B4B-AEE4-286E21DC2205}" destId="{F9F6F4F8-DC04-4B30-9E71-AEE47A389D65}" srcOrd="2" destOrd="0" presId="urn:microsoft.com/office/officeart/2018/2/layout/IconVerticalSolidList"/>
    <dgm:cxn modelId="{2EE921E8-6D79-461E-B0B7-334846484BFF}" type="presParOf" srcId="{F9F6F4F8-DC04-4B30-9E71-AEE47A389D65}" destId="{4C3038B9-E6AF-4BED-A3DE-13A77DB1A621}" srcOrd="0" destOrd="0" presId="urn:microsoft.com/office/officeart/2018/2/layout/IconVerticalSolidList"/>
    <dgm:cxn modelId="{1B03016A-2AC9-4CFA-A878-1B7E9F7AD94C}" type="presParOf" srcId="{F9F6F4F8-DC04-4B30-9E71-AEE47A389D65}" destId="{94522DCA-8E02-45E3-9EDC-2B166720E0A7}" srcOrd="1" destOrd="0" presId="urn:microsoft.com/office/officeart/2018/2/layout/IconVerticalSolidList"/>
    <dgm:cxn modelId="{C864CB4C-6183-4F2C-BB96-84189DCA4129}" type="presParOf" srcId="{F9F6F4F8-DC04-4B30-9E71-AEE47A389D65}" destId="{9287AB64-C802-46A2-B162-DFDA448C2931}" srcOrd="2" destOrd="0" presId="urn:microsoft.com/office/officeart/2018/2/layout/IconVerticalSolidList"/>
    <dgm:cxn modelId="{2B7636CE-92E5-4F7F-BDD3-B5942857E40B}" type="presParOf" srcId="{F9F6F4F8-DC04-4B30-9E71-AEE47A389D65}" destId="{CFAC0A55-0F20-453A-A792-51C2686643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4F41B3D-6783-4DB9-8F2F-4BFC611EC3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5DCF88-05A0-449A-A279-DB05D0071D6B}">
      <dgm:prSet/>
      <dgm:spPr/>
      <dgm:t>
        <a:bodyPr/>
        <a:lstStyle/>
        <a:p>
          <a:r>
            <a:rPr lang="en-US"/>
            <a:t>Internal controls specifically ensure:</a:t>
          </a:r>
        </a:p>
      </dgm:t>
    </dgm:pt>
    <dgm:pt modelId="{29E949EF-D1A2-40AD-839D-099C6721DBFF}" type="parTrans" cxnId="{93D6BE96-FDE6-4F50-ADAD-3E9CDCEF3324}">
      <dgm:prSet/>
      <dgm:spPr/>
      <dgm:t>
        <a:bodyPr/>
        <a:lstStyle/>
        <a:p>
          <a:endParaRPr lang="en-US"/>
        </a:p>
      </dgm:t>
    </dgm:pt>
    <dgm:pt modelId="{66FD456A-483D-4C26-8343-2DD6ACA2134D}" type="sibTrans" cxnId="{93D6BE96-FDE6-4F50-ADAD-3E9CDCEF3324}">
      <dgm:prSet/>
      <dgm:spPr/>
      <dgm:t>
        <a:bodyPr/>
        <a:lstStyle/>
        <a:p>
          <a:endParaRPr lang="en-US"/>
        </a:p>
      </dgm:t>
    </dgm:pt>
    <dgm:pt modelId="{8543F9B2-4AB5-400E-8D54-005E328312F2}">
      <dgm:prSet/>
      <dgm:spPr/>
      <dgm:t>
        <a:bodyPr/>
        <a:lstStyle/>
        <a:p>
          <a:r>
            <a:rPr lang="en-US"/>
            <a:t>The safety of all funds</a:t>
          </a:r>
        </a:p>
      </dgm:t>
    </dgm:pt>
    <dgm:pt modelId="{31394B02-D1F8-4C21-9A36-C09ABDE303FB}" type="parTrans" cxnId="{D838E2D6-7796-4E25-8209-3058E74DFF3C}">
      <dgm:prSet/>
      <dgm:spPr/>
      <dgm:t>
        <a:bodyPr/>
        <a:lstStyle/>
        <a:p>
          <a:endParaRPr lang="en-US"/>
        </a:p>
      </dgm:t>
    </dgm:pt>
    <dgm:pt modelId="{FE2E338B-DC0C-4F1A-886C-1017734166B1}" type="sibTrans" cxnId="{D838E2D6-7796-4E25-8209-3058E74DFF3C}">
      <dgm:prSet/>
      <dgm:spPr/>
      <dgm:t>
        <a:bodyPr/>
        <a:lstStyle/>
        <a:p>
          <a:endParaRPr lang="en-US"/>
        </a:p>
      </dgm:t>
    </dgm:pt>
    <dgm:pt modelId="{93E69760-1625-45C6-AEEC-95B9B068385F}">
      <dgm:prSet/>
      <dgm:spPr/>
      <dgm:t>
        <a:bodyPr/>
        <a:lstStyle/>
        <a:p>
          <a:r>
            <a:rPr lang="en-US"/>
            <a:t>The timeliness of recording the receipt of all funds</a:t>
          </a:r>
        </a:p>
      </dgm:t>
    </dgm:pt>
    <dgm:pt modelId="{17DBB0C0-2406-4161-833B-E7332A5EF02A}" type="parTrans" cxnId="{C14042AD-65FF-4E44-AAF0-C6486CC1211B}">
      <dgm:prSet/>
      <dgm:spPr/>
      <dgm:t>
        <a:bodyPr/>
        <a:lstStyle/>
        <a:p>
          <a:endParaRPr lang="en-US"/>
        </a:p>
      </dgm:t>
    </dgm:pt>
    <dgm:pt modelId="{6D92C293-4809-4512-9DE5-71E2A0BB9534}" type="sibTrans" cxnId="{C14042AD-65FF-4E44-AAF0-C6486CC1211B}">
      <dgm:prSet/>
      <dgm:spPr/>
      <dgm:t>
        <a:bodyPr/>
        <a:lstStyle/>
        <a:p>
          <a:endParaRPr lang="en-US"/>
        </a:p>
      </dgm:t>
    </dgm:pt>
    <dgm:pt modelId="{301323EA-F3BD-4DC0-B40A-2905E96375EB}">
      <dgm:prSet/>
      <dgm:spPr/>
      <dgm:t>
        <a:bodyPr/>
        <a:lstStyle/>
        <a:p>
          <a:r>
            <a:rPr lang="en-US"/>
            <a:t>That assignment of duties complies with separation of duties guidelines</a:t>
          </a:r>
        </a:p>
      </dgm:t>
    </dgm:pt>
    <dgm:pt modelId="{11FDA8DB-A78C-4509-AA10-EE53FB8EBBCC}" type="parTrans" cxnId="{7DCDCDB0-2894-4413-8FC5-362CA0A349F9}">
      <dgm:prSet/>
      <dgm:spPr/>
      <dgm:t>
        <a:bodyPr/>
        <a:lstStyle/>
        <a:p>
          <a:endParaRPr lang="en-US"/>
        </a:p>
      </dgm:t>
    </dgm:pt>
    <dgm:pt modelId="{D4632D58-AC16-4DFF-B806-33BF404F884B}" type="sibTrans" cxnId="{7DCDCDB0-2894-4413-8FC5-362CA0A349F9}">
      <dgm:prSet/>
      <dgm:spPr/>
      <dgm:t>
        <a:bodyPr/>
        <a:lstStyle/>
        <a:p>
          <a:endParaRPr lang="en-US"/>
        </a:p>
      </dgm:t>
    </dgm:pt>
    <dgm:pt modelId="{086F305C-3882-4DD2-B860-F7D522D9A769}">
      <dgm:prSet/>
      <dgm:spPr/>
      <dgm:t>
        <a:bodyPr/>
        <a:lstStyle/>
        <a:p>
          <a:r>
            <a:rPr lang="en-US"/>
            <a:t>That reconciliations are completed and reviewed on a monthly schedule</a:t>
          </a:r>
        </a:p>
      </dgm:t>
    </dgm:pt>
    <dgm:pt modelId="{589C41DA-F406-48A2-B5DB-8C75A826C1FE}" type="parTrans" cxnId="{82A131B9-144D-4014-A466-C6149F4D2629}">
      <dgm:prSet/>
      <dgm:spPr/>
      <dgm:t>
        <a:bodyPr/>
        <a:lstStyle/>
        <a:p>
          <a:endParaRPr lang="en-US"/>
        </a:p>
      </dgm:t>
    </dgm:pt>
    <dgm:pt modelId="{0372510A-77CE-43E8-94B5-CD5F03F8A796}" type="sibTrans" cxnId="{82A131B9-144D-4014-A466-C6149F4D2629}">
      <dgm:prSet/>
      <dgm:spPr/>
      <dgm:t>
        <a:bodyPr/>
        <a:lstStyle/>
        <a:p>
          <a:endParaRPr lang="en-US"/>
        </a:p>
      </dgm:t>
    </dgm:pt>
    <dgm:pt modelId="{0BC9B495-8BB5-4C4A-A0BA-9A891102ACC8}">
      <dgm:prSet/>
      <dgm:spPr/>
      <dgm:t>
        <a:bodyPr/>
        <a:lstStyle/>
        <a:p>
          <a:r>
            <a:rPr lang="en-US"/>
            <a:t>A sound audit trail and adequate documentation are created</a:t>
          </a:r>
        </a:p>
      </dgm:t>
    </dgm:pt>
    <dgm:pt modelId="{5837B0F8-DB30-4095-A562-0FA9ACE69AC8}" type="parTrans" cxnId="{4EE6FD46-9CF4-4090-8373-CDB1DB1C7142}">
      <dgm:prSet/>
      <dgm:spPr/>
      <dgm:t>
        <a:bodyPr/>
        <a:lstStyle/>
        <a:p>
          <a:endParaRPr lang="en-US"/>
        </a:p>
      </dgm:t>
    </dgm:pt>
    <dgm:pt modelId="{DAF332AA-B66B-4F99-AC55-04DF596245C0}" type="sibTrans" cxnId="{4EE6FD46-9CF4-4090-8373-CDB1DB1C7142}">
      <dgm:prSet/>
      <dgm:spPr/>
      <dgm:t>
        <a:bodyPr/>
        <a:lstStyle/>
        <a:p>
          <a:endParaRPr lang="en-US"/>
        </a:p>
      </dgm:t>
    </dgm:pt>
    <dgm:pt modelId="{692D7A77-8D48-4FDE-8515-3272B10BC638}" type="pres">
      <dgm:prSet presAssocID="{24F41B3D-6783-4DB9-8F2F-4BFC611EC359}" presName="Name0" presStyleCnt="0">
        <dgm:presLayoutVars>
          <dgm:dir/>
          <dgm:animLvl val="lvl"/>
          <dgm:resizeHandles val="exact"/>
        </dgm:presLayoutVars>
      </dgm:prSet>
      <dgm:spPr/>
    </dgm:pt>
    <dgm:pt modelId="{D5CDA384-72E3-45BC-9388-0A097F517287}" type="pres">
      <dgm:prSet presAssocID="{D75DCF88-05A0-449A-A279-DB05D0071D6B}" presName="linNode" presStyleCnt="0"/>
      <dgm:spPr/>
    </dgm:pt>
    <dgm:pt modelId="{F082831D-0D64-466F-BF13-6F00FB9A8E11}" type="pres">
      <dgm:prSet presAssocID="{D75DCF88-05A0-449A-A279-DB05D0071D6B}" presName="parentText" presStyleLbl="node1" presStyleIdx="0" presStyleCnt="1">
        <dgm:presLayoutVars>
          <dgm:chMax val="1"/>
          <dgm:bulletEnabled val="1"/>
        </dgm:presLayoutVars>
      </dgm:prSet>
      <dgm:spPr/>
    </dgm:pt>
    <dgm:pt modelId="{DFD4830F-0450-4749-9A5C-D75684AA31F8}" type="pres">
      <dgm:prSet presAssocID="{D75DCF88-05A0-449A-A279-DB05D0071D6B}" presName="descendantText" presStyleLbl="alignAccFollowNode1" presStyleIdx="0" presStyleCnt="1">
        <dgm:presLayoutVars>
          <dgm:bulletEnabled val="1"/>
        </dgm:presLayoutVars>
      </dgm:prSet>
      <dgm:spPr/>
    </dgm:pt>
  </dgm:ptLst>
  <dgm:cxnLst>
    <dgm:cxn modelId="{A407DF06-D430-41F6-8564-2D0A9133D1B5}" type="presOf" srcId="{301323EA-F3BD-4DC0-B40A-2905E96375EB}" destId="{DFD4830F-0450-4749-9A5C-D75684AA31F8}" srcOrd="0" destOrd="2" presId="urn:microsoft.com/office/officeart/2005/8/layout/vList5"/>
    <dgm:cxn modelId="{4EE6FD46-9CF4-4090-8373-CDB1DB1C7142}" srcId="{D75DCF88-05A0-449A-A279-DB05D0071D6B}" destId="{0BC9B495-8BB5-4C4A-A0BA-9A891102ACC8}" srcOrd="4" destOrd="0" parTransId="{5837B0F8-DB30-4095-A562-0FA9ACE69AC8}" sibTransId="{DAF332AA-B66B-4F99-AC55-04DF596245C0}"/>
    <dgm:cxn modelId="{0E3E9177-0826-4E3E-B0CF-CD83D466453E}" type="presOf" srcId="{8543F9B2-4AB5-400E-8D54-005E328312F2}" destId="{DFD4830F-0450-4749-9A5C-D75684AA31F8}" srcOrd="0" destOrd="0" presId="urn:microsoft.com/office/officeart/2005/8/layout/vList5"/>
    <dgm:cxn modelId="{0D60B290-E152-4ACD-A5EB-6E4781291268}" type="presOf" srcId="{93E69760-1625-45C6-AEEC-95B9B068385F}" destId="{DFD4830F-0450-4749-9A5C-D75684AA31F8}" srcOrd="0" destOrd="1" presId="urn:microsoft.com/office/officeart/2005/8/layout/vList5"/>
    <dgm:cxn modelId="{93D6BE96-FDE6-4F50-ADAD-3E9CDCEF3324}" srcId="{24F41B3D-6783-4DB9-8F2F-4BFC611EC359}" destId="{D75DCF88-05A0-449A-A279-DB05D0071D6B}" srcOrd="0" destOrd="0" parTransId="{29E949EF-D1A2-40AD-839D-099C6721DBFF}" sibTransId="{66FD456A-483D-4C26-8343-2DD6ACA2134D}"/>
    <dgm:cxn modelId="{76B914A6-1505-41F0-91BF-D556AAD03F0E}" type="presOf" srcId="{D75DCF88-05A0-449A-A279-DB05D0071D6B}" destId="{F082831D-0D64-466F-BF13-6F00FB9A8E11}" srcOrd="0" destOrd="0" presId="urn:microsoft.com/office/officeart/2005/8/layout/vList5"/>
    <dgm:cxn modelId="{C14042AD-65FF-4E44-AAF0-C6486CC1211B}" srcId="{D75DCF88-05A0-449A-A279-DB05D0071D6B}" destId="{93E69760-1625-45C6-AEEC-95B9B068385F}" srcOrd="1" destOrd="0" parTransId="{17DBB0C0-2406-4161-833B-E7332A5EF02A}" sibTransId="{6D92C293-4809-4512-9DE5-71E2A0BB9534}"/>
    <dgm:cxn modelId="{7DCDCDB0-2894-4413-8FC5-362CA0A349F9}" srcId="{D75DCF88-05A0-449A-A279-DB05D0071D6B}" destId="{301323EA-F3BD-4DC0-B40A-2905E96375EB}" srcOrd="2" destOrd="0" parTransId="{11FDA8DB-A78C-4509-AA10-EE53FB8EBBCC}" sibTransId="{D4632D58-AC16-4DFF-B806-33BF404F884B}"/>
    <dgm:cxn modelId="{82A131B9-144D-4014-A466-C6149F4D2629}" srcId="{D75DCF88-05A0-449A-A279-DB05D0071D6B}" destId="{086F305C-3882-4DD2-B860-F7D522D9A769}" srcOrd="3" destOrd="0" parTransId="{589C41DA-F406-48A2-B5DB-8C75A826C1FE}" sibTransId="{0372510A-77CE-43E8-94B5-CD5F03F8A796}"/>
    <dgm:cxn modelId="{513D83BD-788A-4CA8-B9D8-CB848841956A}" type="presOf" srcId="{24F41B3D-6783-4DB9-8F2F-4BFC611EC359}" destId="{692D7A77-8D48-4FDE-8515-3272B10BC638}" srcOrd="0" destOrd="0" presId="urn:microsoft.com/office/officeart/2005/8/layout/vList5"/>
    <dgm:cxn modelId="{D838E2D6-7796-4E25-8209-3058E74DFF3C}" srcId="{D75DCF88-05A0-449A-A279-DB05D0071D6B}" destId="{8543F9B2-4AB5-400E-8D54-005E328312F2}" srcOrd="0" destOrd="0" parTransId="{31394B02-D1F8-4C21-9A36-C09ABDE303FB}" sibTransId="{FE2E338B-DC0C-4F1A-886C-1017734166B1}"/>
    <dgm:cxn modelId="{95E5AFE5-32A7-4633-B302-8C83F8790E65}" type="presOf" srcId="{086F305C-3882-4DD2-B860-F7D522D9A769}" destId="{DFD4830F-0450-4749-9A5C-D75684AA31F8}" srcOrd="0" destOrd="3" presId="urn:microsoft.com/office/officeart/2005/8/layout/vList5"/>
    <dgm:cxn modelId="{35EF98F3-FA2F-43CD-9985-0A734D06685E}" type="presOf" srcId="{0BC9B495-8BB5-4C4A-A0BA-9A891102ACC8}" destId="{DFD4830F-0450-4749-9A5C-D75684AA31F8}" srcOrd="0" destOrd="4" presId="urn:microsoft.com/office/officeart/2005/8/layout/vList5"/>
    <dgm:cxn modelId="{EC0FCBD8-3F02-4966-B42D-C137B7180496}" type="presParOf" srcId="{692D7A77-8D48-4FDE-8515-3272B10BC638}" destId="{D5CDA384-72E3-45BC-9388-0A097F517287}" srcOrd="0" destOrd="0" presId="urn:microsoft.com/office/officeart/2005/8/layout/vList5"/>
    <dgm:cxn modelId="{0A38E332-F150-4B4A-B77F-F03C5335DA7B}" type="presParOf" srcId="{D5CDA384-72E3-45BC-9388-0A097F517287}" destId="{F082831D-0D64-466F-BF13-6F00FB9A8E11}" srcOrd="0" destOrd="0" presId="urn:microsoft.com/office/officeart/2005/8/layout/vList5"/>
    <dgm:cxn modelId="{C939745A-D311-40F9-A96A-D732AA1E61B4}" type="presParOf" srcId="{D5CDA384-72E3-45BC-9388-0A097F517287}" destId="{DFD4830F-0450-4749-9A5C-D75684AA31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1CFB491-1DA0-41F3-9437-CF730E772D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5395EC-325F-43C9-B6F6-84C792BF1F9F}">
      <dgm:prSet/>
      <dgm:spPr/>
      <dgm:t>
        <a:bodyPr/>
        <a:lstStyle/>
        <a:p>
          <a:pPr algn="ctr"/>
          <a:r>
            <a:rPr lang="en-US" dirty="0"/>
            <a:t>Although control activity procedures are not intended to increase staffing levels, acceptable procedures are to be established and followed which may require changes in existing workloads and/or additional staff position(s).</a:t>
          </a:r>
        </a:p>
      </dgm:t>
    </dgm:pt>
    <dgm:pt modelId="{D4BBCE76-53BA-4DCE-BFD4-49372D1093F8}" type="parTrans" cxnId="{614E28F8-D0CE-4660-8E74-35C6DB81E330}">
      <dgm:prSet/>
      <dgm:spPr/>
      <dgm:t>
        <a:bodyPr/>
        <a:lstStyle/>
        <a:p>
          <a:endParaRPr lang="en-US"/>
        </a:p>
      </dgm:t>
    </dgm:pt>
    <dgm:pt modelId="{FDAE94DD-CDFB-45A5-AC80-9E36717489F7}" type="sibTrans" cxnId="{614E28F8-D0CE-4660-8E74-35C6DB81E330}">
      <dgm:prSet/>
      <dgm:spPr/>
      <dgm:t>
        <a:bodyPr/>
        <a:lstStyle/>
        <a:p>
          <a:endParaRPr lang="en-US"/>
        </a:p>
      </dgm:t>
    </dgm:pt>
    <dgm:pt modelId="{DBACBFF6-43E2-4384-B55C-9B3C4D4A82D9}">
      <dgm:prSet/>
      <dgm:spPr/>
      <dgm:t>
        <a:bodyPr/>
        <a:lstStyle/>
        <a:p>
          <a:pPr algn="ctr"/>
          <a:r>
            <a:rPr lang="en-US" dirty="0"/>
            <a:t>A periodic thorough internal review of control activities may identify policies and procedures that are no longer required.</a:t>
          </a:r>
        </a:p>
      </dgm:t>
    </dgm:pt>
    <dgm:pt modelId="{F15D7EAA-0647-41DB-AF2A-02DFA57AAC95}" type="parTrans" cxnId="{2927A2EA-EEBE-4BCD-A908-72141484B38E}">
      <dgm:prSet/>
      <dgm:spPr/>
      <dgm:t>
        <a:bodyPr/>
        <a:lstStyle/>
        <a:p>
          <a:endParaRPr lang="en-US"/>
        </a:p>
      </dgm:t>
    </dgm:pt>
    <dgm:pt modelId="{CCC39B37-7DF0-4E5C-AA17-074756AD8B12}" type="sibTrans" cxnId="{2927A2EA-EEBE-4BCD-A908-72141484B38E}">
      <dgm:prSet/>
      <dgm:spPr/>
      <dgm:t>
        <a:bodyPr/>
        <a:lstStyle/>
        <a:p>
          <a:endParaRPr lang="en-US"/>
        </a:p>
      </dgm:t>
    </dgm:pt>
    <dgm:pt modelId="{D19BB618-DF7C-4D1A-909A-D94FBA485A7B}">
      <dgm:prSet/>
      <dgm:spPr/>
      <dgm:t>
        <a:bodyPr/>
        <a:lstStyle/>
        <a:p>
          <a:pPr algn="ctr"/>
          <a:r>
            <a:rPr lang="en-US"/>
            <a:t>Small to medium size operations may not be able to institute internal control procedures on the same level as larger, more complex agencies.</a:t>
          </a:r>
        </a:p>
      </dgm:t>
    </dgm:pt>
    <dgm:pt modelId="{60060517-F3AD-4D96-8B78-2C47A171D6E3}" type="parTrans" cxnId="{361D5B70-87D6-4B74-8C5F-CC70DB097F43}">
      <dgm:prSet/>
      <dgm:spPr/>
      <dgm:t>
        <a:bodyPr/>
        <a:lstStyle/>
        <a:p>
          <a:endParaRPr lang="en-US"/>
        </a:p>
      </dgm:t>
    </dgm:pt>
    <dgm:pt modelId="{A6381A8E-7375-4C2C-97B7-83E047F43464}" type="sibTrans" cxnId="{361D5B70-87D6-4B74-8C5F-CC70DB097F43}">
      <dgm:prSet/>
      <dgm:spPr/>
      <dgm:t>
        <a:bodyPr/>
        <a:lstStyle/>
        <a:p>
          <a:endParaRPr lang="en-US"/>
        </a:p>
      </dgm:t>
    </dgm:pt>
    <dgm:pt modelId="{EE2F25CA-D363-41F8-83A7-CF6DB9B5AA1E}">
      <dgm:prSet/>
      <dgm:spPr/>
      <dgm:t>
        <a:bodyPr/>
        <a:lstStyle/>
        <a:p>
          <a:pPr algn="ctr"/>
          <a:r>
            <a:rPr lang="en-US"/>
            <a:t>In cases where staffing limitations may prohibit or restrict the appropriate segregation of duties, management must either have more active oversight of operations or utilize personnel from other units to the extent possible as compensating controls.</a:t>
          </a:r>
        </a:p>
      </dgm:t>
    </dgm:pt>
    <dgm:pt modelId="{6F34E883-0F2E-4096-B9BB-F8C197B56DEE}" type="parTrans" cxnId="{8945794F-D7FE-44D1-A900-E5206E5BBB60}">
      <dgm:prSet/>
      <dgm:spPr/>
      <dgm:t>
        <a:bodyPr/>
        <a:lstStyle/>
        <a:p>
          <a:endParaRPr lang="en-US"/>
        </a:p>
      </dgm:t>
    </dgm:pt>
    <dgm:pt modelId="{7F205DB0-C597-49BA-AD1C-EA3590FF153F}" type="sibTrans" cxnId="{8945794F-D7FE-44D1-A900-E5206E5BBB60}">
      <dgm:prSet/>
      <dgm:spPr/>
      <dgm:t>
        <a:bodyPr/>
        <a:lstStyle/>
        <a:p>
          <a:endParaRPr lang="en-US"/>
        </a:p>
      </dgm:t>
    </dgm:pt>
    <dgm:pt modelId="{4C208840-88BC-4706-8073-14E2109CE7A7}" type="pres">
      <dgm:prSet presAssocID="{A1CFB491-1DA0-41F3-9437-CF730E772DFF}" presName="linear" presStyleCnt="0">
        <dgm:presLayoutVars>
          <dgm:animLvl val="lvl"/>
          <dgm:resizeHandles val="exact"/>
        </dgm:presLayoutVars>
      </dgm:prSet>
      <dgm:spPr/>
    </dgm:pt>
    <dgm:pt modelId="{E2064CD7-253B-4733-B375-F8FDBE5A0832}" type="pres">
      <dgm:prSet presAssocID="{5F5395EC-325F-43C9-B6F6-84C792BF1F9F}" presName="parentText" presStyleLbl="node1" presStyleIdx="0" presStyleCnt="4">
        <dgm:presLayoutVars>
          <dgm:chMax val="0"/>
          <dgm:bulletEnabled val="1"/>
        </dgm:presLayoutVars>
      </dgm:prSet>
      <dgm:spPr/>
    </dgm:pt>
    <dgm:pt modelId="{40E877AB-2FA1-4BA3-84C6-0E8B5BB4C8C6}" type="pres">
      <dgm:prSet presAssocID="{FDAE94DD-CDFB-45A5-AC80-9E36717489F7}" presName="spacer" presStyleCnt="0"/>
      <dgm:spPr/>
    </dgm:pt>
    <dgm:pt modelId="{C5FD562B-3E30-4AEE-B969-3033FD376587}" type="pres">
      <dgm:prSet presAssocID="{DBACBFF6-43E2-4384-B55C-9B3C4D4A82D9}" presName="parentText" presStyleLbl="node1" presStyleIdx="1" presStyleCnt="4">
        <dgm:presLayoutVars>
          <dgm:chMax val="0"/>
          <dgm:bulletEnabled val="1"/>
        </dgm:presLayoutVars>
      </dgm:prSet>
      <dgm:spPr/>
    </dgm:pt>
    <dgm:pt modelId="{8B587154-8AA7-43AB-AA71-2AF9993F760A}" type="pres">
      <dgm:prSet presAssocID="{CCC39B37-7DF0-4E5C-AA17-074756AD8B12}" presName="spacer" presStyleCnt="0"/>
      <dgm:spPr/>
    </dgm:pt>
    <dgm:pt modelId="{BF38C018-AAFE-4470-8BA3-5BB0092BC40F}" type="pres">
      <dgm:prSet presAssocID="{D19BB618-DF7C-4D1A-909A-D94FBA485A7B}" presName="parentText" presStyleLbl="node1" presStyleIdx="2" presStyleCnt="4">
        <dgm:presLayoutVars>
          <dgm:chMax val="0"/>
          <dgm:bulletEnabled val="1"/>
        </dgm:presLayoutVars>
      </dgm:prSet>
      <dgm:spPr/>
    </dgm:pt>
    <dgm:pt modelId="{45443DE6-E9A7-4E34-A1A7-496A0DC66FA6}" type="pres">
      <dgm:prSet presAssocID="{A6381A8E-7375-4C2C-97B7-83E047F43464}" presName="spacer" presStyleCnt="0"/>
      <dgm:spPr/>
    </dgm:pt>
    <dgm:pt modelId="{3A476D2B-5CB0-4280-B5B5-64DDF71E5030}" type="pres">
      <dgm:prSet presAssocID="{EE2F25CA-D363-41F8-83A7-CF6DB9B5AA1E}" presName="parentText" presStyleLbl="node1" presStyleIdx="3" presStyleCnt="4">
        <dgm:presLayoutVars>
          <dgm:chMax val="0"/>
          <dgm:bulletEnabled val="1"/>
        </dgm:presLayoutVars>
      </dgm:prSet>
      <dgm:spPr/>
    </dgm:pt>
  </dgm:ptLst>
  <dgm:cxnLst>
    <dgm:cxn modelId="{5CBA9E1D-047B-44AF-90AB-59A6FBFA99F0}" type="presOf" srcId="{EE2F25CA-D363-41F8-83A7-CF6DB9B5AA1E}" destId="{3A476D2B-5CB0-4280-B5B5-64DDF71E5030}" srcOrd="0" destOrd="0" presId="urn:microsoft.com/office/officeart/2005/8/layout/vList2"/>
    <dgm:cxn modelId="{C956366D-8CB1-4F0B-AC63-FFBD6B86F7D5}" type="presOf" srcId="{D19BB618-DF7C-4D1A-909A-D94FBA485A7B}" destId="{BF38C018-AAFE-4470-8BA3-5BB0092BC40F}" srcOrd="0" destOrd="0" presId="urn:microsoft.com/office/officeart/2005/8/layout/vList2"/>
    <dgm:cxn modelId="{8945794F-D7FE-44D1-A900-E5206E5BBB60}" srcId="{A1CFB491-1DA0-41F3-9437-CF730E772DFF}" destId="{EE2F25CA-D363-41F8-83A7-CF6DB9B5AA1E}" srcOrd="3" destOrd="0" parTransId="{6F34E883-0F2E-4096-B9BB-F8C197B56DEE}" sibTransId="{7F205DB0-C597-49BA-AD1C-EA3590FF153F}"/>
    <dgm:cxn modelId="{361D5B70-87D6-4B74-8C5F-CC70DB097F43}" srcId="{A1CFB491-1DA0-41F3-9437-CF730E772DFF}" destId="{D19BB618-DF7C-4D1A-909A-D94FBA485A7B}" srcOrd="2" destOrd="0" parTransId="{60060517-F3AD-4D96-8B78-2C47A171D6E3}" sibTransId="{A6381A8E-7375-4C2C-97B7-83E047F43464}"/>
    <dgm:cxn modelId="{5F03EB53-057A-4896-8572-6418DBF2CC07}" type="presOf" srcId="{DBACBFF6-43E2-4384-B55C-9B3C4D4A82D9}" destId="{C5FD562B-3E30-4AEE-B969-3033FD376587}" srcOrd="0" destOrd="0" presId="urn:microsoft.com/office/officeart/2005/8/layout/vList2"/>
    <dgm:cxn modelId="{4C1EA28C-C8BE-4B76-B77A-C7C5AC78EA7D}" type="presOf" srcId="{A1CFB491-1DA0-41F3-9437-CF730E772DFF}" destId="{4C208840-88BC-4706-8073-14E2109CE7A7}" srcOrd="0" destOrd="0" presId="urn:microsoft.com/office/officeart/2005/8/layout/vList2"/>
    <dgm:cxn modelId="{2927A2EA-EEBE-4BCD-A908-72141484B38E}" srcId="{A1CFB491-1DA0-41F3-9437-CF730E772DFF}" destId="{DBACBFF6-43E2-4384-B55C-9B3C4D4A82D9}" srcOrd="1" destOrd="0" parTransId="{F15D7EAA-0647-41DB-AF2A-02DFA57AAC95}" sibTransId="{CCC39B37-7DF0-4E5C-AA17-074756AD8B12}"/>
    <dgm:cxn modelId="{89C7DCEB-A2C3-4AE1-A902-08B0F43D9861}" type="presOf" srcId="{5F5395EC-325F-43C9-B6F6-84C792BF1F9F}" destId="{E2064CD7-253B-4733-B375-F8FDBE5A0832}" srcOrd="0" destOrd="0" presId="urn:microsoft.com/office/officeart/2005/8/layout/vList2"/>
    <dgm:cxn modelId="{614E28F8-D0CE-4660-8E74-35C6DB81E330}" srcId="{A1CFB491-1DA0-41F3-9437-CF730E772DFF}" destId="{5F5395EC-325F-43C9-B6F6-84C792BF1F9F}" srcOrd="0" destOrd="0" parTransId="{D4BBCE76-53BA-4DCE-BFD4-49372D1093F8}" sibTransId="{FDAE94DD-CDFB-45A5-AC80-9E36717489F7}"/>
    <dgm:cxn modelId="{2ADCB353-C1FC-4007-A24A-96E53365B96B}" type="presParOf" srcId="{4C208840-88BC-4706-8073-14E2109CE7A7}" destId="{E2064CD7-253B-4733-B375-F8FDBE5A0832}" srcOrd="0" destOrd="0" presId="urn:microsoft.com/office/officeart/2005/8/layout/vList2"/>
    <dgm:cxn modelId="{D99C4BF8-2A35-4E8B-A6F0-B0A050CCF355}" type="presParOf" srcId="{4C208840-88BC-4706-8073-14E2109CE7A7}" destId="{40E877AB-2FA1-4BA3-84C6-0E8B5BB4C8C6}" srcOrd="1" destOrd="0" presId="urn:microsoft.com/office/officeart/2005/8/layout/vList2"/>
    <dgm:cxn modelId="{FF0AF142-9557-439F-BA0D-B8F5343CD7F9}" type="presParOf" srcId="{4C208840-88BC-4706-8073-14E2109CE7A7}" destId="{C5FD562B-3E30-4AEE-B969-3033FD376587}" srcOrd="2" destOrd="0" presId="urn:microsoft.com/office/officeart/2005/8/layout/vList2"/>
    <dgm:cxn modelId="{74B5F3D0-0AD2-469F-A8BB-8167E4EF6DD7}" type="presParOf" srcId="{4C208840-88BC-4706-8073-14E2109CE7A7}" destId="{8B587154-8AA7-43AB-AA71-2AF9993F760A}" srcOrd="3" destOrd="0" presId="urn:microsoft.com/office/officeart/2005/8/layout/vList2"/>
    <dgm:cxn modelId="{E546CF8B-D76A-4FFB-BEAD-4A7999E91570}" type="presParOf" srcId="{4C208840-88BC-4706-8073-14E2109CE7A7}" destId="{BF38C018-AAFE-4470-8BA3-5BB0092BC40F}" srcOrd="4" destOrd="0" presId="urn:microsoft.com/office/officeart/2005/8/layout/vList2"/>
    <dgm:cxn modelId="{968207DF-B4EC-450F-9952-BD35B8A35BEF}" type="presParOf" srcId="{4C208840-88BC-4706-8073-14E2109CE7A7}" destId="{45443DE6-E9A7-4E34-A1A7-496A0DC66FA6}" srcOrd="5" destOrd="0" presId="urn:microsoft.com/office/officeart/2005/8/layout/vList2"/>
    <dgm:cxn modelId="{69A782E9-6B3C-45A8-BBE0-7798432956EE}" type="presParOf" srcId="{4C208840-88BC-4706-8073-14E2109CE7A7}" destId="{3A476D2B-5CB0-4280-B5B5-64DDF71E503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979665D-E6E6-425C-8276-AFF92BDE23F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D410B64-1F50-4B17-ADB1-ABBBDAB28AF4}">
      <dgm:prSet custT="1"/>
      <dgm:spPr/>
      <dgm:t>
        <a:bodyPr/>
        <a:lstStyle/>
        <a:p>
          <a:r>
            <a:rPr lang="en-US" sz="1600"/>
            <a:t>Segregate</a:t>
          </a:r>
        </a:p>
      </dgm:t>
    </dgm:pt>
    <dgm:pt modelId="{7BFC8986-705A-488F-BD8F-4474349EFA3E}" type="parTrans" cxnId="{0D0EBD06-8340-4274-935A-D79315703102}">
      <dgm:prSet/>
      <dgm:spPr/>
      <dgm:t>
        <a:bodyPr/>
        <a:lstStyle/>
        <a:p>
          <a:endParaRPr lang="en-US"/>
        </a:p>
      </dgm:t>
    </dgm:pt>
    <dgm:pt modelId="{94C2A163-6871-4826-AC92-ECB88128159E}" type="sibTrans" cxnId="{0D0EBD06-8340-4274-935A-D79315703102}">
      <dgm:prSet/>
      <dgm:spPr/>
      <dgm:t>
        <a:bodyPr/>
        <a:lstStyle/>
        <a:p>
          <a:endParaRPr lang="en-US"/>
        </a:p>
      </dgm:t>
    </dgm:pt>
    <dgm:pt modelId="{0B1F08C7-0502-4F79-AE58-3667E868A633}">
      <dgm:prSet custT="1"/>
      <dgm:spPr/>
      <dgm:t>
        <a:bodyPr/>
        <a:lstStyle/>
        <a:p>
          <a:r>
            <a:rPr lang="en-US" sz="1600" dirty="0"/>
            <a:t>Segregate incompatible duties – duties where someone is able to both commit an irregularity and then conceal it:</a:t>
          </a:r>
        </a:p>
      </dgm:t>
    </dgm:pt>
    <dgm:pt modelId="{95F56445-EDCA-4A0F-A537-2EE833A6023C}" type="parTrans" cxnId="{753BD8BC-06D0-47CD-AE53-6CACB285B095}">
      <dgm:prSet/>
      <dgm:spPr/>
      <dgm:t>
        <a:bodyPr/>
        <a:lstStyle/>
        <a:p>
          <a:endParaRPr lang="en-US"/>
        </a:p>
      </dgm:t>
    </dgm:pt>
    <dgm:pt modelId="{755F42A6-F05E-4342-B96D-D244B8A63BCC}" type="sibTrans" cxnId="{753BD8BC-06D0-47CD-AE53-6CACB285B095}">
      <dgm:prSet/>
      <dgm:spPr/>
      <dgm:t>
        <a:bodyPr/>
        <a:lstStyle/>
        <a:p>
          <a:endParaRPr lang="en-US"/>
        </a:p>
      </dgm:t>
    </dgm:pt>
    <dgm:pt modelId="{D872EAF9-01EF-4DC4-89EA-5325048DB7B5}">
      <dgm:prSet custT="1"/>
      <dgm:spPr/>
      <dgm:t>
        <a:bodyPr/>
        <a:lstStyle/>
        <a:p>
          <a:r>
            <a:rPr lang="en-US" sz="1600" dirty="0"/>
            <a:t>Authorize a transaction</a:t>
          </a:r>
        </a:p>
      </dgm:t>
    </dgm:pt>
    <dgm:pt modelId="{A5FAA6CD-E470-4B52-BB55-35C1ABB8F41C}" type="parTrans" cxnId="{EB80C33B-7993-4446-A746-8E1D8E3DE38F}">
      <dgm:prSet/>
      <dgm:spPr/>
      <dgm:t>
        <a:bodyPr/>
        <a:lstStyle/>
        <a:p>
          <a:endParaRPr lang="en-US"/>
        </a:p>
      </dgm:t>
    </dgm:pt>
    <dgm:pt modelId="{4A8BB420-972C-42A2-A4A6-5823940266F9}" type="sibTrans" cxnId="{EB80C33B-7993-4446-A746-8E1D8E3DE38F}">
      <dgm:prSet/>
      <dgm:spPr/>
      <dgm:t>
        <a:bodyPr/>
        <a:lstStyle/>
        <a:p>
          <a:endParaRPr lang="en-US"/>
        </a:p>
      </dgm:t>
    </dgm:pt>
    <dgm:pt modelId="{18EB7FF4-23C2-4BE4-825B-415E71BD2CEE}">
      <dgm:prSet custT="1"/>
      <dgm:spPr/>
      <dgm:t>
        <a:bodyPr/>
        <a:lstStyle/>
        <a:p>
          <a:r>
            <a:rPr lang="en-US" sz="1600"/>
            <a:t>Record the transaction</a:t>
          </a:r>
        </a:p>
      </dgm:t>
    </dgm:pt>
    <dgm:pt modelId="{A4E23B16-7E2C-4F4B-B5DC-2F452321E093}" type="parTrans" cxnId="{04760C9B-D645-4EA8-8A66-B0D29FB755B9}">
      <dgm:prSet/>
      <dgm:spPr/>
      <dgm:t>
        <a:bodyPr/>
        <a:lstStyle/>
        <a:p>
          <a:endParaRPr lang="en-US"/>
        </a:p>
      </dgm:t>
    </dgm:pt>
    <dgm:pt modelId="{7E4E7C7F-B328-4BEB-9CBF-D3196C59D7E4}" type="sibTrans" cxnId="{04760C9B-D645-4EA8-8A66-B0D29FB755B9}">
      <dgm:prSet/>
      <dgm:spPr/>
      <dgm:t>
        <a:bodyPr/>
        <a:lstStyle/>
        <a:p>
          <a:endParaRPr lang="en-US"/>
        </a:p>
      </dgm:t>
    </dgm:pt>
    <dgm:pt modelId="{21EF79E5-32C8-4E06-859D-97E6E15C4881}">
      <dgm:prSet custT="1"/>
      <dgm:spPr/>
      <dgm:t>
        <a:bodyPr/>
        <a:lstStyle/>
        <a:p>
          <a:r>
            <a:rPr lang="en-US" sz="1600"/>
            <a:t>Maintain custody of the asset resulting from the transaction</a:t>
          </a:r>
        </a:p>
      </dgm:t>
    </dgm:pt>
    <dgm:pt modelId="{2AB15ED5-5FCD-47E1-906F-FFF2C85E18D2}" type="parTrans" cxnId="{8AF9BE73-F1FB-4D39-B418-47086C692E48}">
      <dgm:prSet/>
      <dgm:spPr/>
      <dgm:t>
        <a:bodyPr/>
        <a:lstStyle/>
        <a:p>
          <a:endParaRPr lang="en-US"/>
        </a:p>
      </dgm:t>
    </dgm:pt>
    <dgm:pt modelId="{F0C120FE-8815-47B9-98E5-527F58123E44}" type="sibTrans" cxnId="{8AF9BE73-F1FB-4D39-B418-47086C692E48}">
      <dgm:prSet/>
      <dgm:spPr/>
      <dgm:t>
        <a:bodyPr/>
        <a:lstStyle/>
        <a:p>
          <a:endParaRPr lang="en-US"/>
        </a:p>
      </dgm:t>
    </dgm:pt>
    <dgm:pt modelId="{6280960E-5726-4C98-A819-881CAFF7D7CA}">
      <dgm:prSet custT="1"/>
      <dgm:spPr/>
      <dgm:t>
        <a:bodyPr/>
        <a:lstStyle/>
        <a:p>
          <a:r>
            <a:rPr lang="en-US" sz="1600"/>
            <a:t>Provide</a:t>
          </a:r>
        </a:p>
      </dgm:t>
    </dgm:pt>
    <dgm:pt modelId="{F6B130DB-7364-4061-8EBF-ACA51D8D63D4}" type="parTrans" cxnId="{8B4F4954-22B7-4D33-B6F6-3C180F9C943D}">
      <dgm:prSet/>
      <dgm:spPr/>
      <dgm:t>
        <a:bodyPr/>
        <a:lstStyle/>
        <a:p>
          <a:endParaRPr lang="en-US"/>
        </a:p>
      </dgm:t>
    </dgm:pt>
    <dgm:pt modelId="{29D30E33-0888-43B0-9E2A-37F055425037}" type="sibTrans" cxnId="{8B4F4954-22B7-4D33-B6F6-3C180F9C943D}">
      <dgm:prSet/>
      <dgm:spPr/>
      <dgm:t>
        <a:bodyPr/>
        <a:lstStyle/>
        <a:p>
          <a:endParaRPr lang="en-US"/>
        </a:p>
      </dgm:t>
    </dgm:pt>
    <dgm:pt modelId="{3828B9DC-770F-4D17-994C-CB18A753A161}">
      <dgm:prSet custT="1"/>
      <dgm:spPr/>
      <dgm:t>
        <a:bodyPr/>
        <a:lstStyle/>
        <a:p>
          <a:r>
            <a:rPr lang="en-US" sz="1600"/>
            <a:t>Provide compensating controls when segregation not possible – vacation, periodic rotation of duties, have someone else do the job and see if there is any noticeable change.</a:t>
          </a:r>
        </a:p>
      </dgm:t>
    </dgm:pt>
    <dgm:pt modelId="{E98B53D4-E232-4ABF-B373-C1F08985C377}" type="parTrans" cxnId="{27B5844E-8625-4772-A813-804719E81660}">
      <dgm:prSet/>
      <dgm:spPr/>
      <dgm:t>
        <a:bodyPr/>
        <a:lstStyle/>
        <a:p>
          <a:endParaRPr lang="en-US"/>
        </a:p>
      </dgm:t>
    </dgm:pt>
    <dgm:pt modelId="{E6C907EF-928F-4437-8195-CB3BC8368203}" type="sibTrans" cxnId="{27B5844E-8625-4772-A813-804719E81660}">
      <dgm:prSet/>
      <dgm:spPr/>
      <dgm:t>
        <a:bodyPr/>
        <a:lstStyle/>
        <a:p>
          <a:endParaRPr lang="en-US"/>
        </a:p>
      </dgm:t>
    </dgm:pt>
    <dgm:pt modelId="{BC47EFAF-D0BB-4396-A2C4-ED479B13009C}">
      <dgm:prSet custT="1"/>
      <dgm:spPr/>
      <dgm:t>
        <a:bodyPr/>
        <a:lstStyle/>
        <a:p>
          <a:r>
            <a:rPr lang="en-US" sz="1600"/>
            <a:t>Appoint</a:t>
          </a:r>
        </a:p>
      </dgm:t>
    </dgm:pt>
    <dgm:pt modelId="{2D71F175-C83B-4E70-91E4-9A88A2184054}" type="parTrans" cxnId="{D61D1B85-4341-49FE-BD47-C04A59FD3FB1}">
      <dgm:prSet/>
      <dgm:spPr/>
      <dgm:t>
        <a:bodyPr/>
        <a:lstStyle/>
        <a:p>
          <a:endParaRPr lang="en-US"/>
        </a:p>
      </dgm:t>
    </dgm:pt>
    <dgm:pt modelId="{08465594-852D-4849-A048-35EF12351F35}" type="sibTrans" cxnId="{D61D1B85-4341-49FE-BD47-C04A59FD3FB1}">
      <dgm:prSet/>
      <dgm:spPr/>
      <dgm:t>
        <a:bodyPr/>
        <a:lstStyle/>
        <a:p>
          <a:endParaRPr lang="en-US"/>
        </a:p>
      </dgm:t>
    </dgm:pt>
    <dgm:pt modelId="{3B1CFAFF-6107-4565-818C-8FEB9AD3C139}">
      <dgm:prSet custT="1"/>
      <dgm:spPr/>
      <dgm:t>
        <a:bodyPr/>
        <a:lstStyle/>
        <a:p>
          <a:r>
            <a:rPr lang="en-US" sz="1600" dirty="0"/>
            <a:t>Appoint a Deputy</a:t>
          </a:r>
        </a:p>
      </dgm:t>
    </dgm:pt>
    <dgm:pt modelId="{7CCD8F17-221F-4DB4-9E38-6B60035EFEB3}" type="parTrans" cxnId="{D860509F-84AC-425C-9E2D-931360A1564F}">
      <dgm:prSet/>
      <dgm:spPr/>
      <dgm:t>
        <a:bodyPr/>
        <a:lstStyle/>
        <a:p>
          <a:endParaRPr lang="en-US"/>
        </a:p>
      </dgm:t>
    </dgm:pt>
    <dgm:pt modelId="{8BC5DAB9-EFEE-4092-B100-E716BF2BFD72}" type="sibTrans" cxnId="{D860509F-84AC-425C-9E2D-931360A1564F}">
      <dgm:prSet/>
      <dgm:spPr/>
      <dgm:t>
        <a:bodyPr/>
        <a:lstStyle/>
        <a:p>
          <a:endParaRPr lang="en-US"/>
        </a:p>
      </dgm:t>
    </dgm:pt>
    <dgm:pt modelId="{7B716373-A5C2-470C-9E28-76749E218429}">
      <dgm:prSet custT="1"/>
      <dgm:spPr/>
      <dgm:t>
        <a:bodyPr/>
        <a:lstStyle/>
        <a:p>
          <a:r>
            <a:rPr lang="en-US" sz="1600" dirty="0"/>
            <a:t>Cross train an alternate  </a:t>
          </a:r>
        </a:p>
      </dgm:t>
    </dgm:pt>
    <dgm:pt modelId="{E43C003F-E7D3-4AB2-A3A2-D8E48159EAC8}" type="parTrans" cxnId="{C629F2C6-CAE7-4115-B991-AA15880CC7AA}">
      <dgm:prSet/>
      <dgm:spPr/>
    </dgm:pt>
    <dgm:pt modelId="{8AD15328-44C4-4B07-AEB2-CAF4AB4642CB}" type="sibTrans" cxnId="{C629F2C6-CAE7-4115-B991-AA15880CC7AA}">
      <dgm:prSet/>
      <dgm:spPr/>
    </dgm:pt>
    <dgm:pt modelId="{95DCA6AD-9CD5-435D-9864-4C579D6D2FB2}" type="pres">
      <dgm:prSet presAssocID="{C979665D-E6E6-425C-8276-AFF92BDE23F0}" presName="linear" presStyleCnt="0">
        <dgm:presLayoutVars>
          <dgm:animLvl val="lvl"/>
          <dgm:resizeHandles val="exact"/>
        </dgm:presLayoutVars>
      </dgm:prSet>
      <dgm:spPr/>
    </dgm:pt>
    <dgm:pt modelId="{8F75341F-4FD1-4084-AC45-7C3B52C53157}" type="pres">
      <dgm:prSet presAssocID="{DD410B64-1F50-4B17-ADB1-ABBBDAB28AF4}" presName="parentText" presStyleLbl="node1" presStyleIdx="0" presStyleCnt="3">
        <dgm:presLayoutVars>
          <dgm:chMax val="0"/>
          <dgm:bulletEnabled val="1"/>
        </dgm:presLayoutVars>
      </dgm:prSet>
      <dgm:spPr/>
    </dgm:pt>
    <dgm:pt modelId="{0B34F089-0D9A-40C3-945A-5F9DB241FBE4}" type="pres">
      <dgm:prSet presAssocID="{DD410B64-1F50-4B17-ADB1-ABBBDAB28AF4}" presName="childText" presStyleLbl="revTx" presStyleIdx="0" presStyleCnt="3">
        <dgm:presLayoutVars>
          <dgm:bulletEnabled val="1"/>
        </dgm:presLayoutVars>
      </dgm:prSet>
      <dgm:spPr/>
    </dgm:pt>
    <dgm:pt modelId="{68D8B25B-2B27-46B2-81EB-0897AE1A664B}" type="pres">
      <dgm:prSet presAssocID="{6280960E-5726-4C98-A819-881CAFF7D7CA}" presName="parentText" presStyleLbl="node1" presStyleIdx="1" presStyleCnt="3">
        <dgm:presLayoutVars>
          <dgm:chMax val="0"/>
          <dgm:bulletEnabled val="1"/>
        </dgm:presLayoutVars>
      </dgm:prSet>
      <dgm:spPr/>
    </dgm:pt>
    <dgm:pt modelId="{65B880BB-07A5-4E47-80D8-74415F4BF354}" type="pres">
      <dgm:prSet presAssocID="{6280960E-5726-4C98-A819-881CAFF7D7CA}" presName="childText" presStyleLbl="revTx" presStyleIdx="1" presStyleCnt="3">
        <dgm:presLayoutVars>
          <dgm:bulletEnabled val="1"/>
        </dgm:presLayoutVars>
      </dgm:prSet>
      <dgm:spPr/>
    </dgm:pt>
    <dgm:pt modelId="{2687599C-DAA4-459A-99E5-4997E51924B5}" type="pres">
      <dgm:prSet presAssocID="{BC47EFAF-D0BB-4396-A2C4-ED479B13009C}" presName="parentText" presStyleLbl="node1" presStyleIdx="2" presStyleCnt="3">
        <dgm:presLayoutVars>
          <dgm:chMax val="0"/>
          <dgm:bulletEnabled val="1"/>
        </dgm:presLayoutVars>
      </dgm:prSet>
      <dgm:spPr/>
    </dgm:pt>
    <dgm:pt modelId="{46FD339E-6A51-4A5B-A3D3-9C80758992E3}" type="pres">
      <dgm:prSet presAssocID="{BC47EFAF-D0BB-4396-A2C4-ED479B13009C}" presName="childText" presStyleLbl="revTx" presStyleIdx="2" presStyleCnt="3">
        <dgm:presLayoutVars>
          <dgm:bulletEnabled val="1"/>
        </dgm:presLayoutVars>
      </dgm:prSet>
      <dgm:spPr/>
    </dgm:pt>
  </dgm:ptLst>
  <dgm:cxnLst>
    <dgm:cxn modelId="{0D0EBD06-8340-4274-935A-D79315703102}" srcId="{C979665D-E6E6-425C-8276-AFF92BDE23F0}" destId="{DD410B64-1F50-4B17-ADB1-ABBBDAB28AF4}" srcOrd="0" destOrd="0" parTransId="{7BFC8986-705A-488F-BD8F-4474349EFA3E}" sibTransId="{94C2A163-6871-4826-AC92-ECB88128159E}"/>
    <dgm:cxn modelId="{80B08C12-A4F8-46B8-956E-64A20D5971DF}" type="presOf" srcId="{BC47EFAF-D0BB-4396-A2C4-ED479B13009C}" destId="{2687599C-DAA4-459A-99E5-4997E51924B5}" srcOrd="0" destOrd="0" presId="urn:microsoft.com/office/officeart/2005/8/layout/vList2"/>
    <dgm:cxn modelId="{EB80C33B-7993-4446-A746-8E1D8E3DE38F}" srcId="{0B1F08C7-0502-4F79-AE58-3667E868A633}" destId="{D872EAF9-01EF-4DC4-89EA-5325048DB7B5}" srcOrd="0" destOrd="0" parTransId="{A5FAA6CD-E470-4B52-BB55-35C1ABB8F41C}" sibTransId="{4A8BB420-972C-42A2-A4A6-5823940266F9}"/>
    <dgm:cxn modelId="{46DF235B-BDF8-462C-B2E2-2CCAB6A99FAD}" type="presOf" srcId="{21EF79E5-32C8-4E06-859D-97E6E15C4881}" destId="{0B34F089-0D9A-40C3-945A-5F9DB241FBE4}" srcOrd="0" destOrd="3" presId="urn:microsoft.com/office/officeart/2005/8/layout/vList2"/>
    <dgm:cxn modelId="{3F418A5B-C78E-4312-9FD7-FE87601D7BB0}" type="presOf" srcId="{C979665D-E6E6-425C-8276-AFF92BDE23F0}" destId="{95DCA6AD-9CD5-435D-9864-4C579D6D2FB2}" srcOrd="0" destOrd="0" presId="urn:microsoft.com/office/officeart/2005/8/layout/vList2"/>
    <dgm:cxn modelId="{B5BA2D68-FBD4-487B-ABA1-715048A07E33}" type="presOf" srcId="{6280960E-5726-4C98-A819-881CAFF7D7CA}" destId="{68D8B25B-2B27-46B2-81EB-0897AE1A664B}" srcOrd="0" destOrd="0" presId="urn:microsoft.com/office/officeart/2005/8/layout/vList2"/>
    <dgm:cxn modelId="{A1658C6B-0FA6-4063-9AFF-8045FC5B748D}" type="presOf" srcId="{D872EAF9-01EF-4DC4-89EA-5325048DB7B5}" destId="{0B34F089-0D9A-40C3-945A-5F9DB241FBE4}" srcOrd="0" destOrd="1" presId="urn:microsoft.com/office/officeart/2005/8/layout/vList2"/>
    <dgm:cxn modelId="{27B5844E-8625-4772-A813-804719E81660}" srcId="{6280960E-5726-4C98-A819-881CAFF7D7CA}" destId="{3828B9DC-770F-4D17-994C-CB18A753A161}" srcOrd="0" destOrd="0" parTransId="{E98B53D4-E232-4ABF-B373-C1F08985C377}" sibTransId="{E6C907EF-928F-4437-8195-CB3BC8368203}"/>
    <dgm:cxn modelId="{8AF9BE73-F1FB-4D39-B418-47086C692E48}" srcId="{0B1F08C7-0502-4F79-AE58-3667E868A633}" destId="{21EF79E5-32C8-4E06-859D-97E6E15C4881}" srcOrd="2" destOrd="0" parTransId="{2AB15ED5-5FCD-47E1-906F-FFF2C85E18D2}" sibTransId="{F0C120FE-8815-47B9-98E5-527F58123E44}"/>
    <dgm:cxn modelId="{8B4F4954-22B7-4D33-B6F6-3C180F9C943D}" srcId="{C979665D-E6E6-425C-8276-AFF92BDE23F0}" destId="{6280960E-5726-4C98-A819-881CAFF7D7CA}" srcOrd="1" destOrd="0" parTransId="{F6B130DB-7364-4061-8EBF-ACA51D8D63D4}" sibTransId="{29D30E33-0888-43B0-9E2A-37F055425037}"/>
    <dgm:cxn modelId="{D61D1B85-4341-49FE-BD47-C04A59FD3FB1}" srcId="{C979665D-E6E6-425C-8276-AFF92BDE23F0}" destId="{BC47EFAF-D0BB-4396-A2C4-ED479B13009C}" srcOrd="2" destOrd="0" parTransId="{2D71F175-C83B-4E70-91E4-9A88A2184054}" sibTransId="{08465594-852D-4849-A048-35EF12351F35}"/>
    <dgm:cxn modelId="{04760C9B-D645-4EA8-8A66-B0D29FB755B9}" srcId="{0B1F08C7-0502-4F79-AE58-3667E868A633}" destId="{18EB7FF4-23C2-4BE4-825B-415E71BD2CEE}" srcOrd="1" destOrd="0" parTransId="{A4E23B16-7E2C-4F4B-B5DC-2F452321E093}" sibTransId="{7E4E7C7F-B328-4BEB-9CBF-D3196C59D7E4}"/>
    <dgm:cxn modelId="{D860509F-84AC-425C-9E2D-931360A1564F}" srcId="{BC47EFAF-D0BB-4396-A2C4-ED479B13009C}" destId="{3B1CFAFF-6107-4565-818C-8FEB9AD3C139}" srcOrd="0" destOrd="0" parTransId="{7CCD8F17-221F-4DB4-9E38-6B60035EFEB3}" sibTransId="{8BC5DAB9-EFEE-4092-B100-E716BF2BFD72}"/>
    <dgm:cxn modelId="{DCB47FAE-5386-471B-BB3F-940B18C0950D}" type="presOf" srcId="{3828B9DC-770F-4D17-994C-CB18A753A161}" destId="{65B880BB-07A5-4E47-80D8-74415F4BF354}" srcOrd="0" destOrd="0" presId="urn:microsoft.com/office/officeart/2005/8/layout/vList2"/>
    <dgm:cxn modelId="{753BD8BC-06D0-47CD-AE53-6CACB285B095}" srcId="{DD410B64-1F50-4B17-ADB1-ABBBDAB28AF4}" destId="{0B1F08C7-0502-4F79-AE58-3667E868A633}" srcOrd="0" destOrd="0" parTransId="{95F56445-EDCA-4A0F-A537-2EE833A6023C}" sibTransId="{755F42A6-F05E-4342-B96D-D244B8A63BCC}"/>
    <dgm:cxn modelId="{C629F2C6-CAE7-4115-B991-AA15880CC7AA}" srcId="{BC47EFAF-D0BB-4396-A2C4-ED479B13009C}" destId="{7B716373-A5C2-470C-9E28-76749E218429}" srcOrd="1" destOrd="0" parTransId="{E43C003F-E7D3-4AB2-A3A2-D8E48159EAC8}" sibTransId="{8AD15328-44C4-4B07-AEB2-CAF4AB4642CB}"/>
    <dgm:cxn modelId="{CAE4CDCF-1EAB-4755-A7EA-23A118B8E0E9}" type="presOf" srcId="{DD410B64-1F50-4B17-ADB1-ABBBDAB28AF4}" destId="{8F75341F-4FD1-4084-AC45-7C3B52C53157}" srcOrd="0" destOrd="0" presId="urn:microsoft.com/office/officeart/2005/8/layout/vList2"/>
    <dgm:cxn modelId="{1A1F1BDA-2775-420C-8698-2239CEB75184}" type="presOf" srcId="{7B716373-A5C2-470C-9E28-76749E218429}" destId="{46FD339E-6A51-4A5B-A3D3-9C80758992E3}" srcOrd="0" destOrd="1" presId="urn:microsoft.com/office/officeart/2005/8/layout/vList2"/>
    <dgm:cxn modelId="{E38A70DD-61EF-4185-9014-9E0F53875726}" type="presOf" srcId="{18EB7FF4-23C2-4BE4-825B-415E71BD2CEE}" destId="{0B34F089-0D9A-40C3-945A-5F9DB241FBE4}" srcOrd="0" destOrd="2" presId="urn:microsoft.com/office/officeart/2005/8/layout/vList2"/>
    <dgm:cxn modelId="{E465ADF1-7A95-44F2-82C2-073E2E0528C9}" type="presOf" srcId="{3B1CFAFF-6107-4565-818C-8FEB9AD3C139}" destId="{46FD339E-6A51-4A5B-A3D3-9C80758992E3}" srcOrd="0" destOrd="0" presId="urn:microsoft.com/office/officeart/2005/8/layout/vList2"/>
    <dgm:cxn modelId="{69BA33FE-45EC-47D9-A493-3AC02BE19300}" type="presOf" srcId="{0B1F08C7-0502-4F79-AE58-3667E868A633}" destId="{0B34F089-0D9A-40C3-945A-5F9DB241FBE4}" srcOrd="0" destOrd="0" presId="urn:microsoft.com/office/officeart/2005/8/layout/vList2"/>
    <dgm:cxn modelId="{7A093A56-4A9F-49D3-95FE-08B5928EA303}" type="presParOf" srcId="{95DCA6AD-9CD5-435D-9864-4C579D6D2FB2}" destId="{8F75341F-4FD1-4084-AC45-7C3B52C53157}" srcOrd="0" destOrd="0" presId="urn:microsoft.com/office/officeart/2005/8/layout/vList2"/>
    <dgm:cxn modelId="{93EACC24-0157-433E-BB45-5C8DBE148F77}" type="presParOf" srcId="{95DCA6AD-9CD5-435D-9864-4C579D6D2FB2}" destId="{0B34F089-0D9A-40C3-945A-5F9DB241FBE4}" srcOrd="1" destOrd="0" presId="urn:microsoft.com/office/officeart/2005/8/layout/vList2"/>
    <dgm:cxn modelId="{0118EF4D-68E5-4498-BA2C-A0A1D228301E}" type="presParOf" srcId="{95DCA6AD-9CD5-435D-9864-4C579D6D2FB2}" destId="{68D8B25B-2B27-46B2-81EB-0897AE1A664B}" srcOrd="2" destOrd="0" presId="urn:microsoft.com/office/officeart/2005/8/layout/vList2"/>
    <dgm:cxn modelId="{0338972D-E1DD-435E-A2AC-5F3E245FBF15}" type="presParOf" srcId="{95DCA6AD-9CD5-435D-9864-4C579D6D2FB2}" destId="{65B880BB-07A5-4E47-80D8-74415F4BF354}" srcOrd="3" destOrd="0" presId="urn:microsoft.com/office/officeart/2005/8/layout/vList2"/>
    <dgm:cxn modelId="{52CE86F4-6A25-4707-BCE1-F96FAD143C62}" type="presParOf" srcId="{95DCA6AD-9CD5-435D-9864-4C579D6D2FB2}" destId="{2687599C-DAA4-459A-99E5-4997E51924B5}" srcOrd="4" destOrd="0" presId="urn:microsoft.com/office/officeart/2005/8/layout/vList2"/>
    <dgm:cxn modelId="{959D8268-D7F5-4587-A6C0-2EFE97967EEA}" type="presParOf" srcId="{95DCA6AD-9CD5-435D-9864-4C579D6D2FB2}" destId="{46FD339E-6A51-4A5B-A3D3-9C80758992E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F590C65-9D97-48A8-BC5F-302FE785FEC0}"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343E126D-B1EE-4CA5-83A8-5AE15DAB8005}">
      <dgm:prSet custT="1"/>
      <dgm:spPr/>
      <dgm:t>
        <a:bodyPr/>
        <a:lstStyle/>
        <a:p>
          <a:r>
            <a:rPr lang="en-US" sz="2000"/>
            <a:t>A manager/dept head may perform a high level of review of detailed transaction reports</a:t>
          </a:r>
        </a:p>
      </dgm:t>
    </dgm:pt>
    <dgm:pt modelId="{DE511203-8EF0-49CD-B2C8-5EC1249C70B8}" type="parTrans" cxnId="{505BF485-26F7-4AEC-89DB-B32C2A777F30}">
      <dgm:prSet/>
      <dgm:spPr/>
      <dgm:t>
        <a:bodyPr/>
        <a:lstStyle/>
        <a:p>
          <a:endParaRPr lang="en-US" sz="2000"/>
        </a:p>
      </dgm:t>
    </dgm:pt>
    <dgm:pt modelId="{D986A778-4429-4B55-8E0D-978160B41C90}" type="sibTrans" cxnId="{505BF485-26F7-4AEC-89DB-B32C2A777F30}">
      <dgm:prSet/>
      <dgm:spPr/>
      <dgm:t>
        <a:bodyPr/>
        <a:lstStyle/>
        <a:p>
          <a:endParaRPr lang="en-US" sz="2000"/>
        </a:p>
      </dgm:t>
    </dgm:pt>
    <dgm:pt modelId="{85D9064F-F321-4E2B-A862-48727F462F95}">
      <dgm:prSet custT="1"/>
      <dgm:spPr/>
      <dgm:t>
        <a:bodyPr/>
        <a:lstStyle/>
        <a:p>
          <a:r>
            <a:rPr lang="en-US" sz="2000" dirty="0"/>
            <a:t>A manager may periodically sample transactions and request supporting documentation to ensure the transactions are complete, appropriate, and accurate.</a:t>
          </a:r>
        </a:p>
      </dgm:t>
    </dgm:pt>
    <dgm:pt modelId="{65303C4F-E092-4F4B-91C7-74A1064673A4}" type="parTrans" cxnId="{A12B5F7D-BBFA-4C26-B71C-D22BA27ECB27}">
      <dgm:prSet/>
      <dgm:spPr/>
      <dgm:t>
        <a:bodyPr/>
        <a:lstStyle/>
        <a:p>
          <a:endParaRPr lang="en-US" sz="2000"/>
        </a:p>
      </dgm:t>
    </dgm:pt>
    <dgm:pt modelId="{F5575E6A-E285-4DB2-9943-D76E0672ACF2}" type="sibTrans" cxnId="{A12B5F7D-BBFA-4C26-B71C-D22BA27ECB27}">
      <dgm:prSet/>
      <dgm:spPr/>
      <dgm:t>
        <a:bodyPr/>
        <a:lstStyle/>
        <a:p>
          <a:endParaRPr lang="en-US" sz="2000"/>
        </a:p>
      </dgm:t>
    </dgm:pt>
    <dgm:pt modelId="{AF95B2CF-FEA6-46E0-AD2B-C875C9FBCF89}">
      <dgm:prSet custT="1"/>
      <dgm:spPr/>
      <dgm:t>
        <a:bodyPr/>
        <a:lstStyle/>
        <a:p>
          <a:r>
            <a:rPr lang="en-US" sz="2000"/>
            <a:t>Someone from an another area may perform an external review of a reconciliation. </a:t>
          </a:r>
        </a:p>
      </dgm:t>
    </dgm:pt>
    <dgm:pt modelId="{1358D38F-EB0B-4966-8352-E7AC782FFB27}" type="parTrans" cxnId="{C9AF9043-7D3C-4BE9-B3BB-32921679CD89}">
      <dgm:prSet/>
      <dgm:spPr/>
      <dgm:t>
        <a:bodyPr/>
        <a:lstStyle/>
        <a:p>
          <a:endParaRPr lang="en-US" sz="2000"/>
        </a:p>
      </dgm:t>
    </dgm:pt>
    <dgm:pt modelId="{1069B2C5-EF3F-4530-A6FE-B56FBF4473DA}" type="sibTrans" cxnId="{C9AF9043-7D3C-4BE9-B3BB-32921679CD89}">
      <dgm:prSet/>
      <dgm:spPr/>
      <dgm:t>
        <a:bodyPr/>
        <a:lstStyle/>
        <a:p>
          <a:endParaRPr lang="en-US" sz="2000"/>
        </a:p>
      </dgm:t>
    </dgm:pt>
    <dgm:pt modelId="{B52DFF81-A224-48A0-ADEF-4D846992773E}">
      <dgm:prSet custT="1"/>
      <dgm:spPr/>
      <dgm:t>
        <a:bodyPr/>
        <a:lstStyle/>
        <a:p>
          <a:r>
            <a:rPr lang="en-US" sz="2000"/>
            <a:t>For instance,  two departments within a municipality may share responsibility to review each others reconciliations.</a:t>
          </a:r>
        </a:p>
      </dgm:t>
    </dgm:pt>
    <dgm:pt modelId="{FDA79D48-51B4-42E8-AA21-E789EA5CD35C}" type="parTrans" cxnId="{1A33F179-6E78-468E-B28B-F629E86EB4EB}">
      <dgm:prSet/>
      <dgm:spPr/>
      <dgm:t>
        <a:bodyPr/>
        <a:lstStyle/>
        <a:p>
          <a:endParaRPr lang="en-US" sz="2000"/>
        </a:p>
      </dgm:t>
    </dgm:pt>
    <dgm:pt modelId="{F904C5B3-41D6-4BF7-B356-9DAF81CD6C49}" type="sibTrans" cxnId="{1A33F179-6E78-468E-B28B-F629E86EB4EB}">
      <dgm:prSet/>
      <dgm:spPr/>
      <dgm:t>
        <a:bodyPr/>
        <a:lstStyle/>
        <a:p>
          <a:endParaRPr lang="en-US" sz="2000"/>
        </a:p>
      </dgm:t>
    </dgm:pt>
    <dgm:pt modelId="{916C6C07-0EEF-4576-8D52-F260FEF73362}">
      <dgm:prSet custT="1"/>
      <dgm:spPr/>
      <dgm:t>
        <a:bodyPr/>
        <a:lstStyle/>
        <a:p>
          <a:r>
            <a:rPr lang="en-US" sz="2000"/>
            <a:t>Some local governments have a centralized collections and/or financial services department</a:t>
          </a:r>
        </a:p>
      </dgm:t>
    </dgm:pt>
    <dgm:pt modelId="{EBE4A97D-8B0E-45DA-946D-DB706E4F9CC6}" type="parTrans" cxnId="{59043E40-1718-4F5A-B9BC-CE2C2AD6E68C}">
      <dgm:prSet/>
      <dgm:spPr/>
      <dgm:t>
        <a:bodyPr/>
        <a:lstStyle/>
        <a:p>
          <a:endParaRPr lang="en-US" sz="2000"/>
        </a:p>
      </dgm:t>
    </dgm:pt>
    <dgm:pt modelId="{7F852691-B363-4EF1-AE5D-082937A5F8DF}" type="sibTrans" cxnId="{59043E40-1718-4F5A-B9BC-CE2C2AD6E68C}">
      <dgm:prSet/>
      <dgm:spPr/>
      <dgm:t>
        <a:bodyPr/>
        <a:lstStyle/>
        <a:p>
          <a:endParaRPr lang="en-US" sz="2000"/>
        </a:p>
      </dgm:t>
    </dgm:pt>
    <dgm:pt modelId="{A00D46E8-0611-40AC-ADC5-2FF75DC54B17}" type="pres">
      <dgm:prSet presAssocID="{8F590C65-9D97-48A8-BC5F-302FE785FEC0}" presName="linear" presStyleCnt="0">
        <dgm:presLayoutVars>
          <dgm:dir/>
          <dgm:animLvl val="lvl"/>
          <dgm:resizeHandles val="exact"/>
        </dgm:presLayoutVars>
      </dgm:prSet>
      <dgm:spPr/>
    </dgm:pt>
    <dgm:pt modelId="{0EFF72BA-AEFA-492B-8C65-E22C7C1AD954}" type="pres">
      <dgm:prSet presAssocID="{343E126D-B1EE-4CA5-83A8-5AE15DAB8005}" presName="parentLin" presStyleCnt="0"/>
      <dgm:spPr/>
    </dgm:pt>
    <dgm:pt modelId="{A94C6A5E-173B-490A-9B23-51F2FE49CBA6}" type="pres">
      <dgm:prSet presAssocID="{343E126D-B1EE-4CA5-83A8-5AE15DAB8005}" presName="parentLeftMargin" presStyleLbl="node1" presStyleIdx="0" presStyleCnt="4"/>
      <dgm:spPr/>
    </dgm:pt>
    <dgm:pt modelId="{C5D7137A-EC1E-4F87-A572-C0E3862714D3}" type="pres">
      <dgm:prSet presAssocID="{343E126D-B1EE-4CA5-83A8-5AE15DAB8005}" presName="parentText" presStyleLbl="node1" presStyleIdx="0" presStyleCnt="4">
        <dgm:presLayoutVars>
          <dgm:chMax val="0"/>
          <dgm:bulletEnabled val="1"/>
        </dgm:presLayoutVars>
      </dgm:prSet>
      <dgm:spPr/>
    </dgm:pt>
    <dgm:pt modelId="{7BAB1EBA-8D56-4D53-9DC6-135EE18F1A99}" type="pres">
      <dgm:prSet presAssocID="{343E126D-B1EE-4CA5-83A8-5AE15DAB8005}" presName="negativeSpace" presStyleCnt="0"/>
      <dgm:spPr/>
    </dgm:pt>
    <dgm:pt modelId="{684AFC17-EF5A-4550-BE50-A314BEE36876}" type="pres">
      <dgm:prSet presAssocID="{343E126D-B1EE-4CA5-83A8-5AE15DAB8005}" presName="childText" presStyleLbl="conFgAcc1" presStyleIdx="0" presStyleCnt="4">
        <dgm:presLayoutVars>
          <dgm:bulletEnabled val="1"/>
        </dgm:presLayoutVars>
      </dgm:prSet>
      <dgm:spPr/>
    </dgm:pt>
    <dgm:pt modelId="{AF26C230-C7CE-467C-8CC1-F824094B359D}" type="pres">
      <dgm:prSet presAssocID="{D986A778-4429-4B55-8E0D-978160B41C90}" presName="spaceBetweenRectangles" presStyleCnt="0"/>
      <dgm:spPr/>
    </dgm:pt>
    <dgm:pt modelId="{685ADC9D-1B33-4493-BF8F-DE07B600557C}" type="pres">
      <dgm:prSet presAssocID="{85D9064F-F321-4E2B-A862-48727F462F95}" presName="parentLin" presStyleCnt="0"/>
      <dgm:spPr/>
    </dgm:pt>
    <dgm:pt modelId="{D8CD5FAC-525F-483C-884E-6B3BB6AC9821}" type="pres">
      <dgm:prSet presAssocID="{85D9064F-F321-4E2B-A862-48727F462F95}" presName="parentLeftMargin" presStyleLbl="node1" presStyleIdx="0" presStyleCnt="4"/>
      <dgm:spPr/>
    </dgm:pt>
    <dgm:pt modelId="{C6D9CFD7-7733-4938-9953-53D2B1FC0196}" type="pres">
      <dgm:prSet presAssocID="{85D9064F-F321-4E2B-A862-48727F462F95}" presName="parentText" presStyleLbl="node1" presStyleIdx="1" presStyleCnt="4" custScaleY="155185">
        <dgm:presLayoutVars>
          <dgm:chMax val="0"/>
          <dgm:bulletEnabled val="1"/>
        </dgm:presLayoutVars>
      </dgm:prSet>
      <dgm:spPr/>
    </dgm:pt>
    <dgm:pt modelId="{B6B320B6-F9CA-4927-B3DF-F607F8108E2E}" type="pres">
      <dgm:prSet presAssocID="{85D9064F-F321-4E2B-A862-48727F462F95}" presName="negativeSpace" presStyleCnt="0"/>
      <dgm:spPr/>
    </dgm:pt>
    <dgm:pt modelId="{016C94C1-FD4F-41F8-9D87-72D8C23FE832}" type="pres">
      <dgm:prSet presAssocID="{85D9064F-F321-4E2B-A862-48727F462F95}" presName="childText" presStyleLbl="conFgAcc1" presStyleIdx="1" presStyleCnt="4">
        <dgm:presLayoutVars>
          <dgm:bulletEnabled val="1"/>
        </dgm:presLayoutVars>
      </dgm:prSet>
      <dgm:spPr/>
    </dgm:pt>
    <dgm:pt modelId="{D578D6AA-DA8B-4518-819B-1D50BE820633}" type="pres">
      <dgm:prSet presAssocID="{F5575E6A-E285-4DB2-9943-D76E0672ACF2}" presName="spaceBetweenRectangles" presStyleCnt="0"/>
      <dgm:spPr/>
    </dgm:pt>
    <dgm:pt modelId="{5F29B792-598B-4CC9-BEBD-1ECE0FD5409F}" type="pres">
      <dgm:prSet presAssocID="{AF95B2CF-FEA6-46E0-AD2B-C875C9FBCF89}" presName="parentLin" presStyleCnt="0"/>
      <dgm:spPr/>
    </dgm:pt>
    <dgm:pt modelId="{22982ED1-3ECA-4784-805A-5DEBB25978EE}" type="pres">
      <dgm:prSet presAssocID="{AF95B2CF-FEA6-46E0-AD2B-C875C9FBCF89}" presName="parentLeftMargin" presStyleLbl="node1" presStyleIdx="1" presStyleCnt="4"/>
      <dgm:spPr/>
    </dgm:pt>
    <dgm:pt modelId="{C3A036AF-45F2-4A1F-AD46-261EBCE8ED1C}" type="pres">
      <dgm:prSet presAssocID="{AF95B2CF-FEA6-46E0-AD2B-C875C9FBCF89}" presName="parentText" presStyleLbl="node1" presStyleIdx="2" presStyleCnt="4">
        <dgm:presLayoutVars>
          <dgm:chMax val="0"/>
          <dgm:bulletEnabled val="1"/>
        </dgm:presLayoutVars>
      </dgm:prSet>
      <dgm:spPr/>
    </dgm:pt>
    <dgm:pt modelId="{CCB1C16E-1451-4CD9-8022-7F7467B6190E}" type="pres">
      <dgm:prSet presAssocID="{AF95B2CF-FEA6-46E0-AD2B-C875C9FBCF89}" presName="negativeSpace" presStyleCnt="0"/>
      <dgm:spPr/>
    </dgm:pt>
    <dgm:pt modelId="{829CC952-6087-4EF9-85F0-30176DAE9EDB}" type="pres">
      <dgm:prSet presAssocID="{AF95B2CF-FEA6-46E0-AD2B-C875C9FBCF89}" presName="childText" presStyleLbl="conFgAcc1" presStyleIdx="2" presStyleCnt="4">
        <dgm:presLayoutVars>
          <dgm:bulletEnabled val="1"/>
        </dgm:presLayoutVars>
      </dgm:prSet>
      <dgm:spPr/>
    </dgm:pt>
    <dgm:pt modelId="{1A42A44B-9DEC-4BB2-B89F-497223AE2D77}" type="pres">
      <dgm:prSet presAssocID="{1069B2C5-EF3F-4530-A6FE-B56FBF4473DA}" presName="spaceBetweenRectangles" presStyleCnt="0"/>
      <dgm:spPr/>
    </dgm:pt>
    <dgm:pt modelId="{0424DBCC-EEFD-401D-9E0F-9EC293422AB8}" type="pres">
      <dgm:prSet presAssocID="{916C6C07-0EEF-4576-8D52-F260FEF73362}" presName="parentLin" presStyleCnt="0"/>
      <dgm:spPr/>
    </dgm:pt>
    <dgm:pt modelId="{BCCCC644-0C94-4FB5-86AE-8C2B43BCB131}" type="pres">
      <dgm:prSet presAssocID="{916C6C07-0EEF-4576-8D52-F260FEF73362}" presName="parentLeftMargin" presStyleLbl="node1" presStyleIdx="2" presStyleCnt="4"/>
      <dgm:spPr/>
    </dgm:pt>
    <dgm:pt modelId="{50B43FDD-F36A-496D-B505-28415FE033CE}" type="pres">
      <dgm:prSet presAssocID="{916C6C07-0EEF-4576-8D52-F260FEF73362}" presName="parentText" presStyleLbl="node1" presStyleIdx="3" presStyleCnt="4">
        <dgm:presLayoutVars>
          <dgm:chMax val="0"/>
          <dgm:bulletEnabled val="1"/>
        </dgm:presLayoutVars>
      </dgm:prSet>
      <dgm:spPr/>
    </dgm:pt>
    <dgm:pt modelId="{3562838D-B128-405C-ADF6-2157C724A411}" type="pres">
      <dgm:prSet presAssocID="{916C6C07-0EEF-4576-8D52-F260FEF73362}" presName="negativeSpace" presStyleCnt="0"/>
      <dgm:spPr/>
    </dgm:pt>
    <dgm:pt modelId="{4A6AD59E-68A3-4AD8-A670-DA0B6E75C6B9}" type="pres">
      <dgm:prSet presAssocID="{916C6C07-0EEF-4576-8D52-F260FEF73362}" presName="childText" presStyleLbl="conFgAcc1" presStyleIdx="3" presStyleCnt="4">
        <dgm:presLayoutVars>
          <dgm:bulletEnabled val="1"/>
        </dgm:presLayoutVars>
      </dgm:prSet>
      <dgm:spPr/>
    </dgm:pt>
  </dgm:ptLst>
  <dgm:cxnLst>
    <dgm:cxn modelId="{DA13EC0A-A0FD-4A99-A753-ABFAB55DFC7F}" type="presOf" srcId="{916C6C07-0EEF-4576-8D52-F260FEF73362}" destId="{BCCCC644-0C94-4FB5-86AE-8C2B43BCB131}" srcOrd="0" destOrd="0" presId="urn:microsoft.com/office/officeart/2005/8/layout/list1"/>
    <dgm:cxn modelId="{5A3C2D1A-CF07-44BB-A7F7-52B0EAAA3E1E}" type="presOf" srcId="{AF95B2CF-FEA6-46E0-AD2B-C875C9FBCF89}" destId="{22982ED1-3ECA-4784-805A-5DEBB25978EE}" srcOrd="0" destOrd="0" presId="urn:microsoft.com/office/officeart/2005/8/layout/list1"/>
    <dgm:cxn modelId="{DE814B32-1D12-4A3A-ABD6-D425E114EE7D}" type="presOf" srcId="{B52DFF81-A224-48A0-ADEF-4D846992773E}" destId="{829CC952-6087-4EF9-85F0-30176DAE9EDB}" srcOrd="0" destOrd="0" presId="urn:microsoft.com/office/officeart/2005/8/layout/list1"/>
    <dgm:cxn modelId="{3D887C39-511E-49C0-871D-79856E5359D2}" type="presOf" srcId="{343E126D-B1EE-4CA5-83A8-5AE15DAB8005}" destId="{C5D7137A-EC1E-4F87-A572-C0E3862714D3}" srcOrd="1" destOrd="0" presId="urn:microsoft.com/office/officeart/2005/8/layout/list1"/>
    <dgm:cxn modelId="{59043E40-1718-4F5A-B9BC-CE2C2AD6E68C}" srcId="{8F590C65-9D97-48A8-BC5F-302FE785FEC0}" destId="{916C6C07-0EEF-4576-8D52-F260FEF73362}" srcOrd="3" destOrd="0" parTransId="{EBE4A97D-8B0E-45DA-946D-DB706E4F9CC6}" sibTransId="{7F852691-B363-4EF1-AE5D-082937A5F8DF}"/>
    <dgm:cxn modelId="{BCCC035F-1562-4BB8-9A7B-85D68C461AB4}" type="presOf" srcId="{343E126D-B1EE-4CA5-83A8-5AE15DAB8005}" destId="{A94C6A5E-173B-490A-9B23-51F2FE49CBA6}" srcOrd="0" destOrd="0" presId="urn:microsoft.com/office/officeart/2005/8/layout/list1"/>
    <dgm:cxn modelId="{C9AF9043-7D3C-4BE9-B3BB-32921679CD89}" srcId="{8F590C65-9D97-48A8-BC5F-302FE785FEC0}" destId="{AF95B2CF-FEA6-46E0-AD2B-C875C9FBCF89}" srcOrd="2" destOrd="0" parTransId="{1358D38F-EB0B-4966-8352-E7AC782FFB27}" sibTransId="{1069B2C5-EF3F-4530-A6FE-B56FBF4473DA}"/>
    <dgm:cxn modelId="{73427256-05B6-40BE-B148-0A8A5EA18603}" type="presOf" srcId="{AF95B2CF-FEA6-46E0-AD2B-C875C9FBCF89}" destId="{C3A036AF-45F2-4A1F-AD46-261EBCE8ED1C}" srcOrd="1" destOrd="0" presId="urn:microsoft.com/office/officeart/2005/8/layout/list1"/>
    <dgm:cxn modelId="{8CFB5C79-E090-43C5-B1B6-F5DF3123A336}" type="presOf" srcId="{916C6C07-0EEF-4576-8D52-F260FEF73362}" destId="{50B43FDD-F36A-496D-B505-28415FE033CE}" srcOrd="1" destOrd="0" presId="urn:microsoft.com/office/officeart/2005/8/layout/list1"/>
    <dgm:cxn modelId="{1A33F179-6E78-468E-B28B-F629E86EB4EB}" srcId="{AF95B2CF-FEA6-46E0-AD2B-C875C9FBCF89}" destId="{B52DFF81-A224-48A0-ADEF-4D846992773E}" srcOrd="0" destOrd="0" parTransId="{FDA79D48-51B4-42E8-AA21-E789EA5CD35C}" sibTransId="{F904C5B3-41D6-4BF7-B356-9DAF81CD6C49}"/>
    <dgm:cxn modelId="{A12B5F7D-BBFA-4C26-B71C-D22BA27ECB27}" srcId="{8F590C65-9D97-48A8-BC5F-302FE785FEC0}" destId="{85D9064F-F321-4E2B-A862-48727F462F95}" srcOrd="1" destOrd="0" parTransId="{65303C4F-E092-4F4B-91C7-74A1064673A4}" sibTransId="{F5575E6A-E285-4DB2-9943-D76E0672ACF2}"/>
    <dgm:cxn modelId="{E45B8B7E-3D1B-4C3D-AAA8-7D2266B60A1A}" type="presOf" srcId="{85D9064F-F321-4E2B-A862-48727F462F95}" destId="{C6D9CFD7-7733-4938-9953-53D2B1FC0196}" srcOrd="1" destOrd="0" presId="urn:microsoft.com/office/officeart/2005/8/layout/list1"/>
    <dgm:cxn modelId="{505BF485-26F7-4AEC-89DB-B32C2A777F30}" srcId="{8F590C65-9D97-48A8-BC5F-302FE785FEC0}" destId="{343E126D-B1EE-4CA5-83A8-5AE15DAB8005}" srcOrd="0" destOrd="0" parTransId="{DE511203-8EF0-49CD-B2C8-5EC1249C70B8}" sibTransId="{D986A778-4429-4B55-8E0D-978160B41C90}"/>
    <dgm:cxn modelId="{F2A967D5-5AF4-4872-A6BF-BFD5C97290A2}" type="presOf" srcId="{8F590C65-9D97-48A8-BC5F-302FE785FEC0}" destId="{A00D46E8-0611-40AC-ADC5-2FF75DC54B17}" srcOrd="0" destOrd="0" presId="urn:microsoft.com/office/officeart/2005/8/layout/list1"/>
    <dgm:cxn modelId="{686BADF1-3B20-460F-BC3E-4CE3C8754D92}" type="presOf" srcId="{85D9064F-F321-4E2B-A862-48727F462F95}" destId="{D8CD5FAC-525F-483C-884E-6B3BB6AC9821}" srcOrd="0" destOrd="0" presId="urn:microsoft.com/office/officeart/2005/8/layout/list1"/>
    <dgm:cxn modelId="{0D852B41-C536-4C90-9063-1267E91B9B1E}" type="presParOf" srcId="{A00D46E8-0611-40AC-ADC5-2FF75DC54B17}" destId="{0EFF72BA-AEFA-492B-8C65-E22C7C1AD954}" srcOrd="0" destOrd="0" presId="urn:microsoft.com/office/officeart/2005/8/layout/list1"/>
    <dgm:cxn modelId="{D5B34CDC-350A-4E70-B006-BF1FFF69EFF9}" type="presParOf" srcId="{0EFF72BA-AEFA-492B-8C65-E22C7C1AD954}" destId="{A94C6A5E-173B-490A-9B23-51F2FE49CBA6}" srcOrd="0" destOrd="0" presId="urn:microsoft.com/office/officeart/2005/8/layout/list1"/>
    <dgm:cxn modelId="{FEE0048A-36EB-4240-9CD8-21D6A9DCDD8A}" type="presParOf" srcId="{0EFF72BA-AEFA-492B-8C65-E22C7C1AD954}" destId="{C5D7137A-EC1E-4F87-A572-C0E3862714D3}" srcOrd="1" destOrd="0" presId="urn:microsoft.com/office/officeart/2005/8/layout/list1"/>
    <dgm:cxn modelId="{AEADAE0F-0244-4D72-9871-B576AB436283}" type="presParOf" srcId="{A00D46E8-0611-40AC-ADC5-2FF75DC54B17}" destId="{7BAB1EBA-8D56-4D53-9DC6-135EE18F1A99}" srcOrd="1" destOrd="0" presId="urn:microsoft.com/office/officeart/2005/8/layout/list1"/>
    <dgm:cxn modelId="{F8F9F1DA-3873-43D2-8969-EF4B8849CA38}" type="presParOf" srcId="{A00D46E8-0611-40AC-ADC5-2FF75DC54B17}" destId="{684AFC17-EF5A-4550-BE50-A314BEE36876}" srcOrd="2" destOrd="0" presId="urn:microsoft.com/office/officeart/2005/8/layout/list1"/>
    <dgm:cxn modelId="{D339FF9C-63E7-416A-8718-64DFDE7128CA}" type="presParOf" srcId="{A00D46E8-0611-40AC-ADC5-2FF75DC54B17}" destId="{AF26C230-C7CE-467C-8CC1-F824094B359D}" srcOrd="3" destOrd="0" presId="urn:microsoft.com/office/officeart/2005/8/layout/list1"/>
    <dgm:cxn modelId="{2F475475-84D1-4A74-B96D-6BFC24CF6D09}" type="presParOf" srcId="{A00D46E8-0611-40AC-ADC5-2FF75DC54B17}" destId="{685ADC9D-1B33-4493-BF8F-DE07B600557C}" srcOrd="4" destOrd="0" presId="urn:microsoft.com/office/officeart/2005/8/layout/list1"/>
    <dgm:cxn modelId="{76DA285E-E24B-4F8E-BFF5-D7E6895621FC}" type="presParOf" srcId="{685ADC9D-1B33-4493-BF8F-DE07B600557C}" destId="{D8CD5FAC-525F-483C-884E-6B3BB6AC9821}" srcOrd="0" destOrd="0" presId="urn:microsoft.com/office/officeart/2005/8/layout/list1"/>
    <dgm:cxn modelId="{0A7DEC40-46D8-4C2C-8325-BE2446D01AF9}" type="presParOf" srcId="{685ADC9D-1B33-4493-BF8F-DE07B600557C}" destId="{C6D9CFD7-7733-4938-9953-53D2B1FC0196}" srcOrd="1" destOrd="0" presId="urn:microsoft.com/office/officeart/2005/8/layout/list1"/>
    <dgm:cxn modelId="{50BFF68F-B9E4-4168-BB1E-FE502C69A3BD}" type="presParOf" srcId="{A00D46E8-0611-40AC-ADC5-2FF75DC54B17}" destId="{B6B320B6-F9CA-4927-B3DF-F607F8108E2E}" srcOrd="5" destOrd="0" presId="urn:microsoft.com/office/officeart/2005/8/layout/list1"/>
    <dgm:cxn modelId="{97225E58-D218-4164-88BE-01771288EA20}" type="presParOf" srcId="{A00D46E8-0611-40AC-ADC5-2FF75DC54B17}" destId="{016C94C1-FD4F-41F8-9D87-72D8C23FE832}" srcOrd="6" destOrd="0" presId="urn:microsoft.com/office/officeart/2005/8/layout/list1"/>
    <dgm:cxn modelId="{0E5B6D05-F9EF-4805-8C5F-A2459E92AD45}" type="presParOf" srcId="{A00D46E8-0611-40AC-ADC5-2FF75DC54B17}" destId="{D578D6AA-DA8B-4518-819B-1D50BE820633}" srcOrd="7" destOrd="0" presId="urn:microsoft.com/office/officeart/2005/8/layout/list1"/>
    <dgm:cxn modelId="{9B9FE766-02FF-49ED-92A8-7F00165E1D2B}" type="presParOf" srcId="{A00D46E8-0611-40AC-ADC5-2FF75DC54B17}" destId="{5F29B792-598B-4CC9-BEBD-1ECE0FD5409F}" srcOrd="8" destOrd="0" presId="urn:microsoft.com/office/officeart/2005/8/layout/list1"/>
    <dgm:cxn modelId="{5EB26746-9F6A-4132-BAB8-09E7C1EEF5B0}" type="presParOf" srcId="{5F29B792-598B-4CC9-BEBD-1ECE0FD5409F}" destId="{22982ED1-3ECA-4784-805A-5DEBB25978EE}" srcOrd="0" destOrd="0" presId="urn:microsoft.com/office/officeart/2005/8/layout/list1"/>
    <dgm:cxn modelId="{851EF685-1239-43CC-813C-46993B6D53D8}" type="presParOf" srcId="{5F29B792-598B-4CC9-BEBD-1ECE0FD5409F}" destId="{C3A036AF-45F2-4A1F-AD46-261EBCE8ED1C}" srcOrd="1" destOrd="0" presId="urn:microsoft.com/office/officeart/2005/8/layout/list1"/>
    <dgm:cxn modelId="{4EB5EA35-9AA7-41A6-AF71-AD6FD52CCF69}" type="presParOf" srcId="{A00D46E8-0611-40AC-ADC5-2FF75DC54B17}" destId="{CCB1C16E-1451-4CD9-8022-7F7467B6190E}" srcOrd="9" destOrd="0" presId="urn:microsoft.com/office/officeart/2005/8/layout/list1"/>
    <dgm:cxn modelId="{A295B982-47F6-4ADB-93B1-E7FBD06B267D}" type="presParOf" srcId="{A00D46E8-0611-40AC-ADC5-2FF75DC54B17}" destId="{829CC952-6087-4EF9-85F0-30176DAE9EDB}" srcOrd="10" destOrd="0" presId="urn:microsoft.com/office/officeart/2005/8/layout/list1"/>
    <dgm:cxn modelId="{74F97DF7-3E8E-44AE-A505-D6F851E0A6F0}" type="presParOf" srcId="{A00D46E8-0611-40AC-ADC5-2FF75DC54B17}" destId="{1A42A44B-9DEC-4BB2-B89F-497223AE2D77}" srcOrd="11" destOrd="0" presId="urn:microsoft.com/office/officeart/2005/8/layout/list1"/>
    <dgm:cxn modelId="{E6C4F3A8-C04A-4A52-AD78-F58BCD22E463}" type="presParOf" srcId="{A00D46E8-0611-40AC-ADC5-2FF75DC54B17}" destId="{0424DBCC-EEFD-401D-9E0F-9EC293422AB8}" srcOrd="12" destOrd="0" presId="urn:microsoft.com/office/officeart/2005/8/layout/list1"/>
    <dgm:cxn modelId="{2D74DC00-4D0C-4B54-A5ED-A47361DB0CAE}" type="presParOf" srcId="{0424DBCC-EEFD-401D-9E0F-9EC293422AB8}" destId="{BCCCC644-0C94-4FB5-86AE-8C2B43BCB131}" srcOrd="0" destOrd="0" presId="urn:microsoft.com/office/officeart/2005/8/layout/list1"/>
    <dgm:cxn modelId="{840D922C-2EF2-403F-BE04-10365C94CCB5}" type="presParOf" srcId="{0424DBCC-EEFD-401D-9E0F-9EC293422AB8}" destId="{50B43FDD-F36A-496D-B505-28415FE033CE}" srcOrd="1" destOrd="0" presId="urn:microsoft.com/office/officeart/2005/8/layout/list1"/>
    <dgm:cxn modelId="{D51856A0-41AE-4660-8FC3-CB21F3D7DD4C}" type="presParOf" srcId="{A00D46E8-0611-40AC-ADC5-2FF75DC54B17}" destId="{3562838D-B128-405C-ADF6-2157C724A411}" srcOrd="13" destOrd="0" presId="urn:microsoft.com/office/officeart/2005/8/layout/list1"/>
    <dgm:cxn modelId="{0EC63282-7076-4538-82E4-00A1B6575292}" type="presParOf" srcId="{A00D46E8-0611-40AC-ADC5-2FF75DC54B17}" destId="{4A6AD59E-68A3-4AD8-A670-DA0B6E75C6B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3C1F070-3F8B-46D1-98E3-BFF3F989751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A7C0ED8-7C6C-4CB3-AD90-419BDE3045F1}">
      <dgm:prSet/>
      <dgm:spPr/>
      <dgm:t>
        <a:bodyPr/>
        <a:lstStyle/>
        <a:p>
          <a:r>
            <a:rPr lang="en-US" dirty="0"/>
            <a:t>What should you reconcile ? </a:t>
          </a:r>
        </a:p>
      </dgm:t>
    </dgm:pt>
    <dgm:pt modelId="{16822C4C-44CA-4B11-AE06-7DB22D08588D}" type="parTrans" cxnId="{116FBB02-119F-43B9-A91F-6CD3558A1B07}">
      <dgm:prSet/>
      <dgm:spPr/>
      <dgm:t>
        <a:bodyPr/>
        <a:lstStyle/>
        <a:p>
          <a:endParaRPr lang="en-US"/>
        </a:p>
      </dgm:t>
    </dgm:pt>
    <dgm:pt modelId="{DF1B3B49-DEB7-4646-BBFF-222D46B96FED}" type="sibTrans" cxnId="{116FBB02-119F-43B9-A91F-6CD3558A1B07}">
      <dgm:prSet/>
      <dgm:spPr/>
      <dgm:t>
        <a:bodyPr/>
        <a:lstStyle/>
        <a:p>
          <a:endParaRPr lang="en-US"/>
        </a:p>
      </dgm:t>
    </dgm:pt>
    <dgm:pt modelId="{C063B85C-54B0-47B5-8EF1-65E5513FF4F1}">
      <dgm:prSet/>
      <dgm:spPr/>
      <dgm:t>
        <a:bodyPr/>
        <a:lstStyle/>
        <a:p>
          <a:r>
            <a:rPr lang="en-US"/>
            <a:t>Who should reconcile?</a:t>
          </a:r>
        </a:p>
      </dgm:t>
    </dgm:pt>
    <dgm:pt modelId="{BAC63A58-B46E-4BD1-ADEF-3D450131D7D5}" type="parTrans" cxnId="{0FCEF389-283D-469E-903C-70C3F5718723}">
      <dgm:prSet/>
      <dgm:spPr/>
      <dgm:t>
        <a:bodyPr/>
        <a:lstStyle/>
        <a:p>
          <a:endParaRPr lang="en-US"/>
        </a:p>
      </dgm:t>
    </dgm:pt>
    <dgm:pt modelId="{11814E37-F580-4394-9DDD-8B84115401F4}" type="sibTrans" cxnId="{0FCEF389-283D-469E-903C-70C3F5718723}">
      <dgm:prSet/>
      <dgm:spPr/>
      <dgm:t>
        <a:bodyPr/>
        <a:lstStyle/>
        <a:p>
          <a:endParaRPr lang="en-US"/>
        </a:p>
      </dgm:t>
    </dgm:pt>
    <dgm:pt modelId="{43FA60DF-EB57-40AD-8A17-CBC07C4A2CE3}" type="pres">
      <dgm:prSet presAssocID="{F3C1F070-3F8B-46D1-98E3-BFF3F989751D}" presName="hierChild1" presStyleCnt="0">
        <dgm:presLayoutVars>
          <dgm:chPref val="1"/>
          <dgm:dir/>
          <dgm:animOne val="branch"/>
          <dgm:animLvl val="lvl"/>
          <dgm:resizeHandles/>
        </dgm:presLayoutVars>
      </dgm:prSet>
      <dgm:spPr/>
    </dgm:pt>
    <dgm:pt modelId="{607A1CFF-478E-4A45-AD40-7E57F36E9562}" type="pres">
      <dgm:prSet presAssocID="{EA7C0ED8-7C6C-4CB3-AD90-419BDE3045F1}" presName="hierRoot1" presStyleCnt="0"/>
      <dgm:spPr/>
    </dgm:pt>
    <dgm:pt modelId="{97730ED0-1165-4F36-8486-4AE1F06A53C9}" type="pres">
      <dgm:prSet presAssocID="{EA7C0ED8-7C6C-4CB3-AD90-419BDE3045F1}" presName="composite" presStyleCnt="0"/>
      <dgm:spPr/>
    </dgm:pt>
    <dgm:pt modelId="{EB6A8A46-6FF7-45F4-80F0-47271AD9EC8B}" type="pres">
      <dgm:prSet presAssocID="{EA7C0ED8-7C6C-4CB3-AD90-419BDE3045F1}" presName="background" presStyleLbl="node0" presStyleIdx="0" presStyleCnt="2"/>
      <dgm:spPr/>
    </dgm:pt>
    <dgm:pt modelId="{4AE30FAA-FB79-4A70-B4D5-30BBD7749F75}" type="pres">
      <dgm:prSet presAssocID="{EA7C0ED8-7C6C-4CB3-AD90-419BDE3045F1}" presName="text" presStyleLbl="fgAcc0" presStyleIdx="0" presStyleCnt="2" custScaleX="124260" custScaleY="99007">
        <dgm:presLayoutVars>
          <dgm:chPref val="3"/>
        </dgm:presLayoutVars>
      </dgm:prSet>
      <dgm:spPr/>
    </dgm:pt>
    <dgm:pt modelId="{F54213AE-983C-43E2-8E08-DA8D99681351}" type="pres">
      <dgm:prSet presAssocID="{EA7C0ED8-7C6C-4CB3-AD90-419BDE3045F1}" presName="hierChild2" presStyleCnt="0"/>
      <dgm:spPr/>
    </dgm:pt>
    <dgm:pt modelId="{9F965D91-7CAE-43E1-B60F-C1AF78ABC958}" type="pres">
      <dgm:prSet presAssocID="{C063B85C-54B0-47B5-8EF1-65E5513FF4F1}" presName="hierRoot1" presStyleCnt="0"/>
      <dgm:spPr/>
    </dgm:pt>
    <dgm:pt modelId="{059A1FC7-8F01-45BF-A182-2056AC95FD4F}" type="pres">
      <dgm:prSet presAssocID="{C063B85C-54B0-47B5-8EF1-65E5513FF4F1}" presName="composite" presStyleCnt="0"/>
      <dgm:spPr/>
    </dgm:pt>
    <dgm:pt modelId="{9CE24DB1-193A-4C62-A226-08A0DFF2183D}" type="pres">
      <dgm:prSet presAssocID="{C063B85C-54B0-47B5-8EF1-65E5513FF4F1}" presName="background" presStyleLbl="node0" presStyleIdx="1" presStyleCnt="2"/>
      <dgm:spPr/>
    </dgm:pt>
    <dgm:pt modelId="{01C98B4E-F251-49B6-B061-2CFB7B2C18B3}" type="pres">
      <dgm:prSet presAssocID="{C063B85C-54B0-47B5-8EF1-65E5513FF4F1}" presName="text" presStyleLbl="fgAcc0" presStyleIdx="1" presStyleCnt="2">
        <dgm:presLayoutVars>
          <dgm:chPref val="3"/>
        </dgm:presLayoutVars>
      </dgm:prSet>
      <dgm:spPr/>
    </dgm:pt>
    <dgm:pt modelId="{D13EB3EF-5EAF-40E6-8ACA-7273CEF240A2}" type="pres">
      <dgm:prSet presAssocID="{C063B85C-54B0-47B5-8EF1-65E5513FF4F1}" presName="hierChild2" presStyleCnt="0"/>
      <dgm:spPr/>
    </dgm:pt>
  </dgm:ptLst>
  <dgm:cxnLst>
    <dgm:cxn modelId="{116FBB02-119F-43B9-A91F-6CD3558A1B07}" srcId="{F3C1F070-3F8B-46D1-98E3-BFF3F989751D}" destId="{EA7C0ED8-7C6C-4CB3-AD90-419BDE3045F1}" srcOrd="0" destOrd="0" parTransId="{16822C4C-44CA-4B11-AE06-7DB22D08588D}" sibTransId="{DF1B3B49-DEB7-4646-BBFF-222D46B96FED}"/>
    <dgm:cxn modelId="{6583381A-8F89-4D49-8B9B-48B147D4A1FE}" type="presOf" srcId="{EA7C0ED8-7C6C-4CB3-AD90-419BDE3045F1}" destId="{4AE30FAA-FB79-4A70-B4D5-30BBD7749F75}" srcOrd="0" destOrd="0" presId="urn:microsoft.com/office/officeart/2005/8/layout/hierarchy1"/>
    <dgm:cxn modelId="{0FCEF389-283D-469E-903C-70C3F5718723}" srcId="{F3C1F070-3F8B-46D1-98E3-BFF3F989751D}" destId="{C063B85C-54B0-47B5-8EF1-65E5513FF4F1}" srcOrd="1" destOrd="0" parTransId="{BAC63A58-B46E-4BD1-ADEF-3D450131D7D5}" sibTransId="{11814E37-F580-4394-9DDD-8B84115401F4}"/>
    <dgm:cxn modelId="{8AF34BCA-AABA-436A-9633-1A3754E9B2FA}" type="presOf" srcId="{C063B85C-54B0-47B5-8EF1-65E5513FF4F1}" destId="{01C98B4E-F251-49B6-B061-2CFB7B2C18B3}" srcOrd="0" destOrd="0" presId="urn:microsoft.com/office/officeart/2005/8/layout/hierarchy1"/>
    <dgm:cxn modelId="{DF3EEBE4-3A66-4A4F-9975-0ACB0015DFDB}" type="presOf" srcId="{F3C1F070-3F8B-46D1-98E3-BFF3F989751D}" destId="{43FA60DF-EB57-40AD-8A17-CBC07C4A2CE3}" srcOrd="0" destOrd="0" presId="urn:microsoft.com/office/officeart/2005/8/layout/hierarchy1"/>
    <dgm:cxn modelId="{6ECD1F53-1F56-42EB-B10D-AA2D4BB008B5}" type="presParOf" srcId="{43FA60DF-EB57-40AD-8A17-CBC07C4A2CE3}" destId="{607A1CFF-478E-4A45-AD40-7E57F36E9562}" srcOrd="0" destOrd="0" presId="urn:microsoft.com/office/officeart/2005/8/layout/hierarchy1"/>
    <dgm:cxn modelId="{D92B27C1-7A5D-41C0-A19C-900B2D34890F}" type="presParOf" srcId="{607A1CFF-478E-4A45-AD40-7E57F36E9562}" destId="{97730ED0-1165-4F36-8486-4AE1F06A53C9}" srcOrd="0" destOrd="0" presId="urn:microsoft.com/office/officeart/2005/8/layout/hierarchy1"/>
    <dgm:cxn modelId="{C516EBC3-E3C7-404A-8B02-30FD8A6D38A2}" type="presParOf" srcId="{97730ED0-1165-4F36-8486-4AE1F06A53C9}" destId="{EB6A8A46-6FF7-45F4-80F0-47271AD9EC8B}" srcOrd="0" destOrd="0" presId="urn:microsoft.com/office/officeart/2005/8/layout/hierarchy1"/>
    <dgm:cxn modelId="{33B57A27-3716-400A-8EC0-DC3D2A4784A8}" type="presParOf" srcId="{97730ED0-1165-4F36-8486-4AE1F06A53C9}" destId="{4AE30FAA-FB79-4A70-B4D5-30BBD7749F75}" srcOrd="1" destOrd="0" presId="urn:microsoft.com/office/officeart/2005/8/layout/hierarchy1"/>
    <dgm:cxn modelId="{CA81DE2C-69FD-4F85-BE96-31AB27BDDF3A}" type="presParOf" srcId="{607A1CFF-478E-4A45-AD40-7E57F36E9562}" destId="{F54213AE-983C-43E2-8E08-DA8D99681351}" srcOrd="1" destOrd="0" presId="urn:microsoft.com/office/officeart/2005/8/layout/hierarchy1"/>
    <dgm:cxn modelId="{95788152-CB08-4955-86D4-A9567F1EA468}" type="presParOf" srcId="{43FA60DF-EB57-40AD-8A17-CBC07C4A2CE3}" destId="{9F965D91-7CAE-43E1-B60F-C1AF78ABC958}" srcOrd="1" destOrd="0" presId="urn:microsoft.com/office/officeart/2005/8/layout/hierarchy1"/>
    <dgm:cxn modelId="{3DE468D2-8BF8-4905-831A-1981D39C580E}" type="presParOf" srcId="{9F965D91-7CAE-43E1-B60F-C1AF78ABC958}" destId="{059A1FC7-8F01-45BF-A182-2056AC95FD4F}" srcOrd="0" destOrd="0" presId="urn:microsoft.com/office/officeart/2005/8/layout/hierarchy1"/>
    <dgm:cxn modelId="{23FA0AFF-5B0E-4BFB-BB1E-B040A92C5CCB}" type="presParOf" srcId="{059A1FC7-8F01-45BF-A182-2056AC95FD4F}" destId="{9CE24DB1-193A-4C62-A226-08A0DFF2183D}" srcOrd="0" destOrd="0" presId="urn:microsoft.com/office/officeart/2005/8/layout/hierarchy1"/>
    <dgm:cxn modelId="{575111B8-20F2-4B70-B2BF-7CDF94093522}" type="presParOf" srcId="{059A1FC7-8F01-45BF-A182-2056AC95FD4F}" destId="{01C98B4E-F251-49B6-B061-2CFB7B2C18B3}" srcOrd="1" destOrd="0" presId="urn:microsoft.com/office/officeart/2005/8/layout/hierarchy1"/>
    <dgm:cxn modelId="{15A0A09D-0A27-451B-9531-3A6AE027594C}" type="presParOf" srcId="{9F965D91-7CAE-43E1-B60F-C1AF78ABC958}" destId="{D13EB3EF-5EAF-40E6-8ACA-7273CEF240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D7805CE-ADE9-4558-B4E8-47004B4AFEA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97BBAA0E-A002-471E-955A-702AA9AB3795}">
      <dgm:prSet/>
      <dgm:spPr/>
      <dgm:t>
        <a:bodyPr/>
        <a:lstStyle/>
        <a:p>
          <a:r>
            <a:rPr lang="en-US"/>
            <a:t>Documentation is essential for an effective internal controls program in the investment function</a:t>
          </a:r>
        </a:p>
      </dgm:t>
    </dgm:pt>
    <dgm:pt modelId="{4514A769-26C3-4BB9-B535-64FE7875E5AB}" type="parTrans" cxnId="{3DD505A8-8DE5-44F7-9C7C-7BFE083D1A46}">
      <dgm:prSet/>
      <dgm:spPr/>
      <dgm:t>
        <a:bodyPr/>
        <a:lstStyle/>
        <a:p>
          <a:endParaRPr lang="en-US"/>
        </a:p>
      </dgm:t>
    </dgm:pt>
    <dgm:pt modelId="{D6E24418-5D5C-450A-B5BD-3F5870E1AC20}" type="sibTrans" cxnId="{3DD505A8-8DE5-44F7-9C7C-7BFE083D1A46}">
      <dgm:prSet/>
      <dgm:spPr/>
      <dgm:t>
        <a:bodyPr/>
        <a:lstStyle/>
        <a:p>
          <a:endParaRPr lang="en-US"/>
        </a:p>
      </dgm:t>
    </dgm:pt>
    <dgm:pt modelId="{CB9D95F9-9505-4698-B9E7-6AA8F5314CE3}">
      <dgm:prSet/>
      <dgm:spPr/>
      <dgm:t>
        <a:bodyPr/>
        <a:lstStyle/>
        <a:p>
          <a:r>
            <a:rPr lang="en-US"/>
            <a:t>Every transaction should be documented with a confirmation from the broker, the custodian and should include specific detail including</a:t>
          </a:r>
        </a:p>
      </dgm:t>
    </dgm:pt>
    <dgm:pt modelId="{2AFE283D-7C62-4477-B000-A9DB4B48EB6A}" type="parTrans" cxnId="{106398C9-4A11-498A-9B01-2F2CDC4F2A59}">
      <dgm:prSet/>
      <dgm:spPr/>
      <dgm:t>
        <a:bodyPr/>
        <a:lstStyle/>
        <a:p>
          <a:endParaRPr lang="en-US"/>
        </a:p>
      </dgm:t>
    </dgm:pt>
    <dgm:pt modelId="{DEE06387-68DD-4201-A350-6F7318B9A119}" type="sibTrans" cxnId="{106398C9-4A11-498A-9B01-2F2CDC4F2A59}">
      <dgm:prSet/>
      <dgm:spPr/>
      <dgm:t>
        <a:bodyPr/>
        <a:lstStyle/>
        <a:p>
          <a:endParaRPr lang="en-US"/>
        </a:p>
      </dgm:t>
    </dgm:pt>
    <dgm:pt modelId="{238D0376-8EF8-4077-8357-E90A5BBED59E}">
      <dgm:prSet/>
      <dgm:spPr/>
      <dgm:t>
        <a:bodyPr/>
        <a:lstStyle/>
        <a:p>
          <a:r>
            <a:rPr lang="en-US"/>
            <a:t>Date of transaction</a:t>
          </a:r>
        </a:p>
      </dgm:t>
    </dgm:pt>
    <dgm:pt modelId="{6BB90732-7573-478E-AFDB-09F44A0EA668}" type="parTrans" cxnId="{CCFDB67A-050D-49A9-AF8A-522C2BC15D42}">
      <dgm:prSet/>
      <dgm:spPr/>
      <dgm:t>
        <a:bodyPr/>
        <a:lstStyle/>
        <a:p>
          <a:endParaRPr lang="en-US"/>
        </a:p>
      </dgm:t>
    </dgm:pt>
    <dgm:pt modelId="{6B1CBD77-8404-4E82-B1C8-C35230D51559}" type="sibTrans" cxnId="{CCFDB67A-050D-49A9-AF8A-522C2BC15D42}">
      <dgm:prSet/>
      <dgm:spPr/>
      <dgm:t>
        <a:bodyPr/>
        <a:lstStyle/>
        <a:p>
          <a:endParaRPr lang="en-US"/>
        </a:p>
      </dgm:t>
    </dgm:pt>
    <dgm:pt modelId="{CF62A3FF-A8AE-471F-859D-45401BB05420}">
      <dgm:prSet/>
      <dgm:spPr/>
      <dgm:t>
        <a:bodyPr/>
        <a:lstStyle/>
        <a:p>
          <a:r>
            <a:rPr lang="en-US"/>
            <a:t>Buy/Sell</a:t>
          </a:r>
        </a:p>
      </dgm:t>
    </dgm:pt>
    <dgm:pt modelId="{9E7E409B-B39F-42EE-84A0-CF4EFFEBA0A1}" type="parTrans" cxnId="{D8A64518-221A-41E2-979D-42657FA03B90}">
      <dgm:prSet/>
      <dgm:spPr/>
      <dgm:t>
        <a:bodyPr/>
        <a:lstStyle/>
        <a:p>
          <a:endParaRPr lang="en-US"/>
        </a:p>
      </dgm:t>
    </dgm:pt>
    <dgm:pt modelId="{5A8E0425-7823-46D4-97AA-F46740499765}" type="sibTrans" cxnId="{D8A64518-221A-41E2-979D-42657FA03B90}">
      <dgm:prSet/>
      <dgm:spPr/>
      <dgm:t>
        <a:bodyPr/>
        <a:lstStyle/>
        <a:p>
          <a:endParaRPr lang="en-US"/>
        </a:p>
      </dgm:t>
    </dgm:pt>
    <dgm:pt modelId="{7E9EE604-24AC-43A0-84BD-9D4B8D39830E}">
      <dgm:prSet/>
      <dgm:spPr/>
      <dgm:t>
        <a:bodyPr/>
        <a:lstStyle/>
        <a:p>
          <a:r>
            <a:rPr lang="en-US"/>
            <a:t>Broker/Dealer</a:t>
          </a:r>
        </a:p>
      </dgm:t>
    </dgm:pt>
    <dgm:pt modelId="{B063691F-8758-4652-B60C-F67DBBCE8C38}" type="parTrans" cxnId="{CF01B40D-1514-41E6-B7AE-68C477D69CE1}">
      <dgm:prSet/>
      <dgm:spPr/>
      <dgm:t>
        <a:bodyPr/>
        <a:lstStyle/>
        <a:p>
          <a:endParaRPr lang="en-US"/>
        </a:p>
      </dgm:t>
    </dgm:pt>
    <dgm:pt modelId="{EC7F6CEF-DEA8-47E5-B657-976DDDE63FD0}" type="sibTrans" cxnId="{CF01B40D-1514-41E6-B7AE-68C477D69CE1}">
      <dgm:prSet/>
      <dgm:spPr/>
      <dgm:t>
        <a:bodyPr/>
        <a:lstStyle/>
        <a:p>
          <a:endParaRPr lang="en-US"/>
        </a:p>
      </dgm:t>
    </dgm:pt>
    <dgm:pt modelId="{D5B4B6DA-7C14-4EFC-AEF1-096CE2593577}">
      <dgm:prSet/>
      <dgm:spPr/>
      <dgm:t>
        <a:bodyPr/>
        <a:lstStyle/>
        <a:p>
          <a:r>
            <a:rPr lang="en-US"/>
            <a:t>Competitive Bid quotes when appropriate</a:t>
          </a:r>
        </a:p>
      </dgm:t>
    </dgm:pt>
    <dgm:pt modelId="{46E30399-A318-46E8-BA46-D569EFBC840C}" type="parTrans" cxnId="{53AD100A-98C6-42B0-A55E-43CF644FE3C5}">
      <dgm:prSet/>
      <dgm:spPr/>
      <dgm:t>
        <a:bodyPr/>
        <a:lstStyle/>
        <a:p>
          <a:endParaRPr lang="en-US"/>
        </a:p>
      </dgm:t>
    </dgm:pt>
    <dgm:pt modelId="{676C5BDD-5D11-4B9A-92EE-F2D72FCD135E}" type="sibTrans" cxnId="{53AD100A-98C6-42B0-A55E-43CF644FE3C5}">
      <dgm:prSet/>
      <dgm:spPr/>
      <dgm:t>
        <a:bodyPr/>
        <a:lstStyle/>
        <a:p>
          <a:endParaRPr lang="en-US"/>
        </a:p>
      </dgm:t>
    </dgm:pt>
    <dgm:pt modelId="{D57B283C-B7B1-498A-B487-C0AA23B294D4}">
      <dgm:prSet/>
      <dgm:spPr/>
      <dgm:t>
        <a:bodyPr/>
        <a:lstStyle/>
        <a:p>
          <a:r>
            <a:rPr lang="en-US"/>
            <a:t>Account number name</a:t>
          </a:r>
        </a:p>
      </dgm:t>
    </dgm:pt>
    <dgm:pt modelId="{836FBCDD-DAC1-42DD-B029-903214BC82C3}" type="parTrans" cxnId="{FDFB0B62-E8BD-439C-A231-888A4125FAC5}">
      <dgm:prSet/>
      <dgm:spPr/>
      <dgm:t>
        <a:bodyPr/>
        <a:lstStyle/>
        <a:p>
          <a:endParaRPr lang="en-US"/>
        </a:p>
      </dgm:t>
    </dgm:pt>
    <dgm:pt modelId="{4FB45968-B5C9-4EEF-936B-CBC7C0A44E58}" type="sibTrans" cxnId="{FDFB0B62-E8BD-439C-A231-888A4125FAC5}">
      <dgm:prSet/>
      <dgm:spPr/>
      <dgm:t>
        <a:bodyPr/>
        <a:lstStyle/>
        <a:p>
          <a:endParaRPr lang="en-US"/>
        </a:p>
      </dgm:t>
    </dgm:pt>
    <dgm:pt modelId="{28E0C309-B077-4D8D-825B-D58B2751C0CE}">
      <dgm:prSet/>
      <dgm:spPr/>
      <dgm:t>
        <a:bodyPr/>
        <a:lstStyle/>
        <a:p>
          <a:r>
            <a:rPr lang="en-US"/>
            <a:t>Wire transfer instructions (limited internal control)</a:t>
          </a:r>
        </a:p>
      </dgm:t>
    </dgm:pt>
    <dgm:pt modelId="{333E8D8B-9261-4A05-AA04-47E8F62DCCF0}" type="parTrans" cxnId="{0FAEBCC6-C455-416E-9055-04A875989C97}">
      <dgm:prSet/>
      <dgm:spPr/>
      <dgm:t>
        <a:bodyPr/>
        <a:lstStyle/>
        <a:p>
          <a:endParaRPr lang="en-US"/>
        </a:p>
      </dgm:t>
    </dgm:pt>
    <dgm:pt modelId="{E7B1E7F7-0AC1-49F3-B92F-6659D3958926}" type="sibTrans" cxnId="{0FAEBCC6-C455-416E-9055-04A875989C97}">
      <dgm:prSet/>
      <dgm:spPr/>
      <dgm:t>
        <a:bodyPr/>
        <a:lstStyle/>
        <a:p>
          <a:endParaRPr lang="en-US"/>
        </a:p>
      </dgm:t>
    </dgm:pt>
    <dgm:pt modelId="{59D07E71-5E36-430F-95E5-D6336C156214}">
      <dgm:prSet/>
      <dgm:spPr/>
      <dgm:t>
        <a:bodyPr/>
        <a:lstStyle/>
        <a:p>
          <a:r>
            <a:rPr lang="en-US"/>
            <a:t>Security Description</a:t>
          </a:r>
        </a:p>
      </dgm:t>
    </dgm:pt>
    <dgm:pt modelId="{92F9E35D-B326-4D11-801B-DAF6DEA85EA0}" type="parTrans" cxnId="{CC2ABB3F-2108-4DC3-8CC1-72F60BEC9A41}">
      <dgm:prSet/>
      <dgm:spPr/>
      <dgm:t>
        <a:bodyPr/>
        <a:lstStyle/>
        <a:p>
          <a:endParaRPr lang="en-US"/>
        </a:p>
      </dgm:t>
    </dgm:pt>
    <dgm:pt modelId="{454A4B26-0A9B-4F1E-A30C-B1DD323D21BD}" type="sibTrans" cxnId="{CC2ABB3F-2108-4DC3-8CC1-72F60BEC9A41}">
      <dgm:prSet/>
      <dgm:spPr/>
      <dgm:t>
        <a:bodyPr/>
        <a:lstStyle/>
        <a:p>
          <a:endParaRPr lang="en-US"/>
        </a:p>
      </dgm:t>
    </dgm:pt>
    <dgm:pt modelId="{9EEC59AB-7202-4719-AFF8-0D994B7F3352}">
      <dgm:prSet/>
      <dgm:spPr/>
      <dgm:t>
        <a:bodyPr/>
        <a:lstStyle/>
        <a:p>
          <a:r>
            <a:rPr lang="en-US"/>
            <a:t>Investment yield, price</a:t>
          </a:r>
        </a:p>
      </dgm:t>
    </dgm:pt>
    <dgm:pt modelId="{13A02676-B889-43A8-8BBF-687B3C550B14}" type="parTrans" cxnId="{1E32B8C7-F8DC-4D32-A4B7-282A699402D9}">
      <dgm:prSet/>
      <dgm:spPr/>
      <dgm:t>
        <a:bodyPr/>
        <a:lstStyle/>
        <a:p>
          <a:endParaRPr lang="en-US"/>
        </a:p>
      </dgm:t>
    </dgm:pt>
    <dgm:pt modelId="{1581A75A-8503-4E45-9590-EA6D5AF16F14}" type="sibTrans" cxnId="{1E32B8C7-F8DC-4D32-A4B7-282A699402D9}">
      <dgm:prSet/>
      <dgm:spPr/>
      <dgm:t>
        <a:bodyPr/>
        <a:lstStyle/>
        <a:p>
          <a:endParaRPr lang="en-US"/>
        </a:p>
      </dgm:t>
    </dgm:pt>
    <dgm:pt modelId="{72136BAD-7B96-4C17-843A-DBA04075F82B}">
      <dgm:prSet/>
      <dgm:spPr/>
      <dgm:t>
        <a:bodyPr/>
        <a:lstStyle/>
        <a:p>
          <a:r>
            <a:rPr lang="en-US"/>
            <a:t>Dollar amount</a:t>
          </a:r>
        </a:p>
      </dgm:t>
    </dgm:pt>
    <dgm:pt modelId="{0182CAC1-DC38-473E-90C2-11511F3A8B56}" type="parTrans" cxnId="{215BBBF4-191F-417D-A66D-56DB7EA12F59}">
      <dgm:prSet/>
      <dgm:spPr/>
      <dgm:t>
        <a:bodyPr/>
        <a:lstStyle/>
        <a:p>
          <a:endParaRPr lang="en-US"/>
        </a:p>
      </dgm:t>
    </dgm:pt>
    <dgm:pt modelId="{1767393B-9420-4731-9E13-12B2579C6957}" type="sibTrans" cxnId="{215BBBF4-191F-417D-A66D-56DB7EA12F59}">
      <dgm:prSet/>
      <dgm:spPr/>
      <dgm:t>
        <a:bodyPr/>
        <a:lstStyle/>
        <a:p>
          <a:endParaRPr lang="en-US"/>
        </a:p>
      </dgm:t>
    </dgm:pt>
    <dgm:pt modelId="{4B9F77D5-EC25-4BD9-A64E-7422178E7B43}">
      <dgm:prSet/>
      <dgm:spPr/>
      <dgm:t>
        <a:bodyPr/>
        <a:lstStyle/>
        <a:p>
          <a:r>
            <a:rPr lang="en-US"/>
            <a:t>Maturity of investment</a:t>
          </a:r>
        </a:p>
      </dgm:t>
    </dgm:pt>
    <dgm:pt modelId="{1ABCD503-E270-4CB1-A849-1FC88CB0BA4B}" type="parTrans" cxnId="{E4DA2A22-D298-4459-8DED-F5A158D07797}">
      <dgm:prSet/>
      <dgm:spPr/>
      <dgm:t>
        <a:bodyPr/>
        <a:lstStyle/>
        <a:p>
          <a:endParaRPr lang="en-US"/>
        </a:p>
      </dgm:t>
    </dgm:pt>
    <dgm:pt modelId="{B75FC5C1-12DC-4C04-81EF-291AA735C501}" type="sibTrans" cxnId="{E4DA2A22-D298-4459-8DED-F5A158D07797}">
      <dgm:prSet/>
      <dgm:spPr/>
      <dgm:t>
        <a:bodyPr/>
        <a:lstStyle/>
        <a:p>
          <a:endParaRPr lang="en-US"/>
        </a:p>
      </dgm:t>
    </dgm:pt>
    <dgm:pt modelId="{55E2A99F-78F0-4C94-A8B4-F77A1BEC9F24}">
      <dgm:prSet/>
      <dgm:spPr/>
      <dgm:t>
        <a:bodyPr/>
        <a:lstStyle/>
        <a:p>
          <a:r>
            <a:rPr lang="en-US"/>
            <a:t>Delivery instructions</a:t>
          </a:r>
        </a:p>
      </dgm:t>
    </dgm:pt>
    <dgm:pt modelId="{0FFDBEF7-5C61-4D3E-B908-A988F52C9321}" type="parTrans" cxnId="{E472C73D-2684-44A7-AABC-2A87F3D0373A}">
      <dgm:prSet/>
      <dgm:spPr/>
      <dgm:t>
        <a:bodyPr/>
        <a:lstStyle/>
        <a:p>
          <a:endParaRPr lang="en-US"/>
        </a:p>
      </dgm:t>
    </dgm:pt>
    <dgm:pt modelId="{209E715C-7A76-4C1E-A823-63F9C4B935A4}" type="sibTrans" cxnId="{E472C73D-2684-44A7-AABC-2A87F3D0373A}">
      <dgm:prSet/>
      <dgm:spPr/>
      <dgm:t>
        <a:bodyPr/>
        <a:lstStyle/>
        <a:p>
          <a:endParaRPr lang="en-US"/>
        </a:p>
      </dgm:t>
    </dgm:pt>
    <dgm:pt modelId="{AF9E0B67-BFDF-4A91-8F75-C4E76F30DCA4}" type="pres">
      <dgm:prSet presAssocID="{7D7805CE-ADE9-4558-B4E8-47004B4AFEA3}" presName="linear" presStyleCnt="0">
        <dgm:presLayoutVars>
          <dgm:animLvl val="lvl"/>
          <dgm:resizeHandles val="exact"/>
        </dgm:presLayoutVars>
      </dgm:prSet>
      <dgm:spPr/>
    </dgm:pt>
    <dgm:pt modelId="{39A293D5-9E1C-4C51-8E8A-CEF5DA626156}" type="pres">
      <dgm:prSet presAssocID="{97BBAA0E-A002-471E-955A-702AA9AB3795}" presName="parentText" presStyleLbl="node1" presStyleIdx="0" presStyleCnt="2">
        <dgm:presLayoutVars>
          <dgm:chMax val="0"/>
          <dgm:bulletEnabled val="1"/>
        </dgm:presLayoutVars>
      </dgm:prSet>
      <dgm:spPr/>
    </dgm:pt>
    <dgm:pt modelId="{6E16165B-E5C0-44B6-AC6A-7964AA3102AF}" type="pres">
      <dgm:prSet presAssocID="{D6E24418-5D5C-450A-B5BD-3F5870E1AC20}" presName="spacer" presStyleCnt="0"/>
      <dgm:spPr/>
    </dgm:pt>
    <dgm:pt modelId="{0F83F8DD-8C9A-4F84-AFCC-718B1C0075D4}" type="pres">
      <dgm:prSet presAssocID="{CB9D95F9-9505-4698-B9E7-6AA8F5314CE3}" presName="parentText" presStyleLbl="node1" presStyleIdx="1" presStyleCnt="2">
        <dgm:presLayoutVars>
          <dgm:chMax val="0"/>
          <dgm:bulletEnabled val="1"/>
        </dgm:presLayoutVars>
      </dgm:prSet>
      <dgm:spPr/>
    </dgm:pt>
    <dgm:pt modelId="{FD37801E-062D-4003-B707-8DF70CC50E1A}" type="pres">
      <dgm:prSet presAssocID="{CB9D95F9-9505-4698-B9E7-6AA8F5314CE3}" presName="childText" presStyleLbl="revTx" presStyleIdx="0" presStyleCnt="1">
        <dgm:presLayoutVars>
          <dgm:bulletEnabled val="1"/>
        </dgm:presLayoutVars>
      </dgm:prSet>
      <dgm:spPr/>
    </dgm:pt>
  </dgm:ptLst>
  <dgm:cxnLst>
    <dgm:cxn modelId="{53AD100A-98C6-42B0-A55E-43CF644FE3C5}" srcId="{CB9D95F9-9505-4698-B9E7-6AA8F5314CE3}" destId="{D5B4B6DA-7C14-4EFC-AEF1-096CE2593577}" srcOrd="3" destOrd="0" parTransId="{46E30399-A318-46E8-BA46-D569EFBC840C}" sibTransId="{676C5BDD-5D11-4B9A-92EE-F2D72FCD135E}"/>
    <dgm:cxn modelId="{CF01B40D-1514-41E6-B7AE-68C477D69CE1}" srcId="{CB9D95F9-9505-4698-B9E7-6AA8F5314CE3}" destId="{7E9EE604-24AC-43A0-84BD-9D4B8D39830E}" srcOrd="2" destOrd="0" parTransId="{B063691F-8758-4652-B60C-F67DBBCE8C38}" sibTransId="{EC7F6CEF-DEA8-47E5-B657-976DDDE63FD0}"/>
    <dgm:cxn modelId="{4FD7DF12-18A7-4A42-B287-3164E3A481C4}" type="presOf" srcId="{CB9D95F9-9505-4698-B9E7-6AA8F5314CE3}" destId="{0F83F8DD-8C9A-4F84-AFCC-718B1C0075D4}" srcOrd="0" destOrd="0" presId="urn:microsoft.com/office/officeart/2005/8/layout/vList2"/>
    <dgm:cxn modelId="{D8A64518-221A-41E2-979D-42657FA03B90}" srcId="{CB9D95F9-9505-4698-B9E7-6AA8F5314CE3}" destId="{CF62A3FF-A8AE-471F-859D-45401BB05420}" srcOrd="1" destOrd="0" parTransId="{9E7E409B-B39F-42EE-84A0-CF4EFFEBA0A1}" sibTransId="{5A8E0425-7823-46D4-97AA-F46740499765}"/>
    <dgm:cxn modelId="{98C7741D-9D9C-437F-9600-CEA5C456C038}" type="presOf" srcId="{4B9F77D5-EC25-4BD9-A64E-7422178E7B43}" destId="{FD37801E-062D-4003-B707-8DF70CC50E1A}" srcOrd="0" destOrd="9" presId="urn:microsoft.com/office/officeart/2005/8/layout/vList2"/>
    <dgm:cxn modelId="{A4F2681E-6996-4B04-ABFE-889989FB5747}" type="presOf" srcId="{CF62A3FF-A8AE-471F-859D-45401BB05420}" destId="{FD37801E-062D-4003-B707-8DF70CC50E1A}" srcOrd="0" destOrd="1" presId="urn:microsoft.com/office/officeart/2005/8/layout/vList2"/>
    <dgm:cxn modelId="{E4DA2A22-D298-4459-8DED-F5A158D07797}" srcId="{CB9D95F9-9505-4698-B9E7-6AA8F5314CE3}" destId="{4B9F77D5-EC25-4BD9-A64E-7422178E7B43}" srcOrd="9" destOrd="0" parTransId="{1ABCD503-E270-4CB1-A849-1FC88CB0BA4B}" sibTransId="{B75FC5C1-12DC-4C04-81EF-291AA735C501}"/>
    <dgm:cxn modelId="{44C1DF23-11B1-4880-A43A-6824EA7B0A0C}" type="presOf" srcId="{55E2A99F-78F0-4C94-A8B4-F77A1BEC9F24}" destId="{FD37801E-062D-4003-B707-8DF70CC50E1A}" srcOrd="0" destOrd="10" presId="urn:microsoft.com/office/officeart/2005/8/layout/vList2"/>
    <dgm:cxn modelId="{B9F86B3A-E731-4A3B-83A8-E98A2E566704}" type="presOf" srcId="{D57B283C-B7B1-498A-B487-C0AA23B294D4}" destId="{FD37801E-062D-4003-B707-8DF70CC50E1A}" srcOrd="0" destOrd="4" presId="urn:microsoft.com/office/officeart/2005/8/layout/vList2"/>
    <dgm:cxn modelId="{E472C73D-2684-44A7-AABC-2A87F3D0373A}" srcId="{CB9D95F9-9505-4698-B9E7-6AA8F5314CE3}" destId="{55E2A99F-78F0-4C94-A8B4-F77A1BEC9F24}" srcOrd="10" destOrd="0" parTransId="{0FFDBEF7-5C61-4D3E-B908-A988F52C9321}" sibTransId="{209E715C-7A76-4C1E-A823-63F9C4B935A4}"/>
    <dgm:cxn modelId="{CC2ABB3F-2108-4DC3-8CC1-72F60BEC9A41}" srcId="{CB9D95F9-9505-4698-B9E7-6AA8F5314CE3}" destId="{59D07E71-5E36-430F-95E5-D6336C156214}" srcOrd="6" destOrd="0" parTransId="{92F9E35D-B326-4D11-801B-DAF6DEA85EA0}" sibTransId="{454A4B26-0A9B-4F1E-A30C-B1DD323D21BD}"/>
    <dgm:cxn modelId="{FDFB0B62-E8BD-439C-A231-888A4125FAC5}" srcId="{CB9D95F9-9505-4698-B9E7-6AA8F5314CE3}" destId="{D57B283C-B7B1-498A-B487-C0AA23B294D4}" srcOrd="4" destOrd="0" parTransId="{836FBCDD-DAC1-42DD-B029-903214BC82C3}" sibTransId="{4FB45968-B5C9-4EEF-936B-CBC7C0A44E58}"/>
    <dgm:cxn modelId="{1C78C14B-03C0-47D8-BB09-F49CF4FB922E}" type="presOf" srcId="{72136BAD-7B96-4C17-843A-DBA04075F82B}" destId="{FD37801E-062D-4003-B707-8DF70CC50E1A}" srcOrd="0" destOrd="8" presId="urn:microsoft.com/office/officeart/2005/8/layout/vList2"/>
    <dgm:cxn modelId="{B89E836D-0E1D-485A-8306-8A80C769B0DC}" type="presOf" srcId="{7E9EE604-24AC-43A0-84BD-9D4B8D39830E}" destId="{FD37801E-062D-4003-B707-8DF70CC50E1A}" srcOrd="0" destOrd="2" presId="urn:microsoft.com/office/officeart/2005/8/layout/vList2"/>
    <dgm:cxn modelId="{72008E4F-55D8-4013-8D31-F872E72EAA5E}" type="presOf" srcId="{9EEC59AB-7202-4719-AFF8-0D994B7F3352}" destId="{FD37801E-062D-4003-B707-8DF70CC50E1A}" srcOrd="0" destOrd="7" presId="urn:microsoft.com/office/officeart/2005/8/layout/vList2"/>
    <dgm:cxn modelId="{CCFDB67A-050D-49A9-AF8A-522C2BC15D42}" srcId="{CB9D95F9-9505-4698-B9E7-6AA8F5314CE3}" destId="{238D0376-8EF8-4077-8357-E90A5BBED59E}" srcOrd="0" destOrd="0" parTransId="{6BB90732-7573-478E-AFDB-09F44A0EA668}" sibTransId="{6B1CBD77-8404-4E82-B1C8-C35230D51559}"/>
    <dgm:cxn modelId="{3DD505A8-8DE5-44F7-9C7C-7BFE083D1A46}" srcId="{7D7805CE-ADE9-4558-B4E8-47004B4AFEA3}" destId="{97BBAA0E-A002-471E-955A-702AA9AB3795}" srcOrd="0" destOrd="0" parTransId="{4514A769-26C3-4BB9-B535-64FE7875E5AB}" sibTransId="{D6E24418-5D5C-450A-B5BD-3F5870E1AC20}"/>
    <dgm:cxn modelId="{651C6DB9-B9F1-4ED5-A648-76F2D43A3D5B}" type="presOf" srcId="{238D0376-8EF8-4077-8357-E90A5BBED59E}" destId="{FD37801E-062D-4003-B707-8DF70CC50E1A}" srcOrd="0" destOrd="0" presId="urn:microsoft.com/office/officeart/2005/8/layout/vList2"/>
    <dgm:cxn modelId="{0D8AC8C5-6D69-4FB7-870D-6860B029132E}" type="presOf" srcId="{28E0C309-B077-4D8D-825B-D58B2751C0CE}" destId="{FD37801E-062D-4003-B707-8DF70CC50E1A}" srcOrd="0" destOrd="5" presId="urn:microsoft.com/office/officeart/2005/8/layout/vList2"/>
    <dgm:cxn modelId="{0FAEBCC6-C455-416E-9055-04A875989C97}" srcId="{CB9D95F9-9505-4698-B9E7-6AA8F5314CE3}" destId="{28E0C309-B077-4D8D-825B-D58B2751C0CE}" srcOrd="5" destOrd="0" parTransId="{333E8D8B-9261-4A05-AA04-47E8F62DCCF0}" sibTransId="{E7B1E7F7-0AC1-49F3-B92F-6659D3958926}"/>
    <dgm:cxn modelId="{1E32B8C7-F8DC-4D32-A4B7-282A699402D9}" srcId="{CB9D95F9-9505-4698-B9E7-6AA8F5314CE3}" destId="{9EEC59AB-7202-4719-AFF8-0D994B7F3352}" srcOrd="7" destOrd="0" parTransId="{13A02676-B889-43A8-8BBF-687B3C550B14}" sibTransId="{1581A75A-8503-4E45-9590-EA6D5AF16F14}"/>
    <dgm:cxn modelId="{106398C9-4A11-498A-9B01-2F2CDC4F2A59}" srcId="{7D7805CE-ADE9-4558-B4E8-47004B4AFEA3}" destId="{CB9D95F9-9505-4698-B9E7-6AA8F5314CE3}" srcOrd="1" destOrd="0" parTransId="{2AFE283D-7C62-4477-B000-A9DB4B48EB6A}" sibTransId="{DEE06387-68DD-4201-A350-6F7318B9A119}"/>
    <dgm:cxn modelId="{E83007DA-47A9-477E-A214-099300785B72}" type="presOf" srcId="{59D07E71-5E36-430F-95E5-D6336C156214}" destId="{FD37801E-062D-4003-B707-8DF70CC50E1A}" srcOrd="0" destOrd="6" presId="urn:microsoft.com/office/officeart/2005/8/layout/vList2"/>
    <dgm:cxn modelId="{2DB585E1-8429-41BE-89D1-9F0A3B47AE16}" type="presOf" srcId="{7D7805CE-ADE9-4558-B4E8-47004B4AFEA3}" destId="{AF9E0B67-BFDF-4A91-8F75-C4E76F30DCA4}" srcOrd="0" destOrd="0" presId="urn:microsoft.com/office/officeart/2005/8/layout/vList2"/>
    <dgm:cxn modelId="{A5E8D4E9-CC2F-47F7-8132-4CC2B14E03DB}" type="presOf" srcId="{97BBAA0E-A002-471E-955A-702AA9AB3795}" destId="{39A293D5-9E1C-4C51-8E8A-CEF5DA626156}" srcOrd="0" destOrd="0" presId="urn:microsoft.com/office/officeart/2005/8/layout/vList2"/>
    <dgm:cxn modelId="{55AD07EC-B45C-4C92-813A-52019F73CD76}" type="presOf" srcId="{D5B4B6DA-7C14-4EFC-AEF1-096CE2593577}" destId="{FD37801E-062D-4003-B707-8DF70CC50E1A}" srcOrd="0" destOrd="3" presId="urn:microsoft.com/office/officeart/2005/8/layout/vList2"/>
    <dgm:cxn modelId="{215BBBF4-191F-417D-A66D-56DB7EA12F59}" srcId="{CB9D95F9-9505-4698-B9E7-6AA8F5314CE3}" destId="{72136BAD-7B96-4C17-843A-DBA04075F82B}" srcOrd="8" destOrd="0" parTransId="{0182CAC1-DC38-473E-90C2-11511F3A8B56}" sibTransId="{1767393B-9420-4731-9E13-12B2579C6957}"/>
    <dgm:cxn modelId="{4F604000-4FBD-47EF-8156-E7EB75DA1FF2}" type="presParOf" srcId="{AF9E0B67-BFDF-4A91-8F75-C4E76F30DCA4}" destId="{39A293D5-9E1C-4C51-8E8A-CEF5DA626156}" srcOrd="0" destOrd="0" presId="urn:microsoft.com/office/officeart/2005/8/layout/vList2"/>
    <dgm:cxn modelId="{D682FB93-C886-49E3-851B-4437C34998BE}" type="presParOf" srcId="{AF9E0B67-BFDF-4A91-8F75-C4E76F30DCA4}" destId="{6E16165B-E5C0-44B6-AC6A-7964AA3102AF}" srcOrd="1" destOrd="0" presId="urn:microsoft.com/office/officeart/2005/8/layout/vList2"/>
    <dgm:cxn modelId="{1CC6ED08-831F-4A38-B395-DFAC0A85C8A8}" type="presParOf" srcId="{AF9E0B67-BFDF-4A91-8F75-C4E76F30DCA4}" destId="{0F83F8DD-8C9A-4F84-AFCC-718B1C0075D4}" srcOrd="2" destOrd="0" presId="urn:microsoft.com/office/officeart/2005/8/layout/vList2"/>
    <dgm:cxn modelId="{82EC3E5B-F78C-4A26-AD2C-887C86340D0F}" type="presParOf" srcId="{AF9E0B67-BFDF-4A91-8F75-C4E76F30DCA4}" destId="{FD37801E-062D-4003-B707-8DF70CC50E1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5F4FECA-4DF2-40C2-B674-B6DF59EDE8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D21FD48-1EC9-4C4C-8047-0831148BC9FD}">
      <dgm:prSet/>
      <dgm:spPr/>
      <dgm:t>
        <a:bodyPr/>
        <a:lstStyle/>
        <a:p>
          <a:r>
            <a:rPr lang="en-US"/>
            <a:t>Wire transfers typically involve large sums of money</a:t>
          </a:r>
        </a:p>
      </dgm:t>
    </dgm:pt>
    <dgm:pt modelId="{852D4B8A-60CC-42AB-8EB2-B20DAC2F4497}" type="parTrans" cxnId="{9622ED7C-8E56-4EE9-8F55-14FB7D0963C3}">
      <dgm:prSet/>
      <dgm:spPr/>
      <dgm:t>
        <a:bodyPr/>
        <a:lstStyle/>
        <a:p>
          <a:endParaRPr lang="en-US"/>
        </a:p>
      </dgm:t>
    </dgm:pt>
    <dgm:pt modelId="{A36ED4A3-3A7D-491E-A984-42A2F71FDAE0}" type="sibTrans" cxnId="{9622ED7C-8E56-4EE9-8F55-14FB7D0963C3}">
      <dgm:prSet/>
      <dgm:spPr/>
      <dgm:t>
        <a:bodyPr/>
        <a:lstStyle/>
        <a:p>
          <a:endParaRPr lang="en-US"/>
        </a:p>
      </dgm:t>
    </dgm:pt>
    <dgm:pt modelId="{5406E815-1D5B-4583-8738-B84EC31F52F9}">
      <dgm:prSet/>
      <dgm:spPr/>
      <dgm:t>
        <a:bodyPr/>
        <a:lstStyle/>
        <a:p>
          <a:r>
            <a:rPr lang="en-US"/>
            <a:t>Policies should be in place to minimize risk of loss</a:t>
          </a:r>
        </a:p>
      </dgm:t>
    </dgm:pt>
    <dgm:pt modelId="{E8C45FF7-4BDE-4CF7-8DD6-83DBE3BF5615}" type="parTrans" cxnId="{CD538C25-03F4-4F97-AC84-17E1A2C16C01}">
      <dgm:prSet/>
      <dgm:spPr/>
      <dgm:t>
        <a:bodyPr/>
        <a:lstStyle/>
        <a:p>
          <a:endParaRPr lang="en-US"/>
        </a:p>
      </dgm:t>
    </dgm:pt>
    <dgm:pt modelId="{8001C19B-D342-4572-A1E6-8357603BD723}" type="sibTrans" cxnId="{CD538C25-03F4-4F97-AC84-17E1A2C16C01}">
      <dgm:prSet/>
      <dgm:spPr/>
      <dgm:t>
        <a:bodyPr/>
        <a:lstStyle/>
        <a:p>
          <a:endParaRPr lang="en-US"/>
        </a:p>
      </dgm:t>
    </dgm:pt>
    <dgm:pt modelId="{7587C203-C418-43E3-AA6B-6C126BBBE92F}">
      <dgm:prSet/>
      <dgm:spPr/>
      <dgm:t>
        <a:bodyPr/>
        <a:lstStyle/>
        <a:p>
          <a:r>
            <a:rPr lang="en-US"/>
            <a:t>Listing of accounts</a:t>
          </a:r>
        </a:p>
      </dgm:t>
    </dgm:pt>
    <dgm:pt modelId="{F4678D52-A5C4-45FB-B770-8CF3E0A53000}" type="parTrans" cxnId="{9E2F0EEB-B73D-4647-89A5-A2E4B1F01F8B}">
      <dgm:prSet/>
      <dgm:spPr/>
      <dgm:t>
        <a:bodyPr/>
        <a:lstStyle/>
        <a:p>
          <a:endParaRPr lang="en-US"/>
        </a:p>
      </dgm:t>
    </dgm:pt>
    <dgm:pt modelId="{F88932B3-7140-4757-B352-CF5D6CC68BAE}" type="sibTrans" cxnId="{9E2F0EEB-B73D-4647-89A5-A2E4B1F01F8B}">
      <dgm:prSet/>
      <dgm:spPr/>
      <dgm:t>
        <a:bodyPr/>
        <a:lstStyle/>
        <a:p>
          <a:endParaRPr lang="en-US"/>
        </a:p>
      </dgm:t>
    </dgm:pt>
    <dgm:pt modelId="{B07C2DE2-16B9-4F3B-A2A8-5AB833D4108C}">
      <dgm:prSet/>
      <dgm:spPr/>
      <dgm:t>
        <a:bodyPr/>
        <a:lstStyle/>
        <a:p>
          <a:r>
            <a:rPr lang="en-US"/>
            <a:t>Custody functions</a:t>
          </a:r>
        </a:p>
      </dgm:t>
    </dgm:pt>
    <dgm:pt modelId="{D860D95B-D174-428F-AB52-E67311CD1B5C}" type="parTrans" cxnId="{202E25CA-32EF-438C-986E-97B5B2249A56}">
      <dgm:prSet/>
      <dgm:spPr/>
      <dgm:t>
        <a:bodyPr/>
        <a:lstStyle/>
        <a:p>
          <a:endParaRPr lang="en-US"/>
        </a:p>
      </dgm:t>
    </dgm:pt>
    <dgm:pt modelId="{AF88875C-4589-4E00-B28D-B9C76E696CFB}" type="sibTrans" cxnId="{202E25CA-32EF-438C-986E-97B5B2249A56}">
      <dgm:prSet/>
      <dgm:spPr/>
      <dgm:t>
        <a:bodyPr/>
        <a:lstStyle/>
        <a:p>
          <a:endParaRPr lang="en-US"/>
        </a:p>
      </dgm:t>
    </dgm:pt>
    <dgm:pt modelId="{94CEA13B-92E3-4BD6-B148-464659B66946}">
      <dgm:prSet/>
      <dgm:spPr/>
      <dgm:t>
        <a:bodyPr/>
        <a:lstStyle/>
        <a:p>
          <a:r>
            <a:rPr lang="en-US"/>
            <a:t>Authorized personnel and dollar limits</a:t>
          </a:r>
        </a:p>
      </dgm:t>
    </dgm:pt>
    <dgm:pt modelId="{F27F2601-BACF-4DD7-9F3E-90121501B3EA}" type="parTrans" cxnId="{4A784AC9-93F0-4C82-BF7D-A292B6505B35}">
      <dgm:prSet/>
      <dgm:spPr/>
      <dgm:t>
        <a:bodyPr/>
        <a:lstStyle/>
        <a:p>
          <a:endParaRPr lang="en-US"/>
        </a:p>
      </dgm:t>
    </dgm:pt>
    <dgm:pt modelId="{04C948AB-A475-4425-A280-FF9426E284F6}" type="sibTrans" cxnId="{4A784AC9-93F0-4C82-BF7D-A292B6505B35}">
      <dgm:prSet/>
      <dgm:spPr/>
      <dgm:t>
        <a:bodyPr/>
        <a:lstStyle/>
        <a:p>
          <a:endParaRPr lang="en-US"/>
        </a:p>
      </dgm:t>
    </dgm:pt>
    <dgm:pt modelId="{BDD01BB7-C119-436B-9F92-3B16CEA9E862}">
      <dgm:prSet/>
      <dgm:spPr/>
      <dgm:t>
        <a:bodyPr/>
        <a:lstStyle/>
        <a:p>
          <a:r>
            <a:rPr lang="en-US"/>
            <a:t>Allowable types of communications (email, verbal, fax)</a:t>
          </a:r>
        </a:p>
      </dgm:t>
    </dgm:pt>
    <dgm:pt modelId="{FA6C456F-55BC-4EF7-A9A0-79D434B510F8}" type="parTrans" cxnId="{55E653EF-FCB3-441E-9AF4-E9F220400D3B}">
      <dgm:prSet/>
      <dgm:spPr/>
      <dgm:t>
        <a:bodyPr/>
        <a:lstStyle/>
        <a:p>
          <a:endParaRPr lang="en-US"/>
        </a:p>
      </dgm:t>
    </dgm:pt>
    <dgm:pt modelId="{E8F8007A-8E2F-45A9-9F82-D51560765F98}" type="sibTrans" cxnId="{55E653EF-FCB3-441E-9AF4-E9F220400D3B}">
      <dgm:prSet/>
      <dgm:spPr/>
      <dgm:t>
        <a:bodyPr/>
        <a:lstStyle/>
        <a:p>
          <a:endParaRPr lang="en-US"/>
        </a:p>
      </dgm:t>
    </dgm:pt>
    <dgm:pt modelId="{36FD5668-A431-40B9-8E98-157126C265EE}">
      <dgm:prSet/>
      <dgm:spPr/>
      <dgm:t>
        <a:bodyPr/>
        <a:lstStyle/>
        <a:p>
          <a:r>
            <a:rPr lang="en-US"/>
            <a:t>Requirement that the instructions are on letterhead</a:t>
          </a:r>
        </a:p>
      </dgm:t>
    </dgm:pt>
    <dgm:pt modelId="{12267504-95AD-40F3-A7E1-7960D65BD26D}" type="parTrans" cxnId="{D51FAB56-DBBD-4DD0-A5DA-3B5F72A1E47D}">
      <dgm:prSet/>
      <dgm:spPr/>
      <dgm:t>
        <a:bodyPr/>
        <a:lstStyle/>
        <a:p>
          <a:endParaRPr lang="en-US"/>
        </a:p>
      </dgm:t>
    </dgm:pt>
    <dgm:pt modelId="{0C2D0DCE-B6A9-4B79-915C-B8DE7763DD7E}" type="sibTrans" cxnId="{D51FAB56-DBBD-4DD0-A5DA-3B5F72A1E47D}">
      <dgm:prSet/>
      <dgm:spPr/>
      <dgm:t>
        <a:bodyPr/>
        <a:lstStyle/>
        <a:p>
          <a:endParaRPr lang="en-US"/>
        </a:p>
      </dgm:t>
    </dgm:pt>
    <dgm:pt modelId="{7F9AA921-142C-488E-9042-2D8DC44EFDE9}">
      <dgm:prSet/>
      <dgm:spPr/>
      <dgm:t>
        <a:bodyPr/>
        <a:lstStyle/>
        <a:p>
          <a:r>
            <a:rPr lang="en-US"/>
            <a:t>Confirmation and notification procedures</a:t>
          </a:r>
        </a:p>
      </dgm:t>
    </dgm:pt>
    <dgm:pt modelId="{35EA4581-01BA-4531-9814-2B34367593C1}" type="parTrans" cxnId="{D022702A-122C-4E74-9231-81941521D057}">
      <dgm:prSet/>
      <dgm:spPr/>
      <dgm:t>
        <a:bodyPr/>
        <a:lstStyle/>
        <a:p>
          <a:endParaRPr lang="en-US"/>
        </a:p>
      </dgm:t>
    </dgm:pt>
    <dgm:pt modelId="{FA3557A0-5A91-4BB0-AB6A-1163E6E1EA44}" type="sibTrans" cxnId="{D022702A-122C-4E74-9231-81941521D057}">
      <dgm:prSet/>
      <dgm:spPr/>
      <dgm:t>
        <a:bodyPr/>
        <a:lstStyle/>
        <a:p>
          <a:endParaRPr lang="en-US"/>
        </a:p>
      </dgm:t>
    </dgm:pt>
    <dgm:pt modelId="{15277DF3-017C-4855-BA01-F3E03EBA87FB}">
      <dgm:prSet/>
      <dgm:spPr/>
      <dgm:t>
        <a:bodyPr/>
        <a:lstStyle/>
        <a:p>
          <a:r>
            <a:rPr lang="en-US"/>
            <a:t>Bank liability</a:t>
          </a:r>
        </a:p>
      </dgm:t>
    </dgm:pt>
    <dgm:pt modelId="{84B839A9-38D8-4B93-8054-C7854F082B41}" type="parTrans" cxnId="{49959E9A-C101-4A3A-9414-A5812729C10F}">
      <dgm:prSet/>
      <dgm:spPr/>
      <dgm:t>
        <a:bodyPr/>
        <a:lstStyle/>
        <a:p>
          <a:endParaRPr lang="en-US"/>
        </a:p>
      </dgm:t>
    </dgm:pt>
    <dgm:pt modelId="{DFF4AD3D-F946-4B95-A3A8-196E26C72FAE}" type="sibTrans" cxnId="{49959E9A-C101-4A3A-9414-A5812729C10F}">
      <dgm:prSet/>
      <dgm:spPr/>
      <dgm:t>
        <a:bodyPr/>
        <a:lstStyle/>
        <a:p>
          <a:endParaRPr lang="en-US"/>
        </a:p>
      </dgm:t>
    </dgm:pt>
    <dgm:pt modelId="{4867A869-6E60-49D9-ADAD-43524EF7804F}" type="pres">
      <dgm:prSet presAssocID="{A5F4FECA-4DF2-40C2-B674-B6DF59EDE8EE}" presName="linear" presStyleCnt="0">
        <dgm:presLayoutVars>
          <dgm:animLvl val="lvl"/>
          <dgm:resizeHandles val="exact"/>
        </dgm:presLayoutVars>
      </dgm:prSet>
      <dgm:spPr/>
    </dgm:pt>
    <dgm:pt modelId="{52E57DF6-4A0D-4842-AE41-9A921D7D33FA}" type="pres">
      <dgm:prSet presAssocID="{3D21FD48-1EC9-4C4C-8047-0831148BC9FD}" presName="parentText" presStyleLbl="node1" presStyleIdx="0" presStyleCnt="2">
        <dgm:presLayoutVars>
          <dgm:chMax val="0"/>
          <dgm:bulletEnabled val="1"/>
        </dgm:presLayoutVars>
      </dgm:prSet>
      <dgm:spPr/>
    </dgm:pt>
    <dgm:pt modelId="{1BF8B3FA-7F4E-46AA-8278-432AA19B31DC}" type="pres">
      <dgm:prSet presAssocID="{A36ED4A3-3A7D-491E-A984-42A2F71FDAE0}" presName="spacer" presStyleCnt="0"/>
      <dgm:spPr/>
    </dgm:pt>
    <dgm:pt modelId="{CEB7F2DF-9772-424F-BBC4-A08E70E89772}" type="pres">
      <dgm:prSet presAssocID="{5406E815-1D5B-4583-8738-B84EC31F52F9}" presName="parentText" presStyleLbl="node1" presStyleIdx="1" presStyleCnt="2">
        <dgm:presLayoutVars>
          <dgm:chMax val="0"/>
          <dgm:bulletEnabled val="1"/>
        </dgm:presLayoutVars>
      </dgm:prSet>
      <dgm:spPr/>
    </dgm:pt>
    <dgm:pt modelId="{BB343EB3-1EDE-4D35-94CE-A70910092AA0}" type="pres">
      <dgm:prSet presAssocID="{5406E815-1D5B-4583-8738-B84EC31F52F9}" presName="childText" presStyleLbl="revTx" presStyleIdx="0" presStyleCnt="1">
        <dgm:presLayoutVars>
          <dgm:bulletEnabled val="1"/>
        </dgm:presLayoutVars>
      </dgm:prSet>
      <dgm:spPr/>
    </dgm:pt>
  </dgm:ptLst>
  <dgm:cxnLst>
    <dgm:cxn modelId="{5BBF5E0A-2DD8-4F2C-829F-F624C8D00763}" type="presOf" srcId="{3D21FD48-1EC9-4C4C-8047-0831148BC9FD}" destId="{52E57DF6-4A0D-4842-AE41-9A921D7D33FA}" srcOrd="0" destOrd="0" presId="urn:microsoft.com/office/officeart/2005/8/layout/vList2"/>
    <dgm:cxn modelId="{8BBED417-47BD-454A-8C65-2B890516DDBC}" type="presOf" srcId="{15277DF3-017C-4855-BA01-F3E03EBA87FB}" destId="{BB343EB3-1EDE-4D35-94CE-A70910092AA0}" srcOrd="0" destOrd="6" presId="urn:microsoft.com/office/officeart/2005/8/layout/vList2"/>
    <dgm:cxn modelId="{30266019-FBE7-4FA6-9E60-CD2174973AFA}" type="presOf" srcId="{7587C203-C418-43E3-AA6B-6C126BBBE92F}" destId="{BB343EB3-1EDE-4D35-94CE-A70910092AA0}" srcOrd="0" destOrd="0" presId="urn:microsoft.com/office/officeart/2005/8/layout/vList2"/>
    <dgm:cxn modelId="{15D14021-5F65-4B90-86E0-806DF0F95A3A}" type="presOf" srcId="{A5F4FECA-4DF2-40C2-B674-B6DF59EDE8EE}" destId="{4867A869-6E60-49D9-ADAD-43524EF7804F}" srcOrd="0" destOrd="0" presId="urn:microsoft.com/office/officeart/2005/8/layout/vList2"/>
    <dgm:cxn modelId="{CD538C25-03F4-4F97-AC84-17E1A2C16C01}" srcId="{A5F4FECA-4DF2-40C2-B674-B6DF59EDE8EE}" destId="{5406E815-1D5B-4583-8738-B84EC31F52F9}" srcOrd="1" destOrd="0" parTransId="{E8C45FF7-4BDE-4CF7-8DD6-83DBE3BF5615}" sibTransId="{8001C19B-D342-4572-A1E6-8357603BD723}"/>
    <dgm:cxn modelId="{D022702A-122C-4E74-9231-81941521D057}" srcId="{5406E815-1D5B-4583-8738-B84EC31F52F9}" destId="{7F9AA921-142C-488E-9042-2D8DC44EFDE9}" srcOrd="5" destOrd="0" parTransId="{35EA4581-01BA-4531-9814-2B34367593C1}" sibTransId="{FA3557A0-5A91-4BB0-AB6A-1163E6E1EA44}"/>
    <dgm:cxn modelId="{ACB9222C-1A21-431E-8910-D3F4B9342C0A}" type="presOf" srcId="{7F9AA921-142C-488E-9042-2D8DC44EFDE9}" destId="{BB343EB3-1EDE-4D35-94CE-A70910092AA0}" srcOrd="0" destOrd="5" presId="urn:microsoft.com/office/officeart/2005/8/layout/vList2"/>
    <dgm:cxn modelId="{752C593B-1B46-4B98-B51F-4BC5ADEA83E9}" type="presOf" srcId="{BDD01BB7-C119-436B-9F92-3B16CEA9E862}" destId="{BB343EB3-1EDE-4D35-94CE-A70910092AA0}" srcOrd="0" destOrd="3" presId="urn:microsoft.com/office/officeart/2005/8/layout/vList2"/>
    <dgm:cxn modelId="{FA966044-C759-4E2F-861E-12CD036E89AF}" type="presOf" srcId="{94CEA13B-92E3-4BD6-B148-464659B66946}" destId="{BB343EB3-1EDE-4D35-94CE-A70910092AA0}" srcOrd="0" destOrd="2" presId="urn:microsoft.com/office/officeart/2005/8/layout/vList2"/>
    <dgm:cxn modelId="{1640654C-B67A-4BFD-907E-4ED217A6D6EB}" type="presOf" srcId="{5406E815-1D5B-4583-8738-B84EC31F52F9}" destId="{CEB7F2DF-9772-424F-BBC4-A08E70E89772}" srcOrd="0" destOrd="0" presId="urn:microsoft.com/office/officeart/2005/8/layout/vList2"/>
    <dgm:cxn modelId="{D51FAB56-DBBD-4DD0-A5DA-3B5F72A1E47D}" srcId="{5406E815-1D5B-4583-8738-B84EC31F52F9}" destId="{36FD5668-A431-40B9-8E98-157126C265EE}" srcOrd="4" destOrd="0" parTransId="{12267504-95AD-40F3-A7E1-7960D65BD26D}" sibTransId="{0C2D0DCE-B6A9-4B79-915C-B8DE7763DD7E}"/>
    <dgm:cxn modelId="{9622ED7C-8E56-4EE9-8F55-14FB7D0963C3}" srcId="{A5F4FECA-4DF2-40C2-B674-B6DF59EDE8EE}" destId="{3D21FD48-1EC9-4C4C-8047-0831148BC9FD}" srcOrd="0" destOrd="0" parTransId="{852D4B8A-60CC-42AB-8EB2-B20DAC2F4497}" sibTransId="{A36ED4A3-3A7D-491E-A984-42A2F71FDAE0}"/>
    <dgm:cxn modelId="{D84C379A-E430-4124-8B68-914A07C1228A}" type="presOf" srcId="{36FD5668-A431-40B9-8E98-157126C265EE}" destId="{BB343EB3-1EDE-4D35-94CE-A70910092AA0}" srcOrd="0" destOrd="4" presId="urn:microsoft.com/office/officeart/2005/8/layout/vList2"/>
    <dgm:cxn modelId="{49959E9A-C101-4A3A-9414-A5812729C10F}" srcId="{5406E815-1D5B-4583-8738-B84EC31F52F9}" destId="{15277DF3-017C-4855-BA01-F3E03EBA87FB}" srcOrd="6" destOrd="0" parTransId="{84B839A9-38D8-4B93-8054-C7854F082B41}" sibTransId="{DFF4AD3D-F946-4B95-A3A8-196E26C72FAE}"/>
    <dgm:cxn modelId="{4A784AC9-93F0-4C82-BF7D-A292B6505B35}" srcId="{5406E815-1D5B-4583-8738-B84EC31F52F9}" destId="{94CEA13B-92E3-4BD6-B148-464659B66946}" srcOrd="2" destOrd="0" parTransId="{F27F2601-BACF-4DD7-9F3E-90121501B3EA}" sibTransId="{04C948AB-A475-4425-A280-FF9426E284F6}"/>
    <dgm:cxn modelId="{202E25CA-32EF-438C-986E-97B5B2249A56}" srcId="{5406E815-1D5B-4583-8738-B84EC31F52F9}" destId="{B07C2DE2-16B9-4F3B-A2A8-5AB833D4108C}" srcOrd="1" destOrd="0" parTransId="{D860D95B-D174-428F-AB52-E67311CD1B5C}" sibTransId="{AF88875C-4589-4E00-B28D-B9C76E696CFB}"/>
    <dgm:cxn modelId="{7E323CE7-731F-400D-8DCC-A13CB211539C}" type="presOf" srcId="{B07C2DE2-16B9-4F3B-A2A8-5AB833D4108C}" destId="{BB343EB3-1EDE-4D35-94CE-A70910092AA0}" srcOrd="0" destOrd="1" presId="urn:microsoft.com/office/officeart/2005/8/layout/vList2"/>
    <dgm:cxn modelId="{9E2F0EEB-B73D-4647-89A5-A2E4B1F01F8B}" srcId="{5406E815-1D5B-4583-8738-B84EC31F52F9}" destId="{7587C203-C418-43E3-AA6B-6C126BBBE92F}" srcOrd="0" destOrd="0" parTransId="{F4678D52-A5C4-45FB-B770-8CF3E0A53000}" sibTransId="{F88932B3-7140-4757-B352-CF5D6CC68BAE}"/>
    <dgm:cxn modelId="{55E653EF-FCB3-441E-9AF4-E9F220400D3B}" srcId="{5406E815-1D5B-4583-8738-B84EC31F52F9}" destId="{BDD01BB7-C119-436B-9F92-3B16CEA9E862}" srcOrd="3" destOrd="0" parTransId="{FA6C456F-55BC-4EF7-A9A0-79D434B510F8}" sibTransId="{E8F8007A-8E2F-45A9-9F82-D51560765F98}"/>
    <dgm:cxn modelId="{189DF8FA-5626-4AF7-925B-A49CE33418B7}" type="presParOf" srcId="{4867A869-6E60-49D9-ADAD-43524EF7804F}" destId="{52E57DF6-4A0D-4842-AE41-9A921D7D33FA}" srcOrd="0" destOrd="0" presId="urn:microsoft.com/office/officeart/2005/8/layout/vList2"/>
    <dgm:cxn modelId="{C2A19152-3E2F-43EA-A535-3593702B0C0E}" type="presParOf" srcId="{4867A869-6E60-49D9-ADAD-43524EF7804F}" destId="{1BF8B3FA-7F4E-46AA-8278-432AA19B31DC}" srcOrd="1" destOrd="0" presId="urn:microsoft.com/office/officeart/2005/8/layout/vList2"/>
    <dgm:cxn modelId="{EA9F65CB-C942-481F-9265-CF251CD189A9}" type="presParOf" srcId="{4867A869-6E60-49D9-ADAD-43524EF7804F}" destId="{CEB7F2DF-9772-424F-BBC4-A08E70E89772}" srcOrd="2" destOrd="0" presId="urn:microsoft.com/office/officeart/2005/8/layout/vList2"/>
    <dgm:cxn modelId="{FBB635C1-ED20-4C48-BFF1-313A0C6B6DCA}" type="presParOf" srcId="{4867A869-6E60-49D9-ADAD-43524EF7804F}" destId="{BB343EB3-1EDE-4D35-94CE-A70910092AA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A502AEF-64F9-43AF-9E8F-97C46BFC6171}"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C16AF39F-4F14-434D-AF5A-32CAF3AEE878}">
      <dgm:prSet custT="1"/>
      <dgm:spPr/>
      <dgm:t>
        <a:bodyPr/>
        <a:lstStyle/>
        <a:p>
          <a:pPr>
            <a:defRPr b="1"/>
          </a:pPr>
          <a:r>
            <a:rPr lang="en-US" sz="2000" dirty="0"/>
            <a:t>Authorization is the process of granting formal approval to perform a specific function</a:t>
          </a:r>
        </a:p>
      </dgm:t>
    </dgm:pt>
    <dgm:pt modelId="{E3154DEB-6648-4620-A9D3-C9BA78F57039}" type="parTrans" cxnId="{11C38171-1286-467B-99AB-B1017AB33176}">
      <dgm:prSet/>
      <dgm:spPr/>
      <dgm:t>
        <a:bodyPr/>
        <a:lstStyle/>
        <a:p>
          <a:endParaRPr lang="en-US"/>
        </a:p>
      </dgm:t>
    </dgm:pt>
    <dgm:pt modelId="{D7F8BE9E-25AD-4A3C-9B2E-B14DB8016738}" type="sibTrans" cxnId="{11C38171-1286-467B-99AB-B1017AB33176}">
      <dgm:prSet/>
      <dgm:spPr/>
      <dgm:t>
        <a:bodyPr/>
        <a:lstStyle/>
        <a:p>
          <a:endParaRPr lang="en-US"/>
        </a:p>
      </dgm:t>
    </dgm:pt>
    <dgm:pt modelId="{FF05A7D6-3E82-41C8-8DE7-4ED855B3563B}">
      <dgm:prSet custT="1"/>
      <dgm:spPr/>
      <dgm:t>
        <a:bodyPr/>
        <a:lstStyle/>
        <a:p>
          <a:pPr>
            <a:defRPr b="1"/>
          </a:pPr>
          <a:r>
            <a:rPr lang="en-US" sz="2000" dirty="0"/>
            <a:t>For example, someone must be authorized in order to perform one of the following functions:</a:t>
          </a:r>
        </a:p>
      </dgm:t>
    </dgm:pt>
    <dgm:pt modelId="{E0B04782-A8BC-4F61-8806-B58F8CE0CA73}" type="parTrans" cxnId="{4F7A75F4-8D78-46BE-AA7C-AA2411C98F04}">
      <dgm:prSet/>
      <dgm:spPr/>
      <dgm:t>
        <a:bodyPr/>
        <a:lstStyle/>
        <a:p>
          <a:endParaRPr lang="en-US"/>
        </a:p>
      </dgm:t>
    </dgm:pt>
    <dgm:pt modelId="{5750FD86-DD78-440E-8D1A-E3D86BF3F8A3}" type="sibTrans" cxnId="{4F7A75F4-8D78-46BE-AA7C-AA2411C98F04}">
      <dgm:prSet/>
      <dgm:spPr/>
      <dgm:t>
        <a:bodyPr/>
        <a:lstStyle/>
        <a:p>
          <a:endParaRPr lang="en-US"/>
        </a:p>
      </dgm:t>
    </dgm:pt>
    <dgm:pt modelId="{67A8D094-702C-4CAE-8624-3AEAE8DFE474}">
      <dgm:prSet custT="1"/>
      <dgm:spPr/>
      <dgm:t>
        <a:bodyPr/>
        <a:lstStyle/>
        <a:p>
          <a:r>
            <a:rPr lang="en-US" sz="2000" dirty="0"/>
            <a:t>Verify cash collections</a:t>
          </a:r>
        </a:p>
      </dgm:t>
    </dgm:pt>
    <dgm:pt modelId="{761ADBC5-CB50-4AC5-9B08-037D907B4C15}" type="parTrans" cxnId="{3B979DD0-0FF5-41E0-B9B2-D6FB8723B7EB}">
      <dgm:prSet/>
      <dgm:spPr/>
      <dgm:t>
        <a:bodyPr/>
        <a:lstStyle/>
        <a:p>
          <a:endParaRPr lang="en-US"/>
        </a:p>
      </dgm:t>
    </dgm:pt>
    <dgm:pt modelId="{2F05FD77-F960-4A9D-963A-8C518CCBE041}" type="sibTrans" cxnId="{3B979DD0-0FF5-41E0-B9B2-D6FB8723B7EB}">
      <dgm:prSet/>
      <dgm:spPr/>
      <dgm:t>
        <a:bodyPr/>
        <a:lstStyle/>
        <a:p>
          <a:endParaRPr lang="en-US"/>
        </a:p>
      </dgm:t>
    </dgm:pt>
    <dgm:pt modelId="{DF65C6B6-F455-42A5-8D31-27D9A4283737}">
      <dgm:prSet custT="1"/>
      <dgm:spPr/>
      <dgm:t>
        <a:bodyPr/>
        <a:lstStyle/>
        <a:p>
          <a:r>
            <a:rPr lang="en-US" sz="2000" dirty="0"/>
            <a:t>Review daily balancing reports</a:t>
          </a:r>
        </a:p>
      </dgm:t>
    </dgm:pt>
    <dgm:pt modelId="{0A896E66-486C-41D1-B4E5-BABED874FD7A}" type="parTrans" cxnId="{CE35F361-E660-46D5-A881-A88909434A00}">
      <dgm:prSet/>
      <dgm:spPr/>
      <dgm:t>
        <a:bodyPr/>
        <a:lstStyle/>
        <a:p>
          <a:endParaRPr lang="en-US"/>
        </a:p>
      </dgm:t>
    </dgm:pt>
    <dgm:pt modelId="{63402F43-A539-4A97-AFD5-7D4F9C20E8CD}" type="sibTrans" cxnId="{CE35F361-E660-46D5-A881-A88909434A00}">
      <dgm:prSet/>
      <dgm:spPr/>
      <dgm:t>
        <a:bodyPr/>
        <a:lstStyle/>
        <a:p>
          <a:endParaRPr lang="en-US"/>
        </a:p>
      </dgm:t>
    </dgm:pt>
    <dgm:pt modelId="{7C2EE92C-8121-4837-81E6-6D9D1276D6B1}">
      <dgm:prSet custT="1"/>
      <dgm:spPr/>
      <dgm:t>
        <a:bodyPr/>
        <a:lstStyle/>
        <a:p>
          <a:r>
            <a:rPr lang="en-US" sz="2000" dirty="0"/>
            <a:t>Approve discounts, voids, or refunds</a:t>
          </a:r>
        </a:p>
      </dgm:t>
    </dgm:pt>
    <dgm:pt modelId="{6D4F060D-55F0-420B-ADC9-817715069E58}" type="parTrans" cxnId="{1668C7CD-8656-4A8E-BFB8-A1DF32C7CFDC}">
      <dgm:prSet/>
      <dgm:spPr/>
      <dgm:t>
        <a:bodyPr/>
        <a:lstStyle/>
        <a:p>
          <a:endParaRPr lang="en-US"/>
        </a:p>
      </dgm:t>
    </dgm:pt>
    <dgm:pt modelId="{3AE14339-3846-44FA-8028-F7A9525BFEDA}" type="sibTrans" cxnId="{1668C7CD-8656-4A8E-BFB8-A1DF32C7CFDC}">
      <dgm:prSet/>
      <dgm:spPr/>
      <dgm:t>
        <a:bodyPr/>
        <a:lstStyle/>
        <a:p>
          <a:endParaRPr lang="en-US"/>
        </a:p>
      </dgm:t>
    </dgm:pt>
    <dgm:pt modelId="{8BF1E361-8AAC-497B-B6E9-0B57DA6C6621}" type="pres">
      <dgm:prSet presAssocID="{DA502AEF-64F9-43AF-9E8F-97C46BFC6171}" presName="root" presStyleCnt="0">
        <dgm:presLayoutVars>
          <dgm:dir/>
          <dgm:resizeHandles val="exact"/>
        </dgm:presLayoutVars>
      </dgm:prSet>
      <dgm:spPr/>
    </dgm:pt>
    <dgm:pt modelId="{AAD0D1E0-E699-4E2E-B22C-16FA0CDAE492}" type="pres">
      <dgm:prSet presAssocID="{C16AF39F-4F14-434D-AF5A-32CAF3AEE878}" presName="compNode" presStyleCnt="0"/>
      <dgm:spPr/>
    </dgm:pt>
    <dgm:pt modelId="{04AAF3F5-8852-42CF-A131-05F7A8CC6BFE}" type="pres">
      <dgm:prSet presAssocID="{C16AF39F-4F14-434D-AF5A-32CAF3AEE8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628F3F37-088C-49F7-B222-D6C32E675C57}" type="pres">
      <dgm:prSet presAssocID="{C16AF39F-4F14-434D-AF5A-32CAF3AEE878}" presName="iconSpace" presStyleCnt="0"/>
      <dgm:spPr/>
    </dgm:pt>
    <dgm:pt modelId="{76C6E616-8F03-48CD-BD8E-1F94AE052143}" type="pres">
      <dgm:prSet presAssocID="{C16AF39F-4F14-434D-AF5A-32CAF3AEE878}" presName="parTx" presStyleLbl="revTx" presStyleIdx="0" presStyleCnt="4">
        <dgm:presLayoutVars>
          <dgm:chMax val="0"/>
          <dgm:chPref val="0"/>
        </dgm:presLayoutVars>
      </dgm:prSet>
      <dgm:spPr/>
    </dgm:pt>
    <dgm:pt modelId="{9B8F5163-463C-44ED-93A2-8B31FC561640}" type="pres">
      <dgm:prSet presAssocID="{C16AF39F-4F14-434D-AF5A-32CAF3AEE878}" presName="txSpace" presStyleCnt="0"/>
      <dgm:spPr/>
    </dgm:pt>
    <dgm:pt modelId="{C03B9954-D250-4952-946A-BB4D6DDF7F9D}" type="pres">
      <dgm:prSet presAssocID="{C16AF39F-4F14-434D-AF5A-32CAF3AEE878}" presName="desTx" presStyleLbl="revTx" presStyleIdx="1" presStyleCnt="4">
        <dgm:presLayoutVars/>
      </dgm:prSet>
      <dgm:spPr/>
    </dgm:pt>
    <dgm:pt modelId="{83879A9E-038E-4C66-8CA1-2440E793D9C7}" type="pres">
      <dgm:prSet presAssocID="{D7F8BE9E-25AD-4A3C-9B2E-B14DB8016738}" presName="sibTrans" presStyleCnt="0"/>
      <dgm:spPr/>
    </dgm:pt>
    <dgm:pt modelId="{F0E8BBFF-387D-43F9-845B-8DB3D27096EB}" type="pres">
      <dgm:prSet presAssocID="{FF05A7D6-3E82-41C8-8DE7-4ED855B3563B}" presName="compNode" presStyleCnt="0"/>
      <dgm:spPr/>
    </dgm:pt>
    <dgm:pt modelId="{1E0B97D4-1A82-442E-AB69-99A1A9274F8D}" type="pres">
      <dgm:prSet presAssocID="{FF05A7D6-3E82-41C8-8DE7-4ED855B3563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A8AC89F-549A-4D5C-8A1E-3D046DB465CE}" type="pres">
      <dgm:prSet presAssocID="{FF05A7D6-3E82-41C8-8DE7-4ED855B3563B}" presName="iconSpace" presStyleCnt="0"/>
      <dgm:spPr/>
    </dgm:pt>
    <dgm:pt modelId="{308EA4A6-C97D-4E7C-872F-5721E2AFCA36}" type="pres">
      <dgm:prSet presAssocID="{FF05A7D6-3E82-41C8-8DE7-4ED855B3563B}" presName="parTx" presStyleLbl="revTx" presStyleIdx="2" presStyleCnt="4">
        <dgm:presLayoutVars>
          <dgm:chMax val="0"/>
          <dgm:chPref val="0"/>
        </dgm:presLayoutVars>
      </dgm:prSet>
      <dgm:spPr/>
    </dgm:pt>
    <dgm:pt modelId="{B78E0B1E-0C62-46F8-B61C-E7DEC758975F}" type="pres">
      <dgm:prSet presAssocID="{FF05A7D6-3E82-41C8-8DE7-4ED855B3563B}" presName="txSpace" presStyleCnt="0"/>
      <dgm:spPr/>
    </dgm:pt>
    <dgm:pt modelId="{945DDB3E-93BE-48C3-BDB3-B408D77858B9}" type="pres">
      <dgm:prSet presAssocID="{FF05A7D6-3E82-41C8-8DE7-4ED855B3563B}" presName="desTx" presStyleLbl="revTx" presStyleIdx="3" presStyleCnt="4">
        <dgm:presLayoutVars/>
      </dgm:prSet>
      <dgm:spPr/>
    </dgm:pt>
  </dgm:ptLst>
  <dgm:cxnLst>
    <dgm:cxn modelId="{CE35F361-E660-46D5-A881-A88909434A00}" srcId="{FF05A7D6-3E82-41C8-8DE7-4ED855B3563B}" destId="{DF65C6B6-F455-42A5-8D31-27D9A4283737}" srcOrd="1" destOrd="0" parTransId="{0A896E66-486C-41D1-B4E5-BABED874FD7A}" sibTransId="{63402F43-A539-4A97-AFD5-7D4F9C20E8CD}"/>
    <dgm:cxn modelId="{5419B445-7E12-487F-9676-4F621E572BDE}" type="presOf" srcId="{DF65C6B6-F455-42A5-8D31-27D9A4283737}" destId="{945DDB3E-93BE-48C3-BDB3-B408D77858B9}" srcOrd="0" destOrd="1" presId="urn:microsoft.com/office/officeart/2018/2/layout/IconLabelDescriptionList"/>
    <dgm:cxn modelId="{2DB6A76F-0F62-4063-9874-BEAE8668F0B5}" type="presOf" srcId="{67A8D094-702C-4CAE-8624-3AEAE8DFE474}" destId="{945DDB3E-93BE-48C3-BDB3-B408D77858B9}" srcOrd="0" destOrd="0" presId="urn:microsoft.com/office/officeart/2018/2/layout/IconLabelDescriptionList"/>
    <dgm:cxn modelId="{11C38171-1286-467B-99AB-B1017AB33176}" srcId="{DA502AEF-64F9-43AF-9E8F-97C46BFC6171}" destId="{C16AF39F-4F14-434D-AF5A-32CAF3AEE878}" srcOrd="0" destOrd="0" parTransId="{E3154DEB-6648-4620-A9D3-C9BA78F57039}" sibTransId="{D7F8BE9E-25AD-4A3C-9B2E-B14DB8016738}"/>
    <dgm:cxn modelId="{542F2872-DEF7-43A4-A17E-2014D579AD15}" type="presOf" srcId="{C16AF39F-4F14-434D-AF5A-32CAF3AEE878}" destId="{76C6E616-8F03-48CD-BD8E-1F94AE052143}" srcOrd="0" destOrd="0" presId="urn:microsoft.com/office/officeart/2018/2/layout/IconLabelDescriptionList"/>
    <dgm:cxn modelId="{85254954-2D9B-41D0-BAE5-5B232B6706B6}" type="presOf" srcId="{FF05A7D6-3E82-41C8-8DE7-4ED855B3563B}" destId="{308EA4A6-C97D-4E7C-872F-5721E2AFCA36}" srcOrd="0" destOrd="0" presId="urn:microsoft.com/office/officeart/2018/2/layout/IconLabelDescriptionList"/>
    <dgm:cxn modelId="{E6793BAF-E5F8-48AB-9F23-EDC153B112FD}" type="presOf" srcId="{7C2EE92C-8121-4837-81E6-6D9D1276D6B1}" destId="{945DDB3E-93BE-48C3-BDB3-B408D77858B9}" srcOrd="0" destOrd="2" presId="urn:microsoft.com/office/officeart/2018/2/layout/IconLabelDescriptionList"/>
    <dgm:cxn modelId="{1668C7CD-8656-4A8E-BFB8-A1DF32C7CFDC}" srcId="{FF05A7D6-3E82-41C8-8DE7-4ED855B3563B}" destId="{7C2EE92C-8121-4837-81E6-6D9D1276D6B1}" srcOrd="2" destOrd="0" parTransId="{6D4F060D-55F0-420B-ADC9-817715069E58}" sibTransId="{3AE14339-3846-44FA-8028-F7A9525BFEDA}"/>
    <dgm:cxn modelId="{3B979DD0-0FF5-41E0-B9B2-D6FB8723B7EB}" srcId="{FF05A7D6-3E82-41C8-8DE7-4ED855B3563B}" destId="{67A8D094-702C-4CAE-8624-3AEAE8DFE474}" srcOrd="0" destOrd="0" parTransId="{761ADBC5-CB50-4AC5-9B08-037D907B4C15}" sibTransId="{2F05FD77-F960-4A9D-963A-8C518CCBE041}"/>
    <dgm:cxn modelId="{B402D1EF-0D34-4BED-A218-ED3787859196}" type="presOf" srcId="{DA502AEF-64F9-43AF-9E8F-97C46BFC6171}" destId="{8BF1E361-8AAC-497B-B6E9-0B57DA6C6621}" srcOrd="0" destOrd="0" presId="urn:microsoft.com/office/officeart/2018/2/layout/IconLabelDescriptionList"/>
    <dgm:cxn modelId="{4F7A75F4-8D78-46BE-AA7C-AA2411C98F04}" srcId="{DA502AEF-64F9-43AF-9E8F-97C46BFC6171}" destId="{FF05A7D6-3E82-41C8-8DE7-4ED855B3563B}" srcOrd="1" destOrd="0" parTransId="{E0B04782-A8BC-4F61-8806-B58F8CE0CA73}" sibTransId="{5750FD86-DD78-440E-8D1A-E3D86BF3F8A3}"/>
    <dgm:cxn modelId="{24D50681-47EB-481F-B6B0-8D13BD40E695}" type="presParOf" srcId="{8BF1E361-8AAC-497B-B6E9-0B57DA6C6621}" destId="{AAD0D1E0-E699-4E2E-B22C-16FA0CDAE492}" srcOrd="0" destOrd="0" presId="urn:microsoft.com/office/officeart/2018/2/layout/IconLabelDescriptionList"/>
    <dgm:cxn modelId="{0078036C-34C3-4C0C-B21E-BEC188663548}" type="presParOf" srcId="{AAD0D1E0-E699-4E2E-B22C-16FA0CDAE492}" destId="{04AAF3F5-8852-42CF-A131-05F7A8CC6BFE}" srcOrd="0" destOrd="0" presId="urn:microsoft.com/office/officeart/2018/2/layout/IconLabelDescriptionList"/>
    <dgm:cxn modelId="{280B85B8-7BC7-4B1B-B42F-351E4D97C9BF}" type="presParOf" srcId="{AAD0D1E0-E699-4E2E-B22C-16FA0CDAE492}" destId="{628F3F37-088C-49F7-B222-D6C32E675C57}" srcOrd="1" destOrd="0" presId="urn:microsoft.com/office/officeart/2018/2/layout/IconLabelDescriptionList"/>
    <dgm:cxn modelId="{D6254C40-B64B-4CBD-9C6C-891F05C688C8}" type="presParOf" srcId="{AAD0D1E0-E699-4E2E-B22C-16FA0CDAE492}" destId="{76C6E616-8F03-48CD-BD8E-1F94AE052143}" srcOrd="2" destOrd="0" presId="urn:microsoft.com/office/officeart/2018/2/layout/IconLabelDescriptionList"/>
    <dgm:cxn modelId="{B1D592CE-370F-4B6F-9FF6-A5BB9F3DDCAD}" type="presParOf" srcId="{AAD0D1E0-E699-4E2E-B22C-16FA0CDAE492}" destId="{9B8F5163-463C-44ED-93A2-8B31FC561640}" srcOrd="3" destOrd="0" presId="urn:microsoft.com/office/officeart/2018/2/layout/IconLabelDescriptionList"/>
    <dgm:cxn modelId="{75662AAD-84E6-4975-AE42-F4A7FCED5EC2}" type="presParOf" srcId="{AAD0D1E0-E699-4E2E-B22C-16FA0CDAE492}" destId="{C03B9954-D250-4952-946A-BB4D6DDF7F9D}" srcOrd="4" destOrd="0" presId="urn:microsoft.com/office/officeart/2018/2/layout/IconLabelDescriptionList"/>
    <dgm:cxn modelId="{A1BB15B2-E1EF-49D2-9951-9C841DBF07A3}" type="presParOf" srcId="{8BF1E361-8AAC-497B-B6E9-0B57DA6C6621}" destId="{83879A9E-038E-4C66-8CA1-2440E793D9C7}" srcOrd="1" destOrd="0" presId="urn:microsoft.com/office/officeart/2018/2/layout/IconLabelDescriptionList"/>
    <dgm:cxn modelId="{3DA7EA81-716B-4533-BCFB-16DE37A55834}" type="presParOf" srcId="{8BF1E361-8AAC-497B-B6E9-0B57DA6C6621}" destId="{F0E8BBFF-387D-43F9-845B-8DB3D27096EB}" srcOrd="2" destOrd="0" presId="urn:microsoft.com/office/officeart/2018/2/layout/IconLabelDescriptionList"/>
    <dgm:cxn modelId="{9FD0A4FB-9118-47A5-9952-42B97ECDA619}" type="presParOf" srcId="{F0E8BBFF-387D-43F9-845B-8DB3D27096EB}" destId="{1E0B97D4-1A82-442E-AB69-99A1A9274F8D}" srcOrd="0" destOrd="0" presId="urn:microsoft.com/office/officeart/2018/2/layout/IconLabelDescriptionList"/>
    <dgm:cxn modelId="{09FEA671-02C6-442F-9B73-38A059A0419F}" type="presParOf" srcId="{F0E8BBFF-387D-43F9-845B-8DB3D27096EB}" destId="{4A8AC89F-549A-4D5C-8A1E-3D046DB465CE}" srcOrd="1" destOrd="0" presId="urn:microsoft.com/office/officeart/2018/2/layout/IconLabelDescriptionList"/>
    <dgm:cxn modelId="{97466F0A-3F8F-4807-9117-C57EE41E9771}" type="presParOf" srcId="{F0E8BBFF-387D-43F9-845B-8DB3D27096EB}" destId="{308EA4A6-C97D-4E7C-872F-5721E2AFCA36}" srcOrd="2" destOrd="0" presId="urn:microsoft.com/office/officeart/2018/2/layout/IconLabelDescriptionList"/>
    <dgm:cxn modelId="{F428598C-B1CC-4735-9BF7-73B344BD2D48}" type="presParOf" srcId="{F0E8BBFF-387D-43F9-845B-8DB3D27096EB}" destId="{B78E0B1E-0C62-46F8-B61C-E7DEC758975F}" srcOrd="3" destOrd="0" presId="urn:microsoft.com/office/officeart/2018/2/layout/IconLabelDescriptionList"/>
    <dgm:cxn modelId="{1EB9A18F-0377-4280-9642-337F672B9899}" type="presParOf" srcId="{F0E8BBFF-387D-43F9-845B-8DB3D27096EB}" destId="{945DDB3E-93BE-48C3-BDB3-B408D77858B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DB7474D-75DC-49B2-ADB5-5D19861A43D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69E29DB-6409-48CE-A874-F64393C4F9E4}">
      <dgm:prSet custT="1"/>
      <dgm:spPr/>
      <dgm:t>
        <a:bodyPr/>
        <a:lstStyle/>
        <a:p>
          <a:r>
            <a:rPr lang="en-US" sz="1800"/>
            <a:t>Every person must have their own password</a:t>
          </a:r>
        </a:p>
      </dgm:t>
    </dgm:pt>
    <dgm:pt modelId="{97D240EF-D3BB-4C29-97D2-051D3265C62A}" type="parTrans" cxnId="{6A418F4D-5AE9-4C91-8CDE-EAE133264CE5}">
      <dgm:prSet/>
      <dgm:spPr/>
      <dgm:t>
        <a:bodyPr/>
        <a:lstStyle/>
        <a:p>
          <a:endParaRPr lang="en-US" sz="1800"/>
        </a:p>
      </dgm:t>
    </dgm:pt>
    <dgm:pt modelId="{702B0BA0-6A60-4BF1-9676-0127A2B3F382}" type="sibTrans" cxnId="{6A418F4D-5AE9-4C91-8CDE-EAE133264CE5}">
      <dgm:prSet/>
      <dgm:spPr/>
      <dgm:t>
        <a:bodyPr/>
        <a:lstStyle/>
        <a:p>
          <a:endParaRPr lang="en-US" sz="1800"/>
        </a:p>
      </dgm:t>
    </dgm:pt>
    <dgm:pt modelId="{6D7495F3-5468-4D53-88A4-857D7F8CA91A}">
      <dgm:prSet custT="1"/>
      <dgm:spPr/>
      <dgm:t>
        <a:bodyPr/>
        <a:lstStyle/>
        <a:p>
          <a:r>
            <a:rPr lang="en-US" sz="1800"/>
            <a:t>Passwords must never be shared</a:t>
          </a:r>
        </a:p>
      </dgm:t>
    </dgm:pt>
    <dgm:pt modelId="{C5493B7B-4E4A-4060-A31F-C533E3280CA3}" type="parTrans" cxnId="{A69948B9-EC56-41C7-949E-290BAAF1BC97}">
      <dgm:prSet/>
      <dgm:spPr/>
      <dgm:t>
        <a:bodyPr/>
        <a:lstStyle/>
        <a:p>
          <a:endParaRPr lang="en-US" sz="1800"/>
        </a:p>
      </dgm:t>
    </dgm:pt>
    <dgm:pt modelId="{1EDEB2FF-40A1-498A-A7EB-86C4BC47D0F4}" type="sibTrans" cxnId="{A69948B9-EC56-41C7-949E-290BAAF1BC97}">
      <dgm:prSet/>
      <dgm:spPr/>
      <dgm:t>
        <a:bodyPr/>
        <a:lstStyle/>
        <a:p>
          <a:endParaRPr lang="en-US" sz="1800"/>
        </a:p>
      </dgm:t>
    </dgm:pt>
    <dgm:pt modelId="{94A4FC37-3B4B-48C6-B63B-62FC390A7B5C}">
      <dgm:prSet custT="1"/>
      <dgm:spPr/>
      <dgm:t>
        <a:bodyPr/>
        <a:lstStyle/>
        <a:p>
          <a:r>
            <a:rPr lang="en-US" sz="1800"/>
            <a:t>Don’t write your passwords down</a:t>
          </a:r>
        </a:p>
      </dgm:t>
    </dgm:pt>
    <dgm:pt modelId="{8ABB842A-F711-4B57-A949-DCDCFD67EBB6}" type="parTrans" cxnId="{41FC9AB3-26E3-4030-B005-1BFE90314710}">
      <dgm:prSet/>
      <dgm:spPr/>
      <dgm:t>
        <a:bodyPr/>
        <a:lstStyle/>
        <a:p>
          <a:endParaRPr lang="en-US" sz="1800"/>
        </a:p>
      </dgm:t>
    </dgm:pt>
    <dgm:pt modelId="{B4DE593E-27F5-443D-B141-087FA06B2002}" type="sibTrans" cxnId="{41FC9AB3-26E3-4030-B005-1BFE90314710}">
      <dgm:prSet/>
      <dgm:spPr/>
      <dgm:t>
        <a:bodyPr/>
        <a:lstStyle/>
        <a:p>
          <a:endParaRPr lang="en-US" sz="1800"/>
        </a:p>
      </dgm:t>
    </dgm:pt>
    <dgm:pt modelId="{A3F448DD-3AEB-4C49-9E13-41D1DA7470EF}">
      <dgm:prSet custT="1"/>
      <dgm:spPr/>
      <dgm:t>
        <a:bodyPr/>
        <a:lstStyle/>
        <a:p>
          <a:r>
            <a:rPr lang="en-US" sz="1800"/>
            <a:t>If you need to leave the work area, sign off your password; log back on when you return</a:t>
          </a:r>
        </a:p>
      </dgm:t>
    </dgm:pt>
    <dgm:pt modelId="{067A63E1-8543-4014-A411-186D41DC2DFC}" type="parTrans" cxnId="{1E8DBC1C-8773-4047-8E51-67D4C60739EE}">
      <dgm:prSet/>
      <dgm:spPr/>
      <dgm:t>
        <a:bodyPr/>
        <a:lstStyle/>
        <a:p>
          <a:endParaRPr lang="en-US" sz="1800"/>
        </a:p>
      </dgm:t>
    </dgm:pt>
    <dgm:pt modelId="{E89BAAEA-B8AB-4C16-9164-C6DB51CF9A1B}" type="sibTrans" cxnId="{1E8DBC1C-8773-4047-8E51-67D4C60739EE}">
      <dgm:prSet/>
      <dgm:spPr/>
      <dgm:t>
        <a:bodyPr/>
        <a:lstStyle/>
        <a:p>
          <a:endParaRPr lang="en-US" sz="1800"/>
        </a:p>
      </dgm:t>
    </dgm:pt>
    <dgm:pt modelId="{346DEA4B-5004-4D76-850A-BC92F5680989}">
      <dgm:prSet custT="1"/>
      <dgm:spPr/>
      <dgm:t>
        <a:bodyPr/>
        <a:lstStyle/>
        <a:p>
          <a:r>
            <a:rPr lang="en-US" sz="1800"/>
            <a:t>Passwords should be changed periodically</a:t>
          </a:r>
        </a:p>
      </dgm:t>
    </dgm:pt>
    <dgm:pt modelId="{68B27D90-BDC0-42D9-BE11-94266369A570}" type="parTrans" cxnId="{6196E1E8-B6E0-4E70-A39F-2F3B71E8BC29}">
      <dgm:prSet/>
      <dgm:spPr/>
      <dgm:t>
        <a:bodyPr/>
        <a:lstStyle/>
        <a:p>
          <a:endParaRPr lang="en-US" sz="1800"/>
        </a:p>
      </dgm:t>
    </dgm:pt>
    <dgm:pt modelId="{A65AAD81-2301-4665-9FB5-95258335A0B3}" type="sibTrans" cxnId="{6196E1E8-B6E0-4E70-A39F-2F3B71E8BC29}">
      <dgm:prSet/>
      <dgm:spPr/>
      <dgm:t>
        <a:bodyPr/>
        <a:lstStyle/>
        <a:p>
          <a:endParaRPr lang="en-US" sz="1800"/>
        </a:p>
      </dgm:t>
    </dgm:pt>
    <dgm:pt modelId="{A3DEDE26-824F-45BA-8B27-1BF965E8389D}">
      <dgm:prSet custT="1"/>
      <dgm:spPr/>
      <dgm:t>
        <a:bodyPr/>
        <a:lstStyle/>
        <a:p>
          <a:r>
            <a:rPr lang="en-US" sz="1800"/>
            <a:t>Passwords should be inactivated whenever a custodian vacates the position</a:t>
          </a:r>
        </a:p>
      </dgm:t>
    </dgm:pt>
    <dgm:pt modelId="{19731D4C-36B5-4E53-A5CC-AF75D65537D6}" type="parTrans" cxnId="{8D9E4F17-EEBF-4471-A1BE-8916C9E3AFAC}">
      <dgm:prSet/>
      <dgm:spPr/>
      <dgm:t>
        <a:bodyPr/>
        <a:lstStyle/>
        <a:p>
          <a:endParaRPr lang="en-US" sz="1800"/>
        </a:p>
      </dgm:t>
    </dgm:pt>
    <dgm:pt modelId="{6BA691F1-A9A7-473B-A3EC-D7597255F558}" type="sibTrans" cxnId="{8D9E4F17-EEBF-4471-A1BE-8916C9E3AFAC}">
      <dgm:prSet/>
      <dgm:spPr/>
      <dgm:t>
        <a:bodyPr/>
        <a:lstStyle/>
        <a:p>
          <a:endParaRPr lang="en-US" sz="1800"/>
        </a:p>
      </dgm:t>
    </dgm:pt>
    <dgm:pt modelId="{78A237E7-22BC-44BA-8C15-10ECA8997B62}" type="pres">
      <dgm:prSet presAssocID="{5DB7474D-75DC-49B2-ADB5-5D19861A43DC}" presName="linear" presStyleCnt="0">
        <dgm:presLayoutVars>
          <dgm:dir/>
          <dgm:animLvl val="lvl"/>
          <dgm:resizeHandles val="exact"/>
        </dgm:presLayoutVars>
      </dgm:prSet>
      <dgm:spPr/>
    </dgm:pt>
    <dgm:pt modelId="{3B8A64B5-B120-44FD-8E31-C7D00B222499}" type="pres">
      <dgm:prSet presAssocID="{269E29DB-6409-48CE-A874-F64393C4F9E4}" presName="parentLin" presStyleCnt="0"/>
      <dgm:spPr/>
    </dgm:pt>
    <dgm:pt modelId="{7F19AB50-6962-46F6-9E30-7CDB1DF2EBB6}" type="pres">
      <dgm:prSet presAssocID="{269E29DB-6409-48CE-A874-F64393C4F9E4}" presName="parentLeftMargin" presStyleLbl="node1" presStyleIdx="0" presStyleCnt="6"/>
      <dgm:spPr/>
    </dgm:pt>
    <dgm:pt modelId="{ACD8DF36-C774-4945-AA8A-9D50A68B075C}" type="pres">
      <dgm:prSet presAssocID="{269E29DB-6409-48CE-A874-F64393C4F9E4}" presName="parentText" presStyleLbl="node1" presStyleIdx="0" presStyleCnt="6">
        <dgm:presLayoutVars>
          <dgm:chMax val="0"/>
          <dgm:bulletEnabled val="1"/>
        </dgm:presLayoutVars>
      </dgm:prSet>
      <dgm:spPr/>
    </dgm:pt>
    <dgm:pt modelId="{748C0BCB-63CE-4E65-86EA-6C2B3EC60B01}" type="pres">
      <dgm:prSet presAssocID="{269E29DB-6409-48CE-A874-F64393C4F9E4}" presName="negativeSpace" presStyleCnt="0"/>
      <dgm:spPr/>
    </dgm:pt>
    <dgm:pt modelId="{33F85A4D-90BF-47A9-B9ED-656A971F8456}" type="pres">
      <dgm:prSet presAssocID="{269E29DB-6409-48CE-A874-F64393C4F9E4}" presName="childText" presStyleLbl="conFgAcc1" presStyleIdx="0" presStyleCnt="6">
        <dgm:presLayoutVars>
          <dgm:bulletEnabled val="1"/>
        </dgm:presLayoutVars>
      </dgm:prSet>
      <dgm:spPr/>
    </dgm:pt>
    <dgm:pt modelId="{7072503F-17CD-41A9-A335-8C8FD2EEA4D6}" type="pres">
      <dgm:prSet presAssocID="{702B0BA0-6A60-4BF1-9676-0127A2B3F382}" presName="spaceBetweenRectangles" presStyleCnt="0"/>
      <dgm:spPr/>
    </dgm:pt>
    <dgm:pt modelId="{D104530F-4177-4852-97AE-DA5BA6473DF9}" type="pres">
      <dgm:prSet presAssocID="{6D7495F3-5468-4D53-88A4-857D7F8CA91A}" presName="parentLin" presStyleCnt="0"/>
      <dgm:spPr/>
    </dgm:pt>
    <dgm:pt modelId="{368E7D66-19C0-469E-9F60-BE60E342B5C9}" type="pres">
      <dgm:prSet presAssocID="{6D7495F3-5468-4D53-88A4-857D7F8CA91A}" presName="parentLeftMargin" presStyleLbl="node1" presStyleIdx="0" presStyleCnt="6"/>
      <dgm:spPr/>
    </dgm:pt>
    <dgm:pt modelId="{A5E828D4-7295-40C8-A04A-381DC3C21F93}" type="pres">
      <dgm:prSet presAssocID="{6D7495F3-5468-4D53-88A4-857D7F8CA91A}" presName="parentText" presStyleLbl="node1" presStyleIdx="1" presStyleCnt="6">
        <dgm:presLayoutVars>
          <dgm:chMax val="0"/>
          <dgm:bulletEnabled val="1"/>
        </dgm:presLayoutVars>
      </dgm:prSet>
      <dgm:spPr/>
    </dgm:pt>
    <dgm:pt modelId="{1DCA89F6-29F4-4411-9E64-DAB781E2C6EB}" type="pres">
      <dgm:prSet presAssocID="{6D7495F3-5468-4D53-88A4-857D7F8CA91A}" presName="negativeSpace" presStyleCnt="0"/>
      <dgm:spPr/>
    </dgm:pt>
    <dgm:pt modelId="{9F16A304-9F13-4262-B79A-014EC1B28646}" type="pres">
      <dgm:prSet presAssocID="{6D7495F3-5468-4D53-88A4-857D7F8CA91A}" presName="childText" presStyleLbl="conFgAcc1" presStyleIdx="1" presStyleCnt="6">
        <dgm:presLayoutVars>
          <dgm:bulletEnabled val="1"/>
        </dgm:presLayoutVars>
      </dgm:prSet>
      <dgm:spPr/>
    </dgm:pt>
    <dgm:pt modelId="{9A1D1A63-D714-4103-A7D1-E4DB4C8329FF}" type="pres">
      <dgm:prSet presAssocID="{1EDEB2FF-40A1-498A-A7EB-86C4BC47D0F4}" presName="spaceBetweenRectangles" presStyleCnt="0"/>
      <dgm:spPr/>
    </dgm:pt>
    <dgm:pt modelId="{3E957315-D8D3-4A4B-9147-D8E9C0E4C630}" type="pres">
      <dgm:prSet presAssocID="{94A4FC37-3B4B-48C6-B63B-62FC390A7B5C}" presName="parentLin" presStyleCnt="0"/>
      <dgm:spPr/>
    </dgm:pt>
    <dgm:pt modelId="{6F3756EE-0D3C-424E-A9BF-174CBCED9738}" type="pres">
      <dgm:prSet presAssocID="{94A4FC37-3B4B-48C6-B63B-62FC390A7B5C}" presName="parentLeftMargin" presStyleLbl="node1" presStyleIdx="1" presStyleCnt="6"/>
      <dgm:spPr/>
    </dgm:pt>
    <dgm:pt modelId="{B5C517C8-39BA-4D91-B5FE-4F7F48AB1730}" type="pres">
      <dgm:prSet presAssocID="{94A4FC37-3B4B-48C6-B63B-62FC390A7B5C}" presName="parentText" presStyleLbl="node1" presStyleIdx="2" presStyleCnt="6">
        <dgm:presLayoutVars>
          <dgm:chMax val="0"/>
          <dgm:bulletEnabled val="1"/>
        </dgm:presLayoutVars>
      </dgm:prSet>
      <dgm:spPr/>
    </dgm:pt>
    <dgm:pt modelId="{8773B37D-A69A-4AD7-9E53-104B95A57508}" type="pres">
      <dgm:prSet presAssocID="{94A4FC37-3B4B-48C6-B63B-62FC390A7B5C}" presName="negativeSpace" presStyleCnt="0"/>
      <dgm:spPr/>
    </dgm:pt>
    <dgm:pt modelId="{A4C576E4-3E54-4DAB-8FC1-3D389C06EEEC}" type="pres">
      <dgm:prSet presAssocID="{94A4FC37-3B4B-48C6-B63B-62FC390A7B5C}" presName="childText" presStyleLbl="conFgAcc1" presStyleIdx="2" presStyleCnt="6">
        <dgm:presLayoutVars>
          <dgm:bulletEnabled val="1"/>
        </dgm:presLayoutVars>
      </dgm:prSet>
      <dgm:spPr/>
    </dgm:pt>
    <dgm:pt modelId="{523524FD-29A0-4EDC-A9DE-5EEB6C6543B1}" type="pres">
      <dgm:prSet presAssocID="{B4DE593E-27F5-443D-B141-087FA06B2002}" presName="spaceBetweenRectangles" presStyleCnt="0"/>
      <dgm:spPr/>
    </dgm:pt>
    <dgm:pt modelId="{3D17B85B-6102-4EC3-9BB1-B8CD04787512}" type="pres">
      <dgm:prSet presAssocID="{A3F448DD-3AEB-4C49-9E13-41D1DA7470EF}" presName="parentLin" presStyleCnt="0"/>
      <dgm:spPr/>
    </dgm:pt>
    <dgm:pt modelId="{5844B47E-E5C8-4AA4-929D-115768753065}" type="pres">
      <dgm:prSet presAssocID="{A3F448DD-3AEB-4C49-9E13-41D1DA7470EF}" presName="parentLeftMargin" presStyleLbl="node1" presStyleIdx="2" presStyleCnt="6"/>
      <dgm:spPr/>
    </dgm:pt>
    <dgm:pt modelId="{9FC5A9F5-96CB-4E62-B8DD-EEB399C8A035}" type="pres">
      <dgm:prSet presAssocID="{A3F448DD-3AEB-4C49-9E13-41D1DA7470EF}" presName="parentText" presStyleLbl="node1" presStyleIdx="3" presStyleCnt="6">
        <dgm:presLayoutVars>
          <dgm:chMax val="0"/>
          <dgm:bulletEnabled val="1"/>
        </dgm:presLayoutVars>
      </dgm:prSet>
      <dgm:spPr/>
    </dgm:pt>
    <dgm:pt modelId="{3A509CAF-019B-4C6C-B393-A9E4634135D0}" type="pres">
      <dgm:prSet presAssocID="{A3F448DD-3AEB-4C49-9E13-41D1DA7470EF}" presName="negativeSpace" presStyleCnt="0"/>
      <dgm:spPr/>
    </dgm:pt>
    <dgm:pt modelId="{C9C0328C-3EB2-4DCF-9818-75CC2CA2B5F1}" type="pres">
      <dgm:prSet presAssocID="{A3F448DD-3AEB-4C49-9E13-41D1DA7470EF}" presName="childText" presStyleLbl="conFgAcc1" presStyleIdx="3" presStyleCnt="6">
        <dgm:presLayoutVars>
          <dgm:bulletEnabled val="1"/>
        </dgm:presLayoutVars>
      </dgm:prSet>
      <dgm:spPr/>
    </dgm:pt>
    <dgm:pt modelId="{DE31DFDC-1B47-4FBA-951D-1580182A74F5}" type="pres">
      <dgm:prSet presAssocID="{E89BAAEA-B8AB-4C16-9164-C6DB51CF9A1B}" presName="spaceBetweenRectangles" presStyleCnt="0"/>
      <dgm:spPr/>
    </dgm:pt>
    <dgm:pt modelId="{712AC3E8-EF1A-4AE6-AF20-617D71B812A2}" type="pres">
      <dgm:prSet presAssocID="{346DEA4B-5004-4D76-850A-BC92F5680989}" presName="parentLin" presStyleCnt="0"/>
      <dgm:spPr/>
    </dgm:pt>
    <dgm:pt modelId="{18FD9162-B470-4D34-9902-AD5DB21C7D1A}" type="pres">
      <dgm:prSet presAssocID="{346DEA4B-5004-4D76-850A-BC92F5680989}" presName="parentLeftMargin" presStyleLbl="node1" presStyleIdx="3" presStyleCnt="6"/>
      <dgm:spPr/>
    </dgm:pt>
    <dgm:pt modelId="{9DD9BEDA-8BB1-44E4-9E72-797F24310E0E}" type="pres">
      <dgm:prSet presAssocID="{346DEA4B-5004-4D76-850A-BC92F5680989}" presName="parentText" presStyleLbl="node1" presStyleIdx="4" presStyleCnt="6">
        <dgm:presLayoutVars>
          <dgm:chMax val="0"/>
          <dgm:bulletEnabled val="1"/>
        </dgm:presLayoutVars>
      </dgm:prSet>
      <dgm:spPr/>
    </dgm:pt>
    <dgm:pt modelId="{375EEAA4-5241-4B51-9E9E-2C026B58C9F2}" type="pres">
      <dgm:prSet presAssocID="{346DEA4B-5004-4D76-850A-BC92F5680989}" presName="negativeSpace" presStyleCnt="0"/>
      <dgm:spPr/>
    </dgm:pt>
    <dgm:pt modelId="{6CFC5D1E-0CC5-4382-A4EC-B9F8D29A46E2}" type="pres">
      <dgm:prSet presAssocID="{346DEA4B-5004-4D76-850A-BC92F5680989}" presName="childText" presStyleLbl="conFgAcc1" presStyleIdx="4" presStyleCnt="6">
        <dgm:presLayoutVars>
          <dgm:bulletEnabled val="1"/>
        </dgm:presLayoutVars>
      </dgm:prSet>
      <dgm:spPr/>
    </dgm:pt>
    <dgm:pt modelId="{B63BB7F9-2057-45CC-AA45-1BAD16A41BDD}" type="pres">
      <dgm:prSet presAssocID="{A65AAD81-2301-4665-9FB5-95258335A0B3}" presName="spaceBetweenRectangles" presStyleCnt="0"/>
      <dgm:spPr/>
    </dgm:pt>
    <dgm:pt modelId="{FCB5EB8E-7EA0-4BE1-90CB-0F9B0BD34DEF}" type="pres">
      <dgm:prSet presAssocID="{A3DEDE26-824F-45BA-8B27-1BF965E8389D}" presName="parentLin" presStyleCnt="0"/>
      <dgm:spPr/>
    </dgm:pt>
    <dgm:pt modelId="{6F1BE141-D870-4965-8CC2-FCF8310E6C87}" type="pres">
      <dgm:prSet presAssocID="{A3DEDE26-824F-45BA-8B27-1BF965E8389D}" presName="parentLeftMargin" presStyleLbl="node1" presStyleIdx="4" presStyleCnt="6"/>
      <dgm:spPr/>
    </dgm:pt>
    <dgm:pt modelId="{B1CC699F-F288-4D61-9185-1ADF77AE489F}" type="pres">
      <dgm:prSet presAssocID="{A3DEDE26-824F-45BA-8B27-1BF965E8389D}" presName="parentText" presStyleLbl="node1" presStyleIdx="5" presStyleCnt="6">
        <dgm:presLayoutVars>
          <dgm:chMax val="0"/>
          <dgm:bulletEnabled val="1"/>
        </dgm:presLayoutVars>
      </dgm:prSet>
      <dgm:spPr/>
    </dgm:pt>
    <dgm:pt modelId="{F69BCD7A-B19F-4B5C-A63B-35A9CAF5192F}" type="pres">
      <dgm:prSet presAssocID="{A3DEDE26-824F-45BA-8B27-1BF965E8389D}" presName="negativeSpace" presStyleCnt="0"/>
      <dgm:spPr/>
    </dgm:pt>
    <dgm:pt modelId="{3339F576-3889-4B8E-A412-36B027D0952C}" type="pres">
      <dgm:prSet presAssocID="{A3DEDE26-824F-45BA-8B27-1BF965E8389D}" presName="childText" presStyleLbl="conFgAcc1" presStyleIdx="5" presStyleCnt="6">
        <dgm:presLayoutVars>
          <dgm:bulletEnabled val="1"/>
        </dgm:presLayoutVars>
      </dgm:prSet>
      <dgm:spPr/>
    </dgm:pt>
  </dgm:ptLst>
  <dgm:cxnLst>
    <dgm:cxn modelId="{CA42FA0E-CD49-479F-821A-1359C6869637}" type="presOf" srcId="{A3DEDE26-824F-45BA-8B27-1BF965E8389D}" destId="{6F1BE141-D870-4965-8CC2-FCF8310E6C87}" srcOrd="0" destOrd="0" presId="urn:microsoft.com/office/officeart/2005/8/layout/list1"/>
    <dgm:cxn modelId="{38E8E10F-D0C8-43B2-A507-44A036B2BF5B}" type="presOf" srcId="{A3DEDE26-824F-45BA-8B27-1BF965E8389D}" destId="{B1CC699F-F288-4D61-9185-1ADF77AE489F}" srcOrd="1" destOrd="0" presId="urn:microsoft.com/office/officeart/2005/8/layout/list1"/>
    <dgm:cxn modelId="{8D9E4F17-EEBF-4471-A1BE-8916C9E3AFAC}" srcId="{5DB7474D-75DC-49B2-ADB5-5D19861A43DC}" destId="{A3DEDE26-824F-45BA-8B27-1BF965E8389D}" srcOrd="5" destOrd="0" parTransId="{19731D4C-36B5-4E53-A5CC-AF75D65537D6}" sibTransId="{6BA691F1-A9A7-473B-A3EC-D7597255F558}"/>
    <dgm:cxn modelId="{1E8DBC1C-8773-4047-8E51-67D4C60739EE}" srcId="{5DB7474D-75DC-49B2-ADB5-5D19861A43DC}" destId="{A3F448DD-3AEB-4C49-9E13-41D1DA7470EF}" srcOrd="3" destOrd="0" parTransId="{067A63E1-8543-4014-A411-186D41DC2DFC}" sibTransId="{E89BAAEA-B8AB-4C16-9164-C6DB51CF9A1B}"/>
    <dgm:cxn modelId="{E4431A33-BC05-409F-A16A-513AC67A0F63}" type="presOf" srcId="{346DEA4B-5004-4D76-850A-BC92F5680989}" destId="{9DD9BEDA-8BB1-44E4-9E72-797F24310E0E}" srcOrd="1" destOrd="0" presId="urn:microsoft.com/office/officeart/2005/8/layout/list1"/>
    <dgm:cxn modelId="{28E79E33-602E-4D85-91F9-24A771A89778}" type="presOf" srcId="{269E29DB-6409-48CE-A874-F64393C4F9E4}" destId="{7F19AB50-6962-46F6-9E30-7CDB1DF2EBB6}" srcOrd="0" destOrd="0" presId="urn:microsoft.com/office/officeart/2005/8/layout/list1"/>
    <dgm:cxn modelId="{29743A3E-0A60-42D6-9556-A1E8992803F6}" type="presOf" srcId="{6D7495F3-5468-4D53-88A4-857D7F8CA91A}" destId="{A5E828D4-7295-40C8-A04A-381DC3C21F93}" srcOrd="1" destOrd="0" presId="urn:microsoft.com/office/officeart/2005/8/layout/list1"/>
    <dgm:cxn modelId="{19BEEB62-7D62-4896-AB07-2585D217CAB6}" type="presOf" srcId="{A3F448DD-3AEB-4C49-9E13-41D1DA7470EF}" destId="{5844B47E-E5C8-4AA4-929D-115768753065}" srcOrd="0" destOrd="0" presId="urn:microsoft.com/office/officeart/2005/8/layout/list1"/>
    <dgm:cxn modelId="{D6567968-012A-4919-A9E9-CA33BD232F59}" type="presOf" srcId="{94A4FC37-3B4B-48C6-B63B-62FC390A7B5C}" destId="{6F3756EE-0D3C-424E-A9BF-174CBCED9738}" srcOrd="0" destOrd="0" presId="urn:microsoft.com/office/officeart/2005/8/layout/list1"/>
    <dgm:cxn modelId="{3FB8954A-4556-4F63-A8CB-69EE7ACF8C0B}" type="presOf" srcId="{5DB7474D-75DC-49B2-ADB5-5D19861A43DC}" destId="{78A237E7-22BC-44BA-8C15-10ECA8997B62}" srcOrd="0" destOrd="0" presId="urn:microsoft.com/office/officeart/2005/8/layout/list1"/>
    <dgm:cxn modelId="{6A418F4D-5AE9-4C91-8CDE-EAE133264CE5}" srcId="{5DB7474D-75DC-49B2-ADB5-5D19861A43DC}" destId="{269E29DB-6409-48CE-A874-F64393C4F9E4}" srcOrd="0" destOrd="0" parTransId="{97D240EF-D3BB-4C29-97D2-051D3265C62A}" sibTransId="{702B0BA0-6A60-4BF1-9676-0127A2B3F382}"/>
    <dgm:cxn modelId="{6AD9D2A4-C290-4A27-B1C5-42871D4EC49C}" type="presOf" srcId="{6D7495F3-5468-4D53-88A4-857D7F8CA91A}" destId="{368E7D66-19C0-469E-9F60-BE60E342B5C9}" srcOrd="0" destOrd="0" presId="urn:microsoft.com/office/officeart/2005/8/layout/list1"/>
    <dgm:cxn modelId="{41FC9AB3-26E3-4030-B005-1BFE90314710}" srcId="{5DB7474D-75DC-49B2-ADB5-5D19861A43DC}" destId="{94A4FC37-3B4B-48C6-B63B-62FC390A7B5C}" srcOrd="2" destOrd="0" parTransId="{8ABB842A-F711-4B57-A949-DCDCFD67EBB6}" sibTransId="{B4DE593E-27F5-443D-B141-087FA06B2002}"/>
    <dgm:cxn modelId="{A69948B9-EC56-41C7-949E-290BAAF1BC97}" srcId="{5DB7474D-75DC-49B2-ADB5-5D19861A43DC}" destId="{6D7495F3-5468-4D53-88A4-857D7F8CA91A}" srcOrd="1" destOrd="0" parTransId="{C5493B7B-4E4A-4060-A31F-C533E3280CA3}" sibTransId="{1EDEB2FF-40A1-498A-A7EB-86C4BC47D0F4}"/>
    <dgm:cxn modelId="{69756FBD-A210-4F71-9591-CE4E16C158E1}" type="presOf" srcId="{94A4FC37-3B4B-48C6-B63B-62FC390A7B5C}" destId="{B5C517C8-39BA-4D91-B5FE-4F7F48AB1730}" srcOrd="1" destOrd="0" presId="urn:microsoft.com/office/officeart/2005/8/layout/list1"/>
    <dgm:cxn modelId="{E13242C8-EBE4-4763-8CCF-22A3AB8E89BC}" type="presOf" srcId="{269E29DB-6409-48CE-A874-F64393C4F9E4}" destId="{ACD8DF36-C774-4945-AA8A-9D50A68B075C}" srcOrd="1" destOrd="0" presId="urn:microsoft.com/office/officeart/2005/8/layout/list1"/>
    <dgm:cxn modelId="{B99083E2-9032-43EF-86F0-5FF8C2936DB2}" type="presOf" srcId="{A3F448DD-3AEB-4C49-9E13-41D1DA7470EF}" destId="{9FC5A9F5-96CB-4E62-B8DD-EEB399C8A035}" srcOrd="1" destOrd="0" presId="urn:microsoft.com/office/officeart/2005/8/layout/list1"/>
    <dgm:cxn modelId="{7E14B3E2-547D-4525-BE05-AF9833828D51}" type="presOf" srcId="{346DEA4B-5004-4D76-850A-BC92F5680989}" destId="{18FD9162-B470-4D34-9902-AD5DB21C7D1A}" srcOrd="0" destOrd="0" presId="urn:microsoft.com/office/officeart/2005/8/layout/list1"/>
    <dgm:cxn modelId="{6196E1E8-B6E0-4E70-A39F-2F3B71E8BC29}" srcId="{5DB7474D-75DC-49B2-ADB5-5D19861A43DC}" destId="{346DEA4B-5004-4D76-850A-BC92F5680989}" srcOrd="4" destOrd="0" parTransId="{68B27D90-BDC0-42D9-BE11-94266369A570}" sibTransId="{A65AAD81-2301-4665-9FB5-95258335A0B3}"/>
    <dgm:cxn modelId="{092EA748-A40C-4C1F-B6B5-D381E2A15C17}" type="presParOf" srcId="{78A237E7-22BC-44BA-8C15-10ECA8997B62}" destId="{3B8A64B5-B120-44FD-8E31-C7D00B222499}" srcOrd="0" destOrd="0" presId="urn:microsoft.com/office/officeart/2005/8/layout/list1"/>
    <dgm:cxn modelId="{DB8E3761-A8F4-44BE-9C5C-8886F74DB39A}" type="presParOf" srcId="{3B8A64B5-B120-44FD-8E31-C7D00B222499}" destId="{7F19AB50-6962-46F6-9E30-7CDB1DF2EBB6}" srcOrd="0" destOrd="0" presId="urn:microsoft.com/office/officeart/2005/8/layout/list1"/>
    <dgm:cxn modelId="{527676A9-6C59-4C6B-B729-26D1177E18E1}" type="presParOf" srcId="{3B8A64B5-B120-44FD-8E31-C7D00B222499}" destId="{ACD8DF36-C774-4945-AA8A-9D50A68B075C}" srcOrd="1" destOrd="0" presId="urn:microsoft.com/office/officeart/2005/8/layout/list1"/>
    <dgm:cxn modelId="{B7F80F08-10E0-4AF2-9A84-9193469508DE}" type="presParOf" srcId="{78A237E7-22BC-44BA-8C15-10ECA8997B62}" destId="{748C0BCB-63CE-4E65-86EA-6C2B3EC60B01}" srcOrd="1" destOrd="0" presId="urn:microsoft.com/office/officeart/2005/8/layout/list1"/>
    <dgm:cxn modelId="{CB77CE78-58FF-4267-9EBF-4BDCC37A189D}" type="presParOf" srcId="{78A237E7-22BC-44BA-8C15-10ECA8997B62}" destId="{33F85A4D-90BF-47A9-B9ED-656A971F8456}" srcOrd="2" destOrd="0" presId="urn:microsoft.com/office/officeart/2005/8/layout/list1"/>
    <dgm:cxn modelId="{4468737C-E72E-4A1E-8080-FB28907230AC}" type="presParOf" srcId="{78A237E7-22BC-44BA-8C15-10ECA8997B62}" destId="{7072503F-17CD-41A9-A335-8C8FD2EEA4D6}" srcOrd="3" destOrd="0" presId="urn:microsoft.com/office/officeart/2005/8/layout/list1"/>
    <dgm:cxn modelId="{4190B510-C240-4202-B146-DFD583D968D8}" type="presParOf" srcId="{78A237E7-22BC-44BA-8C15-10ECA8997B62}" destId="{D104530F-4177-4852-97AE-DA5BA6473DF9}" srcOrd="4" destOrd="0" presId="urn:microsoft.com/office/officeart/2005/8/layout/list1"/>
    <dgm:cxn modelId="{3797AB16-6521-40B8-A756-A8B3E34C5013}" type="presParOf" srcId="{D104530F-4177-4852-97AE-DA5BA6473DF9}" destId="{368E7D66-19C0-469E-9F60-BE60E342B5C9}" srcOrd="0" destOrd="0" presId="urn:microsoft.com/office/officeart/2005/8/layout/list1"/>
    <dgm:cxn modelId="{1F118140-8506-4095-87C8-8597381D7449}" type="presParOf" srcId="{D104530F-4177-4852-97AE-DA5BA6473DF9}" destId="{A5E828D4-7295-40C8-A04A-381DC3C21F93}" srcOrd="1" destOrd="0" presId="urn:microsoft.com/office/officeart/2005/8/layout/list1"/>
    <dgm:cxn modelId="{D0981887-857E-4278-A342-33AB7CC3369F}" type="presParOf" srcId="{78A237E7-22BC-44BA-8C15-10ECA8997B62}" destId="{1DCA89F6-29F4-4411-9E64-DAB781E2C6EB}" srcOrd="5" destOrd="0" presId="urn:microsoft.com/office/officeart/2005/8/layout/list1"/>
    <dgm:cxn modelId="{63AC47D4-BC9F-404B-A0CA-C98513891E13}" type="presParOf" srcId="{78A237E7-22BC-44BA-8C15-10ECA8997B62}" destId="{9F16A304-9F13-4262-B79A-014EC1B28646}" srcOrd="6" destOrd="0" presId="urn:microsoft.com/office/officeart/2005/8/layout/list1"/>
    <dgm:cxn modelId="{A31E1327-910B-402E-84C1-3583565B6F4C}" type="presParOf" srcId="{78A237E7-22BC-44BA-8C15-10ECA8997B62}" destId="{9A1D1A63-D714-4103-A7D1-E4DB4C8329FF}" srcOrd="7" destOrd="0" presId="urn:microsoft.com/office/officeart/2005/8/layout/list1"/>
    <dgm:cxn modelId="{64033924-FA3B-4905-A778-0BABE439108A}" type="presParOf" srcId="{78A237E7-22BC-44BA-8C15-10ECA8997B62}" destId="{3E957315-D8D3-4A4B-9147-D8E9C0E4C630}" srcOrd="8" destOrd="0" presId="urn:microsoft.com/office/officeart/2005/8/layout/list1"/>
    <dgm:cxn modelId="{EBB6B9B9-4E7B-4947-BC24-E22083F527D1}" type="presParOf" srcId="{3E957315-D8D3-4A4B-9147-D8E9C0E4C630}" destId="{6F3756EE-0D3C-424E-A9BF-174CBCED9738}" srcOrd="0" destOrd="0" presId="urn:microsoft.com/office/officeart/2005/8/layout/list1"/>
    <dgm:cxn modelId="{C2001BA6-F341-400D-8BAE-0C86CCAE867D}" type="presParOf" srcId="{3E957315-D8D3-4A4B-9147-D8E9C0E4C630}" destId="{B5C517C8-39BA-4D91-B5FE-4F7F48AB1730}" srcOrd="1" destOrd="0" presId="urn:microsoft.com/office/officeart/2005/8/layout/list1"/>
    <dgm:cxn modelId="{FCCBC249-79F1-43CE-A24B-FB0C5D17BF2A}" type="presParOf" srcId="{78A237E7-22BC-44BA-8C15-10ECA8997B62}" destId="{8773B37D-A69A-4AD7-9E53-104B95A57508}" srcOrd="9" destOrd="0" presId="urn:microsoft.com/office/officeart/2005/8/layout/list1"/>
    <dgm:cxn modelId="{A8D847CE-5DC7-42C4-B487-870A394C2AAB}" type="presParOf" srcId="{78A237E7-22BC-44BA-8C15-10ECA8997B62}" destId="{A4C576E4-3E54-4DAB-8FC1-3D389C06EEEC}" srcOrd="10" destOrd="0" presId="urn:microsoft.com/office/officeart/2005/8/layout/list1"/>
    <dgm:cxn modelId="{32AA7F00-2CEC-4716-A8C0-27A749BA16DA}" type="presParOf" srcId="{78A237E7-22BC-44BA-8C15-10ECA8997B62}" destId="{523524FD-29A0-4EDC-A9DE-5EEB6C6543B1}" srcOrd="11" destOrd="0" presId="urn:microsoft.com/office/officeart/2005/8/layout/list1"/>
    <dgm:cxn modelId="{E289E2CA-5E87-4B84-89F6-C5A3FD9DD44E}" type="presParOf" srcId="{78A237E7-22BC-44BA-8C15-10ECA8997B62}" destId="{3D17B85B-6102-4EC3-9BB1-B8CD04787512}" srcOrd="12" destOrd="0" presId="urn:microsoft.com/office/officeart/2005/8/layout/list1"/>
    <dgm:cxn modelId="{4E535532-DD59-4223-BB61-8805EED717EA}" type="presParOf" srcId="{3D17B85B-6102-4EC3-9BB1-B8CD04787512}" destId="{5844B47E-E5C8-4AA4-929D-115768753065}" srcOrd="0" destOrd="0" presId="urn:microsoft.com/office/officeart/2005/8/layout/list1"/>
    <dgm:cxn modelId="{4EDE7FD7-492B-4084-AE0C-FA1926C59BD8}" type="presParOf" srcId="{3D17B85B-6102-4EC3-9BB1-B8CD04787512}" destId="{9FC5A9F5-96CB-4E62-B8DD-EEB399C8A035}" srcOrd="1" destOrd="0" presId="urn:microsoft.com/office/officeart/2005/8/layout/list1"/>
    <dgm:cxn modelId="{F6685281-1603-4CBA-920D-AB188980E27E}" type="presParOf" srcId="{78A237E7-22BC-44BA-8C15-10ECA8997B62}" destId="{3A509CAF-019B-4C6C-B393-A9E4634135D0}" srcOrd="13" destOrd="0" presId="urn:microsoft.com/office/officeart/2005/8/layout/list1"/>
    <dgm:cxn modelId="{49DA7C5D-53F3-4A4E-9E8D-F3D935088249}" type="presParOf" srcId="{78A237E7-22BC-44BA-8C15-10ECA8997B62}" destId="{C9C0328C-3EB2-4DCF-9818-75CC2CA2B5F1}" srcOrd="14" destOrd="0" presId="urn:microsoft.com/office/officeart/2005/8/layout/list1"/>
    <dgm:cxn modelId="{3AE326B3-6EE5-44AE-90ED-1911D761AF0F}" type="presParOf" srcId="{78A237E7-22BC-44BA-8C15-10ECA8997B62}" destId="{DE31DFDC-1B47-4FBA-951D-1580182A74F5}" srcOrd="15" destOrd="0" presId="urn:microsoft.com/office/officeart/2005/8/layout/list1"/>
    <dgm:cxn modelId="{5AE67E62-CBC2-40D7-BC73-BBFBDCAD7E5A}" type="presParOf" srcId="{78A237E7-22BC-44BA-8C15-10ECA8997B62}" destId="{712AC3E8-EF1A-4AE6-AF20-617D71B812A2}" srcOrd="16" destOrd="0" presId="urn:microsoft.com/office/officeart/2005/8/layout/list1"/>
    <dgm:cxn modelId="{2C69493D-C68B-4A40-8DB7-6E0D69C1DF2B}" type="presParOf" srcId="{712AC3E8-EF1A-4AE6-AF20-617D71B812A2}" destId="{18FD9162-B470-4D34-9902-AD5DB21C7D1A}" srcOrd="0" destOrd="0" presId="urn:microsoft.com/office/officeart/2005/8/layout/list1"/>
    <dgm:cxn modelId="{1512F912-98E3-4B07-9C9D-3A00880B7354}" type="presParOf" srcId="{712AC3E8-EF1A-4AE6-AF20-617D71B812A2}" destId="{9DD9BEDA-8BB1-44E4-9E72-797F24310E0E}" srcOrd="1" destOrd="0" presId="urn:microsoft.com/office/officeart/2005/8/layout/list1"/>
    <dgm:cxn modelId="{EF08B75D-6148-4AD6-9EFD-8F8E853FBFE9}" type="presParOf" srcId="{78A237E7-22BC-44BA-8C15-10ECA8997B62}" destId="{375EEAA4-5241-4B51-9E9E-2C026B58C9F2}" srcOrd="17" destOrd="0" presId="urn:microsoft.com/office/officeart/2005/8/layout/list1"/>
    <dgm:cxn modelId="{CB98CEE7-B372-45A9-80BC-B491C8FBAED5}" type="presParOf" srcId="{78A237E7-22BC-44BA-8C15-10ECA8997B62}" destId="{6CFC5D1E-0CC5-4382-A4EC-B9F8D29A46E2}" srcOrd="18" destOrd="0" presId="urn:microsoft.com/office/officeart/2005/8/layout/list1"/>
    <dgm:cxn modelId="{17A8B604-D488-4C51-BF34-FF8E3C9B4C01}" type="presParOf" srcId="{78A237E7-22BC-44BA-8C15-10ECA8997B62}" destId="{B63BB7F9-2057-45CC-AA45-1BAD16A41BDD}" srcOrd="19" destOrd="0" presId="urn:microsoft.com/office/officeart/2005/8/layout/list1"/>
    <dgm:cxn modelId="{4DFA4E4A-53DB-480C-BDEF-F92FEFAD751C}" type="presParOf" srcId="{78A237E7-22BC-44BA-8C15-10ECA8997B62}" destId="{FCB5EB8E-7EA0-4BE1-90CB-0F9B0BD34DEF}" srcOrd="20" destOrd="0" presId="urn:microsoft.com/office/officeart/2005/8/layout/list1"/>
    <dgm:cxn modelId="{BE61B0C5-6279-4D6C-AE85-D9FFD9B1615E}" type="presParOf" srcId="{FCB5EB8E-7EA0-4BE1-90CB-0F9B0BD34DEF}" destId="{6F1BE141-D870-4965-8CC2-FCF8310E6C87}" srcOrd="0" destOrd="0" presId="urn:microsoft.com/office/officeart/2005/8/layout/list1"/>
    <dgm:cxn modelId="{B7DBE549-D740-4BBB-BB31-5787D546CFE2}" type="presParOf" srcId="{FCB5EB8E-7EA0-4BE1-90CB-0F9B0BD34DEF}" destId="{B1CC699F-F288-4D61-9185-1ADF77AE489F}" srcOrd="1" destOrd="0" presId="urn:microsoft.com/office/officeart/2005/8/layout/list1"/>
    <dgm:cxn modelId="{7A29C598-039A-4D86-BDC6-B714CA0537B6}" type="presParOf" srcId="{78A237E7-22BC-44BA-8C15-10ECA8997B62}" destId="{F69BCD7A-B19F-4B5C-A63B-35A9CAF5192F}" srcOrd="21" destOrd="0" presId="urn:microsoft.com/office/officeart/2005/8/layout/list1"/>
    <dgm:cxn modelId="{93B9DCA6-3028-4F60-8E46-D54BB0F963E2}" type="presParOf" srcId="{78A237E7-22BC-44BA-8C15-10ECA8997B62}" destId="{3339F576-3889-4B8E-A412-36B027D0952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0965059-AEF2-414F-BA56-EEF20413E79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0564D1D7-7A1E-4261-AC3A-F9F7764B37C4}">
      <dgm:prSet/>
      <dgm:spPr/>
      <dgm:t>
        <a:bodyPr/>
        <a:lstStyle/>
        <a:p>
          <a:r>
            <a:rPr lang="en-US"/>
            <a:t>Organization selects and develops control activities over technology that supports the achievement of objectives</a:t>
          </a:r>
        </a:p>
      </dgm:t>
    </dgm:pt>
    <dgm:pt modelId="{6EEA6708-1646-4BDA-A0C4-0E77EA7326C1}" type="parTrans" cxnId="{3D02C6B0-A5FB-47D7-95CF-8C149350B9F0}">
      <dgm:prSet/>
      <dgm:spPr/>
      <dgm:t>
        <a:bodyPr/>
        <a:lstStyle/>
        <a:p>
          <a:endParaRPr lang="en-US"/>
        </a:p>
      </dgm:t>
    </dgm:pt>
    <dgm:pt modelId="{8E02A837-2602-4739-8B8A-462BC7EF87C1}" type="sibTrans" cxnId="{3D02C6B0-A5FB-47D7-95CF-8C149350B9F0}">
      <dgm:prSet/>
      <dgm:spPr/>
      <dgm:t>
        <a:bodyPr/>
        <a:lstStyle/>
        <a:p>
          <a:endParaRPr lang="en-US"/>
        </a:p>
      </dgm:t>
    </dgm:pt>
    <dgm:pt modelId="{64C5DBC9-10B4-4E51-A77D-8960C0A04157}">
      <dgm:prSet/>
      <dgm:spPr/>
      <dgm:t>
        <a:bodyPr/>
        <a:lstStyle/>
        <a:p>
          <a:r>
            <a:rPr lang="en-US"/>
            <a:t>Determines dependency on Technology in processes</a:t>
          </a:r>
        </a:p>
      </dgm:t>
    </dgm:pt>
    <dgm:pt modelId="{FC1A0A4C-78F2-4433-9C2F-DB7856712F4F}" type="parTrans" cxnId="{EC757FA6-19D2-4111-B431-09E3BCE4DCFA}">
      <dgm:prSet/>
      <dgm:spPr/>
      <dgm:t>
        <a:bodyPr/>
        <a:lstStyle/>
        <a:p>
          <a:endParaRPr lang="en-US"/>
        </a:p>
      </dgm:t>
    </dgm:pt>
    <dgm:pt modelId="{E18FCB96-A49B-4520-816F-5A69C14B3999}" type="sibTrans" cxnId="{EC757FA6-19D2-4111-B431-09E3BCE4DCFA}">
      <dgm:prSet/>
      <dgm:spPr/>
      <dgm:t>
        <a:bodyPr/>
        <a:lstStyle/>
        <a:p>
          <a:endParaRPr lang="en-US"/>
        </a:p>
      </dgm:t>
    </dgm:pt>
    <dgm:pt modelId="{7E74B08F-C2DC-4B4E-9CA2-28985D152205}">
      <dgm:prSet/>
      <dgm:spPr/>
      <dgm:t>
        <a:bodyPr/>
        <a:lstStyle/>
        <a:p>
          <a:r>
            <a:rPr lang="en-US"/>
            <a:t>How much of the process is automated</a:t>
          </a:r>
        </a:p>
      </dgm:t>
    </dgm:pt>
    <dgm:pt modelId="{0AE5D045-F9EF-442B-9566-263C951FD9F4}" type="parTrans" cxnId="{5BCAE67B-9542-415D-B9D9-F7696E31F46D}">
      <dgm:prSet/>
      <dgm:spPr/>
      <dgm:t>
        <a:bodyPr/>
        <a:lstStyle/>
        <a:p>
          <a:endParaRPr lang="en-US"/>
        </a:p>
      </dgm:t>
    </dgm:pt>
    <dgm:pt modelId="{6E3261AE-EBF6-4C66-A6D5-F40B487A8FE7}" type="sibTrans" cxnId="{5BCAE67B-9542-415D-B9D9-F7696E31F46D}">
      <dgm:prSet/>
      <dgm:spPr/>
      <dgm:t>
        <a:bodyPr/>
        <a:lstStyle/>
        <a:p>
          <a:endParaRPr lang="en-US"/>
        </a:p>
      </dgm:t>
    </dgm:pt>
    <dgm:pt modelId="{781DBDEA-389C-47BF-9B90-2D5AE557F8B9}">
      <dgm:prSet/>
      <dgm:spPr/>
      <dgm:t>
        <a:bodyPr/>
        <a:lstStyle/>
        <a:p>
          <a:r>
            <a:rPr lang="en-US"/>
            <a:t>Deployed to ensure automation works properly</a:t>
          </a:r>
        </a:p>
      </dgm:t>
    </dgm:pt>
    <dgm:pt modelId="{FF77BCE8-3B84-4775-8B99-E9236120629A}" type="parTrans" cxnId="{88794624-7EA1-45B1-AF5C-80E7F1297880}">
      <dgm:prSet/>
      <dgm:spPr/>
      <dgm:t>
        <a:bodyPr/>
        <a:lstStyle/>
        <a:p>
          <a:endParaRPr lang="en-US"/>
        </a:p>
      </dgm:t>
    </dgm:pt>
    <dgm:pt modelId="{73F31CDA-801F-4BA0-A6F6-64B72A35C99C}" type="sibTrans" cxnId="{88794624-7EA1-45B1-AF5C-80E7F1297880}">
      <dgm:prSet/>
      <dgm:spPr/>
      <dgm:t>
        <a:bodyPr/>
        <a:lstStyle/>
        <a:p>
          <a:endParaRPr lang="en-US"/>
        </a:p>
      </dgm:t>
    </dgm:pt>
    <dgm:pt modelId="{21E6266E-BD44-4F7B-8506-643F07C82522}">
      <dgm:prSet/>
      <dgm:spPr/>
      <dgm:t>
        <a:bodyPr/>
        <a:lstStyle/>
        <a:p>
          <a:r>
            <a:rPr lang="en-US"/>
            <a:t>Establishes relevant technology infrastructure</a:t>
          </a:r>
        </a:p>
      </dgm:t>
    </dgm:pt>
    <dgm:pt modelId="{04B8AA65-33B6-4B2A-AB08-36B41EB58997}" type="parTrans" cxnId="{532C1565-612E-4A53-B6EC-4273BADC3ABB}">
      <dgm:prSet/>
      <dgm:spPr/>
      <dgm:t>
        <a:bodyPr/>
        <a:lstStyle/>
        <a:p>
          <a:endParaRPr lang="en-US"/>
        </a:p>
      </dgm:t>
    </dgm:pt>
    <dgm:pt modelId="{2DD29D88-6817-410E-9F27-A748DEC8B111}" type="sibTrans" cxnId="{532C1565-612E-4A53-B6EC-4273BADC3ABB}">
      <dgm:prSet/>
      <dgm:spPr/>
      <dgm:t>
        <a:bodyPr/>
        <a:lstStyle/>
        <a:p>
          <a:endParaRPr lang="en-US"/>
        </a:p>
      </dgm:t>
    </dgm:pt>
    <dgm:pt modelId="{5EBD8771-A5EA-4376-9760-A83C95E538FF}">
      <dgm:prSet/>
      <dgm:spPr/>
      <dgm:t>
        <a:bodyPr/>
        <a:lstStyle/>
        <a:p>
          <a:r>
            <a:rPr lang="en-US"/>
            <a:t>Designed to help ensure completeness, accuracy and availability of the process</a:t>
          </a:r>
        </a:p>
      </dgm:t>
    </dgm:pt>
    <dgm:pt modelId="{97DD3E3B-159D-4362-9D94-239AF970FB67}" type="parTrans" cxnId="{EA2AF42B-38E5-4A92-B78C-1713682A9856}">
      <dgm:prSet/>
      <dgm:spPr/>
      <dgm:t>
        <a:bodyPr/>
        <a:lstStyle/>
        <a:p>
          <a:endParaRPr lang="en-US"/>
        </a:p>
      </dgm:t>
    </dgm:pt>
    <dgm:pt modelId="{87303D16-ED29-4557-8DB6-CB737F554440}" type="sibTrans" cxnId="{EA2AF42B-38E5-4A92-B78C-1713682A9856}">
      <dgm:prSet/>
      <dgm:spPr/>
      <dgm:t>
        <a:bodyPr/>
        <a:lstStyle/>
        <a:p>
          <a:endParaRPr lang="en-US"/>
        </a:p>
      </dgm:t>
    </dgm:pt>
    <dgm:pt modelId="{ED49AA65-D430-4BBC-8DF7-5C8708983050}">
      <dgm:prSet/>
      <dgm:spPr/>
      <dgm:t>
        <a:bodyPr/>
        <a:lstStyle/>
        <a:p>
          <a:r>
            <a:rPr lang="en-US"/>
            <a:t>Networking, computing resources</a:t>
          </a:r>
        </a:p>
      </dgm:t>
    </dgm:pt>
    <dgm:pt modelId="{718F88EA-082C-4887-A0B2-7B17936BF65A}" type="parTrans" cxnId="{A148B133-890C-40D3-9D0F-67D6E02D067D}">
      <dgm:prSet/>
      <dgm:spPr/>
      <dgm:t>
        <a:bodyPr/>
        <a:lstStyle/>
        <a:p>
          <a:endParaRPr lang="en-US"/>
        </a:p>
      </dgm:t>
    </dgm:pt>
    <dgm:pt modelId="{5E29E17A-07C2-4A64-A40A-20EC0C5B9BCF}" type="sibTrans" cxnId="{A148B133-890C-40D3-9D0F-67D6E02D067D}">
      <dgm:prSet/>
      <dgm:spPr/>
      <dgm:t>
        <a:bodyPr/>
        <a:lstStyle/>
        <a:p>
          <a:endParaRPr lang="en-US"/>
        </a:p>
      </dgm:t>
    </dgm:pt>
    <dgm:pt modelId="{5B05807C-C27A-4525-B78D-A1BC9E545C43}">
      <dgm:prSet/>
      <dgm:spPr/>
      <dgm:t>
        <a:bodyPr/>
        <a:lstStyle/>
        <a:p>
          <a:r>
            <a:rPr lang="en-US"/>
            <a:t>Can be internal or external</a:t>
          </a:r>
        </a:p>
      </dgm:t>
    </dgm:pt>
    <dgm:pt modelId="{9AD936F3-CEC4-42BB-B100-9E521016F549}" type="parTrans" cxnId="{5EE01B56-055E-4A67-AAAC-2785C143D30C}">
      <dgm:prSet/>
      <dgm:spPr/>
      <dgm:t>
        <a:bodyPr/>
        <a:lstStyle/>
        <a:p>
          <a:endParaRPr lang="en-US"/>
        </a:p>
      </dgm:t>
    </dgm:pt>
    <dgm:pt modelId="{AC903814-5F52-4A40-A99F-EED5857F400B}" type="sibTrans" cxnId="{5EE01B56-055E-4A67-AAAC-2785C143D30C}">
      <dgm:prSet/>
      <dgm:spPr/>
      <dgm:t>
        <a:bodyPr/>
        <a:lstStyle/>
        <a:p>
          <a:endParaRPr lang="en-US"/>
        </a:p>
      </dgm:t>
    </dgm:pt>
    <dgm:pt modelId="{7AAEC658-86C4-4418-A277-0507A83EDFE0}">
      <dgm:prSet/>
      <dgm:spPr/>
      <dgm:t>
        <a:bodyPr/>
        <a:lstStyle/>
        <a:p>
          <a:r>
            <a:rPr lang="en-US"/>
            <a:t>Establishes relevant security management</a:t>
          </a:r>
        </a:p>
      </dgm:t>
    </dgm:pt>
    <dgm:pt modelId="{359E086C-7719-4912-B5D7-8655C6845A52}" type="parTrans" cxnId="{66DE2768-79FC-41A8-A7CC-2A2ED026EEA7}">
      <dgm:prSet/>
      <dgm:spPr/>
      <dgm:t>
        <a:bodyPr/>
        <a:lstStyle/>
        <a:p>
          <a:endParaRPr lang="en-US"/>
        </a:p>
      </dgm:t>
    </dgm:pt>
    <dgm:pt modelId="{709D6A73-BF69-4711-A2F8-037CF3F85B77}" type="sibTrans" cxnId="{66DE2768-79FC-41A8-A7CC-2A2ED026EEA7}">
      <dgm:prSet/>
      <dgm:spPr/>
      <dgm:t>
        <a:bodyPr/>
        <a:lstStyle/>
        <a:p>
          <a:endParaRPr lang="en-US"/>
        </a:p>
      </dgm:t>
    </dgm:pt>
    <dgm:pt modelId="{A2004A80-E07C-4DCF-A696-E6C83A122DA6}">
      <dgm:prSet/>
      <dgm:spPr/>
      <dgm:t>
        <a:bodyPr/>
        <a:lstStyle/>
        <a:p>
          <a:r>
            <a:rPr lang="en-US"/>
            <a:t>Restrict to authorized users</a:t>
          </a:r>
        </a:p>
      </dgm:t>
    </dgm:pt>
    <dgm:pt modelId="{86D7F188-EAEB-49C4-AB42-E5410C1E5C99}" type="parTrans" cxnId="{3D0B7B2E-2E77-432C-AC11-D5D3C736F72D}">
      <dgm:prSet/>
      <dgm:spPr/>
      <dgm:t>
        <a:bodyPr/>
        <a:lstStyle/>
        <a:p>
          <a:endParaRPr lang="en-US"/>
        </a:p>
      </dgm:t>
    </dgm:pt>
    <dgm:pt modelId="{322FB82C-5B1C-4CB5-8295-381636882841}" type="sibTrans" cxnId="{3D0B7B2E-2E77-432C-AC11-D5D3C736F72D}">
      <dgm:prSet/>
      <dgm:spPr/>
      <dgm:t>
        <a:bodyPr/>
        <a:lstStyle/>
        <a:p>
          <a:endParaRPr lang="en-US"/>
        </a:p>
      </dgm:t>
    </dgm:pt>
    <dgm:pt modelId="{1C3A69B0-780D-429A-B475-86B0B59E7616}">
      <dgm:prSet/>
      <dgm:spPr/>
      <dgm:t>
        <a:bodyPr/>
        <a:lstStyle/>
        <a:p>
          <a:r>
            <a:rPr lang="en-US"/>
            <a:t>Which users can execute transactions</a:t>
          </a:r>
        </a:p>
      </dgm:t>
    </dgm:pt>
    <dgm:pt modelId="{BDDDEB52-B830-4356-AB27-0EA8D27B40B5}" type="parTrans" cxnId="{7404400E-59C9-4514-A1CD-4D343B1AF3C7}">
      <dgm:prSet/>
      <dgm:spPr/>
      <dgm:t>
        <a:bodyPr/>
        <a:lstStyle/>
        <a:p>
          <a:endParaRPr lang="en-US"/>
        </a:p>
      </dgm:t>
    </dgm:pt>
    <dgm:pt modelId="{49949AEC-7ABC-4FAE-B019-4312596F4E86}" type="sibTrans" cxnId="{7404400E-59C9-4514-A1CD-4D343B1AF3C7}">
      <dgm:prSet/>
      <dgm:spPr/>
      <dgm:t>
        <a:bodyPr/>
        <a:lstStyle/>
        <a:p>
          <a:endParaRPr lang="en-US"/>
        </a:p>
      </dgm:t>
    </dgm:pt>
    <dgm:pt modelId="{B2C9D039-1303-471A-9925-CF27392A9AE1}">
      <dgm:prSet/>
      <dgm:spPr/>
      <dgm:t>
        <a:bodyPr/>
        <a:lstStyle/>
        <a:p>
          <a:r>
            <a:rPr lang="en-US"/>
            <a:t>Establishes relevant technology development and maintenance of process controls</a:t>
          </a:r>
        </a:p>
      </dgm:t>
    </dgm:pt>
    <dgm:pt modelId="{1DB8ED8E-42BE-48B6-B2AD-D050717E379F}" type="parTrans" cxnId="{A9236BBB-70AF-4D3E-AB9A-DEDB7EDFF581}">
      <dgm:prSet/>
      <dgm:spPr/>
      <dgm:t>
        <a:bodyPr/>
        <a:lstStyle/>
        <a:p>
          <a:endParaRPr lang="en-US"/>
        </a:p>
      </dgm:t>
    </dgm:pt>
    <dgm:pt modelId="{F026ED01-297F-46A5-B4FB-6EE962005213}" type="sibTrans" cxnId="{A9236BBB-70AF-4D3E-AB9A-DEDB7EDFF581}">
      <dgm:prSet/>
      <dgm:spPr/>
      <dgm:t>
        <a:bodyPr/>
        <a:lstStyle/>
        <a:p>
          <a:endParaRPr lang="en-US"/>
        </a:p>
      </dgm:t>
    </dgm:pt>
    <dgm:pt modelId="{26E7F9E4-6AEF-42DE-9BBA-B9A281248407}">
      <dgm:prSet/>
      <dgm:spPr/>
      <dgm:t>
        <a:bodyPr/>
        <a:lstStyle/>
        <a:p>
          <a:r>
            <a:rPr lang="en-US"/>
            <a:t>Provides a structure for system design</a:t>
          </a:r>
        </a:p>
      </dgm:t>
    </dgm:pt>
    <dgm:pt modelId="{B2C7BB26-198E-40EB-8711-0FF80DD18327}" type="parTrans" cxnId="{04087964-1234-487E-898A-958377C9FCE8}">
      <dgm:prSet/>
      <dgm:spPr/>
      <dgm:t>
        <a:bodyPr/>
        <a:lstStyle/>
        <a:p>
          <a:endParaRPr lang="en-US"/>
        </a:p>
      </dgm:t>
    </dgm:pt>
    <dgm:pt modelId="{BB60375F-32C0-44BF-BA0F-7A0EA4DEA4FE}" type="sibTrans" cxnId="{04087964-1234-487E-898A-958377C9FCE8}">
      <dgm:prSet/>
      <dgm:spPr/>
      <dgm:t>
        <a:bodyPr/>
        <a:lstStyle/>
        <a:p>
          <a:endParaRPr lang="en-US"/>
        </a:p>
      </dgm:t>
    </dgm:pt>
    <dgm:pt modelId="{C48A4C5A-C889-4584-91CE-6712F650331B}">
      <dgm:prSet/>
      <dgm:spPr/>
      <dgm:t>
        <a:bodyPr/>
        <a:lstStyle/>
        <a:p>
          <a:r>
            <a:rPr lang="en-US"/>
            <a:t>Documentation, approvals, checkpoints</a:t>
          </a:r>
        </a:p>
      </dgm:t>
    </dgm:pt>
    <dgm:pt modelId="{9312BFFF-9084-4888-ADE4-C3AE95468343}" type="parTrans" cxnId="{F9324CC8-56D1-4FFC-B651-F0B4C1A40DEE}">
      <dgm:prSet/>
      <dgm:spPr/>
      <dgm:t>
        <a:bodyPr/>
        <a:lstStyle/>
        <a:p>
          <a:endParaRPr lang="en-US"/>
        </a:p>
      </dgm:t>
    </dgm:pt>
    <dgm:pt modelId="{B1005879-123D-4F6F-A4DE-D651B5D4BDCB}" type="sibTrans" cxnId="{F9324CC8-56D1-4FFC-B651-F0B4C1A40DEE}">
      <dgm:prSet/>
      <dgm:spPr/>
      <dgm:t>
        <a:bodyPr/>
        <a:lstStyle/>
        <a:p>
          <a:endParaRPr lang="en-US"/>
        </a:p>
      </dgm:t>
    </dgm:pt>
    <dgm:pt modelId="{57B83C32-AFB6-4D27-8C76-3F1FEB711994}" type="pres">
      <dgm:prSet presAssocID="{E0965059-AEF2-414F-BA56-EEF20413E79D}" presName="Name0" presStyleCnt="0">
        <dgm:presLayoutVars>
          <dgm:dir/>
          <dgm:animLvl val="lvl"/>
          <dgm:resizeHandles val="exact"/>
        </dgm:presLayoutVars>
      </dgm:prSet>
      <dgm:spPr/>
    </dgm:pt>
    <dgm:pt modelId="{1C2675C0-2EA3-4796-9E68-5D8EA9B16390}" type="pres">
      <dgm:prSet presAssocID="{0564D1D7-7A1E-4261-AC3A-F9F7764B37C4}" presName="composite" presStyleCnt="0"/>
      <dgm:spPr/>
    </dgm:pt>
    <dgm:pt modelId="{C529D7CC-3926-4B80-B5C8-56050420E880}" type="pres">
      <dgm:prSet presAssocID="{0564D1D7-7A1E-4261-AC3A-F9F7764B37C4}" presName="parTx" presStyleLbl="alignNode1" presStyleIdx="0" presStyleCnt="1">
        <dgm:presLayoutVars>
          <dgm:chMax val="0"/>
          <dgm:chPref val="0"/>
          <dgm:bulletEnabled val="1"/>
        </dgm:presLayoutVars>
      </dgm:prSet>
      <dgm:spPr/>
    </dgm:pt>
    <dgm:pt modelId="{4E85798F-C95A-4208-9E73-52FE13A7CA12}" type="pres">
      <dgm:prSet presAssocID="{0564D1D7-7A1E-4261-AC3A-F9F7764B37C4}" presName="desTx" presStyleLbl="alignAccFollowNode1" presStyleIdx="0" presStyleCnt="1">
        <dgm:presLayoutVars>
          <dgm:bulletEnabled val="1"/>
        </dgm:presLayoutVars>
      </dgm:prSet>
      <dgm:spPr/>
    </dgm:pt>
  </dgm:ptLst>
  <dgm:cxnLst>
    <dgm:cxn modelId="{7404400E-59C9-4514-A1CD-4D343B1AF3C7}" srcId="{7AAEC658-86C4-4418-A277-0507A83EDFE0}" destId="{1C3A69B0-780D-429A-B475-86B0B59E7616}" srcOrd="1" destOrd="0" parTransId="{BDDDEB52-B830-4356-AB27-0EA8D27B40B5}" sibTransId="{49949AEC-7ABC-4FAE-B019-4312596F4E86}"/>
    <dgm:cxn modelId="{5DDCAD19-D8E0-4FC0-A6BD-1C81888D4C08}" type="presOf" srcId="{ED49AA65-D430-4BBC-8DF7-5C8708983050}" destId="{4E85798F-C95A-4208-9E73-52FE13A7CA12}" srcOrd="0" destOrd="5" presId="urn:microsoft.com/office/officeart/2005/8/layout/hList1"/>
    <dgm:cxn modelId="{068BE222-5A72-4DA8-9631-A6D81214B2B7}" type="presOf" srcId="{64C5DBC9-10B4-4E51-A77D-8960C0A04157}" destId="{4E85798F-C95A-4208-9E73-52FE13A7CA12}" srcOrd="0" destOrd="0" presId="urn:microsoft.com/office/officeart/2005/8/layout/hList1"/>
    <dgm:cxn modelId="{E4183B24-6307-4453-9AD4-D85FBFF84C03}" type="presOf" srcId="{A2004A80-E07C-4DCF-A696-E6C83A122DA6}" destId="{4E85798F-C95A-4208-9E73-52FE13A7CA12}" srcOrd="0" destOrd="8" presId="urn:microsoft.com/office/officeart/2005/8/layout/hList1"/>
    <dgm:cxn modelId="{88794624-7EA1-45B1-AF5C-80E7F1297880}" srcId="{64C5DBC9-10B4-4E51-A77D-8960C0A04157}" destId="{781DBDEA-389C-47BF-9B90-2D5AE557F8B9}" srcOrd="1" destOrd="0" parTransId="{FF77BCE8-3B84-4775-8B99-E9236120629A}" sibTransId="{73F31CDA-801F-4BA0-A6F6-64B72A35C99C}"/>
    <dgm:cxn modelId="{EA2AF42B-38E5-4A92-B78C-1713682A9856}" srcId="{21E6266E-BD44-4F7B-8506-643F07C82522}" destId="{5EBD8771-A5EA-4376-9760-A83C95E538FF}" srcOrd="0" destOrd="0" parTransId="{97DD3E3B-159D-4362-9D94-239AF970FB67}" sibTransId="{87303D16-ED29-4557-8DB6-CB737F554440}"/>
    <dgm:cxn modelId="{3D0B7B2E-2E77-432C-AC11-D5D3C736F72D}" srcId="{7AAEC658-86C4-4418-A277-0507A83EDFE0}" destId="{A2004A80-E07C-4DCF-A696-E6C83A122DA6}" srcOrd="0" destOrd="0" parTransId="{86D7F188-EAEB-49C4-AB42-E5410C1E5C99}" sibTransId="{322FB82C-5B1C-4CB5-8295-381636882841}"/>
    <dgm:cxn modelId="{25F28031-4612-4256-A193-8CC7892E96D4}" type="presOf" srcId="{781DBDEA-389C-47BF-9B90-2D5AE557F8B9}" destId="{4E85798F-C95A-4208-9E73-52FE13A7CA12}" srcOrd="0" destOrd="2" presId="urn:microsoft.com/office/officeart/2005/8/layout/hList1"/>
    <dgm:cxn modelId="{A148B133-890C-40D3-9D0F-67D6E02D067D}" srcId="{21E6266E-BD44-4F7B-8506-643F07C82522}" destId="{ED49AA65-D430-4BBC-8DF7-5C8708983050}" srcOrd="1" destOrd="0" parTransId="{718F88EA-082C-4887-A0B2-7B17936BF65A}" sibTransId="{5E29E17A-07C2-4A64-A40A-20EC0C5B9BCF}"/>
    <dgm:cxn modelId="{774CDC39-41FF-4F77-9501-B588E7425C7E}" type="presOf" srcId="{1C3A69B0-780D-429A-B475-86B0B59E7616}" destId="{4E85798F-C95A-4208-9E73-52FE13A7CA12}" srcOrd="0" destOrd="9" presId="urn:microsoft.com/office/officeart/2005/8/layout/hList1"/>
    <dgm:cxn modelId="{345E173A-13FB-48EF-9458-653594564C20}" type="presOf" srcId="{21E6266E-BD44-4F7B-8506-643F07C82522}" destId="{4E85798F-C95A-4208-9E73-52FE13A7CA12}" srcOrd="0" destOrd="3" presId="urn:microsoft.com/office/officeart/2005/8/layout/hList1"/>
    <dgm:cxn modelId="{2F4C685C-2567-4774-9112-8E73F1B87D5D}" type="presOf" srcId="{E0965059-AEF2-414F-BA56-EEF20413E79D}" destId="{57B83C32-AFB6-4D27-8C76-3F1FEB711994}" srcOrd="0" destOrd="0" presId="urn:microsoft.com/office/officeart/2005/8/layout/hList1"/>
    <dgm:cxn modelId="{04087964-1234-487E-898A-958377C9FCE8}" srcId="{B2C9D039-1303-471A-9925-CF27392A9AE1}" destId="{26E7F9E4-6AEF-42DE-9BBA-B9A281248407}" srcOrd="0" destOrd="0" parTransId="{B2C7BB26-198E-40EB-8711-0FF80DD18327}" sibTransId="{BB60375F-32C0-44BF-BA0F-7A0EA4DEA4FE}"/>
    <dgm:cxn modelId="{532C1565-612E-4A53-B6EC-4273BADC3ABB}" srcId="{0564D1D7-7A1E-4261-AC3A-F9F7764B37C4}" destId="{21E6266E-BD44-4F7B-8506-643F07C82522}" srcOrd="1" destOrd="0" parTransId="{04B8AA65-33B6-4B2A-AB08-36B41EB58997}" sibTransId="{2DD29D88-6817-410E-9F27-A748DEC8B111}"/>
    <dgm:cxn modelId="{66DE2768-79FC-41A8-A7CC-2A2ED026EEA7}" srcId="{0564D1D7-7A1E-4261-AC3A-F9F7764B37C4}" destId="{7AAEC658-86C4-4418-A277-0507A83EDFE0}" srcOrd="2" destOrd="0" parTransId="{359E086C-7719-4912-B5D7-8655C6845A52}" sibTransId="{709D6A73-BF69-4711-A2F8-037CF3F85B77}"/>
    <dgm:cxn modelId="{5BADC249-BB26-400D-BAF3-B462AC66A57B}" type="presOf" srcId="{C48A4C5A-C889-4584-91CE-6712F650331B}" destId="{4E85798F-C95A-4208-9E73-52FE13A7CA12}" srcOrd="0" destOrd="12" presId="urn:microsoft.com/office/officeart/2005/8/layout/hList1"/>
    <dgm:cxn modelId="{375E896B-05CE-45E5-88F1-AE1B79A85ECC}" type="presOf" srcId="{26E7F9E4-6AEF-42DE-9BBA-B9A281248407}" destId="{4E85798F-C95A-4208-9E73-52FE13A7CA12}" srcOrd="0" destOrd="11" presId="urn:microsoft.com/office/officeart/2005/8/layout/hList1"/>
    <dgm:cxn modelId="{5EE01B56-055E-4A67-AAAC-2785C143D30C}" srcId="{21E6266E-BD44-4F7B-8506-643F07C82522}" destId="{5B05807C-C27A-4525-B78D-A1BC9E545C43}" srcOrd="2" destOrd="0" parTransId="{9AD936F3-CEC4-42BB-B100-9E521016F549}" sibTransId="{AC903814-5F52-4A40-A99F-EED5857F400B}"/>
    <dgm:cxn modelId="{5BCAE67B-9542-415D-B9D9-F7696E31F46D}" srcId="{64C5DBC9-10B4-4E51-A77D-8960C0A04157}" destId="{7E74B08F-C2DC-4B4E-9CA2-28985D152205}" srcOrd="0" destOrd="0" parTransId="{0AE5D045-F9EF-442B-9566-263C951FD9F4}" sibTransId="{6E3261AE-EBF6-4C66-A6D5-F40B487A8FE7}"/>
    <dgm:cxn modelId="{EC757FA6-19D2-4111-B431-09E3BCE4DCFA}" srcId="{0564D1D7-7A1E-4261-AC3A-F9F7764B37C4}" destId="{64C5DBC9-10B4-4E51-A77D-8960C0A04157}" srcOrd="0" destOrd="0" parTransId="{FC1A0A4C-78F2-4433-9C2F-DB7856712F4F}" sibTransId="{E18FCB96-A49B-4520-816F-5A69C14B3999}"/>
    <dgm:cxn modelId="{1F605DAA-B633-4CFF-B7D5-8300EF8EDFF2}" type="presOf" srcId="{5B05807C-C27A-4525-B78D-A1BC9E545C43}" destId="{4E85798F-C95A-4208-9E73-52FE13A7CA12}" srcOrd="0" destOrd="6" presId="urn:microsoft.com/office/officeart/2005/8/layout/hList1"/>
    <dgm:cxn modelId="{3D02C6B0-A5FB-47D7-95CF-8C149350B9F0}" srcId="{E0965059-AEF2-414F-BA56-EEF20413E79D}" destId="{0564D1D7-7A1E-4261-AC3A-F9F7764B37C4}" srcOrd="0" destOrd="0" parTransId="{6EEA6708-1646-4BDA-A0C4-0E77EA7326C1}" sibTransId="{8E02A837-2602-4739-8B8A-462BC7EF87C1}"/>
    <dgm:cxn modelId="{7E5D03B1-1DBB-4821-878D-A3FC760A1B9E}" type="presOf" srcId="{5EBD8771-A5EA-4376-9760-A83C95E538FF}" destId="{4E85798F-C95A-4208-9E73-52FE13A7CA12}" srcOrd="0" destOrd="4" presId="urn:microsoft.com/office/officeart/2005/8/layout/hList1"/>
    <dgm:cxn modelId="{A9236BBB-70AF-4D3E-AB9A-DEDB7EDFF581}" srcId="{0564D1D7-7A1E-4261-AC3A-F9F7764B37C4}" destId="{B2C9D039-1303-471A-9925-CF27392A9AE1}" srcOrd="3" destOrd="0" parTransId="{1DB8ED8E-42BE-48B6-B2AD-D050717E379F}" sibTransId="{F026ED01-297F-46A5-B4FB-6EE962005213}"/>
    <dgm:cxn modelId="{2D2BAAC2-3087-4197-8AD9-1E83205633B2}" type="presOf" srcId="{7E74B08F-C2DC-4B4E-9CA2-28985D152205}" destId="{4E85798F-C95A-4208-9E73-52FE13A7CA12}" srcOrd="0" destOrd="1" presId="urn:microsoft.com/office/officeart/2005/8/layout/hList1"/>
    <dgm:cxn modelId="{F9324CC8-56D1-4FFC-B651-F0B4C1A40DEE}" srcId="{B2C9D039-1303-471A-9925-CF27392A9AE1}" destId="{C48A4C5A-C889-4584-91CE-6712F650331B}" srcOrd="1" destOrd="0" parTransId="{9312BFFF-9084-4888-ADE4-C3AE95468343}" sibTransId="{B1005879-123D-4F6F-A4DE-D651B5D4BDCB}"/>
    <dgm:cxn modelId="{82FFE6D7-4A8D-4879-9223-576F53B1C99B}" type="presOf" srcId="{0564D1D7-7A1E-4261-AC3A-F9F7764B37C4}" destId="{C529D7CC-3926-4B80-B5C8-56050420E880}" srcOrd="0" destOrd="0" presId="urn:microsoft.com/office/officeart/2005/8/layout/hList1"/>
    <dgm:cxn modelId="{BA6CD3E1-FCAF-430A-90C5-917502CD0D14}" type="presOf" srcId="{7AAEC658-86C4-4418-A277-0507A83EDFE0}" destId="{4E85798F-C95A-4208-9E73-52FE13A7CA12}" srcOrd="0" destOrd="7" presId="urn:microsoft.com/office/officeart/2005/8/layout/hList1"/>
    <dgm:cxn modelId="{5ED29BF0-E54F-416D-94E1-821DC031D263}" type="presOf" srcId="{B2C9D039-1303-471A-9925-CF27392A9AE1}" destId="{4E85798F-C95A-4208-9E73-52FE13A7CA12}" srcOrd="0" destOrd="10" presId="urn:microsoft.com/office/officeart/2005/8/layout/hList1"/>
    <dgm:cxn modelId="{E03E6298-F5A3-4C5A-8662-B0E7B27BF1C5}" type="presParOf" srcId="{57B83C32-AFB6-4D27-8C76-3F1FEB711994}" destId="{1C2675C0-2EA3-4796-9E68-5D8EA9B16390}" srcOrd="0" destOrd="0" presId="urn:microsoft.com/office/officeart/2005/8/layout/hList1"/>
    <dgm:cxn modelId="{398F9ED5-9B98-41C3-9FDD-DC130D3EC3EB}" type="presParOf" srcId="{1C2675C0-2EA3-4796-9E68-5D8EA9B16390}" destId="{C529D7CC-3926-4B80-B5C8-56050420E880}" srcOrd="0" destOrd="0" presId="urn:microsoft.com/office/officeart/2005/8/layout/hList1"/>
    <dgm:cxn modelId="{817B88BA-A52A-4652-B8A9-D272708EBC96}" type="presParOf" srcId="{1C2675C0-2EA3-4796-9E68-5D8EA9B16390}" destId="{4E85798F-C95A-4208-9E73-52FE13A7CA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3CC949-8766-497B-AA53-B6778E76EBA6}"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DEBE4945-A5F7-48E6-97D5-EB95626D8EEC}">
      <dgm:prSet/>
      <dgm:spPr/>
      <dgm:t>
        <a:bodyPr/>
        <a:lstStyle/>
        <a:p>
          <a:pPr>
            <a:lnSpc>
              <a:spcPct val="100000"/>
            </a:lnSpc>
          </a:pPr>
          <a:r>
            <a:rPr lang="en-US" dirty="0"/>
            <a:t>1. Protect assets from waste and abuse.</a:t>
          </a:r>
        </a:p>
      </dgm:t>
    </dgm:pt>
    <dgm:pt modelId="{6FA176D8-BB0C-47D7-AAA7-439472CDA0D2}" type="parTrans" cxnId="{7E016CDF-E85A-4FE2-8605-127EF9A463EC}">
      <dgm:prSet/>
      <dgm:spPr/>
      <dgm:t>
        <a:bodyPr/>
        <a:lstStyle/>
        <a:p>
          <a:endParaRPr lang="en-US"/>
        </a:p>
      </dgm:t>
    </dgm:pt>
    <dgm:pt modelId="{6F4A4CC3-BE01-418A-9093-FF4022D11D8F}" type="sibTrans" cxnId="{7E016CDF-E85A-4FE2-8605-127EF9A463EC}">
      <dgm:prSet/>
      <dgm:spPr/>
      <dgm:t>
        <a:bodyPr/>
        <a:lstStyle/>
        <a:p>
          <a:endParaRPr lang="en-US"/>
        </a:p>
      </dgm:t>
    </dgm:pt>
    <dgm:pt modelId="{93A75405-8936-453A-A8BB-60B916409AAB}">
      <dgm:prSet/>
      <dgm:spPr/>
      <dgm:t>
        <a:bodyPr/>
        <a:lstStyle/>
        <a:p>
          <a:pPr>
            <a:lnSpc>
              <a:spcPct val="100000"/>
            </a:lnSpc>
          </a:pPr>
          <a:r>
            <a:rPr lang="en-US"/>
            <a:t>2. Promote operational effectiveness and efficiency.</a:t>
          </a:r>
        </a:p>
      </dgm:t>
    </dgm:pt>
    <dgm:pt modelId="{DD064476-39F3-4F69-B967-98334CD26B4B}" type="parTrans" cxnId="{A7364762-9D94-454A-A119-D37EE62BD37C}">
      <dgm:prSet/>
      <dgm:spPr/>
      <dgm:t>
        <a:bodyPr/>
        <a:lstStyle/>
        <a:p>
          <a:endParaRPr lang="en-US"/>
        </a:p>
      </dgm:t>
    </dgm:pt>
    <dgm:pt modelId="{F2914879-4B3D-47EE-9139-855B7E4ED121}" type="sibTrans" cxnId="{A7364762-9D94-454A-A119-D37EE62BD37C}">
      <dgm:prSet/>
      <dgm:spPr/>
      <dgm:t>
        <a:bodyPr/>
        <a:lstStyle/>
        <a:p>
          <a:endParaRPr lang="en-US"/>
        </a:p>
      </dgm:t>
    </dgm:pt>
    <dgm:pt modelId="{4B9178E2-01E7-4493-983D-94F536BD546D}">
      <dgm:prSet/>
      <dgm:spPr/>
      <dgm:t>
        <a:bodyPr/>
        <a:lstStyle/>
        <a:p>
          <a:pPr>
            <a:lnSpc>
              <a:spcPct val="100000"/>
            </a:lnSpc>
          </a:pPr>
          <a:r>
            <a:rPr lang="en-US"/>
            <a:t>3. Ensure accurate, reliable records.</a:t>
          </a:r>
        </a:p>
      </dgm:t>
    </dgm:pt>
    <dgm:pt modelId="{F0D6AE29-C3AC-42BC-B718-D81686959CEE}" type="parTrans" cxnId="{A1D54228-40E6-4B63-B501-E301ADE33B73}">
      <dgm:prSet/>
      <dgm:spPr/>
      <dgm:t>
        <a:bodyPr/>
        <a:lstStyle/>
        <a:p>
          <a:endParaRPr lang="en-US"/>
        </a:p>
      </dgm:t>
    </dgm:pt>
    <dgm:pt modelId="{E063F8AB-B10D-475F-9862-AF179B4031AF}" type="sibTrans" cxnId="{A1D54228-40E6-4B63-B501-E301ADE33B73}">
      <dgm:prSet/>
      <dgm:spPr/>
      <dgm:t>
        <a:bodyPr/>
        <a:lstStyle/>
        <a:p>
          <a:endParaRPr lang="en-US"/>
        </a:p>
      </dgm:t>
    </dgm:pt>
    <dgm:pt modelId="{379A4ECC-C803-46E1-961C-CFBCE9C27632}">
      <dgm:prSet/>
      <dgm:spPr/>
      <dgm:t>
        <a:bodyPr/>
        <a:lstStyle/>
        <a:p>
          <a:pPr>
            <a:lnSpc>
              <a:spcPct val="100000"/>
            </a:lnSpc>
          </a:pPr>
          <a:r>
            <a:rPr lang="en-US"/>
            <a:t>4. Encourage adherence to policies, rules, regulations and laws.</a:t>
          </a:r>
        </a:p>
      </dgm:t>
    </dgm:pt>
    <dgm:pt modelId="{4535962A-F84A-4F9A-822F-5DB54C01B592}" type="parTrans" cxnId="{3503E3CA-3037-46FB-ABE6-F7179B224CFD}">
      <dgm:prSet/>
      <dgm:spPr/>
      <dgm:t>
        <a:bodyPr/>
        <a:lstStyle/>
        <a:p>
          <a:endParaRPr lang="en-US"/>
        </a:p>
      </dgm:t>
    </dgm:pt>
    <dgm:pt modelId="{B020C6EC-234D-4079-BEE8-F3FC7C8AF4E0}" type="sibTrans" cxnId="{3503E3CA-3037-46FB-ABE6-F7179B224CFD}">
      <dgm:prSet/>
      <dgm:spPr/>
      <dgm:t>
        <a:bodyPr/>
        <a:lstStyle/>
        <a:p>
          <a:endParaRPr lang="en-US"/>
        </a:p>
      </dgm:t>
    </dgm:pt>
    <dgm:pt modelId="{1BD1484D-7EE5-4880-8280-31D63A81065E}" type="pres">
      <dgm:prSet presAssocID="{C23CC949-8766-497B-AA53-B6778E76EBA6}" presName="root" presStyleCnt="0">
        <dgm:presLayoutVars>
          <dgm:dir/>
          <dgm:resizeHandles val="exact"/>
        </dgm:presLayoutVars>
      </dgm:prSet>
      <dgm:spPr/>
    </dgm:pt>
    <dgm:pt modelId="{92DA4D67-A1CC-4076-B16D-64EEB48707EF}" type="pres">
      <dgm:prSet presAssocID="{DEBE4945-A5F7-48E6-97D5-EB95626D8EEC}" presName="compNode" presStyleCnt="0"/>
      <dgm:spPr/>
    </dgm:pt>
    <dgm:pt modelId="{E9539B5B-F9F4-4EFD-BEF0-464D5316AAEF}" type="pres">
      <dgm:prSet presAssocID="{DEBE4945-A5F7-48E6-97D5-EB95626D8EEC}" presName="bgRect" presStyleLbl="bgShp" presStyleIdx="0" presStyleCnt="4"/>
      <dgm:spPr/>
    </dgm:pt>
    <dgm:pt modelId="{9EC9E189-7438-4A74-AAF0-8E54197A4475}" type="pres">
      <dgm:prSet presAssocID="{DEBE4945-A5F7-48E6-97D5-EB95626D8E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fe"/>
        </a:ext>
      </dgm:extLst>
    </dgm:pt>
    <dgm:pt modelId="{38172FAD-5BB1-4B75-A672-06186967DB34}" type="pres">
      <dgm:prSet presAssocID="{DEBE4945-A5F7-48E6-97D5-EB95626D8EEC}" presName="spaceRect" presStyleCnt="0"/>
      <dgm:spPr/>
    </dgm:pt>
    <dgm:pt modelId="{2CA32056-2FCD-4132-9430-7BA662499BDE}" type="pres">
      <dgm:prSet presAssocID="{DEBE4945-A5F7-48E6-97D5-EB95626D8EEC}" presName="parTx" presStyleLbl="revTx" presStyleIdx="0" presStyleCnt="4">
        <dgm:presLayoutVars>
          <dgm:chMax val="0"/>
          <dgm:chPref val="0"/>
        </dgm:presLayoutVars>
      </dgm:prSet>
      <dgm:spPr/>
    </dgm:pt>
    <dgm:pt modelId="{0CFD7656-3AB8-4AA9-A665-D5CD621C4620}" type="pres">
      <dgm:prSet presAssocID="{6F4A4CC3-BE01-418A-9093-FF4022D11D8F}" presName="sibTrans" presStyleCnt="0"/>
      <dgm:spPr/>
    </dgm:pt>
    <dgm:pt modelId="{5051CACE-812A-4283-A1BA-E79EE8F4994A}" type="pres">
      <dgm:prSet presAssocID="{93A75405-8936-453A-A8BB-60B916409AAB}" presName="compNode" presStyleCnt="0"/>
      <dgm:spPr/>
    </dgm:pt>
    <dgm:pt modelId="{AFAAB743-14F6-4BB5-BAB4-83BC5EBC4222}" type="pres">
      <dgm:prSet presAssocID="{93A75405-8936-453A-A8BB-60B916409AAB}" presName="bgRect" presStyleLbl="bgShp" presStyleIdx="1" presStyleCnt="4"/>
      <dgm:spPr/>
    </dgm:pt>
    <dgm:pt modelId="{D0B2B2A3-4245-4FCB-A882-02A54E44BC47}" type="pres">
      <dgm:prSet presAssocID="{93A75405-8936-453A-A8BB-60B916409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ext>
      </dgm:extLst>
    </dgm:pt>
    <dgm:pt modelId="{83C8BEB6-4515-4F0B-9E2C-76B7E87911EF}" type="pres">
      <dgm:prSet presAssocID="{93A75405-8936-453A-A8BB-60B916409AAB}" presName="spaceRect" presStyleCnt="0"/>
      <dgm:spPr/>
    </dgm:pt>
    <dgm:pt modelId="{4B5A7515-725D-4727-923D-20F7D0F3B14B}" type="pres">
      <dgm:prSet presAssocID="{93A75405-8936-453A-A8BB-60B916409AAB}" presName="parTx" presStyleLbl="revTx" presStyleIdx="1" presStyleCnt="4">
        <dgm:presLayoutVars>
          <dgm:chMax val="0"/>
          <dgm:chPref val="0"/>
        </dgm:presLayoutVars>
      </dgm:prSet>
      <dgm:spPr/>
    </dgm:pt>
    <dgm:pt modelId="{B4370178-B0B5-42F4-8535-260F0EE7C549}" type="pres">
      <dgm:prSet presAssocID="{F2914879-4B3D-47EE-9139-855B7E4ED121}" presName="sibTrans" presStyleCnt="0"/>
      <dgm:spPr/>
    </dgm:pt>
    <dgm:pt modelId="{DA59406F-AA51-4277-9CDE-02306DB419EB}" type="pres">
      <dgm:prSet presAssocID="{4B9178E2-01E7-4493-983D-94F536BD546D}" presName="compNode" presStyleCnt="0"/>
      <dgm:spPr/>
    </dgm:pt>
    <dgm:pt modelId="{F4C67445-EE86-470C-9B57-15F98F9B8710}" type="pres">
      <dgm:prSet presAssocID="{4B9178E2-01E7-4493-983D-94F536BD546D}" presName="bgRect" presStyleLbl="bgShp" presStyleIdx="2" presStyleCnt="4"/>
      <dgm:spPr/>
    </dgm:pt>
    <dgm:pt modelId="{63F27D8E-95DF-4946-B752-909B46F720B2}" type="pres">
      <dgm:prSet presAssocID="{4B9178E2-01E7-4493-983D-94F536BD546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ABDEF52E-CED9-45C2-AC60-D517759D2E3D}" type="pres">
      <dgm:prSet presAssocID="{4B9178E2-01E7-4493-983D-94F536BD546D}" presName="spaceRect" presStyleCnt="0"/>
      <dgm:spPr/>
    </dgm:pt>
    <dgm:pt modelId="{0A964AA1-0B1A-4DA8-88D4-A67C002ECFD3}" type="pres">
      <dgm:prSet presAssocID="{4B9178E2-01E7-4493-983D-94F536BD546D}" presName="parTx" presStyleLbl="revTx" presStyleIdx="2" presStyleCnt="4">
        <dgm:presLayoutVars>
          <dgm:chMax val="0"/>
          <dgm:chPref val="0"/>
        </dgm:presLayoutVars>
      </dgm:prSet>
      <dgm:spPr/>
    </dgm:pt>
    <dgm:pt modelId="{5778247F-59BE-4088-985B-2DCA3644E998}" type="pres">
      <dgm:prSet presAssocID="{E063F8AB-B10D-475F-9862-AF179B4031AF}" presName="sibTrans" presStyleCnt="0"/>
      <dgm:spPr/>
    </dgm:pt>
    <dgm:pt modelId="{F0DFD844-7256-43FF-83E2-C9BDE98B4D39}" type="pres">
      <dgm:prSet presAssocID="{379A4ECC-C803-46E1-961C-CFBCE9C27632}" presName="compNode" presStyleCnt="0"/>
      <dgm:spPr/>
    </dgm:pt>
    <dgm:pt modelId="{5E88ECDA-F678-4253-927F-680C6E6710F9}" type="pres">
      <dgm:prSet presAssocID="{379A4ECC-C803-46E1-961C-CFBCE9C27632}" presName="bgRect" presStyleLbl="bgShp" presStyleIdx="3" presStyleCnt="4"/>
      <dgm:spPr/>
    </dgm:pt>
    <dgm:pt modelId="{E019DAB4-7337-4755-821A-726F795E63FD}" type="pres">
      <dgm:prSet presAssocID="{379A4ECC-C803-46E1-961C-CFBCE9C276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174BF5CE-4B84-4666-AD2E-84847FEEA8FE}" type="pres">
      <dgm:prSet presAssocID="{379A4ECC-C803-46E1-961C-CFBCE9C27632}" presName="spaceRect" presStyleCnt="0"/>
      <dgm:spPr/>
    </dgm:pt>
    <dgm:pt modelId="{6862F1F0-5497-4FDE-91A2-24F05CBCF6A7}" type="pres">
      <dgm:prSet presAssocID="{379A4ECC-C803-46E1-961C-CFBCE9C27632}" presName="parTx" presStyleLbl="revTx" presStyleIdx="3" presStyleCnt="4">
        <dgm:presLayoutVars>
          <dgm:chMax val="0"/>
          <dgm:chPref val="0"/>
        </dgm:presLayoutVars>
      </dgm:prSet>
      <dgm:spPr/>
    </dgm:pt>
  </dgm:ptLst>
  <dgm:cxnLst>
    <dgm:cxn modelId="{A1D54228-40E6-4B63-B501-E301ADE33B73}" srcId="{C23CC949-8766-497B-AA53-B6778E76EBA6}" destId="{4B9178E2-01E7-4493-983D-94F536BD546D}" srcOrd="2" destOrd="0" parTransId="{F0D6AE29-C3AC-42BC-B718-D81686959CEE}" sibTransId="{E063F8AB-B10D-475F-9862-AF179B4031AF}"/>
    <dgm:cxn modelId="{A7364762-9D94-454A-A119-D37EE62BD37C}" srcId="{C23CC949-8766-497B-AA53-B6778E76EBA6}" destId="{93A75405-8936-453A-A8BB-60B916409AAB}" srcOrd="1" destOrd="0" parTransId="{DD064476-39F3-4F69-B967-98334CD26B4B}" sibTransId="{F2914879-4B3D-47EE-9139-855B7E4ED121}"/>
    <dgm:cxn modelId="{E6B2596D-6304-4D87-B0CE-EE19718DCABA}" type="presOf" srcId="{4B9178E2-01E7-4493-983D-94F536BD546D}" destId="{0A964AA1-0B1A-4DA8-88D4-A67C002ECFD3}" srcOrd="0" destOrd="0" presId="urn:microsoft.com/office/officeart/2018/2/layout/IconVerticalSolidList"/>
    <dgm:cxn modelId="{02347A83-2C60-491B-891B-8AE56116BFCE}" type="presOf" srcId="{93A75405-8936-453A-A8BB-60B916409AAB}" destId="{4B5A7515-725D-4727-923D-20F7D0F3B14B}" srcOrd="0" destOrd="0" presId="urn:microsoft.com/office/officeart/2018/2/layout/IconVerticalSolidList"/>
    <dgm:cxn modelId="{646966B1-BACC-4767-A149-8993990EA1C6}" type="presOf" srcId="{DEBE4945-A5F7-48E6-97D5-EB95626D8EEC}" destId="{2CA32056-2FCD-4132-9430-7BA662499BDE}" srcOrd="0" destOrd="0" presId="urn:microsoft.com/office/officeart/2018/2/layout/IconVerticalSolidList"/>
    <dgm:cxn modelId="{3503E3CA-3037-46FB-ABE6-F7179B224CFD}" srcId="{C23CC949-8766-497B-AA53-B6778E76EBA6}" destId="{379A4ECC-C803-46E1-961C-CFBCE9C27632}" srcOrd="3" destOrd="0" parTransId="{4535962A-F84A-4F9A-822F-5DB54C01B592}" sibTransId="{B020C6EC-234D-4079-BEE8-F3FC7C8AF4E0}"/>
    <dgm:cxn modelId="{7E016CDF-E85A-4FE2-8605-127EF9A463EC}" srcId="{C23CC949-8766-497B-AA53-B6778E76EBA6}" destId="{DEBE4945-A5F7-48E6-97D5-EB95626D8EEC}" srcOrd="0" destOrd="0" parTransId="{6FA176D8-BB0C-47D7-AAA7-439472CDA0D2}" sibTransId="{6F4A4CC3-BE01-418A-9093-FF4022D11D8F}"/>
    <dgm:cxn modelId="{768099F4-878C-4D23-9985-90BD19D15D55}" type="presOf" srcId="{C23CC949-8766-497B-AA53-B6778E76EBA6}" destId="{1BD1484D-7EE5-4880-8280-31D63A81065E}" srcOrd="0" destOrd="0" presId="urn:microsoft.com/office/officeart/2018/2/layout/IconVerticalSolidList"/>
    <dgm:cxn modelId="{D6E7F6FC-0584-4B7D-A846-4037C92E6E80}" type="presOf" srcId="{379A4ECC-C803-46E1-961C-CFBCE9C27632}" destId="{6862F1F0-5497-4FDE-91A2-24F05CBCF6A7}" srcOrd="0" destOrd="0" presId="urn:microsoft.com/office/officeart/2018/2/layout/IconVerticalSolidList"/>
    <dgm:cxn modelId="{D7E6E352-0C3A-4B55-8DDE-0211E5776C6C}" type="presParOf" srcId="{1BD1484D-7EE5-4880-8280-31D63A81065E}" destId="{92DA4D67-A1CC-4076-B16D-64EEB48707EF}" srcOrd="0" destOrd="0" presId="urn:microsoft.com/office/officeart/2018/2/layout/IconVerticalSolidList"/>
    <dgm:cxn modelId="{14EA3486-522C-4C3A-B05A-148F4C23FB29}" type="presParOf" srcId="{92DA4D67-A1CC-4076-B16D-64EEB48707EF}" destId="{E9539B5B-F9F4-4EFD-BEF0-464D5316AAEF}" srcOrd="0" destOrd="0" presId="urn:microsoft.com/office/officeart/2018/2/layout/IconVerticalSolidList"/>
    <dgm:cxn modelId="{1A21EECF-9BBF-43C7-8CEC-623643A6E705}" type="presParOf" srcId="{92DA4D67-A1CC-4076-B16D-64EEB48707EF}" destId="{9EC9E189-7438-4A74-AAF0-8E54197A4475}" srcOrd="1" destOrd="0" presId="urn:microsoft.com/office/officeart/2018/2/layout/IconVerticalSolidList"/>
    <dgm:cxn modelId="{B4747B02-47A6-4246-9925-8C9AEAD5B47E}" type="presParOf" srcId="{92DA4D67-A1CC-4076-B16D-64EEB48707EF}" destId="{38172FAD-5BB1-4B75-A672-06186967DB34}" srcOrd="2" destOrd="0" presId="urn:microsoft.com/office/officeart/2018/2/layout/IconVerticalSolidList"/>
    <dgm:cxn modelId="{EE3CEC02-8B68-4343-95BF-E0EC452F7694}" type="presParOf" srcId="{92DA4D67-A1CC-4076-B16D-64EEB48707EF}" destId="{2CA32056-2FCD-4132-9430-7BA662499BDE}" srcOrd="3" destOrd="0" presId="urn:microsoft.com/office/officeart/2018/2/layout/IconVerticalSolidList"/>
    <dgm:cxn modelId="{6B6C5ECE-E138-45BC-8E61-C7EA292881E5}" type="presParOf" srcId="{1BD1484D-7EE5-4880-8280-31D63A81065E}" destId="{0CFD7656-3AB8-4AA9-A665-D5CD621C4620}" srcOrd="1" destOrd="0" presId="urn:microsoft.com/office/officeart/2018/2/layout/IconVerticalSolidList"/>
    <dgm:cxn modelId="{BA094E39-A687-45F7-AB44-2D72AF965975}" type="presParOf" srcId="{1BD1484D-7EE5-4880-8280-31D63A81065E}" destId="{5051CACE-812A-4283-A1BA-E79EE8F4994A}" srcOrd="2" destOrd="0" presId="urn:microsoft.com/office/officeart/2018/2/layout/IconVerticalSolidList"/>
    <dgm:cxn modelId="{AE93E91B-D7F7-4C80-9DF1-1035D4BD0C91}" type="presParOf" srcId="{5051CACE-812A-4283-A1BA-E79EE8F4994A}" destId="{AFAAB743-14F6-4BB5-BAB4-83BC5EBC4222}" srcOrd="0" destOrd="0" presId="urn:microsoft.com/office/officeart/2018/2/layout/IconVerticalSolidList"/>
    <dgm:cxn modelId="{1DA4F8AF-D947-473A-ABE1-F6CECF94925E}" type="presParOf" srcId="{5051CACE-812A-4283-A1BA-E79EE8F4994A}" destId="{D0B2B2A3-4245-4FCB-A882-02A54E44BC47}" srcOrd="1" destOrd="0" presId="urn:microsoft.com/office/officeart/2018/2/layout/IconVerticalSolidList"/>
    <dgm:cxn modelId="{D7D4E552-7B9E-44DF-A8EA-902C0A9CCED6}" type="presParOf" srcId="{5051CACE-812A-4283-A1BA-E79EE8F4994A}" destId="{83C8BEB6-4515-4F0B-9E2C-76B7E87911EF}" srcOrd="2" destOrd="0" presId="urn:microsoft.com/office/officeart/2018/2/layout/IconVerticalSolidList"/>
    <dgm:cxn modelId="{538D1A1D-9E69-41BB-9A65-39FBD50DEBF4}" type="presParOf" srcId="{5051CACE-812A-4283-A1BA-E79EE8F4994A}" destId="{4B5A7515-725D-4727-923D-20F7D0F3B14B}" srcOrd="3" destOrd="0" presId="urn:microsoft.com/office/officeart/2018/2/layout/IconVerticalSolidList"/>
    <dgm:cxn modelId="{D8D3E99F-9BEA-4312-A491-68537A16F49B}" type="presParOf" srcId="{1BD1484D-7EE5-4880-8280-31D63A81065E}" destId="{B4370178-B0B5-42F4-8535-260F0EE7C549}" srcOrd="3" destOrd="0" presId="urn:microsoft.com/office/officeart/2018/2/layout/IconVerticalSolidList"/>
    <dgm:cxn modelId="{C1B92617-96D1-45E7-8276-D27ECB857919}" type="presParOf" srcId="{1BD1484D-7EE5-4880-8280-31D63A81065E}" destId="{DA59406F-AA51-4277-9CDE-02306DB419EB}" srcOrd="4" destOrd="0" presId="urn:microsoft.com/office/officeart/2018/2/layout/IconVerticalSolidList"/>
    <dgm:cxn modelId="{7574B51A-527F-4878-A4FD-F46A2C055DE3}" type="presParOf" srcId="{DA59406F-AA51-4277-9CDE-02306DB419EB}" destId="{F4C67445-EE86-470C-9B57-15F98F9B8710}" srcOrd="0" destOrd="0" presId="urn:microsoft.com/office/officeart/2018/2/layout/IconVerticalSolidList"/>
    <dgm:cxn modelId="{34141F49-0EEE-499A-A8DA-133F9F57F4D0}" type="presParOf" srcId="{DA59406F-AA51-4277-9CDE-02306DB419EB}" destId="{63F27D8E-95DF-4946-B752-909B46F720B2}" srcOrd="1" destOrd="0" presId="urn:microsoft.com/office/officeart/2018/2/layout/IconVerticalSolidList"/>
    <dgm:cxn modelId="{9449156A-14A4-4A13-BAFB-C6D2F0864C41}" type="presParOf" srcId="{DA59406F-AA51-4277-9CDE-02306DB419EB}" destId="{ABDEF52E-CED9-45C2-AC60-D517759D2E3D}" srcOrd="2" destOrd="0" presId="urn:microsoft.com/office/officeart/2018/2/layout/IconVerticalSolidList"/>
    <dgm:cxn modelId="{09446901-9898-4900-BD5D-BF38DF45CD96}" type="presParOf" srcId="{DA59406F-AA51-4277-9CDE-02306DB419EB}" destId="{0A964AA1-0B1A-4DA8-88D4-A67C002ECFD3}" srcOrd="3" destOrd="0" presId="urn:microsoft.com/office/officeart/2018/2/layout/IconVerticalSolidList"/>
    <dgm:cxn modelId="{83EAABBD-466F-4633-B3A2-F88E99137688}" type="presParOf" srcId="{1BD1484D-7EE5-4880-8280-31D63A81065E}" destId="{5778247F-59BE-4088-985B-2DCA3644E998}" srcOrd="5" destOrd="0" presId="urn:microsoft.com/office/officeart/2018/2/layout/IconVerticalSolidList"/>
    <dgm:cxn modelId="{F5160FCB-B339-45D1-B203-FE5E3AED964C}" type="presParOf" srcId="{1BD1484D-7EE5-4880-8280-31D63A81065E}" destId="{F0DFD844-7256-43FF-83E2-C9BDE98B4D39}" srcOrd="6" destOrd="0" presId="urn:microsoft.com/office/officeart/2018/2/layout/IconVerticalSolidList"/>
    <dgm:cxn modelId="{737C96AF-7DE9-4771-8AC9-3A78935F0F55}" type="presParOf" srcId="{F0DFD844-7256-43FF-83E2-C9BDE98B4D39}" destId="{5E88ECDA-F678-4253-927F-680C6E6710F9}" srcOrd="0" destOrd="0" presId="urn:microsoft.com/office/officeart/2018/2/layout/IconVerticalSolidList"/>
    <dgm:cxn modelId="{E6931A5D-C15B-45D6-90BE-C63665F104BC}" type="presParOf" srcId="{F0DFD844-7256-43FF-83E2-C9BDE98B4D39}" destId="{E019DAB4-7337-4755-821A-726F795E63FD}" srcOrd="1" destOrd="0" presId="urn:microsoft.com/office/officeart/2018/2/layout/IconVerticalSolidList"/>
    <dgm:cxn modelId="{9F7D1A3B-6E9C-47CF-BCCE-EEF067DA2FBA}" type="presParOf" srcId="{F0DFD844-7256-43FF-83E2-C9BDE98B4D39}" destId="{174BF5CE-4B84-4666-AD2E-84847FEEA8FE}" srcOrd="2" destOrd="0" presId="urn:microsoft.com/office/officeart/2018/2/layout/IconVerticalSolidList"/>
    <dgm:cxn modelId="{81E8944E-C03A-4730-BE87-003347C70505}" type="presParOf" srcId="{F0DFD844-7256-43FF-83E2-C9BDE98B4D39}" destId="{6862F1F0-5497-4FDE-91A2-24F05CBCF6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3BA34-1247-465E-97D4-976F5E0B98E3}"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443C0B41-DEC3-4501-96D2-110E10814F89}">
      <dgm:prSet/>
      <dgm:spPr/>
      <dgm:t>
        <a:bodyPr/>
        <a:lstStyle/>
        <a:p>
          <a:r>
            <a:rPr lang="en-US"/>
            <a:t>A process: a means to an end, not the end itself.</a:t>
          </a:r>
        </a:p>
      </dgm:t>
    </dgm:pt>
    <dgm:pt modelId="{B147E0A3-3E7C-4E49-932A-59CA8B0692B9}" type="parTrans" cxnId="{BAFFB621-0629-49E3-9192-4CA1D5E50A7D}">
      <dgm:prSet/>
      <dgm:spPr/>
      <dgm:t>
        <a:bodyPr/>
        <a:lstStyle/>
        <a:p>
          <a:endParaRPr lang="en-US"/>
        </a:p>
      </dgm:t>
    </dgm:pt>
    <dgm:pt modelId="{385AD6C3-D866-4F64-B584-6CC9D0583318}" type="sibTrans" cxnId="{BAFFB621-0629-49E3-9192-4CA1D5E50A7D}">
      <dgm:prSet/>
      <dgm:spPr/>
      <dgm:t>
        <a:bodyPr/>
        <a:lstStyle/>
        <a:p>
          <a:endParaRPr lang="en-US"/>
        </a:p>
      </dgm:t>
    </dgm:pt>
    <dgm:pt modelId="{1B35B9A2-EB23-4D00-BB3A-853DDAFEDBC3}">
      <dgm:prSet/>
      <dgm:spPr/>
      <dgm:t>
        <a:bodyPr/>
        <a:lstStyle/>
        <a:p>
          <a:r>
            <a:rPr lang="en-US"/>
            <a:t>Accomplished by people, not merely policy, procedures and forms.</a:t>
          </a:r>
        </a:p>
      </dgm:t>
    </dgm:pt>
    <dgm:pt modelId="{3C6767F5-A49D-4CFC-852B-AD378DFCCC3A}" type="parTrans" cxnId="{3FFB1FCA-BE4B-4A9B-B57E-B5C088EA44DD}">
      <dgm:prSet/>
      <dgm:spPr/>
      <dgm:t>
        <a:bodyPr/>
        <a:lstStyle/>
        <a:p>
          <a:endParaRPr lang="en-US"/>
        </a:p>
      </dgm:t>
    </dgm:pt>
    <dgm:pt modelId="{32B13769-B9DD-419A-96F5-06F7B254AD92}" type="sibTrans" cxnId="{3FFB1FCA-BE4B-4A9B-B57E-B5C088EA44DD}">
      <dgm:prSet/>
      <dgm:spPr/>
      <dgm:t>
        <a:bodyPr/>
        <a:lstStyle/>
        <a:p>
          <a:endParaRPr lang="en-US"/>
        </a:p>
      </dgm:t>
    </dgm:pt>
    <dgm:pt modelId="{DA47A4D3-C7C9-4AE3-8B8A-24033B43512B}">
      <dgm:prSet/>
      <dgm:spPr/>
      <dgm:t>
        <a:bodyPr/>
        <a:lstStyle/>
        <a:p>
          <a:r>
            <a:rPr lang="en-US"/>
            <a:t>Reasonable, but not absolute, assurance that assets and resources are safeguarded.</a:t>
          </a:r>
        </a:p>
      </dgm:t>
    </dgm:pt>
    <dgm:pt modelId="{B3547DE0-4C9D-4B34-80A9-9CB4ADF08339}" type="parTrans" cxnId="{B5000903-8334-46A9-A2EB-8D1068327B0E}">
      <dgm:prSet/>
      <dgm:spPr/>
      <dgm:t>
        <a:bodyPr/>
        <a:lstStyle/>
        <a:p>
          <a:endParaRPr lang="en-US"/>
        </a:p>
      </dgm:t>
    </dgm:pt>
    <dgm:pt modelId="{35998390-62BA-4DA4-8D05-505826AC6782}" type="sibTrans" cxnId="{B5000903-8334-46A9-A2EB-8D1068327B0E}">
      <dgm:prSet/>
      <dgm:spPr/>
      <dgm:t>
        <a:bodyPr/>
        <a:lstStyle/>
        <a:p>
          <a:endParaRPr lang="en-US"/>
        </a:p>
      </dgm:t>
    </dgm:pt>
    <dgm:pt modelId="{28CAB9A8-8AF4-4B4F-9D79-FA821020AF83}" type="pres">
      <dgm:prSet presAssocID="{4033BA34-1247-465E-97D4-976F5E0B98E3}" presName="outerComposite" presStyleCnt="0">
        <dgm:presLayoutVars>
          <dgm:chMax val="5"/>
          <dgm:dir/>
          <dgm:resizeHandles val="exact"/>
        </dgm:presLayoutVars>
      </dgm:prSet>
      <dgm:spPr/>
    </dgm:pt>
    <dgm:pt modelId="{EC6EBD43-C9B5-4557-B935-06D45A11995D}" type="pres">
      <dgm:prSet presAssocID="{4033BA34-1247-465E-97D4-976F5E0B98E3}" presName="dummyMaxCanvas" presStyleCnt="0">
        <dgm:presLayoutVars/>
      </dgm:prSet>
      <dgm:spPr/>
    </dgm:pt>
    <dgm:pt modelId="{30B2E677-0369-499C-AF32-A3D8C8B03686}" type="pres">
      <dgm:prSet presAssocID="{4033BA34-1247-465E-97D4-976F5E0B98E3}" presName="ThreeNodes_1" presStyleLbl="node1" presStyleIdx="0" presStyleCnt="3">
        <dgm:presLayoutVars>
          <dgm:bulletEnabled val="1"/>
        </dgm:presLayoutVars>
      </dgm:prSet>
      <dgm:spPr/>
    </dgm:pt>
    <dgm:pt modelId="{1D476C47-608F-4FB0-840B-C96B900E8AFB}" type="pres">
      <dgm:prSet presAssocID="{4033BA34-1247-465E-97D4-976F5E0B98E3}" presName="ThreeNodes_2" presStyleLbl="node1" presStyleIdx="1" presStyleCnt="3">
        <dgm:presLayoutVars>
          <dgm:bulletEnabled val="1"/>
        </dgm:presLayoutVars>
      </dgm:prSet>
      <dgm:spPr/>
    </dgm:pt>
    <dgm:pt modelId="{632D8CCF-68E0-4942-BCB3-05947CEBA4F4}" type="pres">
      <dgm:prSet presAssocID="{4033BA34-1247-465E-97D4-976F5E0B98E3}" presName="ThreeNodes_3" presStyleLbl="node1" presStyleIdx="2" presStyleCnt="3">
        <dgm:presLayoutVars>
          <dgm:bulletEnabled val="1"/>
        </dgm:presLayoutVars>
      </dgm:prSet>
      <dgm:spPr/>
    </dgm:pt>
    <dgm:pt modelId="{E6B51B8C-FC5C-4286-AF74-9FB0BDF7E416}" type="pres">
      <dgm:prSet presAssocID="{4033BA34-1247-465E-97D4-976F5E0B98E3}" presName="ThreeConn_1-2" presStyleLbl="fgAccFollowNode1" presStyleIdx="0" presStyleCnt="2">
        <dgm:presLayoutVars>
          <dgm:bulletEnabled val="1"/>
        </dgm:presLayoutVars>
      </dgm:prSet>
      <dgm:spPr/>
    </dgm:pt>
    <dgm:pt modelId="{6D67ECB1-68D7-47AB-84DC-F922A3AAEB7F}" type="pres">
      <dgm:prSet presAssocID="{4033BA34-1247-465E-97D4-976F5E0B98E3}" presName="ThreeConn_2-3" presStyleLbl="fgAccFollowNode1" presStyleIdx="1" presStyleCnt="2">
        <dgm:presLayoutVars>
          <dgm:bulletEnabled val="1"/>
        </dgm:presLayoutVars>
      </dgm:prSet>
      <dgm:spPr/>
    </dgm:pt>
    <dgm:pt modelId="{55AFB56C-D177-483A-8B16-7E535F30AEA1}" type="pres">
      <dgm:prSet presAssocID="{4033BA34-1247-465E-97D4-976F5E0B98E3}" presName="ThreeNodes_1_text" presStyleLbl="node1" presStyleIdx="2" presStyleCnt="3">
        <dgm:presLayoutVars>
          <dgm:bulletEnabled val="1"/>
        </dgm:presLayoutVars>
      </dgm:prSet>
      <dgm:spPr/>
    </dgm:pt>
    <dgm:pt modelId="{209A0BD6-6E6F-4284-8CB7-44D70DA8D8E8}" type="pres">
      <dgm:prSet presAssocID="{4033BA34-1247-465E-97D4-976F5E0B98E3}" presName="ThreeNodes_2_text" presStyleLbl="node1" presStyleIdx="2" presStyleCnt="3">
        <dgm:presLayoutVars>
          <dgm:bulletEnabled val="1"/>
        </dgm:presLayoutVars>
      </dgm:prSet>
      <dgm:spPr/>
    </dgm:pt>
    <dgm:pt modelId="{886FDF57-26A2-4D4B-9B80-AFAC614550B8}" type="pres">
      <dgm:prSet presAssocID="{4033BA34-1247-465E-97D4-976F5E0B98E3}" presName="ThreeNodes_3_text" presStyleLbl="node1" presStyleIdx="2" presStyleCnt="3">
        <dgm:presLayoutVars>
          <dgm:bulletEnabled val="1"/>
        </dgm:presLayoutVars>
      </dgm:prSet>
      <dgm:spPr/>
    </dgm:pt>
  </dgm:ptLst>
  <dgm:cxnLst>
    <dgm:cxn modelId="{B5000903-8334-46A9-A2EB-8D1068327B0E}" srcId="{4033BA34-1247-465E-97D4-976F5E0B98E3}" destId="{DA47A4D3-C7C9-4AE3-8B8A-24033B43512B}" srcOrd="2" destOrd="0" parTransId="{B3547DE0-4C9D-4B34-80A9-9CB4ADF08339}" sibTransId="{35998390-62BA-4DA4-8D05-505826AC6782}"/>
    <dgm:cxn modelId="{2B62170E-9200-4196-BCBE-247ABE1E6226}" type="presOf" srcId="{1B35B9A2-EB23-4D00-BB3A-853DDAFEDBC3}" destId="{209A0BD6-6E6F-4284-8CB7-44D70DA8D8E8}" srcOrd="1" destOrd="0" presId="urn:microsoft.com/office/officeart/2005/8/layout/vProcess5"/>
    <dgm:cxn modelId="{BAFFB621-0629-49E3-9192-4CA1D5E50A7D}" srcId="{4033BA34-1247-465E-97D4-976F5E0B98E3}" destId="{443C0B41-DEC3-4501-96D2-110E10814F89}" srcOrd="0" destOrd="0" parTransId="{B147E0A3-3E7C-4E49-932A-59CA8B0692B9}" sibTransId="{385AD6C3-D866-4F64-B584-6CC9D0583318}"/>
    <dgm:cxn modelId="{02938D28-D848-4E9D-AEF5-E7899B33247F}" type="presOf" srcId="{385AD6C3-D866-4F64-B584-6CC9D0583318}" destId="{E6B51B8C-FC5C-4286-AF74-9FB0BDF7E416}" srcOrd="0" destOrd="0" presId="urn:microsoft.com/office/officeart/2005/8/layout/vProcess5"/>
    <dgm:cxn modelId="{E776E83D-70CA-492B-A236-BD457AD7CF7F}" type="presOf" srcId="{443C0B41-DEC3-4501-96D2-110E10814F89}" destId="{30B2E677-0369-499C-AF32-A3D8C8B03686}" srcOrd="0" destOrd="0" presId="urn:microsoft.com/office/officeart/2005/8/layout/vProcess5"/>
    <dgm:cxn modelId="{5030DE40-6301-4245-8DDD-75E41029BAE0}" type="presOf" srcId="{DA47A4D3-C7C9-4AE3-8B8A-24033B43512B}" destId="{632D8CCF-68E0-4942-BCB3-05947CEBA4F4}" srcOrd="0" destOrd="0" presId="urn:microsoft.com/office/officeart/2005/8/layout/vProcess5"/>
    <dgm:cxn modelId="{35AD4254-8F30-4799-AB2E-5415AE6E6A46}" type="presOf" srcId="{1B35B9A2-EB23-4D00-BB3A-853DDAFEDBC3}" destId="{1D476C47-608F-4FB0-840B-C96B900E8AFB}" srcOrd="0" destOrd="0" presId="urn:microsoft.com/office/officeart/2005/8/layout/vProcess5"/>
    <dgm:cxn modelId="{E6D8F7AC-F257-4137-900B-BB6B6420C894}" type="presOf" srcId="{4033BA34-1247-465E-97D4-976F5E0B98E3}" destId="{28CAB9A8-8AF4-4B4F-9D79-FA821020AF83}" srcOrd="0" destOrd="0" presId="urn:microsoft.com/office/officeart/2005/8/layout/vProcess5"/>
    <dgm:cxn modelId="{4DBFBBAE-CE10-48FD-83D5-85890A7C269B}" type="presOf" srcId="{DA47A4D3-C7C9-4AE3-8B8A-24033B43512B}" destId="{886FDF57-26A2-4D4B-9B80-AFAC614550B8}" srcOrd="1" destOrd="0" presId="urn:microsoft.com/office/officeart/2005/8/layout/vProcess5"/>
    <dgm:cxn modelId="{4CADCFBA-BE24-49AD-9087-295D7DB6864E}" type="presOf" srcId="{443C0B41-DEC3-4501-96D2-110E10814F89}" destId="{55AFB56C-D177-483A-8B16-7E535F30AEA1}" srcOrd="1" destOrd="0" presId="urn:microsoft.com/office/officeart/2005/8/layout/vProcess5"/>
    <dgm:cxn modelId="{3FFB1FCA-BE4B-4A9B-B57E-B5C088EA44DD}" srcId="{4033BA34-1247-465E-97D4-976F5E0B98E3}" destId="{1B35B9A2-EB23-4D00-BB3A-853DDAFEDBC3}" srcOrd="1" destOrd="0" parTransId="{3C6767F5-A49D-4CFC-852B-AD378DFCCC3A}" sibTransId="{32B13769-B9DD-419A-96F5-06F7B254AD92}"/>
    <dgm:cxn modelId="{B9B6DAEC-6FF8-4738-B0B9-7677C4177DE7}" type="presOf" srcId="{32B13769-B9DD-419A-96F5-06F7B254AD92}" destId="{6D67ECB1-68D7-47AB-84DC-F922A3AAEB7F}" srcOrd="0" destOrd="0" presId="urn:microsoft.com/office/officeart/2005/8/layout/vProcess5"/>
    <dgm:cxn modelId="{96071C1F-7DCA-490F-9603-D702C223475E}" type="presParOf" srcId="{28CAB9A8-8AF4-4B4F-9D79-FA821020AF83}" destId="{EC6EBD43-C9B5-4557-B935-06D45A11995D}" srcOrd="0" destOrd="0" presId="urn:microsoft.com/office/officeart/2005/8/layout/vProcess5"/>
    <dgm:cxn modelId="{2F277810-00BD-41EF-90CC-A82FF64D920E}" type="presParOf" srcId="{28CAB9A8-8AF4-4B4F-9D79-FA821020AF83}" destId="{30B2E677-0369-499C-AF32-A3D8C8B03686}" srcOrd="1" destOrd="0" presId="urn:microsoft.com/office/officeart/2005/8/layout/vProcess5"/>
    <dgm:cxn modelId="{FBD41F39-6C88-496C-8B5F-45D998CFD933}" type="presParOf" srcId="{28CAB9A8-8AF4-4B4F-9D79-FA821020AF83}" destId="{1D476C47-608F-4FB0-840B-C96B900E8AFB}" srcOrd="2" destOrd="0" presId="urn:microsoft.com/office/officeart/2005/8/layout/vProcess5"/>
    <dgm:cxn modelId="{78A10DF5-5FBD-49E4-B7F4-F38286E98D61}" type="presParOf" srcId="{28CAB9A8-8AF4-4B4F-9D79-FA821020AF83}" destId="{632D8CCF-68E0-4942-BCB3-05947CEBA4F4}" srcOrd="3" destOrd="0" presId="urn:microsoft.com/office/officeart/2005/8/layout/vProcess5"/>
    <dgm:cxn modelId="{A8BF2ED9-7A9E-4831-832F-D904E444F565}" type="presParOf" srcId="{28CAB9A8-8AF4-4B4F-9D79-FA821020AF83}" destId="{E6B51B8C-FC5C-4286-AF74-9FB0BDF7E416}" srcOrd="4" destOrd="0" presId="urn:microsoft.com/office/officeart/2005/8/layout/vProcess5"/>
    <dgm:cxn modelId="{0F286B60-5C12-42E2-8119-68F4D9B8B021}" type="presParOf" srcId="{28CAB9A8-8AF4-4B4F-9D79-FA821020AF83}" destId="{6D67ECB1-68D7-47AB-84DC-F922A3AAEB7F}" srcOrd="5" destOrd="0" presId="urn:microsoft.com/office/officeart/2005/8/layout/vProcess5"/>
    <dgm:cxn modelId="{C8E9CC8E-7BFA-4F3A-8883-CA91526CEAAD}" type="presParOf" srcId="{28CAB9A8-8AF4-4B4F-9D79-FA821020AF83}" destId="{55AFB56C-D177-483A-8B16-7E535F30AEA1}" srcOrd="6" destOrd="0" presId="urn:microsoft.com/office/officeart/2005/8/layout/vProcess5"/>
    <dgm:cxn modelId="{5AFEA454-08C9-4088-A7DB-652698B9EA50}" type="presParOf" srcId="{28CAB9A8-8AF4-4B4F-9D79-FA821020AF83}" destId="{209A0BD6-6E6F-4284-8CB7-44D70DA8D8E8}" srcOrd="7" destOrd="0" presId="urn:microsoft.com/office/officeart/2005/8/layout/vProcess5"/>
    <dgm:cxn modelId="{E4A067D9-CCF0-4F43-94C5-4AD957923A7F}" type="presParOf" srcId="{28CAB9A8-8AF4-4B4F-9D79-FA821020AF83}" destId="{886FDF57-26A2-4D4B-9B80-AFAC614550B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867B63-A5E7-4E38-8EC8-8B747B19F8BD}" type="doc">
      <dgm:prSet loTypeId="urn:microsoft.com/office/officeart/2016/7/layout/VerticalSolidActionList" loCatId="List" qsTypeId="urn:microsoft.com/office/officeart/2005/8/quickstyle/simple1" qsCatId="simple" csTypeId="urn:microsoft.com/office/officeart/2005/8/colors/accent2_2" csCatId="accent2"/>
      <dgm:spPr/>
      <dgm:t>
        <a:bodyPr/>
        <a:lstStyle/>
        <a:p>
          <a:endParaRPr lang="en-US"/>
        </a:p>
      </dgm:t>
    </dgm:pt>
    <dgm:pt modelId="{5183ACB7-247A-410C-AD21-06BF86FFD205}">
      <dgm:prSet/>
      <dgm:spPr/>
      <dgm:t>
        <a:bodyPr/>
        <a:lstStyle/>
        <a:p>
          <a:r>
            <a:rPr lang="en-US"/>
            <a:t>Ensure</a:t>
          </a:r>
        </a:p>
      </dgm:t>
    </dgm:pt>
    <dgm:pt modelId="{F170CA41-8821-4E10-A266-1AAB9F98277C}" type="parTrans" cxnId="{1E7A27F7-6383-4147-A4CC-ED18F6763A02}">
      <dgm:prSet/>
      <dgm:spPr/>
      <dgm:t>
        <a:bodyPr/>
        <a:lstStyle/>
        <a:p>
          <a:endParaRPr lang="en-US"/>
        </a:p>
      </dgm:t>
    </dgm:pt>
    <dgm:pt modelId="{A082814E-4257-4303-91BF-5F66813A03E7}" type="sibTrans" cxnId="{1E7A27F7-6383-4147-A4CC-ED18F6763A02}">
      <dgm:prSet/>
      <dgm:spPr/>
      <dgm:t>
        <a:bodyPr/>
        <a:lstStyle/>
        <a:p>
          <a:endParaRPr lang="en-US"/>
        </a:p>
      </dgm:t>
    </dgm:pt>
    <dgm:pt modelId="{D47E02A1-4F9C-4BE1-9ABA-EF0A44CCA29E}">
      <dgm:prSet/>
      <dgm:spPr/>
      <dgm:t>
        <a:bodyPr/>
        <a:lstStyle/>
        <a:p>
          <a:r>
            <a:rPr lang="en-US"/>
            <a:t>Ensure objectives are accomplished.</a:t>
          </a:r>
        </a:p>
      </dgm:t>
    </dgm:pt>
    <dgm:pt modelId="{65044217-11BB-4172-B6AA-B79041422B77}" type="parTrans" cxnId="{3E90EE89-51CC-40B3-AEAF-A486DB119E60}">
      <dgm:prSet/>
      <dgm:spPr/>
      <dgm:t>
        <a:bodyPr/>
        <a:lstStyle/>
        <a:p>
          <a:endParaRPr lang="en-US"/>
        </a:p>
      </dgm:t>
    </dgm:pt>
    <dgm:pt modelId="{6054B6B2-AFB5-4014-A931-96301925C434}" type="sibTrans" cxnId="{3E90EE89-51CC-40B3-AEAF-A486DB119E60}">
      <dgm:prSet/>
      <dgm:spPr/>
      <dgm:t>
        <a:bodyPr/>
        <a:lstStyle/>
        <a:p>
          <a:endParaRPr lang="en-US"/>
        </a:p>
      </dgm:t>
    </dgm:pt>
    <dgm:pt modelId="{3D0284E3-6228-462F-912C-453DA1536779}">
      <dgm:prSet/>
      <dgm:spPr/>
      <dgm:t>
        <a:bodyPr/>
        <a:lstStyle/>
        <a:p>
          <a:r>
            <a:rPr lang="en-US"/>
            <a:t>Reduce</a:t>
          </a:r>
        </a:p>
      </dgm:t>
    </dgm:pt>
    <dgm:pt modelId="{991FE611-D2B2-4A6A-8CBF-A868DCC830E7}" type="parTrans" cxnId="{74388917-3883-4D40-B516-B92A9E9183B8}">
      <dgm:prSet/>
      <dgm:spPr/>
      <dgm:t>
        <a:bodyPr/>
        <a:lstStyle/>
        <a:p>
          <a:endParaRPr lang="en-US"/>
        </a:p>
      </dgm:t>
    </dgm:pt>
    <dgm:pt modelId="{29BF51F1-0D93-411B-B5ED-BCCF78ECBFF0}" type="sibTrans" cxnId="{74388917-3883-4D40-B516-B92A9E9183B8}">
      <dgm:prSet/>
      <dgm:spPr/>
      <dgm:t>
        <a:bodyPr/>
        <a:lstStyle/>
        <a:p>
          <a:endParaRPr lang="en-US"/>
        </a:p>
      </dgm:t>
    </dgm:pt>
    <dgm:pt modelId="{AA55CCD9-4952-4110-8D09-24FCAD1A0AE3}">
      <dgm:prSet/>
      <dgm:spPr/>
      <dgm:t>
        <a:bodyPr/>
        <a:lstStyle/>
        <a:p>
          <a:r>
            <a:rPr lang="en-US" dirty="0"/>
            <a:t>Reduce fraud opportunities.</a:t>
          </a:r>
        </a:p>
      </dgm:t>
    </dgm:pt>
    <dgm:pt modelId="{E7D5636B-516A-4CA1-89B7-FFDF0336BD46}" type="parTrans" cxnId="{427F4C6A-BA92-4367-990A-87F9B9FAAF43}">
      <dgm:prSet/>
      <dgm:spPr/>
      <dgm:t>
        <a:bodyPr/>
        <a:lstStyle/>
        <a:p>
          <a:endParaRPr lang="en-US"/>
        </a:p>
      </dgm:t>
    </dgm:pt>
    <dgm:pt modelId="{B85836DA-8F63-43A2-86CC-09FDFEE00F4C}" type="sibTrans" cxnId="{427F4C6A-BA92-4367-990A-87F9B9FAAF43}">
      <dgm:prSet/>
      <dgm:spPr/>
      <dgm:t>
        <a:bodyPr/>
        <a:lstStyle/>
        <a:p>
          <a:endParaRPr lang="en-US"/>
        </a:p>
      </dgm:t>
    </dgm:pt>
    <dgm:pt modelId="{06C9AA2C-1E81-4903-B034-460BB04733B0}">
      <dgm:prSet/>
      <dgm:spPr/>
      <dgm:t>
        <a:bodyPr/>
        <a:lstStyle/>
        <a:p>
          <a:r>
            <a:rPr lang="en-US"/>
            <a:t>Prevent</a:t>
          </a:r>
        </a:p>
      </dgm:t>
    </dgm:pt>
    <dgm:pt modelId="{2CDAE94B-0E39-41EA-B41B-FDE6D4A397CB}" type="parTrans" cxnId="{0FF6E427-C66A-4BA7-9EE0-CEF366C494CE}">
      <dgm:prSet/>
      <dgm:spPr/>
      <dgm:t>
        <a:bodyPr/>
        <a:lstStyle/>
        <a:p>
          <a:endParaRPr lang="en-US"/>
        </a:p>
      </dgm:t>
    </dgm:pt>
    <dgm:pt modelId="{8C787269-0F7D-4AFD-A074-11BCEACE0FE8}" type="sibTrans" cxnId="{0FF6E427-C66A-4BA7-9EE0-CEF366C494CE}">
      <dgm:prSet/>
      <dgm:spPr/>
      <dgm:t>
        <a:bodyPr/>
        <a:lstStyle/>
        <a:p>
          <a:endParaRPr lang="en-US"/>
        </a:p>
      </dgm:t>
    </dgm:pt>
    <dgm:pt modelId="{8F40BC06-7D6B-4A74-82DC-E5728DC3AA37}">
      <dgm:prSet/>
      <dgm:spPr/>
      <dgm:t>
        <a:bodyPr/>
        <a:lstStyle/>
        <a:p>
          <a:r>
            <a:rPr lang="en-US"/>
            <a:t>Prevent loss of funds or other resources.</a:t>
          </a:r>
        </a:p>
      </dgm:t>
    </dgm:pt>
    <dgm:pt modelId="{13BBA067-1720-466B-9970-9BC4AD80A942}" type="parTrans" cxnId="{D46FD4C2-FBD7-4BCF-947A-9B2FD8D7F72E}">
      <dgm:prSet/>
      <dgm:spPr/>
      <dgm:t>
        <a:bodyPr/>
        <a:lstStyle/>
        <a:p>
          <a:endParaRPr lang="en-US"/>
        </a:p>
      </dgm:t>
    </dgm:pt>
    <dgm:pt modelId="{A2290802-1F54-4551-8298-596CAC785198}" type="sibTrans" cxnId="{D46FD4C2-FBD7-4BCF-947A-9B2FD8D7F72E}">
      <dgm:prSet/>
      <dgm:spPr/>
      <dgm:t>
        <a:bodyPr/>
        <a:lstStyle/>
        <a:p>
          <a:endParaRPr lang="en-US"/>
        </a:p>
      </dgm:t>
    </dgm:pt>
    <dgm:pt modelId="{EC314FE1-E03A-46B4-A250-E5A639087626}">
      <dgm:prSet/>
      <dgm:spPr/>
      <dgm:t>
        <a:bodyPr/>
        <a:lstStyle/>
        <a:p>
          <a:r>
            <a:rPr lang="en-US"/>
            <a:t>Establish</a:t>
          </a:r>
        </a:p>
      </dgm:t>
    </dgm:pt>
    <dgm:pt modelId="{6F5EADA6-8EFF-44BA-A632-E713C79E7310}" type="parTrans" cxnId="{986E0F10-38EC-4498-8BCE-635DCE65DD31}">
      <dgm:prSet/>
      <dgm:spPr/>
      <dgm:t>
        <a:bodyPr/>
        <a:lstStyle/>
        <a:p>
          <a:endParaRPr lang="en-US"/>
        </a:p>
      </dgm:t>
    </dgm:pt>
    <dgm:pt modelId="{72B11705-FB17-4396-BF21-9EA4E6A303B9}" type="sibTrans" cxnId="{986E0F10-38EC-4498-8BCE-635DCE65DD31}">
      <dgm:prSet/>
      <dgm:spPr/>
      <dgm:t>
        <a:bodyPr/>
        <a:lstStyle/>
        <a:p>
          <a:endParaRPr lang="en-US"/>
        </a:p>
      </dgm:t>
    </dgm:pt>
    <dgm:pt modelId="{04754A9F-5FAA-42F4-B010-D6B665ABFDDE}">
      <dgm:prSet/>
      <dgm:spPr/>
      <dgm:t>
        <a:bodyPr/>
        <a:lstStyle/>
        <a:p>
          <a:r>
            <a:rPr lang="en-US"/>
            <a:t>Establish standards of performance.</a:t>
          </a:r>
        </a:p>
      </dgm:t>
    </dgm:pt>
    <dgm:pt modelId="{842BEEF5-32D2-43A9-B2D6-17764AA1F5CF}" type="parTrans" cxnId="{776A743C-2A51-4176-80A5-68E6C74BC478}">
      <dgm:prSet/>
      <dgm:spPr/>
      <dgm:t>
        <a:bodyPr/>
        <a:lstStyle/>
        <a:p>
          <a:endParaRPr lang="en-US"/>
        </a:p>
      </dgm:t>
    </dgm:pt>
    <dgm:pt modelId="{34E9FA70-6855-47CF-8E9B-7F0AA882F836}" type="sibTrans" cxnId="{776A743C-2A51-4176-80A5-68E6C74BC478}">
      <dgm:prSet/>
      <dgm:spPr/>
      <dgm:t>
        <a:bodyPr/>
        <a:lstStyle/>
        <a:p>
          <a:endParaRPr lang="en-US"/>
        </a:p>
      </dgm:t>
    </dgm:pt>
    <dgm:pt modelId="{79303BCC-43A9-4C08-9856-8D9BE69DF1E9}">
      <dgm:prSet/>
      <dgm:spPr/>
      <dgm:t>
        <a:bodyPr/>
        <a:lstStyle/>
        <a:p>
          <a:r>
            <a:rPr lang="en-US"/>
            <a:t>Assure</a:t>
          </a:r>
        </a:p>
      </dgm:t>
    </dgm:pt>
    <dgm:pt modelId="{69AE32A2-98C9-46BB-B4C3-68DB4BBFB899}" type="parTrans" cxnId="{8273944B-C6DA-444E-A04A-A4F57D8E9A7D}">
      <dgm:prSet/>
      <dgm:spPr/>
      <dgm:t>
        <a:bodyPr/>
        <a:lstStyle/>
        <a:p>
          <a:endParaRPr lang="en-US"/>
        </a:p>
      </dgm:t>
    </dgm:pt>
    <dgm:pt modelId="{61BE1550-2B69-43B3-8D95-CD1D19FE06EF}" type="sibTrans" cxnId="{8273944B-C6DA-444E-A04A-A4F57D8E9A7D}">
      <dgm:prSet/>
      <dgm:spPr/>
      <dgm:t>
        <a:bodyPr/>
        <a:lstStyle/>
        <a:p>
          <a:endParaRPr lang="en-US"/>
        </a:p>
      </dgm:t>
    </dgm:pt>
    <dgm:pt modelId="{5831A1DF-3B51-46B7-898D-0B0DD3068AF8}">
      <dgm:prSet/>
      <dgm:spPr/>
      <dgm:t>
        <a:bodyPr/>
        <a:lstStyle/>
        <a:p>
          <a:r>
            <a:rPr lang="en-US"/>
            <a:t>Assure compliance with laws, regulations, policies and procedures.</a:t>
          </a:r>
        </a:p>
      </dgm:t>
    </dgm:pt>
    <dgm:pt modelId="{4C67943A-26FB-4F81-83FE-B2547375647D}" type="parTrans" cxnId="{4A6EEFF0-F7FE-4CB2-B60D-1236585CF406}">
      <dgm:prSet/>
      <dgm:spPr/>
      <dgm:t>
        <a:bodyPr/>
        <a:lstStyle/>
        <a:p>
          <a:endParaRPr lang="en-US"/>
        </a:p>
      </dgm:t>
    </dgm:pt>
    <dgm:pt modelId="{4739C0FB-8305-4E5D-A77D-1C1C9E9D6BCD}" type="sibTrans" cxnId="{4A6EEFF0-F7FE-4CB2-B60D-1236585CF406}">
      <dgm:prSet/>
      <dgm:spPr/>
      <dgm:t>
        <a:bodyPr/>
        <a:lstStyle/>
        <a:p>
          <a:endParaRPr lang="en-US"/>
        </a:p>
      </dgm:t>
    </dgm:pt>
    <dgm:pt modelId="{85E25E10-CC1B-4C26-BFCC-FD70FBAD4E27}">
      <dgm:prSet/>
      <dgm:spPr/>
      <dgm:t>
        <a:bodyPr/>
        <a:lstStyle/>
        <a:p>
          <a:r>
            <a:rPr lang="en-US"/>
            <a:t>Preserve</a:t>
          </a:r>
        </a:p>
      </dgm:t>
    </dgm:pt>
    <dgm:pt modelId="{7BB16A6A-FD82-4DD2-A64B-D7338FFB4BE5}" type="parTrans" cxnId="{CB34F6F1-9F71-45E3-A21A-3DE1CC74BAEA}">
      <dgm:prSet/>
      <dgm:spPr/>
      <dgm:t>
        <a:bodyPr/>
        <a:lstStyle/>
        <a:p>
          <a:endParaRPr lang="en-US"/>
        </a:p>
      </dgm:t>
    </dgm:pt>
    <dgm:pt modelId="{B698FB95-B09D-4C35-92D9-571D5A51B32E}" type="sibTrans" cxnId="{CB34F6F1-9F71-45E3-A21A-3DE1CC74BAEA}">
      <dgm:prSet/>
      <dgm:spPr/>
      <dgm:t>
        <a:bodyPr/>
        <a:lstStyle/>
        <a:p>
          <a:endParaRPr lang="en-US"/>
        </a:p>
      </dgm:t>
    </dgm:pt>
    <dgm:pt modelId="{D1211888-64D3-44ED-9E9E-6BDD72E97416}">
      <dgm:prSet/>
      <dgm:spPr/>
      <dgm:t>
        <a:bodyPr/>
        <a:lstStyle/>
        <a:p>
          <a:r>
            <a:rPr lang="en-US"/>
            <a:t>Preserve integrity.</a:t>
          </a:r>
        </a:p>
      </dgm:t>
    </dgm:pt>
    <dgm:pt modelId="{102257EE-E8D9-494A-9A07-648E69DB3F6C}" type="parTrans" cxnId="{3E69366C-126A-4D2E-9043-CBB894C578CB}">
      <dgm:prSet/>
      <dgm:spPr/>
      <dgm:t>
        <a:bodyPr/>
        <a:lstStyle/>
        <a:p>
          <a:endParaRPr lang="en-US"/>
        </a:p>
      </dgm:t>
    </dgm:pt>
    <dgm:pt modelId="{80B123C8-6E21-4752-91B1-185A2C3E6C2C}" type="sibTrans" cxnId="{3E69366C-126A-4D2E-9043-CBB894C578CB}">
      <dgm:prSet/>
      <dgm:spPr/>
      <dgm:t>
        <a:bodyPr/>
        <a:lstStyle/>
        <a:p>
          <a:endParaRPr lang="en-US"/>
        </a:p>
      </dgm:t>
    </dgm:pt>
    <dgm:pt modelId="{8B4EEAAA-ABA7-4FB6-83AB-B7FD4FE75D3E}">
      <dgm:prSet/>
      <dgm:spPr/>
      <dgm:t>
        <a:bodyPr/>
        <a:lstStyle/>
        <a:p>
          <a:r>
            <a:rPr lang="en-US"/>
            <a:t>Eliminate</a:t>
          </a:r>
        </a:p>
      </dgm:t>
    </dgm:pt>
    <dgm:pt modelId="{6BAE787D-816F-4097-AEFE-EB1AD922D00D}" type="parTrans" cxnId="{4F0F0634-72AE-4FF5-B7A1-85D18CDD4DAE}">
      <dgm:prSet/>
      <dgm:spPr/>
      <dgm:t>
        <a:bodyPr/>
        <a:lstStyle/>
        <a:p>
          <a:endParaRPr lang="en-US"/>
        </a:p>
      </dgm:t>
    </dgm:pt>
    <dgm:pt modelId="{2F6E45C6-F4A6-4A8C-B02C-38C1B7680E18}" type="sibTrans" cxnId="{4F0F0634-72AE-4FF5-B7A1-85D18CDD4DAE}">
      <dgm:prSet/>
      <dgm:spPr/>
      <dgm:t>
        <a:bodyPr/>
        <a:lstStyle/>
        <a:p>
          <a:endParaRPr lang="en-US"/>
        </a:p>
      </dgm:t>
    </dgm:pt>
    <dgm:pt modelId="{596B114A-11BC-435C-80FA-C5C01EFB15BF}">
      <dgm:prSet/>
      <dgm:spPr/>
      <dgm:t>
        <a:bodyPr/>
        <a:lstStyle/>
        <a:p>
          <a:r>
            <a:rPr lang="en-US"/>
            <a:t>Eliminate adverse publicity.</a:t>
          </a:r>
        </a:p>
      </dgm:t>
    </dgm:pt>
    <dgm:pt modelId="{6C65C2B0-FA8C-4309-8738-F3660EFE1A5C}" type="parTrans" cxnId="{0FA71D5E-4DBC-4027-A419-EF518470D7E8}">
      <dgm:prSet/>
      <dgm:spPr/>
      <dgm:t>
        <a:bodyPr/>
        <a:lstStyle/>
        <a:p>
          <a:endParaRPr lang="en-US"/>
        </a:p>
      </dgm:t>
    </dgm:pt>
    <dgm:pt modelId="{5CCAED96-286E-46A1-998D-1988C4A022E7}" type="sibTrans" cxnId="{0FA71D5E-4DBC-4027-A419-EF518470D7E8}">
      <dgm:prSet/>
      <dgm:spPr/>
      <dgm:t>
        <a:bodyPr/>
        <a:lstStyle/>
        <a:p>
          <a:endParaRPr lang="en-US"/>
        </a:p>
      </dgm:t>
    </dgm:pt>
    <dgm:pt modelId="{921EA1A8-EB1B-4EAE-BD9A-BD1DFA9FBA41}">
      <dgm:prSet/>
      <dgm:spPr/>
      <dgm:t>
        <a:bodyPr/>
        <a:lstStyle/>
        <a:p>
          <a:r>
            <a:rPr lang="en-US"/>
            <a:t>Assure</a:t>
          </a:r>
        </a:p>
      </dgm:t>
    </dgm:pt>
    <dgm:pt modelId="{8CEF48D8-889E-4474-830E-3E3E182834B9}" type="parTrans" cxnId="{9A734BFB-8BD2-42E8-8D43-800647C19FDC}">
      <dgm:prSet/>
      <dgm:spPr/>
      <dgm:t>
        <a:bodyPr/>
        <a:lstStyle/>
        <a:p>
          <a:endParaRPr lang="en-US"/>
        </a:p>
      </dgm:t>
    </dgm:pt>
    <dgm:pt modelId="{5CC995FB-84B8-4003-AB3D-100D854C604F}" type="sibTrans" cxnId="{9A734BFB-8BD2-42E8-8D43-800647C19FDC}">
      <dgm:prSet/>
      <dgm:spPr/>
      <dgm:t>
        <a:bodyPr/>
        <a:lstStyle/>
        <a:p>
          <a:endParaRPr lang="en-US"/>
        </a:p>
      </dgm:t>
    </dgm:pt>
    <dgm:pt modelId="{E0EBB145-1B29-48B1-8410-60E134BBAD4D}">
      <dgm:prSet/>
      <dgm:spPr/>
      <dgm:t>
        <a:bodyPr/>
        <a:lstStyle/>
        <a:p>
          <a:r>
            <a:rPr lang="en-US"/>
            <a:t>Assure public confidence.</a:t>
          </a:r>
        </a:p>
      </dgm:t>
    </dgm:pt>
    <dgm:pt modelId="{0C267572-FFC4-461C-B153-985C9BD8BB48}" type="parTrans" cxnId="{C03A725D-D76C-46E5-A7B7-C7B7872575B3}">
      <dgm:prSet/>
      <dgm:spPr/>
      <dgm:t>
        <a:bodyPr/>
        <a:lstStyle/>
        <a:p>
          <a:endParaRPr lang="en-US"/>
        </a:p>
      </dgm:t>
    </dgm:pt>
    <dgm:pt modelId="{83AF0783-3688-4295-BA50-1FB78D122C13}" type="sibTrans" cxnId="{C03A725D-D76C-46E5-A7B7-C7B7872575B3}">
      <dgm:prSet/>
      <dgm:spPr/>
      <dgm:t>
        <a:bodyPr/>
        <a:lstStyle/>
        <a:p>
          <a:endParaRPr lang="en-US"/>
        </a:p>
      </dgm:t>
    </dgm:pt>
    <dgm:pt modelId="{0DCFC698-3278-4CDF-8CD4-4E5B5CF1F4DB}" type="pres">
      <dgm:prSet presAssocID="{4A867B63-A5E7-4E38-8EC8-8B747B19F8BD}" presName="Name0" presStyleCnt="0">
        <dgm:presLayoutVars>
          <dgm:dir/>
          <dgm:animLvl val="lvl"/>
          <dgm:resizeHandles val="exact"/>
        </dgm:presLayoutVars>
      </dgm:prSet>
      <dgm:spPr/>
    </dgm:pt>
    <dgm:pt modelId="{078FF5CB-9D7F-4C5B-890D-CD89105E28CE}" type="pres">
      <dgm:prSet presAssocID="{5183ACB7-247A-410C-AD21-06BF86FFD205}" presName="linNode" presStyleCnt="0"/>
      <dgm:spPr/>
    </dgm:pt>
    <dgm:pt modelId="{6F366F65-20B2-4CD6-BDDF-83A385698855}" type="pres">
      <dgm:prSet presAssocID="{5183ACB7-247A-410C-AD21-06BF86FFD205}" presName="parentText" presStyleLbl="alignNode1" presStyleIdx="0" presStyleCnt="8">
        <dgm:presLayoutVars>
          <dgm:chMax val="1"/>
          <dgm:bulletEnabled/>
        </dgm:presLayoutVars>
      </dgm:prSet>
      <dgm:spPr/>
    </dgm:pt>
    <dgm:pt modelId="{E8327F3C-C9DC-4F8C-A031-EE193BC7730A}" type="pres">
      <dgm:prSet presAssocID="{5183ACB7-247A-410C-AD21-06BF86FFD205}" presName="descendantText" presStyleLbl="alignAccFollowNode1" presStyleIdx="0" presStyleCnt="8">
        <dgm:presLayoutVars>
          <dgm:bulletEnabled/>
        </dgm:presLayoutVars>
      </dgm:prSet>
      <dgm:spPr/>
    </dgm:pt>
    <dgm:pt modelId="{A6F94C39-0B26-4E7B-BCDD-471E80065F24}" type="pres">
      <dgm:prSet presAssocID="{A082814E-4257-4303-91BF-5F66813A03E7}" presName="sp" presStyleCnt="0"/>
      <dgm:spPr/>
    </dgm:pt>
    <dgm:pt modelId="{AED5F350-D8C4-41BE-ABB3-6764B20886FA}" type="pres">
      <dgm:prSet presAssocID="{3D0284E3-6228-462F-912C-453DA1536779}" presName="linNode" presStyleCnt="0"/>
      <dgm:spPr/>
    </dgm:pt>
    <dgm:pt modelId="{507FC7DD-5619-420C-80D5-6A15673CA437}" type="pres">
      <dgm:prSet presAssocID="{3D0284E3-6228-462F-912C-453DA1536779}" presName="parentText" presStyleLbl="alignNode1" presStyleIdx="1" presStyleCnt="8">
        <dgm:presLayoutVars>
          <dgm:chMax val="1"/>
          <dgm:bulletEnabled/>
        </dgm:presLayoutVars>
      </dgm:prSet>
      <dgm:spPr/>
    </dgm:pt>
    <dgm:pt modelId="{AE37FEA6-FF7F-4388-84FA-39DBBA9DA2C0}" type="pres">
      <dgm:prSet presAssocID="{3D0284E3-6228-462F-912C-453DA1536779}" presName="descendantText" presStyleLbl="alignAccFollowNode1" presStyleIdx="1" presStyleCnt="8">
        <dgm:presLayoutVars>
          <dgm:bulletEnabled/>
        </dgm:presLayoutVars>
      </dgm:prSet>
      <dgm:spPr/>
    </dgm:pt>
    <dgm:pt modelId="{A6FD46CE-3030-418E-BB60-F3B6AAE787DE}" type="pres">
      <dgm:prSet presAssocID="{29BF51F1-0D93-411B-B5ED-BCCF78ECBFF0}" presName="sp" presStyleCnt="0"/>
      <dgm:spPr/>
    </dgm:pt>
    <dgm:pt modelId="{A61C7145-5CB6-4BFD-A91E-34C8A8851BA1}" type="pres">
      <dgm:prSet presAssocID="{06C9AA2C-1E81-4903-B034-460BB04733B0}" presName="linNode" presStyleCnt="0"/>
      <dgm:spPr/>
    </dgm:pt>
    <dgm:pt modelId="{CA14162A-745D-4F97-9437-DEBB86DC8A16}" type="pres">
      <dgm:prSet presAssocID="{06C9AA2C-1E81-4903-B034-460BB04733B0}" presName="parentText" presStyleLbl="alignNode1" presStyleIdx="2" presStyleCnt="8">
        <dgm:presLayoutVars>
          <dgm:chMax val="1"/>
          <dgm:bulletEnabled/>
        </dgm:presLayoutVars>
      </dgm:prSet>
      <dgm:spPr/>
    </dgm:pt>
    <dgm:pt modelId="{505B5A72-8E71-4D27-BDEC-6D43C60A14E7}" type="pres">
      <dgm:prSet presAssocID="{06C9AA2C-1E81-4903-B034-460BB04733B0}" presName="descendantText" presStyleLbl="alignAccFollowNode1" presStyleIdx="2" presStyleCnt="8">
        <dgm:presLayoutVars>
          <dgm:bulletEnabled/>
        </dgm:presLayoutVars>
      </dgm:prSet>
      <dgm:spPr/>
    </dgm:pt>
    <dgm:pt modelId="{3858B270-B792-40F2-B4D6-E9DAE98D03F9}" type="pres">
      <dgm:prSet presAssocID="{8C787269-0F7D-4AFD-A074-11BCEACE0FE8}" presName="sp" presStyleCnt="0"/>
      <dgm:spPr/>
    </dgm:pt>
    <dgm:pt modelId="{4DA3B0C2-EB0D-452C-A238-4E2747FC4AAB}" type="pres">
      <dgm:prSet presAssocID="{EC314FE1-E03A-46B4-A250-E5A639087626}" presName="linNode" presStyleCnt="0"/>
      <dgm:spPr/>
    </dgm:pt>
    <dgm:pt modelId="{F832C366-C5E4-4A4C-9EF1-726A563501D8}" type="pres">
      <dgm:prSet presAssocID="{EC314FE1-E03A-46B4-A250-E5A639087626}" presName="parentText" presStyleLbl="alignNode1" presStyleIdx="3" presStyleCnt="8">
        <dgm:presLayoutVars>
          <dgm:chMax val="1"/>
          <dgm:bulletEnabled/>
        </dgm:presLayoutVars>
      </dgm:prSet>
      <dgm:spPr/>
    </dgm:pt>
    <dgm:pt modelId="{5933EAF8-3272-4CEB-9E35-8B3508C377AF}" type="pres">
      <dgm:prSet presAssocID="{EC314FE1-E03A-46B4-A250-E5A639087626}" presName="descendantText" presStyleLbl="alignAccFollowNode1" presStyleIdx="3" presStyleCnt="8">
        <dgm:presLayoutVars>
          <dgm:bulletEnabled/>
        </dgm:presLayoutVars>
      </dgm:prSet>
      <dgm:spPr/>
    </dgm:pt>
    <dgm:pt modelId="{1B05CBD7-03DA-4DD2-8BFA-8F29C76A8E58}" type="pres">
      <dgm:prSet presAssocID="{72B11705-FB17-4396-BF21-9EA4E6A303B9}" presName="sp" presStyleCnt="0"/>
      <dgm:spPr/>
    </dgm:pt>
    <dgm:pt modelId="{A9F52663-9EFE-455E-8916-B2CCA0936779}" type="pres">
      <dgm:prSet presAssocID="{79303BCC-43A9-4C08-9856-8D9BE69DF1E9}" presName="linNode" presStyleCnt="0"/>
      <dgm:spPr/>
    </dgm:pt>
    <dgm:pt modelId="{6D4C562F-58C3-4C3C-A86E-8A7EEE72367E}" type="pres">
      <dgm:prSet presAssocID="{79303BCC-43A9-4C08-9856-8D9BE69DF1E9}" presName="parentText" presStyleLbl="alignNode1" presStyleIdx="4" presStyleCnt="8">
        <dgm:presLayoutVars>
          <dgm:chMax val="1"/>
          <dgm:bulletEnabled/>
        </dgm:presLayoutVars>
      </dgm:prSet>
      <dgm:spPr/>
    </dgm:pt>
    <dgm:pt modelId="{EF686496-BC51-4DF8-8ECB-523D70F1DC5B}" type="pres">
      <dgm:prSet presAssocID="{79303BCC-43A9-4C08-9856-8D9BE69DF1E9}" presName="descendantText" presStyleLbl="alignAccFollowNode1" presStyleIdx="4" presStyleCnt="8">
        <dgm:presLayoutVars>
          <dgm:bulletEnabled/>
        </dgm:presLayoutVars>
      </dgm:prSet>
      <dgm:spPr/>
    </dgm:pt>
    <dgm:pt modelId="{9D404F43-CEE1-4237-A6C2-81C0442476CF}" type="pres">
      <dgm:prSet presAssocID="{61BE1550-2B69-43B3-8D95-CD1D19FE06EF}" presName="sp" presStyleCnt="0"/>
      <dgm:spPr/>
    </dgm:pt>
    <dgm:pt modelId="{A1D2FD98-1436-498D-8079-A61E37534A46}" type="pres">
      <dgm:prSet presAssocID="{85E25E10-CC1B-4C26-BFCC-FD70FBAD4E27}" presName="linNode" presStyleCnt="0"/>
      <dgm:spPr/>
    </dgm:pt>
    <dgm:pt modelId="{8ABD8DBC-470D-41FE-A259-12261D06F2B5}" type="pres">
      <dgm:prSet presAssocID="{85E25E10-CC1B-4C26-BFCC-FD70FBAD4E27}" presName="parentText" presStyleLbl="alignNode1" presStyleIdx="5" presStyleCnt="8">
        <dgm:presLayoutVars>
          <dgm:chMax val="1"/>
          <dgm:bulletEnabled/>
        </dgm:presLayoutVars>
      </dgm:prSet>
      <dgm:spPr/>
    </dgm:pt>
    <dgm:pt modelId="{CCFAB6C8-C7F0-47FE-AB0D-BEDFACA94B76}" type="pres">
      <dgm:prSet presAssocID="{85E25E10-CC1B-4C26-BFCC-FD70FBAD4E27}" presName="descendantText" presStyleLbl="alignAccFollowNode1" presStyleIdx="5" presStyleCnt="8">
        <dgm:presLayoutVars>
          <dgm:bulletEnabled/>
        </dgm:presLayoutVars>
      </dgm:prSet>
      <dgm:spPr/>
    </dgm:pt>
    <dgm:pt modelId="{D05DAFF7-F372-4050-A4C2-8015A770C49D}" type="pres">
      <dgm:prSet presAssocID="{B698FB95-B09D-4C35-92D9-571D5A51B32E}" presName="sp" presStyleCnt="0"/>
      <dgm:spPr/>
    </dgm:pt>
    <dgm:pt modelId="{2AE682AB-040F-4596-ABE7-488DD4E1BFFB}" type="pres">
      <dgm:prSet presAssocID="{8B4EEAAA-ABA7-4FB6-83AB-B7FD4FE75D3E}" presName="linNode" presStyleCnt="0"/>
      <dgm:spPr/>
    </dgm:pt>
    <dgm:pt modelId="{06694701-6AB4-4AED-B6E6-83A3C6AFE8C8}" type="pres">
      <dgm:prSet presAssocID="{8B4EEAAA-ABA7-4FB6-83AB-B7FD4FE75D3E}" presName="parentText" presStyleLbl="alignNode1" presStyleIdx="6" presStyleCnt="8">
        <dgm:presLayoutVars>
          <dgm:chMax val="1"/>
          <dgm:bulletEnabled/>
        </dgm:presLayoutVars>
      </dgm:prSet>
      <dgm:spPr/>
    </dgm:pt>
    <dgm:pt modelId="{D936E8D1-6595-4A53-9B18-55CAB110DA54}" type="pres">
      <dgm:prSet presAssocID="{8B4EEAAA-ABA7-4FB6-83AB-B7FD4FE75D3E}" presName="descendantText" presStyleLbl="alignAccFollowNode1" presStyleIdx="6" presStyleCnt="8">
        <dgm:presLayoutVars>
          <dgm:bulletEnabled/>
        </dgm:presLayoutVars>
      </dgm:prSet>
      <dgm:spPr/>
    </dgm:pt>
    <dgm:pt modelId="{D693873D-CD9E-43D8-8C55-87748AAAC399}" type="pres">
      <dgm:prSet presAssocID="{2F6E45C6-F4A6-4A8C-B02C-38C1B7680E18}" presName="sp" presStyleCnt="0"/>
      <dgm:spPr/>
    </dgm:pt>
    <dgm:pt modelId="{3BEB46E9-D64F-47D1-89C2-7F4234351084}" type="pres">
      <dgm:prSet presAssocID="{921EA1A8-EB1B-4EAE-BD9A-BD1DFA9FBA41}" presName="linNode" presStyleCnt="0"/>
      <dgm:spPr/>
    </dgm:pt>
    <dgm:pt modelId="{3EF856F8-DC8D-4B94-AF47-EF7809DE2EB7}" type="pres">
      <dgm:prSet presAssocID="{921EA1A8-EB1B-4EAE-BD9A-BD1DFA9FBA41}" presName="parentText" presStyleLbl="alignNode1" presStyleIdx="7" presStyleCnt="8">
        <dgm:presLayoutVars>
          <dgm:chMax val="1"/>
          <dgm:bulletEnabled/>
        </dgm:presLayoutVars>
      </dgm:prSet>
      <dgm:spPr/>
    </dgm:pt>
    <dgm:pt modelId="{31AE8235-E0E7-4317-B5D9-DD997C7A0E4F}" type="pres">
      <dgm:prSet presAssocID="{921EA1A8-EB1B-4EAE-BD9A-BD1DFA9FBA41}" presName="descendantText" presStyleLbl="alignAccFollowNode1" presStyleIdx="7" presStyleCnt="8">
        <dgm:presLayoutVars>
          <dgm:bulletEnabled/>
        </dgm:presLayoutVars>
      </dgm:prSet>
      <dgm:spPr/>
    </dgm:pt>
  </dgm:ptLst>
  <dgm:cxnLst>
    <dgm:cxn modelId="{986E0F10-38EC-4498-8BCE-635DCE65DD31}" srcId="{4A867B63-A5E7-4E38-8EC8-8B747B19F8BD}" destId="{EC314FE1-E03A-46B4-A250-E5A639087626}" srcOrd="3" destOrd="0" parTransId="{6F5EADA6-8EFF-44BA-A632-E713C79E7310}" sibTransId="{72B11705-FB17-4396-BF21-9EA4E6A303B9}"/>
    <dgm:cxn modelId="{52ABFB13-314F-443D-802F-205A28B3F38A}" type="presOf" srcId="{D1211888-64D3-44ED-9E9E-6BDD72E97416}" destId="{CCFAB6C8-C7F0-47FE-AB0D-BEDFACA94B76}" srcOrd="0" destOrd="0" presId="urn:microsoft.com/office/officeart/2016/7/layout/VerticalSolidActionList"/>
    <dgm:cxn modelId="{B98C5B17-D089-4348-B437-015A5C5C0D8F}" type="presOf" srcId="{79303BCC-43A9-4C08-9856-8D9BE69DF1E9}" destId="{6D4C562F-58C3-4C3C-A86E-8A7EEE72367E}" srcOrd="0" destOrd="0" presId="urn:microsoft.com/office/officeart/2016/7/layout/VerticalSolidActionList"/>
    <dgm:cxn modelId="{74388917-3883-4D40-B516-B92A9E9183B8}" srcId="{4A867B63-A5E7-4E38-8EC8-8B747B19F8BD}" destId="{3D0284E3-6228-462F-912C-453DA1536779}" srcOrd="1" destOrd="0" parTransId="{991FE611-D2B2-4A6A-8CBF-A868DCC830E7}" sibTransId="{29BF51F1-0D93-411B-B5ED-BCCF78ECBFF0}"/>
    <dgm:cxn modelId="{EA18081D-013D-41F6-BAC4-67B57E86A5AC}" type="presOf" srcId="{5183ACB7-247A-410C-AD21-06BF86FFD205}" destId="{6F366F65-20B2-4CD6-BDDF-83A385698855}" srcOrd="0" destOrd="0" presId="urn:microsoft.com/office/officeart/2016/7/layout/VerticalSolidActionList"/>
    <dgm:cxn modelId="{2620E81E-DF13-4729-9814-3D39EF93EDDD}" type="presOf" srcId="{5831A1DF-3B51-46B7-898D-0B0DD3068AF8}" destId="{EF686496-BC51-4DF8-8ECB-523D70F1DC5B}" srcOrd="0" destOrd="0" presId="urn:microsoft.com/office/officeart/2016/7/layout/VerticalSolidActionList"/>
    <dgm:cxn modelId="{F1396925-099E-4396-999F-BC4E244F8A7B}" type="presOf" srcId="{04754A9F-5FAA-42F4-B010-D6B665ABFDDE}" destId="{5933EAF8-3272-4CEB-9E35-8B3508C377AF}" srcOrd="0" destOrd="0" presId="urn:microsoft.com/office/officeart/2016/7/layout/VerticalSolidActionList"/>
    <dgm:cxn modelId="{0FF6E427-C66A-4BA7-9EE0-CEF366C494CE}" srcId="{4A867B63-A5E7-4E38-8EC8-8B747B19F8BD}" destId="{06C9AA2C-1E81-4903-B034-460BB04733B0}" srcOrd="2" destOrd="0" parTransId="{2CDAE94B-0E39-41EA-B41B-FDE6D4A397CB}" sibTransId="{8C787269-0F7D-4AFD-A074-11BCEACE0FE8}"/>
    <dgm:cxn modelId="{8764282F-015A-40F1-A426-F70C57C4E558}" type="presOf" srcId="{EC314FE1-E03A-46B4-A250-E5A639087626}" destId="{F832C366-C5E4-4A4C-9EF1-726A563501D8}" srcOrd="0" destOrd="0" presId="urn:microsoft.com/office/officeart/2016/7/layout/VerticalSolidActionList"/>
    <dgm:cxn modelId="{4F0F0634-72AE-4FF5-B7A1-85D18CDD4DAE}" srcId="{4A867B63-A5E7-4E38-8EC8-8B747B19F8BD}" destId="{8B4EEAAA-ABA7-4FB6-83AB-B7FD4FE75D3E}" srcOrd="6" destOrd="0" parTransId="{6BAE787D-816F-4097-AEFE-EB1AD922D00D}" sibTransId="{2F6E45C6-F4A6-4A8C-B02C-38C1B7680E18}"/>
    <dgm:cxn modelId="{27639D34-4471-45EE-8C48-0838DA25AAB3}" type="presOf" srcId="{85E25E10-CC1B-4C26-BFCC-FD70FBAD4E27}" destId="{8ABD8DBC-470D-41FE-A259-12261D06F2B5}" srcOrd="0" destOrd="0" presId="urn:microsoft.com/office/officeart/2016/7/layout/VerticalSolidActionList"/>
    <dgm:cxn modelId="{776A743C-2A51-4176-80A5-68E6C74BC478}" srcId="{EC314FE1-E03A-46B4-A250-E5A639087626}" destId="{04754A9F-5FAA-42F4-B010-D6B665ABFDDE}" srcOrd="0" destOrd="0" parTransId="{842BEEF5-32D2-43A9-B2D6-17764AA1F5CF}" sibTransId="{34E9FA70-6855-47CF-8E9B-7F0AA882F836}"/>
    <dgm:cxn modelId="{C03A725D-D76C-46E5-A7B7-C7B7872575B3}" srcId="{921EA1A8-EB1B-4EAE-BD9A-BD1DFA9FBA41}" destId="{E0EBB145-1B29-48B1-8410-60E134BBAD4D}" srcOrd="0" destOrd="0" parTransId="{0C267572-FFC4-461C-B153-985C9BD8BB48}" sibTransId="{83AF0783-3688-4295-BA50-1FB78D122C13}"/>
    <dgm:cxn modelId="{0FA71D5E-4DBC-4027-A419-EF518470D7E8}" srcId="{8B4EEAAA-ABA7-4FB6-83AB-B7FD4FE75D3E}" destId="{596B114A-11BC-435C-80FA-C5C01EFB15BF}" srcOrd="0" destOrd="0" parTransId="{6C65C2B0-FA8C-4309-8738-F3660EFE1A5C}" sibTransId="{5CCAED96-286E-46A1-998D-1988C4A022E7}"/>
    <dgm:cxn modelId="{AF38FD5F-FBD3-44DD-AD7F-0A70FCC12514}" type="presOf" srcId="{596B114A-11BC-435C-80FA-C5C01EFB15BF}" destId="{D936E8D1-6595-4A53-9B18-55CAB110DA54}" srcOrd="0" destOrd="0" presId="urn:microsoft.com/office/officeart/2016/7/layout/VerticalSolidActionList"/>
    <dgm:cxn modelId="{03996666-3E99-4B45-AAAC-FD18E3EA8142}" type="presOf" srcId="{AA55CCD9-4952-4110-8D09-24FCAD1A0AE3}" destId="{AE37FEA6-FF7F-4388-84FA-39DBBA9DA2C0}" srcOrd="0" destOrd="0" presId="urn:microsoft.com/office/officeart/2016/7/layout/VerticalSolidActionList"/>
    <dgm:cxn modelId="{427F4C6A-BA92-4367-990A-87F9B9FAAF43}" srcId="{3D0284E3-6228-462F-912C-453DA1536779}" destId="{AA55CCD9-4952-4110-8D09-24FCAD1A0AE3}" srcOrd="0" destOrd="0" parTransId="{E7D5636B-516A-4CA1-89B7-FFDF0336BD46}" sibTransId="{B85836DA-8F63-43A2-86CC-09FDFEE00F4C}"/>
    <dgm:cxn modelId="{8273944B-C6DA-444E-A04A-A4F57D8E9A7D}" srcId="{4A867B63-A5E7-4E38-8EC8-8B747B19F8BD}" destId="{79303BCC-43A9-4C08-9856-8D9BE69DF1E9}" srcOrd="4" destOrd="0" parTransId="{69AE32A2-98C9-46BB-B4C3-68DB4BBFB899}" sibTransId="{61BE1550-2B69-43B3-8D95-CD1D19FE06EF}"/>
    <dgm:cxn modelId="{3E69366C-126A-4D2E-9043-CBB894C578CB}" srcId="{85E25E10-CC1B-4C26-BFCC-FD70FBAD4E27}" destId="{D1211888-64D3-44ED-9E9E-6BDD72E97416}" srcOrd="0" destOrd="0" parTransId="{102257EE-E8D9-494A-9A07-648E69DB3F6C}" sibTransId="{80B123C8-6E21-4752-91B1-185A2C3E6C2C}"/>
    <dgm:cxn modelId="{BCAFB556-11FC-46AC-B4AE-D534D18BCD2E}" type="presOf" srcId="{E0EBB145-1B29-48B1-8410-60E134BBAD4D}" destId="{31AE8235-E0E7-4317-B5D9-DD997C7A0E4F}" srcOrd="0" destOrd="0" presId="urn:microsoft.com/office/officeart/2016/7/layout/VerticalSolidActionList"/>
    <dgm:cxn modelId="{367D5B5A-221C-42F9-AC46-188EEA8D555B}" type="presOf" srcId="{8F40BC06-7D6B-4A74-82DC-E5728DC3AA37}" destId="{505B5A72-8E71-4D27-BDEC-6D43C60A14E7}" srcOrd="0" destOrd="0" presId="urn:microsoft.com/office/officeart/2016/7/layout/VerticalSolidActionList"/>
    <dgm:cxn modelId="{3E90EE89-51CC-40B3-AEAF-A486DB119E60}" srcId="{5183ACB7-247A-410C-AD21-06BF86FFD205}" destId="{D47E02A1-4F9C-4BE1-9ABA-EF0A44CCA29E}" srcOrd="0" destOrd="0" parTransId="{65044217-11BB-4172-B6AA-B79041422B77}" sibTransId="{6054B6B2-AFB5-4014-A931-96301925C434}"/>
    <dgm:cxn modelId="{27F2B68A-C2E7-4A1B-801A-424C5ABF9D65}" type="presOf" srcId="{06C9AA2C-1E81-4903-B034-460BB04733B0}" destId="{CA14162A-745D-4F97-9437-DEBB86DC8A16}" srcOrd="0" destOrd="0" presId="urn:microsoft.com/office/officeart/2016/7/layout/VerticalSolidActionList"/>
    <dgm:cxn modelId="{C49868A4-4449-4EBE-9473-5B298786FD5C}" type="presOf" srcId="{D47E02A1-4F9C-4BE1-9ABA-EF0A44CCA29E}" destId="{E8327F3C-C9DC-4F8C-A031-EE193BC7730A}" srcOrd="0" destOrd="0" presId="urn:microsoft.com/office/officeart/2016/7/layout/VerticalSolidActionList"/>
    <dgm:cxn modelId="{F41E53A4-9337-4303-805A-045EB4CFC9F9}" type="presOf" srcId="{8B4EEAAA-ABA7-4FB6-83AB-B7FD4FE75D3E}" destId="{06694701-6AB4-4AED-B6E6-83A3C6AFE8C8}" srcOrd="0" destOrd="0" presId="urn:microsoft.com/office/officeart/2016/7/layout/VerticalSolidActionList"/>
    <dgm:cxn modelId="{5A6C86B3-0AA0-49D6-9DAC-F2470DD2FBA8}" type="presOf" srcId="{4A867B63-A5E7-4E38-8EC8-8B747B19F8BD}" destId="{0DCFC698-3278-4CDF-8CD4-4E5B5CF1F4DB}" srcOrd="0" destOrd="0" presId="urn:microsoft.com/office/officeart/2016/7/layout/VerticalSolidActionList"/>
    <dgm:cxn modelId="{D46FD4C2-FBD7-4BCF-947A-9B2FD8D7F72E}" srcId="{06C9AA2C-1E81-4903-B034-460BB04733B0}" destId="{8F40BC06-7D6B-4A74-82DC-E5728DC3AA37}" srcOrd="0" destOrd="0" parTransId="{13BBA067-1720-466B-9970-9BC4AD80A942}" sibTransId="{A2290802-1F54-4551-8298-596CAC785198}"/>
    <dgm:cxn modelId="{FA28ADC9-AC99-4079-BE09-4A1D994C904C}" type="presOf" srcId="{921EA1A8-EB1B-4EAE-BD9A-BD1DFA9FBA41}" destId="{3EF856F8-DC8D-4B94-AF47-EF7809DE2EB7}" srcOrd="0" destOrd="0" presId="urn:microsoft.com/office/officeart/2016/7/layout/VerticalSolidActionList"/>
    <dgm:cxn modelId="{E257F4EC-56C7-4677-A364-75BEF958BA50}" type="presOf" srcId="{3D0284E3-6228-462F-912C-453DA1536779}" destId="{507FC7DD-5619-420C-80D5-6A15673CA437}" srcOrd="0" destOrd="0" presId="urn:microsoft.com/office/officeart/2016/7/layout/VerticalSolidActionList"/>
    <dgm:cxn modelId="{4A6EEFF0-F7FE-4CB2-B60D-1236585CF406}" srcId="{79303BCC-43A9-4C08-9856-8D9BE69DF1E9}" destId="{5831A1DF-3B51-46B7-898D-0B0DD3068AF8}" srcOrd="0" destOrd="0" parTransId="{4C67943A-26FB-4F81-83FE-B2547375647D}" sibTransId="{4739C0FB-8305-4E5D-A77D-1C1C9E9D6BCD}"/>
    <dgm:cxn modelId="{CB34F6F1-9F71-45E3-A21A-3DE1CC74BAEA}" srcId="{4A867B63-A5E7-4E38-8EC8-8B747B19F8BD}" destId="{85E25E10-CC1B-4C26-BFCC-FD70FBAD4E27}" srcOrd="5" destOrd="0" parTransId="{7BB16A6A-FD82-4DD2-A64B-D7338FFB4BE5}" sibTransId="{B698FB95-B09D-4C35-92D9-571D5A51B32E}"/>
    <dgm:cxn modelId="{1E7A27F7-6383-4147-A4CC-ED18F6763A02}" srcId="{4A867B63-A5E7-4E38-8EC8-8B747B19F8BD}" destId="{5183ACB7-247A-410C-AD21-06BF86FFD205}" srcOrd="0" destOrd="0" parTransId="{F170CA41-8821-4E10-A266-1AAB9F98277C}" sibTransId="{A082814E-4257-4303-91BF-5F66813A03E7}"/>
    <dgm:cxn modelId="{9A734BFB-8BD2-42E8-8D43-800647C19FDC}" srcId="{4A867B63-A5E7-4E38-8EC8-8B747B19F8BD}" destId="{921EA1A8-EB1B-4EAE-BD9A-BD1DFA9FBA41}" srcOrd="7" destOrd="0" parTransId="{8CEF48D8-889E-4474-830E-3E3E182834B9}" sibTransId="{5CC995FB-84B8-4003-AB3D-100D854C604F}"/>
    <dgm:cxn modelId="{677BC090-25D1-48E6-9DD1-AB40CA9DF8F2}" type="presParOf" srcId="{0DCFC698-3278-4CDF-8CD4-4E5B5CF1F4DB}" destId="{078FF5CB-9D7F-4C5B-890D-CD89105E28CE}" srcOrd="0" destOrd="0" presId="urn:microsoft.com/office/officeart/2016/7/layout/VerticalSolidActionList"/>
    <dgm:cxn modelId="{AC7FF265-F27F-42FD-8E7F-8C3E46707B31}" type="presParOf" srcId="{078FF5CB-9D7F-4C5B-890D-CD89105E28CE}" destId="{6F366F65-20B2-4CD6-BDDF-83A385698855}" srcOrd="0" destOrd="0" presId="urn:microsoft.com/office/officeart/2016/7/layout/VerticalSolidActionList"/>
    <dgm:cxn modelId="{ABCAF0C0-C43C-4ABA-91D5-7A68A0861D54}" type="presParOf" srcId="{078FF5CB-9D7F-4C5B-890D-CD89105E28CE}" destId="{E8327F3C-C9DC-4F8C-A031-EE193BC7730A}" srcOrd="1" destOrd="0" presId="urn:microsoft.com/office/officeart/2016/7/layout/VerticalSolidActionList"/>
    <dgm:cxn modelId="{67A21952-3A93-405C-9672-1EB57A697D88}" type="presParOf" srcId="{0DCFC698-3278-4CDF-8CD4-4E5B5CF1F4DB}" destId="{A6F94C39-0B26-4E7B-BCDD-471E80065F24}" srcOrd="1" destOrd="0" presId="urn:microsoft.com/office/officeart/2016/7/layout/VerticalSolidActionList"/>
    <dgm:cxn modelId="{47C071BB-4D9B-478B-AD31-30DA6C6BB2D0}" type="presParOf" srcId="{0DCFC698-3278-4CDF-8CD4-4E5B5CF1F4DB}" destId="{AED5F350-D8C4-41BE-ABB3-6764B20886FA}" srcOrd="2" destOrd="0" presId="urn:microsoft.com/office/officeart/2016/7/layout/VerticalSolidActionList"/>
    <dgm:cxn modelId="{158ED489-F45D-477D-9CE9-8D756F72150F}" type="presParOf" srcId="{AED5F350-D8C4-41BE-ABB3-6764B20886FA}" destId="{507FC7DD-5619-420C-80D5-6A15673CA437}" srcOrd="0" destOrd="0" presId="urn:microsoft.com/office/officeart/2016/7/layout/VerticalSolidActionList"/>
    <dgm:cxn modelId="{339F36A5-9539-4780-82F0-8B8ACCC92FA4}" type="presParOf" srcId="{AED5F350-D8C4-41BE-ABB3-6764B20886FA}" destId="{AE37FEA6-FF7F-4388-84FA-39DBBA9DA2C0}" srcOrd="1" destOrd="0" presId="urn:microsoft.com/office/officeart/2016/7/layout/VerticalSolidActionList"/>
    <dgm:cxn modelId="{CFF133FB-3109-4686-AFE3-BB7463EB0C2F}" type="presParOf" srcId="{0DCFC698-3278-4CDF-8CD4-4E5B5CF1F4DB}" destId="{A6FD46CE-3030-418E-BB60-F3B6AAE787DE}" srcOrd="3" destOrd="0" presId="urn:microsoft.com/office/officeart/2016/7/layout/VerticalSolidActionList"/>
    <dgm:cxn modelId="{2BCB9606-2F87-4E77-AAC5-45F9DF5DA938}" type="presParOf" srcId="{0DCFC698-3278-4CDF-8CD4-4E5B5CF1F4DB}" destId="{A61C7145-5CB6-4BFD-A91E-34C8A8851BA1}" srcOrd="4" destOrd="0" presId="urn:microsoft.com/office/officeart/2016/7/layout/VerticalSolidActionList"/>
    <dgm:cxn modelId="{B43E70E4-3B39-4C80-9C63-9EBCE0BD294F}" type="presParOf" srcId="{A61C7145-5CB6-4BFD-A91E-34C8A8851BA1}" destId="{CA14162A-745D-4F97-9437-DEBB86DC8A16}" srcOrd="0" destOrd="0" presId="urn:microsoft.com/office/officeart/2016/7/layout/VerticalSolidActionList"/>
    <dgm:cxn modelId="{429F06F5-D183-4D7B-A9F2-5F5EC4771E2A}" type="presParOf" srcId="{A61C7145-5CB6-4BFD-A91E-34C8A8851BA1}" destId="{505B5A72-8E71-4D27-BDEC-6D43C60A14E7}" srcOrd="1" destOrd="0" presId="urn:microsoft.com/office/officeart/2016/7/layout/VerticalSolidActionList"/>
    <dgm:cxn modelId="{EA06D16F-E06B-42C0-9455-8AA9CB90C998}" type="presParOf" srcId="{0DCFC698-3278-4CDF-8CD4-4E5B5CF1F4DB}" destId="{3858B270-B792-40F2-B4D6-E9DAE98D03F9}" srcOrd="5" destOrd="0" presId="urn:microsoft.com/office/officeart/2016/7/layout/VerticalSolidActionList"/>
    <dgm:cxn modelId="{193298C0-373D-4919-9D7D-BE09109686CF}" type="presParOf" srcId="{0DCFC698-3278-4CDF-8CD4-4E5B5CF1F4DB}" destId="{4DA3B0C2-EB0D-452C-A238-4E2747FC4AAB}" srcOrd="6" destOrd="0" presId="urn:microsoft.com/office/officeart/2016/7/layout/VerticalSolidActionList"/>
    <dgm:cxn modelId="{DDE98979-09BF-4AF2-8D8E-9A4CDBAE9F5E}" type="presParOf" srcId="{4DA3B0C2-EB0D-452C-A238-4E2747FC4AAB}" destId="{F832C366-C5E4-4A4C-9EF1-726A563501D8}" srcOrd="0" destOrd="0" presId="urn:microsoft.com/office/officeart/2016/7/layout/VerticalSolidActionList"/>
    <dgm:cxn modelId="{55D250A8-D5D9-4920-ADBA-2C6655842A00}" type="presParOf" srcId="{4DA3B0C2-EB0D-452C-A238-4E2747FC4AAB}" destId="{5933EAF8-3272-4CEB-9E35-8B3508C377AF}" srcOrd="1" destOrd="0" presId="urn:microsoft.com/office/officeart/2016/7/layout/VerticalSolidActionList"/>
    <dgm:cxn modelId="{0A703EAC-E65A-46BF-A95D-932DC4D676B1}" type="presParOf" srcId="{0DCFC698-3278-4CDF-8CD4-4E5B5CF1F4DB}" destId="{1B05CBD7-03DA-4DD2-8BFA-8F29C76A8E58}" srcOrd="7" destOrd="0" presId="urn:microsoft.com/office/officeart/2016/7/layout/VerticalSolidActionList"/>
    <dgm:cxn modelId="{22FC828F-300F-4D50-85E8-D259165002BE}" type="presParOf" srcId="{0DCFC698-3278-4CDF-8CD4-4E5B5CF1F4DB}" destId="{A9F52663-9EFE-455E-8916-B2CCA0936779}" srcOrd="8" destOrd="0" presId="urn:microsoft.com/office/officeart/2016/7/layout/VerticalSolidActionList"/>
    <dgm:cxn modelId="{FEB47415-C810-43E5-A80B-FDCF651C6212}" type="presParOf" srcId="{A9F52663-9EFE-455E-8916-B2CCA0936779}" destId="{6D4C562F-58C3-4C3C-A86E-8A7EEE72367E}" srcOrd="0" destOrd="0" presId="urn:microsoft.com/office/officeart/2016/7/layout/VerticalSolidActionList"/>
    <dgm:cxn modelId="{188565F2-B5C4-4D05-8DB8-403FB6E2C813}" type="presParOf" srcId="{A9F52663-9EFE-455E-8916-B2CCA0936779}" destId="{EF686496-BC51-4DF8-8ECB-523D70F1DC5B}" srcOrd="1" destOrd="0" presId="urn:microsoft.com/office/officeart/2016/7/layout/VerticalSolidActionList"/>
    <dgm:cxn modelId="{6F1FAFD7-E7D1-450C-AE82-4A5AE7BD95C9}" type="presParOf" srcId="{0DCFC698-3278-4CDF-8CD4-4E5B5CF1F4DB}" destId="{9D404F43-CEE1-4237-A6C2-81C0442476CF}" srcOrd="9" destOrd="0" presId="urn:microsoft.com/office/officeart/2016/7/layout/VerticalSolidActionList"/>
    <dgm:cxn modelId="{8B8ED163-3B5C-491F-AE86-D168AAD085E1}" type="presParOf" srcId="{0DCFC698-3278-4CDF-8CD4-4E5B5CF1F4DB}" destId="{A1D2FD98-1436-498D-8079-A61E37534A46}" srcOrd="10" destOrd="0" presId="urn:microsoft.com/office/officeart/2016/7/layout/VerticalSolidActionList"/>
    <dgm:cxn modelId="{814C1042-7800-432D-BE15-E899C432A9B2}" type="presParOf" srcId="{A1D2FD98-1436-498D-8079-A61E37534A46}" destId="{8ABD8DBC-470D-41FE-A259-12261D06F2B5}" srcOrd="0" destOrd="0" presId="urn:microsoft.com/office/officeart/2016/7/layout/VerticalSolidActionList"/>
    <dgm:cxn modelId="{46E597E3-D129-4423-A03F-E53D8D1DBDFB}" type="presParOf" srcId="{A1D2FD98-1436-498D-8079-A61E37534A46}" destId="{CCFAB6C8-C7F0-47FE-AB0D-BEDFACA94B76}" srcOrd="1" destOrd="0" presId="urn:microsoft.com/office/officeart/2016/7/layout/VerticalSolidActionList"/>
    <dgm:cxn modelId="{03F72191-BB16-4DFF-86A9-8D0E7CBCE668}" type="presParOf" srcId="{0DCFC698-3278-4CDF-8CD4-4E5B5CF1F4DB}" destId="{D05DAFF7-F372-4050-A4C2-8015A770C49D}" srcOrd="11" destOrd="0" presId="urn:microsoft.com/office/officeart/2016/7/layout/VerticalSolidActionList"/>
    <dgm:cxn modelId="{FB52877B-254A-497B-8442-38B7C3E96AC4}" type="presParOf" srcId="{0DCFC698-3278-4CDF-8CD4-4E5B5CF1F4DB}" destId="{2AE682AB-040F-4596-ABE7-488DD4E1BFFB}" srcOrd="12" destOrd="0" presId="urn:microsoft.com/office/officeart/2016/7/layout/VerticalSolidActionList"/>
    <dgm:cxn modelId="{D43F4961-B450-495A-B55C-7610FBD0FFDF}" type="presParOf" srcId="{2AE682AB-040F-4596-ABE7-488DD4E1BFFB}" destId="{06694701-6AB4-4AED-B6E6-83A3C6AFE8C8}" srcOrd="0" destOrd="0" presId="urn:microsoft.com/office/officeart/2016/7/layout/VerticalSolidActionList"/>
    <dgm:cxn modelId="{14B76D52-8A92-4F96-BE3B-39BC429FB6BF}" type="presParOf" srcId="{2AE682AB-040F-4596-ABE7-488DD4E1BFFB}" destId="{D936E8D1-6595-4A53-9B18-55CAB110DA54}" srcOrd="1" destOrd="0" presId="urn:microsoft.com/office/officeart/2016/7/layout/VerticalSolidActionList"/>
    <dgm:cxn modelId="{8882176F-743E-4C61-A81A-3D6A07D59265}" type="presParOf" srcId="{0DCFC698-3278-4CDF-8CD4-4E5B5CF1F4DB}" destId="{D693873D-CD9E-43D8-8C55-87748AAAC399}" srcOrd="13" destOrd="0" presId="urn:microsoft.com/office/officeart/2016/7/layout/VerticalSolidActionList"/>
    <dgm:cxn modelId="{3D296E1B-FEE7-416B-A36E-B34BF8610FC0}" type="presParOf" srcId="{0DCFC698-3278-4CDF-8CD4-4E5B5CF1F4DB}" destId="{3BEB46E9-D64F-47D1-89C2-7F4234351084}" srcOrd="14" destOrd="0" presId="urn:microsoft.com/office/officeart/2016/7/layout/VerticalSolidActionList"/>
    <dgm:cxn modelId="{B84E4538-A9BF-4FCB-854A-A84191B4DBCB}" type="presParOf" srcId="{3BEB46E9-D64F-47D1-89C2-7F4234351084}" destId="{3EF856F8-DC8D-4B94-AF47-EF7809DE2EB7}" srcOrd="0" destOrd="0" presId="urn:microsoft.com/office/officeart/2016/7/layout/VerticalSolidActionList"/>
    <dgm:cxn modelId="{F8D3A6D8-A152-46E0-AFF7-5B58AA06FBFF}" type="presParOf" srcId="{3BEB46E9-D64F-47D1-89C2-7F4234351084}" destId="{31AE8235-E0E7-4317-B5D9-DD997C7A0E4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BBBBEA-8394-426D-89F5-ED8E2DA0D07A}" type="doc">
      <dgm:prSet loTypeId="urn:microsoft.com/office/officeart/2009/3/layout/HorizontalOrganizationChart" loCatId="hierarchy" qsTypeId="urn:microsoft.com/office/officeart/2005/8/quickstyle/simple4" qsCatId="simple" csTypeId="urn:microsoft.com/office/officeart/2005/8/colors/accent3_2" csCatId="accent3" phldr="1"/>
      <dgm:spPr/>
      <dgm:t>
        <a:bodyPr/>
        <a:lstStyle/>
        <a:p>
          <a:endParaRPr lang="en-US"/>
        </a:p>
      </dgm:t>
    </dgm:pt>
    <dgm:pt modelId="{FD407F54-185C-439F-88CA-88D78E44E27D}">
      <dgm:prSet custT="1"/>
      <dgm:spPr/>
      <dgm:t>
        <a:bodyPr/>
        <a:lstStyle/>
        <a:p>
          <a:r>
            <a:rPr lang="en-US" sz="1600"/>
            <a:t>Preventive – Designed to stop an unwanted outcome before it happens.</a:t>
          </a:r>
        </a:p>
      </dgm:t>
    </dgm:pt>
    <dgm:pt modelId="{C8565389-E7F5-4250-9906-BFF03618B28D}" type="parTrans" cxnId="{3BF0A92E-90D5-49ED-9E5A-2BFBE564C14C}">
      <dgm:prSet/>
      <dgm:spPr/>
      <dgm:t>
        <a:bodyPr/>
        <a:lstStyle/>
        <a:p>
          <a:endParaRPr lang="en-US"/>
        </a:p>
      </dgm:t>
    </dgm:pt>
    <dgm:pt modelId="{819A5879-4033-4907-9D08-081B74B690DD}" type="sibTrans" cxnId="{3BF0A92E-90D5-49ED-9E5A-2BFBE564C14C}">
      <dgm:prSet/>
      <dgm:spPr/>
      <dgm:t>
        <a:bodyPr/>
        <a:lstStyle/>
        <a:p>
          <a:endParaRPr lang="en-US"/>
        </a:p>
      </dgm:t>
    </dgm:pt>
    <dgm:pt modelId="{7F7C413B-5A6C-4ED5-BBD9-2CFCF2C49781}">
      <dgm:prSet custT="1"/>
      <dgm:spPr/>
      <dgm:t>
        <a:bodyPr/>
        <a:lstStyle/>
        <a:p>
          <a:r>
            <a:rPr lang="en-US" sz="1600"/>
            <a:t>Reading/understanding policies</a:t>
          </a:r>
        </a:p>
      </dgm:t>
    </dgm:pt>
    <dgm:pt modelId="{A29D37B8-D19B-4F05-97D1-FFB0465CEAE7}" type="parTrans" cxnId="{1F0563AC-689C-4E05-9DAA-540E0DD305F1}">
      <dgm:prSet/>
      <dgm:spPr/>
      <dgm:t>
        <a:bodyPr/>
        <a:lstStyle/>
        <a:p>
          <a:endParaRPr lang="en-US" sz="1600"/>
        </a:p>
      </dgm:t>
    </dgm:pt>
    <dgm:pt modelId="{9B1F1BB9-1A4C-4DFB-A2B7-BED16D1188A7}" type="sibTrans" cxnId="{1F0563AC-689C-4E05-9DAA-540E0DD305F1}">
      <dgm:prSet/>
      <dgm:spPr/>
      <dgm:t>
        <a:bodyPr/>
        <a:lstStyle/>
        <a:p>
          <a:endParaRPr lang="en-US"/>
        </a:p>
      </dgm:t>
    </dgm:pt>
    <dgm:pt modelId="{B6FD6BC4-DBA6-4257-BDC3-61394525CF0B}">
      <dgm:prSet custT="1"/>
      <dgm:spPr/>
      <dgm:t>
        <a:bodyPr/>
        <a:lstStyle/>
        <a:p>
          <a:r>
            <a:rPr lang="en-US" sz="1600"/>
            <a:t>Review/approve purchase orders</a:t>
          </a:r>
        </a:p>
      </dgm:t>
    </dgm:pt>
    <dgm:pt modelId="{C50F0006-DDA0-4A4C-BCBE-55ABB9CA93A4}" type="parTrans" cxnId="{D26AE0BC-9CFB-4580-AFD1-9ADAC86536B1}">
      <dgm:prSet/>
      <dgm:spPr/>
      <dgm:t>
        <a:bodyPr/>
        <a:lstStyle/>
        <a:p>
          <a:endParaRPr lang="en-US" sz="1600"/>
        </a:p>
      </dgm:t>
    </dgm:pt>
    <dgm:pt modelId="{066AF03A-D484-4279-9C01-6905D09AE8BE}" type="sibTrans" cxnId="{D26AE0BC-9CFB-4580-AFD1-9ADAC86536B1}">
      <dgm:prSet/>
      <dgm:spPr/>
      <dgm:t>
        <a:bodyPr/>
        <a:lstStyle/>
        <a:p>
          <a:endParaRPr lang="en-US"/>
        </a:p>
      </dgm:t>
    </dgm:pt>
    <dgm:pt modelId="{EC184E37-5127-4564-BBEF-F37B48D1CBA4}">
      <dgm:prSet custT="1"/>
      <dgm:spPr/>
      <dgm:t>
        <a:bodyPr/>
        <a:lstStyle/>
        <a:p>
          <a:r>
            <a:rPr lang="en-US" sz="1600"/>
            <a:t>Passwords to stop unauthorized access</a:t>
          </a:r>
        </a:p>
      </dgm:t>
    </dgm:pt>
    <dgm:pt modelId="{C2B01158-8B72-41A5-B5C8-FA1E37DDD74B}" type="parTrans" cxnId="{3FE36673-609B-4EA0-9D66-229AB9BB00AB}">
      <dgm:prSet/>
      <dgm:spPr/>
      <dgm:t>
        <a:bodyPr/>
        <a:lstStyle/>
        <a:p>
          <a:endParaRPr lang="en-US" sz="1600"/>
        </a:p>
      </dgm:t>
    </dgm:pt>
    <dgm:pt modelId="{E38AE3C2-607A-403F-B0DA-62494FF29043}" type="sibTrans" cxnId="{3FE36673-609B-4EA0-9D66-229AB9BB00AB}">
      <dgm:prSet/>
      <dgm:spPr/>
      <dgm:t>
        <a:bodyPr/>
        <a:lstStyle/>
        <a:p>
          <a:endParaRPr lang="en-US"/>
        </a:p>
      </dgm:t>
    </dgm:pt>
    <dgm:pt modelId="{2392473B-449C-41D9-B82D-9401DEE07D8F}">
      <dgm:prSet custT="1"/>
      <dgm:spPr/>
      <dgm:t>
        <a:bodyPr/>
        <a:lstStyle/>
        <a:p>
          <a:r>
            <a:rPr lang="en-US" sz="1600"/>
            <a:t>Detective – Designed to find and correct errors that have already occurred.</a:t>
          </a:r>
        </a:p>
      </dgm:t>
    </dgm:pt>
    <dgm:pt modelId="{D2F938FD-034B-4458-9CD6-C310E2929A0A}" type="parTrans" cxnId="{1FE04944-6063-43EC-8BE7-412FE23422D0}">
      <dgm:prSet/>
      <dgm:spPr/>
      <dgm:t>
        <a:bodyPr/>
        <a:lstStyle/>
        <a:p>
          <a:endParaRPr lang="en-US"/>
        </a:p>
      </dgm:t>
    </dgm:pt>
    <dgm:pt modelId="{4ADD20E4-1DA3-4CA8-AD14-521316233CF9}" type="sibTrans" cxnId="{1FE04944-6063-43EC-8BE7-412FE23422D0}">
      <dgm:prSet/>
      <dgm:spPr/>
      <dgm:t>
        <a:bodyPr/>
        <a:lstStyle/>
        <a:p>
          <a:endParaRPr lang="en-US"/>
        </a:p>
      </dgm:t>
    </dgm:pt>
    <dgm:pt modelId="{C52DFD62-4049-4138-B9E5-CE7AE8839F9B}">
      <dgm:prSet custT="1"/>
      <dgm:spPr/>
      <dgm:t>
        <a:bodyPr/>
        <a:lstStyle/>
        <a:p>
          <a:r>
            <a:rPr lang="en-US" sz="1600"/>
            <a:t>Cash counts/reconciliation</a:t>
          </a:r>
        </a:p>
      </dgm:t>
    </dgm:pt>
    <dgm:pt modelId="{27A5E82E-93AA-4F2B-970B-DA9490F59C81}" type="parTrans" cxnId="{E0FAD18B-4D2F-46C0-A198-2176C8ABF3C6}">
      <dgm:prSet/>
      <dgm:spPr/>
      <dgm:t>
        <a:bodyPr/>
        <a:lstStyle/>
        <a:p>
          <a:endParaRPr lang="en-US" sz="1600"/>
        </a:p>
      </dgm:t>
    </dgm:pt>
    <dgm:pt modelId="{74B98A9E-8309-4EBC-834C-965CD5D4EF96}" type="sibTrans" cxnId="{E0FAD18B-4D2F-46C0-A198-2176C8ABF3C6}">
      <dgm:prSet/>
      <dgm:spPr/>
      <dgm:t>
        <a:bodyPr/>
        <a:lstStyle/>
        <a:p>
          <a:endParaRPr lang="en-US"/>
        </a:p>
      </dgm:t>
    </dgm:pt>
    <dgm:pt modelId="{B7F491B8-C2D6-4682-BB3A-FB9A7D8855BB}">
      <dgm:prSet custT="1"/>
      <dgm:spPr/>
      <dgm:t>
        <a:bodyPr/>
        <a:lstStyle/>
        <a:p>
          <a:r>
            <a:rPr lang="en-US" sz="1600"/>
            <a:t>Expenditures vs. budget</a:t>
          </a:r>
        </a:p>
      </dgm:t>
    </dgm:pt>
    <dgm:pt modelId="{0476B1C3-ABAE-4746-A622-FF6BF9CD5AC7}" type="parTrans" cxnId="{2D36588A-BBC4-4FB0-94EC-57E94E557E9A}">
      <dgm:prSet/>
      <dgm:spPr/>
      <dgm:t>
        <a:bodyPr/>
        <a:lstStyle/>
        <a:p>
          <a:endParaRPr lang="en-US" sz="1600"/>
        </a:p>
      </dgm:t>
    </dgm:pt>
    <dgm:pt modelId="{EBF9D551-0C73-4536-AEE8-CB56E9EA0746}" type="sibTrans" cxnId="{2D36588A-BBC4-4FB0-94EC-57E94E557E9A}">
      <dgm:prSet/>
      <dgm:spPr/>
      <dgm:t>
        <a:bodyPr/>
        <a:lstStyle/>
        <a:p>
          <a:endParaRPr lang="en-US"/>
        </a:p>
      </dgm:t>
    </dgm:pt>
    <dgm:pt modelId="{6EE43188-06F9-4ED7-B94A-E7032F2BC960}">
      <dgm:prSet custT="1"/>
      <dgm:spPr/>
      <dgm:t>
        <a:bodyPr/>
        <a:lstStyle/>
        <a:p>
          <a:r>
            <a:rPr lang="en-US" sz="1600"/>
            <a:t>Reviewing payroll reports</a:t>
          </a:r>
        </a:p>
      </dgm:t>
    </dgm:pt>
    <dgm:pt modelId="{45B83DD9-9846-4F5D-B707-FF014A29B206}" type="parTrans" cxnId="{941CAC4B-4E7D-42AA-BD18-F6AA48744D19}">
      <dgm:prSet/>
      <dgm:spPr/>
      <dgm:t>
        <a:bodyPr/>
        <a:lstStyle/>
        <a:p>
          <a:endParaRPr lang="en-US" sz="1600"/>
        </a:p>
      </dgm:t>
    </dgm:pt>
    <dgm:pt modelId="{C283E2AC-75B3-4AD0-908D-FE7E5AF10121}" type="sibTrans" cxnId="{941CAC4B-4E7D-42AA-BD18-F6AA48744D19}">
      <dgm:prSet/>
      <dgm:spPr/>
      <dgm:t>
        <a:bodyPr/>
        <a:lstStyle/>
        <a:p>
          <a:endParaRPr lang="en-US"/>
        </a:p>
      </dgm:t>
    </dgm:pt>
    <dgm:pt modelId="{5DF3506E-6703-4F49-9795-718E7AA85784}" type="pres">
      <dgm:prSet presAssocID="{CDBBBBEA-8394-426D-89F5-ED8E2DA0D07A}" presName="hierChild1" presStyleCnt="0">
        <dgm:presLayoutVars>
          <dgm:orgChart val="1"/>
          <dgm:chPref val="1"/>
          <dgm:dir/>
          <dgm:animOne val="branch"/>
          <dgm:animLvl val="lvl"/>
          <dgm:resizeHandles/>
        </dgm:presLayoutVars>
      </dgm:prSet>
      <dgm:spPr/>
    </dgm:pt>
    <dgm:pt modelId="{85139BE6-9227-45D4-B4AC-3FF114D69FE5}" type="pres">
      <dgm:prSet presAssocID="{FD407F54-185C-439F-88CA-88D78E44E27D}" presName="hierRoot1" presStyleCnt="0">
        <dgm:presLayoutVars>
          <dgm:hierBranch val="init"/>
        </dgm:presLayoutVars>
      </dgm:prSet>
      <dgm:spPr/>
    </dgm:pt>
    <dgm:pt modelId="{639784CE-D5B4-4BF2-BA12-210E698EA17F}" type="pres">
      <dgm:prSet presAssocID="{FD407F54-185C-439F-88CA-88D78E44E27D}" presName="rootComposite1" presStyleCnt="0"/>
      <dgm:spPr/>
    </dgm:pt>
    <dgm:pt modelId="{DF93B646-835C-4E65-81E1-6A1F3FB9DFFD}" type="pres">
      <dgm:prSet presAssocID="{FD407F54-185C-439F-88CA-88D78E44E27D}" presName="rootText1" presStyleLbl="node0" presStyleIdx="0" presStyleCnt="2" custScaleX="243983" custScaleY="128394">
        <dgm:presLayoutVars>
          <dgm:chPref val="3"/>
        </dgm:presLayoutVars>
      </dgm:prSet>
      <dgm:spPr/>
    </dgm:pt>
    <dgm:pt modelId="{10B00CAB-7AD0-49B5-8334-51375E24106A}" type="pres">
      <dgm:prSet presAssocID="{FD407F54-185C-439F-88CA-88D78E44E27D}" presName="rootConnector1" presStyleLbl="node1" presStyleIdx="0" presStyleCnt="0"/>
      <dgm:spPr/>
    </dgm:pt>
    <dgm:pt modelId="{9A087FA6-F9D3-463B-809A-06607CC69307}" type="pres">
      <dgm:prSet presAssocID="{FD407F54-185C-439F-88CA-88D78E44E27D}" presName="hierChild2" presStyleCnt="0"/>
      <dgm:spPr/>
    </dgm:pt>
    <dgm:pt modelId="{6CAEBDB0-90AD-436F-BCAB-9F0B1F47CDE7}" type="pres">
      <dgm:prSet presAssocID="{A29D37B8-D19B-4F05-97D1-FFB0465CEAE7}" presName="Name64" presStyleLbl="parChTrans1D2" presStyleIdx="0" presStyleCnt="6" custSzX="569487" custSzY="988576"/>
      <dgm:spPr/>
    </dgm:pt>
    <dgm:pt modelId="{33B94A87-AE53-4667-A898-1CDFB7952261}" type="pres">
      <dgm:prSet presAssocID="{7F7C413B-5A6C-4ED5-BBD9-2CFCF2C49781}" presName="hierRoot2" presStyleCnt="0">
        <dgm:presLayoutVars>
          <dgm:hierBranch val="init"/>
        </dgm:presLayoutVars>
      </dgm:prSet>
      <dgm:spPr/>
    </dgm:pt>
    <dgm:pt modelId="{6C1A8F6C-687C-4E20-8878-37E327E5700C}" type="pres">
      <dgm:prSet presAssocID="{7F7C413B-5A6C-4ED5-BBD9-2CFCF2C49781}" presName="rootComposite" presStyleCnt="0"/>
      <dgm:spPr/>
    </dgm:pt>
    <dgm:pt modelId="{89818144-3624-4C5A-8DCB-C66D08AF5C37}" type="pres">
      <dgm:prSet presAssocID="{7F7C413B-5A6C-4ED5-BBD9-2CFCF2C49781}" presName="rootText" presStyleLbl="node2" presStyleIdx="0" presStyleCnt="6" custScaleX="243983" custScaleY="128394">
        <dgm:presLayoutVars>
          <dgm:chPref val="3"/>
        </dgm:presLayoutVars>
      </dgm:prSet>
      <dgm:spPr/>
    </dgm:pt>
    <dgm:pt modelId="{12E304B7-ABDD-41AE-88E4-61A6F9DB3DE4}" type="pres">
      <dgm:prSet presAssocID="{7F7C413B-5A6C-4ED5-BBD9-2CFCF2C49781}" presName="rootConnector" presStyleLbl="node2" presStyleIdx="0" presStyleCnt="6"/>
      <dgm:spPr/>
    </dgm:pt>
    <dgm:pt modelId="{667D232F-2D0B-40DE-A970-F2EAFE92C6D8}" type="pres">
      <dgm:prSet presAssocID="{7F7C413B-5A6C-4ED5-BBD9-2CFCF2C49781}" presName="hierChild4" presStyleCnt="0"/>
      <dgm:spPr/>
    </dgm:pt>
    <dgm:pt modelId="{86639E84-B8A7-4450-A430-588F2E48701A}" type="pres">
      <dgm:prSet presAssocID="{7F7C413B-5A6C-4ED5-BBD9-2CFCF2C49781}" presName="hierChild5" presStyleCnt="0"/>
      <dgm:spPr/>
    </dgm:pt>
    <dgm:pt modelId="{D1A29A50-C0FA-4D5A-9F85-30EE31AC0CAB}" type="pres">
      <dgm:prSet presAssocID="{C50F0006-DDA0-4A4C-BCBE-55ABB9CA93A4}" presName="Name64" presStyleLbl="parChTrans1D2" presStyleIdx="1" presStyleCnt="6" custSzX="569487" custSzY="103263"/>
      <dgm:spPr/>
    </dgm:pt>
    <dgm:pt modelId="{6479D172-C4CB-4E75-B8DC-62A3C9C2CB86}" type="pres">
      <dgm:prSet presAssocID="{B6FD6BC4-DBA6-4257-BDC3-61394525CF0B}" presName="hierRoot2" presStyleCnt="0">
        <dgm:presLayoutVars>
          <dgm:hierBranch val="init"/>
        </dgm:presLayoutVars>
      </dgm:prSet>
      <dgm:spPr/>
    </dgm:pt>
    <dgm:pt modelId="{2147A5CA-18D8-4632-810F-E9DD6E602585}" type="pres">
      <dgm:prSet presAssocID="{B6FD6BC4-DBA6-4257-BDC3-61394525CF0B}" presName="rootComposite" presStyleCnt="0"/>
      <dgm:spPr/>
    </dgm:pt>
    <dgm:pt modelId="{415572CB-C67F-4BFD-8765-ED432FCB2307}" type="pres">
      <dgm:prSet presAssocID="{B6FD6BC4-DBA6-4257-BDC3-61394525CF0B}" presName="rootText" presStyleLbl="node2" presStyleIdx="1" presStyleCnt="6" custScaleX="243983" custScaleY="128394">
        <dgm:presLayoutVars>
          <dgm:chPref val="3"/>
        </dgm:presLayoutVars>
      </dgm:prSet>
      <dgm:spPr/>
    </dgm:pt>
    <dgm:pt modelId="{A7324C25-DCF6-4ED8-8209-E0973A6F65AC}" type="pres">
      <dgm:prSet presAssocID="{B6FD6BC4-DBA6-4257-BDC3-61394525CF0B}" presName="rootConnector" presStyleLbl="node2" presStyleIdx="1" presStyleCnt="6"/>
      <dgm:spPr/>
    </dgm:pt>
    <dgm:pt modelId="{73921B0B-6F11-4369-AFF7-DFDCA8070DD4}" type="pres">
      <dgm:prSet presAssocID="{B6FD6BC4-DBA6-4257-BDC3-61394525CF0B}" presName="hierChild4" presStyleCnt="0"/>
      <dgm:spPr/>
    </dgm:pt>
    <dgm:pt modelId="{046514C9-1002-4C19-AEC4-00CE6CCE2717}" type="pres">
      <dgm:prSet presAssocID="{B6FD6BC4-DBA6-4257-BDC3-61394525CF0B}" presName="hierChild5" presStyleCnt="0"/>
      <dgm:spPr/>
    </dgm:pt>
    <dgm:pt modelId="{A491A59E-FC82-46CE-92B7-0CE7CB09C528}" type="pres">
      <dgm:prSet presAssocID="{C2B01158-8B72-41A5-B5C8-FA1E37DDD74B}" presName="Name64" presStyleLbl="parChTrans1D2" presStyleIdx="2" presStyleCnt="6" custSzX="569487" custSzY="988576"/>
      <dgm:spPr/>
    </dgm:pt>
    <dgm:pt modelId="{C9CC9B05-E6BB-49AF-9E29-85057792FACC}" type="pres">
      <dgm:prSet presAssocID="{EC184E37-5127-4564-BBEF-F37B48D1CBA4}" presName="hierRoot2" presStyleCnt="0">
        <dgm:presLayoutVars>
          <dgm:hierBranch val="init"/>
        </dgm:presLayoutVars>
      </dgm:prSet>
      <dgm:spPr/>
    </dgm:pt>
    <dgm:pt modelId="{155F4219-449D-457B-A85B-919892021EEC}" type="pres">
      <dgm:prSet presAssocID="{EC184E37-5127-4564-BBEF-F37B48D1CBA4}" presName="rootComposite" presStyleCnt="0"/>
      <dgm:spPr/>
    </dgm:pt>
    <dgm:pt modelId="{2119A29F-2AE1-4396-842C-49682E73BE05}" type="pres">
      <dgm:prSet presAssocID="{EC184E37-5127-4564-BBEF-F37B48D1CBA4}" presName="rootText" presStyleLbl="node2" presStyleIdx="2" presStyleCnt="6" custScaleX="243983" custScaleY="128394">
        <dgm:presLayoutVars>
          <dgm:chPref val="3"/>
        </dgm:presLayoutVars>
      </dgm:prSet>
      <dgm:spPr/>
    </dgm:pt>
    <dgm:pt modelId="{F8499FD3-3BAF-4F9A-A72A-F17BA063D6B7}" type="pres">
      <dgm:prSet presAssocID="{EC184E37-5127-4564-BBEF-F37B48D1CBA4}" presName="rootConnector" presStyleLbl="node2" presStyleIdx="2" presStyleCnt="6"/>
      <dgm:spPr/>
    </dgm:pt>
    <dgm:pt modelId="{041ADAC4-51A5-461F-BFC5-C031543CF91A}" type="pres">
      <dgm:prSet presAssocID="{EC184E37-5127-4564-BBEF-F37B48D1CBA4}" presName="hierChild4" presStyleCnt="0"/>
      <dgm:spPr/>
    </dgm:pt>
    <dgm:pt modelId="{6A6A31FE-BEF5-44F0-B74B-CF025917EFD2}" type="pres">
      <dgm:prSet presAssocID="{EC184E37-5127-4564-BBEF-F37B48D1CBA4}" presName="hierChild5" presStyleCnt="0"/>
      <dgm:spPr/>
    </dgm:pt>
    <dgm:pt modelId="{2725D044-92FB-4A60-899D-D0BC7FC2C8CB}" type="pres">
      <dgm:prSet presAssocID="{FD407F54-185C-439F-88CA-88D78E44E27D}" presName="hierChild3" presStyleCnt="0"/>
      <dgm:spPr/>
    </dgm:pt>
    <dgm:pt modelId="{5EF2F703-E081-4406-A79C-0A915C17D4EF}" type="pres">
      <dgm:prSet presAssocID="{2392473B-449C-41D9-B82D-9401DEE07D8F}" presName="hierRoot1" presStyleCnt="0">
        <dgm:presLayoutVars>
          <dgm:hierBranch val="init"/>
        </dgm:presLayoutVars>
      </dgm:prSet>
      <dgm:spPr/>
    </dgm:pt>
    <dgm:pt modelId="{5E9664D3-EF09-4D20-B1FD-DC7218386D5B}" type="pres">
      <dgm:prSet presAssocID="{2392473B-449C-41D9-B82D-9401DEE07D8F}" presName="rootComposite1" presStyleCnt="0"/>
      <dgm:spPr/>
    </dgm:pt>
    <dgm:pt modelId="{7747F99E-9841-4CE9-A749-6CDEAD6FBB10}" type="pres">
      <dgm:prSet presAssocID="{2392473B-449C-41D9-B82D-9401DEE07D8F}" presName="rootText1" presStyleLbl="node0" presStyleIdx="1" presStyleCnt="2" custScaleX="243983" custScaleY="128394">
        <dgm:presLayoutVars>
          <dgm:chPref val="3"/>
        </dgm:presLayoutVars>
      </dgm:prSet>
      <dgm:spPr/>
    </dgm:pt>
    <dgm:pt modelId="{3992F7F2-581B-4130-9A24-11667097FAB6}" type="pres">
      <dgm:prSet presAssocID="{2392473B-449C-41D9-B82D-9401DEE07D8F}" presName="rootConnector1" presStyleLbl="node1" presStyleIdx="0" presStyleCnt="0"/>
      <dgm:spPr/>
    </dgm:pt>
    <dgm:pt modelId="{0F89028B-498F-401F-BEFD-226F8CC50CD9}" type="pres">
      <dgm:prSet presAssocID="{2392473B-449C-41D9-B82D-9401DEE07D8F}" presName="hierChild2" presStyleCnt="0"/>
      <dgm:spPr/>
    </dgm:pt>
    <dgm:pt modelId="{D2A11CAE-972D-4EA5-BEEE-21FB50441941}" type="pres">
      <dgm:prSet presAssocID="{27A5E82E-93AA-4F2B-970B-DA9490F59C81}" presName="Name64" presStyleLbl="parChTrans1D2" presStyleIdx="3" presStyleCnt="6" custSzX="569487" custSzY="988576"/>
      <dgm:spPr/>
    </dgm:pt>
    <dgm:pt modelId="{24C58F9D-3E1A-457A-8ACA-B292C7449912}" type="pres">
      <dgm:prSet presAssocID="{C52DFD62-4049-4138-B9E5-CE7AE8839F9B}" presName="hierRoot2" presStyleCnt="0">
        <dgm:presLayoutVars>
          <dgm:hierBranch val="init"/>
        </dgm:presLayoutVars>
      </dgm:prSet>
      <dgm:spPr/>
    </dgm:pt>
    <dgm:pt modelId="{4132BDED-240D-4F37-890A-6EB31CBE5C42}" type="pres">
      <dgm:prSet presAssocID="{C52DFD62-4049-4138-B9E5-CE7AE8839F9B}" presName="rootComposite" presStyleCnt="0"/>
      <dgm:spPr/>
    </dgm:pt>
    <dgm:pt modelId="{684AFFE7-AA25-462A-BC65-D67D1290BBBE}" type="pres">
      <dgm:prSet presAssocID="{C52DFD62-4049-4138-B9E5-CE7AE8839F9B}" presName="rootText" presStyleLbl="node2" presStyleIdx="3" presStyleCnt="6" custScaleX="243983" custScaleY="128394">
        <dgm:presLayoutVars>
          <dgm:chPref val="3"/>
        </dgm:presLayoutVars>
      </dgm:prSet>
      <dgm:spPr/>
    </dgm:pt>
    <dgm:pt modelId="{09DE35AB-40F6-4647-847C-E007A24B38BB}" type="pres">
      <dgm:prSet presAssocID="{C52DFD62-4049-4138-B9E5-CE7AE8839F9B}" presName="rootConnector" presStyleLbl="node2" presStyleIdx="3" presStyleCnt="6"/>
      <dgm:spPr/>
    </dgm:pt>
    <dgm:pt modelId="{F31F9A38-D4EE-4C95-A14A-CB54465EFA90}" type="pres">
      <dgm:prSet presAssocID="{C52DFD62-4049-4138-B9E5-CE7AE8839F9B}" presName="hierChild4" presStyleCnt="0"/>
      <dgm:spPr/>
    </dgm:pt>
    <dgm:pt modelId="{D590A2AE-BB96-4679-A502-9437DBC91E34}" type="pres">
      <dgm:prSet presAssocID="{C52DFD62-4049-4138-B9E5-CE7AE8839F9B}" presName="hierChild5" presStyleCnt="0"/>
      <dgm:spPr/>
    </dgm:pt>
    <dgm:pt modelId="{8BC53130-C7E0-46B0-A17B-4DF079E807C3}" type="pres">
      <dgm:prSet presAssocID="{0476B1C3-ABAE-4746-A622-FF6BF9CD5AC7}" presName="Name64" presStyleLbl="parChTrans1D2" presStyleIdx="4" presStyleCnt="6" custSzX="569487" custSzY="103263"/>
      <dgm:spPr/>
    </dgm:pt>
    <dgm:pt modelId="{059A3B8D-B294-4BBB-867F-8DB77BA35CA3}" type="pres">
      <dgm:prSet presAssocID="{B7F491B8-C2D6-4682-BB3A-FB9A7D8855BB}" presName="hierRoot2" presStyleCnt="0">
        <dgm:presLayoutVars>
          <dgm:hierBranch val="init"/>
        </dgm:presLayoutVars>
      </dgm:prSet>
      <dgm:spPr/>
    </dgm:pt>
    <dgm:pt modelId="{1C30C2B0-AE83-46F9-9EFD-BAA9BABBC7DB}" type="pres">
      <dgm:prSet presAssocID="{B7F491B8-C2D6-4682-BB3A-FB9A7D8855BB}" presName="rootComposite" presStyleCnt="0"/>
      <dgm:spPr/>
    </dgm:pt>
    <dgm:pt modelId="{6A15BDFE-22EB-44C5-9645-EC087BD43110}" type="pres">
      <dgm:prSet presAssocID="{B7F491B8-C2D6-4682-BB3A-FB9A7D8855BB}" presName="rootText" presStyleLbl="node2" presStyleIdx="4" presStyleCnt="6" custScaleX="243983" custScaleY="128394">
        <dgm:presLayoutVars>
          <dgm:chPref val="3"/>
        </dgm:presLayoutVars>
      </dgm:prSet>
      <dgm:spPr/>
    </dgm:pt>
    <dgm:pt modelId="{67E68A41-5F69-4FEA-8DF7-969FB64F767D}" type="pres">
      <dgm:prSet presAssocID="{B7F491B8-C2D6-4682-BB3A-FB9A7D8855BB}" presName="rootConnector" presStyleLbl="node2" presStyleIdx="4" presStyleCnt="6"/>
      <dgm:spPr/>
    </dgm:pt>
    <dgm:pt modelId="{760FD342-6B52-4288-A2F9-8BBFF75D2308}" type="pres">
      <dgm:prSet presAssocID="{B7F491B8-C2D6-4682-BB3A-FB9A7D8855BB}" presName="hierChild4" presStyleCnt="0"/>
      <dgm:spPr/>
    </dgm:pt>
    <dgm:pt modelId="{F541049D-27E3-4B05-AC26-97E7AD577907}" type="pres">
      <dgm:prSet presAssocID="{B7F491B8-C2D6-4682-BB3A-FB9A7D8855BB}" presName="hierChild5" presStyleCnt="0"/>
      <dgm:spPr/>
    </dgm:pt>
    <dgm:pt modelId="{ED32D56A-DDFE-4BE1-97A9-ABE136BBF36E}" type="pres">
      <dgm:prSet presAssocID="{45B83DD9-9846-4F5D-B707-FF014A29B206}" presName="Name64" presStyleLbl="parChTrans1D2" presStyleIdx="5" presStyleCnt="6" custSzX="569487" custSzY="988576"/>
      <dgm:spPr/>
    </dgm:pt>
    <dgm:pt modelId="{EF858361-0B0C-4444-ADD0-84562DA52AE6}" type="pres">
      <dgm:prSet presAssocID="{6EE43188-06F9-4ED7-B94A-E7032F2BC960}" presName="hierRoot2" presStyleCnt="0">
        <dgm:presLayoutVars>
          <dgm:hierBranch val="init"/>
        </dgm:presLayoutVars>
      </dgm:prSet>
      <dgm:spPr/>
    </dgm:pt>
    <dgm:pt modelId="{1722F7AE-F129-40C9-8E70-D47AB2C2ED82}" type="pres">
      <dgm:prSet presAssocID="{6EE43188-06F9-4ED7-B94A-E7032F2BC960}" presName="rootComposite" presStyleCnt="0"/>
      <dgm:spPr/>
    </dgm:pt>
    <dgm:pt modelId="{7281B6A6-12F2-4EFF-83B3-F562EAD51E2E}" type="pres">
      <dgm:prSet presAssocID="{6EE43188-06F9-4ED7-B94A-E7032F2BC960}" presName="rootText" presStyleLbl="node2" presStyleIdx="5" presStyleCnt="6" custScaleX="243983" custScaleY="128394">
        <dgm:presLayoutVars>
          <dgm:chPref val="3"/>
        </dgm:presLayoutVars>
      </dgm:prSet>
      <dgm:spPr/>
    </dgm:pt>
    <dgm:pt modelId="{1E41F4FD-B53B-4B27-9B2F-FD1F44988563}" type="pres">
      <dgm:prSet presAssocID="{6EE43188-06F9-4ED7-B94A-E7032F2BC960}" presName="rootConnector" presStyleLbl="node2" presStyleIdx="5" presStyleCnt="6"/>
      <dgm:spPr/>
    </dgm:pt>
    <dgm:pt modelId="{DD58840C-9980-44CA-B0CB-2A015018EEC8}" type="pres">
      <dgm:prSet presAssocID="{6EE43188-06F9-4ED7-B94A-E7032F2BC960}" presName="hierChild4" presStyleCnt="0"/>
      <dgm:spPr/>
    </dgm:pt>
    <dgm:pt modelId="{9905E958-A71C-47AA-94C4-996E85A69E1F}" type="pres">
      <dgm:prSet presAssocID="{6EE43188-06F9-4ED7-B94A-E7032F2BC960}" presName="hierChild5" presStyleCnt="0"/>
      <dgm:spPr/>
    </dgm:pt>
    <dgm:pt modelId="{36F7D351-166E-43CA-AD16-1C9851151F56}" type="pres">
      <dgm:prSet presAssocID="{2392473B-449C-41D9-B82D-9401DEE07D8F}" presName="hierChild3" presStyleCnt="0"/>
      <dgm:spPr/>
    </dgm:pt>
  </dgm:ptLst>
  <dgm:cxnLst>
    <dgm:cxn modelId="{3221B401-93F1-4A9D-8DEB-380E23A7DC72}" type="presOf" srcId="{A29D37B8-D19B-4F05-97D1-FFB0465CEAE7}" destId="{6CAEBDB0-90AD-436F-BCAB-9F0B1F47CDE7}" srcOrd="0" destOrd="0" presId="urn:microsoft.com/office/officeart/2009/3/layout/HorizontalOrganizationChart"/>
    <dgm:cxn modelId="{7FDFD508-A2D8-4C21-A981-DBE5E6E42AC4}" type="presOf" srcId="{2392473B-449C-41D9-B82D-9401DEE07D8F}" destId="{3992F7F2-581B-4130-9A24-11667097FAB6}" srcOrd="1" destOrd="0" presId="urn:microsoft.com/office/officeart/2009/3/layout/HorizontalOrganizationChart"/>
    <dgm:cxn modelId="{8A5B9609-17D1-4223-8E92-64B85945FEAB}" type="presOf" srcId="{B6FD6BC4-DBA6-4257-BDC3-61394525CF0B}" destId="{415572CB-C67F-4BFD-8765-ED432FCB2307}" srcOrd="0" destOrd="0" presId="urn:microsoft.com/office/officeart/2009/3/layout/HorizontalOrganizationChart"/>
    <dgm:cxn modelId="{0AE77B14-F777-4DDB-A13F-7224C627E5EE}" type="presOf" srcId="{B7F491B8-C2D6-4682-BB3A-FB9A7D8855BB}" destId="{67E68A41-5F69-4FEA-8DF7-969FB64F767D}" srcOrd="1" destOrd="0" presId="urn:microsoft.com/office/officeart/2009/3/layout/HorizontalOrganizationChart"/>
    <dgm:cxn modelId="{1ADD2D1A-E8AA-48F3-AA30-9AEACEEFB46F}" type="presOf" srcId="{2392473B-449C-41D9-B82D-9401DEE07D8F}" destId="{7747F99E-9841-4CE9-A749-6CDEAD6FBB10}" srcOrd="0" destOrd="0" presId="urn:microsoft.com/office/officeart/2009/3/layout/HorizontalOrganizationChart"/>
    <dgm:cxn modelId="{2CA8A72C-4621-4342-9D1C-121124BA0CB8}" type="presOf" srcId="{C52DFD62-4049-4138-B9E5-CE7AE8839F9B}" destId="{684AFFE7-AA25-462A-BC65-D67D1290BBBE}" srcOrd="0" destOrd="0" presId="urn:microsoft.com/office/officeart/2009/3/layout/HorizontalOrganizationChart"/>
    <dgm:cxn modelId="{3BF0A92E-90D5-49ED-9E5A-2BFBE564C14C}" srcId="{CDBBBBEA-8394-426D-89F5-ED8E2DA0D07A}" destId="{FD407F54-185C-439F-88CA-88D78E44E27D}" srcOrd="0" destOrd="0" parTransId="{C8565389-E7F5-4250-9906-BFF03618B28D}" sibTransId="{819A5879-4033-4907-9D08-081B74B690DD}"/>
    <dgm:cxn modelId="{D347A535-29F9-40EF-8416-1469B3FABC0A}" type="presOf" srcId="{27A5E82E-93AA-4F2B-970B-DA9490F59C81}" destId="{D2A11CAE-972D-4EA5-BEEE-21FB50441941}" srcOrd="0" destOrd="0" presId="urn:microsoft.com/office/officeart/2009/3/layout/HorizontalOrganizationChart"/>
    <dgm:cxn modelId="{22BE1138-44EB-4202-9751-300351077A7B}" type="presOf" srcId="{C2B01158-8B72-41A5-B5C8-FA1E37DDD74B}" destId="{A491A59E-FC82-46CE-92B7-0CE7CB09C528}" srcOrd="0" destOrd="0" presId="urn:microsoft.com/office/officeart/2009/3/layout/HorizontalOrganizationChart"/>
    <dgm:cxn modelId="{2135985D-587B-4644-A18A-828950596DE6}" type="presOf" srcId="{7F7C413B-5A6C-4ED5-BBD9-2CFCF2C49781}" destId="{89818144-3624-4C5A-8DCB-C66D08AF5C37}" srcOrd="0" destOrd="0" presId="urn:microsoft.com/office/officeart/2009/3/layout/HorizontalOrganizationChart"/>
    <dgm:cxn modelId="{7ADF3F42-31F7-438C-B0FB-FA105F8FDF05}" type="presOf" srcId="{6EE43188-06F9-4ED7-B94A-E7032F2BC960}" destId="{1E41F4FD-B53B-4B27-9B2F-FD1F44988563}" srcOrd="1" destOrd="0" presId="urn:microsoft.com/office/officeart/2009/3/layout/HorizontalOrganizationChart"/>
    <dgm:cxn modelId="{1FE04944-6063-43EC-8BE7-412FE23422D0}" srcId="{CDBBBBEA-8394-426D-89F5-ED8E2DA0D07A}" destId="{2392473B-449C-41D9-B82D-9401DEE07D8F}" srcOrd="1" destOrd="0" parTransId="{D2F938FD-034B-4458-9CD6-C310E2929A0A}" sibTransId="{4ADD20E4-1DA3-4CA8-AD14-521316233CF9}"/>
    <dgm:cxn modelId="{941CAC4B-4E7D-42AA-BD18-F6AA48744D19}" srcId="{2392473B-449C-41D9-B82D-9401DEE07D8F}" destId="{6EE43188-06F9-4ED7-B94A-E7032F2BC960}" srcOrd="2" destOrd="0" parTransId="{45B83DD9-9846-4F5D-B707-FF014A29B206}" sibTransId="{C283E2AC-75B3-4AD0-908D-FE7E5AF10121}"/>
    <dgm:cxn modelId="{3FE36673-609B-4EA0-9D66-229AB9BB00AB}" srcId="{FD407F54-185C-439F-88CA-88D78E44E27D}" destId="{EC184E37-5127-4564-BBEF-F37B48D1CBA4}" srcOrd="2" destOrd="0" parTransId="{C2B01158-8B72-41A5-B5C8-FA1E37DDD74B}" sibTransId="{E38AE3C2-607A-403F-B0DA-62494FF29043}"/>
    <dgm:cxn modelId="{FCB0607E-32C0-4BBE-A626-343E99CA4386}" type="presOf" srcId="{6EE43188-06F9-4ED7-B94A-E7032F2BC960}" destId="{7281B6A6-12F2-4EFF-83B3-F562EAD51E2E}" srcOrd="0" destOrd="0" presId="urn:microsoft.com/office/officeart/2009/3/layout/HorizontalOrganizationChart"/>
    <dgm:cxn modelId="{F324EE81-16BF-440E-BB55-3A3D3E88D3FD}" type="presOf" srcId="{B6FD6BC4-DBA6-4257-BDC3-61394525CF0B}" destId="{A7324C25-DCF6-4ED8-8209-E0973A6F65AC}" srcOrd="1" destOrd="0" presId="urn:microsoft.com/office/officeart/2009/3/layout/HorizontalOrganizationChart"/>
    <dgm:cxn modelId="{2D36588A-BBC4-4FB0-94EC-57E94E557E9A}" srcId="{2392473B-449C-41D9-B82D-9401DEE07D8F}" destId="{B7F491B8-C2D6-4682-BB3A-FB9A7D8855BB}" srcOrd="1" destOrd="0" parTransId="{0476B1C3-ABAE-4746-A622-FF6BF9CD5AC7}" sibTransId="{EBF9D551-0C73-4536-AEE8-CB56E9EA0746}"/>
    <dgm:cxn modelId="{E0FAD18B-4D2F-46C0-A198-2176C8ABF3C6}" srcId="{2392473B-449C-41D9-B82D-9401DEE07D8F}" destId="{C52DFD62-4049-4138-B9E5-CE7AE8839F9B}" srcOrd="0" destOrd="0" parTransId="{27A5E82E-93AA-4F2B-970B-DA9490F59C81}" sibTransId="{74B98A9E-8309-4EBC-834C-965CD5D4EF96}"/>
    <dgm:cxn modelId="{23DCEE8F-7E5F-4179-AAA2-5EDE587FEE94}" type="presOf" srcId="{EC184E37-5127-4564-BBEF-F37B48D1CBA4}" destId="{2119A29F-2AE1-4396-842C-49682E73BE05}" srcOrd="0" destOrd="0" presId="urn:microsoft.com/office/officeart/2009/3/layout/HorizontalOrganizationChart"/>
    <dgm:cxn modelId="{DE8F669A-02B5-4D7F-B072-4FBEA0E2C206}" type="presOf" srcId="{C52DFD62-4049-4138-B9E5-CE7AE8839F9B}" destId="{09DE35AB-40F6-4647-847C-E007A24B38BB}" srcOrd="1" destOrd="0" presId="urn:microsoft.com/office/officeart/2009/3/layout/HorizontalOrganizationChart"/>
    <dgm:cxn modelId="{B681839F-D40B-4D8C-A6E6-7312708DE278}" type="presOf" srcId="{0476B1C3-ABAE-4746-A622-FF6BF9CD5AC7}" destId="{8BC53130-C7E0-46B0-A17B-4DF079E807C3}" srcOrd="0" destOrd="0" presId="urn:microsoft.com/office/officeart/2009/3/layout/HorizontalOrganizationChart"/>
    <dgm:cxn modelId="{1F0563AC-689C-4E05-9DAA-540E0DD305F1}" srcId="{FD407F54-185C-439F-88CA-88D78E44E27D}" destId="{7F7C413B-5A6C-4ED5-BBD9-2CFCF2C49781}" srcOrd="0" destOrd="0" parTransId="{A29D37B8-D19B-4F05-97D1-FFB0465CEAE7}" sibTransId="{9B1F1BB9-1A4C-4DFB-A2B7-BED16D1188A7}"/>
    <dgm:cxn modelId="{2B199EAC-E009-4AF6-93EC-E541F0F9E703}" type="presOf" srcId="{FD407F54-185C-439F-88CA-88D78E44E27D}" destId="{DF93B646-835C-4E65-81E1-6A1F3FB9DFFD}" srcOrd="0" destOrd="0" presId="urn:microsoft.com/office/officeart/2009/3/layout/HorizontalOrganizationChart"/>
    <dgm:cxn modelId="{59D3EDB7-AD37-4F51-8815-9F59FE09BBAF}" type="presOf" srcId="{45B83DD9-9846-4F5D-B707-FF014A29B206}" destId="{ED32D56A-DDFE-4BE1-97A9-ABE136BBF36E}" srcOrd="0" destOrd="0" presId="urn:microsoft.com/office/officeart/2009/3/layout/HorizontalOrganizationChart"/>
    <dgm:cxn modelId="{D26AE0BC-9CFB-4580-AFD1-9ADAC86536B1}" srcId="{FD407F54-185C-439F-88CA-88D78E44E27D}" destId="{B6FD6BC4-DBA6-4257-BDC3-61394525CF0B}" srcOrd="1" destOrd="0" parTransId="{C50F0006-DDA0-4A4C-BCBE-55ABB9CA93A4}" sibTransId="{066AF03A-D484-4279-9C01-6905D09AE8BE}"/>
    <dgm:cxn modelId="{4D9BEDCD-ED89-46C2-8C82-070B10E1A7A9}" type="presOf" srcId="{C50F0006-DDA0-4A4C-BCBE-55ABB9CA93A4}" destId="{D1A29A50-C0FA-4D5A-9F85-30EE31AC0CAB}" srcOrd="0" destOrd="0" presId="urn:microsoft.com/office/officeart/2009/3/layout/HorizontalOrganizationChart"/>
    <dgm:cxn modelId="{8477DBD0-FF80-45DD-A98E-A7ECD4FF2F55}" type="presOf" srcId="{B7F491B8-C2D6-4682-BB3A-FB9A7D8855BB}" destId="{6A15BDFE-22EB-44C5-9645-EC087BD43110}" srcOrd="0" destOrd="0" presId="urn:microsoft.com/office/officeart/2009/3/layout/HorizontalOrganizationChart"/>
    <dgm:cxn modelId="{37CEAEDF-87E7-4C77-B30B-950D0BAD8838}" type="presOf" srcId="{CDBBBBEA-8394-426D-89F5-ED8E2DA0D07A}" destId="{5DF3506E-6703-4F49-9795-718E7AA85784}" srcOrd="0" destOrd="0" presId="urn:microsoft.com/office/officeart/2009/3/layout/HorizontalOrganizationChart"/>
    <dgm:cxn modelId="{DFC9CBFB-BADE-452F-A1E7-0C1343897788}" type="presOf" srcId="{FD407F54-185C-439F-88CA-88D78E44E27D}" destId="{10B00CAB-7AD0-49B5-8334-51375E24106A}" srcOrd="1" destOrd="0" presId="urn:microsoft.com/office/officeart/2009/3/layout/HorizontalOrganizationChart"/>
    <dgm:cxn modelId="{717EDCFC-5154-49F1-92D3-E8D5D946A782}" type="presOf" srcId="{7F7C413B-5A6C-4ED5-BBD9-2CFCF2C49781}" destId="{12E304B7-ABDD-41AE-88E4-61A6F9DB3DE4}" srcOrd="1" destOrd="0" presId="urn:microsoft.com/office/officeart/2009/3/layout/HorizontalOrganizationChart"/>
    <dgm:cxn modelId="{251C20FD-16B3-464F-96F7-41C0E7F987A6}" type="presOf" srcId="{EC184E37-5127-4564-BBEF-F37B48D1CBA4}" destId="{F8499FD3-3BAF-4F9A-A72A-F17BA063D6B7}" srcOrd="1" destOrd="0" presId="urn:microsoft.com/office/officeart/2009/3/layout/HorizontalOrganizationChart"/>
    <dgm:cxn modelId="{7F5306A5-C63A-4A43-B042-7B238AD1B4F8}" type="presParOf" srcId="{5DF3506E-6703-4F49-9795-718E7AA85784}" destId="{85139BE6-9227-45D4-B4AC-3FF114D69FE5}" srcOrd="0" destOrd="0" presId="urn:microsoft.com/office/officeart/2009/3/layout/HorizontalOrganizationChart"/>
    <dgm:cxn modelId="{3ED188C7-CCEC-4ACB-A975-25727C29C137}" type="presParOf" srcId="{85139BE6-9227-45D4-B4AC-3FF114D69FE5}" destId="{639784CE-D5B4-4BF2-BA12-210E698EA17F}" srcOrd="0" destOrd="0" presId="urn:microsoft.com/office/officeart/2009/3/layout/HorizontalOrganizationChart"/>
    <dgm:cxn modelId="{11828028-1F9B-428F-A926-C171869A0FF6}" type="presParOf" srcId="{639784CE-D5B4-4BF2-BA12-210E698EA17F}" destId="{DF93B646-835C-4E65-81E1-6A1F3FB9DFFD}" srcOrd="0" destOrd="0" presId="urn:microsoft.com/office/officeart/2009/3/layout/HorizontalOrganizationChart"/>
    <dgm:cxn modelId="{64F16695-FCC0-4B61-818A-3E5548D072F0}" type="presParOf" srcId="{639784CE-D5B4-4BF2-BA12-210E698EA17F}" destId="{10B00CAB-7AD0-49B5-8334-51375E24106A}" srcOrd="1" destOrd="0" presId="urn:microsoft.com/office/officeart/2009/3/layout/HorizontalOrganizationChart"/>
    <dgm:cxn modelId="{189AE3EF-4B2F-44AB-AE42-582EE5B5E730}" type="presParOf" srcId="{85139BE6-9227-45D4-B4AC-3FF114D69FE5}" destId="{9A087FA6-F9D3-463B-809A-06607CC69307}" srcOrd="1" destOrd="0" presId="urn:microsoft.com/office/officeart/2009/3/layout/HorizontalOrganizationChart"/>
    <dgm:cxn modelId="{34A7B77D-28B7-4150-B597-F47711B20417}" type="presParOf" srcId="{9A087FA6-F9D3-463B-809A-06607CC69307}" destId="{6CAEBDB0-90AD-436F-BCAB-9F0B1F47CDE7}" srcOrd="0" destOrd="0" presId="urn:microsoft.com/office/officeart/2009/3/layout/HorizontalOrganizationChart"/>
    <dgm:cxn modelId="{EE2F85A4-CFDF-4E8A-956A-9045A7D0FD48}" type="presParOf" srcId="{9A087FA6-F9D3-463B-809A-06607CC69307}" destId="{33B94A87-AE53-4667-A898-1CDFB7952261}" srcOrd="1" destOrd="0" presId="urn:microsoft.com/office/officeart/2009/3/layout/HorizontalOrganizationChart"/>
    <dgm:cxn modelId="{F2348A86-09FD-4D56-8758-627F05C26111}" type="presParOf" srcId="{33B94A87-AE53-4667-A898-1CDFB7952261}" destId="{6C1A8F6C-687C-4E20-8878-37E327E5700C}" srcOrd="0" destOrd="0" presId="urn:microsoft.com/office/officeart/2009/3/layout/HorizontalOrganizationChart"/>
    <dgm:cxn modelId="{21C7DFFD-9BAE-4C9A-A18B-920680098CDF}" type="presParOf" srcId="{6C1A8F6C-687C-4E20-8878-37E327E5700C}" destId="{89818144-3624-4C5A-8DCB-C66D08AF5C37}" srcOrd="0" destOrd="0" presId="urn:microsoft.com/office/officeart/2009/3/layout/HorizontalOrganizationChart"/>
    <dgm:cxn modelId="{8F28EAF6-AA95-4DAF-BD43-609322BD716E}" type="presParOf" srcId="{6C1A8F6C-687C-4E20-8878-37E327E5700C}" destId="{12E304B7-ABDD-41AE-88E4-61A6F9DB3DE4}" srcOrd="1" destOrd="0" presId="urn:microsoft.com/office/officeart/2009/3/layout/HorizontalOrganizationChart"/>
    <dgm:cxn modelId="{7D061A36-3C3E-401B-9469-24CA1FBFD70D}" type="presParOf" srcId="{33B94A87-AE53-4667-A898-1CDFB7952261}" destId="{667D232F-2D0B-40DE-A970-F2EAFE92C6D8}" srcOrd="1" destOrd="0" presId="urn:microsoft.com/office/officeart/2009/3/layout/HorizontalOrganizationChart"/>
    <dgm:cxn modelId="{D3E3755B-8D18-4820-9F30-C75E3A86B927}" type="presParOf" srcId="{33B94A87-AE53-4667-A898-1CDFB7952261}" destId="{86639E84-B8A7-4450-A430-588F2E48701A}" srcOrd="2" destOrd="0" presId="urn:microsoft.com/office/officeart/2009/3/layout/HorizontalOrganizationChart"/>
    <dgm:cxn modelId="{B00C9552-2B5C-4889-B3EA-9923DA707D6C}" type="presParOf" srcId="{9A087FA6-F9D3-463B-809A-06607CC69307}" destId="{D1A29A50-C0FA-4D5A-9F85-30EE31AC0CAB}" srcOrd="2" destOrd="0" presId="urn:microsoft.com/office/officeart/2009/3/layout/HorizontalOrganizationChart"/>
    <dgm:cxn modelId="{3E124D99-876C-4563-A56B-647F55357F0E}" type="presParOf" srcId="{9A087FA6-F9D3-463B-809A-06607CC69307}" destId="{6479D172-C4CB-4E75-B8DC-62A3C9C2CB86}" srcOrd="3" destOrd="0" presId="urn:microsoft.com/office/officeart/2009/3/layout/HorizontalOrganizationChart"/>
    <dgm:cxn modelId="{7AB8BCB7-4307-4148-879F-8F5D5301F498}" type="presParOf" srcId="{6479D172-C4CB-4E75-B8DC-62A3C9C2CB86}" destId="{2147A5CA-18D8-4632-810F-E9DD6E602585}" srcOrd="0" destOrd="0" presId="urn:microsoft.com/office/officeart/2009/3/layout/HorizontalOrganizationChart"/>
    <dgm:cxn modelId="{09AF942A-7505-46F4-BBF9-2EEF0BC8591D}" type="presParOf" srcId="{2147A5CA-18D8-4632-810F-E9DD6E602585}" destId="{415572CB-C67F-4BFD-8765-ED432FCB2307}" srcOrd="0" destOrd="0" presId="urn:microsoft.com/office/officeart/2009/3/layout/HorizontalOrganizationChart"/>
    <dgm:cxn modelId="{12CE5F80-D389-4EB8-80DD-56E150E28C14}" type="presParOf" srcId="{2147A5CA-18D8-4632-810F-E9DD6E602585}" destId="{A7324C25-DCF6-4ED8-8209-E0973A6F65AC}" srcOrd="1" destOrd="0" presId="urn:microsoft.com/office/officeart/2009/3/layout/HorizontalOrganizationChart"/>
    <dgm:cxn modelId="{DAB54C0A-94CF-4E00-9FBA-227A6648CF79}" type="presParOf" srcId="{6479D172-C4CB-4E75-B8DC-62A3C9C2CB86}" destId="{73921B0B-6F11-4369-AFF7-DFDCA8070DD4}" srcOrd="1" destOrd="0" presId="urn:microsoft.com/office/officeart/2009/3/layout/HorizontalOrganizationChart"/>
    <dgm:cxn modelId="{1B0B082C-070D-4F2F-BA73-9AC0C0355101}" type="presParOf" srcId="{6479D172-C4CB-4E75-B8DC-62A3C9C2CB86}" destId="{046514C9-1002-4C19-AEC4-00CE6CCE2717}" srcOrd="2" destOrd="0" presId="urn:microsoft.com/office/officeart/2009/3/layout/HorizontalOrganizationChart"/>
    <dgm:cxn modelId="{2A186A34-F7EF-4447-ACAE-8FF61EA41B9F}" type="presParOf" srcId="{9A087FA6-F9D3-463B-809A-06607CC69307}" destId="{A491A59E-FC82-46CE-92B7-0CE7CB09C528}" srcOrd="4" destOrd="0" presId="urn:microsoft.com/office/officeart/2009/3/layout/HorizontalOrganizationChart"/>
    <dgm:cxn modelId="{73E5A480-F59F-41EA-8633-C0D7736D37E6}" type="presParOf" srcId="{9A087FA6-F9D3-463B-809A-06607CC69307}" destId="{C9CC9B05-E6BB-49AF-9E29-85057792FACC}" srcOrd="5" destOrd="0" presId="urn:microsoft.com/office/officeart/2009/3/layout/HorizontalOrganizationChart"/>
    <dgm:cxn modelId="{20A686A4-D3AC-45AE-9F37-7E515EB8A8E0}" type="presParOf" srcId="{C9CC9B05-E6BB-49AF-9E29-85057792FACC}" destId="{155F4219-449D-457B-A85B-919892021EEC}" srcOrd="0" destOrd="0" presId="urn:microsoft.com/office/officeart/2009/3/layout/HorizontalOrganizationChart"/>
    <dgm:cxn modelId="{23518D80-3039-4784-9929-A68A4BD60EE3}" type="presParOf" srcId="{155F4219-449D-457B-A85B-919892021EEC}" destId="{2119A29F-2AE1-4396-842C-49682E73BE05}" srcOrd="0" destOrd="0" presId="urn:microsoft.com/office/officeart/2009/3/layout/HorizontalOrganizationChart"/>
    <dgm:cxn modelId="{C56E29CC-746D-49E1-9FB5-907672153C16}" type="presParOf" srcId="{155F4219-449D-457B-A85B-919892021EEC}" destId="{F8499FD3-3BAF-4F9A-A72A-F17BA063D6B7}" srcOrd="1" destOrd="0" presId="urn:microsoft.com/office/officeart/2009/3/layout/HorizontalOrganizationChart"/>
    <dgm:cxn modelId="{1851F4FE-0B2F-453A-B60B-F157588D53ED}" type="presParOf" srcId="{C9CC9B05-E6BB-49AF-9E29-85057792FACC}" destId="{041ADAC4-51A5-461F-BFC5-C031543CF91A}" srcOrd="1" destOrd="0" presId="urn:microsoft.com/office/officeart/2009/3/layout/HorizontalOrganizationChart"/>
    <dgm:cxn modelId="{B38D5F82-F84B-430B-9EBE-661AFC06D2A9}" type="presParOf" srcId="{C9CC9B05-E6BB-49AF-9E29-85057792FACC}" destId="{6A6A31FE-BEF5-44F0-B74B-CF025917EFD2}" srcOrd="2" destOrd="0" presId="urn:microsoft.com/office/officeart/2009/3/layout/HorizontalOrganizationChart"/>
    <dgm:cxn modelId="{FA0C82A8-67D6-41E5-8033-D59F0B85019C}" type="presParOf" srcId="{85139BE6-9227-45D4-B4AC-3FF114D69FE5}" destId="{2725D044-92FB-4A60-899D-D0BC7FC2C8CB}" srcOrd="2" destOrd="0" presId="urn:microsoft.com/office/officeart/2009/3/layout/HorizontalOrganizationChart"/>
    <dgm:cxn modelId="{B096B780-DB0C-4B71-A6D5-21C8452FC179}" type="presParOf" srcId="{5DF3506E-6703-4F49-9795-718E7AA85784}" destId="{5EF2F703-E081-4406-A79C-0A915C17D4EF}" srcOrd="1" destOrd="0" presId="urn:microsoft.com/office/officeart/2009/3/layout/HorizontalOrganizationChart"/>
    <dgm:cxn modelId="{4A4D87CD-D76D-48A8-A8FF-6F539D1DC887}" type="presParOf" srcId="{5EF2F703-E081-4406-A79C-0A915C17D4EF}" destId="{5E9664D3-EF09-4D20-B1FD-DC7218386D5B}" srcOrd="0" destOrd="0" presId="urn:microsoft.com/office/officeart/2009/3/layout/HorizontalOrganizationChart"/>
    <dgm:cxn modelId="{E5685022-823A-439B-A731-364B6B85360E}" type="presParOf" srcId="{5E9664D3-EF09-4D20-B1FD-DC7218386D5B}" destId="{7747F99E-9841-4CE9-A749-6CDEAD6FBB10}" srcOrd="0" destOrd="0" presId="urn:microsoft.com/office/officeart/2009/3/layout/HorizontalOrganizationChart"/>
    <dgm:cxn modelId="{BDD53EC6-2DEC-4E0B-9F97-57B03DC955FD}" type="presParOf" srcId="{5E9664D3-EF09-4D20-B1FD-DC7218386D5B}" destId="{3992F7F2-581B-4130-9A24-11667097FAB6}" srcOrd="1" destOrd="0" presId="urn:microsoft.com/office/officeart/2009/3/layout/HorizontalOrganizationChart"/>
    <dgm:cxn modelId="{A942E21D-BAD4-4577-A582-D1F6B6F54B37}" type="presParOf" srcId="{5EF2F703-E081-4406-A79C-0A915C17D4EF}" destId="{0F89028B-498F-401F-BEFD-226F8CC50CD9}" srcOrd="1" destOrd="0" presId="urn:microsoft.com/office/officeart/2009/3/layout/HorizontalOrganizationChart"/>
    <dgm:cxn modelId="{0B4D1F55-FF17-4594-9E55-A40FD68C27C4}" type="presParOf" srcId="{0F89028B-498F-401F-BEFD-226F8CC50CD9}" destId="{D2A11CAE-972D-4EA5-BEEE-21FB50441941}" srcOrd="0" destOrd="0" presId="urn:microsoft.com/office/officeart/2009/3/layout/HorizontalOrganizationChart"/>
    <dgm:cxn modelId="{4A186DB9-3914-4276-BB25-8C259A9CA312}" type="presParOf" srcId="{0F89028B-498F-401F-BEFD-226F8CC50CD9}" destId="{24C58F9D-3E1A-457A-8ACA-B292C7449912}" srcOrd="1" destOrd="0" presId="urn:microsoft.com/office/officeart/2009/3/layout/HorizontalOrganizationChart"/>
    <dgm:cxn modelId="{7ED45F97-32C7-4CC2-83B0-E4A6C1852003}" type="presParOf" srcId="{24C58F9D-3E1A-457A-8ACA-B292C7449912}" destId="{4132BDED-240D-4F37-890A-6EB31CBE5C42}" srcOrd="0" destOrd="0" presId="urn:microsoft.com/office/officeart/2009/3/layout/HorizontalOrganizationChart"/>
    <dgm:cxn modelId="{CF5F2A1F-A4BA-4278-9A88-F818EAE2A155}" type="presParOf" srcId="{4132BDED-240D-4F37-890A-6EB31CBE5C42}" destId="{684AFFE7-AA25-462A-BC65-D67D1290BBBE}" srcOrd="0" destOrd="0" presId="urn:microsoft.com/office/officeart/2009/3/layout/HorizontalOrganizationChart"/>
    <dgm:cxn modelId="{78708118-8997-491F-B145-50F23B34408A}" type="presParOf" srcId="{4132BDED-240D-4F37-890A-6EB31CBE5C42}" destId="{09DE35AB-40F6-4647-847C-E007A24B38BB}" srcOrd="1" destOrd="0" presId="urn:microsoft.com/office/officeart/2009/3/layout/HorizontalOrganizationChart"/>
    <dgm:cxn modelId="{B98C4883-0212-459E-89B4-EA4F3EF64985}" type="presParOf" srcId="{24C58F9D-3E1A-457A-8ACA-B292C7449912}" destId="{F31F9A38-D4EE-4C95-A14A-CB54465EFA90}" srcOrd="1" destOrd="0" presId="urn:microsoft.com/office/officeart/2009/3/layout/HorizontalOrganizationChart"/>
    <dgm:cxn modelId="{B8F0B00E-6B0B-4DF8-B298-E9A875E7DA0E}" type="presParOf" srcId="{24C58F9D-3E1A-457A-8ACA-B292C7449912}" destId="{D590A2AE-BB96-4679-A502-9437DBC91E34}" srcOrd="2" destOrd="0" presId="urn:microsoft.com/office/officeart/2009/3/layout/HorizontalOrganizationChart"/>
    <dgm:cxn modelId="{375E6D01-36EF-44AB-9328-4588885C4762}" type="presParOf" srcId="{0F89028B-498F-401F-BEFD-226F8CC50CD9}" destId="{8BC53130-C7E0-46B0-A17B-4DF079E807C3}" srcOrd="2" destOrd="0" presId="urn:microsoft.com/office/officeart/2009/3/layout/HorizontalOrganizationChart"/>
    <dgm:cxn modelId="{AE7F5B76-1EA5-49E4-BB88-730A90B6E016}" type="presParOf" srcId="{0F89028B-498F-401F-BEFD-226F8CC50CD9}" destId="{059A3B8D-B294-4BBB-867F-8DB77BA35CA3}" srcOrd="3" destOrd="0" presId="urn:microsoft.com/office/officeart/2009/3/layout/HorizontalOrganizationChart"/>
    <dgm:cxn modelId="{5C29E934-7AE0-4F0B-9ADC-EC0A017ECC39}" type="presParOf" srcId="{059A3B8D-B294-4BBB-867F-8DB77BA35CA3}" destId="{1C30C2B0-AE83-46F9-9EFD-BAA9BABBC7DB}" srcOrd="0" destOrd="0" presId="urn:microsoft.com/office/officeart/2009/3/layout/HorizontalOrganizationChart"/>
    <dgm:cxn modelId="{7C13684C-ECD8-4E68-ACFC-38CC17E7443A}" type="presParOf" srcId="{1C30C2B0-AE83-46F9-9EFD-BAA9BABBC7DB}" destId="{6A15BDFE-22EB-44C5-9645-EC087BD43110}" srcOrd="0" destOrd="0" presId="urn:microsoft.com/office/officeart/2009/3/layout/HorizontalOrganizationChart"/>
    <dgm:cxn modelId="{F51863BE-F288-470C-8816-43E08AD9F660}" type="presParOf" srcId="{1C30C2B0-AE83-46F9-9EFD-BAA9BABBC7DB}" destId="{67E68A41-5F69-4FEA-8DF7-969FB64F767D}" srcOrd="1" destOrd="0" presId="urn:microsoft.com/office/officeart/2009/3/layout/HorizontalOrganizationChart"/>
    <dgm:cxn modelId="{819681E0-6215-4B5C-93D2-610E7982F9F3}" type="presParOf" srcId="{059A3B8D-B294-4BBB-867F-8DB77BA35CA3}" destId="{760FD342-6B52-4288-A2F9-8BBFF75D2308}" srcOrd="1" destOrd="0" presId="urn:microsoft.com/office/officeart/2009/3/layout/HorizontalOrganizationChart"/>
    <dgm:cxn modelId="{ABA50F27-89A6-414B-9BE3-9CA799D4E105}" type="presParOf" srcId="{059A3B8D-B294-4BBB-867F-8DB77BA35CA3}" destId="{F541049D-27E3-4B05-AC26-97E7AD577907}" srcOrd="2" destOrd="0" presId="urn:microsoft.com/office/officeart/2009/3/layout/HorizontalOrganizationChart"/>
    <dgm:cxn modelId="{9E71BC06-C51E-4ABC-93F0-E726958FA2CA}" type="presParOf" srcId="{0F89028B-498F-401F-BEFD-226F8CC50CD9}" destId="{ED32D56A-DDFE-4BE1-97A9-ABE136BBF36E}" srcOrd="4" destOrd="0" presId="urn:microsoft.com/office/officeart/2009/3/layout/HorizontalOrganizationChart"/>
    <dgm:cxn modelId="{F1FFC107-C69A-4BD1-BEA8-38A2DADFA5D5}" type="presParOf" srcId="{0F89028B-498F-401F-BEFD-226F8CC50CD9}" destId="{EF858361-0B0C-4444-ADD0-84562DA52AE6}" srcOrd="5" destOrd="0" presId="urn:microsoft.com/office/officeart/2009/3/layout/HorizontalOrganizationChart"/>
    <dgm:cxn modelId="{19C55F3F-08A2-427E-92E7-940D6D8B8BFA}" type="presParOf" srcId="{EF858361-0B0C-4444-ADD0-84562DA52AE6}" destId="{1722F7AE-F129-40C9-8E70-D47AB2C2ED82}" srcOrd="0" destOrd="0" presId="urn:microsoft.com/office/officeart/2009/3/layout/HorizontalOrganizationChart"/>
    <dgm:cxn modelId="{A8B2934A-D66A-4AD0-80E4-B91CB7F479AA}" type="presParOf" srcId="{1722F7AE-F129-40C9-8E70-D47AB2C2ED82}" destId="{7281B6A6-12F2-4EFF-83B3-F562EAD51E2E}" srcOrd="0" destOrd="0" presId="urn:microsoft.com/office/officeart/2009/3/layout/HorizontalOrganizationChart"/>
    <dgm:cxn modelId="{5BB6ECBB-FFC7-4AF3-A9B9-9744F10B14A1}" type="presParOf" srcId="{1722F7AE-F129-40C9-8E70-D47AB2C2ED82}" destId="{1E41F4FD-B53B-4B27-9B2F-FD1F44988563}" srcOrd="1" destOrd="0" presId="urn:microsoft.com/office/officeart/2009/3/layout/HorizontalOrganizationChart"/>
    <dgm:cxn modelId="{E8A178D2-CE77-416D-B562-1F07B068CFF0}" type="presParOf" srcId="{EF858361-0B0C-4444-ADD0-84562DA52AE6}" destId="{DD58840C-9980-44CA-B0CB-2A015018EEC8}" srcOrd="1" destOrd="0" presId="urn:microsoft.com/office/officeart/2009/3/layout/HorizontalOrganizationChart"/>
    <dgm:cxn modelId="{560A0978-403E-4D7C-A75C-13F03D178A8D}" type="presParOf" srcId="{EF858361-0B0C-4444-ADD0-84562DA52AE6}" destId="{9905E958-A71C-47AA-94C4-996E85A69E1F}" srcOrd="2" destOrd="0" presId="urn:microsoft.com/office/officeart/2009/3/layout/HorizontalOrganizationChart"/>
    <dgm:cxn modelId="{8B3A3F9E-BFBF-40B9-AD3C-163A458D7F3B}" type="presParOf" srcId="{5EF2F703-E081-4406-A79C-0A915C17D4EF}" destId="{36F7D351-166E-43CA-AD16-1C9851151F5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6D1F6B-32D2-495F-8092-5F3429BB29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F911797-151A-4EBE-A721-83381459F104}">
      <dgm:prSet/>
      <dgm:spPr/>
      <dgm:t>
        <a:bodyPr/>
        <a:lstStyle/>
        <a:p>
          <a:r>
            <a:rPr lang="en-US" b="1"/>
            <a:t>Reporting Objectives</a:t>
          </a:r>
          <a:endParaRPr lang="en-US"/>
        </a:p>
      </dgm:t>
    </dgm:pt>
    <dgm:pt modelId="{B1EEA53E-143C-4CDD-9F6C-BE3B171CFA08}" type="parTrans" cxnId="{5B99934C-8829-46A1-A885-401C1B7B6A20}">
      <dgm:prSet/>
      <dgm:spPr/>
      <dgm:t>
        <a:bodyPr/>
        <a:lstStyle/>
        <a:p>
          <a:endParaRPr lang="en-US"/>
        </a:p>
      </dgm:t>
    </dgm:pt>
    <dgm:pt modelId="{52C11E0E-90D9-43E6-A25E-DE8E583F5A3C}" type="sibTrans" cxnId="{5B99934C-8829-46A1-A885-401C1B7B6A20}">
      <dgm:prSet/>
      <dgm:spPr/>
      <dgm:t>
        <a:bodyPr/>
        <a:lstStyle/>
        <a:p>
          <a:endParaRPr lang="en-US"/>
        </a:p>
      </dgm:t>
    </dgm:pt>
    <dgm:pt modelId="{4571CFC0-C550-4BE6-893F-3277506F835C}">
      <dgm:prSet custT="1"/>
      <dgm:spPr/>
      <dgm:t>
        <a:bodyPr/>
        <a:lstStyle/>
        <a:p>
          <a:r>
            <a:rPr lang="en-US" sz="1400" dirty="0"/>
            <a:t>Reporting objectives pertain to the preparation of reports for use by organizations and stakeholders and may relate to financial or non‐financial reporting and to internal or external reporting.</a:t>
          </a:r>
        </a:p>
      </dgm:t>
    </dgm:pt>
    <dgm:pt modelId="{E81A1E58-D76D-4FD4-B2A6-93E448696223}" type="parTrans" cxnId="{374401DF-0F60-4BA7-941A-5341E1595AD1}">
      <dgm:prSet/>
      <dgm:spPr/>
      <dgm:t>
        <a:bodyPr/>
        <a:lstStyle/>
        <a:p>
          <a:endParaRPr lang="en-US"/>
        </a:p>
      </dgm:t>
    </dgm:pt>
    <dgm:pt modelId="{9CFA42AD-D96C-46DB-8009-A4A292194A67}" type="sibTrans" cxnId="{374401DF-0F60-4BA7-941A-5341E1595AD1}">
      <dgm:prSet/>
      <dgm:spPr/>
      <dgm:t>
        <a:bodyPr/>
        <a:lstStyle/>
        <a:p>
          <a:endParaRPr lang="en-US"/>
        </a:p>
      </dgm:t>
    </dgm:pt>
    <dgm:pt modelId="{4BAA8112-3C80-4DA8-B815-E174D5954073}">
      <dgm:prSet custT="1"/>
      <dgm:spPr/>
      <dgm:t>
        <a:bodyPr/>
        <a:lstStyle/>
        <a:p>
          <a:r>
            <a:rPr lang="en-US" sz="1400" dirty="0"/>
            <a:t>Internal reporting objectives are driven by internal requirements in response to a variety of potential needs such as the entity’s strategic directions, operating plans, and performance metrics at various levels.</a:t>
          </a:r>
        </a:p>
      </dgm:t>
    </dgm:pt>
    <dgm:pt modelId="{D3C189C6-7E1C-4939-95B2-5CA306AB1239}" type="parTrans" cxnId="{9868AD74-922B-4B45-8A04-AB2B5E390A9F}">
      <dgm:prSet/>
      <dgm:spPr/>
      <dgm:t>
        <a:bodyPr/>
        <a:lstStyle/>
        <a:p>
          <a:endParaRPr lang="en-US"/>
        </a:p>
      </dgm:t>
    </dgm:pt>
    <dgm:pt modelId="{33785E59-7570-4BFC-8023-0C82EBDFD1B9}" type="sibTrans" cxnId="{9868AD74-922B-4B45-8A04-AB2B5E390A9F}">
      <dgm:prSet/>
      <dgm:spPr/>
      <dgm:t>
        <a:bodyPr/>
        <a:lstStyle/>
        <a:p>
          <a:endParaRPr lang="en-US"/>
        </a:p>
      </dgm:t>
    </dgm:pt>
    <dgm:pt modelId="{56434B20-975B-4AF8-9784-08E825FD9A3C}">
      <dgm:prSet custT="1"/>
      <dgm:spPr/>
      <dgm:t>
        <a:bodyPr/>
        <a:lstStyle/>
        <a:p>
          <a:r>
            <a:rPr lang="en-US" sz="1400"/>
            <a:t>External reporting objectives are driven primarily by regulations and/or standards established by regulators and standard‐setting bodies.</a:t>
          </a:r>
        </a:p>
      </dgm:t>
    </dgm:pt>
    <dgm:pt modelId="{665AF117-0DB3-451D-9D49-3EF2F239C619}" type="parTrans" cxnId="{C15B1F68-1D38-4E73-9713-2876B8D69B38}">
      <dgm:prSet/>
      <dgm:spPr/>
      <dgm:t>
        <a:bodyPr/>
        <a:lstStyle/>
        <a:p>
          <a:endParaRPr lang="en-US"/>
        </a:p>
      </dgm:t>
    </dgm:pt>
    <dgm:pt modelId="{BF134F4C-301C-448B-87C9-C392AB8016E7}" type="sibTrans" cxnId="{C15B1F68-1D38-4E73-9713-2876B8D69B38}">
      <dgm:prSet/>
      <dgm:spPr/>
      <dgm:t>
        <a:bodyPr/>
        <a:lstStyle/>
        <a:p>
          <a:endParaRPr lang="en-US"/>
        </a:p>
      </dgm:t>
    </dgm:pt>
    <dgm:pt modelId="{9140BC1B-D136-49A6-BE21-1886811FF837}">
      <dgm:prSet custT="1"/>
      <dgm:spPr/>
      <dgm:t>
        <a:bodyPr/>
        <a:lstStyle/>
        <a:p>
          <a:r>
            <a:rPr lang="en-US" sz="1400" dirty="0"/>
            <a:t>External Financial Reporting Objectives</a:t>
          </a:r>
        </a:p>
      </dgm:t>
    </dgm:pt>
    <dgm:pt modelId="{A9B3F772-2A39-4A76-A0B3-037DB68A20BD}" type="parTrans" cxnId="{79CA8ADC-BCA6-4E09-88AF-2234A7C51AC9}">
      <dgm:prSet/>
      <dgm:spPr/>
      <dgm:t>
        <a:bodyPr/>
        <a:lstStyle/>
        <a:p>
          <a:endParaRPr lang="en-US"/>
        </a:p>
      </dgm:t>
    </dgm:pt>
    <dgm:pt modelId="{61A12A0F-9C2C-40B9-9E71-8AD9866D5CF5}" type="sibTrans" cxnId="{79CA8ADC-BCA6-4E09-88AF-2234A7C51AC9}">
      <dgm:prSet/>
      <dgm:spPr/>
      <dgm:t>
        <a:bodyPr/>
        <a:lstStyle/>
        <a:p>
          <a:endParaRPr lang="en-US"/>
        </a:p>
      </dgm:t>
    </dgm:pt>
    <dgm:pt modelId="{3409A77D-8B26-42C9-AD27-57DD07E73490}">
      <dgm:prSet custT="1"/>
      <dgm:spPr/>
      <dgm:t>
        <a:bodyPr/>
        <a:lstStyle/>
        <a:p>
          <a:r>
            <a:rPr lang="en-US" sz="1400"/>
            <a:t>accessing capital markets and may be critical to being awarded contracts or in dealing with suppliers and vendors</a:t>
          </a:r>
        </a:p>
      </dgm:t>
    </dgm:pt>
    <dgm:pt modelId="{E335EB7D-CA0C-425A-A211-556AB8C2D77F}" type="parTrans" cxnId="{E4C2BBE9-A896-4374-AC86-E0262CB5747B}">
      <dgm:prSet/>
      <dgm:spPr/>
      <dgm:t>
        <a:bodyPr/>
        <a:lstStyle/>
        <a:p>
          <a:endParaRPr lang="en-US"/>
        </a:p>
      </dgm:t>
    </dgm:pt>
    <dgm:pt modelId="{E536B68B-6985-4149-92DD-4ADF0EEE568D}" type="sibTrans" cxnId="{E4C2BBE9-A896-4374-AC86-E0262CB5747B}">
      <dgm:prSet/>
      <dgm:spPr/>
      <dgm:t>
        <a:bodyPr/>
        <a:lstStyle/>
        <a:p>
          <a:endParaRPr lang="en-US"/>
        </a:p>
      </dgm:t>
    </dgm:pt>
    <dgm:pt modelId="{8E3B7E2F-4C61-43BF-AFCA-406E50DBA3AD}">
      <dgm:prSet custT="1"/>
      <dgm:spPr/>
      <dgm:t>
        <a:bodyPr/>
        <a:lstStyle/>
        <a:p>
          <a:r>
            <a:rPr lang="en-US" sz="1400" dirty="0"/>
            <a:t>External Non‐Financial Reporting Objectives</a:t>
          </a:r>
        </a:p>
      </dgm:t>
    </dgm:pt>
    <dgm:pt modelId="{8B45C54A-5F96-4A78-A839-895A548A1FDC}" type="parTrans" cxnId="{018BFF9F-D4D7-41F0-9DEB-BD6253B447C8}">
      <dgm:prSet/>
      <dgm:spPr/>
      <dgm:t>
        <a:bodyPr/>
        <a:lstStyle/>
        <a:p>
          <a:endParaRPr lang="en-US"/>
        </a:p>
      </dgm:t>
    </dgm:pt>
    <dgm:pt modelId="{4BE899DA-C77A-4018-BA71-8B7CF6E29005}" type="sibTrans" cxnId="{018BFF9F-D4D7-41F0-9DEB-BD6253B447C8}">
      <dgm:prSet/>
      <dgm:spPr/>
      <dgm:t>
        <a:bodyPr/>
        <a:lstStyle/>
        <a:p>
          <a:endParaRPr lang="en-US"/>
        </a:p>
      </dgm:t>
    </dgm:pt>
    <dgm:pt modelId="{615368E6-6104-40E0-B7DE-E21B72329093}">
      <dgm:prSet custT="1"/>
      <dgm:spPr/>
      <dgm:t>
        <a:bodyPr/>
        <a:lstStyle/>
        <a:p>
          <a:r>
            <a:rPr lang="en-US" sz="1400" dirty="0"/>
            <a:t>reporting requirements as set forth by regulations and standards for management reporting on the effectiveness of internal control over financial reporting are part of external non‐financial reporting objectives</a:t>
          </a:r>
        </a:p>
      </dgm:t>
    </dgm:pt>
    <dgm:pt modelId="{A855A1E2-AD31-4075-AB57-74D2637C8C11}" type="parTrans" cxnId="{4025321B-F9A2-4DE9-8702-BE085688969D}">
      <dgm:prSet/>
      <dgm:spPr/>
      <dgm:t>
        <a:bodyPr/>
        <a:lstStyle/>
        <a:p>
          <a:endParaRPr lang="en-US"/>
        </a:p>
      </dgm:t>
    </dgm:pt>
    <dgm:pt modelId="{ACF2155D-DB78-4CE5-B846-679C5C77FEAF}" type="sibTrans" cxnId="{4025321B-F9A2-4DE9-8702-BE085688969D}">
      <dgm:prSet/>
      <dgm:spPr/>
      <dgm:t>
        <a:bodyPr/>
        <a:lstStyle/>
        <a:p>
          <a:endParaRPr lang="en-US"/>
        </a:p>
      </dgm:t>
    </dgm:pt>
    <dgm:pt modelId="{9B58993F-3271-44CA-BF29-DA780D50A42F}">
      <dgm:prSet custT="1"/>
      <dgm:spPr/>
      <dgm:t>
        <a:bodyPr/>
        <a:lstStyle/>
        <a:p>
          <a:r>
            <a:rPr lang="en-US" sz="1400" dirty="0"/>
            <a:t>Internal Financial and Non‐Financial Reporting Objectives</a:t>
          </a:r>
        </a:p>
      </dgm:t>
    </dgm:pt>
    <dgm:pt modelId="{11CE7C0C-EC0F-4760-AA9F-CFFE0517B612}" type="parTrans" cxnId="{F88F823A-50A5-4BC1-ABA8-7457FC0F6CAB}">
      <dgm:prSet/>
      <dgm:spPr/>
      <dgm:t>
        <a:bodyPr/>
        <a:lstStyle/>
        <a:p>
          <a:endParaRPr lang="en-US"/>
        </a:p>
      </dgm:t>
    </dgm:pt>
    <dgm:pt modelId="{13CA1F2D-743E-49F3-AF08-560DC29C56C1}" type="sibTrans" cxnId="{F88F823A-50A5-4BC1-ABA8-7457FC0F6CAB}">
      <dgm:prSet/>
      <dgm:spPr/>
      <dgm:t>
        <a:bodyPr/>
        <a:lstStyle/>
        <a:p>
          <a:endParaRPr lang="en-US"/>
        </a:p>
      </dgm:t>
    </dgm:pt>
    <dgm:pt modelId="{62894CFF-7B5F-4FA5-A4E9-9CD8A602C585}">
      <dgm:prSet/>
      <dgm:spPr/>
      <dgm:t>
        <a:bodyPr/>
        <a:lstStyle/>
        <a:p>
          <a:r>
            <a:rPr lang="en-US" sz="1500" dirty="0"/>
            <a:t>information deemed necessary to manage the organization</a:t>
          </a:r>
        </a:p>
      </dgm:t>
    </dgm:pt>
    <dgm:pt modelId="{64560F71-CDB7-47F2-A259-350C241449C0}" type="parTrans" cxnId="{C9AB82DE-48D9-4C24-A9F0-6E1EE75A5713}">
      <dgm:prSet/>
      <dgm:spPr/>
      <dgm:t>
        <a:bodyPr/>
        <a:lstStyle/>
        <a:p>
          <a:endParaRPr lang="en-US"/>
        </a:p>
      </dgm:t>
    </dgm:pt>
    <dgm:pt modelId="{A8C33C6C-61BC-4CDA-96E4-A161EFFDD57C}" type="sibTrans" cxnId="{C9AB82DE-48D9-4C24-A9F0-6E1EE75A5713}">
      <dgm:prSet/>
      <dgm:spPr/>
      <dgm:t>
        <a:bodyPr/>
        <a:lstStyle/>
        <a:p>
          <a:endParaRPr lang="en-US"/>
        </a:p>
      </dgm:t>
    </dgm:pt>
    <dgm:pt modelId="{3D42F275-CAA8-4585-82E1-9EF2A04B570C}">
      <dgm:prSet/>
      <dgm:spPr/>
      <dgm:t>
        <a:bodyPr/>
        <a:lstStyle/>
        <a:p>
          <a:r>
            <a:rPr lang="en-US"/>
            <a:t>Source: </a:t>
          </a:r>
          <a:r>
            <a:rPr lang="en-US">
              <a:hlinkClick xmlns:r="http://schemas.openxmlformats.org/officeDocument/2006/relationships" r:id="rId1"/>
            </a:rPr>
            <a:t>http://www.coso.org/</a:t>
          </a:r>
          <a:endParaRPr lang="en-US"/>
        </a:p>
      </dgm:t>
    </dgm:pt>
    <dgm:pt modelId="{4D3D4C69-11DD-4C07-8373-6395295F3753}" type="parTrans" cxnId="{BDCD51C8-0709-41E3-966D-A92CD74DB109}">
      <dgm:prSet/>
      <dgm:spPr/>
      <dgm:t>
        <a:bodyPr/>
        <a:lstStyle/>
        <a:p>
          <a:endParaRPr lang="en-US"/>
        </a:p>
      </dgm:t>
    </dgm:pt>
    <dgm:pt modelId="{23D22679-5DB3-481D-ABA5-C43448D2804C}" type="sibTrans" cxnId="{BDCD51C8-0709-41E3-966D-A92CD74DB109}">
      <dgm:prSet/>
      <dgm:spPr/>
      <dgm:t>
        <a:bodyPr/>
        <a:lstStyle/>
        <a:p>
          <a:endParaRPr lang="en-US"/>
        </a:p>
      </dgm:t>
    </dgm:pt>
    <dgm:pt modelId="{92840D51-E393-4CE6-B98A-BB1E3BF77C04}" type="pres">
      <dgm:prSet presAssocID="{7A6D1F6B-32D2-495F-8092-5F3429BB2989}" presName="linear" presStyleCnt="0">
        <dgm:presLayoutVars>
          <dgm:animLvl val="lvl"/>
          <dgm:resizeHandles val="exact"/>
        </dgm:presLayoutVars>
      </dgm:prSet>
      <dgm:spPr/>
    </dgm:pt>
    <dgm:pt modelId="{32F34942-C33B-45E4-9609-B658069C3050}" type="pres">
      <dgm:prSet presAssocID="{9F911797-151A-4EBE-A721-83381459F104}" presName="parentText" presStyleLbl="node1" presStyleIdx="0" presStyleCnt="2">
        <dgm:presLayoutVars>
          <dgm:chMax val="0"/>
          <dgm:bulletEnabled val="1"/>
        </dgm:presLayoutVars>
      </dgm:prSet>
      <dgm:spPr/>
    </dgm:pt>
    <dgm:pt modelId="{D4EEEA89-2765-4BE2-BB98-18EFD474660D}" type="pres">
      <dgm:prSet presAssocID="{9F911797-151A-4EBE-A721-83381459F104}" presName="childText" presStyleLbl="revTx" presStyleIdx="0" presStyleCnt="1">
        <dgm:presLayoutVars>
          <dgm:bulletEnabled val="1"/>
        </dgm:presLayoutVars>
      </dgm:prSet>
      <dgm:spPr/>
    </dgm:pt>
    <dgm:pt modelId="{FB88E104-EB34-4B7A-AB82-C4CCC14EC07A}" type="pres">
      <dgm:prSet presAssocID="{3D42F275-CAA8-4585-82E1-9EF2A04B570C}" presName="parentText" presStyleLbl="node1" presStyleIdx="1" presStyleCnt="2">
        <dgm:presLayoutVars>
          <dgm:chMax val="0"/>
          <dgm:bulletEnabled val="1"/>
        </dgm:presLayoutVars>
      </dgm:prSet>
      <dgm:spPr/>
    </dgm:pt>
  </dgm:ptLst>
  <dgm:cxnLst>
    <dgm:cxn modelId="{11915F03-8E28-4838-93BE-89FDFFC45C79}" type="presOf" srcId="{9140BC1B-D136-49A6-BE21-1886811FF837}" destId="{D4EEEA89-2765-4BE2-BB98-18EFD474660D}" srcOrd="0" destOrd="3" presId="urn:microsoft.com/office/officeart/2005/8/layout/vList2"/>
    <dgm:cxn modelId="{4DA06612-3CD1-4AAF-90D5-C2E821F77E59}" type="presOf" srcId="{4571CFC0-C550-4BE6-893F-3277506F835C}" destId="{D4EEEA89-2765-4BE2-BB98-18EFD474660D}" srcOrd="0" destOrd="0" presId="urn:microsoft.com/office/officeart/2005/8/layout/vList2"/>
    <dgm:cxn modelId="{4025321B-F9A2-4DE9-8702-BE085688969D}" srcId="{8E3B7E2F-4C61-43BF-AFCA-406E50DBA3AD}" destId="{615368E6-6104-40E0-B7DE-E21B72329093}" srcOrd="0" destOrd="0" parTransId="{A855A1E2-AD31-4075-AB57-74D2637C8C11}" sibTransId="{ACF2155D-DB78-4CE5-B846-679C5C77FEAF}"/>
    <dgm:cxn modelId="{2C8C951D-22A3-41C0-95B1-FC422828E9D3}" type="presOf" srcId="{3D42F275-CAA8-4585-82E1-9EF2A04B570C}" destId="{FB88E104-EB34-4B7A-AB82-C4CCC14EC07A}" srcOrd="0" destOrd="0" presId="urn:microsoft.com/office/officeart/2005/8/layout/vList2"/>
    <dgm:cxn modelId="{1169A130-4B4C-4272-A7F1-7F7B239AD53F}" type="presOf" srcId="{9F911797-151A-4EBE-A721-83381459F104}" destId="{32F34942-C33B-45E4-9609-B658069C3050}" srcOrd="0" destOrd="0" presId="urn:microsoft.com/office/officeart/2005/8/layout/vList2"/>
    <dgm:cxn modelId="{F88F823A-50A5-4BC1-ABA8-7457FC0F6CAB}" srcId="{9F911797-151A-4EBE-A721-83381459F104}" destId="{9B58993F-3271-44CA-BF29-DA780D50A42F}" srcOrd="5" destOrd="0" parTransId="{11CE7C0C-EC0F-4760-AA9F-CFFE0517B612}" sibTransId="{13CA1F2D-743E-49F3-AF08-560DC29C56C1}"/>
    <dgm:cxn modelId="{814A2543-A1FE-4944-9D9C-B8FD81A2BBCB}" type="presOf" srcId="{4BAA8112-3C80-4DA8-B815-E174D5954073}" destId="{D4EEEA89-2765-4BE2-BB98-18EFD474660D}" srcOrd="0" destOrd="1" presId="urn:microsoft.com/office/officeart/2005/8/layout/vList2"/>
    <dgm:cxn modelId="{C15B1F68-1D38-4E73-9713-2876B8D69B38}" srcId="{9F911797-151A-4EBE-A721-83381459F104}" destId="{56434B20-975B-4AF8-9784-08E825FD9A3C}" srcOrd="2" destOrd="0" parTransId="{665AF117-0DB3-451D-9D49-3EF2F239C619}" sibTransId="{BF134F4C-301C-448B-87C9-C392AB8016E7}"/>
    <dgm:cxn modelId="{5B99934C-8829-46A1-A885-401C1B7B6A20}" srcId="{7A6D1F6B-32D2-495F-8092-5F3429BB2989}" destId="{9F911797-151A-4EBE-A721-83381459F104}" srcOrd="0" destOrd="0" parTransId="{B1EEA53E-143C-4CDD-9F6C-BE3B171CFA08}" sibTransId="{52C11E0E-90D9-43E6-A25E-DE8E583F5A3C}"/>
    <dgm:cxn modelId="{9868AD74-922B-4B45-8A04-AB2B5E390A9F}" srcId="{9F911797-151A-4EBE-A721-83381459F104}" destId="{4BAA8112-3C80-4DA8-B815-E174D5954073}" srcOrd="1" destOrd="0" parTransId="{D3C189C6-7E1C-4939-95B2-5CA306AB1239}" sibTransId="{33785E59-7570-4BFC-8023-0C82EBDFD1B9}"/>
    <dgm:cxn modelId="{0CCCF459-9E0A-4535-A3A5-A71EF8141164}" type="presOf" srcId="{7A6D1F6B-32D2-495F-8092-5F3429BB2989}" destId="{92840D51-E393-4CE6-B98A-BB1E3BF77C04}" srcOrd="0" destOrd="0" presId="urn:microsoft.com/office/officeart/2005/8/layout/vList2"/>
    <dgm:cxn modelId="{C21C5188-0E1D-4DBF-A962-7AA4A43912F2}" type="presOf" srcId="{3409A77D-8B26-42C9-AD27-57DD07E73490}" destId="{D4EEEA89-2765-4BE2-BB98-18EFD474660D}" srcOrd="0" destOrd="4" presId="urn:microsoft.com/office/officeart/2005/8/layout/vList2"/>
    <dgm:cxn modelId="{0DEEA68F-9A09-4D7C-98D6-90390693A513}" type="presOf" srcId="{9B58993F-3271-44CA-BF29-DA780D50A42F}" destId="{D4EEEA89-2765-4BE2-BB98-18EFD474660D}" srcOrd="0" destOrd="7" presId="urn:microsoft.com/office/officeart/2005/8/layout/vList2"/>
    <dgm:cxn modelId="{018BFF9F-D4D7-41F0-9DEB-BD6253B447C8}" srcId="{9F911797-151A-4EBE-A721-83381459F104}" destId="{8E3B7E2F-4C61-43BF-AFCA-406E50DBA3AD}" srcOrd="4" destOrd="0" parTransId="{8B45C54A-5F96-4A78-A839-895A548A1FDC}" sibTransId="{4BE899DA-C77A-4018-BA71-8B7CF6E29005}"/>
    <dgm:cxn modelId="{33F26CA6-7FF0-4F4C-824D-E87D2F1BFD57}" type="presOf" srcId="{62894CFF-7B5F-4FA5-A4E9-9CD8A602C585}" destId="{D4EEEA89-2765-4BE2-BB98-18EFD474660D}" srcOrd="0" destOrd="8" presId="urn:microsoft.com/office/officeart/2005/8/layout/vList2"/>
    <dgm:cxn modelId="{F8955DAE-9898-4AF8-8418-9CEB61392295}" type="presOf" srcId="{615368E6-6104-40E0-B7DE-E21B72329093}" destId="{D4EEEA89-2765-4BE2-BB98-18EFD474660D}" srcOrd="0" destOrd="6" presId="urn:microsoft.com/office/officeart/2005/8/layout/vList2"/>
    <dgm:cxn modelId="{BDCD51C8-0709-41E3-966D-A92CD74DB109}" srcId="{7A6D1F6B-32D2-495F-8092-5F3429BB2989}" destId="{3D42F275-CAA8-4585-82E1-9EF2A04B570C}" srcOrd="1" destOrd="0" parTransId="{4D3D4C69-11DD-4C07-8373-6395295F3753}" sibTransId="{23D22679-5DB3-481D-ABA5-C43448D2804C}"/>
    <dgm:cxn modelId="{79CA8ADC-BCA6-4E09-88AF-2234A7C51AC9}" srcId="{9F911797-151A-4EBE-A721-83381459F104}" destId="{9140BC1B-D136-49A6-BE21-1886811FF837}" srcOrd="3" destOrd="0" parTransId="{A9B3F772-2A39-4A76-A0B3-037DB68A20BD}" sibTransId="{61A12A0F-9C2C-40B9-9E71-8AD9866D5CF5}"/>
    <dgm:cxn modelId="{C9AB82DE-48D9-4C24-A9F0-6E1EE75A5713}" srcId="{9B58993F-3271-44CA-BF29-DA780D50A42F}" destId="{62894CFF-7B5F-4FA5-A4E9-9CD8A602C585}" srcOrd="0" destOrd="0" parTransId="{64560F71-CDB7-47F2-A259-350C241449C0}" sibTransId="{A8C33C6C-61BC-4CDA-96E4-A161EFFDD57C}"/>
    <dgm:cxn modelId="{374401DF-0F60-4BA7-941A-5341E1595AD1}" srcId="{9F911797-151A-4EBE-A721-83381459F104}" destId="{4571CFC0-C550-4BE6-893F-3277506F835C}" srcOrd="0" destOrd="0" parTransId="{E81A1E58-D76D-4FD4-B2A6-93E448696223}" sibTransId="{9CFA42AD-D96C-46DB-8009-A4A292194A67}"/>
    <dgm:cxn modelId="{41C893E3-3136-4BAD-86DD-02C9D44A8AC9}" type="presOf" srcId="{8E3B7E2F-4C61-43BF-AFCA-406E50DBA3AD}" destId="{D4EEEA89-2765-4BE2-BB98-18EFD474660D}" srcOrd="0" destOrd="5" presId="urn:microsoft.com/office/officeart/2005/8/layout/vList2"/>
    <dgm:cxn modelId="{E4C2BBE9-A896-4374-AC86-E0262CB5747B}" srcId="{9140BC1B-D136-49A6-BE21-1886811FF837}" destId="{3409A77D-8B26-42C9-AD27-57DD07E73490}" srcOrd="0" destOrd="0" parTransId="{E335EB7D-CA0C-425A-A211-556AB8C2D77F}" sibTransId="{E536B68B-6985-4149-92DD-4ADF0EEE568D}"/>
    <dgm:cxn modelId="{1690BCF0-72E7-41FE-9FB7-B9146B320C6C}" type="presOf" srcId="{56434B20-975B-4AF8-9784-08E825FD9A3C}" destId="{D4EEEA89-2765-4BE2-BB98-18EFD474660D}" srcOrd="0" destOrd="2" presId="urn:microsoft.com/office/officeart/2005/8/layout/vList2"/>
    <dgm:cxn modelId="{0119019B-026A-491F-AB1A-D95C3C57CAC0}" type="presParOf" srcId="{92840D51-E393-4CE6-B98A-BB1E3BF77C04}" destId="{32F34942-C33B-45E4-9609-B658069C3050}" srcOrd="0" destOrd="0" presId="urn:microsoft.com/office/officeart/2005/8/layout/vList2"/>
    <dgm:cxn modelId="{BD91A357-9051-4EB7-8BD7-B71ACE8CA576}" type="presParOf" srcId="{92840D51-E393-4CE6-B98A-BB1E3BF77C04}" destId="{D4EEEA89-2765-4BE2-BB98-18EFD474660D}" srcOrd="1" destOrd="0" presId="urn:microsoft.com/office/officeart/2005/8/layout/vList2"/>
    <dgm:cxn modelId="{745FEE40-B48B-4476-B8AB-BAC53D0F93DD}" type="presParOf" srcId="{92840D51-E393-4CE6-B98A-BB1E3BF77C04}" destId="{FB88E104-EB34-4B7A-AB82-C4CCC14EC0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0099-DCC9-41B7-9157-60C4452CAA40}">
      <dsp:nvSpPr>
        <dsp:cNvPr id="0" name=""/>
        <dsp:cNvSpPr/>
      </dsp:nvSpPr>
      <dsp:spPr>
        <a:xfrm>
          <a:off x="0" y="0"/>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66698-7FC8-4119-A5BF-A21B2253D50E}">
      <dsp:nvSpPr>
        <dsp:cNvPr id="0" name=""/>
        <dsp:cNvSpPr/>
      </dsp:nvSpPr>
      <dsp:spPr>
        <a:xfrm>
          <a:off x="0" y="0"/>
          <a:ext cx="1127760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What is the Purpose Internal Controls?</a:t>
          </a:r>
        </a:p>
      </dsp:txBody>
      <dsp:txXfrm>
        <a:off x="0" y="0"/>
        <a:ext cx="11277600" cy="1181099"/>
      </dsp:txXfrm>
    </dsp:sp>
    <dsp:sp modelId="{7EB4DAAB-3E84-42A2-8208-45CDDFB093A8}">
      <dsp:nvSpPr>
        <dsp:cNvPr id="0" name=""/>
        <dsp:cNvSpPr/>
      </dsp:nvSpPr>
      <dsp:spPr>
        <a:xfrm>
          <a:off x="0" y="1181100"/>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6953C-9C53-47FA-8192-A2D7AE7C2475}">
      <dsp:nvSpPr>
        <dsp:cNvPr id="0" name=""/>
        <dsp:cNvSpPr/>
      </dsp:nvSpPr>
      <dsp:spPr>
        <a:xfrm>
          <a:off x="0" y="1181099"/>
          <a:ext cx="9631679"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How are Internal Controls Developed? </a:t>
          </a:r>
        </a:p>
      </dsp:txBody>
      <dsp:txXfrm>
        <a:off x="0" y="1181099"/>
        <a:ext cx="9631679" cy="1181099"/>
      </dsp:txXfrm>
    </dsp:sp>
    <dsp:sp modelId="{FD014F94-1AAE-4255-BABA-4242DD4E553D}">
      <dsp:nvSpPr>
        <dsp:cNvPr id="0" name=""/>
        <dsp:cNvSpPr/>
      </dsp:nvSpPr>
      <dsp:spPr>
        <a:xfrm>
          <a:off x="0" y="2362200"/>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F4BDD-F6FC-43C0-BD70-8962976315BC}">
      <dsp:nvSpPr>
        <dsp:cNvPr id="0" name=""/>
        <dsp:cNvSpPr/>
      </dsp:nvSpPr>
      <dsp:spPr>
        <a:xfrm>
          <a:off x="0" y="2362199"/>
          <a:ext cx="1127760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What does it mean to “segregate duties”?</a:t>
          </a:r>
        </a:p>
      </dsp:txBody>
      <dsp:txXfrm>
        <a:off x="0" y="2362199"/>
        <a:ext cx="11277600" cy="1181099"/>
      </dsp:txXfrm>
    </dsp:sp>
    <dsp:sp modelId="{E1DC11D8-E738-4939-AE45-2B39A88A7E86}">
      <dsp:nvSpPr>
        <dsp:cNvPr id="0" name=""/>
        <dsp:cNvSpPr/>
      </dsp:nvSpPr>
      <dsp:spPr>
        <a:xfrm>
          <a:off x="0" y="3543299"/>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FC8AB-2175-491E-93E5-75222DFCEC74}">
      <dsp:nvSpPr>
        <dsp:cNvPr id="0" name=""/>
        <dsp:cNvSpPr/>
      </dsp:nvSpPr>
      <dsp:spPr>
        <a:xfrm>
          <a:off x="0" y="3543299"/>
          <a:ext cx="225552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Learn why….</a:t>
          </a:r>
        </a:p>
      </dsp:txBody>
      <dsp:txXfrm>
        <a:off x="0" y="3543299"/>
        <a:ext cx="2255520" cy="1181099"/>
      </dsp:txXfrm>
    </dsp:sp>
    <dsp:sp modelId="{F21BEDE9-054C-42B4-8190-45ABEE676F21}">
      <dsp:nvSpPr>
        <dsp:cNvPr id="0" name=""/>
        <dsp:cNvSpPr/>
      </dsp:nvSpPr>
      <dsp:spPr>
        <a:xfrm>
          <a:off x="2424684" y="3561754"/>
          <a:ext cx="8852916" cy="36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This is a process: a means to an end, not the end itself.</a:t>
          </a:r>
        </a:p>
      </dsp:txBody>
      <dsp:txXfrm>
        <a:off x="2424684" y="3561754"/>
        <a:ext cx="8852916" cy="369093"/>
      </dsp:txXfrm>
    </dsp:sp>
    <dsp:sp modelId="{EDD7FF98-45CF-4354-A83F-1C3AE9211A9D}">
      <dsp:nvSpPr>
        <dsp:cNvPr id="0" name=""/>
        <dsp:cNvSpPr/>
      </dsp:nvSpPr>
      <dsp:spPr>
        <a:xfrm>
          <a:off x="2255520" y="3930848"/>
          <a:ext cx="9022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F3CE4-2A4C-4A3A-89E4-8D744D6210B5}">
      <dsp:nvSpPr>
        <dsp:cNvPr id="0" name=""/>
        <dsp:cNvSpPr/>
      </dsp:nvSpPr>
      <dsp:spPr>
        <a:xfrm>
          <a:off x="2424684" y="3949303"/>
          <a:ext cx="8852916" cy="36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Accomplished by people, not merely policy, procedures and forms.</a:t>
          </a:r>
        </a:p>
      </dsp:txBody>
      <dsp:txXfrm>
        <a:off x="2424684" y="3949303"/>
        <a:ext cx="8852916" cy="369093"/>
      </dsp:txXfrm>
    </dsp:sp>
    <dsp:sp modelId="{14A4FE9D-0FA5-49FB-A6DE-56EEC85F1709}">
      <dsp:nvSpPr>
        <dsp:cNvPr id="0" name=""/>
        <dsp:cNvSpPr/>
      </dsp:nvSpPr>
      <dsp:spPr>
        <a:xfrm>
          <a:off x="2255520" y="4318396"/>
          <a:ext cx="9022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4918C-EB8F-416F-9D82-4DA74F0ED808}">
      <dsp:nvSpPr>
        <dsp:cNvPr id="0" name=""/>
        <dsp:cNvSpPr/>
      </dsp:nvSpPr>
      <dsp:spPr>
        <a:xfrm>
          <a:off x="2424684" y="4336851"/>
          <a:ext cx="8852916" cy="36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Reasonable, but not absolute, assurance that assets and resources are safeguarded.</a:t>
          </a:r>
        </a:p>
      </dsp:txBody>
      <dsp:txXfrm>
        <a:off x="2424684" y="4336851"/>
        <a:ext cx="8852916" cy="369093"/>
      </dsp:txXfrm>
    </dsp:sp>
    <dsp:sp modelId="{B9EFC826-B8A6-4934-A401-53BE57D8045A}">
      <dsp:nvSpPr>
        <dsp:cNvPr id="0" name=""/>
        <dsp:cNvSpPr/>
      </dsp:nvSpPr>
      <dsp:spPr>
        <a:xfrm>
          <a:off x="2255520" y="4705945"/>
          <a:ext cx="9022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5F88C-7034-4C19-89AE-5E7350693A35}">
      <dsp:nvSpPr>
        <dsp:cNvPr id="0" name=""/>
        <dsp:cNvSpPr/>
      </dsp:nvSpPr>
      <dsp:spPr>
        <a:xfrm>
          <a:off x="478221" y="306992"/>
          <a:ext cx="781523" cy="781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8D2EB-BA05-4253-B5A2-79C88C709468}">
      <dsp:nvSpPr>
        <dsp:cNvPr id="0" name=""/>
        <dsp:cNvSpPr/>
      </dsp:nvSpPr>
      <dsp:spPr>
        <a:xfrm>
          <a:off x="624" y="1361282"/>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The Control Environment.</a:t>
          </a:r>
        </a:p>
      </dsp:txBody>
      <dsp:txXfrm>
        <a:off x="624" y="1361282"/>
        <a:ext cx="1736718" cy="694687"/>
      </dsp:txXfrm>
    </dsp:sp>
    <dsp:sp modelId="{74DA784E-0BA8-48B1-8B68-3F5A81E9E8C4}">
      <dsp:nvSpPr>
        <dsp:cNvPr id="0" name=""/>
        <dsp:cNvSpPr/>
      </dsp:nvSpPr>
      <dsp:spPr>
        <a:xfrm>
          <a:off x="2518866" y="306992"/>
          <a:ext cx="781523" cy="781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71804-C4D6-4A22-A783-D39FB92CD56F}">
      <dsp:nvSpPr>
        <dsp:cNvPr id="0" name=""/>
        <dsp:cNvSpPr/>
      </dsp:nvSpPr>
      <dsp:spPr>
        <a:xfrm>
          <a:off x="2041268" y="1361282"/>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Risk Assessment.</a:t>
          </a:r>
        </a:p>
      </dsp:txBody>
      <dsp:txXfrm>
        <a:off x="2041268" y="1361282"/>
        <a:ext cx="1736718" cy="694687"/>
      </dsp:txXfrm>
    </dsp:sp>
    <dsp:sp modelId="{1F8A0BE5-3235-4CC2-98DB-18E7744DEE5D}">
      <dsp:nvSpPr>
        <dsp:cNvPr id="0" name=""/>
        <dsp:cNvSpPr/>
      </dsp:nvSpPr>
      <dsp:spPr>
        <a:xfrm>
          <a:off x="4559510" y="306992"/>
          <a:ext cx="781523" cy="781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7D548-84BC-4143-A910-6AF77A3D6FF8}">
      <dsp:nvSpPr>
        <dsp:cNvPr id="0" name=""/>
        <dsp:cNvSpPr/>
      </dsp:nvSpPr>
      <dsp:spPr>
        <a:xfrm>
          <a:off x="4081913" y="1361282"/>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Implementing Control Activities.</a:t>
          </a:r>
        </a:p>
      </dsp:txBody>
      <dsp:txXfrm>
        <a:off x="4081913" y="1361282"/>
        <a:ext cx="1736718" cy="694687"/>
      </dsp:txXfrm>
    </dsp:sp>
    <dsp:sp modelId="{A3910F8E-8A1F-481D-8114-6918060F5C67}">
      <dsp:nvSpPr>
        <dsp:cNvPr id="0" name=""/>
        <dsp:cNvSpPr/>
      </dsp:nvSpPr>
      <dsp:spPr>
        <a:xfrm>
          <a:off x="1498544" y="2490149"/>
          <a:ext cx="781523" cy="781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BA9F9-E5E8-4DE4-B998-1266854812AF}">
      <dsp:nvSpPr>
        <dsp:cNvPr id="0" name=""/>
        <dsp:cNvSpPr/>
      </dsp:nvSpPr>
      <dsp:spPr>
        <a:xfrm>
          <a:off x="1020946" y="3544440"/>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Information and Communication.</a:t>
          </a:r>
        </a:p>
      </dsp:txBody>
      <dsp:txXfrm>
        <a:off x="1020946" y="3544440"/>
        <a:ext cx="1736718" cy="694687"/>
      </dsp:txXfrm>
    </dsp:sp>
    <dsp:sp modelId="{923B127B-3531-44E1-88FF-DFAFFAB7D3BD}">
      <dsp:nvSpPr>
        <dsp:cNvPr id="0" name=""/>
        <dsp:cNvSpPr/>
      </dsp:nvSpPr>
      <dsp:spPr>
        <a:xfrm>
          <a:off x="3539188" y="2490149"/>
          <a:ext cx="781523" cy="7815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A5A15-1FEE-453C-8B18-5F264E7862F7}">
      <dsp:nvSpPr>
        <dsp:cNvPr id="0" name=""/>
        <dsp:cNvSpPr/>
      </dsp:nvSpPr>
      <dsp:spPr>
        <a:xfrm>
          <a:off x="3061590" y="3544440"/>
          <a:ext cx="1736718" cy="69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Monitoring.</a:t>
          </a:r>
        </a:p>
      </dsp:txBody>
      <dsp:txXfrm>
        <a:off x="3061590" y="3544440"/>
        <a:ext cx="1736718" cy="6946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B0B11-171C-41F0-8D2F-DBB6615E7DB1}">
      <dsp:nvSpPr>
        <dsp:cNvPr id="0" name=""/>
        <dsp:cNvSpPr/>
      </dsp:nvSpPr>
      <dsp:spPr>
        <a:xfrm>
          <a:off x="3623904" y="931827"/>
          <a:ext cx="715682" cy="91440"/>
        </a:xfrm>
        <a:custGeom>
          <a:avLst/>
          <a:gdLst/>
          <a:ahLst/>
          <a:cxnLst/>
          <a:rect l="0" t="0" r="0" b="0"/>
          <a:pathLst>
            <a:path>
              <a:moveTo>
                <a:pt x="0" y="45720"/>
              </a:moveTo>
              <a:lnTo>
                <a:pt x="715682"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963088" y="973812"/>
        <a:ext cx="37314" cy="7470"/>
      </dsp:txXfrm>
    </dsp:sp>
    <dsp:sp modelId="{5EE440F0-D574-43EF-8939-B16775634A83}">
      <dsp:nvSpPr>
        <dsp:cNvPr id="0" name=""/>
        <dsp:cNvSpPr/>
      </dsp:nvSpPr>
      <dsp:spPr>
        <a:xfrm>
          <a:off x="381000" y="4136"/>
          <a:ext cx="3244704" cy="19468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993" tIns="166891" rIns="158993" bIns="166891"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Set the tone at the top – internal controls are important!</a:t>
          </a:r>
        </a:p>
      </dsp:txBody>
      <dsp:txXfrm>
        <a:off x="381000" y="4136"/>
        <a:ext cx="3244704" cy="1946822"/>
      </dsp:txXfrm>
    </dsp:sp>
    <dsp:sp modelId="{706BD3CE-A05F-4C03-9FDB-A11187582580}">
      <dsp:nvSpPr>
        <dsp:cNvPr id="0" name=""/>
        <dsp:cNvSpPr/>
      </dsp:nvSpPr>
      <dsp:spPr>
        <a:xfrm>
          <a:off x="2612951" y="1949158"/>
          <a:ext cx="3918094" cy="715682"/>
        </a:xfrm>
        <a:custGeom>
          <a:avLst/>
          <a:gdLst/>
          <a:ahLst/>
          <a:cxnLst/>
          <a:rect l="0" t="0" r="0" b="0"/>
          <a:pathLst>
            <a:path>
              <a:moveTo>
                <a:pt x="3918094" y="0"/>
              </a:moveTo>
              <a:lnTo>
                <a:pt x="3918094" y="374941"/>
              </a:lnTo>
              <a:lnTo>
                <a:pt x="0" y="374941"/>
              </a:lnTo>
              <a:lnTo>
                <a:pt x="0" y="715682"/>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472284" y="2303264"/>
        <a:ext cx="199426" cy="7470"/>
      </dsp:txXfrm>
    </dsp:sp>
    <dsp:sp modelId="{1E8720D2-697B-4BEF-85B2-AAC73D7C1B25}">
      <dsp:nvSpPr>
        <dsp:cNvPr id="0" name=""/>
        <dsp:cNvSpPr/>
      </dsp:nvSpPr>
      <dsp:spPr>
        <a:xfrm>
          <a:off x="4371986" y="4136"/>
          <a:ext cx="4318117" cy="19468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993" tIns="166891" rIns="158993" bIns="166891"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Integrity and ethical values - must be clearly communicated in writing and by example.</a:t>
          </a:r>
        </a:p>
      </dsp:txBody>
      <dsp:txXfrm>
        <a:off x="4371986" y="4136"/>
        <a:ext cx="4318117" cy="1946822"/>
      </dsp:txXfrm>
    </dsp:sp>
    <dsp:sp modelId="{4196C090-753F-4B3A-B8D7-D3F864D40E7C}">
      <dsp:nvSpPr>
        <dsp:cNvPr id="0" name=""/>
        <dsp:cNvSpPr/>
      </dsp:nvSpPr>
      <dsp:spPr>
        <a:xfrm>
          <a:off x="4843102" y="3624932"/>
          <a:ext cx="715682" cy="91440"/>
        </a:xfrm>
        <a:custGeom>
          <a:avLst/>
          <a:gdLst/>
          <a:ahLst/>
          <a:cxnLst/>
          <a:rect l="0" t="0" r="0" b="0"/>
          <a:pathLst>
            <a:path>
              <a:moveTo>
                <a:pt x="0" y="45720"/>
              </a:moveTo>
              <a:lnTo>
                <a:pt x="715682"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82286" y="3666917"/>
        <a:ext cx="37314" cy="7470"/>
      </dsp:txXfrm>
    </dsp:sp>
    <dsp:sp modelId="{100954CF-4AD3-46EF-B80F-9A296B4A14D4}">
      <dsp:nvSpPr>
        <dsp:cNvPr id="0" name=""/>
        <dsp:cNvSpPr/>
      </dsp:nvSpPr>
      <dsp:spPr>
        <a:xfrm>
          <a:off x="381000" y="2697241"/>
          <a:ext cx="4463902" cy="19468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993" tIns="166891" rIns="158993" bIns="166891"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Commitment to competence –sound personnel policies including  job descriptions, hiring policies, background checks, job qualifications, performance evaluations.</a:t>
          </a:r>
        </a:p>
      </dsp:txBody>
      <dsp:txXfrm>
        <a:off x="381000" y="2697241"/>
        <a:ext cx="4463902" cy="1946822"/>
      </dsp:txXfrm>
    </dsp:sp>
    <dsp:sp modelId="{0383E474-EA1B-486E-9247-47678A973A55}">
      <dsp:nvSpPr>
        <dsp:cNvPr id="0" name=""/>
        <dsp:cNvSpPr/>
      </dsp:nvSpPr>
      <dsp:spPr>
        <a:xfrm>
          <a:off x="5591184" y="2697241"/>
          <a:ext cx="4619615" cy="19468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993" tIns="166891" rIns="158993" bIns="166891"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Authority and responsibility – clear lines of authority.  If everyone if responsible, then no one is responsible.  Provide all of the authority necessary and only the authority necessary.</a:t>
          </a:r>
        </a:p>
      </dsp:txBody>
      <dsp:txXfrm>
        <a:off x="5591184" y="2697241"/>
        <a:ext cx="4619615" cy="19468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AB086-175E-4189-A9F2-FE528B29B0A9}">
      <dsp:nvSpPr>
        <dsp:cNvPr id="0" name=""/>
        <dsp:cNvSpPr/>
      </dsp:nvSpPr>
      <dsp:spPr>
        <a:xfrm>
          <a:off x="636109" y="246804"/>
          <a:ext cx="1453523" cy="145352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BC545-EA30-4928-A543-BC682CCE5A8C}">
      <dsp:nvSpPr>
        <dsp:cNvPr id="0" name=""/>
        <dsp:cNvSpPr/>
      </dsp:nvSpPr>
      <dsp:spPr>
        <a:xfrm>
          <a:off x="945876" y="556571"/>
          <a:ext cx="833988" cy="833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5B21C7-3AF2-47DE-989F-0D2F3FE616C1}">
      <dsp:nvSpPr>
        <dsp:cNvPr id="0" name=""/>
        <dsp:cNvSpPr/>
      </dsp:nvSpPr>
      <dsp:spPr>
        <a:xfrm>
          <a:off x="171458" y="2153064"/>
          <a:ext cx="2382825" cy="232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a:t>Directive Controls </a:t>
          </a:r>
          <a:r>
            <a:rPr lang="en-US" sz="1400" kern="1200"/>
            <a:t>provide guidance to employees to help achieve the desired objectives in the department</a:t>
          </a:r>
        </a:p>
      </dsp:txBody>
      <dsp:txXfrm>
        <a:off x="171458" y="2153064"/>
        <a:ext cx="2382825" cy="2324531"/>
      </dsp:txXfrm>
    </dsp:sp>
    <dsp:sp modelId="{E1C2AF9E-639C-439F-95BB-435A6C972B6D}">
      <dsp:nvSpPr>
        <dsp:cNvPr id="0" name=""/>
        <dsp:cNvSpPr/>
      </dsp:nvSpPr>
      <dsp:spPr>
        <a:xfrm>
          <a:off x="3435928" y="246804"/>
          <a:ext cx="1453523" cy="145352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F1470-E9C8-4675-8918-B27A572AB7E8}">
      <dsp:nvSpPr>
        <dsp:cNvPr id="0" name=""/>
        <dsp:cNvSpPr/>
      </dsp:nvSpPr>
      <dsp:spPr>
        <a:xfrm>
          <a:off x="3745695" y="556571"/>
          <a:ext cx="833988" cy="833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440A70-CEE4-4BD1-82DF-06D9F9E05BA3}">
      <dsp:nvSpPr>
        <dsp:cNvPr id="0" name=""/>
        <dsp:cNvSpPr/>
      </dsp:nvSpPr>
      <dsp:spPr>
        <a:xfrm>
          <a:off x="2971277" y="2153064"/>
          <a:ext cx="2382825" cy="232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a:t>Preventive Controls </a:t>
          </a:r>
          <a:r>
            <a:rPr lang="en-US" sz="1400" kern="1200"/>
            <a:t>are designed to deter the occurrence of an undesirable event. The development of these controls involves predicting potential problems before they occur and implementing procedures to avoid them.</a:t>
          </a:r>
        </a:p>
      </dsp:txBody>
      <dsp:txXfrm>
        <a:off x="2971277" y="2153064"/>
        <a:ext cx="2382825" cy="2324531"/>
      </dsp:txXfrm>
    </dsp:sp>
    <dsp:sp modelId="{061A0B23-D10D-4354-AC0A-757E2CCD15B5}">
      <dsp:nvSpPr>
        <dsp:cNvPr id="0" name=""/>
        <dsp:cNvSpPr/>
      </dsp:nvSpPr>
      <dsp:spPr>
        <a:xfrm>
          <a:off x="6235748" y="246804"/>
          <a:ext cx="1453523" cy="145352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F94EC-9B99-43B4-B47B-D64C8950E986}">
      <dsp:nvSpPr>
        <dsp:cNvPr id="0" name=""/>
        <dsp:cNvSpPr/>
      </dsp:nvSpPr>
      <dsp:spPr>
        <a:xfrm>
          <a:off x="6545515" y="556571"/>
          <a:ext cx="833988" cy="833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BF6056-9042-4A02-A7DD-3CDB671A94C6}">
      <dsp:nvSpPr>
        <dsp:cNvPr id="0" name=""/>
        <dsp:cNvSpPr/>
      </dsp:nvSpPr>
      <dsp:spPr>
        <a:xfrm>
          <a:off x="5771097" y="2153064"/>
          <a:ext cx="2382825" cy="232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dirty="0"/>
            <a:t>Detective Controls </a:t>
          </a:r>
          <a:r>
            <a:rPr lang="en-US" sz="1400" kern="1200" dirty="0"/>
            <a:t>are designed to identify undesirable events that do occur and alert management about what has happened. This enables management to take corrective action promptly.</a:t>
          </a:r>
        </a:p>
      </dsp:txBody>
      <dsp:txXfrm>
        <a:off x="5771097" y="2153064"/>
        <a:ext cx="2382825" cy="2324531"/>
      </dsp:txXfrm>
    </dsp:sp>
    <dsp:sp modelId="{7CB9B011-931F-401D-AF7E-14163F5C7646}">
      <dsp:nvSpPr>
        <dsp:cNvPr id="0" name=""/>
        <dsp:cNvSpPr/>
      </dsp:nvSpPr>
      <dsp:spPr>
        <a:xfrm>
          <a:off x="9035567" y="246804"/>
          <a:ext cx="1453523" cy="145352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05CF6-E4EC-434B-A9DE-52BB0876C77B}">
      <dsp:nvSpPr>
        <dsp:cNvPr id="0" name=""/>
        <dsp:cNvSpPr/>
      </dsp:nvSpPr>
      <dsp:spPr>
        <a:xfrm>
          <a:off x="9345334" y="556571"/>
          <a:ext cx="833988" cy="833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0A4AF0-AD10-4072-A82C-9026CDD6E1D8}">
      <dsp:nvSpPr>
        <dsp:cNvPr id="0" name=""/>
        <dsp:cNvSpPr/>
      </dsp:nvSpPr>
      <dsp:spPr>
        <a:xfrm>
          <a:off x="8570916" y="2153064"/>
          <a:ext cx="2382825" cy="232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a:t>Corrective controls </a:t>
          </a:r>
          <a:r>
            <a:rPr lang="en-US" sz="1400" kern="1200"/>
            <a:t>identify flaws in the process and determine actions to be taken (employee training)</a:t>
          </a:r>
        </a:p>
      </dsp:txBody>
      <dsp:txXfrm>
        <a:off x="8570916" y="2153064"/>
        <a:ext cx="2382825" cy="23245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CBB-003D-46F1-BFE6-53590198AAA1}">
      <dsp:nvSpPr>
        <dsp:cNvPr id="0" name=""/>
        <dsp:cNvSpPr/>
      </dsp:nvSpPr>
      <dsp:spPr>
        <a:xfrm>
          <a:off x="0" y="1929"/>
          <a:ext cx="10820400" cy="977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372F0-AABC-4467-A8FB-66E9C19A5200}">
      <dsp:nvSpPr>
        <dsp:cNvPr id="0" name=""/>
        <dsp:cNvSpPr/>
      </dsp:nvSpPr>
      <dsp:spPr>
        <a:xfrm>
          <a:off x="295771" y="221924"/>
          <a:ext cx="537765" cy="537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27189-EF31-4313-9578-1C59956A6B6A}">
      <dsp:nvSpPr>
        <dsp:cNvPr id="0" name=""/>
        <dsp:cNvSpPr/>
      </dsp:nvSpPr>
      <dsp:spPr>
        <a:xfrm>
          <a:off x="1129308" y="1929"/>
          <a:ext cx="9691091" cy="9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79" tIns="103479" rIns="103479" bIns="103479" numCol="1" spcCol="1270" anchor="ctr" anchorCtr="0">
          <a:noAutofit/>
        </a:bodyPr>
        <a:lstStyle/>
        <a:p>
          <a:pPr marL="0" lvl="0" indent="0" algn="l" defTabSz="844550">
            <a:lnSpc>
              <a:spcPct val="100000"/>
            </a:lnSpc>
            <a:spcBef>
              <a:spcPct val="0"/>
            </a:spcBef>
            <a:spcAft>
              <a:spcPct val="35000"/>
            </a:spcAft>
            <a:buNone/>
          </a:pPr>
          <a:r>
            <a:rPr lang="en-US" sz="1900" kern="1200" dirty="0"/>
            <a:t>When working toward its objectives, every organization faces a wide range of uncertain internal and external factors = Risks.</a:t>
          </a:r>
        </a:p>
      </dsp:txBody>
      <dsp:txXfrm>
        <a:off x="1129308" y="1929"/>
        <a:ext cx="9691091" cy="977756"/>
      </dsp:txXfrm>
    </dsp:sp>
    <dsp:sp modelId="{7D04376B-0A11-484C-9848-2534E8075E1B}">
      <dsp:nvSpPr>
        <dsp:cNvPr id="0" name=""/>
        <dsp:cNvSpPr/>
      </dsp:nvSpPr>
      <dsp:spPr>
        <a:xfrm>
          <a:off x="0" y="1224124"/>
          <a:ext cx="10820400" cy="977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7C6CD-5461-49D0-BEDA-8FD73F19F0E6}">
      <dsp:nvSpPr>
        <dsp:cNvPr id="0" name=""/>
        <dsp:cNvSpPr/>
      </dsp:nvSpPr>
      <dsp:spPr>
        <a:xfrm>
          <a:off x="295771" y="1444119"/>
          <a:ext cx="537765" cy="537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A8306-377F-46EE-B4F0-4BC9D41507C4}">
      <dsp:nvSpPr>
        <dsp:cNvPr id="0" name=""/>
        <dsp:cNvSpPr/>
      </dsp:nvSpPr>
      <dsp:spPr>
        <a:xfrm>
          <a:off x="1129308" y="1224124"/>
          <a:ext cx="9691091" cy="9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79" tIns="103479" rIns="103479" bIns="103479" numCol="1" spcCol="1270" anchor="ctr" anchorCtr="0">
          <a:noAutofit/>
        </a:bodyPr>
        <a:lstStyle/>
        <a:p>
          <a:pPr marL="0" lvl="0" indent="0" algn="l" defTabSz="844550">
            <a:lnSpc>
              <a:spcPct val="100000"/>
            </a:lnSpc>
            <a:spcBef>
              <a:spcPct val="0"/>
            </a:spcBef>
            <a:spcAft>
              <a:spcPct val="35000"/>
            </a:spcAft>
            <a:buNone/>
          </a:pPr>
          <a:r>
            <a:rPr lang="en-US" sz="1900" b="1" kern="1200"/>
            <a:t>The effect of this uncertainty on the organization’s objectives is called risk, which can be either positive, representing opportunity, or negative, representing a threat.</a:t>
          </a:r>
          <a:endParaRPr lang="en-US" sz="1900" kern="1200"/>
        </a:p>
      </dsp:txBody>
      <dsp:txXfrm>
        <a:off x="1129308" y="1224124"/>
        <a:ext cx="9691091" cy="977756"/>
      </dsp:txXfrm>
    </dsp:sp>
    <dsp:sp modelId="{6FB445C2-FA05-4B08-B32D-21A9FF1D8547}">
      <dsp:nvSpPr>
        <dsp:cNvPr id="0" name=""/>
        <dsp:cNvSpPr/>
      </dsp:nvSpPr>
      <dsp:spPr>
        <a:xfrm>
          <a:off x="0" y="2446319"/>
          <a:ext cx="10820400" cy="977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1934B-7364-4E42-8487-D1D3D9A92396}">
      <dsp:nvSpPr>
        <dsp:cNvPr id="0" name=""/>
        <dsp:cNvSpPr/>
      </dsp:nvSpPr>
      <dsp:spPr>
        <a:xfrm>
          <a:off x="295771" y="2666314"/>
          <a:ext cx="537765" cy="537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0ECA9-0ECC-45B1-B06A-47B66538E130}">
      <dsp:nvSpPr>
        <dsp:cNvPr id="0" name=""/>
        <dsp:cNvSpPr/>
      </dsp:nvSpPr>
      <dsp:spPr>
        <a:xfrm>
          <a:off x="1129308" y="2446319"/>
          <a:ext cx="9691091" cy="9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79" tIns="103479" rIns="103479" bIns="103479" numCol="1" spcCol="1270" anchor="ctr" anchorCtr="0">
          <a:noAutofit/>
        </a:bodyPr>
        <a:lstStyle/>
        <a:p>
          <a:pPr marL="0" lvl="0" indent="0" algn="l" defTabSz="844550">
            <a:lnSpc>
              <a:spcPct val="100000"/>
            </a:lnSpc>
            <a:spcBef>
              <a:spcPct val="0"/>
            </a:spcBef>
            <a:spcAft>
              <a:spcPct val="35000"/>
            </a:spcAft>
            <a:buNone/>
          </a:pPr>
          <a:r>
            <a:rPr lang="en-US" sz="1900" kern="1200"/>
            <a:t>Risk should always be assessed in light of setting and achieving your organization’s objectives. If there are no objectives, there is no risk.</a:t>
          </a:r>
        </a:p>
      </dsp:txBody>
      <dsp:txXfrm>
        <a:off x="1129308" y="2446319"/>
        <a:ext cx="9691091" cy="977756"/>
      </dsp:txXfrm>
    </dsp:sp>
    <dsp:sp modelId="{DD7F73EF-2C5C-4468-82CD-13016C0C3A4C}">
      <dsp:nvSpPr>
        <dsp:cNvPr id="0" name=""/>
        <dsp:cNvSpPr/>
      </dsp:nvSpPr>
      <dsp:spPr>
        <a:xfrm>
          <a:off x="0" y="3668514"/>
          <a:ext cx="10820400" cy="977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D95552-E910-45DF-BE82-311F4429AD5F}">
      <dsp:nvSpPr>
        <dsp:cNvPr id="0" name=""/>
        <dsp:cNvSpPr/>
      </dsp:nvSpPr>
      <dsp:spPr>
        <a:xfrm>
          <a:off x="295771" y="3888509"/>
          <a:ext cx="537765" cy="537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500C3-89C9-4944-BCBB-7B098A5108DB}">
      <dsp:nvSpPr>
        <dsp:cNvPr id="0" name=""/>
        <dsp:cNvSpPr/>
      </dsp:nvSpPr>
      <dsp:spPr>
        <a:xfrm>
          <a:off x="1129308" y="3668514"/>
          <a:ext cx="9691091" cy="9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79" tIns="103479" rIns="103479" bIns="103479" numCol="1" spcCol="1270" anchor="ctr" anchorCtr="0">
          <a:noAutofit/>
        </a:bodyPr>
        <a:lstStyle/>
        <a:p>
          <a:pPr marL="0" lvl="0" indent="0" algn="l" defTabSz="844550">
            <a:lnSpc>
              <a:spcPct val="100000"/>
            </a:lnSpc>
            <a:spcBef>
              <a:spcPct val="0"/>
            </a:spcBef>
            <a:spcAft>
              <a:spcPct val="35000"/>
            </a:spcAft>
            <a:buNone/>
          </a:pPr>
          <a:r>
            <a:rPr lang="en-US" sz="1900" kern="1200" dirty="0"/>
            <a:t>This risk assessment process is both active and frequent.</a:t>
          </a:r>
        </a:p>
      </dsp:txBody>
      <dsp:txXfrm>
        <a:off x="1129308" y="3668514"/>
        <a:ext cx="9691091" cy="9777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B821C-504B-4F38-B5B0-352A31E6F4B9}">
      <dsp:nvSpPr>
        <dsp:cNvPr id="0" name=""/>
        <dsp:cNvSpPr/>
      </dsp:nvSpPr>
      <dsp:spPr>
        <a:xfrm>
          <a:off x="0" y="32602"/>
          <a:ext cx="9143538"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Reliable Financial Reporting</a:t>
          </a:r>
        </a:p>
      </dsp:txBody>
      <dsp:txXfrm>
        <a:off x="33155" y="65757"/>
        <a:ext cx="9077228" cy="612874"/>
      </dsp:txXfrm>
    </dsp:sp>
    <dsp:sp modelId="{6EF8328E-67A1-4E93-86A1-3927BA0EDDDB}">
      <dsp:nvSpPr>
        <dsp:cNvPr id="0" name=""/>
        <dsp:cNvSpPr/>
      </dsp:nvSpPr>
      <dsp:spPr>
        <a:xfrm>
          <a:off x="0" y="711787"/>
          <a:ext cx="9143538"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Timeframes should be set for each report (daily/monthly/annually)</a:t>
          </a:r>
        </a:p>
        <a:p>
          <a:pPr marL="228600" lvl="1" indent="-228600" algn="l" defTabSz="933450">
            <a:lnSpc>
              <a:spcPct val="90000"/>
            </a:lnSpc>
            <a:spcBef>
              <a:spcPct val="0"/>
            </a:spcBef>
            <a:spcAft>
              <a:spcPct val="20000"/>
            </a:spcAft>
            <a:buChar char="•"/>
          </a:pPr>
          <a:r>
            <a:rPr lang="en-US" sz="2100" kern="1200"/>
            <a:t>Procedures established to ensure accuracy</a:t>
          </a:r>
        </a:p>
      </dsp:txBody>
      <dsp:txXfrm>
        <a:off x="0" y="711787"/>
        <a:ext cx="9143538" cy="782460"/>
      </dsp:txXfrm>
    </dsp:sp>
    <dsp:sp modelId="{662038CE-2EB3-454D-B804-D3794C88624A}">
      <dsp:nvSpPr>
        <dsp:cNvPr id="0" name=""/>
        <dsp:cNvSpPr/>
      </dsp:nvSpPr>
      <dsp:spPr>
        <a:xfrm>
          <a:off x="0" y="1494247"/>
          <a:ext cx="9143538"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Efficient Operations</a:t>
          </a:r>
        </a:p>
      </dsp:txBody>
      <dsp:txXfrm>
        <a:off x="33155" y="1527402"/>
        <a:ext cx="9077228" cy="612874"/>
      </dsp:txXfrm>
    </dsp:sp>
    <dsp:sp modelId="{E9E4B82B-C934-4A49-894E-410CBE6D2472}">
      <dsp:nvSpPr>
        <dsp:cNvPr id="0" name=""/>
        <dsp:cNvSpPr/>
      </dsp:nvSpPr>
      <dsp:spPr>
        <a:xfrm>
          <a:off x="0" y="2173432"/>
          <a:ext cx="9143538"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Eliminate redundant operations</a:t>
          </a:r>
        </a:p>
        <a:p>
          <a:pPr marL="228600" lvl="1" indent="-228600" algn="l" defTabSz="933450">
            <a:lnSpc>
              <a:spcPct val="90000"/>
            </a:lnSpc>
            <a:spcBef>
              <a:spcPct val="0"/>
            </a:spcBef>
            <a:spcAft>
              <a:spcPct val="20000"/>
            </a:spcAft>
            <a:buChar char="•"/>
          </a:pPr>
          <a:r>
            <a:rPr lang="en-US" sz="2100" kern="1200"/>
            <a:t>Utilize technology when available to reduce time (cost)</a:t>
          </a:r>
        </a:p>
      </dsp:txBody>
      <dsp:txXfrm>
        <a:off x="0" y="2173432"/>
        <a:ext cx="9143538" cy="782460"/>
      </dsp:txXfrm>
    </dsp:sp>
    <dsp:sp modelId="{C7033DA1-F9BC-46C9-96A8-7BE6063C4B72}">
      <dsp:nvSpPr>
        <dsp:cNvPr id="0" name=""/>
        <dsp:cNvSpPr/>
      </dsp:nvSpPr>
      <dsp:spPr>
        <a:xfrm>
          <a:off x="0" y="2955892"/>
          <a:ext cx="9143538"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Legal Compliance</a:t>
          </a:r>
        </a:p>
      </dsp:txBody>
      <dsp:txXfrm>
        <a:off x="33155" y="2989047"/>
        <a:ext cx="9077228" cy="612874"/>
      </dsp:txXfrm>
    </dsp:sp>
    <dsp:sp modelId="{E7DAD96F-8218-4C28-91F8-2910287A4AC3}">
      <dsp:nvSpPr>
        <dsp:cNvPr id="0" name=""/>
        <dsp:cNvSpPr/>
      </dsp:nvSpPr>
      <dsp:spPr>
        <a:xfrm>
          <a:off x="0" y="3635077"/>
          <a:ext cx="914353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Identify applicable laws and confirm compliance</a:t>
          </a:r>
        </a:p>
      </dsp:txBody>
      <dsp:txXfrm>
        <a:off x="0" y="3635077"/>
        <a:ext cx="9143538" cy="447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50DDA-3C51-4BA0-97FF-D3FBB587FB1B}">
      <dsp:nvSpPr>
        <dsp:cNvPr id="0" name=""/>
        <dsp:cNvSpPr/>
      </dsp:nvSpPr>
      <dsp:spPr>
        <a:xfrm>
          <a:off x="0" y="0"/>
          <a:ext cx="4495800" cy="75464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Changes effecting risk</a:t>
          </a:r>
        </a:p>
      </dsp:txBody>
      <dsp:txXfrm>
        <a:off x="36839" y="36839"/>
        <a:ext cx="4422122" cy="680971"/>
      </dsp:txXfrm>
    </dsp:sp>
    <dsp:sp modelId="{455AD6AB-DE97-4B47-890C-99EA0BBC3247}">
      <dsp:nvSpPr>
        <dsp:cNvPr id="0" name=""/>
        <dsp:cNvSpPr/>
      </dsp:nvSpPr>
      <dsp:spPr>
        <a:xfrm>
          <a:off x="0" y="756337"/>
          <a:ext cx="44958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756337"/>
        <a:ext cx="4495800" cy="496800"/>
      </dsp:txXfrm>
    </dsp:sp>
    <dsp:sp modelId="{6971062A-F48B-41F6-A21B-555B7F17A5A3}">
      <dsp:nvSpPr>
        <dsp:cNvPr id="0" name=""/>
        <dsp:cNvSpPr/>
      </dsp:nvSpPr>
      <dsp:spPr>
        <a:xfrm>
          <a:off x="0" y="1253137"/>
          <a:ext cx="4495800" cy="754649"/>
        </a:xfrm>
        <a:prstGeom prst="roundRect">
          <a:avLst/>
        </a:prstGeom>
        <a:solidFill>
          <a:schemeClr val="accent2">
            <a:hueOff val="689259"/>
            <a:satOff val="12903"/>
            <a:lumOff val="-78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Inherent Risk</a:t>
          </a:r>
        </a:p>
      </dsp:txBody>
      <dsp:txXfrm>
        <a:off x="36839" y="1289976"/>
        <a:ext cx="4422122" cy="680971"/>
      </dsp:txXfrm>
    </dsp:sp>
    <dsp:sp modelId="{3C8224F4-6677-4FF8-9489-C2E2950D1C4B}">
      <dsp:nvSpPr>
        <dsp:cNvPr id="0" name=""/>
        <dsp:cNvSpPr/>
      </dsp:nvSpPr>
      <dsp:spPr>
        <a:xfrm>
          <a:off x="0" y="2007787"/>
          <a:ext cx="4495800"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Unfamiliarity</a:t>
          </a:r>
        </a:p>
        <a:p>
          <a:pPr marL="228600" lvl="1" indent="-228600" algn="l" defTabSz="1022350">
            <a:lnSpc>
              <a:spcPct val="90000"/>
            </a:lnSpc>
            <a:spcBef>
              <a:spcPct val="0"/>
            </a:spcBef>
            <a:spcAft>
              <a:spcPct val="20000"/>
            </a:spcAft>
            <a:buChar char="•"/>
          </a:pPr>
          <a:r>
            <a:rPr lang="en-US" sz="2300" kern="1200" dirty="0"/>
            <a:t>Complexity</a:t>
          </a:r>
        </a:p>
      </dsp:txBody>
      <dsp:txXfrm>
        <a:off x="0" y="2007787"/>
        <a:ext cx="4495800" cy="853875"/>
      </dsp:txXfrm>
    </dsp:sp>
    <dsp:sp modelId="{15FA6EA2-2393-492C-AD73-7014B1854322}">
      <dsp:nvSpPr>
        <dsp:cNvPr id="0" name=""/>
        <dsp:cNvSpPr/>
      </dsp:nvSpPr>
      <dsp:spPr>
        <a:xfrm>
          <a:off x="0" y="2861662"/>
          <a:ext cx="4495800" cy="754649"/>
        </a:xfrm>
        <a:prstGeom prst="roundRect">
          <a:avLst/>
        </a:prstGeom>
        <a:solidFill>
          <a:schemeClr val="accent2">
            <a:hueOff val="1378517"/>
            <a:satOff val="25807"/>
            <a:lumOff val="-156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Fraud Risk</a:t>
          </a:r>
        </a:p>
      </dsp:txBody>
      <dsp:txXfrm>
        <a:off x="36839" y="2898501"/>
        <a:ext cx="4422122" cy="680971"/>
      </dsp:txXfrm>
    </dsp:sp>
    <dsp:sp modelId="{A9139CF5-8209-4297-BD42-4F550254D071}">
      <dsp:nvSpPr>
        <dsp:cNvPr id="0" name=""/>
        <dsp:cNvSpPr/>
      </dsp:nvSpPr>
      <dsp:spPr>
        <a:xfrm>
          <a:off x="0" y="3616312"/>
          <a:ext cx="44958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Opportunity</a:t>
          </a:r>
        </a:p>
      </dsp:txBody>
      <dsp:txXfrm>
        <a:off x="0" y="3616312"/>
        <a:ext cx="4495800" cy="496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21302-FCCD-4631-AD77-0DC36EE35B5F}">
      <dsp:nvSpPr>
        <dsp:cNvPr id="0" name=""/>
        <dsp:cNvSpPr/>
      </dsp:nvSpPr>
      <dsp:spPr>
        <a:xfrm>
          <a:off x="0" y="73440"/>
          <a:ext cx="9143538"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Changes in operations - economic, political.</a:t>
          </a:r>
        </a:p>
      </dsp:txBody>
      <dsp:txXfrm>
        <a:off x="29471" y="102911"/>
        <a:ext cx="9084596" cy="544777"/>
      </dsp:txXfrm>
    </dsp:sp>
    <dsp:sp modelId="{D3965909-D523-4247-9AB7-5A499F390265}">
      <dsp:nvSpPr>
        <dsp:cNvPr id="0" name=""/>
        <dsp:cNvSpPr/>
      </dsp:nvSpPr>
      <dsp:spPr>
        <a:xfrm>
          <a:off x="0" y="746280"/>
          <a:ext cx="9143538"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Changes in personnel.</a:t>
          </a:r>
        </a:p>
      </dsp:txBody>
      <dsp:txXfrm>
        <a:off x="29471" y="775751"/>
        <a:ext cx="9084596" cy="544777"/>
      </dsp:txXfrm>
    </dsp:sp>
    <dsp:sp modelId="{39365860-72F5-478A-A48F-32BCCAA49441}">
      <dsp:nvSpPr>
        <dsp:cNvPr id="0" name=""/>
        <dsp:cNvSpPr/>
      </dsp:nvSpPr>
      <dsp:spPr>
        <a:xfrm>
          <a:off x="0" y="1419120"/>
          <a:ext cx="9143538"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Changes in IT systems.</a:t>
          </a:r>
        </a:p>
      </dsp:txBody>
      <dsp:txXfrm>
        <a:off x="29471" y="1448591"/>
        <a:ext cx="9084596" cy="544777"/>
      </dsp:txXfrm>
    </dsp:sp>
    <dsp:sp modelId="{E21517B5-B70B-41B9-B877-3E7826721B10}">
      <dsp:nvSpPr>
        <dsp:cNvPr id="0" name=""/>
        <dsp:cNvSpPr/>
      </dsp:nvSpPr>
      <dsp:spPr>
        <a:xfrm>
          <a:off x="0" y="2091960"/>
          <a:ext cx="9143538"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Rapid growth.</a:t>
          </a:r>
        </a:p>
      </dsp:txBody>
      <dsp:txXfrm>
        <a:off x="29471" y="2121431"/>
        <a:ext cx="9084596" cy="544777"/>
      </dsp:txXfrm>
    </dsp:sp>
    <dsp:sp modelId="{EF3301C6-D5DF-4816-BAC7-E58313E5908B}">
      <dsp:nvSpPr>
        <dsp:cNvPr id="0" name=""/>
        <dsp:cNvSpPr/>
      </dsp:nvSpPr>
      <dsp:spPr>
        <a:xfrm>
          <a:off x="0" y="2764800"/>
          <a:ext cx="9143538"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Change in structure, staff reductions.</a:t>
          </a:r>
        </a:p>
      </dsp:txBody>
      <dsp:txXfrm>
        <a:off x="29471" y="2794271"/>
        <a:ext cx="9084596" cy="544777"/>
      </dsp:txXfrm>
    </dsp:sp>
    <dsp:sp modelId="{6090466B-7992-4CEC-8762-8AB5937413E6}">
      <dsp:nvSpPr>
        <dsp:cNvPr id="0" name=""/>
        <dsp:cNvSpPr/>
      </dsp:nvSpPr>
      <dsp:spPr>
        <a:xfrm>
          <a:off x="0" y="3437640"/>
          <a:ext cx="9143538" cy="6037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Change in programs, activities, services or vendors.</a:t>
          </a:r>
        </a:p>
      </dsp:txBody>
      <dsp:txXfrm>
        <a:off x="29471" y="3467111"/>
        <a:ext cx="9084596" cy="5447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45D27-42B0-42A9-9BB2-F28E58C315D1}">
      <dsp:nvSpPr>
        <dsp:cNvPr id="0" name=""/>
        <dsp:cNvSpPr/>
      </dsp:nvSpPr>
      <dsp:spPr>
        <a:xfrm>
          <a:off x="0" y="0"/>
          <a:ext cx="91435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24B62-0645-46EB-A2E3-BB4F94D789BB}">
      <dsp:nvSpPr>
        <dsp:cNvPr id="0" name=""/>
        <dsp:cNvSpPr/>
      </dsp:nvSpPr>
      <dsp:spPr>
        <a:xfrm>
          <a:off x="0" y="0"/>
          <a:ext cx="9143538"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Cash – the more easily an asset can be converted to personal use, the more likely it is to be stolen.</a:t>
          </a:r>
        </a:p>
      </dsp:txBody>
      <dsp:txXfrm>
        <a:off x="0" y="0"/>
        <a:ext cx="9143538" cy="1028699"/>
      </dsp:txXfrm>
    </dsp:sp>
    <dsp:sp modelId="{6CB34346-E965-4F94-B9D5-BE5BF5F71786}">
      <dsp:nvSpPr>
        <dsp:cNvPr id="0" name=""/>
        <dsp:cNvSpPr/>
      </dsp:nvSpPr>
      <dsp:spPr>
        <a:xfrm>
          <a:off x="0" y="1028699"/>
          <a:ext cx="91435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4BFF7-3430-4E31-B40C-44D6AADBAEE4}">
      <dsp:nvSpPr>
        <dsp:cNvPr id="0" name=""/>
        <dsp:cNvSpPr/>
      </dsp:nvSpPr>
      <dsp:spPr>
        <a:xfrm>
          <a:off x="0" y="1028699"/>
          <a:ext cx="9143538"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Complexity – the more that can go wrong, the more that is likely to go wrong.</a:t>
          </a:r>
        </a:p>
      </dsp:txBody>
      <dsp:txXfrm>
        <a:off x="0" y="1028699"/>
        <a:ext cx="9143538" cy="1028699"/>
      </dsp:txXfrm>
    </dsp:sp>
    <dsp:sp modelId="{00E5F3BC-2983-43C3-9670-6B67361BBF2C}">
      <dsp:nvSpPr>
        <dsp:cNvPr id="0" name=""/>
        <dsp:cNvSpPr/>
      </dsp:nvSpPr>
      <dsp:spPr>
        <a:xfrm>
          <a:off x="0" y="2057399"/>
          <a:ext cx="91435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FF6D3-8AD7-4DE3-BDC6-7E644D28D100}">
      <dsp:nvSpPr>
        <dsp:cNvPr id="0" name=""/>
        <dsp:cNvSpPr/>
      </dsp:nvSpPr>
      <dsp:spPr>
        <a:xfrm>
          <a:off x="0" y="2057399"/>
          <a:ext cx="9143538"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Decentralization.</a:t>
          </a:r>
        </a:p>
      </dsp:txBody>
      <dsp:txXfrm>
        <a:off x="0" y="2057399"/>
        <a:ext cx="9143538" cy="1028699"/>
      </dsp:txXfrm>
    </dsp:sp>
    <dsp:sp modelId="{841A8CCC-6B9E-4BB3-9F8E-554235FF8F80}">
      <dsp:nvSpPr>
        <dsp:cNvPr id="0" name=""/>
        <dsp:cNvSpPr/>
      </dsp:nvSpPr>
      <dsp:spPr>
        <a:xfrm>
          <a:off x="0" y="3086099"/>
          <a:ext cx="91435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62A6E-FE1B-4D5B-8267-8B06F777F840}">
      <dsp:nvSpPr>
        <dsp:cNvPr id="0" name=""/>
        <dsp:cNvSpPr/>
      </dsp:nvSpPr>
      <dsp:spPr>
        <a:xfrm>
          <a:off x="0" y="3086099"/>
          <a:ext cx="9143538"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Unfamiliarity-An unresponsiveness to previously identified internal control weaknesses sends a negative message about management’s attitude!</a:t>
          </a:r>
        </a:p>
      </dsp:txBody>
      <dsp:txXfrm>
        <a:off x="0" y="3086099"/>
        <a:ext cx="9143538" cy="10286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FE6BC-4915-4F7C-89A6-D0DAC2F7E5B2}">
      <dsp:nvSpPr>
        <dsp:cNvPr id="0" name=""/>
        <dsp:cNvSpPr/>
      </dsp:nvSpPr>
      <dsp:spPr>
        <a:xfrm>
          <a:off x="0" y="0"/>
          <a:ext cx="5715000" cy="72163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Financial Stress – personal, business, illness.</a:t>
          </a:r>
        </a:p>
      </dsp:txBody>
      <dsp:txXfrm>
        <a:off x="35227" y="35227"/>
        <a:ext cx="5644546" cy="651180"/>
      </dsp:txXfrm>
    </dsp:sp>
    <dsp:sp modelId="{55147B05-5D46-4D16-9B0D-36D51D37D8FD}">
      <dsp:nvSpPr>
        <dsp:cNvPr id="0" name=""/>
        <dsp:cNvSpPr/>
      </dsp:nvSpPr>
      <dsp:spPr>
        <a:xfrm>
          <a:off x="0" y="851410"/>
          <a:ext cx="5715000" cy="721634"/>
        </a:xfrm>
        <a:prstGeom prst="roundRect">
          <a:avLst/>
        </a:prstGeom>
        <a:solidFill>
          <a:schemeClr val="accent2">
            <a:hueOff val="459506"/>
            <a:satOff val="8602"/>
            <a:lumOff val="-52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Addictions – gambling, drugs, alcohol.</a:t>
          </a:r>
        </a:p>
      </dsp:txBody>
      <dsp:txXfrm>
        <a:off x="35227" y="886637"/>
        <a:ext cx="5644546" cy="651180"/>
      </dsp:txXfrm>
    </dsp:sp>
    <dsp:sp modelId="{51A1E9B6-12DD-4C66-B917-017DB5F4C845}">
      <dsp:nvSpPr>
        <dsp:cNvPr id="0" name=""/>
        <dsp:cNvSpPr/>
      </dsp:nvSpPr>
      <dsp:spPr>
        <a:xfrm>
          <a:off x="0" y="1622004"/>
          <a:ext cx="5715000" cy="721634"/>
        </a:xfrm>
        <a:prstGeom prst="roundRect">
          <a:avLst/>
        </a:prstGeom>
        <a:solidFill>
          <a:schemeClr val="accent2">
            <a:hueOff val="919011"/>
            <a:satOff val="17205"/>
            <a:lumOff val="-104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Disaffection -  an employee believes they are being, or have been, mistreated.</a:t>
          </a:r>
        </a:p>
      </dsp:txBody>
      <dsp:txXfrm>
        <a:off x="35227" y="1657231"/>
        <a:ext cx="5644546" cy="651180"/>
      </dsp:txXfrm>
    </dsp:sp>
    <dsp:sp modelId="{A5E4D920-3F50-47DD-A64C-BC98A726BD32}">
      <dsp:nvSpPr>
        <dsp:cNvPr id="0" name=""/>
        <dsp:cNvSpPr/>
      </dsp:nvSpPr>
      <dsp:spPr>
        <a:xfrm>
          <a:off x="0" y="2392598"/>
          <a:ext cx="5715000" cy="721634"/>
        </a:xfrm>
        <a:prstGeom prst="roundRect">
          <a:avLst/>
        </a:prstGeom>
        <a:solidFill>
          <a:schemeClr val="accent2">
            <a:hueOff val="1378517"/>
            <a:satOff val="25807"/>
            <a:lumOff val="-156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Past Problems.</a:t>
          </a:r>
        </a:p>
      </dsp:txBody>
      <dsp:txXfrm>
        <a:off x="35227" y="2427825"/>
        <a:ext cx="5644546" cy="6511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83B84-F5BE-4C91-A88A-3128C4824082}">
      <dsp:nvSpPr>
        <dsp:cNvPr id="0" name=""/>
        <dsp:cNvSpPr/>
      </dsp:nvSpPr>
      <dsp:spPr>
        <a:xfrm>
          <a:off x="0" y="339467"/>
          <a:ext cx="5797269" cy="680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932" tIns="333248" rIns="44993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a:cs typeface="Calibri"/>
            </a:rPr>
            <a:t>Cash,</a:t>
          </a:r>
          <a:r>
            <a:rPr lang="en-US" sz="1600" kern="1200" spc="-44" dirty="0">
              <a:latin typeface="Calibri"/>
              <a:cs typeface="Calibri"/>
            </a:rPr>
            <a:t> </a:t>
          </a:r>
          <a:r>
            <a:rPr lang="en-US" sz="1600" kern="1200" dirty="0">
              <a:latin typeface="Calibri"/>
              <a:cs typeface="Calibri"/>
            </a:rPr>
            <a:t>securities,</a:t>
          </a:r>
          <a:r>
            <a:rPr lang="en-US" sz="1600" kern="1200" spc="-31" dirty="0">
              <a:latin typeface="Calibri"/>
              <a:cs typeface="Calibri"/>
            </a:rPr>
            <a:t> </a:t>
          </a:r>
          <a:r>
            <a:rPr lang="en-US" sz="1600" kern="1200" spc="-9" dirty="0">
              <a:latin typeface="Calibri"/>
              <a:cs typeface="Calibri"/>
            </a:rPr>
            <a:t>broker/dealers,</a:t>
          </a:r>
          <a:r>
            <a:rPr lang="en-US" sz="1600" kern="1200" spc="-35" dirty="0">
              <a:latin typeface="Calibri"/>
              <a:cs typeface="Calibri"/>
            </a:rPr>
            <a:t> </a:t>
          </a:r>
          <a:r>
            <a:rPr lang="en-US" sz="1600" kern="1200" spc="-9" dirty="0">
              <a:latin typeface="Calibri"/>
              <a:cs typeface="Calibri"/>
            </a:rPr>
            <a:t>investment</a:t>
          </a:r>
          <a:r>
            <a:rPr lang="en-US" sz="1600" kern="1200" spc="-35" dirty="0">
              <a:latin typeface="Calibri"/>
              <a:cs typeface="Calibri"/>
            </a:rPr>
            <a:t> </a:t>
          </a:r>
          <a:r>
            <a:rPr lang="en-US" sz="1600" kern="1200" spc="-9" dirty="0">
              <a:latin typeface="Calibri"/>
              <a:cs typeface="Calibri"/>
            </a:rPr>
            <a:t>managers</a:t>
          </a:r>
          <a:endParaRPr lang="en-US" sz="1600" kern="1200" dirty="0">
            <a:latin typeface="Calibri"/>
            <a:cs typeface="Calibri"/>
          </a:endParaRPr>
        </a:p>
      </dsp:txBody>
      <dsp:txXfrm>
        <a:off x="0" y="339467"/>
        <a:ext cx="5797269" cy="680400"/>
      </dsp:txXfrm>
    </dsp:sp>
    <dsp:sp modelId="{3E67F540-0908-41F8-9930-7980FE34E3C1}">
      <dsp:nvSpPr>
        <dsp:cNvPr id="0" name=""/>
        <dsp:cNvSpPr/>
      </dsp:nvSpPr>
      <dsp:spPr>
        <a:xfrm>
          <a:off x="289863" y="103307"/>
          <a:ext cx="4058088"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386" tIns="0" rIns="153386" bIns="0" numCol="1" spcCol="1270" anchor="ctr" anchorCtr="0">
          <a:noAutofit/>
        </a:bodyPr>
        <a:lstStyle/>
        <a:p>
          <a:pPr marL="0" lvl="0" indent="0" algn="l" defTabSz="711200">
            <a:lnSpc>
              <a:spcPct val="90000"/>
            </a:lnSpc>
            <a:spcBef>
              <a:spcPct val="0"/>
            </a:spcBef>
            <a:spcAft>
              <a:spcPct val="35000"/>
            </a:spcAft>
            <a:buNone/>
          </a:pPr>
          <a:r>
            <a:rPr lang="en-US" sz="1600" kern="1200" spc="-9">
              <a:latin typeface="Calibri"/>
              <a:cs typeface="Calibri"/>
            </a:rPr>
            <a:t>Embezzlement/Conversion</a:t>
          </a:r>
          <a:endParaRPr lang="en-US" sz="1600" kern="1200" dirty="0">
            <a:latin typeface="Calibri"/>
            <a:cs typeface="Calibri"/>
          </a:endParaRPr>
        </a:p>
      </dsp:txBody>
      <dsp:txXfrm>
        <a:off x="312920" y="126364"/>
        <a:ext cx="4011974" cy="426206"/>
      </dsp:txXfrm>
    </dsp:sp>
    <dsp:sp modelId="{C7877C19-7C0C-49FC-9EA6-3C7E1C10A893}">
      <dsp:nvSpPr>
        <dsp:cNvPr id="0" name=""/>
        <dsp:cNvSpPr/>
      </dsp:nvSpPr>
      <dsp:spPr>
        <a:xfrm>
          <a:off x="0" y="1342427"/>
          <a:ext cx="5797269" cy="1436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932" tIns="333248" rIns="44993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spc="-9">
              <a:latin typeface="Calibri"/>
              <a:cs typeface="Calibri"/>
            </a:rPr>
            <a:t>Incorrect</a:t>
          </a:r>
          <a:r>
            <a:rPr lang="en-US" sz="1600" kern="1200" spc="-4">
              <a:latin typeface="Calibri"/>
              <a:cs typeface="Calibri"/>
            </a:rPr>
            <a:t> </a:t>
          </a:r>
          <a:r>
            <a:rPr lang="en-US" sz="1600" kern="1200" spc="-9">
              <a:latin typeface="Calibri"/>
              <a:cs typeface="Calibri"/>
            </a:rPr>
            <a:t>amounts</a:t>
          </a:r>
          <a:endParaRPr lang="en-US" sz="1600" kern="1200" dirty="0">
            <a:latin typeface="Calibri"/>
            <a:cs typeface="Calibri"/>
          </a:endParaRPr>
        </a:p>
        <a:p>
          <a:pPr marL="171450" lvl="1" indent="-171450" algn="l" defTabSz="711200">
            <a:lnSpc>
              <a:spcPct val="90000"/>
            </a:lnSpc>
            <a:spcBef>
              <a:spcPct val="0"/>
            </a:spcBef>
            <a:spcAft>
              <a:spcPct val="15000"/>
            </a:spcAft>
            <a:buChar char="•"/>
          </a:pPr>
          <a:r>
            <a:rPr lang="en-US" sz="1600" kern="1200" spc="-9">
              <a:latin typeface="Calibri"/>
              <a:cs typeface="Calibri"/>
            </a:rPr>
            <a:t>Improper</a:t>
          </a:r>
          <a:r>
            <a:rPr lang="en-US" sz="1600" kern="1200" spc="-13">
              <a:latin typeface="Calibri"/>
              <a:cs typeface="Calibri"/>
            </a:rPr>
            <a:t> </a:t>
          </a:r>
          <a:r>
            <a:rPr lang="en-US" sz="1600" kern="1200" spc="-9">
              <a:latin typeface="Calibri"/>
              <a:cs typeface="Calibri"/>
            </a:rPr>
            <a:t>amortization</a:t>
          </a:r>
          <a:r>
            <a:rPr lang="en-US" sz="1600" kern="1200" spc="-4">
              <a:latin typeface="Calibri"/>
              <a:cs typeface="Calibri"/>
            </a:rPr>
            <a:t> </a:t>
          </a:r>
          <a:r>
            <a:rPr lang="en-US" sz="1600" kern="1200">
              <a:latin typeface="Calibri"/>
              <a:cs typeface="Calibri"/>
            </a:rPr>
            <a:t>of</a:t>
          </a:r>
          <a:r>
            <a:rPr lang="en-US" sz="1600" kern="1200" spc="-18">
              <a:latin typeface="Calibri"/>
              <a:cs typeface="Calibri"/>
            </a:rPr>
            <a:t> </a:t>
          </a:r>
          <a:r>
            <a:rPr lang="en-US" sz="1600" kern="1200" spc="-9">
              <a:latin typeface="Calibri"/>
              <a:cs typeface="Calibri"/>
            </a:rPr>
            <a:t>premiums </a:t>
          </a:r>
          <a:r>
            <a:rPr lang="en-US" sz="1600" kern="1200">
              <a:latin typeface="Calibri"/>
              <a:cs typeface="Calibri"/>
            </a:rPr>
            <a:t>and</a:t>
          </a:r>
          <a:r>
            <a:rPr lang="en-US" sz="1600" kern="1200" spc="-9">
              <a:latin typeface="Calibri"/>
              <a:cs typeface="Calibri"/>
            </a:rPr>
            <a:t> discounts Incorrect</a:t>
          </a:r>
          <a:r>
            <a:rPr lang="en-US" sz="1600" kern="1200" spc="-4">
              <a:latin typeface="Calibri"/>
              <a:cs typeface="Calibri"/>
            </a:rPr>
            <a:t> </a:t>
          </a:r>
          <a:r>
            <a:rPr lang="en-US" sz="1600" kern="1200" spc="-9">
              <a:latin typeface="Calibri"/>
              <a:cs typeface="Calibri"/>
            </a:rPr>
            <a:t>payees</a:t>
          </a:r>
          <a:endParaRPr lang="en-US" sz="1600" kern="1200" dirty="0">
            <a:latin typeface="Calibri"/>
            <a:cs typeface="Calibri"/>
          </a:endParaRPr>
        </a:p>
        <a:p>
          <a:pPr marL="171450" lvl="1" indent="-171450" algn="l" defTabSz="711200">
            <a:lnSpc>
              <a:spcPct val="90000"/>
            </a:lnSpc>
            <a:spcBef>
              <a:spcPct val="0"/>
            </a:spcBef>
            <a:spcAft>
              <a:spcPct val="15000"/>
            </a:spcAft>
            <a:buChar char="•"/>
          </a:pPr>
          <a:r>
            <a:rPr lang="en-US" sz="1600" kern="1200">
              <a:latin typeface="Calibri"/>
              <a:cs typeface="Calibri"/>
            </a:rPr>
            <a:t>Wire</a:t>
          </a:r>
          <a:r>
            <a:rPr lang="en-US" sz="1600" kern="1200" spc="-44">
              <a:latin typeface="Calibri"/>
              <a:cs typeface="Calibri"/>
            </a:rPr>
            <a:t> </a:t>
          </a:r>
          <a:r>
            <a:rPr lang="en-US" sz="1600" kern="1200" spc="-9">
              <a:latin typeface="Calibri"/>
              <a:cs typeface="Calibri"/>
            </a:rPr>
            <a:t>transfer</a:t>
          </a:r>
          <a:r>
            <a:rPr lang="en-US" sz="1600" kern="1200" spc="-31">
              <a:latin typeface="Calibri"/>
              <a:cs typeface="Calibri"/>
            </a:rPr>
            <a:t> </a:t>
          </a:r>
          <a:r>
            <a:rPr lang="en-US" sz="1600" kern="1200" spc="-9">
              <a:latin typeface="Calibri"/>
              <a:cs typeface="Calibri"/>
            </a:rPr>
            <a:t>failures</a:t>
          </a:r>
          <a:endParaRPr lang="en-US" sz="1600" kern="1200" dirty="0">
            <a:latin typeface="Calibri"/>
            <a:cs typeface="Calibri"/>
          </a:endParaRPr>
        </a:p>
      </dsp:txBody>
      <dsp:txXfrm>
        <a:off x="0" y="1342427"/>
        <a:ext cx="5797269" cy="1436400"/>
      </dsp:txXfrm>
    </dsp:sp>
    <dsp:sp modelId="{C047ED29-5A81-4B5E-AF2D-136EF31069B5}">
      <dsp:nvSpPr>
        <dsp:cNvPr id="0" name=""/>
        <dsp:cNvSpPr/>
      </dsp:nvSpPr>
      <dsp:spPr>
        <a:xfrm>
          <a:off x="289863" y="1106267"/>
          <a:ext cx="4058088"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386" tIns="0" rIns="153386" bIns="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cs typeface="Calibri"/>
            </a:rPr>
            <a:t>Mechanical</a:t>
          </a:r>
          <a:r>
            <a:rPr lang="en-US" sz="1600" kern="1200" spc="-13">
              <a:latin typeface="Calibri"/>
              <a:cs typeface="Calibri"/>
            </a:rPr>
            <a:t> </a:t>
          </a:r>
          <a:r>
            <a:rPr lang="en-US" sz="1600" kern="1200" spc="-9">
              <a:latin typeface="Calibri"/>
              <a:cs typeface="Calibri"/>
            </a:rPr>
            <a:t>errors</a:t>
          </a:r>
          <a:endParaRPr lang="en-US" sz="1600" kern="1200" dirty="0">
            <a:latin typeface="Calibri"/>
            <a:cs typeface="Calibri"/>
          </a:endParaRPr>
        </a:p>
      </dsp:txBody>
      <dsp:txXfrm>
        <a:off x="312920" y="1129324"/>
        <a:ext cx="4011974" cy="426206"/>
      </dsp:txXfrm>
    </dsp:sp>
    <dsp:sp modelId="{65BACB29-E1BC-4826-BBF9-DC698D2D291C}">
      <dsp:nvSpPr>
        <dsp:cNvPr id="0" name=""/>
        <dsp:cNvSpPr/>
      </dsp:nvSpPr>
      <dsp:spPr>
        <a:xfrm>
          <a:off x="0" y="3101387"/>
          <a:ext cx="5797269" cy="932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932" tIns="333248" rIns="44993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spc="-9">
              <a:latin typeface="Calibri"/>
              <a:cs typeface="Calibri"/>
            </a:rPr>
            <a:t>Inappropriate</a:t>
          </a:r>
          <a:r>
            <a:rPr lang="en-US" sz="1600" kern="1200" spc="-40">
              <a:latin typeface="Calibri"/>
              <a:cs typeface="Calibri"/>
            </a:rPr>
            <a:t> </a:t>
          </a:r>
          <a:r>
            <a:rPr lang="en-US" sz="1600" kern="1200">
              <a:latin typeface="Calibri"/>
              <a:cs typeface="Calibri"/>
            </a:rPr>
            <a:t>securities</a:t>
          </a:r>
          <a:r>
            <a:rPr lang="en-US" sz="1600" kern="1200" spc="-40">
              <a:latin typeface="Calibri"/>
              <a:cs typeface="Calibri"/>
            </a:rPr>
            <a:t> </a:t>
          </a:r>
          <a:r>
            <a:rPr lang="en-US" sz="1600" kern="1200" spc="-9">
              <a:latin typeface="Calibri"/>
              <a:cs typeface="Calibri"/>
            </a:rPr>
            <a:t>selection </a:t>
          </a:r>
          <a:r>
            <a:rPr lang="en-US" sz="1600" kern="1200">
              <a:latin typeface="Calibri"/>
              <a:cs typeface="Calibri"/>
            </a:rPr>
            <a:t>Poor</a:t>
          </a:r>
          <a:r>
            <a:rPr lang="en-US" sz="1600" kern="1200" spc="-53">
              <a:latin typeface="Calibri"/>
              <a:cs typeface="Calibri"/>
            </a:rPr>
            <a:t> </a:t>
          </a:r>
          <a:r>
            <a:rPr lang="en-US" sz="1600" kern="1200" spc="-9">
              <a:latin typeface="Calibri"/>
              <a:cs typeface="Calibri"/>
            </a:rPr>
            <a:t>market</a:t>
          </a:r>
          <a:r>
            <a:rPr lang="en-US" sz="1600" kern="1200" spc="-40">
              <a:latin typeface="Calibri"/>
              <a:cs typeface="Calibri"/>
            </a:rPr>
            <a:t> </a:t>
          </a:r>
          <a:r>
            <a:rPr lang="en-US" sz="1600" kern="1200">
              <a:latin typeface="Calibri"/>
              <a:cs typeface="Calibri"/>
            </a:rPr>
            <a:t>timing</a:t>
          </a:r>
          <a:r>
            <a:rPr lang="en-US" sz="1600" kern="1200" spc="-35">
              <a:latin typeface="Calibri"/>
              <a:cs typeface="Calibri"/>
            </a:rPr>
            <a:t> </a:t>
          </a:r>
          <a:r>
            <a:rPr lang="en-US" sz="1600" kern="1200" spc="-22">
              <a:latin typeface="Calibri"/>
              <a:cs typeface="Calibri"/>
            </a:rPr>
            <a:t>(?)</a:t>
          </a:r>
          <a:endParaRPr lang="en-US" sz="1600" kern="1200" dirty="0">
            <a:latin typeface="Calibri"/>
            <a:cs typeface="Calibri"/>
          </a:endParaRPr>
        </a:p>
        <a:p>
          <a:pPr marL="171450" lvl="1" indent="-171450" algn="l" defTabSz="711200">
            <a:lnSpc>
              <a:spcPct val="90000"/>
            </a:lnSpc>
            <a:spcBef>
              <a:spcPct val="0"/>
            </a:spcBef>
            <a:spcAft>
              <a:spcPct val="15000"/>
            </a:spcAft>
            <a:buChar char="•"/>
          </a:pPr>
          <a:r>
            <a:rPr lang="en-US" sz="1600" kern="1200">
              <a:latin typeface="Calibri"/>
              <a:cs typeface="Calibri"/>
            </a:rPr>
            <a:t>Selection</a:t>
          </a:r>
          <a:r>
            <a:rPr lang="en-US" sz="1600" kern="1200" spc="-26">
              <a:latin typeface="Calibri"/>
              <a:cs typeface="Calibri"/>
            </a:rPr>
            <a:t> </a:t>
          </a:r>
          <a:r>
            <a:rPr lang="en-US" sz="1600" kern="1200">
              <a:latin typeface="Calibri"/>
              <a:cs typeface="Calibri"/>
            </a:rPr>
            <a:t>of</a:t>
          </a:r>
          <a:r>
            <a:rPr lang="en-US" sz="1600" kern="1200" spc="-44">
              <a:latin typeface="Calibri"/>
              <a:cs typeface="Calibri"/>
            </a:rPr>
            <a:t> </a:t>
          </a:r>
          <a:r>
            <a:rPr lang="en-US" sz="1600" kern="1200">
              <a:latin typeface="Calibri"/>
              <a:cs typeface="Calibri"/>
            </a:rPr>
            <a:t>an</a:t>
          </a:r>
          <a:r>
            <a:rPr lang="en-US" sz="1600" kern="1200" spc="-44">
              <a:latin typeface="Calibri"/>
              <a:cs typeface="Calibri"/>
            </a:rPr>
            <a:t> </a:t>
          </a:r>
          <a:r>
            <a:rPr lang="en-US" sz="1600" kern="1200">
              <a:latin typeface="Calibri"/>
              <a:cs typeface="Calibri"/>
            </a:rPr>
            <a:t>insolvent</a:t>
          </a:r>
          <a:r>
            <a:rPr lang="en-US" sz="1600" kern="1200" spc="-18">
              <a:latin typeface="Calibri"/>
              <a:cs typeface="Calibri"/>
            </a:rPr>
            <a:t> </a:t>
          </a:r>
          <a:r>
            <a:rPr lang="en-US" sz="1600" kern="1200">
              <a:latin typeface="Calibri"/>
              <a:cs typeface="Calibri"/>
            </a:rPr>
            <a:t>dealer</a:t>
          </a:r>
          <a:r>
            <a:rPr lang="en-US" sz="1600" kern="1200" spc="-22">
              <a:latin typeface="Calibri"/>
              <a:cs typeface="Calibri"/>
            </a:rPr>
            <a:t> </a:t>
          </a:r>
          <a:r>
            <a:rPr lang="en-US" sz="1600" kern="1200">
              <a:latin typeface="Calibri"/>
              <a:cs typeface="Calibri"/>
            </a:rPr>
            <a:t>or</a:t>
          </a:r>
          <a:r>
            <a:rPr lang="en-US" sz="1600" kern="1200" spc="-49">
              <a:latin typeface="Calibri"/>
              <a:cs typeface="Calibri"/>
            </a:rPr>
            <a:t> </a:t>
          </a:r>
          <a:r>
            <a:rPr lang="en-US" sz="1600" kern="1200" spc="-9">
              <a:latin typeface="Calibri"/>
              <a:cs typeface="Calibri"/>
            </a:rPr>
            <a:t>depository</a:t>
          </a:r>
          <a:endParaRPr lang="en-US" sz="1600" kern="1200" dirty="0">
            <a:latin typeface="Calibri"/>
            <a:cs typeface="Calibri"/>
          </a:endParaRPr>
        </a:p>
      </dsp:txBody>
      <dsp:txXfrm>
        <a:off x="0" y="3101387"/>
        <a:ext cx="5797269" cy="932400"/>
      </dsp:txXfrm>
    </dsp:sp>
    <dsp:sp modelId="{EFA9950C-2CF2-4820-BFB2-22DC4AC65129}">
      <dsp:nvSpPr>
        <dsp:cNvPr id="0" name=""/>
        <dsp:cNvSpPr/>
      </dsp:nvSpPr>
      <dsp:spPr>
        <a:xfrm>
          <a:off x="289863" y="2865227"/>
          <a:ext cx="4058088"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386" tIns="0" rIns="153386" bIns="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cs typeface="Calibri"/>
            </a:rPr>
            <a:t>Judgement</a:t>
          </a:r>
          <a:r>
            <a:rPr lang="en-US" sz="1600" kern="1200" spc="-13">
              <a:latin typeface="Calibri"/>
              <a:cs typeface="Calibri"/>
            </a:rPr>
            <a:t> </a:t>
          </a:r>
          <a:r>
            <a:rPr lang="en-US" sz="1600" kern="1200" spc="-9">
              <a:latin typeface="Calibri"/>
              <a:cs typeface="Calibri"/>
            </a:rPr>
            <a:t>Errors</a:t>
          </a:r>
          <a:endParaRPr lang="en-US" sz="1600" kern="1200" dirty="0">
            <a:latin typeface="Calibri"/>
            <a:cs typeface="Calibri"/>
          </a:endParaRPr>
        </a:p>
      </dsp:txBody>
      <dsp:txXfrm>
        <a:off x="312920" y="2888284"/>
        <a:ext cx="4011974" cy="426206"/>
      </dsp:txXfrm>
    </dsp:sp>
    <dsp:sp modelId="{8734884C-9887-4B9C-8216-03B6F49C5E6E}">
      <dsp:nvSpPr>
        <dsp:cNvPr id="0" name=""/>
        <dsp:cNvSpPr/>
      </dsp:nvSpPr>
      <dsp:spPr>
        <a:xfrm>
          <a:off x="0" y="4356348"/>
          <a:ext cx="5797269" cy="957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932" tIns="333248" rIns="44993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spc="-9">
              <a:latin typeface="Calibri"/>
              <a:cs typeface="Calibri"/>
            </a:rPr>
            <a:t>Fraud</a:t>
          </a:r>
          <a:endParaRPr lang="en-US" sz="1600" kern="1200" dirty="0">
            <a:latin typeface="Calibri"/>
            <a:cs typeface="Calibri"/>
          </a:endParaRPr>
        </a:p>
        <a:p>
          <a:pPr marL="171450" lvl="1" indent="-171450" algn="l" defTabSz="711200">
            <a:lnSpc>
              <a:spcPct val="90000"/>
            </a:lnSpc>
            <a:spcBef>
              <a:spcPct val="0"/>
            </a:spcBef>
            <a:spcAft>
              <a:spcPct val="15000"/>
            </a:spcAft>
            <a:buChar char="•"/>
          </a:pPr>
          <a:r>
            <a:rPr lang="en-US" sz="1600" kern="1200">
              <a:latin typeface="Calibri"/>
              <a:cs typeface="Calibri"/>
            </a:rPr>
            <a:t>Delaying</a:t>
          </a:r>
          <a:r>
            <a:rPr lang="en-US" sz="1600" kern="1200" spc="-9">
              <a:latin typeface="Calibri"/>
              <a:cs typeface="Calibri"/>
            </a:rPr>
            <a:t> </a:t>
          </a:r>
          <a:r>
            <a:rPr lang="en-US" sz="1600" kern="1200">
              <a:latin typeface="Calibri"/>
              <a:cs typeface="Calibri"/>
            </a:rPr>
            <a:t>or</a:t>
          </a:r>
          <a:r>
            <a:rPr lang="en-US" sz="1600" kern="1200" spc="-31">
              <a:latin typeface="Calibri"/>
              <a:cs typeface="Calibri"/>
            </a:rPr>
            <a:t> </a:t>
          </a:r>
          <a:r>
            <a:rPr lang="en-US" sz="1600" kern="1200" spc="-9">
              <a:latin typeface="Calibri"/>
              <a:cs typeface="Calibri"/>
            </a:rPr>
            <a:t>avoiding</a:t>
          </a:r>
          <a:r>
            <a:rPr lang="en-US" sz="1600" kern="1200" spc="-4">
              <a:latin typeface="Calibri"/>
              <a:cs typeface="Calibri"/>
            </a:rPr>
            <a:t> </a:t>
          </a:r>
          <a:r>
            <a:rPr lang="en-US" sz="1600" kern="1200" spc="-9">
              <a:latin typeface="Calibri"/>
              <a:cs typeface="Calibri"/>
            </a:rPr>
            <a:t>recognition </a:t>
          </a:r>
          <a:r>
            <a:rPr lang="en-US" sz="1600" kern="1200">
              <a:latin typeface="Calibri"/>
              <a:cs typeface="Calibri"/>
            </a:rPr>
            <a:t>of</a:t>
          </a:r>
          <a:r>
            <a:rPr lang="en-US" sz="1600" kern="1200" spc="-31">
              <a:latin typeface="Calibri"/>
              <a:cs typeface="Calibri"/>
            </a:rPr>
            <a:t> </a:t>
          </a:r>
          <a:r>
            <a:rPr lang="en-US" sz="1600" kern="1200" spc="-9">
              <a:latin typeface="Calibri"/>
              <a:cs typeface="Calibri"/>
            </a:rPr>
            <a:t>losses</a:t>
          </a:r>
          <a:endParaRPr lang="en-US" sz="1600" kern="1200" dirty="0"/>
        </a:p>
      </dsp:txBody>
      <dsp:txXfrm>
        <a:off x="0" y="4356348"/>
        <a:ext cx="5797269" cy="957600"/>
      </dsp:txXfrm>
    </dsp:sp>
    <dsp:sp modelId="{46E1256D-47E6-4A4B-92E2-536AC4EBFE6E}">
      <dsp:nvSpPr>
        <dsp:cNvPr id="0" name=""/>
        <dsp:cNvSpPr/>
      </dsp:nvSpPr>
      <dsp:spPr>
        <a:xfrm>
          <a:off x="289863" y="4120188"/>
          <a:ext cx="4058088"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386" tIns="0" rIns="153386" bIns="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a:cs typeface="Calibri"/>
            </a:rPr>
            <a:t>Cover</a:t>
          </a:r>
          <a:r>
            <a:rPr lang="en-US" sz="1600" kern="1200" spc="-22">
              <a:latin typeface="Calibri"/>
              <a:cs typeface="Calibri"/>
            </a:rPr>
            <a:t> Up</a:t>
          </a:r>
          <a:endParaRPr lang="en-US" sz="1600" kern="1200" dirty="0">
            <a:latin typeface="Calibri"/>
            <a:cs typeface="Calibri"/>
          </a:endParaRPr>
        </a:p>
      </dsp:txBody>
      <dsp:txXfrm>
        <a:off x="312920" y="4143245"/>
        <a:ext cx="401197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EFDE0-D2D4-4C95-AC36-8E9C3BD8E3C3}">
      <dsp:nvSpPr>
        <dsp:cNvPr id="0" name=""/>
        <dsp:cNvSpPr/>
      </dsp:nvSpPr>
      <dsp:spPr>
        <a:xfrm>
          <a:off x="0" y="66017"/>
          <a:ext cx="10597731" cy="1389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Committee of Sponsoring Organizations of the Treadway Commission (COSO) is a joint initiative of the five private sector organizations listed on the left and is dedicated to providing thought leadership through the development of frameworks and guidance on enterprise risk management, internal control and fraud deterrence.</a:t>
          </a:r>
        </a:p>
      </dsp:txBody>
      <dsp:txXfrm>
        <a:off x="67852" y="133869"/>
        <a:ext cx="10462027" cy="1254256"/>
      </dsp:txXfrm>
    </dsp:sp>
    <dsp:sp modelId="{4ED3F6D3-C4A6-4EF4-97A4-6F2A85A6F15B}">
      <dsp:nvSpPr>
        <dsp:cNvPr id="0" name=""/>
        <dsp:cNvSpPr/>
      </dsp:nvSpPr>
      <dsp:spPr>
        <a:xfrm>
          <a:off x="0" y="1507817"/>
          <a:ext cx="10597731" cy="1389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Internal control, as defined by COSO in its Internal Control—Integrated Framework is “a process, effected by an entity’s board of directors, management, and other personnel, designed to provide reasonable assurance regarding the achievement of objectives relating to operations, reporting, and compliance.”</a:t>
          </a:r>
        </a:p>
      </dsp:txBody>
      <dsp:txXfrm>
        <a:off x="67852" y="1575669"/>
        <a:ext cx="10462027" cy="1254256"/>
      </dsp:txXfrm>
    </dsp:sp>
    <dsp:sp modelId="{F3601A98-3409-44A5-9A1C-B8CE465B1913}">
      <dsp:nvSpPr>
        <dsp:cNvPr id="0" name=""/>
        <dsp:cNvSpPr/>
      </dsp:nvSpPr>
      <dsp:spPr>
        <a:xfrm>
          <a:off x="0" y="2949617"/>
          <a:ext cx="10597731" cy="1389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Effective internal control is an integral part of an organization’s governance system and ability to manage risk.</a:t>
          </a:r>
        </a:p>
      </dsp:txBody>
      <dsp:txXfrm>
        <a:off x="67852" y="3017469"/>
        <a:ext cx="10462027" cy="12542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BB0B8-7479-4F77-88FE-27AD0357A229}">
      <dsp:nvSpPr>
        <dsp:cNvPr id="0" name=""/>
        <dsp:cNvSpPr/>
      </dsp:nvSpPr>
      <dsp:spPr>
        <a:xfrm>
          <a:off x="0" y="338624"/>
          <a:ext cx="5577840" cy="452790"/>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Employee Red Flags</a:t>
          </a:r>
        </a:p>
      </dsp:txBody>
      <dsp:txXfrm>
        <a:off x="22103" y="360727"/>
        <a:ext cx="5533634" cy="408584"/>
      </dsp:txXfrm>
    </dsp:sp>
    <dsp:sp modelId="{35E3D6B1-FFE0-4C69-A31D-6A9E8113696F}">
      <dsp:nvSpPr>
        <dsp:cNvPr id="0" name=""/>
        <dsp:cNvSpPr/>
      </dsp:nvSpPr>
      <dsp:spPr>
        <a:xfrm>
          <a:off x="0" y="791414"/>
          <a:ext cx="557784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Employee lifestyle or behavioral change Significant personal debt and credit problems Refusal to take vacation or sick leave</a:t>
          </a:r>
        </a:p>
        <a:p>
          <a:pPr marL="114300" lvl="1" indent="-114300" algn="l" defTabSz="622300">
            <a:lnSpc>
              <a:spcPct val="90000"/>
            </a:lnSpc>
            <a:spcBef>
              <a:spcPct val="0"/>
            </a:spcBef>
            <a:spcAft>
              <a:spcPct val="20000"/>
            </a:spcAft>
            <a:buChar char="•"/>
          </a:pPr>
          <a:r>
            <a:rPr lang="en-US" sz="1400" kern="1200"/>
            <a:t>Lack of segregation of duties in vulnerable areas.</a:t>
          </a:r>
        </a:p>
      </dsp:txBody>
      <dsp:txXfrm>
        <a:off x="0" y="791414"/>
        <a:ext cx="5577840" cy="726570"/>
      </dsp:txXfrm>
    </dsp:sp>
    <dsp:sp modelId="{AB154FFF-61FD-41B7-8469-DAD3A1AEA172}">
      <dsp:nvSpPr>
        <dsp:cNvPr id="0" name=""/>
        <dsp:cNvSpPr/>
      </dsp:nvSpPr>
      <dsp:spPr>
        <a:xfrm>
          <a:off x="0" y="1517985"/>
          <a:ext cx="5577840" cy="452790"/>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Management Red Flags</a:t>
          </a:r>
        </a:p>
      </dsp:txBody>
      <dsp:txXfrm>
        <a:off x="22103" y="1540088"/>
        <a:ext cx="5533634" cy="408584"/>
      </dsp:txXfrm>
    </dsp:sp>
    <dsp:sp modelId="{2285A2E9-8672-40CC-AAC8-F22E05AFA433}">
      <dsp:nvSpPr>
        <dsp:cNvPr id="0" name=""/>
        <dsp:cNvSpPr/>
      </dsp:nvSpPr>
      <dsp:spPr>
        <a:xfrm>
          <a:off x="0" y="1970775"/>
          <a:ext cx="5577840"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Reluctance to provide information to auditors</a:t>
          </a:r>
        </a:p>
        <a:p>
          <a:pPr marL="114300" lvl="1" indent="-114300" algn="l" defTabSz="622300">
            <a:lnSpc>
              <a:spcPct val="90000"/>
            </a:lnSpc>
            <a:spcBef>
              <a:spcPct val="0"/>
            </a:spcBef>
            <a:spcAft>
              <a:spcPct val="20000"/>
            </a:spcAft>
            <a:buChar char="•"/>
          </a:pPr>
          <a:r>
            <a:rPr lang="en-US" sz="1400" kern="1200"/>
            <a:t>Management decisions are dominated by an individual or small group Weak internal control environment</a:t>
          </a:r>
        </a:p>
        <a:p>
          <a:pPr marL="114300" lvl="1" indent="-114300" algn="l" defTabSz="622300">
            <a:lnSpc>
              <a:spcPct val="90000"/>
            </a:lnSpc>
            <a:spcBef>
              <a:spcPct val="0"/>
            </a:spcBef>
            <a:spcAft>
              <a:spcPct val="20000"/>
            </a:spcAft>
            <a:buChar char="•"/>
          </a:pPr>
          <a:r>
            <a:rPr lang="en-US" sz="1400" kern="1200"/>
            <a:t>Excessive number of checking accounts or frequent changes in banking accounts Excessive number of year‐end transactions</a:t>
          </a:r>
        </a:p>
        <a:p>
          <a:pPr marL="114300" lvl="1" indent="-114300" algn="l" defTabSz="622300">
            <a:lnSpc>
              <a:spcPct val="90000"/>
            </a:lnSpc>
            <a:spcBef>
              <a:spcPct val="0"/>
            </a:spcBef>
            <a:spcAft>
              <a:spcPct val="20000"/>
            </a:spcAft>
            <a:buChar char="•"/>
          </a:pPr>
          <a:r>
            <a:rPr lang="en-US" sz="1400" kern="1200"/>
            <a:t>High employee turnover rate</a:t>
          </a:r>
        </a:p>
        <a:p>
          <a:pPr marL="114300" lvl="1" indent="-114300" algn="l" defTabSz="622300">
            <a:lnSpc>
              <a:spcPct val="90000"/>
            </a:lnSpc>
            <a:spcBef>
              <a:spcPct val="0"/>
            </a:spcBef>
            <a:spcAft>
              <a:spcPct val="20000"/>
            </a:spcAft>
            <a:buChar char="•"/>
          </a:pPr>
          <a:r>
            <a:rPr lang="en-US" sz="1400" kern="1200"/>
            <a:t>Service contracts result in no products</a:t>
          </a:r>
        </a:p>
      </dsp:txBody>
      <dsp:txXfrm>
        <a:off x="0" y="1970775"/>
        <a:ext cx="5577840" cy="17139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D2D45-B98C-448A-99E5-AC7CF0DEF8BF}">
      <dsp:nvSpPr>
        <dsp:cNvPr id="0" name=""/>
        <dsp:cNvSpPr/>
      </dsp:nvSpPr>
      <dsp:spPr>
        <a:xfrm>
          <a:off x="186498" y="701292"/>
          <a:ext cx="1322579" cy="132257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05BBC-4D4D-4AA4-81F4-15961B6D8B6A}">
      <dsp:nvSpPr>
        <dsp:cNvPr id="0" name=""/>
        <dsp:cNvSpPr/>
      </dsp:nvSpPr>
      <dsp:spPr>
        <a:xfrm>
          <a:off x="464240" y="979033"/>
          <a:ext cx="767096" cy="767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4F18B9-D6AF-4E1F-A1D2-0306CA652CCE}">
      <dsp:nvSpPr>
        <dsp:cNvPr id="0" name=""/>
        <dsp:cNvSpPr/>
      </dsp:nvSpPr>
      <dsp:spPr>
        <a:xfrm>
          <a:off x="1792488" y="701292"/>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Where is the potential risk?</a:t>
          </a:r>
        </a:p>
      </dsp:txBody>
      <dsp:txXfrm>
        <a:off x="1792488" y="701292"/>
        <a:ext cx="3117509" cy="1322579"/>
      </dsp:txXfrm>
    </dsp:sp>
    <dsp:sp modelId="{80FCD518-CEDC-4049-88DB-ED1FB5A96707}">
      <dsp:nvSpPr>
        <dsp:cNvPr id="0" name=""/>
        <dsp:cNvSpPr/>
      </dsp:nvSpPr>
      <dsp:spPr>
        <a:xfrm>
          <a:off x="5453201" y="701292"/>
          <a:ext cx="1322579" cy="132257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16815-CD08-44A3-ACCE-A9D034A678EA}">
      <dsp:nvSpPr>
        <dsp:cNvPr id="0" name=""/>
        <dsp:cNvSpPr/>
      </dsp:nvSpPr>
      <dsp:spPr>
        <a:xfrm>
          <a:off x="5730943" y="979033"/>
          <a:ext cx="767096" cy="767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69ECA7-4513-44A7-AC0A-6EE59C361370}">
      <dsp:nvSpPr>
        <dsp:cNvPr id="0" name=""/>
        <dsp:cNvSpPr/>
      </dsp:nvSpPr>
      <dsp:spPr>
        <a:xfrm>
          <a:off x="7059191" y="701292"/>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What is the likelihood of an unwanted occurrence and what would be the impact?</a:t>
          </a:r>
        </a:p>
      </dsp:txBody>
      <dsp:txXfrm>
        <a:off x="7059191" y="701292"/>
        <a:ext cx="3117509" cy="1322579"/>
      </dsp:txXfrm>
    </dsp:sp>
    <dsp:sp modelId="{E348AFD9-2003-4E84-93B1-ED381D943090}">
      <dsp:nvSpPr>
        <dsp:cNvPr id="0" name=""/>
        <dsp:cNvSpPr/>
      </dsp:nvSpPr>
      <dsp:spPr>
        <a:xfrm>
          <a:off x="186498" y="2852927"/>
          <a:ext cx="1322579" cy="132257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ADB2C-2FEF-49F2-A6AA-EA1151F0CFB0}">
      <dsp:nvSpPr>
        <dsp:cNvPr id="0" name=""/>
        <dsp:cNvSpPr/>
      </dsp:nvSpPr>
      <dsp:spPr>
        <a:xfrm>
          <a:off x="464240" y="3130669"/>
          <a:ext cx="767096" cy="767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BAA30F-C642-40AA-86FA-17895B32FBFA}">
      <dsp:nvSpPr>
        <dsp:cNvPr id="0" name=""/>
        <dsp:cNvSpPr/>
      </dsp:nvSpPr>
      <dsp:spPr>
        <a:xfrm>
          <a:off x="1792488" y="2852927"/>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What compensating controls can be implemented?</a:t>
          </a:r>
        </a:p>
      </dsp:txBody>
      <dsp:txXfrm>
        <a:off x="1792488" y="2852927"/>
        <a:ext cx="3117509" cy="1322579"/>
      </dsp:txXfrm>
    </dsp:sp>
    <dsp:sp modelId="{C225F13D-B97B-4F45-81B5-9E728F81B4EE}">
      <dsp:nvSpPr>
        <dsp:cNvPr id="0" name=""/>
        <dsp:cNvSpPr/>
      </dsp:nvSpPr>
      <dsp:spPr>
        <a:xfrm>
          <a:off x="5453201" y="2852927"/>
          <a:ext cx="1322579" cy="132257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3C0CC-9E8A-4866-932A-0A3F0B63512C}">
      <dsp:nvSpPr>
        <dsp:cNvPr id="0" name=""/>
        <dsp:cNvSpPr/>
      </dsp:nvSpPr>
      <dsp:spPr>
        <a:xfrm>
          <a:off x="5730943" y="3130669"/>
          <a:ext cx="767096" cy="767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BFEF21-408D-4C1F-A396-826228F5D7D8}">
      <dsp:nvSpPr>
        <dsp:cNvPr id="0" name=""/>
        <dsp:cNvSpPr/>
      </dsp:nvSpPr>
      <dsp:spPr>
        <a:xfrm>
          <a:off x="7059191" y="2852927"/>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Does the cost of the controls exceed their benefit?</a:t>
          </a:r>
        </a:p>
      </dsp:txBody>
      <dsp:txXfrm>
        <a:off x="7059191" y="2852927"/>
        <a:ext cx="3117509" cy="132257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B5F40-F06B-43D5-B970-CDEC463B8F26}">
      <dsp:nvSpPr>
        <dsp:cNvPr id="0" name=""/>
        <dsp:cNvSpPr/>
      </dsp:nvSpPr>
      <dsp:spPr>
        <a:xfrm>
          <a:off x="1562099" y="2381"/>
          <a:ext cx="2952750" cy="1476375"/>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Up, down, lateral and around.</a:t>
          </a:r>
        </a:p>
      </dsp:txBody>
      <dsp:txXfrm>
        <a:off x="1605341" y="45623"/>
        <a:ext cx="2866266" cy="1389891"/>
      </dsp:txXfrm>
    </dsp:sp>
    <dsp:sp modelId="{F6CB00D3-DE05-423C-A3C0-5CC7A54F039E}">
      <dsp:nvSpPr>
        <dsp:cNvPr id="0" name=""/>
        <dsp:cNvSpPr/>
      </dsp:nvSpPr>
      <dsp:spPr>
        <a:xfrm>
          <a:off x="1562099" y="1700212"/>
          <a:ext cx="2952750" cy="1476375"/>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Accounting policies and procedures manual:</a:t>
          </a:r>
        </a:p>
      </dsp:txBody>
      <dsp:txXfrm>
        <a:off x="1605341" y="1743454"/>
        <a:ext cx="2866266" cy="1389891"/>
      </dsp:txXfrm>
    </dsp:sp>
    <dsp:sp modelId="{474868DD-31ED-4BFF-9ADA-0B1BED7B62A6}">
      <dsp:nvSpPr>
        <dsp:cNvPr id="0" name=""/>
        <dsp:cNvSpPr/>
      </dsp:nvSpPr>
      <dsp:spPr>
        <a:xfrm rot="18289469">
          <a:off x="4071278" y="1562238"/>
          <a:ext cx="2068242" cy="54492"/>
        </a:xfrm>
        <a:custGeom>
          <a:avLst/>
          <a:gdLst/>
          <a:ahLst/>
          <a:cxnLst/>
          <a:rect l="0" t="0" r="0" b="0"/>
          <a:pathLst>
            <a:path>
              <a:moveTo>
                <a:pt x="0" y="27246"/>
              </a:moveTo>
              <a:lnTo>
                <a:pt x="2068242" y="27246"/>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053693" y="1537778"/>
        <a:ext cx="103412" cy="103412"/>
      </dsp:txXfrm>
    </dsp:sp>
    <dsp:sp modelId="{4B08D0FD-F30C-4F53-BFF1-8309278F655B}">
      <dsp:nvSpPr>
        <dsp:cNvPr id="0" name=""/>
        <dsp:cNvSpPr/>
      </dsp:nvSpPr>
      <dsp:spPr>
        <a:xfrm>
          <a:off x="5695950" y="2381"/>
          <a:ext cx="2952750" cy="1476375"/>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Clearly outlines specific authority and responsibility</a:t>
          </a:r>
        </a:p>
      </dsp:txBody>
      <dsp:txXfrm>
        <a:off x="5739192" y="45623"/>
        <a:ext cx="2866266" cy="1389891"/>
      </dsp:txXfrm>
    </dsp:sp>
    <dsp:sp modelId="{B199F718-F96C-4AC4-B785-03DD42F0BA86}">
      <dsp:nvSpPr>
        <dsp:cNvPr id="0" name=""/>
        <dsp:cNvSpPr/>
      </dsp:nvSpPr>
      <dsp:spPr>
        <a:xfrm>
          <a:off x="4514850" y="2411153"/>
          <a:ext cx="1181100" cy="54492"/>
        </a:xfrm>
        <a:custGeom>
          <a:avLst/>
          <a:gdLst/>
          <a:ahLst/>
          <a:cxnLst/>
          <a:rect l="0" t="0" r="0" b="0"/>
          <a:pathLst>
            <a:path>
              <a:moveTo>
                <a:pt x="0" y="27246"/>
              </a:moveTo>
              <a:lnTo>
                <a:pt x="1181100" y="27246"/>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5872" y="2408872"/>
        <a:ext cx="59055" cy="59055"/>
      </dsp:txXfrm>
    </dsp:sp>
    <dsp:sp modelId="{282B9241-08DD-4A46-8C73-1FBFD96A41C9}">
      <dsp:nvSpPr>
        <dsp:cNvPr id="0" name=""/>
        <dsp:cNvSpPr/>
      </dsp:nvSpPr>
      <dsp:spPr>
        <a:xfrm>
          <a:off x="5695950" y="1700212"/>
          <a:ext cx="2952750" cy="1476375"/>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Serves as a reference tool</a:t>
          </a:r>
        </a:p>
      </dsp:txBody>
      <dsp:txXfrm>
        <a:off x="5739192" y="1743454"/>
        <a:ext cx="2866266" cy="1389891"/>
      </dsp:txXfrm>
    </dsp:sp>
    <dsp:sp modelId="{1427A9A1-E681-4D9F-A15F-E32D030232CA}">
      <dsp:nvSpPr>
        <dsp:cNvPr id="0" name=""/>
        <dsp:cNvSpPr/>
      </dsp:nvSpPr>
      <dsp:spPr>
        <a:xfrm rot="3310531">
          <a:off x="4071278" y="3260069"/>
          <a:ext cx="2068242" cy="54492"/>
        </a:xfrm>
        <a:custGeom>
          <a:avLst/>
          <a:gdLst/>
          <a:ahLst/>
          <a:cxnLst/>
          <a:rect l="0" t="0" r="0" b="0"/>
          <a:pathLst>
            <a:path>
              <a:moveTo>
                <a:pt x="0" y="27246"/>
              </a:moveTo>
              <a:lnTo>
                <a:pt x="2068242" y="27246"/>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053693" y="3235609"/>
        <a:ext cx="103412" cy="103412"/>
      </dsp:txXfrm>
    </dsp:sp>
    <dsp:sp modelId="{0D6D3439-9F9A-46D0-9817-D70ACF764E1D}">
      <dsp:nvSpPr>
        <dsp:cNvPr id="0" name=""/>
        <dsp:cNvSpPr/>
      </dsp:nvSpPr>
      <dsp:spPr>
        <a:xfrm>
          <a:off x="5695950" y="3398043"/>
          <a:ext cx="2952750" cy="1476375"/>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Lessens the threat to continuity due to employee turnover</a:t>
          </a:r>
        </a:p>
      </dsp:txBody>
      <dsp:txXfrm>
        <a:off x="5739192" y="3441285"/>
        <a:ext cx="2866266" cy="13898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BAA5F-DE57-4F02-82FA-3C0A00F01E55}">
      <dsp:nvSpPr>
        <dsp:cNvPr id="0" name=""/>
        <dsp:cNvSpPr/>
      </dsp:nvSpPr>
      <dsp:spPr>
        <a:xfrm>
          <a:off x="0" y="548"/>
          <a:ext cx="10360501"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90898-83A5-49B9-9B88-077D38B26997}">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C4AB5-EEE0-4776-B2EA-3CE4532FCE6E}">
      <dsp:nvSpPr>
        <dsp:cNvPr id="0" name=""/>
        <dsp:cNvSpPr/>
      </dsp:nvSpPr>
      <dsp:spPr>
        <a:xfrm>
          <a:off x="1483251" y="548"/>
          <a:ext cx="8877249"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accent1">
                  <a:lumMod val="50000"/>
                </a:schemeClr>
              </a:solidFill>
            </a:rPr>
            <a:t>Investigate and resolve discrepancies.</a:t>
          </a:r>
        </a:p>
      </dsp:txBody>
      <dsp:txXfrm>
        <a:off x="1483251" y="548"/>
        <a:ext cx="8877249" cy="1284200"/>
      </dsp:txXfrm>
    </dsp:sp>
    <dsp:sp modelId="{36B34249-1170-4911-8E3D-5D8CE6E792C2}">
      <dsp:nvSpPr>
        <dsp:cNvPr id="0" name=""/>
        <dsp:cNvSpPr/>
      </dsp:nvSpPr>
      <dsp:spPr>
        <a:xfrm>
          <a:off x="0" y="1605799"/>
          <a:ext cx="10360501"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7111B5-C7DA-4CDE-9264-60630874D71D}">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435746-5565-4F30-9BB6-19BA69425EAA}">
      <dsp:nvSpPr>
        <dsp:cNvPr id="0" name=""/>
        <dsp:cNvSpPr/>
      </dsp:nvSpPr>
      <dsp:spPr>
        <a:xfrm>
          <a:off x="1483251" y="1605799"/>
          <a:ext cx="8877249"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1">
                  <a:lumMod val="50000"/>
                </a:schemeClr>
              </a:solidFill>
            </a:rPr>
            <a:t>Maintain professional skepticism – explanations should be supported by some type of evidence.</a:t>
          </a:r>
        </a:p>
      </dsp:txBody>
      <dsp:txXfrm>
        <a:off x="1483251" y="1605799"/>
        <a:ext cx="8877249" cy="1284200"/>
      </dsp:txXfrm>
    </dsp:sp>
    <dsp:sp modelId="{31E18570-A9F9-4858-BE10-2BC2D1E9A671}">
      <dsp:nvSpPr>
        <dsp:cNvPr id="0" name=""/>
        <dsp:cNvSpPr/>
      </dsp:nvSpPr>
      <dsp:spPr>
        <a:xfrm>
          <a:off x="0" y="3211050"/>
          <a:ext cx="10360501"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AB0F5-C8ED-46AF-AAD3-6C92D040A802}">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A55382-4B2B-425F-B69B-EA86527D619F}">
      <dsp:nvSpPr>
        <dsp:cNvPr id="0" name=""/>
        <dsp:cNvSpPr/>
      </dsp:nvSpPr>
      <dsp:spPr>
        <a:xfrm>
          <a:off x="1483251" y="3211050"/>
          <a:ext cx="8877249"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accent1">
                  <a:lumMod val="50000"/>
                </a:schemeClr>
              </a:solidFill>
            </a:rPr>
            <a:t>Promptly follow-up on all indications of potential errors and irregularities.</a:t>
          </a:r>
        </a:p>
      </dsp:txBody>
      <dsp:txXfrm>
        <a:off x="1483251" y="3211050"/>
        <a:ext cx="8877249" cy="12842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8ED4E-6346-45E5-8B14-54CE2A1C1EE6}">
      <dsp:nvSpPr>
        <dsp:cNvPr id="0" name=""/>
        <dsp:cNvSpPr/>
      </dsp:nvSpPr>
      <dsp:spPr>
        <a:xfrm rot="5400000">
          <a:off x="5984325" y="-1865187"/>
          <a:ext cx="3568117" cy="730091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Enforces Accountability through structures, authorities and responsibilities</a:t>
          </a:r>
          <a:endParaRPr lang="en-US" sz="1600" kern="1200" dirty="0"/>
        </a:p>
        <a:p>
          <a:pPr marL="171450" lvl="1" indent="-171450" algn="l" defTabSz="711200">
            <a:lnSpc>
              <a:spcPct val="90000"/>
            </a:lnSpc>
            <a:spcBef>
              <a:spcPct val="0"/>
            </a:spcBef>
            <a:spcAft>
              <a:spcPct val="15000"/>
            </a:spcAft>
            <a:buChar char="•"/>
          </a:pPr>
          <a:r>
            <a:rPr lang="en-US" sz="1600" kern="1200"/>
            <a:t>Establishes Performance Measures, Incentives and Rewards</a:t>
          </a:r>
          <a:endParaRPr lang="en-US" sz="1600" kern="1200" dirty="0"/>
        </a:p>
        <a:p>
          <a:pPr marL="171450" lvl="1" indent="-171450" algn="l" defTabSz="711200">
            <a:lnSpc>
              <a:spcPct val="90000"/>
            </a:lnSpc>
            <a:spcBef>
              <a:spcPct val="0"/>
            </a:spcBef>
            <a:spcAft>
              <a:spcPct val="15000"/>
            </a:spcAft>
            <a:buChar char="•"/>
          </a:pPr>
          <a:r>
            <a:rPr lang="en-US" sz="1600" kern="1200"/>
            <a:t>Evaluates Performance Measures, Incentives and Rewards</a:t>
          </a:r>
          <a:endParaRPr lang="en-US" sz="1600" kern="1200" dirty="0"/>
        </a:p>
        <a:p>
          <a:pPr marL="342900" lvl="2" indent="-171450" algn="l" defTabSz="711200">
            <a:lnSpc>
              <a:spcPct val="90000"/>
            </a:lnSpc>
            <a:spcBef>
              <a:spcPct val="0"/>
            </a:spcBef>
            <a:spcAft>
              <a:spcPct val="15000"/>
            </a:spcAft>
            <a:buChar char="•"/>
          </a:pPr>
          <a:r>
            <a:rPr lang="en-US" sz="1600" kern="1200"/>
            <a:t>Align incentives and rewards with fulfillment of internal control responsibilities</a:t>
          </a:r>
          <a:endParaRPr lang="en-US" sz="1600" kern="1200" dirty="0"/>
        </a:p>
        <a:p>
          <a:pPr marL="342900" lvl="2" indent="-171450" algn="l" defTabSz="711200">
            <a:lnSpc>
              <a:spcPct val="90000"/>
            </a:lnSpc>
            <a:spcBef>
              <a:spcPct val="0"/>
            </a:spcBef>
            <a:spcAft>
              <a:spcPct val="15000"/>
            </a:spcAft>
            <a:buChar char="•"/>
          </a:pPr>
          <a:r>
            <a:rPr lang="en-US" sz="1600" kern="1200"/>
            <a:t>Clear objectives, defined implications, meaningful metrics</a:t>
          </a:r>
        </a:p>
        <a:p>
          <a:pPr marL="171450" lvl="1" indent="-171450" algn="l" defTabSz="711200">
            <a:lnSpc>
              <a:spcPct val="90000"/>
            </a:lnSpc>
            <a:spcBef>
              <a:spcPct val="0"/>
            </a:spcBef>
            <a:spcAft>
              <a:spcPct val="15000"/>
            </a:spcAft>
            <a:buChar char="•"/>
          </a:pPr>
          <a:r>
            <a:rPr lang="en-US" sz="1600" kern="1200"/>
            <a:t>Consider Excessive Pressures – evaluate the pressures associated with achieving objectives</a:t>
          </a:r>
          <a:endParaRPr lang="en-US" sz="1600" kern="1200" dirty="0"/>
        </a:p>
        <a:p>
          <a:pPr marL="342900" lvl="2" indent="-171450" algn="l" defTabSz="711200">
            <a:lnSpc>
              <a:spcPct val="90000"/>
            </a:lnSpc>
            <a:spcBef>
              <a:spcPct val="0"/>
            </a:spcBef>
            <a:spcAft>
              <a:spcPct val="15000"/>
            </a:spcAft>
            <a:buChar char="•"/>
          </a:pPr>
          <a:r>
            <a:rPr lang="en-US" sz="1600" kern="1200"/>
            <a:t>Do not set unrealistic performance targets</a:t>
          </a:r>
          <a:endParaRPr lang="en-US" sz="1600" kern="1200" dirty="0"/>
        </a:p>
        <a:p>
          <a:pPr marL="171450" lvl="1" indent="-171450" algn="l" defTabSz="711200">
            <a:lnSpc>
              <a:spcPct val="90000"/>
            </a:lnSpc>
            <a:spcBef>
              <a:spcPct val="0"/>
            </a:spcBef>
            <a:spcAft>
              <a:spcPct val="15000"/>
            </a:spcAft>
            <a:buChar char="•"/>
          </a:pPr>
          <a:r>
            <a:rPr lang="en-US" sz="1600" kern="1200"/>
            <a:t>Evaluate performance of internal control responsibilities</a:t>
          </a:r>
          <a:endParaRPr lang="en-US" sz="1600" kern="1200" dirty="0"/>
        </a:p>
        <a:p>
          <a:pPr marL="342900" lvl="2" indent="-171450" algn="l" defTabSz="711200">
            <a:lnSpc>
              <a:spcPct val="90000"/>
            </a:lnSpc>
            <a:spcBef>
              <a:spcPct val="0"/>
            </a:spcBef>
            <a:spcAft>
              <a:spcPct val="15000"/>
            </a:spcAft>
            <a:buChar char="•"/>
          </a:pPr>
          <a:r>
            <a:rPr lang="en-US" sz="1600" kern="1200"/>
            <a:t>Adherence to standards of conduct</a:t>
          </a:r>
          <a:endParaRPr lang="en-US" sz="1600" kern="1200" dirty="0"/>
        </a:p>
        <a:p>
          <a:pPr marL="342900" lvl="2" indent="-171450" algn="l" defTabSz="711200">
            <a:lnSpc>
              <a:spcPct val="90000"/>
            </a:lnSpc>
            <a:spcBef>
              <a:spcPct val="0"/>
            </a:spcBef>
            <a:spcAft>
              <a:spcPct val="15000"/>
            </a:spcAft>
            <a:buChar char="•"/>
          </a:pPr>
          <a:r>
            <a:rPr lang="en-US" sz="1600" kern="1200"/>
            <a:t>Expected levels of competence</a:t>
          </a:r>
          <a:endParaRPr lang="en-US" sz="1600" kern="1200" dirty="0"/>
        </a:p>
      </dsp:txBody>
      <dsp:txXfrm rot="-5400000">
        <a:off x="4117925" y="175394"/>
        <a:ext cx="7126738" cy="3219755"/>
      </dsp:txXfrm>
    </dsp:sp>
    <dsp:sp modelId="{3533D05B-D1C4-4C7F-8F49-4FA4FE703577}">
      <dsp:nvSpPr>
        <dsp:cNvPr id="0" name=""/>
        <dsp:cNvSpPr/>
      </dsp:nvSpPr>
      <dsp:spPr>
        <a:xfrm>
          <a:off x="11156" y="1114154"/>
          <a:ext cx="4106767" cy="134223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Organization holds individuals accountable for their internal control responsibilities</a:t>
          </a:r>
          <a:endParaRPr lang="en-US" sz="1800" kern="1200" dirty="0"/>
        </a:p>
      </dsp:txBody>
      <dsp:txXfrm>
        <a:off x="76679" y="1179677"/>
        <a:ext cx="3975721" cy="1211191"/>
      </dsp:txXfrm>
    </dsp:sp>
    <dsp:sp modelId="{6E3DECC7-888E-4639-9A54-ECE6BCEFD762}">
      <dsp:nvSpPr>
        <dsp:cNvPr id="0" name=""/>
        <dsp:cNvSpPr/>
      </dsp:nvSpPr>
      <dsp:spPr>
        <a:xfrm>
          <a:off x="11156" y="3636442"/>
          <a:ext cx="4114800" cy="134223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Accountability is interconnected with leadership and is the result of the tone established by the governing body and senior management.</a:t>
          </a:r>
          <a:endParaRPr lang="en-US" sz="1800" kern="1200" dirty="0"/>
        </a:p>
      </dsp:txBody>
      <dsp:txXfrm>
        <a:off x="76679" y="3701965"/>
        <a:ext cx="3983754" cy="121119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2D3AF-DCA0-475A-86DE-817D2702363F}">
      <dsp:nvSpPr>
        <dsp:cNvPr id="0" name=""/>
        <dsp:cNvSpPr/>
      </dsp:nvSpPr>
      <dsp:spPr>
        <a:xfrm>
          <a:off x="0" y="32265"/>
          <a:ext cx="5409736" cy="1221480"/>
        </a:xfrm>
        <a:prstGeom prst="round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EVERYONE plays some role in effecting internal controls.</a:t>
          </a:r>
        </a:p>
      </dsp:txBody>
      <dsp:txXfrm>
        <a:off x="59628" y="91893"/>
        <a:ext cx="5290480" cy="1102224"/>
      </dsp:txXfrm>
    </dsp:sp>
    <dsp:sp modelId="{788E7A34-1F60-476F-9F27-A9C9BD53E968}">
      <dsp:nvSpPr>
        <dsp:cNvPr id="0" name=""/>
        <dsp:cNvSpPr/>
      </dsp:nvSpPr>
      <dsp:spPr>
        <a:xfrm>
          <a:off x="0" y="1337265"/>
          <a:ext cx="5409736" cy="1221480"/>
        </a:xfrm>
        <a:prstGeom prst="roundRec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All personnel should be responsible to communicate:</a:t>
          </a:r>
        </a:p>
      </dsp:txBody>
      <dsp:txXfrm>
        <a:off x="59628" y="1396893"/>
        <a:ext cx="5290480" cy="1102224"/>
      </dsp:txXfrm>
    </dsp:sp>
    <dsp:sp modelId="{E410B38E-D348-4158-B677-893CB6529066}">
      <dsp:nvSpPr>
        <dsp:cNvPr id="0" name=""/>
        <dsp:cNvSpPr/>
      </dsp:nvSpPr>
      <dsp:spPr>
        <a:xfrm>
          <a:off x="0" y="2558745"/>
          <a:ext cx="5409736" cy="1980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5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Problems in operations</a:t>
          </a:r>
        </a:p>
        <a:p>
          <a:pPr marL="228600" lvl="1" indent="-228600" algn="l" defTabSz="1022350">
            <a:lnSpc>
              <a:spcPct val="90000"/>
            </a:lnSpc>
            <a:spcBef>
              <a:spcPct val="0"/>
            </a:spcBef>
            <a:spcAft>
              <a:spcPct val="20000"/>
            </a:spcAft>
            <a:buChar char="•"/>
          </a:pPr>
          <a:r>
            <a:rPr lang="en-US" sz="2300" kern="1200"/>
            <a:t>Deviations from established standards or expectations</a:t>
          </a:r>
        </a:p>
        <a:p>
          <a:pPr marL="228600" lvl="1" indent="-228600" algn="l" defTabSz="1022350">
            <a:lnSpc>
              <a:spcPct val="90000"/>
            </a:lnSpc>
            <a:spcBef>
              <a:spcPct val="0"/>
            </a:spcBef>
            <a:spcAft>
              <a:spcPct val="20000"/>
            </a:spcAft>
            <a:buChar char="•"/>
          </a:pPr>
          <a:r>
            <a:rPr lang="en-US" sz="2300" kern="1200"/>
            <a:t>Violations of policy, law or regulations</a:t>
          </a:r>
        </a:p>
      </dsp:txBody>
      <dsp:txXfrm>
        <a:off x="0" y="2558745"/>
        <a:ext cx="5409736" cy="198098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BD143-1DBD-4350-B177-82334E04D319}">
      <dsp:nvSpPr>
        <dsp:cNvPr id="0" name=""/>
        <dsp:cNvSpPr/>
      </dsp:nvSpPr>
      <dsp:spPr>
        <a:xfrm>
          <a:off x="0" y="767714"/>
          <a:ext cx="10896600" cy="14173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AB5FF-5EAD-4622-8F6F-37D74A8AC1D2}">
      <dsp:nvSpPr>
        <dsp:cNvPr id="0" name=""/>
        <dsp:cNvSpPr/>
      </dsp:nvSpPr>
      <dsp:spPr>
        <a:xfrm>
          <a:off x="428739" y="1086611"/>
          <a:ext cx="779526" cy="779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953913-8255-4BD5-A6F9-15C4F35B152D}">
      <dsp:nvSpPr>
        <dsp:cNvPr id="0" name=""/>
        <dsp:cNvSpPr/>
      </dsp:nvSpPr>
      <dsp:spPr>
        <a:xfrm>
          <a:off x="1637004" y="767714"/>
          <a:ext cx="4903470" cy="141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0" tIns="150000" rIns="150000" bIns="150000" numCol="1" spcCol="1270" anchor="ctr" anchorCtr="0">
          <a:noAutofit/>
        </a:bodyPr>
        <a:lstStyle/>
        <a:p>
          <a:pPr marL="0" lvl="0" indent="0" algn="l" defTabSz="1066800">
            <a:lnSpc>
              <a:spcPct val="90000"/>
            </a:lnSpc>
            <a:spcBef>
              <a:spcPct val="0"/>
            </a:spcBef>
            <a:spcAft>
              <a:spcPct val="35000"/>
            </a:spcAft>
            <a:buNone/>
          </a:pPr>
          <a:r>
            <a:rPr lang="en-US" sz="2400" kern="1200"/>
            <a:t>A basic checklist from the checklist published by the Vermont State Auditors Office:</a:t>
          </a:r>
        </a:p>
      </dsp:txBody>
      <dsp:txXfrm>
        <a:off x="1637004" y="767714"/>
        <a:ext cx="4903470" cy="1417320"/>
      </dsp:txXfrm>
    </dsp:sp>
    <dsp:sp modelId="{E030B5AA-E109-4909-AEE1-17C52775D3FC}">
      <dsp:nvSpPr>
        <dsp:cNvPr id="0" name=""/>
        <dsp:cNvSpPr/>
      </dsp:nvSpPr>
      <dsp:spPr>
        <a:xfrm>
          <a:off x="6540474" y="767714"/>
          <a:ext cx="4356125" cy="141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0" tIns="150000" rIns="150000" bIns="150000" numCol="1" spcCol="1270" anchor="ctr" anchorCtr="0">
          <a:noAutofit/>
        </a:bodyPr>
        <a:lstStyle/>
        <a:p>
          <a:pPr marL="0" lvl="0" indent="0" algn="l" defTabSz="800100">
            <a:lnSpc>
              <a:spcPct val="90000"/>
            </a:lnSpc>
            <a:spcBef>
              <a:spcPct val="0"/>
            </a:spcBef>
            <a:spcAft>
              <a:spcPct val="35000"/>
            </a:spcAft>
            <a:buNone/>
          </a:pPr>
          <a:r>
            <a:rPr lang="en-US" sz="1800" kern="1200" dirty="0"/>
            <a:t>2022 VT checklist: </a:t>
          </a:r>
          <a:r>
            <a:rPr lang="en-US" sz="1800" kern="1200" dirty="0">
              <a:hlinkClick xmlns:r="http://schemas.openxmlformats.org/officeDocument/2006/relationships" r:id="rId3"/>
            </a:rPr>
            <a:t>https://diovermont.org/wp-content/uploads/2022/02/Internal-Control-Checklist-Fillable-.pdf</a:t>
          </a:r>
          <a:endParaRPr lang="en-US" sz="1800" kern="1200" dirty="0"/>
        </a:p>
      </dsp:txBody>
      <dsp:txXfrm>
        <a:off x="6540474" y="767714"/>
        <a:ext cx="4356125" cy="1417320"/>
      </dsp:txXfrm>
    </dsp:sp>
    <dsp:sp modelId="{4EF1B393-E455-4A47-8C75-4A7C7E185913}">
      <dsp:nvSpPr>
        <dsp:cNvPr id="0" name=""/>
        <dsp:cNvSpPr/>
      </dsp:nvSpPr>
      <dsp:spPr>
        <a:xfrm>
          <a:off x="0" y="2539364"/>
          <a:ext cx="10896600" cy="14173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D56DE-9FC8-4B66-B336-75183089D3F7}">
      <dsp:nvSpPr>
        <dsp:cNvPr id="0" name=""/>
        <dsp:cNvSpPr/>
      </dsp:nvSpPr>
      <dsp:spPr>
        <a:xfrm>
          <a:off x="428739" y="2858261"/>
          <a:ext cx="779526" cy="7795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B26099-17A2-4DD7-BE5B-DD0E48B5DB5D}">
      <dsp:nvSpPr>
        <dsp:cNvPr id="0" name=""/>
        <dsp:cNvSpPr/>
      </dsp:nvSpPr>
      <dsp:spPr>
        <a:xfrm>
          <a:off x="1637004" y="2539364"/>
          <a:ext cx="9259595" cy="141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0" tIns="150000" rIns="150000" bIns="150000" numCol="1" spcCol="1270" anchor="ctr" anchorCtr="0">
          <a:noAutofit/>
        </a:bodyPr>
        <a:lstStyle/>
        <a:p>
          <a:pPr marL="0" lvl="0" indent="0" algn="l" defTabSz="1066800">
            <a:lnSpc>
              <a:spcPct val="90000"/>
            </a:lnSpc>
            <a:spcBef>
              <a:spcPct val="0"/>
            </a:spcBef>
            <a:spcAft>
              <a:spcPct val="35000"/>
            </a:spcAft>
            <a:buNone/>
          </a:pPr>
          <a:r>
            <a:rPr lang="en-US" sz="2400" kern="1200"/>
            <a:t>Answers on the right indicate a potential internal control weakness that may need attention.</a:t>
          </a:r>
        </a:p>
      </dsp:txBody>
      <dsp:txXfrm>
        <a:off x="1637004" y="2539364"/>
        <a:ext cx="9259595" cy="14173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4566-9646-49A8-95A1-3809BC81F7FB}">
      <dsp:nvSpPr>
        <dsp:cNvPr id="0" name=""/>
        <dsp:cNvSpPr/>
      </dsp:nvSpPr>
      <dsp:spPr>
        <a:xfrm>
          <a:off x="0" y="358560"/>
          <a:ext cx="9143538" cy="1642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Cash, decentralization, no segregation of duties, change, potential for fraud.</a:t>
          </a:r>
        </a:p>
      </dsp:txBody>
      <dsp:txXfrm>
        <a:off x="80189" y="438749"/>
        <a:ext cx="8983160" cy="1482302"/>
      </dsp:txXfrm>
    </dsp:sp>
    <dsp:sp modelId="{1D822983-22DF-420B-8BBA-6ADD32A987D0}">
      <dsp:nvSpPr>
        <dsp:cNvPr id="0" name=""/>
        <dsp:cNvSpPr/>
      </dsp:nvSpPr>
      <dsp:spPr>
        <a:xfrm>
          <a:off x="0" y="2113560"/>
          <a:ext cx="9143538" cy="1642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Where does the money come from, where does it go?</a:t>
          </a:r>
        </a:p>
      </dsp:txBody>
      <dsp:txXfrm>
        <a:off x="80189" y="2193749"/>
        <a:ext cx="8983160" cy="14823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B9D5-9496-4030-8E00-F2DCC2335E21}">
      <dsp:nvSpPr>
        <dsp:cNvPr id="0" name=""/>
        <dsp:cNvSpPr/>
      </dsp:nvSpPr>
      <dsp:spPr>
        <a:xfrm>
          <a:off x="0" y="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6008B563-866A-4FC4-A1D3-27E23085183B}">
      <dsp:nvSpPr>
        <dsp:cNvPr id="0" name=""/>
        <dsp:cNvSpPr/>
      </dsp:nvSpPr>
      <dsp:spPr>
        <a:xfrm>
          <a:off x="0" y="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Authorization controls</a:t>
          </a:r>
        </a:p>
      </dsp:txBody>
      <dsp:txXfrm>
        <a:off x="0" y="0"/>
        <a:ext cx="5577840" cy="502920"/>
      </dsp:txXfrm>
    </dsp:sp>
    <dsp:sp modelId="{B1F44BFE-62E9-4D7F-A483-80D67E3626A2}">
      <dsp:nvSpPr>
        <dsp:cNvPr id="0" name=""/>
        <dsp:cNvSpPr/>
      </dsp:nvSpPr>
      <dsp:spPr>
        <a:xfrm>
          <a:off x="0" y="50292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3BA0423B-2C54-4A16-9095-D00A110FA019}">
      <dsp:nvSpPr>
        <dsp:cNvPr id="0" name=""/>
        <dsp:cNvSpPr/>
      </dsp:nvSpPr>
      <dsp:spPr>
        <a:xfrm>
          <a:off x="0" y="50292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Record controls</a:t>
          </a:r>
        </a:p>
      </dsp:txBody>
      <dsp:txXfrm>
        <a:off x="0" y="502920"/>
        <a:ext cx="5577840" cy="502920"/>
      </dsp:txXfrm>
    </dsp:sp>
    <dsp:sp modelId="{311584C1-2244-4B16-A2D5-C9C1A4292F0E}">
      <dsp:nvSpPr>
        <dsp:cNvPr id="0" name=""/>
        <dsp:cNvSpPr/>
      </dsp:nvSpPr>
      <dsp:spPr>
        <a:xfrm>
          <a:off x="0" y="100584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F82EE8A5-860D-4564-BA91-8E0C85BBA3F4}">
      <dsp:nvSpPr>
        <dsp:cNvPr id="0" name=""/>
        <dsp:cNvSpPr/>
      </dsp:nvSpPr>
      <dsp:spPr>
        <a:xfrm>
          <a:off x="0" y="100584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Security controls</a:t>
          </a:r>
        </a:p>
      </dsp:txBody>
      <dsp:txXfrm>
        <a:off x="0" y="1005840"/>
        <a:ext cx="5577840" cy="502920"/>
      </dsp:txXfrm>
    </dsp:sp>
    <dsp:sp modelId="{095114EB-DA52-4F4A-909A-C578D241CF77}">
      <dsp:nvSpPr>
        <dsp:cNvPr id="0" name=""/>
        <dsp:cNvSpPr/>
      </dsp:nvSpPr>
      <dsp:spPr>
        <a:xfrm>
          <a:off x="0" y="150876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A664EE85-0806-41F2-B353-4E2B554CFA4D}">
      <dsp:nvSpPr>
        <dsp:cNvPr id="0" name=""/>
        <dsp:cNvSpPr/>
      </dsp:nvSpPr>
      <dsp:spPr>
        <a:xfrm>
          <a:off x="0" y="150876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Segregate duties</a:t>
          </a:r>
        </a:p>
      </dsp:txBody>
      <dsp:txXfrm>
        <a:off x="0" y="1508760"/>
        <a:ext cx="5577840" cy="502920"/>
      </dsp:txXfrm>
    </dsp:sp>
    <dsp:sp modelId="{B7EAF78E-1AF9-4CCF-A561-BA3CE6A61756}">
      <dsp:nvSpPr>
        <dsp:cNvPr id="0" name=""/>
        <dsp:cNvSpPr/>
      </dsp:nvSpPr>
      <dsp:spPr>
        <a:xfrm>
          <a:off x="0" y="201168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86AA07A6-AEFE-4E55-A54F-FDC17DDEDE1D}">
      <dsp:nvSpPr>
        <dsp:cNvPr id="0" name=""/>
        <dsp:cNvSpPr/>
      </dsp:nvSpPr>
      <dsp:spPr>
        <a:xfrm>
          <a:off x="0" y="201168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Personnel policies</a:t>
          </a:r>
        </a:p>
      </dsp:txBody>
      <dsp:txXfrm>
        <a:off x="0" y="2011680"/>
        <a:ext cx="5577840" cy="502920"/>
      </dsp:txXfrm>
    </dsp:sp>
    <dsp:sp modelId="{8F744865-A99B-40E2-B4F3-4B373D0DAF43}">
      <dsp:nvSpPr>
        <dsp:cNvPr id="0" name=""/>
        <dsp:cNvSpPr/>
      </dsp:nvSpPr>
      <dsp:spPr>
        <a:xfrm>
          <a:off x="0" y="251460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6C8A7966-AF9C-4895-9806-288CD4506029}">
      <dsp:nvSpPr>
        <dsp:cNvPr id="0" name=""/>
        <dsp:cNvSpPr/>
      </dsp:nvSpPr>
      <dsp:spPr>
        <a:xfrm>
          <a:off x="0" y="251460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Reconciliation</a:t>
          </a:r>
        </a:p>
      </dsp:txBody>
      <dsp:txXfrm>
        <a:off x="0" y="2514600"/>
        <a:ext cx="5577840" cy="502920"/>
      </dsp:txXfrm>
    </dsp:sp>
    <dsp:sp modelId="{1D7D0B90-940E-47C7-BC78-8F0BA66A3B4C}">
      <dsp:nvSpPr>
        <dsp:cNvPr id="0" name=""/>
        <dsp:cNvSpPr/>
      </dsp:nvSpPr>
      <dsp:spPr>
        <a:xfrm>
          <a:off x="0" y="3017520"/>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6DAA2FEF-517A-40FA-9DCC-7B3D4BBEE0EA}">
      <dsp:nvSpPr>
        <dsp:cNvPr id="0" name=""/>
        <dsp:cNvSpPr/>
      </dsp:nvSpPr>
      <dsp:spPr>
        <a:xfrm>
          <a:off x="0" y="301752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Verification</a:t>
          </a:r>
        </a:p>
      </dsp:txBody>
      <dsp:txXfrm>
        <a:off x="0" y="3017520"/>
        <a:ext cx="5577840" cy="502920"/>
      </dsp:txXfrm>
    </dsp:sp>
    <dsp:sp modelId="{0F9F0071-A90F-4915-A437-575C77F1396D}">
      <dsp:nvSpPr>
        <dsp:cNvPr id="0" name=""/>
        <dsp:cNvSpPr/>
      </dsp:nvSpPr>
      <dsp:spPr>
        <a:xfrm>
          <a:off x="0" y="3520439"/>
          <a:ext cx="55778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EB177FC4-2EB8-4713-8539-0F35AEFE3885}">
      <dsp:nvSpPr>
        <dsp:cNvPr id="0" name=""/>
        <dsp:cNvSpPr/>
      </dsp:nvSpPr>
      <dsp:spPr>
        <a:xfrm>
          <a:off x="0" y="352044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Analytic review</a:t>
          </a:r>
        </a:p>
      </dsp:txBody>
      <dsp:txXfrm>
        <a:off x="0" y="3520440"/>
        <a:ext cx="5577840" cy="5029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B2119-38D0-4D0F-8747-00CDEEFA5950}">
      <dsp:nvSpPr>
        <dsp:cNvPr id="0" name=""/>
        <dsp:cNvSpPr/>
      </dsp:nvSpPr>
      <dsp:spPr>
        <a:xfrm>
          <a:off x="0" y="0"/>
          <a:ext cx="914353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F8461-7E2F-4AE1-BA2A-3CF4F3ADCAA3}">
      <dsp:nvSpPr>
        <dsp:cNvPr id="0" name=""/>
        <dsp:cNvSpPr/>
      </dsp:nvSpPr>
      <dsp:spPr>
        <a:xfrm>
          <a:off x="0" y="0"/>
          <a:ext cx="9143538" cy="20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Fear of detection and punishment is a product of effective internal controls. Weak internal controls both permit and invite irregularities by reducing or removing that fear.</a:t>
          </a:r>
        </a:p>
      </dsp:txBody>
      <dsp:txXfrm>
        <a:off x="0" y="0"/>
        <a:ext cx="9143538" cy="2057399"/>
      </dsp:txXfrm>
    </dsp:sp>
    <dsp:sp modelId="{61FBDF0C-90FF-4FDF-B25C-702B6EB2FC57}">
      <dsp:nvSpPr>
        <dsp:cNvPr id="0" name=""/>
        <dsp:cNvSpPr/>
      </dsp:nvSpPr>
      <dsp:spPr>
        <a:xfrm>
          <a:off x="0" y="2057399"/>
          <a:ext cx="914353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A8D5A-C98F-4E60-9731-13EFE87C9FD3}">
      <dsp:nvSpPr>
        <dsp:cNvPr id="0" name=""/>
        <dsp:cNvSpPr/>
      </dsp:nvSpPr>
      <dsp:spPr>
        <a:xfrm>
          <a:off x="0" y="2057399"/>
          <a:ext cx="9143538" cy="20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single most important step that can be taken to prevent fraud is for management to establish and maintain an effective internal control structure!</a:t>
          </a:r>
        </a:p>
      </dsp:txBody>
      <dsp:txXfrm>
        <a:off x="0" y="2057399"/>
        <a:ext cx="9143538" cy="2057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0E4B-9EC3-4DEE-BD88-732CC16D2539}">
      <dsp:nvSpPr>
        <dsp:cNvPr id="0" name=""/>
        <dsp:cNvSpPr/>
      </dsp:nvSpPr>
      <dsp:spPr>
        <a:xfrm>
          <a:off x="1633500" y="71892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E5EC63-DDCD-4E3E-AD04-9E8C7DF939AD}">
      <dsp:nvSpPr>
        <dsp:cNvPr id="0" name=""/>
        <dsp:cNvSpPr/>
      </dsp:nvSpPr>
      <dsp:spPr>
        <a:xfrm>
          <a:off x="445500" y="313307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Anything that helps safeguard assets.</a:t>
          </a:r>
        </a:p>
      </dsp:txBody>
      <dsp:txXfrm>
        <a:off x="445500" y="3133074"/>
        <a:ext cx="4320000" cy="720000"/>
      </dsp:txXfrm>
    </dsp:sp>
    <dsp:sp modelId="{C77E9BF4-6BFA-4698-95E9-D8FC5FFD7D2E}">
      <dsp:nvSpPr>
        <dsp:cNvPr id="0" name=""/>
        <dsp:cNvSpPr/>
      </dsp:nvSpPr>
      <dsp:spPr>
        <a:xfrm>
          <a:off x="6709500" y="71892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0AEDE9-82CE-4887-BA9C-E515FF120E56}">
      <dsp:nvSpPr>
        <dsp:cNvPr id="0" name=""/>
        <dsp:cNvSpPr/>
      </dsp:nvSpPr>
      <dsp:spPr>
        <a:xfrm>
          <a:off x="5521500" y="313307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Anything that helps make more effective and efficient use of those assets.</a:t>
          </a:r>
        </a:p>
      </dsp:txBody>
      <dsp:txXfrm>
        <a:off x="5521500" y="3133074"/>
        <a:ext cx="4320000" cy="7200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CD9E0-2285-45BC-BFF0-1F7207D026E4}">
      <dsp:nvSpPr>
        <dsp:cNvPr id="0" name=""/>
        <dsp:cNvSpPr/>
      </dsp:nvSpPr>
      <dsp:spPr>
        <a:xfrm>
          <a:off x="0" y="46455"/>
          <a:ext cx="10360501" cy="1421549"/>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Authorizations – in writing, in advance, by specific individual(s), documentation (audit trail).</a:t>
          </a:r>
        </a:p>
      </dsp:txBody>
      <dsp:txXfrm>
        <a:off x="69394" y="115849"/>
        <a:ext cx="10221713" cy="1282761"/>
      </dsp:txXfrm>
    </dsp:sp>
    <dsp:sp modelId="{09D135C8-4BDA-48F5-9B49-62D567CB87D5}">
      <dsp:nvSpPr>
        <dsp:cNvPr id="0" name=""/>
        <dsp:cNvSpPr/>
      </dsp:nvSpPr>
      <dsp:spPr>
        <a:xfrm>
          <a:off x="0" y="1537125"/>
          <a:ext cx="10360501" cy="1421549"/>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Properly designed records – sequential numbering, automatic duplicates, info for multiple purposes, avoid unnecessary info.</a:t>
          </a:r>
        </a:p>
      </dsp:txBody>
      <dsp:txXfrm>
        <a:off x="69394" y="1606519"/>
        <a:ext cx="10221713" cy="1282761"/>
      </dsp:txXfrm>
    </dsp:sp>
    <dsp:sp modelId="{6EE5BF4D-F728-4366-B900-9E031C7A593C}">
      <dsp:nvSpPr>
        <dsp:cNvPr id="0" name=""/>
        <dsp:cNvSpPr/>
      </dsp:nvSpPr>
      <dsp:spPr>
        <a:xfrm>
          <a:off x="0" y="3027795"/>
          <a:ext cx="10360501" cy="1421549"/>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Security of assets and records – controlled access, physical security, keep confidential records separate from non-confidential records, computer backup, disaster recovery.</a:t>
          </a:r>
        </a:p>
      </dsp:txBody>
      <dsp:txXfrm>
        <a:off x="69394" y="3097189"/>
        <a:ext cx="10221713" cy="128276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FC1B-19B2-4249-BFF0-0C5C31080647}">
      <dsp:nvSpPr>
        <dsp:cNvPr id="0" name=""/>
        <dsp:cNvSpPr/>
      </dsp:nvSpPr>
      <dsp:spPr>
        <a:xfrm>
          <a:off x="0" y="0"/>
          <a:ext cx="7966315" cy="1371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Periodic reconciliations – i.e. bank reconciliations, accounting record reconciliations (</a:t>
          </a:r>
          <a:r>
            <a:rPr lang="en-US" sz="2000" kern="1200" dirty="0" err="1"/>
            <a:t>i.e.tax</a:t>
          </a:r>
          <a:r>
            <a:rPr lang="en-US" sz="2000" kern="1200" dirty="0"/>
            <a:t> collector to treasurer), reasonableness review.</a:t>
          </a:r>
        </a:p>
      </dsp:txBody>
      <dsp:txXfrm>
        <a:off x="40173" y="40173"/>
        <a:ext cx="6486251" cy="1291254"/>
      </dsp:txXfrm>
    </dsp:sp>
    <dsp:sp modelId="{E824AD16-260F-412E-B902-263D48D4F183}">
      <dsp:nvSpPr>
        <dsp:cNvPr id="0" name=""/>
        <dsp:cNvSpPr/>
      </dsp:nvSpPr>
      <dsp:spPr>
        <a:xfrm>
          <a:off x="702910" y="1600199"/>
          <a:ext cx="7966315" cy="1371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Periodic verification – i.e. physical inventory, payroll payout.</a:t>
          </a:r>
        </a:p>
      </dsp:txBody>
      <dsp:txXfrm>
        <a:off x="743083" y="1640372"/>
        <a:ext cx="6291519" cy="1291254"/>
      </dsp:txXfrm>
    </dsp:sp>
    <dsp:sp modelId="{274EE63D-94B9-475A-8ED0-0D0F3DF27DB7}">
      <dsp:nvSpPr>
        <dsp:cNvPr id="0" name=""/>
        <dsp:cNvSpPr/>
      </dsp:nvSpPr>
      <dsp:spPr>
        <a:xfrm>
          <a:off x="1405820" y="3200399"/>
          <a:ext cx="7966315" cy="1371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Analytical review – what’s expected vs. what’s reported, data entry controls, edit checks, exception reporting, financial vs. non-financial data.</a:t>
          </a:r>
        </a:p>
      </dsp:txBody>
      <dsp:txXfrm>
        <a:off x="1445993" y="3240572"/>
        <a:ext cx="6291519" cy="1291254"/>
      </dsp:txXfrm>
    </dsp:sp>
    <dsp:sp modelId="{8E8C4579-BA03-4696-8FFC-96AEADA24DA9}">
      <dsp:nvSpPr>
        <dsp:cNvPr id="0" name=""/>
        <dsp:cNvSpPr/>
      </dsp:nvSpPr>
      <dsp:spPr>
        <a:xfrm>
          <a:off x="7074775"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75371" y="1040130"/>
        <a:ext cx="490348" cy="670884"/>
      </dsp:txXfrm>
    </dsp:sp>
    <dsp:sp modelId="{72721474-54AA-4B01-805A-494E8CC2E42C}">
      <dsp:nvSpPr>
        <dsp:cNvPr id="0" name=""/>
        <dsp:cNvSpPr/>
      </dsp:nvSpPr>
      <dsp:spPr>
        <a:xfrm>
          <a:off x="7777685"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78281" y="2631186"/>
        <a:ext cx="490348" cy="67088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78A5-FC62-4D2B-B5A1-CBA0605D689E}">
      <dsp:nvSpPr>
        <dsp:cNvPr id="0" name=""/>
        <dsp:cNvSpPr/>
      </dsp:nvSpPr>
      <dsp:spPr>
        <a:xfrm>
          <a:off x="0" y="2756600"/>
          <a:ext cx="11963400" cy="1586358"/>
        </a:xfrm>
        <a:prstGeom prst="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Procedures consist of actions that implement a policy – actions should be described in writing, and this written documentation typically results in the formation of a policy.</a:t>
          </a:r>
        </a:p>
      </dsp:txBody>
      <dsp:txXfrm>
        <a:off x="0" y="2756600"/>
        <a:ext cx="11963400" cy="856633"/>
      </dsp:txXfrm>
    </dsp:sp>
    <dsp:sp modelId="{FE24C46C-9509-48C5-AC4C-E37D85591EEB}">
      <dsp:nvSpPr>
        <dsp:cNvPr id="0" name=""/>
        <dsp:cNvSpPr/>
      </dsp:nvSpPr>
      <dsp:spPr>
        <a:xfrm>
          <a:off x="0" y="3581507"/>
          <a:ext cx="11963400" cy="72972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These are actions that permeate an entity’s activities and that are inherent in the way management operates the entity.</a:t>
          </a:r>
        </a:p>
      </dsp:txBody>
      <dsp:txXfrm>
        <a:off x="0" y="3581507"/>
        <a:ext cx="11963400" cy="729725"/>
      </dsp:txXfrm>
    </dsp:sp>
    <dsp:sp modelId="{2C2193C4-4204-4D68-A10D-4E999169B431}">
      <dsp:nvSpPr>
        <dsp:cNvPr id="0" name=""/>
        <dsp:cNvSpPr/>
      </dsp:nvSpPr>
      <dsp:spPr>
        <a:xfrm rot="10800000">
          <a:off x="76206" y="440"/>
          <a:ext cx="11810986" cy="2779955"/>
        </a:xfrm>
        <a:prstGeom prst="upArrowCallout">
          <a:avLst/>
        </a:prstGeom>
        <a:solidFill>
          <a:schemeClr val="accent3">
            <a:hueOff val="9855406"/>
            <a:satOff val="-53278"/>
            <a:lumOff val="-1961"/>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9855406"/>
              <a:satOff val="-53278"/>
              <a:lumOff val="-1961"/>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Policies reflect management or board statements of what should be done to effect internal control.</a:t>
          </a:r>
        </a:p>
      </dsp:txBody>
      <dsp:txXfrm rot="-10800000">
        <a:off x="76206" y="440"/>
        <a:ext cx="11810986" cy="975764"/>
      </dsp:txXfrm>
    </dsp:sp>
    <dsp:sp modelId="{9DE4C3DF-3256-4381-8A1F-FB6207473C31}">
      <dsp:nvSpPr>
        <dsp:cNvPr id="0" name=""/>
        <dsp:cNvSpPr/>
      </dsp:nvSpPr>
      <dsp:spPr>
        <a:xfrm>
          <a:off x="5841" y="1026885"/>
          <a:ext cx="3983905" cy="729506"/>
        </a:xfrm>
        <a:prstGeom prst="rect">
          <a:avLst/>
        </a:prstGeom>
        <a:solidFill>
          <a:schemeClr val="accent3">
            <a:tint val="40000"/>
            <a:alpha val="90000"/>
            <a:hueOff val="3717658"/>
            <a:satOff val="-23021"/>
            <a:lumOff val="-1494"/>
            <a:alphaOff val="0"/>
          </a:schemeClr>
        </a:solidFill>
        <a:ln w="12700" cap="flat" cmpd="sng" algn="ctr">
          <a:solidFill>
            <a:schemeClr val="accent3">
              <a:tint val="40000"/>
              <a:alpha val="90000"/>
              <a:hueOff val="3717658"/>
              <a:satOff val="-23021"/>
              <a:lumOff val="-1494"/>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Such statements should be in writing </a:t>
          </a:r>
        </a:p>
      </dsp:txBody>
      <dsp:txXfrm>
        <a:off x="5841" y="1026885"/>
        <a:ext cx="3983905" cy="729506"/>
      </dsp:txXfrm>
    </dsp:sp>
    <dsp:sp modelId="{C8927512-BA47-4D8D-BFD6-F39418DFA6E8}">
      <dsp:nvSpPr>
        <dsp:cNvPr id="0" name=""/>
        <dsp:cNvSpPr/>
      </dsp:nvSpPr>
      <dsp:spPr>
        <a:xfrm>
          <a:off x="3989747" y="1026885"/>
          <a:ext cx="3983905" cy="729506"/>
        </a:xfrm>
        <a:prstGeom prst="rect">
          <a:avLst/>
        </a:prstGeom>
        <a:solidFill>
          <a:schemeClr val="accent3">
            <a:tint val="40000"/>
            <a:alpha val="90000"/>
            <a:hueOff val="7435315"/>
            <a:satOff val="-46043"/>
            <a:lumOff val="-2988"/>
            <a:alphaOff val="0"/>
          </a:schemeClr>
        </a:solidFill>
        <a:ln w="12700" cap="flat" cmpd="sng" algn="ctr">
          <a:solidFill>
            <a:schemeClr val="accent3">
              <a:tint val="40000"/>
              <a:alpha val="90000"/>
              <a:hueOff val="7435315"/>
              <a:satOff val="-46043"/>
              <a:lumOff val="-2988"/>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Explicitly stated in management communications</a:t>
          </a:r>
        </a:p>
      </dsp:txBody>
      <dsp:txXfrm>
        <a:off x="3989747" y="1026885"/>
        <a:ext cx="3983905" cy="729506"/>
      </dsp:txXfrm>
    </dsp:sp>
    <dsp:sp modelId="{0EDA79C5-BE82-476C-A7D0-7EF5F6D60E6E}">
      <dsp:nvSpPr>
        <dsp:cNvPr id="0" name=""/>
        <dsp:cNvSpPr/>
      </dsp:nvSpPr>
      <dsp:spPr>
        <a:xfrm>
          <a:off x="7973652" y="1026885"/>
          <a:ext cx="3983905" cy="729506"/>
        </a:xfrm>
        <a:prstGeom prst="rect">
          <a:avLst/>
        </a:prstGeom>
        <a:solidFill>
          <a:schemeClr val="accent3">
            <a:tint val="40000"/>
            <a:alpha val="90000"/>
            <a:hueOff val="11152972"/>
            <a:satOff val="-69064"/>
            <a:lumOff val="-4482"/>
            <a:alphaOff val="0"/>
          </a:schemeClr>
        </a:solidFill>
        <a:ln w="12700" cap="flat" cmpd="sng" algn="ctr">
          <a:solidFill>
            <a:schemeClr val="accent3">
              <a:tint val="40000"/>
              <a:alpha val="90000"/>
              <a:hueOff val="11152972"/>
              <a:satOff val="-69064"/>
              <a:lumOff val="-4482"/>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Implied through management actions and decisions.</a:t>
          </a:r>
        </a:p>
      </dsp:txBody>
      <dsp:txXfrm>
        <a:off x="7973652" y="1026885"/>
        <a:ext cx="3983905" cy="72950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619C8-C0F7-4D1F-9CA5-DD779DE00B28}">
      <dsp:nvSpPr>
        <dsp:cNvPr id="0" name=""/>
        <dsp:cNvSpPr/>
      </dsp:nvSpPr>
      <dsp:spPr>
        <a:xfrm>
          <a:off x="0" y="321434"/>
          <a:ext cx="9143538" cy="528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Procedures to support the deployment of Management Directives</a:t>
          </a:r>
        </a:p>
      </dsp:txBody>
      <dsp:txXfrm>
        <a:off x="25787" y="347221"/>
        <a:ext cx="9091964" cy="476681"/>
      </dsp:txXfrm>
    </dsp:sp>
    <dsp:sp modelId="{D25CB588-31AB-4463-BC62-17BB28E9757E}">
      <dsp:nvSpPr>
        <dsp:cNvPr id="0" name=""/>
        <dsp:cNvSpPr/>
      </dsp:nvSpPr>
      <dsp:spPr>
        <a:xfrm>
          <a:off x="0" y="910169"/>
          <a:ext cx="9143538" cy="528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Responsibility and Accountability for Executing policies and procedures</a:t>
          </a:r>
        </a:p>
      </dsp:txBody>
      <dsp:txXfrm>
        <a:off x="25787" y="935956"/>
        <a:ext cx="9091964" cy="476681"/>
      </dsp:txXfrm>
    </dsp:sp>
    <dsp:sp modelId="{E24C787D-F7A9-4206-B4F0-B96286F83386}">
      <dsp:nvSpPr>
        <dsp:cNvPr id="0" name=""/>
        <dsp:cNvSpPr/>
      </dsp:nvSpPr>
      <dsp:spPr>
        <a:xfrm>
          <a:off x="0" y="1498904"/>
          <a:ext cx="9143538" cy="528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Performs controls activities in a timely manner</a:t>
          </a:r>
        </a:p>
      </dsp:txBody>
      <dsp:txXfrm>
        <a:off x="25787" y="1524691"/>
        <a:ext cx="9091964" cy="476681"/>
      </dsp:txXfrm>
    </dsp:sp>
    <dsp:sp modelId="{AA6AB4D1-EBAF-4AA0-BC75-CC42E14A6674}">
      <dsp:nvSpPr>
        <dsp:cNvPr id="0" name=""/>
        <dsp:cNvSpPr/>
      </dsp:nvSpPr>
      <dsp:spPr>
        <a:xfrm>
          <a:off x="0" y="2087640"/>
          <a:ext cx="9143538" cy="528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Takes corrective action</a:t>
          </a:r>
        </a:p>
      </dsp:txBody>
      <dsp:txXfrm>
        <a:off x="25787" y="2113427"/>
        <a:ext cx="9091964" cy="476681"/>
      </dsp:txXfrm>
    </dsp:sp>
    <dsp:sp modelId="{EECFE532-5D67-4309-8FFA-BBB70F68AF78}">
      <dsp:nvSpPr>
        <dsp:cNvPr id="0" name=""/>
        <dsp:cNvSpPr/>
      </dsp:nvSpPr>
      <dsp:spPr>
        <a:xfrm>
          <a:off x="0" y="2676375"/>
          <a:ext cx="9143538" cy="528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Performs using Competent personnel</a:t>
          </a:r>
        </a:p>
      </dsp:txBody>
      <dsp:txXfrm>
        <a:off x="25787" y="2702162"/>
        <a:ext cx="9091964" cy="476681"/>
      </dsp:txXfrm>
    </dsp:sp>
    <dsp:sp modelId="{EE9ABB7D-2B9B-44D5-9850-E9A5E369FFB8}">
      <dsp:nvSpPr>
        <dsp:cNvPr id="0" name=""/>
        <dsp:cNvSpPr/>
      </dsp:nvSpPr>
      <dsp:spPr>
        <a:xfrm>
          <a:off x="0" y="3265110"/>
          <a:ext cx="9143538" cy="528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Reassesses Policies and Procedures</a:t>
          </a:r>
        </a:p>
      </dsp:txBody>
      <dsp:txXfrm>
        <a:off x="25787" y="3290897"/>
        <a:ext cx="9091964" cy="47668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E514-F979-470C-8E70-8A2F910B5752}">
      <dsp:nvSpPr>
        <dsp:cNvPr id="0" name=""/>
        <dsp:cNvSpPr/>
      </dsp:nvSpPr>
      <dsp:spPr>
        <a:xfrm>
          <a:off x="1141800" y="76223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F87A15-3F07-46E1-844E-5E6D0457D9FF}">
      <dsp:nvSpPr>
        <dsp:cNvPr id="0" name=""/>
        <dsp:cNvSpPr/>
      </dsp:nvSpPr>
      <dsp:spPr>
        <a:xfrm>
          <a:off x="646800" y="2040961"/>
          <a:ext cx="18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Lack of written financial policies and procedures.</a:t>
          </a:r>
        </a:p>
      </dsp:txBody>
      <dsp:txXfrm>
        <a:off x="646800" y="2040961"/>
        <a:ext cx="1800000" cy="1845000"/>
      </dsp:txXfrm>
    </dsp:sp>
    <dsp:sp modelId="{A91481D1-9932-49CC-AB73-08130CBD95C4}">
      <dsp:nvSpPr>
        <dsp:cNvPr id="0" name=""/>
        <dsp:cNvSpPr/>
      </dsp:nvSpPr>
      <dsp:spPr>
        <a:xfrm>
          <a:off x="3256800" y="76223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01329-D57B-4C27-B5D9-294591A09545}">
      <dsp:nvSpPr>
        <dsp:cNvPr id="0" name=""/>
        <dsp:cNvSpPr/>
      </dsp:nvSpPr>
      <dsp:spPr>
        <a:xfrm>
          <a:off x="2761800" y="2040961"/>
          <a:ext cx="18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Inadequate cash and receipts procedures.</a:t>
          </a:r>
        </a:p>
      </dsp:txBody>
      <dsp:txXfrm>
        <a:off x="2761800" y="2040961"/>
        <a:ext cx="1800000" cy="1845000"/>
      </dsp:txXfrm>
    </dsp:sp>
    <dsp:sp modelId="{56F95CE1-7656-46C6-8915-4C07311E794A}">
      <dsp:nvSpPr>
        <dsp:cNvPr id="0" name=""/>
        <dsp:cNvSpPr/>
      </dsp:nvSpPr>
      <dsp:spPr>
        <a:xfrm>
          <a:off x="5500500" y="76223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B97DF1-98AF-4CF0-ABBB-2264BB8D151B}">
      <dsp:nvSpPr>
        <dsp:cNvPr id="0" name=""/>
        <dsp:cNvSpPr/>
      </dsp:nvSpPr>
      <dsp:spPr>
        <a:xfrm>
          <a:off x="4876800" y="2040961"/>
          <a:ext cx="20574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Inadequate reconciliations.</a:t>
          </a:r>
        </a:p>
      </dsp:txBody>
      <dsp:txXfrm>
        <a:off x="4876800" y="2040961"/>
        <a:ext cx="2057400" cy="1845000"/>
      </dsp:txXfrm>
    </dsp:sp>
    <dsp:sp modelId="{07889AA8-F242-4CBE-9063-FCB553E86B37}">
      <dsp:nvSpPr>
        <dsp:cNvPr id="0" name=""/>
        <dsp:cNvSpPr/>
      </dsp:nvSpPr>
      <dsp:spPr>
        <a:xfrm>
          <a:off x="7744200" y="76223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4F71FC-6132-4896-B74F-5A5ED75257E4}">
      <dsp:nvSpPr>
        <dsp:cNvPr id="0" name=""/>
        <dsp:cNvSpPr/>
      </dsp:nvSpPr>
      <dsp:spPr>
        <a:xfrm>
          <a:off x="7249200" y="2040961"/>
          <a:ext cx="18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Lack of personnel policies.</a:t>
          </a:r>
        </a:p>
      </dsp:txBody>
      <dsp:txXfrm>
        <a:off x="7249200" y="2040961"/>
        <a:ext cx="1800000" cy="1845000"/>
      </dsp:txXfrm>
    </dsp:sp>
    <dsp:sp modelId="{8C69E7CE-EC9E-41B3-A4BF-D8511B39ADBE}">
      <dsp:nvSpPr>
        <dsp:cNvPr id="0" name=""/>
        <dsp:cNvSpPr/>
      </dsp:nvSpPr>
      <dsp:spPr>
        <a:xfrm>
          <a:off x="9859200" y="762238"/>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27499A-A353-4755-BC6C-AFBDE01F7784}">
      <dsp:nvSpPr>
        <dsp:cNvPr id="0" name=""/>
        <dsp:cNvSpPr/>
      </dsp:nvSpPr>
      <dsp:spPr>
        <a:xfrm>
          <a:off x="9364200" y="2040961"/>
          <a:ext cx="18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Lack of personnel evaluations.</a:t>
          </a:r>
        </a:p>
      </dsp:txBody>
      <dsp:txXfrm>
        <a:off x="9364200" y="2040961"/>
        <a:ext cx="1800000" cy="18450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37A0E-6321-4D5B-8F16-3C025F749859}">
      <dsp:nvSpPr>
        <dsp:cNvPr id="0" name=""/>
        <dsp:cNvSpPr/>
      </dsp:nvSpPr>
      <dsp:spPr>
        <a:xfrm>
          <a:off x="0" y="3690"/>
          <a:ext cx="11606267" cy="7861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B1431-AD1A-479E-8697-B6AB1096A89A}">
      <dsp:nvSpPr>
        <dsp:cNvPr id="0" name=""/>
        <dsp:cNvSpPr/>
      </dsp:nvSpPr>
      <dsp:spPr>
        <a:xfrm>
          <a:off x="237816" y="180579"/>
          <a:ext cx="432393" cy="432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83D1C1-7A4B-4683-B251-5BC2EDB71217}">
      <dsp:nvSpPr>
        <dsp:cNvPr id="0" name=""/>
        <dsp:cNvSpPr/>
      </dsp:nvSpPr>
      <dsp:spPr>
        <a:xfrm>
          <a:off x="908025" y="3690"/>
          <a:ext cx="10698241"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Judgement – decisions made by people under pressure and time constraints, based upon information on hand.</a:t>
          </a:r>
        </a:p>
      </dsp:txBody>
      <dsp:txXfrm>
        <a:off x="908025" y="3690"/>
        <a:ext cx="10698241" cy="786169"/>
      </dsp:txXfrm>
    </dsp:sp>
    <dsp:sp modelId="{DE12EA02-EFE4-4D11-B8B0-06A961653FF2}">
      <dsp:nvSpPr>
        <dsp:cNvPr id="0" name=""/>
        <dsp:cNvSpPr/>
      </dsp:nvSpPr>
      <dsp:spPr>
        <a:xfrm>
          <a:off x="0" y="986403"/>
          <a:ext cx="11606267" cy="7861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FC65F-BFEB-429C-8149-B26F9483E08F}">
      <dsp:nvSpPr>
        <dsp:cNvPr id="0" name=""/>
        <dsp:cNvSpPr/>
      </dsp:nvSpPr>
      <dsp:spPr>
        <a:xfrm>
          <a:off x="237816" y="1163291"/>
          <a:ext cx="432393" cy="432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979CC9-A322-40E5-B109-1D5FF2D493B7}">
      <dsp:nvSpPr>
        <dsp:cNvPr id="0" name=""/>
        <dsp:cNvSpPr/>
      </dsp:nvSpPr>
      <dsp:spPr>
        <a:xfrm>
          <a:off x="908025" y="986403"/>
          <a:ext cx="10698241"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bg2"/>
              </a:solidFill>
            </a:rPr>
            <a:t>Breakdowns – lack of understanding, simply making mistakes.</a:t>
          </a:r>
        </a:p>
      </dsp:txBody>
      <dsp:txXfrm>
        <a:off x="908025" y="986403"/>
        <a:ext cx="10698241" cy="786169"/>
      </dsp:txXfrm>
    </dsp:sp>
    <dsp:sp modelId="{C125E6F6-6BA9-48A8-AFE6-3FBD9E0577C5}">
      <dsp:nvSpPr>
        <dsp:cNvPr id="0" name=""/>
        <dsp:cNvSpPr/>
      </dsp:nvSpPr>
      <dsp:spPr>
        <a:xfrm>
          <a:off x="0" y="1969115"/>
          <a:ext cx="11606267" cy="7861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78160-D036-48FA-9EC4-885898BC32FD}">
      <dsp:nvSpPr>
        <dsp:cNvPr id="0" name=""/>
        <dsp:cNvSpPr/>
      </dsp:nvSpPr>
      <dsp:spPr>
        <a:xfrm>
          <a:off x="237816" y="2146003"/>
          <a:ext cx="432393" cy="4323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EB010-C02A-4985-9B2A-F4EFA3F7D2DE}">
      <dsp:nvSpPr>
        <dsp:cNvPr id="0" name=""/>
        <dsp:cNvSpPr/>
      </dsp:nvSpPr>
      <dsp:spPr>
        <a:xfrm>
          <a:off x="908025" y="1969115"/>
          <a:ext cx="10698241"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bg2"/>
              </a:solidFill>
            </a:rPr>
            <a:t>Management Override – high level management override prescribed policies and procedures.</a:t>
          </a:r>
        </a:p>
      </dsp:txBody>
      <dsp:txXfrm>
        <a:off x="908025" y="1969115"/>
        <a:ext cx="10698241" cy="786169"/>
      </dsp:txXfrm>
    </dsp:sp>
    <dsp:sp modelId="{97544D9F-0C48-4914-B131-660D347950B4}">
      <dsp:nvSpPr>
        <dsp:cNvPr id="0" name=""/>
        <dsp:cNvSpPr/>
      </dsp:nvSpPr>
      <dsp:spPr>
        <a:xfrm>
          <a:off x="0" y="2951827"/>
          <a:ext cx="11606267" cy="7861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514E0-219C-4E3B-A138-7AFD99BF9599}">
      <dsp:nvSpPr>
        <dsp:cNvPr id="0" name=""/>
        <dsp:cNvSpPr/>
      </dsp:nvSpPr>
      <dsp:spPr>
        <a:xfrm>
          <a:off x="237816" y="3128715"/>
          <a:ext cx="432393" cy="4323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58910-D147-4345-8CA3-7E007FBE9F3B}">
      <dsp:nvSpPr>
        <dsp:cNvPr id="0" name=""/>
        <dsp:cNvSpPr/>
      </dsp:nvSpPr>
      <dsp:spPr>
        <a:xfrm>
          <a:off x="908025" y="2951827"/>
          <a:ext cx="10698241"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solidFill>
            </a:rPr>
            <a:t>Collusion – 2 or more individuals circumventing controls.</a:t>
          </a:r>
        </a:p>
      </dsp:txBody>
      <dsp:txXfrm>
        <a:off x="908025" y="2951827"/>
        <a:ext cx="10698241" cy="786169"/>
      </dsp:txXfrm>
    </dsp:sp>
    <dsp:sp modelId="{3DD32807-F840-4812-86F6-A64BF393BE7A}">
      <dsp:nvSpPr>
        <dsp:cNvPr id="0" name=""/>
        <dsp:cNvSpPr/>
      </dsp:nvSpPr>
      <dsp:spPr>
        <a:xfrm>
          <a:off x="0" y="3934539"/>
          <a:ext cx="11606267" cy="7861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695FA-FCE8-4511-B397-753C9F5CB441}">
      <dsp:nvSpPr>
        <dsp:cNvPr id="0" name=""/>
        <dsp:cNvSpPr/>
      </dsp:nvSpPr>
      <dsp:spPr>
        <a:xfrm>
          <a:off x="237816" y="4111427"/>
          <a:ext cx="432393" cy="4323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59F73B-E95F-45D1-B551-133D09C41472}">
      <dsp:nvSpPr>
        <dsp:cNvPr id="0" name=""/>
        <dsp:cNvSpPr/>
      </dsp:nvSpPr>
      <dsp:spPr>
        <a:xfrm>
          <a:off x="908025" y="3934539"/>
          <a:ext cx="10698241"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bg2"/>
              </a:solidFill>
            </a:rPr>
            <a:t>Cost vs. Benefit – risk and effect must be weighed against the cost of establishing controls.</a:t>
          </a:r>
        </a:p>
      </dsp:txBody>
      <dsp:txXfrm>
        <a:off x="908025" y="3934539"/>
        <a:ext cx="10698241" cy="78616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2E118-7B18-4514-A316-8C2C73E2CDFC}">
      <dsp:nvSpPr>
        <dsp:cNvPr id="0" name=""/>
        <dsp:cNvSpPr/>
      </dsp:nvSpPr>
      <dsp:spPr>
        <a:xfrm>
          <a:off x="0" y="5383"/>
          <a:ext cx="9143538" cy="976328"/>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Reasonable Assurances:</a:t>
          </a:r>
        </a:p>
      </dsp:txBody>
      <dsp:txXfrm>
        <a:off x="47660" y="53043"/>
        <a:ext cx="9048218" cy="881008"/>
      </dsp:txXfrm>
    </dsp:sp>
    <dsp:sp modelId="{3063E4C4-F949-4066-A7D4-95131889E9A4}">
      <dsp:nvSpPr>
        <dsp:cNvPr id="0" name=""/>
        <dsp:cNvSpPr/>
      </dsp:nvSpPr>
      <dsp:spPr>
        <a:xfrm>
          <a:off x="0" y="1047951"/>
          <a:ext cx="9143538" cy="976328"/>
        </a:xfrm>
        <a:prstGeom prst="roundRect">
          <a:avLst/>
        </a:prstGeom>
        <a:solidFill>
          <a:schemeClr val="accent2">
            <a:shade val="80000"/>
            <a:hueOff val="-142078"/>
            <a:satOff val="-1967"/>
            <a:lumOff val="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Excessive Risks – loss of assets, loss of funding, poor decisions, non-compliance, increased regulation, public scandal.</a:t>
          </a:r>
        </a:p>
      </dsp:txBody>
      <dsp:txXfrm>
        <a:off x="47660" y="1095611"/>
        <a:ext cx="9048218" cy="881008"/>
      </dsp:txXfrm>
    </dsp:sp>
    <dsp:sp modelId="{AC21780C-AEAC-47F9-9C45-A1F4ED697354}">
      <dsp:nvSpPr>
        <dsp:cNvPr id="0" name=""/>
        <dsp:cNvSpPr/>
      </dsp:nvSpPr>
      <dsp:spPr>
        <a:xfrm>
          <a:off x="0" y="2090520"/>
          <a:ext cx="9143538" cy="976328"/>
        </a:xfrm>
        <a:prstGeom prst="roundRect">
          <a:avLst/>
        </a:prstGeom>
        <a:solidFill>
          <a:schemeClr val="accent2">
            <a:shade val="80000"/>
            <a:hueOff val="-284157"/>
            <a:satOff val="-3934"/>
            <a:lumOff val="19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Cost-Benefit</a:t>
          </a:r>
        </a:p>
      </dsp:txBody>
      <dsp:txXfrm>
        <a:off x="47660" y="2138180"/>
        <a:ext cx="9048218" cy="881008"/>
      </dsp:txXfrm>
    </dsp:sp>
    <dsp:sp modelId="{32F6D660-583D-4002-ABBC-66B635BE916F}">
      <dsp:nvSpPr>
        <dsp:cNvPr id="0" name=""/>
        <dsp:cNvSpPr/>
      </dsp:nvSpPr>
      <dsp:spPr>
        <a:xfrm>
          <a:off x="0" y="3133088"/>
          <a:ext cx="9143538" cy="976328"/>
        </a:xfrm>
        <a:prstGeom prst="roundRect">
          <a:avLst/>
        </a:prstGeom>
        <a:solidFill>
          <a:schemeClr val="accent2">
            <a:shade val="80000"/>
            <a:hueOff val="-426235"/>
            <a:satOff val="-5901"/>
            <a:lumOff val="292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Excessive Controls – increased bureaucracy, complexity, time, non-value-added activities, reduced productivity</a:t>
          </a:r>
        </a:p>
      </dsp:txBody>
      <dsp:txXfrm>
        <a:off x="47660" y="3180748"/>
        <a:ext cx="9048218" cy="88100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73B9-47EE-42D9-9BFF-4A7FFBE74630}">
      <dsp:nvSpPr>
        <dsp:cNvPr id="0" name=""/>
        <dsp:cNvSpPr/>
      </dsp:nvSpPr>
      <dsp:spPr>
        <a:xfrm>
          <a:off x="0" y="215503"/>
          <a:ext cx="3595687" cy="2157412"/>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Authorization</a:t>
          </a:r>
          <a:r>
            <a:rPr lang="en-US" sz="1600" kern="1200" dirty="0"/>
            <a:t> –designed to provide reasonable assurance that all transactions are within the limits set by policy or that exceptions to policy have been granted by the appropriate officials.</a:t>
          </a:r>
        </a:p>
      </dsp:txBody>
      <dsp:txXfrm>
        <a:off x="0" y="215503"/>
        <a:ext cx="3595687" cy="2157412"/>
      </dsp:txXfrm>
    </dsp:sp>
    <dsp:sp modelId="{F68D0937-9C5A-4935-A9F1-D0EDE7D8214B}">
      <dsp:nvSpPr>
        <dsp:cNvPr id="0" name=""/>
        <dsp:cNvSpPr/>
      </dsp:nvSpPr>
      <dsp:spPr>
        <a:xfrm>
          <a:off x="3955256" y="215503"/>
          <a:ext cx="3595687" cy="2157412"/>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Review and approval</a:t>
          </a:r>
          <a:r>
            <a:rPr lang="en-US" sz="1600" kern="1200" dirty="0"/>
            <a:t> – designed to provide reasonable assurance that transactions have been reviewed for accuracy and completeness by appropriate personnel.</a:t>
          </a:r>
        </a:p>
      </dsp:txBody>
      <dsp:txXfrm>
        <a:off x="3955256" y="215503"/>
        <a:ext cx="3595687" cy="2157412"/>
      </dsp:txXfrm>
    </dsp:sp>
    <dsp:sp modelId="{0F20E25C-A7BC-4BDA-ACFB-E9C38499116E}">
      <dsp:nvSpPr>
        <dsp:cNvPr id="0" name=""/>
        <dsp:cNvSpPr/>
      </dsp:nvSpPr>
      <dsp:spPr>
        <a:xfrm>
          <a:off x="7910512" y="215503"/>
          <a:ext cx="3595687" cy="2157412"/>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Verification</a:t>
          </a:r>
          <a:r>
            <a:rPr lang="en-US" sz="1600" kern="1200" dirty="0"/>
            <a:t> – Control activities in this category include a variety of computer and manual controls designed to provide reasonable assurance that all accounting information has been correctly captured.</a:t>
          </a:r>
        </a:p>
      </dsp:txBody>
      <dsp:txXfrm>
        <a:off x="7910512" y="215503"/>
        <a:ext cx="3595687" cy="2157412"/>
      </dsp:txXfrm>
    </dsp:sp>
    <dsp:sp modelId="{7BA66933-818A-496E-ACDF-CD9197E4FEA8}">
      <dsp:nvSpPr>
        <dsp:cNvPr id="0" name=""/>
        <dsp:cNvSpPr/>
      </dsp:nvSpPr>
      <dsp:spPr>
        <a:xfrm>
          <a:off x="1977628" y="2732484"/>
          <a:ext cx="3595687" cy="2157412"/>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Reconciliation</a:t>
          </a:r>
          <a:r>
            <a:rPr lang="en-US" sz="1600" kern="1200" dirty="0"/>
            <a:t> –Provide reasonable assurance of the accuracy of financial records through the periodic comparison of source documents to data recorded in accounting information systems.</a:t>
          </a:r>
        </a:p>
      </dsp:txBody>
      <dsp:txXfrm>
        <a:off x="1977628" y="2732484"/>
        <a:ext cx="3595687" cy="2157412"/>
      </dsp:txXfrm>
    </dsp:sp>
    <dsp:sp modelId="{23FF9DCA-4250-4898-9EE2-31633D8ACE82}">
      <dsp:nvSpPr>
        <dsp:cNvPr id="0" name=""/>
        <dsp:cNvSpPr/>
      </dsp:nvSpPr>
      <dsp:spPr>
        <a:xfrm>
          <a:off x="5932884" y="2732484"/>
          <a:ext cx="3595687" cy="2157412"/>
        </a:xfrm>
        <a:prstGeom prst="rect">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Physical security over assets </a:t>
          </a:r>
          <a:r>
            <a:rPr lang="en-US" sz="1600" kern="1200" dirty="0"/>
            <a:t>– Designed to provide reasonable assurance that assets are safeguarded and protected from loss or damage due to accident, natural disaster, negligence or intentional acts of fraud, theft or abuse.</a:t>
          </a:r>
        </a:p>
      </dsp:txBody>
      <dsp:txXfrm>
        <a:off x="5932884" y="2732484"/>
        <a:ext cx="3595687" cy="215741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BBD1B-A2AC-4C36-8689-205C6995DC58}">
      <dsp:nvSpPr>
        <dsp:cNvPr id="0" name=""/>
        <dsp:cNvSpPr/>
      </dsp:nvSpPr>
      <dsp:spPr>
        <a:xfrm>
          <a:off x="0" y="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780CA-CFEF-4B16-A390-3F3B3CB36AE5}">
      <dsp:nvSpPr>
        <dsp:cNvPr id="0" name=""/>
        <dsp:cNvSpPr/>
      </dsp:nvSpPr>
      <dsp:spPr>
        <a:xfrm>
          <a:off x="0" y="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Establish formal written procedures</a:t>
          </a:r>
        </a:p>
      </dsp:txBody>
      <dsp:txXfrm>
        <a:off x="0" y="0"/>
        <a:ext cx="5577840" cy="502920"/>
      </dsp:txXfrm>
    </dsp:sp>
    <dsp:sp modelId="{182D6069-8F81-457F-BB37-5041AC0650C3}">
      <dsp:nvSpPr>
        <dsp:cNvPr id="0" name=""/>
        <dsp:cNvSpPr/>
      </dsp:nvSpPr>
      <dsp:spPr>
        <a:xfrm>
          <a:off x="0" y="50292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E5F6A-D7F9-4752-A5FD-6CFA65D29B5A}">
      <dsp:nvSpPr>
        <dsp:cNvPr id="0" name=""/>
        <dsp:cNvSpPr/>
      </dsp:nvSpPr>
      <dsp:spPr>
        <a:xfrm>
          <a:off x="0" y="50292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Identifying risks</a:t>
          </a:r>
        </a:p>
      </dsp:txBody>
      <dsp:txXfrm>
        <a:off x="0" y="502920"/>
        <a:ext cx="5577840" cy="502920"/>
      </dsp:txXfrm>
    </dsp:sp>
    <dsp:sp modelId="{77AE2117-8678-4EFE-A775-552C6BDAE656}">
      <dsp:nvSpPr>
        <dsp:cNvPr id="0" name=""/>
        <dsp:cNvSpPr/>
      </dsp:nvSpPr>
      <dsp:spPr>
        <a:xfrm>
          <a:off x="0" y="100584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384C8-8C1B-41E0-B7CA-CA4B1D539AAA}">
      <dsp:nvSpPr>
        <dsp:cNvPr id="0" name=""/>
        <dsp:cNvSpPr/>
      </dsp:nvSpPr>
      <dsp:spPr>
        <a:xfrm>
          <a:off x="0" y="100584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Creating a separation of duties</a:t>
          </a:r>
        </a:p>
      </dsp:txBody>
      <dsp:txXfrm>
        <a:off x="0" y="1005840"/>
        <a:ext cx="5577840" cy="502920"/>
      </dsp:txXfrm>
    </dsp:sp>
    <dsp:sp modelId="{CE1D099C-E873-43C7-B7DD-4894E3A2B98B}">
      <dsp:nvSpPr>
        <dsp:cNvPr id="0" name=""/>
        <dsp:cNvSpPr/>
      </dsp:nvSpPr>
      <dsp:spPr>
        <a:xfrm>
          <a:off x="0" y="150876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3E15D-3B12-49BC-9499-BB95F5969C03}">
      <dsp:nvSpPr>
        <dsp:cNvPr id="0" name=""/>
        <dsp:cNvSpPr/>
      </dsp:nvSpPr>
      <dsp:spPr>
        <a:xfrm>
          <a:off x="0" y="150876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Safeguard physical and financial assets</a:t>
          </a:r>
        </a:p>
      </dsp:txBody>
      <dsp:txXfrm>
        <a:off x="0" y="1508760"/>
        <a:ext cx="5577840" cy="502920"/>
      </dsp:txXfrm>
    </dsp:sp>
    <dsp:sp modelId="{49CDE2D2-C119-4889-8949-AE280DC9552C}">
      <dsp:nvSpPr>
        <dsp:cNvPr id="0" name=""/>
        <dsp:cNvSpPr/>
      </dsp:nvSpPr>
      <dsp:spPr>
        <a:xfrm>
          <a:off x="0" y="201168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A1353-154C-456C-9871-ABA58E0720AA}">
      <dsp:nvSpPr>
        <dsp:cNvPr id="0" name=""/>
        <dsp:cNvSpPr/>
      </dsp:nvSpPr>
      <dsp:spPr>
        <a:xfrm>
          <a:off x="0" y="201168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Efficiency of operations</a:t>
          </a:r>
        </a:p>
      </dsp:txBody>
      <dsp:txXfrm>
        <a:off x="0" y="2011680"/>
        <a:ext cx="5577840" cy="502920"/>
      </dsp:txXfrm>
    </dsp:sp>
    <dsp:sp modelId="{46650BBF-28E8-4D47-A8AE-7F96F0DDE8EC}">
      <dsp:nvSpPr>
        <dsp:cNvPr id="0" name=""/>
        <dsp:cNvSpPr/>
      </dsp:nvSpPr>
      <dsp:spPr>
        <a:xfrm>
          <a:off x="0" y="251460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1BE43-9141-46E8-AE1B-7A2019CC0844}">
      <dsp:nvSpPr>
        <dsp:cNvPr id="0" name=""/>
        <dsp:cNvSpPr/>
      </dsp:nvSpPr>
      <dsp:spPr>
        <a:xfrm>
          <a:off x="0" y="251460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Reliability of financial reporting</a:t>
          </a:r>
        </a:p>
      </dsp:txBody>
      <dsp:txXfrm>
        <a:off x="0" y="2514600"/>
        <a:ext cx="5577840" cy="502920"/>
      </dsp:txXfrm>
    </dsp:sp>
    <dsp:sp modelId="{224EB857-9E45-4994-86B2-DD8ADC1EC6D4}">
      <dsp:nvSpPr>
        <dsp:cNvPr id="0" name=""/>
        <dsp:cNvSpPr/>
      </dsp:nvSpPr>
      <dsp:spPr>
        <a:xfrm>
          <a:off x="0" y="3017520"/>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4F90E-9EF7-4427-B94F-61959A0E11AE}">
      <dsp:nvSpPr>
        <dsp:cNvPr id="0" name=""/>
        <dsp:cNvSpPr/>
      </dsp:nvSpPr>
      <dsp:spPr>
        <a:xfrm>
          <a:off x="0" y="301752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Compliance with legal requirements</a:t>
          </a:r>
        </a:p>
      </dsp:txBody>
      <dsp:txXfrm>
        <a:off x="0" y="3017520"/>
        <a:ext cx="5577840" cy="502920"/>
      </dsp:txXfrm>
    </dsp:sp>
    <dsp:sp modelId="{040AB8D0-0B7D-4709-ABFA-709170269A64}">
      <dsp:nvSpPr>
        <dsp:cNvPr id="0" name=""/>
        <dsp:cNvSpPr/>
      </dsp:nvSpPr>
      <dsp:spPr>
        <a:xfrm>
          <a:off x="0" y="3520439"/>
          <a:ext cx="5577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99064-B3AE-4EF6-982D-179C349F0D6F}">
      <dsp:nvSpPr>
        <dsp:cNvPr id="0" name=""/>
        <dsp:cNvSpPr/>
      </dsp:nvSpPr>
      <dsp:spPr>
        <a:xfrm>
          <a:off x="0" y="3520440"/>
          <a:ext cx="5577840"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Minimize opportunities for fraud, employee error</a:t>
          </a:r>
        </a:p>
      </dsp:txBody>
      <dsp:txXfrm>
        <a:off x="0" y="3520440"/>
        <a:ext cx="5577840" cy="50292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72F20-3A89-4A6A-9990-D699A63B0FE3}">
      <dsp:nvSpPr>
        <dsp:cNvPr id="0" name=""/>
        <dsp:cNvSpPr/>
      </dsp:nvSpPr>
      <dsp:spPr>
        <a:xfrm>
          <a:off x="0" y="4677966"/>
          <a:ext cx="5334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FFCDF-414B-48F4-BEDB-04B1035A4819}">
      <dsp:nvSpPr>
        <dsp:cNvPr id="0" name=""/>
        <dsp:cNvSpPr/>
      </dsp:nvSpPr>
      <dsp:spPr>
        <a:xfrm>
          <a:off x="73433" y="3526154"/>
          <a:ext cx="5334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F922C-74E5-49BF-A87B-FC40D968CF62}">
      <dsp:nvSpPr>
        <dsp:cNvPr id="0" name=""/>
        <dsp:cNvSpPr/>
      </dsp:nvSpPr>
      <dsp:spPr>
        <a:xfrm>
          <a:off x="0" y="1978596"/>
          <a:ext cx="5334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DA530-6FD7-48BD-83BA-20C400D52CD5}">
      <dsp:nvSpPr>
        <dsp:cNvPr id="0" name=""/>
        <dsp:cNvSpPr/>
      </dsp:nvSpPr>
      <dsp:spPr>
        <a:xfrm>
          <a:off x="0" y="490389"/>
          <a:ext cx="5334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28EC2-E3D7-468E-A24C-457BE63175F5}">
      <dsp:nvSpPr>
        <dsp:cNvPr id="0" name=""/>
        <dsp:cNvSpPr/>
      </dsp:nvSpPr>
      <dsp:spPr>
        <a:xfrm>
          <a:off x="1386839" y="2501"/>
          <a:ext cx="3947160" cy="48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spc="-9">
              <a:solidFill>
                <a:srgbClr val="101010"/>
              </a:solidFill>
              <a:latin typeface="Calibri"/>
              <a:cs typeface="Calibri"/>
            </a:rPr>
            <a:t>Authorized</a:t>
          </a:r>
          <a:r>
            <a:rPr lang="en-US" sz="1600" kern="1200" spc="-26">
              <a:solidFill>
                <a:srgbClr val="101010"/>
              </a:solidFill>
              <a:latin typeface="Calibri"/>
              <a:cs typeface="Calibri"/>
            </a:rPr>
            <a:t> </a:t>
          </a:r>
          <a:r>
            <a:rPr lang="en-US" sz="1600" kern="1200">
              <a:solidFill>
                <a:srgbClr val="101010"/>
              </a:solidFill>
              <a:latin typeface="Calibri"/>
              <a:cs typeface="Calibri"/>
            </a:rPr>
            <a:t>decision</a:t>
          </a:r>
          <a:r>
            <a:rPr lang="en-US" sz="1600" kern="1200" spc="-18">
              <a:solidFill>
                <a:srgbClr val="101010"/>
              </a:solidFill>
              <a:latin typeface="Calibri"/>
              <a:cs typeface="Calibri"/>
            </a:rPr>
            <a:t> </a:t>
          </a:r>
          <a:r>
            <a:rPr lang="en-US" sz="1600" kern="1200" spc="-9">
              <a:solidFill>
                <a:srgbClr val="101010"/>
              </a:solidFill>
              <a:latin typeface="Calibri"/>
              <a:cs typeface="Calibri"/>
            </a:rPr>
            <a:t>makers</a:t>
          </a:r>
          <a:endParaRPr lang="en-US" sz="1600" kern="1200" dirty="0">
            <a:latin typeface="Calibri"/>
            <a:cs typeface="Calibri"/>
          </a:endParaRPr>
        </a:p>
      </dsp:txBody>
      <dsp:txXfrm>
        <a:off x="1386839" y="2501"/>
        <a:ext cx="3947160" cy="487888"/>
      </dsp:txXfrm>
    </dsp:sp>
    <dsp:sp modelId="{AF8CB370-83E3-424D-B825-D144D09E3B6B}">
      <dsp:nvSpPr>
        <dsp:cNvPr id="0" name=""/>
        <dsp:cNvSpPr/>
      </dsp:nvSpPr>
      <dsp:spPr>
        <a:xfrm>
          <a:off x="0" y="2501"/>
          <a:ext cx="1386840" cy="4878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01010"/>
              </a:solidFill>
              <a:latin typeface="Calibri"/>
              <a:cs typeface="Calibri"/>
            </a:rPr>
            <a:t>Investment</a:t>
          </a:r>
          <a:r>
            <a:rPr lang="en-US" sz="1600" kern="1200" spc="-88" dirty="0">
              <a:solidFill>
                <a:srgbClr val="101010"/>
              </a:solidFill>
              <a:latin typeface="Calibri"/>
              <a:cs typeface="Calibri"/>
            </a:rPr>
            <a:t> </a:t>
          </a:r>
          <a:r>
            <a:rPr lang="en-US" sz="1600" kern="1200" spc="-9" dirty="0">
              <a:solidFill>
                <a:srgbClr val="101010"/>
              </a:solidFill>
              <a:latin typeface="Calibri"/>
              <a:cs typeface="Calibri"/>
            </a:rPr>
            <a:t>Authorization</a:t>
          </a:r>
          <a:endParaRPr lang="en-US" sz="1600" kern="1200" dirty="0"/>
        </a:p>
      </dsp:txBody>
      <dsp:txXfrm>
        <a:off x="23821" y="26322"/>
        <a:ext cx="1339198" cy="464067"/>
      </dsp:txXfrm>
    </dsp:sp>
    <dsp:sp modelId="{BB19AB7C-5335-4D00-A8C0-C506753C2F81}">
      <dsp:nvSpPr>
        <dsp:cNvPr id="0" name=""/>
        <dsp:cNvSpPr/>
      </dsp:nvSpPr>
      <dsp:spPr>
        <a:xfrm>
          <a:off x="0" y="490389"/>
          <a:ext cx="5334000" cy="97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101010"/>
              </a:solidFill>
              <a:latin typeface="Calibri"/>
              <a:cs typeface="Calibri"/>
            </a:rPr>
            <a:t>Guidelines</a:t>
          </a:r>
          <a:r>
            <a:rPr lang="en-US" sz="1600" kern="1200" spc="-13">
              <a:solidFill>
                <a:srgbClr val="101010"/>
              </a:solidFill>
              <a:latin typeface="Calibri"/>
              <a:cs typeface="Calibri"/>
            </a:rPr>
            <a:t> </a:t>
          </a:r>
          <a:r>
            <a:rPr lang="en-US" sz="1600" kern="1200">
              <a:solidFill>
                <a:srgbClr val="101010"/>
              </a:solidFill>
              <a:latin typeface="Calibri"/>
              <a:cs typeface="Calibri"/>
            </a:rPr>
            <a:t>on</a:t>
          </a:r>
          <a:r>
            <a:rPr lang="en-US" sz="1600" kern="1200" spc="-31">
              <a:solidFill>
                <a:srgbClr val="101010"/>
              </a:solidFill>
              <a:latin typeface="Calibri"/>
              <a:cs typeface="Calibri"/>
            </a:rPr>
            <a:t> </a:t>
          </a:r>
          <a:r>
            <a:rPr lang="en-US" sz="1600" kern="1200" spc="-9">
              <a:solidFill>
                <a:srgbClr val="101010"/>
              </a:solidFill>
              <a:latin typeface="Calibri"/>
              <a:cs typeface="Calibri"/>
            </a:rPr>
            <a:t>permitted</a:t>
          </a:r>
          <a:r>
            <a:rPr lang="en-US" sz="1600" kern="1200" spc="-4">
              <a:solidFill>
                <a:srgbClr val="101010"/>
              </a:solidFill>
              <a:latin typeface="Calibri"/>
              <a:cs typeface="Calibri"/>
            </a:rPr>
            <a:t> </a:t>
          </a:r>
          <a:r>
            <a:rPr lang="en-US" sz="1600" kern="1200" spc="-9">
              <a:solidFill>
                <a:srgbClr val="101010"/>
              </a:solidFill>
              <a:latin typeface="Calibri"/>
              <a:cs typeface="Calibri"/>
            </a:rPr>
            <a:t>investments</a:t>
          </a:r>
          <a:r>
            <a:rPr lang="en-US" sz="1600" kern="1200" spc="-4">
              <a:solidFill>
                <a:srgbClr val="101010"/>
              </a:solidFill>
              <a:latin typeface="Calibri"/>
              <a:cs typeface="Calibri"/>
            </a:rPr>
            <a:t> </a:t>
          </a:r>
          <a:r>
            <a:rPr lang="en-US" sz="1600" kern="1200" spc="-9">
              <a:solidFill>
                <a:srgbClr val="101010"/>
              </a:solidFill>
              <a:latin typeface="Calibri"/>
              <a:cs typeface="Calibri"/>
            </a:rPr>
            <a:t>(investment</a:t>
          </a:r>
          <a:r>
            <a:rPr lang="en-US" sz="1600" kern="1200" spc="-13">
              <a:solidFill>
                <a:srgbClr val="101010"/>
              </a:solidFill>
              <a:latin typeface="Calibri"/>
              <a:cs typeface="Calibri"/>
            </a:rPr>
            <a:t> </a:t>
          </a:r>
          <a:r>
            <a:rPr lang="en-US" sz="1600" kern="1200" spc="-9">
              <a:solidFill>
                <a:srgbClr val="101010"/>
              </a:solidFill>
              <a:latin typeface="Calibri"/>
              <a:cs typeface="Calibri"/>
            </a:rPr>
            <a:t>policy) </a:t>
          </a:r>
          <a:r>
            <a:rPr lang="en-US" sz="1600" kern="1200">
              <a:solidFill>
                <a:srgbClr val="101010"/>
              </a:solidFill>
              <a:latin typeface="Calibri"/>
              <a:cs typeface="Calibri"/>
            </a:rPr>
            <a:t>Flexible</a:t>
          </a:r>
          <a:r>
            <a:rPr lang="en-US" sz="1600" kern="1200" spc="-22">
              <a:solidFill>
                <a:srgbClr val="101010"/>
              </a:solidFill>
              <a:latin typeface="Calibri"/>
              <a:cs typeface="Calibri"/>
            </a:rPr>
            <a:t> </a:t>
          </a:r>
          <a:r>
            <a:rPr lang="en-US" sz="1600" kern="1200">
              <a:solidFill>
                <a:srgbClr val="101010"/>
              </a:solidFill>
              <a:latin typeface="Calibri"/>
              <a:cs typeface="Calibri"/>
            </a:rPr>
            <a:t>to</a:t>
          </a:r>
          <a:r>
            <a:rPr lang="en-US" sz="1600" kern="1200" spc="-35">
              <a:solidFill>
                <a:srgbClr val="101010"/>
              </a:solidFill>
              <a:latin typeface="Calibri"/>
              <a:cs typeface="Calibri"/>
            </a:rPr>
            <a:t> </a:t>
          </a:r>
          <a:r>
            <a:rPr lang="en-US" sz="1600" kern="1200">
              <a:solidFill>
                <a:srgbClr val="101010"/>
              </a:solidFill>
              <a:latin typeface="Calibri"/>
              <a:cs typeface="Calibri"/>
            </a:rPr>
            <a:t>respond</a:t>
          </a:r>
          <a:r>
            <a:rPr lang="en-US" sz="1600" kern="1200" spc="-26">
              <a:solidFill>
                <a:srgbClr val="101010"/>
              </a:solidFill>
              <a:latin typeface="Calibri"/>
              <a:cs typeface="Calibri"/>
            </a:rPr>
            <a:t> </a:t>
          </a:r>
          <a:r>
            <a:rPr lang="en-US" sz="1600" kern="1200">
              <a:solidFill>
                <a:srgbClr val="101010"/>
              </a:solidFill>
              <a:latin typeface="Calibri"/>
              <a:cs typeface="Calibri"/>
            </a:rPr>
            <a:t>to</a:t>
          </a:r>
          <a:r>
            <a:rPr lang="en-US" sz="1600" kern="1200" spc="-35">
              <a:solidFill>
                <a:srgbClr val="101010"/>
              </a:solidFill>
              <a:latin typeface="Calibri"/>
              <a:cs typeface="Calibri"/>
            </a:rPr>
            <a:t> </a:t>
          </a:r>
          <a:r>
            <a:rPr lang="en-US" sz="1600" kern="1200">
              <a:solidFill>
                <a:srgbClr val="101010"/>
              </a:solidFill>
              <a:latin typeface="Calibri"/>
              <a:cs typeface="Calibri"/>
            </a:rPr>
            <a:t>changes</a:t>
          </a:r>
          <a:r>
            <a:rPr lang="en-US" sz="1600" kern="1200" spc="-31">
              <a:solidFill>
                <a:srgbClr val="101010"/>
              </a:solidFill>
              <a:latin typeface="Calibri"/>
              <a:cs typeface="Calibri"/>
            </a:rPr>
            <a:t> </a:t>
          </a:r>
          <a:r>
            <a:rPr lang="en-US" sz="1600" kern="1200">
              <a:solidFill>
                <a:srgbClr val="101010"/>
              </a:solidFill>
              <a:latin typeface="Calibri"/>
              <a:cs typeface="Calibri"/>
            </a:rPr>
            <a:t>in</a:t>
          </a:r>
          <a:r>
            <a:rPr lang="en-US" sz="1600" kern="1200" spc="-35">
              <a:solidFill>
                <a:srgbClr val="101010"/>
              </a:solidFill>
              <a:latin typeface="Calibri"/>
              <a:cs typeface="Calibri"/>
            </a:rPr>
            <a:t> </a:t>
          </a:r>
          <a:r>
            <a:rPr lang="en-US" sz="1600" kern="1200">
              <a:solidFill>
                <a:srgbClr val="101010"/>
              </a:solidFill>
              <a:latin typeface="Calibri"/>
              <a:cs typeface="Calibri"/>
            </a:rPr>
            <a:t>the</a:t>
          </a:r>
          <a:r>
            <a:rPr lang="en-US" sz="1600" kern="1200" spc="-31">
              <a:solidFill>
                <a:srgbClr val="101010"/>
              </a:solidFill>
              <a:latin typeface="Calibri"/>
              <a:cs typeface="Calibri"/>
            </a:rPr>
            <a:t> </a:t>
          </a:r>
          <a:r>
            <a:rPr lang="en-US" sz="1600" kern="1200" spc="-9">
              <a:solidFill>
                <a:srgbClr val="101010"/>
              </a:solidFill>
              <a:latin typeface="Calibri"/>
              <a:cs typeface="Calibri"/>
            </a:rPr>
            <a:t>markets</a:t>
          </a:r>
          <a:endParaRPr lang="en-US" sz="1600" kern="1200" dirty="0">
            <a:latin typeface="Calibri"/>
            <a:cs typeface="Calibri"/>
          </a:endParaRPr>
        </a:p>
        <a:p>
          <a:pPr marL="171450" lvl="1" indent="-171450" algn="l" defTabSz="711200">
            <a:lnSpc>
              <a:spcPct val="90000"/>
            </a:lnSpc>
            <a:spcBef>
              <a:spcPct val="0"/>
            </a:spcBef>
            <a:spcAft>
              <a:spcPct val="15000"/>
            </a:spcAft>
            <a:buChar char="•"/>
          </a:pPr>
          <a:r>
            <a:rPr lang="en-US" sz="1600" kern="1200" spc="-9">
              <a:solidFill>
                <a:srgbClr val="101010"/>
              </a:solidFill>
              <a:latin typeface="Calibri"/>
              <a:cs typeface="Calibri"/>
            </a:rPr>
            <a:t>Restrictive </a:t>
          </a:r>
          <a:r>
            <a:rPr lang="en-US" sz="1600" kern="1200">
              <a:solidFill>
                <a:srgbClr val="101010"/>
              </a:solidFill>
              <a:latin typeface="Calibri"/>
              <a:cs typeface="Calibri"/>
            </a:rPr>
            <a:t>to</a:t>
          </a:r>
          <a:r>
            <a:rPr lang="en-US" sz="1600" kern="1200" spc="-26">
              <a:solidFill>
                <a:srgbClr val="101010"/>
              </a:solidFill>
              <a:latin typeface="Calibri"/>
              <a:cs typeface="Calibri"/>
            </a:rPr>
            <a:t> </a:t>
          </a:r>
          <a:r>
            <a:rPr lang="en-US" sz="1600" kern="1200" spc="-9">
              <a:solidFill>
                <a:srgbClr val="101010"/>
              </a:solidFill>
              <a:latin typeface="Calibri"/>
              <a:cs typeface="Calibri"/>
            </a:rPr>
            <a:t>minimize</a:t>
          </a:r>
          <a:r>
            <a:rPr lang="en-US" sz="1600" kern="1200" spc="-13">
              <a:solidFill>
                <a:srgbClr val="101010"/>
              </a:solidFill>
              <a:latin typeface="Calibri"/>
              <a:cs typeface="Calibri"/>
            </a:rPr>
            <a:t> </a:t>
          </a:r>
          <a:r>
            <a:rPr lang="en-US" sz="1600" kern="1200">
              <a:solidFill>
                <a:srgbClr val="101010"/>
              </a:solidFill>
              <a:latin typeface="Calibri"/>
              <a:cs typeface="Calibri"/>
            </a:rPr>
            <a:t>the</a:t>
          </a:r>
          <a:r>
            <a:rPr lang="en-US" sz="1600" kern="1200" spc="-22">
              <a:solidFill>
                <a:srgbClr val="101010"/>
              </a:solidFill>
              <a:latin typeface="Calibri"/>
              <a:cs typeface="Calibri"/>
            </a:rPr>
            <a:t> </a:t>
          </a:r>
          <a:r>
            <a:rPr lang="en-US" sz="1600" kern="1200">
              <a:solidFill>
                <a:srgbClr val="101010"/>
              </a:solidFill>
              <a:latin typeface="Calibri"/>
              <a:cs typeface="Calibri"/>
            </a:rPr>
            <a:t>risk</a:t>
          </a:r>
          <a:r>
            <a:rPr lang="en-US" sz="1600" kern="1200" spc="-22">
              <a:solidFill>
                <a:srgbClr val="101010"/>
              </a:solidFill>
              <a:latin typeface="Calibri"/>
              <a:cs typeface="Calibri"/>
            </a:rPr>
            <a:t> </a:t>
          </a:r>
          <a:r>
            <a:rPr lang="en-US" sz="1600" kern="1200">
              <a:solidFill>
                <a:srgbClr val="101010"/>
              </a:solidFill>
              <a:latin typeface="Calibri"/>
              <a:cs typeface="Calibri"/>
            </a:rPr>
            <a:t>of</a:t>
          </a:r>
          <a:r>
            <a:rPr lang="en-US" sz="1600" kern="1200" spc="-31">
              <a:solidFill>
                <a:srgbClr val="101010"/>
              </a:solidFill>
              <a:latin typeface="Calibri"/>
              <a:cs typeface="Calibri"/>
            </a:rPr>
            <a:t> </a:t>
          </a:r>
          <a:r>
            <a:rPr lang="en-US" sz="1600" kern="1200">
              <a:solidFill>
                <a:srgbClr val="101010"/>
              </a:solidFill>
              <a:latin typeface="Calibri"/>
              <a:cs typeface="Calibri"/>
            </a:rPr>
            <a:t>fraud</a:t>
          </a:r>
          <a:r>
            <a:rPr lang="en-US" sz="1600" kern="1200" spc="-18">
              <a:solidFill>
                <a:srgbClr val="101010"/>
              </a:solidFill>
              <a:latin typeface="Calibri"/>
              <a:cs typeface="Calibri"/>
            </a:rPr>
            <a:t> </a:t>
          </a:r>
          <a:r>
            <a:rPr lang="en-US" sz="1600" kern="1200">
              <a:solidFill>
                <a:srgbClr val="101010"/>
              </a:solidFill>
              <a:latin typeface="Calibri"/>
              <a:cs typeface="Calibri"/>
            </a:rPr>
            <a:t>or</a:t>
          </a:r>
          <a:r>
            <a:rPr lang="en-US" sz="1600" kern="1200" spc="-35">
              <a:solidFill>
                <a:srgbClr val="101010"/>
              </a:solidFill>
              <a:latin typeface="Calibri"/>
              <a:cs typeface="Calibri"/>
            </a:rPr>
            <a:t> </a:t>
          </a:r>
          <a:r>
            <a:rPr lang="en-US" sz="1600" kern="1200" spc="-18">
              <a:solidFill>
                <a:srgbClr val="101010"/>
              </a:solidFill>
              <a:latin typeface="Calibri"/>
              <a:cs typeface="Calibri"/>
            </a:rPr>
            <a:t>loss</a:t>
          </a:r>
          <a:endParaRPr lang="en-US" sz="1600" kern="1200" dirty="0">
            <a:latin typeface="Calibri"/>
            <a:cs typeface="Calibri"/>
          </a:endParaRPr>
        </a:p>
      </dsp:txBody>
      <dsp:txXfrm>
        <a:off x="0" y="490389"/>
        <a:ext cx="5334000" cy="975923"/>
      </dsp:txXfrm>
    </dsp:sp>
    <dsp:sp modelId="{2551E314-4FDE-403B-89B0-24AB4CDDC93F}">
      <dsp:nvSpPr>
        <dsp:cNvPr id="0" name=""/>
        <dsp:cNvSpPr/>
      </dsp:nvSpPr>
      <dsp:spPr>
        <a:xfrm>
          <a:off x="1386839" y="1490707"/>
          <a:ext cx="3947160" cy="48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a:solidFill>
                <a:srgbClr val="101010"/>
              </a:solidFill>
              <a:latin typeface="Calibri"/>
              <a:cs typeface="Calibri"/>
            </a:rPr>
            <a:t>Only</a:t>
          </a:r>
          <a:r>
            <a:rPr lang="en-US" sz="1600" kern="1200" spc="-18">
              <a:solidFill>
                <a:srgbClr val="101010"/>
              </a:solidFill>
              <a:latin typeface="Calibri"/>
              <a:cs typeface="Calibri"/>
            </a:rPr>
            <a:t> </a:t>
          </a:r>
          <a:r>
            <a:rPr lang="en-US" sz="1600" kern="1200" spc="-9">
              <a:solidFill>
                <a:srgbClr val="101010"/>
              </a:solidFill>
              <a:latin typeface="Calibri"/>
              <a:cs typeface="Calibri"/>
            </a:rPr>
            <a:t>permitted investments</a:t>
          </a:r>
          <a:endParaRPr lang="en-US" sz="1600" kern="1200" dirty="0">
            <a:latin typeface="Calibri"/>
            <a:cs typeface="Calibri"/>
          </a:endParaRPr>
        </a:p>
      </dsp:txBody>
      <dsp:txXfrm>
        <a:off x="1386839" y="1490707"/>
        <a:ext cx="3947160" cy="487888"/>
      </dsp:txXfrm>
    </dsp:sp>
    <dsp:sp modelId="{D037E2C2-CE04-4548-877F-6D753A7E5BA0}">
      <dsp:nvSpPr>
        <dsp:cNvPr id="0" name=""/>
        <dsp:cNvSpPr/>
      </dsp:nvSpPr>
      <dsp:spPr>
        <a:xfrm>
          <a:off x="0" y="1490707"/>
          <a:ext cx="1386840" cy="4878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101010"/>
              </a:solidFill>
              <a:latin typeface="Calibri"/>
              <a:cs typeface="Calibri"/>
            </a:rPr>
            <a:t>Investment</a:t>
          </a:r>
          <a:r>
            <a:rPr lang="en-US" sz="1600" kern="1200" spc="-88">
              <a:solidFill>
                <a:srgbClr val="101010"/>
              </a:solidFill>
              <a:latin typeface="Calibri"/>
              <a:cs typeface="Calibri"/>
            </a:rPr>
            <a:t> </a:t>
          </a:r>
          <a:r>
            <a:rPr lang="en-US" sz="1600" kern="1200" spc="-9">
              <a:solidFill>
                <a:srgbClr val="101010"/>
              </a:solidFill>
              <a:latin typeface="Calibri"/>
              <a:cs typeface="Calibri"/>
            </a:rPr>
            <a:t>Selection</a:t>
          </a:r>
          <a:endParaRPr lang="en-US" sz="1600" kern="1200" dirty="0">
            <a:latin typeface="Calibri"/>
            <a:cs typeface="Calibri"/>
          </a:endParaRPr>
        </a:p>
      </dsp:txBody>
      <dsp:txXfrm>
        <a:off x="23821" y="1514528"/>
        <a:ext cx="1339198" cy="464067"/>
      </dsp:txXfrm>
    </dsp:sp>
    <dsp:sp modelId="{892242ED-C77B-46BC-A6C4-564C6D11AF06}">
      <dsp:nvSpPr>
        <dsp:cNvPr id="0" name=""/>
        <dsp:cNvSpPr/>
      </dsp:nvSpPr>
      <dsp:spPr>
        <a:xfrm>
          <a:off x="0" y="1978596"/>
          <a:ext cx="5334000" cy="97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101010"/>
              </a:solidFill>
              <a:latin typeface="Calibri"/>
              <a:cs typeface="Calibri"/>
            </a:rPr>
            <a:t>Risk</a:t>
          </a:r>
          <a:r>
            <a:rPr lang="en-US" sz="1600" kern="1200" spc="-35">
              <a:solidFill>
                <a:srgbClr val="101010"/>
              </a:solidFill>
              <a:latin typeface="Calibri"/>
              <a:cs typeface="Calibri"/>
            </a:rPr>
            <a:t> </a:t>
          </a:r>
          <a:r>
            <a:rPr lang="en-US" sz="1600" kern="1200" spc="-9">
              <a:solidFill>
                <a:srgbClr val="101010"/>
              </a:solidFill>
              <a:latin typeface="Calibri"/>
              <a:cs typeface="Calibri"/>
            </a:rPr>
            <a:t>reward</a:t>
          </a:r>
          <a:r>
            <a:rPr lang="en-US" sz="1600" kern="1200" spc="-31">
              <a:solidFill>
                <a:srgbClr val="101010"/>
              </a:solidFill>
              <a:latin typeface="Calibri"/>
              <a:cs typeface="Calibri"/>
            </a:rPr>
            <a:t> </a:t>
          </a:r>
          <a:r>
            <a:rPr lang="en-US" sz="1600" kern="1200">
              <a:solidFill>
                <a:srgbClr val="101010"/>
              </a:solidFill>
              <a:latin typeface="Calibri"/>
              <a:cs typeface="Calibri"/>
            </a:rPr>
            <a:t>and</a:t>
          </a:r>
          <a:r>
            <a:rPr lang="en-US" sz="1600" kern="1200" spc="-35">
              <a:solidFill>
                <a:srgbClr val="101010"/>
              </a:solidFill>
              <a:latin typeface="Calibri"/>
              <a:cs typeface="Calibri"/>
            </a:rPr>
            <a:t> </a:t>
          </a:r>
          <a:r>
            <a:rPr lang="en-US" sz="1600" kern="1200" spc="-9">
              <a:solidFill>
                <a:srgbClr val="101010"/>
              </a:solidFill>
              <a:latin typeface="Calibri"/>
              <a:cs typeface="Calibri"/>
            </a:rPr>
            <a:t>market</a:t>
          </a:r>
          <a:r>
            <a:rPr lang="en-US" sz="1600" kern="1200" spc="-31">
              <a:solidFill>
                <a:srgbClr val="101010"/>
              </a:solidFill>
              <a:latin typeface="Calibri"/>
              <a:cs typeface="Calibri"/>
            </a:rPr>
            <a:t> </a:t>
          </a:r>
          <a:r>
            <a:rPr lang="en-US" sz="1600" kern="1200" spc="-9">
              <a:solidFill>
                <a:srgbClr val="101010"/>
              </a:solidFill>
              <a:latin typeface="Calibri"/>
              <a:cs typeface="Calibri"/>
            </a:rPr>
            <a:t>conditions</a:t>
          </a:r>
          <a:endParaRPr lang="en-US" sz="1600" kern="1200" dirty="0">
            <a:latin typeface="Calibri"/>
            <a:cs typeface="Calibri"/>
          </a:endParaRPr>
        </a:p>
        <a:p>
          <a:pPr marL="171450" lvl="1" indent="-171450" algn="l" defTabSz="711200">
            <a:lnSpc>
              <a:spcPct val="90000"/>
            </a:lnSpc>
            <a:spcBef>
              <a:spcPct val="0"/>
            </a:spcBef>
            <a:spcAft>
              <a:spcPct val="15000"/>
            </a:spcAft>
            <a:buChar char="•"/>
          </a:pPr>
          <a:r>
            <a:rPr lang="en-US" sz="1600" kern="1200" spc="-9" dirty="0">
              <a:solidFill>
                <a:srgbClr val="101010"/>
              </a:solidFill>
              <a:latin typeface="Calibri"/>
              <a:cs typeface="Calibri"/>
            </a:rPr>
            <a:t>Factors</a:t>
          </a:r>
          <a:r>
            <a:rPr lang="en-US" sz="1600" kern="1200" spc="-53" dirty="0">
              <a:solidFill>
                <a:srgbClr val="101010"/>
              </a:solidFill>
              <a:latin typeface="Calibri"/>
              <a:cs typeface="Calibri"/>
            </a:rPr>
            <a:t> </a:t>
          </a:r>
          <a:r>
            <a:rPr lang="en-US" sz="1600" kern="1200" dirty="0">
              <a:solidFill>
                <a:srgbClr val="101010"/>
              </a:solidFill>
              <a:latin typeface="Calibri"/>
              <a:cs typeface="Calibri"/>
            </a:rPr>
            <a:t>to</a:t>
          </a:r>
          <a:r>
            <a:rPr lang="en-US" sz="1600" kern="1200" spc="-49" dirty="0">
              <a:solidFill>
                <a:srgbClr val="101010"/>
              </a:solidFill>
              <a:latin typeface="Calibri"/>
              <a:cs typeface="Calibri"/>
            </a:rPr>
            <a:t> </a:t>
          </a:r>
          <a:r>
            <a:rPr lang="en-US" sz="1600" kern="1200" dirty="0">
              <a:solidFill>
                <a:srgbClr val="101010"/>
              </a:solidFill>
              <a:latin typeface="Calibri"/>
              <a:cs typeface="Calibri"/>
            </a:rPr>
            <a:t>consider:</a:t>
          </a:r>
          <a:r>
            <a:rPr lang="en-US" sz="1600" kern="1200" spc="194" dirty="0">
              <a:solidFill>
                <a:srgbClr val="101010"/>
              </a:solidFill>
              <a:latin typeface="Calibri"/>
              <a:cs typeface="Calibri"/>
            </a:rPr>
            <a:t> </a:t>
          </a:r>
          <a:r>
            <a:rPr lang="en-US" sz="1600" kern="1200" dirty="0">
              <a:solidFill>
                <a:srgbClr val="101010"/>
              </a:solidFill>
              <a:latin typeface="Calibri"/>
              <a:cs typeface="Calibri"/>
            </a:rPr>
            <a:t>Yield,</a:t>
          </a:r>
          <a:r>
            <a:rPr lang="en-US" sz="1600" kern="1200" spc="-31" dirty="0">
              <a:solidFill>
                <a:srgbClr val="101010"/>
              </a:solidFill>
              <a:latin typeface="Calibri"/>
              <a:cs typeface="Calibri"/>
            </a:rPr>
            <a:t> </a:t>
          </a:r>
          <a:r>
            <a:rPr lang="en-US" sz="1600" kern="1200" spc="-9" dirty="0">
              <a:solidFill>
                <a:srgbClr val="101010"/>
              </a:solidFill>
              <a:latin typeface="Calibri"/>
              <a:cs typeface="Calibri"/>
            </a:rPr>
            <a:t>Maturity,</a:t>
          </a:r>
          <a:r>
            <a:rPr lang="en-US" sz="1600" kern="1200" spc="-35" dirty="0">
              <a:solidFill>
                <a:srgbClr val="101010"/>
              </a:solidFill>
              <a:latin typeface="Calibri"/>
              <a:cs typeface="Calibri"/>
            </a:rPr>
            <a:t> </a:t>
          </a:r>
          <a:r>
            <a:rPr lang="en-US" sz="1600" kern="1200" dirty="0">
              <a:solidFill>
                <a:srgbClr val="101010"/>
              </a:solidFill>
              <a:latin typeface="Calibri"/>
              <a:cs typeface="Calibri"/>
            </a:rPr>
            <a:t>Credit</a:t>
          </a:r>
          <a:r>
            <a:rPr lang="en-US" sz="1600" kern="1200" spc="-31" dirty="0">
              <a:solidFill>
                <a:srgbClr val="101010"/>
              </a:solidFill>
              <a:latin typeface="Calibri"/>
              <a:cs typeface="Calibri"/>
            </a:rPr>
            <a:t> </a:t>
          </a:r>
          <a:r>
            <a:rPr lang="en-US" sz="1600" kern="1200" spc="-9" dirty="0">
              <a:solidFill>
                <a:srgbClr val="101010"/>
              </a:solidFill>
              <a:latin typeface="Calibri"/>
              <a:cs typeface="Calibri"/>
            </a:rPr>
            <a:t>worthiness </a:t>
          </a:r>
          <a:r>
            <a:rPr lang="en-US" sz="1600" i="1" kern="1200" spc="-9" dirty="0">
              <a:solidFill>
                <a:srgbClr val="101010"/>
              </a:solidFill>
              <a:latin typeface="Calibri"/>
              <a:cs typeface="Calibri"/>
            </a:rPr>
            <a:t>Permitted</a:t>
          </a:r>
          <a:r>
            <a:rPr lang="en-US" sz="1600" i="1" kern="1200" spc="-18" dirty="0">
              <a:solidFill>
                <a:srgbClr val="101010"/>
              </a:solidFill>
              <a:latin typeface="Calibri"/>
              <a:cs typeface="Calibri"/>
            </a:rPr>
            <a:t> </a:t>
          </a:r>
          <a:r>
            <a:rPr lang="en-US" sz="1600" i="1" kern="1200" dirty="0">
              <a:solidFill>
                <a:srgbClr val="101010"/>
              </a:solidFill>
              <a:latin typeface="Calibri"/>
              <a:cs typeface="Calibri"/>
            </a:rPr>
            <a:t>does</a:t>
          </a:r>
          <a:r>
            <a:rPr lang="en-US" sz="1600" i="1" kern="1200" spc="-31" dirty="0">
              <a:solidFill>
                <a:srgbClr val="101010"/>
              </a:solidFill>
              <a:latin typeface="Calibri"/>
              <a:cs typeface="Calibri"/>
            </a:rPr>
            <a:t> </a:t>
          </a:r>
          <a:r>
            <a:rPr lang="en-US" sz="1600" i="1" kern="1200" dirty="0">
              <a:solidFill>
                <a:srgbClr val="101010"/>
              </a:solidFill>
              <a:latin typeface="Calibri"/>
              <a:cs typeface="Calibri"/>
            </a:rPr>
            <a:t>not</a:t>
          </a:r>
          <a:r>
            <a:rPr lang="en-US" sz="1600" i="1" kern="1200" spc="-26" dirty="0">
              <a:solidFill>
                <a:srgbClr val="101010"/>
              </a:solidFill>
              <a:latin typeface="Calibri"/>
              <a:cs typeface="Calibri"/>
            </a:rPr>
            <a:t> </a:t>
          </a:r>
          <a:r>
            <a:rPr lang="en-US" sz="1600" i="1" kern="1200" dirty="0">
              <a:solidFill>
                <a:srgbClr val="101010"/>
              </a:solidFill>
              <a:latin typeface="Calibri"/>
              <a:cs typeface="Calibri"/>
            </a:rPr>
            <a:t>equal</a:t>
          </a:r>
          <a:r>
            <a:rPr lang="en-US" sz="1600" i="1" kern="1200" spc="-26" dirty="0">
              <a:solidFill>
                <a:srgbClr val="101010"/>
              </a:solidFill>
              <a:latin typeface="Calibri"/>
              <a:cs typeface="Calibri"/>
            </a:rPr>
            <a:t> </a:t>
          </a:r>
          <a:r>
            <a:rPr lang="en-US" sz="1600" i="1" kern="1200" spc="-9" dirty="0">
              <a:solidFill>
                <a:srgbClr val="101010"/>
              </a:solidFill>
              <a:latin typeface="Calibri"/>
              <a:cs typeface="Calibri"/>
            </a:rPr>
            <a:t>appropriate</a:t>
          </a:r>
          <a:endParaRPr lang="en-US" sz="1600" i="1" kern="1200" dirty="0">
            <a:latin typeface="Calibri"/>
            <a:cs typeface="Calibri"/>
          </a:endParaRPr>
        </a:p>
      </dsp:txBody>
      <dsp:txXfrm>
        <a:off x="0" y="1978596"/>
        <a:ext cx="5334000" cy="975923"/>
      </dsp:txXfrm>
    </dsp:sp>
    <dsp:sp modelId="{886F4343-0232-405C-ABB3-1145068F5960}">
      <dsp:nvSpPr>
        <dsp:cNvPr id="0" name=""/>
        <dsp:cNvSpPr/>
      </dsp:nvSpPr>
      <dsp:spPr>
        <a:xfrm>
          <a:off x="1460273" y="3038266"/>
          <a:ext cx="3947160" cy="48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spc="-9" dirty="0">
              <a:solidFill>
                <a:srgbClr val="101010"/>
              </a:solidFill>
              <a:latin typeface="Calibri"/>
              <a:cs typeface="Calibri"/>
            </a:rPr>
            <a:t>    Clearly,</a:t>
          </a:r>
          <a:r>
            <a:rPr lang="en-US" sz="1600" kern="1200" spc="-35" dirty="0">
              <a:solidFill>
                <a:srgbClr val="101010"/>
              </a:solidFill>
              <a:latin typeface="Calibri"/>
              <a:cs typeface="Calibri"/>
            </a:rPr>
            <a:t> </a:t>
          </a:r>
          <a:r>
            <a:rPr lang="en-US" sz="1600" kern="1200" dirty="0">
              <a:solidFill>
                <a:srgbClr val="101010"/>
              </a:solidFill>
              <a:latin typeface="Calibri"/>
              <a:cs typeface="Calibri"/>
            </a:rPr>
            <a:t>well</a:t>
          </a:r>
          <a:r>
            <a:rPr lang="en-US" sz="1600" kern="1200" spc="-44" dirty="0">
              <a:solidFill>
                <a:srgbClr val="101010"/>
              </a:solidFill>
              <a:latin typeface="Calibri"/>
              <a:cs typeface="Calibri"/>
            </a:rPr>
            <a:t> </a:t>
          </a:r>
          <a:r>
            <a:rPr lang="en-US" sz="1600" kern="1200" spc="-9" dirty="0">
              <a:solidFill>
                <a:srgbClr val="101010"/>
              </a:solidFill>
              <a:latin typeface="Calibri"/>
              <a:cs typeface="Calibri"/>
            </a:rPr>
            <a:t>documented</a:t>
          </a:r>
          <a:r>
            <a:rPr lang="en-US" sz="1600" kern="1200" spc="-31" dirty="0">
              <a:solidFill>
                <a:srgbClr val="101010"/>
              </a:solidFill>
              <a:latin typeface="Calibri"/>
              <a:cs typeface="Calibri"/>
            </a:rPr>
            <a:t> </a:t>
          </a:r>
          <a:r>
            <a:rPr lang="en-US" sz="1600" kern="1200" spc="-9" dirty="0">
              <a:solidFill>
                <a:srgbClr val="101010"/>
              </a:solidFill>
              <a:latin typeface="Calibri"/>
              <a:cs typeface="Calibri"/>
            </a:rPr>
            <a:t>transactions</a:t>
          </a:r>
          <a:endParaRPr lang="en-US" sz="1600" kern="1200" dirty="0">
            <a:latin typeface="Calibri"/>
            <a:cs typeface="Calibri"/>
          </a:endParaRPr>
        </a:p>
      </dsp:txBody>
      <dsp:txXfrm>
        <a:off x="1460273" y="3038266"/>
        <a:ext cx="3947160" cy="487888"/>
      </dsp:txXfrm>
    </dsp:sp>
    <dsp:sp modelId="{DE2A9299-DCA1-4379-80A8-CB256D4465BA}">
      <dsp:nvSpPr>
        <dsp:cNvPr id="0" name=""/>
        <dsp:cNvSpPr/>
      </dsp:nvSpPr>
      <dsp:spPr>
        <a:xfrm>
          <a:off x="-73433" y="2978914"/>
          <a:ext cx="1680572" cy="60659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101010"/>
              </a:solidFill>
              <a:latin typeface="Calibri"/>
              <a:cs typeface="Calibri"/>
            </a:rPr>
            <a:t>Investment</a:t>
          </a:r>
          <a:r>
            <a:rPr lang="en-US" sz="1600" kern="1200" spc="-44">
              <a:solidFill>
                <a:srgbClr val="101010"/>
              </a:solidFill>
              <a:latin typeface="Calibri"/>
              <a:cs typeface="Calibri"/>
            </a:rPr>
            <a:t> </a:t>
          </a:r>
          <a:r>
            <a:rPr lang="en-US" sz="1600" kern="1200">
              <a:solidFill>
                <a:srgbClr val="101010"/>
              </a:solidFill>
              <a:latin typeface="Calibri"/>
              <a:cs typeface="Calibri"/>
            </a:rPr>
            <a:t>Purchase</a:t>
          </a:r>
          <a:r>
            <a:rPr lang="en-US" sz="1600" kern="1200" spc="-40">
              <a:solidFill>
                <a:srgbClr val="101010"/>
              </a:solidFill>
              <a:latin typeface="Calibri"/>
              <a:cs typeface="Calibri"/>
            </a:rPr>
            <a:t> </a:t>
          </a:r>
          <a:r>
            <a:rPr lang="en-US" sz="1600" kern="1200">
              <a:solidFill>
                <a:srgbClr val="101010"/>
              </a:solidFill>
              <a:latin typeface="Calibri"/>
              <a:cs typeface="Calibri"/>
            </a:rPr>
            <a:t>and</a:t>
          </a:r>
          <a:r>
            <a:rPr lang="en-US" sz="1600" kern="1200" spc="-35">
              <a:solidFill>
                <a:srgbClr val="101010"/>
              </a:solidFill>
              <a:latin typeface="Calibri"/>
              <a:cs typeface="Calibri"/>
            </a:rPr>
            <a:t> </a:t>
          </a:r>
          <a:r>
            <a:rPr lang="en-US" sz="1600" kern="1200" spc="-9">
              <a:solidFill>
                <a:srgbClr val="101010"/>
              </a:solidFill>
              <a:latin typeface="Calibri"/>
              <a:cs typeface="Calibri"/>
            </a:rPr>
            <a:t>Payment</a:t>
          </a:r>
          <a:endParaRPr lang="en-US" sz="1600" kern="1200" dirty="0">
            <a:latin typeface="Calibri"/>
            <a:cs typeface="Calibri"/>
          </a:endParaRPr>
        </a:p>
      </dsp:txBody>
      <dsp:txXfrm>
        <a:off x="-43816" y="3008531"/>
        <a:ext cx="1621338" cy="576974"/>
      </dsp:txXfrm>
    </dsp:sp>
    <dsp:sp modelId="{CC2C6570-4C67-47A9-83B3-FAE2817D017C}">
      <dsp:nvSpPr>
        <dsp:cNvPr id="0" name=""/>
        <dsp:cNvSpPr/>
      </dsp:nvSpPr>
      <dsp:spPr>
        <a:xfrm>
          <a:off x="0" y="3585506"/>
          <a:ext cx="5334000" cy="58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spc="-18" dirty="0">
              <a:solidFill>
                <a:srgbClr val="101010"/>
              </a:solidFill>
              <a:latin typeface="Calibri"/>
              <a:cs typeface="Calibri"/>
            </a:rPr>
            <a:t>Trade</a:t>
          </a:r>
          <a:r>
            <a:rPr lang="en-US" sz="1600" kern="1200" spc="-22" dirty="0">
              <a:solidFill>
                <a:srgbClr val="101010"/>
              </a:solidFill>
              <a:latin typeface="Calibri"/>
              <a:cs typeface="Calibri"/>
            </a:rPr>
            <a:t> </a:t>
          </a:r>
          <a:r>
            <a:rPr lang="en-US" sz="1600" kern="1200" spc="-9" dirty="0">
              <a:solidFill>
                <a:srgbClr val="101010"/>
              </a:solidFill>
              <a:latin typeface="Calibri"/>
              <a:cs typeface="Calibri"/>
            </a:rPr>
            <a:t>ticket,</a:t>
          </a:r>
          <a:r>
            <a:rPr lang="en-US" sz="1600" kern="1200" spc="-26" dirty="0">
              <a:solidFill>
                <a:srgbClr val="101010"/>
              </a:solidFill>
              <a:latin typeface="Calibri"/>
              <a:cs typeface="Calibri"/>
            </a:rPr>
            <a:t> </a:t>
          </a:r>
          <a:r>
            <a:rPr lang="en-US" sz="1600" kern="1200" spc="-9" dirty="0">
              <a:solidFill>
                <a:srgbClr val="101010"/>
              </a:solidFill>
              <a:latin typeface="Calibri"/>
              <a:cs typeface="Calibri"/>
            </a:rPr>
            <a:t>custody</a:t>
          </a:r>
          <a:r>
            <a:rPr lang="en-US" sz="1600" kern="1200" spc="-26" dirty="0">
              <a:solidFill>
                <a:srgbClr val="101010"/>
              </a:solidFill>
              <a:latin typeface="Calibri"/>
              <a:cs typeface="Calibri"/>
            </a:rPr>
            <a:t> </a:t>
          </a:r>
          <a:r>
            <a:rPr lang="en-US" sz="1600" kern="1200" spc="-9" dirty="0">
              <a:solidFill>
                <a:srgbClr val="101010"/>
              </a:solidFill>
              <a:latin typeface="Calibri"/>
              <a:cs typeface="Calibri"/>
            </a:rPr>
            <a:t>statement,</a:t>
          </a:r>
          <a:r>
            <a:rPr lang="en-US" sz="1600" kern="1200" spc="-18" dirty="0">
              <a:solidFill>
                <a:srgbClr val="101010"/>
              </a:solidFill>
              <a:latin typeface="Calibri"/>
              <a:cs typeface="Calibri"/>
            </a:rPr>
            <a:t> </a:t>
          </a:r>
          <a:r>
            <a:rPr lang="en-US" sz="1600" kern="1200" spc="-9" dirty="0">
              <a:solidFill>
                <a:srgbClr val="101010"/>
              </a:solidFill>
              <a:latin typeface="Calibri"/>
              <a:cs typeface="Calibri"/>
            </a:rPr>
            <a:t>investment</a:t>
          </a:r>
          <a:r>
            <a:rPr lang="en-US" sz="1600" kern="1200" spc="-13" dirty="0">
              <a:solidFill>
                <a:srgbClr val="101010"/>
              </a:solidFill>
              <a:latin typeface="Calibri"/>
              <a:cs typeface="Calibri"/>
            </a:rPr>
            <a:t> </a:t>
          </a:r>
          <a:r>
            <a:rPr lang="en-US" sz="1600" kern="1200" spc="-9" dirty="0">
              <a:solidFill>
                <a:srgbClr val="101010"/>
              </a:solidFill>
              <a:latin typeface="Calibri"/>
              <a:cs typeface="Calibri"/>
            </a:rPr>
            <a:t>report</a:t>
          </a:r>
          <a:endParaRPr lang="en-US" sz="1600" kern="1200" dirty="0">
            <a:latin typeface="Calibri"/>
            <a:cs typeface="Calibri"/>
          </a:endParaRPr>
        </a:p>
      </dsp:txBody>
      <dsp:txXfrm>
        <a:off x="0" y="3585506"/>
        <a:ext cx="5334000" cy="580176"/>
      </dsp:txXfrm>
    </dsp:sp>
    <dsp:sp modelId="{1AC9EF65-3018-41A5-B772-E6ACE28A3BF8}">
      <dsp:nvSpPr>
        <dsp:cNvPr id="0" name=""/>
        <dsp:cNvSpPr/>
      </dsp:nvSpPr>
      <dsp:spPr>
        <a:xfrm>
          <a:off x="1386839" y="4190077"/>
          <a:ext cx="3947160" cy="48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a:solidFill>
                <a:srgbClr val="101010"/>
              </a:solidFill>
              <a:latin typeface="Calibri"/>
              <a:cs typeface="Calibri"/>
            </a:rPr>
            <a:t>Establishing</a:t>
          </a:r>
          <a:r>
            <a:rPr lang="en-US" sz="1600" kern="1200" spc="-49">
              <a:solidFill>
                <a:srgbClr val="101010"/>
              </a:solidFill>
              <a:latin typeface="Calibri"/>
              <a:cs typeface="Calibri"/>
            </a:rPr>
            <a:t> </a:t>
          </a:r>
          <a:r>
            <a:rPr lang="en-US" sz="1600" kern="1200">
              <a:solidFill>
                <a:srgbClr val="101010"/>
              </a:solidFill>
              <a:latin typeface="Calibri"/>
              <a:cs typeface="Calibri"/>
            </a:rPr>
            <a:t>and</a:t>
          </a:r>
          <a:r>
            <a:rPr lang="en-US" sz="1600" kern="1200" spc="-62">
              <a:solidFill>
                <a:srgbClr val="101010"/>
              </a:solidFill>
              <a:latin typeface="Calibri"/>
              <a:cs typeface="Calibri"/>
            </a:rPr>
            <a:t> </a:t>
          </a:r>
          <a:r>
            <a:rPr lang="en-US" sz="1600" kern="1200">
              <a:solidFill>
                <a:srgbClr val="101010"/>
              </a:solidFill>
              <a:latin typeface="Calibri"/>
              <a:cs typeface="Calibri"/>
            </a:rPr>
            <a:t>maintaining</a:t>
          </a:r>
          <a:r>
            <a:rPr lang="en-US" sz="1600" kern="1200" spc="-49">
              <a:solidFill>
                <a:srgbClr val="101010"/>
              </a:solidFill>
              <a:latin typeface="Calibri"/>
              <a:cs typeface="Calibri"/>
            </a:rPr>
            <a:t> </a:t>
          </a:r>
          <a:r>
            <a:rPr lang="en-US" sz="1600" kern="1200" spc="-9">
              <a:solidFill>
                <a:srgbClr val="101010"/>
              </a:solidFill>
              <a:latin typeface="Calibri"/>
              <a:cs typeface="Calibri"/>
            </a:rPr>
            <a:t>ownership</a:t>
          </a:r>
          <a:endParaRPr lang="en-US" sz="1600" kern="1200" dirty="0">
            <a:latin typeface="Calibri"/>
            <a:cs typeface="Calibri"/>
          </a:endParaRPr>
        </a:p>
      </dsp:txBody>
      <dsp:txXfrm>
        <a:off x="1386839" y="4190077"/>
        <a:ext cx="3947160" cy="487888"/>
      </dsp:txXfrm>
    </dsp:sp>
    <dsp:sp modelId="{FFD1C702-5F6C-415E-910B-31C2742F841B}">
      <dsp:nvSpPr>
        <dsp:cNvPr id="0" name=""/>
        <dsp:cNvSpPr/>
      </dsp:nvSpPr>
      <dsp:spPr>
        <a:xfrm>
          <a:off x="0" y="4190077"/>
          <a:ext cx="1386840" cy="4878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01010"/>
              </a:solidFill>
              <a:latin typeface="Calibri"/>
              <a:cs typeface="Calibri"/>
            </a:rPr>
            <a:t>Security</a:t>
          </a:r>
          <a:r>
            <a:rPr lang="en-US" sz="1600" kern="1200" spc="-22" dirty="0">
              <a:solidFill>
                <a:srgbClr val="101010"/>
              </a:solidFill>
              <a:latin typeface="Calibri"/>
              <a:cs typeface="Calibri"/>
            </a:rPr>
            <a:t> </a:t>
          </a:r>
          <a:r>
            <a:rPr lang="en-US" sz="1600" kern="1200" spc="-9" dirty="0">
              <a:solidFill>
                <a:srgbClr val="101010"/>
              </a:solidFill>
              <a:latin typeface="Calibri"/>
              <a:cs typeface="Calibri"/>
            </a:rPr>
            <a:t>Safekeeping</a:t>
          </a:r>
          <a:endParaRPr lang="en-US" sz="1600" kern="1200" dirty="0">
            <a:latin typeface="Calibri"/>
            <a:cs typeface="Calibri"/>
          </a:endParaRPr>
        </a:p>
      </dsp:txBody>
      <dsp:txXfrm>
        <a:off x="23821" y="4213898"/>
        <a:ext cx="1339198" cy="464067"/>
      </dsp:txXfrm>
    </dsp:sp>
    <dsp:sp modelId="{F5BCA8BC-80BE-4143-AD63-8CC105994B50}">
      <dsp:nvSpPr>
        <dsp:cNvPr id="0" name=""/>
        <dsp:cNvSpPr/>
      </dsp:nvSpPr>
      <dsp:spPr>
        <a:xfrm>
          <a:off x="0" y="4677966"/>
          <a:ext cx="5334000" cy="97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spc="-9">
              <a:solidFill>
                <a:srgbClr val="101010"/>
              </a:solidFill>
              <a:latin typeface="Calibri"/>
              <a:cs typeface="Calibri"/>
            </a:rPr>
            <a:t>Reconcile</a:t>
          </a:r>
          <a:r>
            <a:rPr lang="en-US" sz="1600" kern="1200" spc="-22">
              <a:solidFill>
                <a:srgbClr val="101010"/>
              </a:solidFill>
              <a:latin typeface="Calibri"/>
              <a:cs typeface="Calibri"/>
            </a:rPr>
            <a:t> </a:t>
          </a:r>
          <a:r>
            <a:rPr lang="en-US" sz="1600" kern="1200" spc="-9">
              <a:solidFill>
                <a:srgbClr val="101010"/>
              </a:solidFill>
              <a:latin typeface="Calibri"/>
              <a:cs typeface="Calibri"/>
            </a:rPr>
            <a:t>custody</a:t>
          </a:r>
          <a:r>
            <a:rPr lang="en-US" sz="1600" kern="1200" spc="-18">
              <a:solidFill>
                <a:srgbClr val="101010"/>
              </a:solidFill>
              <a:latin typeface="Calibri"/>
              <a:cs typeface="Calibri"/>
            </a:rPr>
            <a:t> </a:t>
          </a:r>
          <a:r>
            <a:rPr lang="en-US" sz="1600" kern="1200" spc="-9">
              <a:solidFill>
                <a:srgbClr val="101010"/>
              </a:solidFill>
              <a:latin typeface="Calibri"/>
              <a:cs typeface="Calibri"/>
            </a:rPr>
            <a:t>statements </a:t>
          </a:r>
          <a:r>
            <a:rPr lang="en-US" sz="1600" kern="1200">
              <a:solidFill>
                <a:srgbClr val="101010"/>
              </a:solidFill>
              <a:latin typeface="Calibri"/>
              <a:cs typeface="Calibri"/>
            </a:rPr>
            <a:t>and</a:t>
          </a:r>
          <a:r>
            <a:rPr lang="en-US" sz="1600" kern="1200" spc="-22">
              <a:solidFill>
                <a:srgbClr val="101010"/>
              </a:solidFill>
              <a:latin typeface="Calibri"/>
              <a:cs typeface="Calibri"/>
            </a:rPr>
            <a:t> </a:t>
          </a:r>
          <a:r>
            <a:rPr lang="en-US" sz="1600" kern="1200">
              <a:solidFill>
                <a:srgbClr val="101010"/>
              </a:solidFill>
              <a:latin typeface="Calibri"/>
              <a:cs typeface="Calibri"/>
            </a:rPr>
            <a:t>other</a:t>
          </a:r>
          <a:r>
            <a:rPr lang="en-US" sz="1600" kern="1200" spc="-18">
              <a:solidFill>
                <a:srgbClr val="101010"/>
              </a:solidFill>
              <a:latin typeface="Calibri"/>
              <a:cs typeface="Calibri"/>
            </a:rPr>
            <a:t> </a:t>
          </a:r>
          <a:r>
            <a:rPr lang="en-US" sz="1600" kern="1200" spc="-9">
              <a:solidFill>
                <a:srgbClr val="101010"/>
              </a:solidFill>
              <a:latin typeface="Calibri"/>
              <a:cs typeface="Calibri"/>
            </a:rPr>
            <a:t>internal/external</a:t>
          </a:r>
          <a:r>
            <a:rPr lang="en-US" sz="1600" kern="1200" spc="-13">
              <a:solidFill>
                <a:srgbClr val="101010"/>
              </a:solidFill>
              <a:latin typeface="Calibri"/>
              <a:cs typeface="Calibri"/>
            </a:rPr>
            <a:t> </a:t>
          </a:r>
          <a:r>
            <a:rPr lang="en-US" sz="1600" kern="1200" spc="-9">
              <a:solidFill>
                <a:srgbClr val="101010"/>
              </a:solidFill>
              <a:latin typeface="Calibri"/>
              <a:cs typeface="Calibri"/>
            </a:rPr>
            <a:t>reports</a:t>
          </a:r>
          <a:endParaRPr lang="en-US" sz="1600" kern="1200" dirty="0">
            <a:latin typeface="Calibri"/>
            <a:cs typeface="Calibri"/>
          </a:endParaRPr>
        </a:p>
      </dsp:txBody>
      <dsp:txXfrm>
        <a:off x="0" y="4677966"/>
        <a:ext cx="5334000" cy="975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BFAC4-FF5D-4944-8A4D-25E4D0207D2A}">
      <dsp:nvSpPr>
        <dsp:cNvPr id="0" name=""/>
        <dsp:cNvSpPr/>
      </dsp:nvSpPr>
      <dsp:spPr>
        <a:xfrm>
          <a:off x="0" y="685801"/>
          <a:ext cx="7655834"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29670-175B-4076-A333-42C9CCB9BA2A}">
      <dsp:nvSpPr>
        <dsp:cNvPr id="0" name=""/>
        <dsp:cNvSpPr/>
      </dsp:nvSpPr>
      <dsp:spPr>
        <a:xfrm>
          <a:off x="373418" y="946403"/>
          <a:ext cx="678942" cy="678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58F62-390B-4810-9AF7-88279C91BAC3}">
      <dsp:nvSpPr>
        <dsp:cNvPr id="0" name=""/>
        <dsp:cNvSpPr/>
      </dsp:nvSpPr>
      <dsp:spPr>
        <a:xfrm>
          <a:off x="1425778" y="668654"/>
          <a:ext cx="344512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844550">
            <a:lnSpc>
              <a:spcPct val="100000"/>
            </a:lnSpc>
            <a:spcBef>
              <a:spcPct val="0"/>
            </a:spcBef>
            <a:spcAft>
              <a:spcPct val="35000"/>
            </a:spcAft>
            <a:buNone/>
          </a:pPr>
          <a:r>
            <a:rPr lang="en-US" sz="1900" kern="1200"/>
            <a:t>Internal control is a process.</a:t>
          </a:r>
        </a:p>
      </dsp:txBody>
      <dsp:txXfrm>
        <a:off x="1425778" y="668654"/>
        <a:ext cx="3445125" cy="1234440"/>
      </dsp:txXfrm>
    </dsp:sp>
    <dsp:sp modelId="{EE8813C6-598D-4F76-A4B7-86E9ED18F230}">
      <dsp:nvSpPr>
        <dsp:cNvPr id="0" name=""/>
        <dsp:cNvSpPr/>
      </dsp:nvSpPr>
      <dsp:spPr>
        <a:xfrm>
          <a:off x="4870903" y="668654"/>
          <a:ext cx="2784930"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100000"/>
            </a:lnSpc>
            <a:spcBef>
              <a:spcPct val="0"/>
            </a:spcBef>
            <a:spcAft>
              <a:spcPct val="35000"/>
            </a:spcAft>
            <a:buNone/>
          </a:pPr>
          <a:r>
            <a:rPr lang="en-US" sz="1400" kern="1200"/>
            <a:t>Dynamic – ongoing and active</a:t>
          </a:r>
        </a:p>
        <a:p>
          <a:pPr marL="0" lvl="0" indent="0" algn="l" defTabSz="622300">
            <a:lnSpc>
              <a:spcPct val="100000"/>
            </a:lnSpc>
            <a:spcBef>
              <a:spcPct val="0"/>
            </a:spcBef>
            <a:spcAft>
              <a:spcPct val="35000"/>
            </a:spcAft>
            <a:buNone/>
          </a:pPr>
          <a:r>
            <a:rPr lang="en-US" sz="1400" kern="1200"/>
            <a:t>Iterative</a:t>
          </a:r>
        </a:p>
      </dsp:txBody>
      <dsp:txXfrm>
        <a:off x="4870903" y="668654"/>
        <a:ext cx="2784930" cy="1234440"/>
      </dsp:txXfrm>
    </dsp:sp>
    <dsp:sp modelId="{4C3038B9-E6AF-4BED-A3DE-13A77DB1A621}">
      <dsp:nvSpPr>
        <dsp:cNvPr id="0" name=""/>
        <dsp:cNvSpPr/>
      </dsp:nvSpPr>
      <dsp:spPr>
        <a:xfrm>
          <a:off x="0" y="2211705"/>
          <a:ext cx="7655834"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22DCA-8E02-45E3-9EDC-2B166720E0A7}">
      <dsp:nvSpPr>
        <dsp:cNvPr id="0" name=""/>
        <dsp:cNvSpPr/>
      </dsp:nvSpPr>
      <dsp:spPr>
        <a:xfrm>
          <a:off x="373418" y="2489454"/>
          <a:ext cx="678942" cy="678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AC0A55-0F20-453A-A792-51C268664349}">
      <dsp:nvSpPr>
        <dsp:cNvPr id="0" name=""/>
        <dsp:cNvSpPr/>
      </dsp:nvSpPr>
      <dsp:spPr>
        <a:xfrm>
          <a:off x="1425778" y="2211705"/>
          <a:ext cx="623005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844550">
            <a:lnSpc>
              <a:spcPct val="100000"/>
            </a:lnSpc>
            <a:spcBef>
              <a:spcPct val="0"/>
            </a:spcBef>
            <a:spcAft>
              <a:spcPct val="35000"/>
            </a:spcAft>
            <a:buNone/>
          </a:pPr>
          <a:r>
            <a:rPr lang="en-US" sz="1900" kern="1200"/>
            <a:t>Each process is defined and implemented by a set of </a:t>
          </a:r>
          <a:r>
            <a:rPr lang="en-US" sz="1900" u="sng" kern="1200">
              <a:uFillTx/>
            </a:rPr>
            <a:t>policies and procedures</a:t>
          </a:r>
          <a:r>
            <a:rPr lang="en-US" sz="1900" kern="1200"/>
            <a:t>‐ a series of ongoing actions and activities that occur throughout the organization.</a:t>
          </a:r>
        </a:p>
      </dsp:txBody>
      <dsp:txXfrm>
        <a:off x="1425778" y="2211705"/>
        <a:ext cx="6230055" cy="123444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4830F-0450-4749-9A5C-D75684AA31F8}">
      <dsp:nvSpPr>
        <dsp:cNvPr id="0" name=""/>
        <dsp:cNvSpPr/>
      </dsp:nvSpPr>
      <dsp:spPr>
        <a:xfrm rot="5400000">
          <a:off x="4571685" y="-868532"/>
          <a:ext cx="3291840" cy="58518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The safety of all funds</a:t>
          </a:r>
        </a:p>
        <a:p>
          <a:pPr marL="171450" lvl="1" indent="-171450" algn="l" defTabSz="844550">
            <a:lnSpc>
              <a:spcPct val="90000"/>
            </a:lnSpc>
            <a:spcBef>
              <a:spcPct val="0"/>
            </a:spcBef>
            <a:spcAft>
              <a:spcPct val="15000"/>
            </a:spcAft>
            <a:buChar char="•"/>
          </a:pPr>
          <a:r>
            <a:rPr lang="en-US" sz="1900" kern="1200"/>
            <a:t>The timeliness of recording the receipt of all funds</a:t>
          </a:r>
        </a:p>
        <a:p>
          <a:pPr marL="171450" lvl="1" indent="-171450" algn="l" defTabSz="844550">
            <a:lnSpc>
              <a:spcPct val="90000"/>
            </a:lnSpc>
            <a:spcBef>
              <a:spcPct val="0"/>
            </a:spcBef>
            <a:spcAft>
              <a:spcPct val="15000"/>
            </a:spcAft>
            <a:buChar char="•"/>
          </a:pPr>
          <a:r>
            <a:rPr lang="en-US" sz="1900" kern="1200"/>
            <a:t>That assignment of duties complies with separation of duties guidelines</a:t>
          </a:r>
        </a:p>
        <a:p>
          <a:pPr marL="171450" lvl="1" indent="-171450" algn="l" defTabSz="844550">
            <a:lnSpc>
              <a:spcPct val="90000"/>
            </a:lnSpc>
            <a:spcBef>
              <a:spcPct val="0"/>
            </a:spcBef>
            <a:spcAft>
              <a:spcPct val="15000"/>
            </a:spcAft>
            <a:buChar char="•"/>
          </a:pPr>
          <a:r>
            <a:rPr lang="en-US" sz="1900" kern="1200"/>
            <a:t>That reconciliations are completed and reviewed on a monthly schedule</a:t>
          </a:r>
        </a:p>
        <a:p>
          <a:pPr marL="171450" lvl="1" indent="-171450" algn="l" defTabSz="844550">
            <a:lnSpc>
              <a:spcPct val="90000"/>
            </a:lnSpc>
            <a:spcBef>
              <a:spcPct val="0"/>
            </a:spcBef>
            <a:spcAft>
              <a:spcPct val="15000"/>
            </a:spcAft>
            <a:buChar char="•"/>
          </a:pPr>
          <a:r>
            <a:rPr lang="en-US" sz="1900" kern="1200"/>
            <a:t>A sound audit trail and adequate documentation are created</a:t>
          </a:r>
        </a:p>
      </dsp:txBody>
      <dsp:txXfrm rot="-5400000">
        <a:off x="3291673" y="572174"/>
        <a:ext cx="5691170" cy="2970452"/>
      </dsp:txXfrm>
    </dsp:sp>
    <dsp:sp modelId="{F082831D-0D64-466F-BF13-6F00FB9A8E11}">
      <dsp:nvSpPr>
        <dsp:cNvPr id="0" name=""/>
        <dsp:cNvSpPr/>
      </dsp:nvSpPr>
      <dsp:spPr>
        <a:xfrm>
          <a:off x="0" y="0"/>
          <a:ext cx="3291673" cy="41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Internal controls specifically ensure:</a:t>
          </a:r>
        </a:p>
      </dsp:txBody>
      <dsp:txXfrm>
        <a:off x="160686" y="160686"/>
        <a:ext cx="2970301" cy="379342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64CD7-253B-4733-B375-F8FDBE5A0832}">
      <dsp:nvSpPr>
        <dsp:cNvPr id="0" name=""/>
        <dsp:cNvSpPr/>
      </dsp:nvSpPr>
      <dsp:spPr>
        <a:xfrm>
          <a:off x="0" y="133320"/>
          <a:ext cx="9829802" cy="1111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Although control activity procedures are not intended to increase staffing levels, acceptable procedures are to be established and followed which may require changes in existing workloads and/or additional staff position(s).</a:t>
          </a:r>
        </a:p>
      </dsp:txBody>
      <dsp:txXfrm>
        <a:off x="54259" y="187579"/>
        <a:ext cx="9721284" cy="1002982"/>
      </dsp:txXfrm>
    </dsp:sp>
    <dsp:sp modelId="{C5FD562B-3E30-4AEE-B969-3033FD376587}">
      <dsp:nvSpPr>
        <dsp:cNvPr id="0" name=""/>
        <dsp:cNvSpPr/>
      </dsp:nvSpPr>
      <dsp:spPr>
        <a:xfrm>
          <a:off x="0" y="1299540"/>
          <a:ext cx="9829802" cy="1111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periodic thorough internal review of control activities may identify policies and procedures that are no longer required.</a:t>
          </a:r>
        </a:p>
      </dsp:txBody>
      <dsp:txXfrm>
        <a:off x="54259" y="1353799"/>
        <a:ext cx="9721284" cy="1002982"/>
      </dsp:txXfrm>
    </dsp:sp>
    <dsp:sp modelId="{BF38C018-AAFE-4470-8BA3-5BB0092BC40F}">
      <dsp:nvSpPr>
        <dsp:cNvPr id="0" name=""/>
        <dsp:cNvSpPr/>
      </dsp:nvSpPr>
      <dsp:spPr>
        <a:xfrm>
          <a:off x="0" y="2465760"/>
          <a:ext cx="9829802" cy="1111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Small to medium size operations may not be able to institute internal control procedures on the same level as larger, more complex agencies.</a:t>
          </a:r>
        </a:p>
      </dsp:txBody>
      <dsp:txXfrm>
        <a:off x="54259" y="2520019"/>
        <a:ext cx="9721284" cy="1002982"/>
      </dsp:txXfrm>
    </dsp:sp>
    <dsp:sp modelId="{3A476D2B-5CB0-4280-B5B5-64DDF71E5030}">
      <dsp:nvSpPr>
        <dsp:cNvPr id="0" name=""/>
        <dsp:cNvSpPr/>
      </dsp:nvSpPr>
      <dsp:spPr>
        <a:xfrm>
          <a:off x="0" y="3631980"/>
          <a:ext cx="9829802" cy="1111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 cases where staffing limitations may prohibit or restrict the appropriate segregation of duties, management must either have more active oversight of operations or utilize personnel from other units to the extent possible as compensating controls.</a:t>
          </a:r>
        </a:p>
      </dsp:txBody>
      <dsp:txXfrm>
        <a:off x="54259" y="3686239"/>
        <a:ext cx="9721284" cy="100298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5341F-4FD1-4084-AC45-7C3B52C53157}">
      <dsp:nvSpPr>
        <dsp:cNvPr id="0" name=""/>
        <dsp:cNvSpPr/>
      </dsp:nvSpPr>
      <dsp:spPr>
        <a:xfrm>
          <a:off x="0" y="2062"/>
          <a:ext cx="10363200" cy="692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Segregate</a:t>
          </a:r>
        </a:p>
      </dsp:txBody>
      <dsp:txXfrm>
        <a:off x="33812" y="35874"/>
        <a:ext cx="10295576" cy="625016"/>
      </dsp:txXfrm>
    </dsp:sp>
    <dsp:sp modelId="{0B34F089-0D9A-40C3-945A-5F9DB241FBE4}">
      <dsp:nvSpPr>
        <dsp:cNvPr id="0" name=""/>
        <dsp:cNvSpPr/>
      </dsp:nvSpPr>
      <dsp:spPr>
        <a:xfrm>
          <a:off x="0" y="694702"/>
          <a:ext cx="10363200" cy="141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Segregate incompatible duties – duties where someone is able to both commit an irregularity and then conceal it:</a:t>
          </a:r>
        </a:p>
        <a:p>
          <a:pPr marL="342900" lvl="2" indent="-171450" algn="l" defTabSz="711200">
            <a:lnSpc>
              <a:spcPct val="90000"/>
            </a:lnSpc>
            <a:spcBef>
              <a:spcPct val="0"/>
            </a:spcBef>
            <a:spcAft>
              <a:spcPct val="20000"/>
            </a:spcAft>
            <a:buChar char="•"/>
          </a:pPr>
          <a:r>
            <a:rPr lang="en-US" sz="1600" kern="1200" dirty="0"/>
            <a:t>Authorize a transaction</a:t>
          </a:r>
        </a:p>
        <a:p>
          <a:pPr marL="342900" lvl="2" indent="-171450" algn="l" defTabSz="711200">
            <a:lnSpc>
              <a:spcPct val="90000"/>
            </a:lnSpc>
            <a:spcBef>
              <a:spcPct val="0"/>
            </a:spcBef>
            <a:spcAft>
              <a:spcPct val="20000"/>
            </a:spcAft>
            <a:buChar char="•"/>
          </a:pPr>
          <a:r>
            <a:rPr lang="en-US" sz="1600" kern="1200"/>
            <a:t>Record the transaction</a:t>
          </a:r>
        </a:p>
        <a:p>
          <a:pPr marL="342900" lvl="2" indent="-171450" algn="l" defTabSz="711200">
            <a:lnSpc>
              <a:spcPct val="90000"/>
            </a:lnSpc>
            <a:spcBef>
              <a:spcPct val="0"/>
            </a:spcBef>
            <a:spcAft>
              <a:spcPct val="20000"/>
            </a:spcAft>
            <a:buChar char="•"/>
          </a:pPr>
          <a:r>
            <a:rPr lang="en-US" sz="1600" kern="1200"/>
            <a:t>Maintain custody of the asset resulting from the transaction</a:t>
          </a:r>
        </a:p>
      </dsp:txBody>
      <dsp:txXfrm>
        <a:off x="0" y="694702"/>
        <a:ext cx="10363200" cy="1416915"/>
      </dsp:txXfrm>
    </dsp:sp>
    <dsp:sp modelId="{68D8B25B-2B27-46B2-81EB-0897AE1A664B}">
      <dsp:nvSpPr>
        <dsp:cNvPr id="0" name=""/>
        <dsp:cNvSpPr/>
      </dsp:nvSpPr>
      <dsp:spPr>
        <a:xfrm>
          <a:off x="0" y="2111617"/>
          <a:ext cx="10363200" cy="692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Provide</a:t>
          </a:r>
        </a:p>
      </dsp:txBody>
      <dsp:txXfrm>
        <a:off x="33812" y="2145429"/>
        <a:ext cx="10295576" cy="625016"/>
      </dsp:txXfrm>
    </dsp:sp>
    <dsp:sp modelId="{65B880BB-07A5-4E47-80D8-74415F4BF354}">
      <dsp:nvSpPr>
        <dsp:cNvPr id="0" name=""/>
        <dsp:cNvSpPr/>
      </dsp:nvSpPr>
      <dsp:spPr>
        <a:xfrm>
          <a:off x="0" y="2804257"/>
          <a:ext cx="103632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Provide compensating controls when segregation not possible – vacation, periodic rotation of duties, have someone else do the job and see if there is any noticeable change.</a:t>
          </a:r>
        </a:p>
      </dsp:txBody>
      <dsp:txXfrm>
        <a:off x="0" y="2804257"/>
        <a:ext cx="10363200" cy="612720"/>
      </dsp:txXfrm>
    </dsp:sp>
    <dsp:sp modelId="{2687599C-DAA4-459A-99E5-4997E51924B5}">
      <dsp:nvSpPr>
        <dsp:cNvPr id="0" name=""/>
        <dsp:cNvSpPr/>
      </dsp:nvSpPr>
      <dsp:spPr>
        <a:xfrm>
          <a:off x="0" y="3416977"/>
          <a:ext cx="10363200" cy="692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Appoint</a:t>
          </a:r>
        </a:p>
      </dsp:txBody>
      <dsp:txXfrm>
        <a:off x="33812" y="3450789"/>
        <a:ext cx="10295576" cy="625016"/>
      </dsp:txXfrm>
    </dsp:sp>
    <dsp:sp modelId="{46FD339E-6A51-4A5B-A3D3-9C80758992E3}">
      <dsp:nvSpPr>
        <dsp:cNvPr id="0" name=""/>
        <dsp:cNvSpPr/>
      </dsp:nvSpPr>
      <dsp:spPr>
        <a:xfrm>
          <a:off x="0" y="4109617"/>
          <a:ext cx="103632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Appoint a Deputy</a:t>
          </a:r>
        </a:p>
        <a:p>
          <a:pPr marL="171450" lvl="1" indent="-171450" algn="l" defTabSz="711200">
            <a:lnSpc>
              <a:spcPct val="90000"/>
            </a:lnSpc>
            <a:spcBef>
              <a:spcPct val="0"/>
            </a:spcBef>
            <a:spcAft>
              <a:spcPct val="20000"/>
            </a:spcAft>
            <a:buChar char="•"/>
          </a:pPr>
          <a:r>
            <a:rPr lang="en-US" sz="1600" kern="1200" dirty="0"/>
            <a:t>Cross train an alternate  </a:t>
          </a:r>
        </a:p>
      </dsp:txBody>
      <dsp:txXfrm>
        <a:off x="0" y="4109617"/>
        <a:ext cx="10363200" cy="6127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AFC17-EF5A-4550-BE50-A314BEE36876}">
      <dsp:nvSpPr>
        <dsp:cNvPr id="0" name=""/>
        <dsp:cNvSpPr/>
      </dsp:nvSpPr>
      <dsp:spPr>
        <a:xfrm>
          <a:off x="0" y="430552"/>
          <a:ext cx="115824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7137A-EC1E-4F87-A572-C0E3862714D3}">
      <dsp:nvSpPr>
        <dsp:cNvPr id="0" name=""/>
        <dsp:cNvSpPr/>
      </dsp:nvSpPr>
      <dsp:spPr>
        <a:xfrm>
          <a:off x="579120" y="91072"/>
          <a:ext cx="8107680" cy="6789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889000">
            <a:lnSpc>
              <a:spcPct val="90000"/>
            </a:lnSpc>
            <a:spcBef>
              <a:spcPct val="0"/>
            </a:spcBef>
            <a:spcAft>
              <a:spcPct val="35000"/>
            </a:spcAft>
            <a:buNone/>
          </a:pPr>
          <a:r>
            <a:rPr lang="en-US" sz="2000" kern="1200"/>
            <a:t>A manager/dept head may perform a high level of review of detailed transaction reports</a:t>
          </a:r>
        </a:p>
      </dsp:txBody>
      <dsp:txXfrm>
        <a:off x="612264" y="124216"/>
        <a:ext cx="8041392" cy="612672"/>
      </dsp:txXfrm>
    </dsp:sp>
    <dsp:sp modelId="{016C94C1-FD4F-41F8-9D87-72D8C23FE832}">
      <dsp:nvSpPr>
        <dsp:cNvPr id="0" name=""/>
        <dsp:cNvSpPr/>
      </dsp:nvSpPr>
      <dsp:spPr>
        <a:xfrm>
          <a:off x="0" y="1848517"/>
          <a:ext cx="115824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9CFD7-7733-4938-9953-53D2B1FC0196}">
      <dsp:nvSpPr>
        <dsp:cNvPr id="0" name=""/>
        <dsp:cNvSpPr/>
      </dsp:nvSpPr>
      <dsp:spPr>
        <a:xfrm>
          <a:off x="579120" y="1134352"/>
          <a:ext cx="8107680" cy="105364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889000">
            <a:lnSpc>
              <a:spcPct val="90000"/>
            </a:lnSpc>
            <a:spcBef>
              <a:spcPct val="0"/>
            </a:spcBef>
            <a:spcAft>
              <a:spcPct val="35000"/>
            </a:spcAft>
            <a:buNone/>
          </a:pPr>
          <a:r>
            <a:rPr lang="en-US" sz="2000" kern="1200" dirty="0"/>
            <a:t>A manager may periodically sample transactions and request supporting documentation to ensure the transactions are complete, appropriate, and accurate.</a:t>
          </a:r>
        </a:p>
      </dsp:txBody>
      <dsp:txXfrm>
        <a:off x="630555" y="1185787"/>
        <a:ext cx="8004810" cy="950774"/>
      </dsp:txXfrm>
    </dsp:sp>
    <dsp:sp modelId="{829CC952-6087-4EF9-85F0-30176DAE9EDB}">
      <dsp:nvSpPr>
        <dsp:cNvPr id="0" name=""/>
        <dsp:cNvSpPr/>
      </dsp:nvSpPr>
      <dsp:spPr>
        <a:xfrm>
          <a:off x="0" y="2891797"/>
          <a:ext cx="11582400" cy="12316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For instance,  two departments within a municipality may share responsibility to review each others reconciliations.</a:t>
          </a:r>
        </a:p>
      </dsp:txBody>
      <dsp:txXfrm>
        <a:off x="0" y="2891797"/>
        <a:ext cx="11582400" cy="1231650"/>
      </dsp:txXfrm>
    </dsp:sp>
    <dsp:sp modelId="{C3A036AF-45F2-4A1F-AD46-261EBCE8ED1C}">
      <dsp:nvSpPr>
        <dsp:cNvPr id="0" name=""/>
        <dsp:cNvSpPr/>
      </dsp:nvSpPr>
      <dsp:spPr>
        <a:xfrm>
          <a:off x="579120" y="2552317"/>
          <a:ext cx="8107680" cy="6789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889000">
            <a:lnSpc>
              <a:spcPct val="90000"/>
            </a:lnSpc>
            <a:spcBef>
              <a:spcPct val="0"/>
            </a:spcBef>
            <a:spcAft>
              <a:spcPct val="35000"/>
            </a:spcAft>
            <a:buNone/>
          </a:pPr>
          <a:r>
            <a:rPr lang="en-US" sz="2000" kern="1200"/>
            <a:t>Someone from an another area may perform an external review of a reconciliation. </a:t>
          </a:r>
        </a:p>
      </dsp:txBody>
      <dsp:txXfrm>
        <a:off x="612264" y="2585461"/>
        <a:ext cx="8041392" cy="612672"/>
      </dsp:txXfrm>
    </dsp:sp>
    <dsp:sp modelId="{4A6AD59E-68A3-4AD8-A670-DA0B6E75C6B9}">
      <dsp:nvSpPr>
        <dsp:cNvPr id="0" name=""/>
        <dsp:cNvSpPr/>
      </dsp:nvSpPr>
      <dsp:spPr>
        <a:xfrm>
          <a:off x="0" y="4587127"/>
          <a:ext cx="115824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43FDD-F36A-496D-B505-28415FE033CE}">
      <dsp:nvSpPr>
        <dsp:cNvPr id="0" name=""/>
        <dsp:cNvSpPr/>
      </dsp:nvSpPr>
      <dsp:spPr>
        <a:xfrm>
          <a:off x="579120" y="4247647"/>
          <a:ext cx="8107680" cy="6789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889000">
            <a:lnSpc>
              <a:spcPct val="90000"/>
            </a:lnSpc>
            <a:spcBef>
              <a:spcPct val="0"/>
            </a:spcBef>
            <a:spcAft>
              <a:spcPct val="35000"/>
            </a:spcAft>
            <a:buNone/>
          </a:pPr>
          <a:r>
            <a:rPr lang="en-US" sz="2000" kern="1200"/>
            <a:t>Some local governments have a centralized collections and/or financial services department</a:t>
          </a:r>
        </a:p>
      </dsp:txBody>
      <dsp:txXfrm>
        <a:off x="612264" y="4280791"/>
        <a:ext cx="8041392" cy="61267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A8A46-6FF7-45F4-80F0-47271AD9EC8B}">
      <dsp:nvSpPr>
        <dsp:cNvPr id="0" name=""/>
        <dsp:cNvSpPr/>
      </dsp:nvSpPr>
      <dsp:spPr>
        <a:xfrm>
          <a:off x="1350035" y="353"/>
          <a:ext cx="3585563" cy="18141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30FAA-FB79-4A70-B4D5-30BBD7749F75}">
      <dsp:nvSpPr>
        <dsp:cNvPr id="0" name=""/>
        <dsp:cNvSpPr/>
      </dsp:nvSpPr>
      <dsp:spPr>
        <a:xfrm>
          <a:off x="1670649" y="304937"/>
          <a:ext cx="3585563" cy="18141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What should you reconcile ? </a:t>
          </a:r>
        </a:p>
      </dsp:txBody>
      <dsp:txXfrm>
        <a:off x="1723783" y="358071"/>
        <a:ext cx="3479295" cy="1707850"/>
      </dsp:txXfrm>
    </dsp:sp>
    <dsp:sp modelId="{9CE24DB1-193A-4C62-A226-08A0DFF2183D}">
      <dsp:nvSpPr>
        <dsp:cNvPr id="0" name=""/>
        <dsp:cNvSpPr/>
      </dsp:nvSpPr>
      <dsp:spPr>
        <a:xfrm>
          <a:off x="5576828" y="353"/>
          <a:ext cx="2885533" cy="1832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98B4E-F251-49B6-B061-2CFB7B2C18B3}">
      <dsp:nvSpPr>
        <dsp:cNvPr id="0" name=""/>
        <dsp:cNvSpPr/>
      </dsp:nvSpPr>
      <dsp:spPr>
        <a:xfrm>
          <a:off x="5897443" y="304937"/>
          <a:ext cx="2885533" cy="18323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Who should reconcile?</a:t>
          </a:r>
        </a:p>
      </dsp:txBody>
      <dsp:txXfrm>
        <a:off x="5951110" y="358604"/>
        <a:ext cx="2778199" cy="172497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293D5-9E1C-4C51-8E8A-CEF5DA626156}">
      <dsp:nvSpPr>
        <dsp:cNvPr id="0" name=""/>
        <dsp:cNvSpPr/>
      </dsp:nvSpPr>
      <dsp:spPr>
        <a:xfrm>
          <a:off x="0" y="32062"/>
          <a:ext cx="5577840" cy="829237"/>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Documentation is essential for an effective internal controls program in the investment function</a:t>
          </a:r>
        </a:p>
      </dsp:txBody>
      <dsp:txXfrm>
        <a:off x="40480" y="72542"/>
        <a:ext cx="5496880" cy="748277"/>
      </dsp:txXfrm>
    </dsp:sp>
    <dsp:sp modelId="{0F83F8DD-8C9A-4F84-AFCC-718B1C0075D4}">
      <dsp:nvSpPr>
        <dsp:cNvPr id="0" name=""/>
        <dsp:cNvSpPr/>
      </dsp:nvSpPr>
      <dsp:spPr>
        <a:xfrm>
          <a:off x="0" y="901620"/>
          <a:ext cx="5577840" cy="829237"/>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Every transaction should be documented with a confirmation from the broker, the custodian and should include specific detail including</a:t>
          </a:r>
        </a:p>
      </dsp:txBody>
      <dsp:txXfrm>
        <a:off x="40480" y="942100"/>
        <a:ext cx="5496880" cy="748277"/>
      </dsp:txXfrm>
    </dsp:sp>
    <dsp:sp modelId="{FD37801E-062D-4003-B707-8DF70CC50E1A}">
      <dsp:nvSpPr>
        <dsp:cNvPr id="0" name=""/>
        <dsp:cNvSpPr/>
      </dsp:nvSpPr>
      <dsp:spPr>
        <a:xfrm>
          <a:off x="0" y="1730857"/>
          <a:ext cx="5577840"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Date of transaction</a:t>
          </a:r>
        </a:p>
        <a:p>
          <a:pPr marL="57150" lvl="1" indent="-57150" algn="l" defTabSz="488950">
            <a:lnSpc>
              <a:spcPct val="90000"/>
            </a:lnSpc>
            <a:spcBef>
              <a:spcPct val="0"/>
            </a:spcBef>
            <a:spcAft>
              <a:spcPct val="20000"/>
            </a:spcAft>
            <a:buChar char="•"/>
          </a:pPr>
          <a:r>
            <a:rPr lang="en-US" sz="1100" kern="1200"/>
            <a:t>Buy/Sell</a:t>
          </a:r>
        </a:p>
        <a:p>
          <a:pPr marL="57150" lvl="1" indent="-57150" algn="l" defTabSz="488950">
            <a:lnSpc>
              <a:spcPct val="90000"/>
            </a:lnSpc>
            <a:spcBef>
              <a:spcPct val="0"/>
            </a:spcBef>
            <a:spcAft>
              <a:spcPct val="20000"/>
            </a:spcAft>
            <a:buChar char="•"/>
          </a:pPr>
          <a:r>
            <a:rPr lang="en-US" sz="1100" kern="1200"/>
            <a:t>Broker/Dealer</a:t>
          </a:r>
        </a:p>
        <a:p>
          <a:pPr marL="57150" lvl="1" indent="-57150" algn="l" defTabSz="488950">
            <a:lnSpc>
              <a:spcPct val="90000"/>
            </a:lnSpc>
            <a:spcBef>
              <a:spcPct val="0"/>
            </a:spcBef>
            <a:spcAft>
              <a:spcPct val="20000"/>
            </a:spcAft>
            <a:buChar char="•"/>
          </a:pPr>
          <a:r>
            <a:rPr lang="en-US" sz="1100" kern="1200"/>
            <a:t>Competitive Bid quotes when appropriate</a:t>
          </a:r>
        </a:p>
        <a:p>
          <a:pPr marL="57150" lvl="1" indent="-57150" algn="l" defTabSz="488950">
            <a:lnSpc>
              <a:spcPct val="90000"/>
            </a:lnSpc>
            <a:spcBef>
              <a:spcPct val="0"/>
            </a:spcBef>
            <a:spcAft>
              <a:spcPct val="20000"/>
            </a:spcAft>
            <a:buChar char="•"/>
          </a:pPr>
          <a:r>
            <a:rPr lang="en-US" sz="1100" kern="1200"/>
            <a:t>Account number name</a:t>
          </a:r>
        </a:p>
        <a:p>
          <a:pPr marL="57150" lvl="1" indent="-57150" algn="l" defTabSz="488950">
            <a:lnSpc>
              <a:spcPct val="90000"/>
            </a:lnSpc>
            <a:spcBef>
              <a:spcPct val="0"/>
            </a:spcBef>
            <a:spcAft>
              <a:spcPct val="20000"/>
            </a:spcAft>
            <a:buChar char="•"/>
          </a:pPr>
          <a:r>
            <a:rPr lang="en-US" sz="1100" kern="1200"/>
            <a:t>Wire transfer instructions (limited internal control)</a:t>
          </a:r>
        </a:p>
        <a:p>
          <a:pPr marL="57150" lvl="1" indent="-57150" algn="l" defTabSz="488950">
            <a:lnSpc>
              <a:spcPct val="90000"/>
            </a:lnSpc>
            <a:spcBef>
              <a:spcPct val="0"/>
            </a:spcBef>
            <a:spcAft>
              <a:spcPct val="20000"/>
            </a:spcAft>
            <a:buChar char="•"/>
          </a:pPr>
          <a:r>
            <a:rPr lang="en-US" sz="1100" kern="1200"/>
            <a:t>Security Description</a:t>
          </a:r>
        </a:p>
        <a:p>
          <a:pPr marL="57150" lvl="1" indent="-57150" algn="l" defTabSz="488950">
            <a:lnSpc>
              <a:spcPct val="90000"/>
            </a:lnSpc>
            <a:spcBef>
              <a:spcPct val="0"/>
            </a:spcBef>
            <a:spcAft>
              <a:spcPct val="20000"/>
            </a:spcAft>
            <a:buChar char="•"/>
          </a:pPr>
          <a:r>
            <a:rPr lang="en-US" sz="1100" kern="1200"/>
            <a:t>Investment yield, price</a:t>
          </a:r>
        </a:p>
        <a:p>
          <a:pPr marL="57150" lvl="1" indent="-57150" algn="l" defTabSz="488950">
            <a:lnSpc>
              <a:spcPct val="90000"/>
            </a:lnSpc>
            <a:spcBef>
              <a:spcPct val="0"/>
            </a:spcBef>
            <a:spcAft>
              <a:spcPct val="20000"/>
            </a:spcAft>
            <a:buChar char="•"/>
          </a:pPr>
          <a:r>
            <a:rPr lang="en-US" sz="1100" kern="1200"/>
            <a:t>Dollar amount</a:t>
          </a:r>
        </a:p>
        <a:p>
          <a:pPr marL="57150" lvl="1" indent="-57150" algn="l" defTabSz="488950">
            <a:lnSpc>
              <a:spcPct val="90000"/>
            </a:lnSpc>
            <a:spcBef>
              <a:spcPct val="0"/>
            </a:spcBef>
            <a:spcAft>
              <a:spcPct val="20000"/>
            </a:spcAft>
            <a:buChar char="•"/>
          </a:pPr>
          <a:r>
            <a:rPr lang="en-US" sz="1100" kern="1200"/>
            <a:t>Maturity of investment</a:t>
          </a:r>
        </a:p>
        <a:p>
          <a:pPr marL="57150" lvl="1" indent="-57150" algn="l" defTabSz="488950">
            <a:lnSpc>
              <a:spcPct val="90000"/>
            </a:lnSpc>
            <a:spcBef>
              <a:spcPct val="0"/>
            </a:spcBef>
            <a:spcAft>
              <a:spcPct val="20000"/>
            </a:spcAft>
            <a:buChar char="•"/>
          </a:pPr>
          <a:r>
            <a:rPr lang="en-US" sz="1100" kern="1200"/>
            <a:t>Delivery instructions</a:t>
          </a:r>
        </a:p>
      </dsp:txBody>
      <dsp:txXfrm>
        <a:off x="0" y="1730857"/>
        <a:ext cx="5577840" cy="226044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57DF6-4A0D-4842-AE41-9A921D7D33FA}">
      <dsp:nvSpPr>
        <dsp:cNvPr id="0" name=""/>
        <dsp:cNvSpPr/>
      </dsp:nvSpPr>
      <dsp:spPr>
        <a:xfrm>
          <a:off x="0" y="53640"/>
          <a:ext cx="5577840" cy="884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Wire transfers typically involve large sums of money</a:t>
          </a:r>
        </a:p>
      </dsp:txBody>
      <dsp:txXfrm>
        <a:off x="43179" y="96819"/>
        <a:ext cx="5491482" cy="798161"/>
      </dsp:txXfrm>
    </dsp:sp>
    <dsp:sp modelId="{CEB7F2DF-9772-424F-BBC4-A08E70E89772}">
      <dsp:nvSpPr>
        <dsp:cNvPr id="0" name=""/>
        <dsp:cNvSpPr/>
      </dsp:nvSpPr>
      <dsp:spPr>
        <a:xfrm>
          <a:off x="0" y="998640"/>
          <a:ext cx="5577840" cy="884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Policies should be in place to minimize risk of loss</a:t>
          </a:r>
        </a:p>
      </dsp:txBody>
      <dsp:txXfrm>
        <a:off x="43179" y="1041819"/>
        <a:ext cx="5491482" cy="798161"/>
      </dsp:txXfrm>
    </dsp:sp>
    <dsp:sp modelId="{BB343EB3-1EDE-4D35-94CE-A70910092AA0}">
      <dsp:nvSpPr>
        <dsp:cNvPr id="0" name=""/>
        <dsp:cNvSpPr/>
      </dsp:nvSpPr>
      <dsp:spPr>
        <a:xfrm>
          <a:off x="0" y="1883160"/>
          <a:ext cx="557784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Listing of accounts</a:t>
          </a:r>
        </a:p>
        <a:p>
          <a:pPr marL="171450" lvl="1" indent="-171450" algn="l" defTabSz="711200">
            <a:lnSpc>
              <a:spcPct val="90000"/>
            </a:lnSpc>
            <a:spcBef>
              <a:spcPct val="0"/>
            </a:spcBef>
            <a:spcAft>
              <a:spcPct val="20000"/>
            </a:spcAft>
            <a:buChar char="•"/>
          </a:pPr>
          <a:r>
            <a:rPr lang="en-US" sz="1600" kern="1200"/>
            <a:t>Custody functions</a:t>
          </a:r>
        </a:p>
        <a:p>
          <a:pPr marL="171450" lvl="1" indent="-171450" algn="l" defTabSz="711200">
            <a:lnSpc>
              <a:spcPct val="90000"/>
            </a:lnSpc>
            <a:spcBef>
              <a:spcPct val="0"/>
            </a:spcBef>
            <a:spcAft>
              <a:spcPct val="20000"/>
            </a:spcAft>
            <a:buChar char="•"/>
          </a:pPr>
          <a:r>
            <a:rPr lang="en-US" sz="1600" kern="1200"/>
            <a:t>Authorized personnel and dollar limits</a:t>
          </a:r>
        </a:p>
        <a:p>
          <a:pPr marL="171450" lvl="1" indent="-171450" algn="l" defTabSz="711200">
            <a:lnSpc>
              <a:spcPct val="90000"/>
            </a:lnSpc>
            <a:spcBef>
              <a:spcPct val="0"/>
            </a:spcBef>
            <a:spcAft>
              <a:spcPct val="20000"/>
            </a:spcAft>
            <a:buChar char="•"/>
          </a:pPr>
          <a:r>
            <a:rPr lang="en-US" sz="1600" kern="1200"/>
            <a:t>Allowable types of communications (email, verbal, fax)</a:t>
          </a:r>
        </a:p>
        <a:p>
          <a:pPr marL="171450" lvl="1" indent="-171450" algn="l" defTabSz="711200">
            <a:lnSpc>
              <a:spcPct val="90000"/>
            </a:lnSpc>
            <a:spcBef>
              <a:spcPct val="0"/>
            </a:spcBef>
            <a:spcAft>
              <a:spcPct val="20000"/>
            </a:spcAft>
            <a:buChar char="•"/>
          </a:pPr>
          <a:r>
            <a:rPr lang="en-US" sz="1600" kern="1200"/>
            <a:t>Requirement that the instructions are on letterhead</a:t>
          </a:r>
        </a:p>
        <a:p>
          <a:pPr marL="171450" lvl="1" indent="-171450" algn="l" defTabSz="711200">
            <a:lnSpc>
              <a:spcPct val="90000"/>
            </a:lnSpc>
            <a:spcBef>
              <a:spcPct val="0"/>
            </a:spcBef>
            <a:spcAft>
              <a:spcPct val="20000"/>
            </a:spcAft>
            <a:buChar char="•"/>
          </a:pPr>
          <a:r>
            <a:rPr lang="en-US" sz="1600" kern="1200"/>
            <a:t>Confirmation and notification procedures</a:t>
          </a:r>
        </a:p>
        <a:p>
          <a:pPr marL="171450" lvl="1" indent="-171450" algn="l" defTabSz="711200">
            <a:lnSpc>
              <a:spcPct val="90000"/>
            </a:lnSpc>
            <a:spcBef>
              <a:spcPct val="0"/>
            </a:spcBef>
            <a:spcAft>
              <a:spcPct val="20000"/>
            </a:spcAft>
            <a:buChar char="•"/>
          </a:pPr>
          <a:r>
            <a:rPr lang="en-US" sz="1600" kern="1200"/>
            <a:t>Bank liability</a:t>
          </a:r>
        </a:p>
      </dsp:txBody>
      <dsp:txXfrm>
        <a:off x="0" y="1883160"/>
        <a:ext cx="5577840" cy="208656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AF3F5-8852-42CF-A131-05F7A8CC6BFE}">
      <dsp:nvSpPr>
        <dsp:cNvPr id="0" name=""/>
        <dsp:cNvSpPr/>
      </dsp:nvSpPr>
      <dsp:spPr>
        <a:xfrm>
          <a:off x="445268" y="46179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6E616-8F03-48CD-BD8E-1F94AE052143}">
      <dsp:nvSpPr>
        <dsp:cNvPr id="0" name=""/>
        <dsp:cNvSpPr/>
      </dsp:nvSpPr>
      <dsp:spPr>
        <a:xfrm>
          <a:off x="445268" y="2137229"/>
          <a:ext cx="4320000" cy="91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Authorization is the process of granting formal approval to perform a specific function</a:t>
          </a:r>
        </a:p>
      </dsp:txBody>
      <dsp:txXfrm>
        <a:off x="445268" y="2137229"/>
        <a:ext cx="4320000" cy="911250"/>
      </dsp:txXfrm>
    </dsp:sp>
    <dsp:sp modelId="{C03B9954-D250-4952-946A-BB4D6DDF7F9D}">
      <dsp:nvSpPr>
        <dsp:cNvPr id="0" name=""/>
        <dsp:cNvSpPr/>
      </dsp:nvSpPr>
      <dsp:spPr>
        <a:xfrm>
          <a:off x="445268" y="3124495"/>
          <a:ext cx="4320000" cy="1138109"/>
        </a:xfrm>
        <a:prstGeom prst="rect">
          <a:avLst/>
        </a:prstGeom>
        <a:noFill/>
        <a:ln>
          <a:noFill/>
        </a:ln>
        <a:effectLst/>
      </dsp:spPr>
      <dsp:style>
        <a:lnRef idx="0">
          <a:scrgbClr r="0" g="0" b="0"/>
        </a:lnRef>
        <a:fillRef idx="0">
          <a:scrgbClr r="0" g="0" b="0"/>
        </a:fillRef>
        <a:effectRef idx="0">
          <a:scrgbClr r="0" g="0" b="0"/>
        </a:effectRef>
        <a:fontRef idx="minor"/>
      </dsp:style>
    </dsp:sp>
    <dsp:sp modelId="{1E0B97D4-1A82-442E-AB69-99A1A9274F8D}">
      <dsp:nvSpPr>
        <dsp:cNvPr id="0" name=""/>
        <dsp:cNvSpPr/>
      </dsp:nvSpPr>
      <dsp:spPr>
        <a:xfrm>
          <a:off x="5521268" y="4617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8EA4A6-C97D-4E7C-872F-5721E2AFCA36}">
      <dsp:nvSpPr>
        <dsp:cNvPr id="0" name=""/>
        <dsp:cNvSpPr/>
      </dsp:nvSpPr>
      <dsp:spPr>
        <a:xfrm>
          <a:off x="5521268" y="2137229"/>
          <a:ext cx="4320000" cy="91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For example, someone must be authorized in order to perform one of the following functions:</a:t>
          </a:r>
        </a:p>
      </dsp:txBody>
      <dsp:txXfrm>
        <a:off x="5521268" y="2137229"/>
        <a:ext cx="4320000" cy="911250"/>
      </dsp:txXfrm>
    </dsp:sp>
    <dsp:sp modelId="{945DDB3E-93BE-48C3-BDB3-B408D77858B9}">
      <dsp:nvSpPr>
        <dsp:cNvPr id="0" name=""/>
        <dsp:cNvSpPr/>
      </dsp:nvSpPr>
      <dsp:spPr>
        <a:xfrm>
          <a:off x="5521268" y="3124495"/>
          <a:ext cx="4320000" cy="113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Verify cash collections</a:t>
          </a:r>
        </a:p>
        <a:p>
          <a:pPr marL="0" lvl="0" indent="0" algn="l" defTabSz="889000">
            <a:lnSpc>
              <a:spcPct val="90000"/>
            </a:lnSpc>
            <a:spcBef>
              <a:spcPct val="0"/>
            </a:spcBef>
            <a:spcAft>
              <a:spcPct val="35000"/>
            </a:spcAft>
            <a:buNone/>
          </a:pPr>
          <a:r>
            <a:rPr lang="en-US" sz="2000" kern="1200" dirty="0"/>
            <a:t>Review daily balancing reports</a:t>
          </a:r>
        </a:p>
        <a:p>
          <a:pPr marL="0" lvl="0" indent="0" algn="l" defTabSz="889000">
            <a:lnSpc>
              <a:spcPct val="90000"/>
            </a:lnSpc>
            <a:spcBef>
              <a:spcPct val="0"/>
            </a:spcBef>
            <a:spcAft>
              <a:spcPct val="35000"/>
            </a:spcAft>
            <a:buNone/>
          </a:pPr>
          <a:r>
            <a:rPr lang="en-US" sz="2000" kern="1200" dirty="0"/>
            <a:t>Approve discounts, voids, or refunds</a:t>
          </a:r>
        </a:p>
      </dsp:txBody>
      <dsp:txXfrm>
        <a:off x="5521268" y="3124495"/>
        <a:ext cx="4320000" cy="113810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5A4D-90BF-47A9-B9ED-656A971F8456}">
      <dsp:nvSpPr>
        <dsp:cNvPr id="0" name=""/>
        <dsp:cNvSpPr/>
      </dsp:nvSpPr>
      <dsp:spPr>
        <a:xfrm>
          <a:off x="0" y="303239"/>
          <a:ext cx="1153006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D8DF36-C774-4945-AA8A-9D50A68B075C}">
      <dsp:nvSpPr>
        <dsp:cNvPr id="0" name=""/>
        <dsp:cNvSpPr/>
      </dsp:nvSpPr>
      <dsp:spPr>
        <a:xfrm>
          <a:off x="576503" y="37559"/>
          <a:ext cx="807104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66" tIns="0" rIns="305066" bIns="0" numCol="1" spcCol="1270" anchor="ctr" anchorCtr="0">
          <a:noAutofit/>
        </a:bodyPr>
        <a:lstStyle/>
        <a:p>
          <a:pPr marL="0" lvl="0" indent="0" algn="l" defTabSz="800100">
            <a:lnSpc>
              <a:spcPct val="90000"/>
            </a:lnSpc>
            <a:spcBef>
              <a:spcPct val="0"/>
            </a:spcBef>
            <a:spcAft>
              <a:spcPct val="35000"/>
            </a:spcAft>
            <a:buNone/>
          </a:pPr>
          <a:r>
            <a:rPr lang="en-US" sz="1800" kern="1200"/>
            <a:t>Every person must have their own password</a:t>
          </a:r>
        </a:p>
      </dsp:txBody>
      <dsp:txXfrm>
        <a:off x="602442" y="63498"/>
        <a:ext cx="8019168" cy="479482"/>
      </dsp:txXfrm>
    </dsp:sp>
    <dsp:sp modelId="{9F16A304-9F13-4262-B79A-014EC1B28646}">
      <dsp:nvSpPr>
        <dsp:cNvPr id="0" name=""/>
        <dsp:cNvSpPr/>
      </dsp:nvSpPr>
      <dsp:spPr>
        <a:xfrm>
          <a:off x="0" y="1119719"/>
          <a:ext cx="1153006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828D4-7295-40C8-A04A-381DC3C21F93}">
      <dsp:nvSpPr>
        <dsp:cNvPr id="0" name=""/>
        <dsp:cNvSpPr/>
      </dsp:nvSpPr>
      <dsp:spPr>
        <a:xfrm>
          <a:off x="576503" y="854039"/>
          <a:ext cx="807104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66" tIns="0" rIns="305066" bIns="0" numCol="1" spcCol="1270" anchor="ctr" anchorCtr="0">
          <a:noAutofit/>
        </a:bodyPr>
        <a:lstStyle/>
        <a:p>
          <a:pPr marL="0" lvl="0" indent="0" algn="l" defTabSz="800100">
            <a:lnSpc>
              <a:spcPct val="90000"/>
            </a:lnSpc>
            <a:spcBef>
              <a:spcPct val="0"/>
            </a:spcBef>
            <a:spcAft>
              <a:spcPct val="35000"/>
            </a:spcAft>
            <a:buNone/>
          </a:pPr>
          <a:r>
            <a:rPr lang="en-US" sz="1800" kern="1200"/>
            <a:t>Passwords must never be shared</a:t>
          </a:r>
        </a:p>
      </dsp:txBody>
      <dsp:txXfrm>
        <a:off x="602442" y="879978"/>
        <a:ext cx="8019168" cy="479482"/>
      </dsp:txXfrm>
    </dsp:sp>
    <dsp:sp modelId="{A4C576E4-3E54-4DAB-8FC1-3D389C06EEEC}">
      <dsp:nvSpPr>
        <dsp:cNvPr id="0" name=""/>
        <dsp:cNvSpPr/>
      </dsp:nvSpPr>
      <dsp:spPr>
        <a:xfrm>
          <a:off x="0" y="1936199"/>
          <a:ext cx="1153006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517C8-39BA-4D91-B5FE-4F7F48AB1730}">
      <dsp:nvSpPr>
        <dsp:cNvPr id="0" name=""/>
        <dsp:cNvSpPr/>
      </dsp:nvSpPr>
      <dsp:spPr>
        <a:xfrm>
          <a:off x="576503" y="1670519"/>
          <a:ext cx="807104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66" tIns="0" rIns="305066" bIns="0" numCol="1" spcCol="1270" anchor="ctr" anchorCtr="0">
          <a:noAutofit/>
        </a:bodyPr>
        <a:lstStyle/>
        <a:p>
          <a:pPr marL="0" lvl="0" indent="0" algn="l" defTabSz="800100">
            <a:lnSpc>
              <a:spcPct val="90000"/>
            </a:lnSpc>
            <a:spcBef>
              <a:spcPct val="0"/>
            </a:spcBef>
            <a:spcAft>
              <a:spcPct val="35000"/>
            </a:spcAft>
            <a:buNone/>
          </a:pPr>
          <a:r>
            <a:rPr lang="en-US" sz="1800" kern="1200"/>
            <a:t>Don’t write your passwords down</a:t>
          </a:r>
        </a:p>
      </dsp:txBody>
      <dsp:txXfrm>
        <a:off x="602442" y="1696458"/>
        <a:ext cx="8019168" cy="479482"/>
      </dsp:txXfrm>
    </dsp:sp>
    <dsp:sp modelId="{C9C0328C-3EB2-4DCF-9818-75CC2CA2B5F1}">
      <dsp:nvSpPr>
        <dsp:cNvPr id="0" name=""/>
        <dsp:cNvSpPr/>
      </dsp:nvSpPr>
      <dsp:spPr>
        <a:xfrm>
          <a:off x="0" y="2752680"/>
          <a:ext cx="1153006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5A9F5-96CB-4E62-B8DD-EEB399C8A035}">
      <dsp:nvSpPr>
        <dsp:cNvPr id="0" name=""/>
        <dsp:cNvSpPr/>
      </dsp:nvSpPr>
      <dsp:spPr>
        <a:xfrm>
          <a:off x="576503" y="2487000"/>
          <a:ext cx="807104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66" tIns="0" rIns="305066" bIns="0" numCol="1" spcCol="1270" anchor="ctr" anchorCtr="0">
          <a:noAutofit/>
        </a:bodyPr>
        <a:lstStyle/>
        <a:p>
          <a:pPr marL="0" lvl="0" indent="0" algn="l" defTabSz="800100">
            <a:lnSpc>
              <a:spcPct val="90000"/>
            </a:lnSpc>
            <a:spcBef>
              <a:spcPct val="0"/>
            </a:spcBef>
            <a:spcAft>
              <a:spcPct val="35000"/>
            </a:spcAft>
            <a:buNone/>
          </a:pPr>
          <a:r>
            <a:rPr lang="en-US" sz="1800" kern="1200"/>
            <a:t>If you need to leave the work area, sign off your password; log back on when you return</a:t>
          </a:r>
        </a:p>
      </dsp:txBody>
      <dsp:txXfrm>
        <a:off x="602442" y="2512939"/>
        <a:ext cx="8019168" cy="479482"/>
      </dsp:txXfrm>
    </dsp:sp>
    <dsp:sp modelId="{6CFC5D1E-0CC5-4382-A4EC-B9F8D29A46E2}">
      <dsp:nvSpPr>
        <dsp:cNvPr id="0" name=""/>
        <dsp:cNvSpPr/>
      </dsp:nvSpPr>
      <dsp:spPr>
        <a:xfrm>
          <a:off x="0" y="3569160"/>
          <a:ext cx="1153006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9BEDA-8BB1-44E4-9E72-797F24310E0E}">
      <dsp:nvSpPr>
        <dsp:cNvPr id="0" name=""/>
        <dsp:cNvSpPr/>
      </dsp:nvSpPr>
      <dsp:spPr>
        <a:xfrm>
          <a:off x="576503" y="3303480"/>
          <a:ext cx="807104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66" tIns="0" rIns="305066" bIns="0" numCol="1" spcCol="1270" anchor="ctr" anchorCtr="0">
          <a:noAutofit/>
        </a:bodyPr>
        <a:lstStyle/>
        <a:p>
          <a:pPr marL="0" lvl="0" indent="0" algn="l" defTabSz="800100">
            <a:lnSpc>
              <a:spcPct val="90000"/>
            </a:lnSpc>
            <a:spcBef>
              <a:spcPct val="0"/>
            </a:spcBef>
            <a:spcAft>
              <a:spcPct val="35000"/>
            </a:spcAft>
            <a:buNone/>
          </a:pPr>
          <a:r>
            <a:rPr lang="en-US" sz="1800" kern="1200"/>
            <a:t>Passwords should be changed periodically</a:t>
          </a:r>
        </a:p>
      </dsp:txBody>
      <dsp:txXfrm>
        <a:off x="602442" y="3329419"/>
        <a:ext cx="8019168" cy="479482"/>
      </dsp:txXfrm>
    </dsp:sp>
    <dsp:sp modelId="{3339F576-3889-4B8E-A412-36B027D0952C}">
      <dsp:nvSpPr>
        <dsp:cNvPr id="0" name=""/>
        <dsp:cNvSpPr/>
      </dsp:nvSpPr>
      <dsp:spPr>
        <a:xfrm>
          <a:off x="0" y="4385640"/>
          <a:ext cx="1153006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C699F-F288-4D61-9185-1ADF77AE489F}">
      <dsp:nvSpPr>
        <dsp:cNvPr id="0" name=""/>
        <dsp:cNvSpPr/>
      </dsp:nvSpPr>
      <dsp:spPr>
        <a:xfrm>
          <a:off x="576503" y="4119960"/>
          <a:ext cx="807104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66" tIns="0" rIns="305066" bIns="0" numCol="1" spcCol="1270" anchor="ctr" anchorCtr="0">
          <a:noAutofit/>
        </a:bodyPr>
        <a:lstStyle/>
        <a:p>
          <a:pPr marL="0" lvl="0" indent="0" algn="l" defTabSz="800100">
            <a:lnSpc>
              <a:spcPct val="90000"/>
            </a:lnSpc>
            <a:spcBef>
              <a:spcPct val="0"/>
            </a:spcBef>
            <a:spcAft>
              <a:spcPct val="35000"/>
            </a:spcAft>
            <a:buNone/>
          </a:pPr>
          <a:r>
            <a:rPr lang="en-US" sz="1800" kern="1200"/>
            <a:t>Passwords should be inactivated whenever a custodian vacates the position</a:t>
          </a:r>
        </a:p>
      </dsp:txBody>
      <dsp:txXfrm>
        <a:off x="602442" y="4145899"/>
        <a:ext cx="8019168" cy="47948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9D7CC-3926-4B80-B5C8-56050420E880}">
      <dsp:nvSpPr>
        <dsp:cNvPr id="0" name=""/>
        <dsp:cNvSpPr/>
      </dsp:nvSpPr>
      <dsp:spPr>
        <a:xfrm>
          <a:off x="0" y="102239"/>
          <a:ext cx="1145386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Organization selects and develops control activities over technology that supports the achievement of objectives</a:t>
          </a:r>
        </a:p>
      </dsp:txBody>
      <dsp:txXfrm>
        <a:off x="0" y="102239"/>
        <a:ext cx="11453866" cy="489600"/>
      </dsp:txXfrm>
    </dsp:sp>
    <dsp:sp modelId="{4E85798F-C95A-4208-9E73-52FE13A7CA12}">
      <dsp:nvSpPr>
        <dsp:cNvPr id="0" name=""/>
        <dsp:cNvSpPr/>
      </dsp:nvSpPr>
      <dsp:spPr>
        <a:xfrm>
          <a:off x="0" y="591839"/>
          <a:ext cx="11453866" cy="41065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Determines dependency on Technology in processes</a:t>
          </a:r>
        </a:p>
        <a:p>
          <a:pPr marL="342900" lvl="2" indent="-171450" algn="l" defTabSz="755650">
            <a:lnSpc>
              <a:spcPct val="90000"/>
            </a:lnSpc>
            <a:spcBef>
              <a:spcPct val="0"/>
            </a:spcBef>
            <a:spcAft>
              <a:spcPct val="15000"/>
            </a:spcAft>
            <a:buChar char="•"/>
          </a:pPr>
          <a:r>
            <a:rPr lang="en-US" sz="1700" kern="1200"/>
            <a:t>How much of the process is automated</a:t>
          </a:r>
        </a:p>
        <a:p>
          <a:pPr marL="342900" lvl="2" indent="-171450" algn="l" defTabSz="755650">
            <a:lnSpc>
              <a:spcPct val="90000"/>
            </a:lnSpc>
            <a:spcBef>
              <a:spcPct val="0"/>
            </a:spcBef>
            <a:spcAft>
              <a:spcPct val="15000"/>
            </a:spcAft>
            <a:buChar char="•"/>
          </a:pPr>
          <a:r>
            <a:rPr lang="en-US" sz="1700" kern="1200"/>
            <a:t>Deployed to ensure automation works properly</a:t>
          </a:r>
        </a:p>
        <a:p>
          <a:pPr marL="171450" lvl="1" indent="-171450" algn="l" defTabSz="755650">
            <a:lnSpc>
              <a:spcPct val="90000"/>
            </a:lnSpc>
            <a:spcBef>
              <a:spcPct val="0"/>
            </a:spcBef>
            <a:spcAft>
              <a:spcPct val="15000"/>
            </a:spcAft>
            <a:buChar char="•"/>
          </a:pPr>
          <a:r>
            <a:rPr lang="en-US" sz="1700" kern="1200"/>
            <a:t>Establishes relevant technology infrastructure</a:t>
          </a:r>
        </a:p>
        <a:p>
          <a:pPr marL="342900" lvl="2" indent="-171450" algn="l" defTabSz="755650">
            <a:lnSpc>
              <a:spcPct val="90000"/>
            </a:lnSpc>
            <a:spcBef>
              <a:spcPct val="0"/>
            </a:spcBef>
            <a:spcAft>
              <a:spcPct val="15000"/>
            </a:spcAft>
            <a:buChar char="•"/>
          </a:pPr>
          <a:r>
            <a:rPr lang="en-US" sz="1700" kern="1200"/>
            <a:t>Designed to help ensure completeness, accuracy and availability of the process</a:t>
          </a:r>
        </a:p>
        <a:p>
          <a:pPr marL="342900" lvl="2" indent="-171450" algn="l" defTabSz="755650">
            <a:lnSpc>
              <a:spcPct val="90000"/>
            </a:lnSpc>
            <a:spcBef>
              <a:spcPct val="0"/>
            </a:spcBef>
            <a:spcAft>
              <a:spcPct val="15000"/>
            </a:spcAft>
            <a:buChar char="•"/>
          </a:pPr>
          <a:r>
            <a:rPr lang="en-US" sz="1700" kern="1200"/>
            <a:t>Networking, computing resources</a:t>
          </a:r>
        </a:p>
        <a:p>
          <a:pPr marL="342900" lvl="2" indent="-171450" algn="l" defTabSz="755650">
            <a:lnSpc>
              <a:spcPct val="90000"/>
            </a:lnSpc>
            <a:spcBef>
              <a:spcPct val="0"/>
            </a:spcBef>
            <a:spcAft>
              <a:spcPct val="15000"/>
            </a:spcAft>
            <a:buChar char="•"/>
          </a:pPr>
          <a:r>
            <a:rPr lang="en-US" sz="1700" kern="1200"/>
            <a:t>Can be internal or external</a:t>
          </a:r>
        </a:p>
        <a:p>
          <a:pPr marL="171450" lvl="1" indent="-171450" algn="l" defTabSz="755650">
            <a:lnSpc>
              <a:spcPct val="90000"/>
            </a:lnSpc>
            <a:spcBef>
              <a:spcPct val="0"/>
            </a:spcBef>
            <a:spcAft>
              <a:spcPct val="15000"/>
            </a:spcAft>
            <a:buChar char="•"/>
          </a:pPr>
          <a:r>
            <a:rPr lang="en-US" sz="1700" kern="1200"/>
            <a:t>Establishes relevant security management</a:t>
          </a:r>
        </a:p>
        <a:p>
          <a:pPr marL="342900" lvl="2" indent="-171450" algn="l" defTabSz="755650">
            <a:lnSpc>
              <a:spcPct val="90000"/>
            </a:lnSpc>
            <a:spcBef>
              <a:spcPct val="0"/>
            </a:spcBef>
            <a:spcAft>
              <a:spcPct val="15000"/>
            </a:spcAft>
            <a:buChar char="•"/>
          </a:pPr>
          <a:r>
            <a:rPr lang="en-US" sz="1700" kern="1200"/>
            <a:t>Restrict to authorized users</a:t>
          </a:r>
        </a:p>
        <a:p>
          <a:pPr marL="342900" lvl="2" indent="-171450" algn="l" defTabSz="755650">
            <a:lnSpc>
              <a:spcPct val="90000"/>
            </a:lnSpc>
            <a:spcBef>
              <a:spcPct val="0"/>
            </a:spcBef>
            <a:spcAft>
              <a:spcPct val="15000"/>
            </a:spcAft>
            <a:buChar char="•"/>
          </a:pPr>
          <a:r>
            <a:rPr lang="en-US" sz="1700" kern="1200"/>
            <a:t>Which users can execute transactions</a:t>
          </a:r>
        </a:p>
        <a:p>
          <a:pPr marL="171450" lvl="1" indent="-171450" algn="l" defTabSz="755650">
            <a:lnSpc>
              <a:spcPct val="90000"/>
            </a:lnSpc>
            <a:spcBef>
              <a:spcPct val="0"/>
            </a:spcBef>
            <a:spcAft>
              <a:spcPct val="15000"/>
            </a:spcAft>
            <a:buChar char="•"/>
          </a:pPr>
          <a:r>
            <a:rPr lang="en-US" sz="1700" kern="1200"/>
            <a:t>Establishes relevant technology development and maintenance of process controls</a:t>
          </a:r>
        </a:p>
        <a:p>
          <a:pPr marL="342900" lvl="2" indent="-171450" algn="l" defTabSz="755650">
            <a:lnSpc>
              <a:spcPct val="90000"/>
            </a:lnSpc>
            <a:spcBef>
              <a:spcPct val="0"/>
            </a:spcBef>
            <a:spcAft>
              <a:spcPct val="15000"/>
            </a:spcAft>
            <a:buChar char="•"/>
          </a:pPr>
          <a:r>
            <a:rPr lang="en-US" sz="1700" kern="1200"/>
            <a:t>Provides a structure for system design</a:t>
          </a:r>
        </a:p>
        <a:p>
          <a:pPr marL="342900" lvl="2" indent="-171450" algn="l" defTabSz="755650">
            <a:lnSpc>
              <a:spcPct val="90000"/>
            </a:lnSpc>
            <a:spcBef>
              <a:spcPct val="0"/>
            </a:spcBef>
            <a:spcAft>
              <a:spcPct val="15000"/>
            </a:spcAft>
            <a:buChar char="•"/>
          </a:pPr>
          <a:r>
            <a:rPr lang="en-US" sz="1700" kern="1200"/>
            <a:t>Documentation, approvals, checkpoints</a:t>
          </a:r>
        </a:p>
      </dsp:txBody>
      <dsp:txXfrm>
        <a:off x="0" y="591839"/>
        <a:ext cx="11453866" cy="4106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39B5B-F9F4-4EFD-BEF0-464D5316AAEF}">
      <dsp:nvSpPr>
        <dsp:cNvPr id="0" name=""/>
        <dsp:cNvSpPr/>
      </dsp:nvSpPr>
      <dsp:spPr>
        <a:xfrm>
          <a:off x="0" y="1707"/>
          <a:ext cx="9829336"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9E189-7438-4A74-AAF0-8E54197A4475}">
      <dsp:nvSpPr>
        <dsp:cNvPr id="0" name=""/>
        <dsp:cNvSpPr/>
      </dsp:nvSpPr>
      <dsp:spPr>
        <a:xfrm>
          <a:off x="261830" y="196457"/>
          <a:ext cx="476055" cy="476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32056-2FCD-4132-9430-7BA662499BDE}">
      <dsp:nvSpPr>
        <dsp:cNvPr id="0" name=""/>
        <dsp:cNvSpPr/>
      </dsp:nvSpPr>
      <dsp:spPr>
        <a:xfrm>
          <a:off x="999715" y="1707"/>
          <a:ext cx="8829620"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100000"/>
            </a:lnSpc>
            <a:spcBef>
              <a:spcPct val="0"/>
            </a:spcBef>
            <a:spcAft>
              <a:spcPct val="35000"/>
            </a:spcAft>
            <a:buNone/>
          </a:pPr>
          <a:r>
            <a:rPr lang="en-US" sz="2200" kern="1200" dirty="0"/>
            <a:t>1. Protect assets from waste and abuse.</a:t>
          </a:r>
        </a:p>
      </dsp:txBody>
      <dsp:txXfrm>
        <a:off x="999715" y="1707"/>
        <a:ext cx="8829620" cy="865554"/>
      </dsp:txXfrm>
    </dsp:sp>
    <dsp:sp modelId="{AFAAB743-14F6-4BB5-BAB4-83BC5EBC4222}">
      <dsp:nvSpPr>
        <dsp:cNvPr id="0" name=""/>
        <dsp:cNvSpPr/>
      </dsp:nvSpPr>
      <dsp:spPr>
        <a:xfrm>
          <a:off x="0" y="1083651"/>
          <a:ext cx="9829336"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2B2A3-4245-4FCB-A882-02A54E44BC47}">
      <dsp:nvSpPr>
        <dsp:cNvPr id="0" name=""/>
        <dsp:cNvSpPr/>
      </dsp:nvSpPr>
      <dsp:spPr>
        <a:xfrm>
          <a:off x="261830" y="1278400"/>
          <a:ext cx="476055" cy="476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A7515-725D-4727-923D-20F7D0F3B14B}">
      <dsp:nvSpPr>
        <dsp:cNvPr id="0" name=""/>
        <dsp:cNvSpPr/>
      </dsp:nvSpPr>
      <dsp:spPr>
        <a:xfrm>
          <a:off x="999715" y="1083651"/>
          <a:ext cx="8829620"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100000"/>
            </a:lnSpc>
            <a:spcBef>
              <a:spcPct val="0"/>
            </a:spcBef>
            <a:spcAft>
              <a:spcPct val="35000"/>
            </a:spcAft>
            <a:buNone/>
          </a:pPr>
          <a:r>
            <a:rPr lang="en-US" sz="2200" kern="1200"/>
            <a:t>2. Promote operational effectiveness and efficiency.</a:t>
          </a:r>
        </a:p>
      </dsp:txBody>
      <dsp:txXfrm>
        <a:off x="999715" y="1083651"/>
        <a:ext cx="8829620" cy="865554"/>
      </dsp:txXfrm>
    </dsp:sp>
    <dsp:sp modelId="{F4C67445-EE86-470C-9B57-15F98F9B8710}">
      <dsp:nvSpPr>
        <dsp:cNvPr id="0" name=""/>
        <dsp:cNvSpPr/>
      </dsp:nvSpPr>
      <dsp:spPr>
        <a:xfrm>
          <a:off x="0" y="2165594"/>
          <a:ext cx="9829336"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27D8E-95DF-4946-B752-909B46F720B2}">
      <dsp:nvSpPr>
        <dsp:cNvPr id="0" name=""/>
        <dsp:cNvSpPr/>
      </dsp:nvSpPr>
      <dsp:spPr>
        <a:xfrm>
          <a:off x="261830" y="2360344"/>
          <a:ext cx="476055" cy="476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64AA1-0B1A-4DA8-88D4-A67C002ECFD3}">
      <dsp:nvSpPr>
        <dsp:cNvPr id="0" name=""/>
        <dsp:cNvSpPr/>
      </dsp:nvSpPr>
      <dsp:spPr>
        <a:xfrm>
          <a:off x="999715" y="2165594"/>
          <a:ext cx="8829620"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100000"/>
            </a:lnSpc>
            <a:spcBef>
              <a:spcPct val="0"/>
            </a:spcBef>
            <a:spcAft>
              <a:spcPct val="35000"/>
            </a:spcAft>
            <a:buNone/>
          </a:pPr>
          <a:r>
            <a:rPr lang="en-US" sz="2200" kern="1200"/>
            <a:t>3. Ensure accurate, reliable records.</a:t>
          </a:r>
        </a:p>
      </dsp:txBody>
      <dsp:txXfrm>
        <a:off x="999715" y="2165594"/>
        <a:ext cx="8829620" cy="865554"/>
      </dsp:txXfrm>
    </dsp:sp>
    <dsp:sp modelId="{5E88ECDA-F678-4253-927F-680C6E6710F9}">
      <dsp:nvSpPr>
        <dsp:cNvPr id="0" name=""/>
        <dsp:cNvSpPr/>
      </dsp:nvSpPr>
      <dsp:spPr>
        <a:xfrm>
          <a:off x="0" y="3247537"/>
          <a:ext cx="9829336" cy="8655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9DAB4-7337-4755-821A-726F795E63FD}">
      <dsp:nvSpPr>
        <dsp:cNvPr id="0" name=""/>
        <dsp:cNvSpPr/>
      </dsp:nvSpPr>
      <dsp:spPr>
        <a:xfrm>
          <a:off x="261830" y="3442287"/>
          <a:ext cx="476055" cy="4760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2F1F0-5497-4FDE-91A2-24F05CBCF6A7}">
      <dsp:nvSpPr>
        <dsp:cNvPr id="0" name=""/>
        <dsp:cNvSpPr/>
      </dsp:nvSpPr>
      <dsp:spPr>
        <a:xfrm>
          <a:off x="999715" y="3247537"/>
          <a:ext cx="8829620"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977900">
            <a:lnSpc>
              <a:spcPct val="100000"/>
            </a:lnSpc>
            <a:spcBef>
              <a:spcPct val="0"/>
            </a:spcBef>
            <a:spcAft>
              <a:spcPct val="35000"/>
            </a:spcAft>
            <a:buNone/>
          </a:pPr>
          <a:r>
            <a:rPr lang="en-US" sz="2200" kern="1200"/>
            <a:t>4. Encourage adherence to policies, rules, regulations and laws.</a:t>
          </a:r>
        </a:p>
      </dsp:txBody>
      <dsp:txXfrm>
        <a:off x="999715" y="3247537"/>
        <a:ext cx="8829620" cy="8655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2E677-0369-499C-AF32-A3D8C8B03686}">
      <dsp:nvSpPr>
        <dsp:cNvPr id="0" name=""/>
        <dsp:cNvSpPr/>
      </dsp:nvSpPr>
      <dsp:spPr>
        <a:xfrm>
          <a:off x="0" y="0"/>
          <a:ext cx="4741164" cy="120700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process: a means to an end, not the end itself.</a:t>
          </a:r>
        </a:p>
      </dsp:txBody>
      <dsp:txXfrm>
        <a:off x="35352" y="35352"/>
        <a:ext cx="3438708" cy="1136304"/>
      </dsp:txXfrm>
    </dsp:sp>
    <dsp:sp modelId="{1D476C47-608F-4FB0-840B-C96B900E8AFB}">
      <dsp:nvSpPr>
        <dsp:cNvPr id="0" name=""/>
        <dsp:cNvSpPr/>
      </dsp:nvSpPr>
      <dsp:spPr>
        <a:xfrm>
          <a:off x="418337" y="1408176"/>
          <a:ext cx="4741164" cy="120700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Accomplished by people, not merely policy, procedures and forms.</a:t>
          </a:r>
        </a:p>
      </dsp:txBody>
      <dsp:txXfrm>
        <a:off x="453689" y="1443528"/>
        <a:ext cx="3467566" cy="1136304"/>
      </dsp:txXfrm>
    </dsp:sp>
    <dsp:sp modelId="{632D8CCF-68E0-4942-BCB3-05947CEBA4F4}">
      <dsp:nvSpPr>
        <dsp:cNvPr id="0" name=""/>
        <dsp:cNvSpPr/>
      </dsp:nvSpPr>
      <dsp:spPr>
        <a:xfrm>
          <a:off x="836675" y="2816352"/>
          <a:ext cx="4741164" cy="120700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Reasonable, but not absolute, assurance that assets and resources are safeguarded.</a:t>
          </a:r>
        </a:p>
      </dsp:txBody>
      <dsp:txXfrm>
        <a:off x="872027" y="2851704"/>
        <a:ext cx="3467566" cy="1136304"/>
      </dsp:txXfrm>
    </dsp:sp>
    <dsp:sp modelId="{E6B51B8C-FC5C-4286-AF74-9FB0BDF7E416}">
      <dsp:nvSpPr>
        <dsp:cNvPr id="0" name=""/>
        <dsp:cNvSpPr/>
      </dsp:nvSpPr>
      <dsp:spPr>
        <a:xfrm>
          <a:off x="3956608" y="915314"/>
          <a:ext cx="784555" cy="7845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133133" y="915314"/>
        <a:ext cx="431505" cy="590378"/>
      </dsp:txXfrm>
    </dsp:sp>
    <dsp:sp modelId="{6D67ECB1-68D7-47AB-84DC-F922A3AAEB7F}">
      <dsp:nvSpPr>
        <dsp:cNvPr id="0" name=""/>
        <dsp:cNvSpPr/>
      </dsp:nvSpPr>
      <dsp:spPr>
        <a:xfrm>
          <a:off x="4374946" y="2315443"/>
          <a:ext cx="784555" cy="7845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551471" y="2315443"/>
        <a:ext cx="431505" cy="590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27F3C-C9DC-4F8C-A031-EE193BC7730A}">
      <dsp:nvSpPr>
        <dsp:cNvPr id="0" name=""/>
        <dsp:cNvSpPr/>
      </dsp:nvSpPr>
      <dsp:spPr>
        <a:xfrm>
          <a:off x="2164080" y="2273"/>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Ensure objectives are accomplished.</a:t>
          </a:r>
        </a:p>
      </dsp:txBody>
      <dsp:txXfrm>
        <a:off x="2164080" y="2273"/>
        <a:ext cx="8656320" cy="569602"/>
      </dsp:txXfrm>
    </dsp:sp>
    <dsp:sp modelId="{6F366F65-20B2-4CD6-BDDF-83A385698855}">
      <dsp:nvSpPr>
        <dsp:cNvPr id="0" name=""/>
        <dsp:cNvSpPr/>
      </dsp:nvSpPr>
      <dsp:spPr>
        <a:xfrm>
          <a:off x="0" y="2273"/>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Ensure</a:t>
          </a:r>
        </a:p>
      </dsp:txBody>
      <dsp:txXfrm>
        <a:off x="0" y="2273"/>
        <a:ext cx="2164080" cy="569602"/>
      </dsp:txXfrm>
    </dsp:sp>
    <dsp:sp modelId="{AE37FEA6-FF7F-4388-84FA-39DBBA9DA2C0}">
      <dsp:nvSpPr>
        <dsp:cNvPr id="0" name=""/>
        <dsp:cNvSpPr/>
      </dsp:nvSpPr>
      <dsp:spPr>
        <a:xfrm>
          <a:off x="2164080" y="606052"/>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dirty="0"/>
            <a:t>Reduce fraud opportunities.</a:t>
          </a:r>
        </a:p>
      </dsp:txBody>
      <dsp:txXfrm>
        <a:off x="2164080" y="606052"/>
        <a:ext cx="8656320" cy="569602"/>
      </dsp:txXfrm>
    </dsp:sp>
    <dsp:sp modelId="{507FC7DD-5619-420C-80D5-6A15673CA437}">
      <dsp:nvSpPr>
        <dsp:cNvPr id="0" name=""/>
        <dsp:cNvSpPr/>
      </dsp:nvSpPr>
      <dsp:spPr>
        <a:xfrm>
          <a:off x="0" y="606052"/>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Reduce</a:t>
          </a:r>
        </a:p>
      </dsp:txBody>
      <dsp:txXfrm>
        <a:off x="0" y="606052"/>
        <a:ext cx="2164080" cy="569602"/>
      </dsp:txXfrm>
    </dsp:sp>
    <dsp:sp modelId="{505B5A72-8E71-4D27-BDEC-6D43C60A14E7}">
      <dsp:nvSpPr>
        <dsp:cNvPr id="0" name=""/>
        <dsp:cNvSpPr/>
      </dsp:nvSpPr>
      <dsp:spPr>
        <a:xfrm>
          <a:off x="2164080" y="1209830"/>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Prevent loss of funds or other resources.</a:t>
          </a:r>
        </a:p>
      </dsp:txBody>
      <dsp:txXfrm>
        <a:off x="2164080" y="1209830"/>
        <a:ext cx="8656320" cy="569602"/>
      </dsp:txXfrm>
    </dsp:sp>
    <dsp:sp modelId="{CA14162A-745D-4F97-9437-DEBB86DC8A16}">
      <dsp:nvSpPr>
        <dsp:cNvPr id="0" name=""/>
        <dsp:cNvSpPr/>
      </dsp:nvSpPr>
      <dsp:spPr>
        <a:xfrm>
          <a:off x="0" y="1209830"/>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Prevent</a:t>
          </a:r>
        </a:p>
      </dsp:txBody>
      <dsp:txXfrm>
        <a:off x="0" y="1209830"/>
        <a:ext cx="2164080" cy="569602"/>
      </dsp:txXfrm>
    </dsp:sp>
    <dsp:sp modelId="{5933EAF8-3272-4CEB-9E35-8B3508C377AF}">
      <dsp:nvSpPr>
        <dsp:cNvPr id="0" name=""/>
        <dsp:cNvSpPr/>
      </dsp:nvSpPr>
      <dsp:spPr>
        <a:xfrm>
          <a:off x="2164080" y="1813609"/>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Establish standards of performance.</a:t>
          </a:r>
        </a:p>
      </dsp:txBody>
      <dsp:txXfrm>
        <a:off x="2164080" y="1813609"/>
        <a:ext cx="8656320" cy="569602"/>
      </dsp:txXfrm>
    </dsp:sp>
    <dsp:sp modelId="{F832C366-C5E4-4A4C-9EF1-726A563501D8}">
      <dsp:nvSpPr>
        <dsp:cNvPr id="0" name=""/>
        <dsp:cNvSpPr/>
      </dsp:nvSpPr>
      <dsp:spPr>
        <a:xfrm>
          <a:off x="0" y="1813609"/>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Establish</a:t>
          </a:r>
        </a:p>
      </dsp:txBody>
      <dsp:txXfrm>
        <a:off x="0" y="1813609"/>
        <a:ext cx="2164080" cy="569602"/>
      </dsp:txXfrm>
    </dsp:sp>
    <dsp:sp modelId="{EF686496-BC51-4DF8-8ECB-523D70F1DC5B}">
      <dsp:nvSpPr>
        <dsp:cNvPr id="0" name=""/>
        <dsp:cNvSpPr/>
      </dsp:nvSpPr>
      <dsp:spPr>
        <a:xfrm>
          <a:off x="2164080" y="2417388"/>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Assure compliance with laws, regulations, policies and procedures.</a:t>
          </a:r>
        </a:p>
      </dsp:txBody>
      <dsp:txXfrm>
        <a:off x="2164080" y="2417388"/>
        <a:ext cx="8656320" cy="569602"/>
      </dsp:txXfrm>
    </dsp:sp>
    <dsp:sp modelId="{6D4C562F-58C3-4C3C-A86E-8A7EEE72367E}">
      <dsp:nvSpPr>
        <dsp:cNvPr id="0" name=""/>
        <dsp:cNvSpPr/>
      </dsp:nvSpPr>
      <dsp:spPr>
        <a:xfrm>
          <a:off x="0" y="2417388"/>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Assure</a:t>
          </a:r>
        </a:p>
      </dsp:txBody>
      <dsp:txXfrm>
        <a:off x="0" y="2417388"/>
        <a:ext cx="2164080" cy="569602"/>
      </dsp:txXfrm>
    </dsp:sp>
    <dsp:sp modelId="{CCFAB6C8-C7F0-47FE-AB0D-BEDFACA94B76}">
      <dsp:nvSpPr>
        <dsp:cNvPr id="0" name=""/>
        <dsp:cNvSpPr/>
      </dsp:nvSpPr>
      <dsp:spPr>
        <a:xfrm>
          <a:off x="2164080" y="3021166"/>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Preserve integrity.</a:t>
          </a:r>
        </a:p>
      </dsp:txBody>
      <dsp:txXfrm>
        <a:off x="2164080" y="3021166"/>
        <a:ext cx="8656320" cy="569602"/>
      </dsp:txXfrm>
    </dsp:sp>
    <dsp:sp modelId="{8ABD8DBC-470D-41FE-A259-12261D06F2B5}">
      <dsp:nvSpPr>
        <dsp:cNvPr id="0" name=""/>
        <dsp:cNvSpPr/>
      </dsp:nvSpPr>
      <dsp:spPr>
        <a:xfrm>
          <a:off x="0" y="3021166"/>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Preserve</a:t>
          </a:r>
        </a:p>
      </dsp:txBody>
      <dsp:txXfrm>
        <a:off x="0" y="3021166"/>
        <a:ext cx="2164080" cy="569602"/>
      </dsp:txXfrm>
    </dsp:sp>
    <dsp:sp modelId="{D936E8D1-6595-4A53-9B18-55CAB110DA54}">
      <dsp:nvSpPr>
        <dsp:cNvPr id="0" name=""/>
        <dsp:cNvSpPr/>
      </dsp:nvSpPr>
      <dsp:spPr>
        <a:xfrm>
          <a:off x="2164080" y="3624945"/>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Eliminate adverse publicity.</a:t>
          </a:r>
        </a:p>
      </dsp:txBody>
      <dsp:txXfrm>
        <a:off x="2164080" y="3624945"/>
        <a:ext cx="8656320" cy="569602"/>
      </dsp:txXfrm>
    </dsp:sp>
    <dsp:sp modelId="{06694701-6AB4-4AED-B6E6-83A3C6AFE8C8}">
      <dsp:nvSpPr>
        <dsp:cNvPr id="0" name=""/>
        <dsp:cNvSpPr/>
      </dsp:nvSpPr>
      <dsp:spPr>
        <a:xfrm>
          <a:off x="0" y="3624945"/>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Eliminate</a:t>
          </a:r>
        </a:p>
      </dsp:txBody>
      <dsp:txXfrm>
        <a:off x="0" y="3624945"/>
        <a:ext cx="2164080" cy="569602"/>
      </dsp:txXfrm>
    </dsp:sp>
    <dsp:sp modelId="{31AE8235-E0E7-4317-B5D9-DD997C7A0E4F}">
      <dsp:nvSpPr>
        <dsp:cNvPr id="0" name=""/>
        <dsp:cNvSpPr/>
      </dsp:nvSpPr>
      <dsp:spPr>
        <a:xfrm>
          <a:off x="2164080" y="4228723"/>
          <a:ext cx="8656320" cy="569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144679" rIns="167957" bIns="144679" numCol="1" spcCol="1270" anchor="ctr" anchorCtr="0">
          <a:noAutofit/>
        </a:bodyPr>
        <a:lstStyle/>
        <a:p>
          <a:pPr marL="0" lvl="0" indent="0" algn="l" defTabSz="800100">
            <a:lnSpc>
              <a:spcPct val="90000"/>
            </a:lnSpc>
            <a:spcBef>
              <a:spcPct val="0"/>
            </a:spcBef>
            <a:spcAft>
              <a:spcPct val="35000"/>
            </a:spcAft>
            <a:buNone/>
          </a:pPr>
          <a:r>
            <a:rPr lang="en-US" sz="1800" kern="1200"/>
            <a:t>Assure public confidence.</a:t>
          </a:r>
        </a:p>
      </dsp:txBody>
      <dsp:txXfrm>
        <a:off x="2164080" y="4228723"/>
        <a:ext cx="8656320" cy="569602"/>
      </dsp:txXfrm>
    </dsp:sp>
    <dsp:sp modelId="{3EF856F8-DC8D-4B94-AF47-EF7809DE2EB7}">
      <dsp:nvSpPr>
        <dsp:cNvPr id="0" name=""/>
        <dsp:cNvSpPr/>
      </dsp:nvSpPr>
      <dsp:spPr>
        <a:xfrm>
          <a:off x="0" y="4228723"/>
          <a:ext cx="2164080" cy="5696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16" tIns="56264" rIns="114516" bIns="56264" numCol="1" spcCol="1270" anchor="ctr" anchorCtr="0">
          <a:noAutofit/>
        </a:bodyPr>
        <a:lstStyle/>
        <a:p>
          <a:pPr marL="0" lvl="0" indent="0" algn="ctr" defTabSz="1022350">
            <a:lnSpc>
              <a:spcPct val="90000"/>
            </a:lnSpc>
            <a:spcBef>
              <a:spcPct val="0"/>
            </a:spcBef>
            <a:spcAft>
              <a:spcPct val="35000"/>
            </a:spcAft>
            <a:buNone/>
          </a:pPr>
          <a:r>
            <a:rPr lang="en-US" sz="2300" kern="1200"/>
            <a:t>Assure</a:t>
          </a:r>
        </a:p>
      </dsp:txBody>
      <dsp:txXfrm>
        <a:off x="0" y="4228723"/>
        <a:ext cx="2164080" cy="569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2D56A-DDFE-4BE1-97A9-ABE136BBF36E}">
      <dsp:nvSpPr>
        <dsp:cNvPr id="0" name=""/>
        <dsp:cNvSpPr/>
      </dsp:nvSpPr>
      <dsp:spPr>
        <a:xfrm>
          <a:off x="5279370" y="3823636"/>
          <a:ext cx="337858" cy="872691"/>
        </a:xfrm>
        <a:custGeom>
          <a:avLst/>
          <a:gdLst/>
          <a:ahLst/>
          <a:cxnLst/>
          <a:rect l="0" t="0" r="0" b="0"/>
          <a:pathLst>
            <a:path>
              <a:moveTo>
                <a:pt x="0" y="0"/>
              </a:moveTo>
              <a:lnTo>
                <a:pt x="168929" y="0"/>
              </a:lnTo>
              <a:lnTo>
                <a:pt x="168929" y="872691"/>
              </a:lnTo>
              <a:lnTo>
                <a:pt x="337858" y="872691"/>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C53130-C7E0-46B0-A17B-4DF079E807C3}">
      <dsp:nvSpPr>
        <dsp:cNvPr id="0" name=""/>
        <dsp:cNvSpPr/>
      </dsp:nvSpPr>
      <dsp:spPr>
        <a:xfrm>
          <a:off x="5279370" y="3777916"/>
          <a:ext cx="337858" cy="91440"/>
        </a:xfrm>
        <a:custGeom>
          <a:avLst/>
          <a:gdLst/>
          <a:ahLst/>
          <a:cxnLst/>
          <a:rect l="0" t="0" r="0" b="0"/>
          <a:pathLst>
            <a:path>
              <a:moveTo>
                <a:pt x="0" y="45720"/>
              </a:moveTo>
              <a:lnTo>
                <a:pt x="337858" y="45720"/>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A11CAE-972D-4EA5-BEEE-21FB50441941}">
      <dsp:nvSpPr>
        <dsp:cNvPr id="0" name=""/>
        <dsp:cNvSpPr/>
      </dsp:nvSpPr>
      <dsp:spPr>
        <a:xfrm>
          <a:off x="5279370" y="2950945"/>
          <a:ext cx="337858" cy="872691"/>
        </a:xfrm>
        <a:custGeom>
          <a:avLst/>
          <a:gdLst/>
          <a:ahLst/>
          <a:cxnLst/>
          <a:rect l="0" t="0" r="0" b="0"/>
          <a:pathLst>
            <a:path>
              <a:moveTo>
                <a:pt x="0" y="872691"/>
              </a:moveTo>
              <a:lnTo>
                <a:pt x="168929" y="872691"/>
              </a:lnTo>
              <a:lnTo>
                <a:pt x="168929" y="0"/>
              </a:lnTo>
              <a:lnTo>
                <a:pt x="337858" y="0"/>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91A59E-FC82-46CE-92B7-0CE7CB09C528}">
      <dsp:nvSpPr>
        <dsp:cNvPr id="0" name=""/>
        <dsp:cNvSpPr/>
      </dsp:nvSpPr>
      <dsp:spPr>
        <a:xfrm>
          <a:off x="5279370" y="1205563"/>
          <a:ext cx="337858" cy="872691"/>
        </a:xfrm>
        <a:custGeom>
          <a:avLst/>
          <a:gdLst/>
          <a:ahLst/>
          <a:cxnLst/>
          <a:rect l="0" t="0" r="0" b="0"/>
          <a:pathLst>
            <a:path>
              <a:moveTo>
                <a:pt x="0" y="0"/>
              </a:moveTo>
              <a:lnTo>
                <a:pt x="168929" y="0"/>
              </a:lnTo>
              <a:lnTo>
                <a:pt x="168929" y="872691"/>
              </a:lnTo>
              <a:lnTo>
                <a:pt x="337858" y="872691"/>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A29A50-C0FA-4D5A-9F85-30EE31AC0CAB}">
      <dsp:nvSpPr>
        <dsp:cNvPr id="0" name=""/>
        <dsp:cNvSpPr/>
      </dsp:nvSpPr>
      <dsp:spPr>
        <a:xfrm>
          <a:off x="5279370" y="1159843"/>
          <a:ext cx="337858" cy="91440"/>
        </a:xfrm>
        <a:custGeom>
          <a:avLst/>
          <a:gdLst/>
          <a:ahLst/>
          <a:cxnLst/>
          <a:rect l="0" t="0" r="0" b="0"/>
          <a:pathLst>
            <a:path>
              <a:moveTo>
                <a:pt x="0" y="45720"/>
              </a:moveTo>
              <a:lnTo>
                <a:pt x="337858" y="45720"/>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EBDB0-90AD-436F-BCAB-9F0B1F47CDE7}">
      <dsp:nvSpPr>
        <dsp:cNvPr id="0" name=""/>
        <dsp:cNvSpPr/>
      </dsp:nvSpPr>
      <dsp:spPr>
        <a:xfrm>
          <a:off x="5279370" y="332871"/>
          <a:ext cx="337858" cy="872691"/>
        </a:xfrm>
        <a:custGeom>
          <a:avLst/>
          <a:gdLst/>
          <a:ahLst/>
          <a:cxnLst/>
          <a:rect l="0" t="0" r="0" b="0"/>
          <a:pathLst>
            <a:path>
              <a:moveTo>
                <a:pt x="0" y="872691"/>
              </a:moveTo>
              <a:lnTo>
                <a:pt x="168929" y="872691"/>
              </a:lnTo>
              <a:lnTo>
                <a:pt x="168929" y="0"/>
              </a:lnTo>
              <a:lnTo>
                <a:pt x="337858" y="0"/>
              </a:lnTo>
            </a:path>
          </a:pathLst>
        </a:custGeom>
        <a:noFill/>
        <a:ln w="1270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93B646-835C-4E65-81E1-6A1F3FB9DFFD}">
      <dsp:nvSpPr>
        <dsp:cNvPr id="0" name=""/>
        <dsp:cNvSpPr/>
      </dsp:nvSpPr>
      <dsp:spPr>
        <a:xfrm>
          <a:off x="1157784" y="874798"/>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Preventive – Designed to stop an unwanted outcome before it happens.</a:t>
          </a:r>
        </a:p>
      </dsp:txBody>
      <dsp:txXfrm>
        <a:off x="1157784" y="874798"/>
        <a:ext cx="4121585" cy="661529"/>
      </dsp:txXfrm>
    </dsp:sp>
    <dsp:sp modelId="{89818144-3624-4C5A-8DCB-C66D08AF5C37}">
      <dsp:nvSpPr>
        <dsp:cNvPr id="0" name=""/>
        <dsp:cNvSpPr/>
      </dsp:nvSpPr>
      <dsp:spPr>
        <a:xfrm>
          <a:off x="5617229" y="2107"/>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Reading/understanding policies</a:t>
          </a:r>
        </a:p>
      </dsp:txBody>
      <dsp:txXfrm>
        <a:off x="5617229" y="2107"/>
        <a:ext cx="4121585" cy="661529"/>
      </dsp:txXfrm>
    </dsp:sp>
    <dsp:sp modelId="{415572CB-C67F-4BFD-8765-ED432FCB2307}">
      <dsp:nvSpPr>
        <dsp:cNvPr id="0" name=""/>
        <dsp:cNvSpPr/>
      </dsp:nvSpPr>
      <dsp:spPr>
        <a:xfrm>
          <a:off x="5617229" y="874798"/>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Review/approve purchase orders</a:t>
          </a:r>
        </a:p>
      </dsp:txBody>
      <dsp:txXfrm>
        <a:off x="5617229" y="874798"/>
        <a:ext cx="4121585" cy="661529"/>
      </dsp:txXfrm>
    </dsp:sp>
    <dsp:sp modelId="{2119A29F-2AE1-4396-842C-49682E73BE05}">
      <dsp:nvSpPr>
        <dsp:cNvPr id="0" name=""/>
        <dsp:cNvSpPr/>
      </dsp:nvSpPr>
      <dsp:spPr>
        <a:xfrm>
          <a:off x="5617229" y="1747489"/>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Passwords to stop unauthorized access</a:t>
          </a:r>
        </a:p>
      </dsp:txBody>
      <dsp:txXfrm>
        <a:off x="5617229" y="1747489"/>
        <a:ext cx="4121585" cy="661529"/>
      </dsp:txXfrm>
    </dsp:sp>
    <dsp:sp modelId="{7747F99E-9841-4CE9-A749-6CDEAD6FBB10}">
      <dsp:nvSpPr>
        <dsp:cNvPr id="0" name=""/>
        <dsp:cNvSpPr/>
      </dsp:nvSpPr>
      <dsp:spPr>
        <a:xfrm>
          <a:off x="1157784" y="3492872"/>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Detective – Designed to find and correct errors that have already occurred.</a:t>
          </a:r>
        </a:p>
      </dsp:txBody>
      <dsp:txXfrm>
        <a:off x="1157784" y="3492872"/>
        <a:ext cx="4121585" cy="661529"/>
      </dsp:txXfrm>
    </dsp:sp>
    <dsp:sp modelId="{684AFFE7-AA25-462A-BC65-D67D1290BBBE}">
      <dsp:nvSpPr>
        <dsp:cNvPr id="0" name=""/>
        <dsp:cNvSpPr/>
      </dsp:nvSpPr>
      <dsp:spPr>
        <a:xfrm>
          <a:off x="5617229" y="2620180"/>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Cash counts/reconciliation</a:t>
          </a:r>
        </a:p>
      </dsp:txBody>
      <dsp:txXfrm>
        <a:off x="5617229" y="2620180"/>
        <a:ext cx="4121585" cy="661529"/>
      </dsp:txXfrm>
    </dsp:sp>
    <dsp:sp modelId="{6A15BDFE-22EB-44C5-9645-EC087BD43110}">
      <dsp:nvSpPr>
        <dsp:cNvPr id="0" name=""/>
        <dsp:cNvSpPr/>
      </dsp:nvSpPr>
      <dsp:spPr>
        <a:xfrm>
          <a:off x="5617229" y="3492872"/>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Expenditures vs. budget</a:t>
          </a:r>
        </a:p>
      </dsp:txBody>
      <dsp:txXfrm>
        <a:off x="5617229" y="3492872"/>
        <a:ext cx="4121585" cy="661529"/>
      </dsp:txXfrm>
    </dsp:sp>
    <dsp:sp modelId="{7281B6A6-12F2-4EFF-83B3-F562EAD51E2E}">
      <dsp:nvSpPr>
        <dsp:cNvPr id="0" name=""/>
        <dsp:cNvSpPr/>
      </dsp:nvSpPr>
      <dsp:spPr>
        <a:xfrm>
          <a:off x="5617229" y="4365563"/>
          <a:ext cx="4121585" cy="661529"/>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Reviewing payroll reports</a:t>
          </a:r>
        </a:p>
      </dsp:txBody>
      <dsp:txXfrm>
        <a:off x="5617229" y="4365563"/>
        <a:ext cx="4121585" cy="6615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4942-C33B-45E4-9609-B658069C3050}">
      <dsp:nvSpPr>
        <dsp:cNvPr id="0" name=""/>
        <dsp:cNvSpPr/>
      </dsp:nvSpPr>
      <dsp:spPr>
        <a:xfrm>
          <a:off x="0" y="2037"/>
          <a:ext cx="10439399" cy="779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Reporting Objectives</a:t>
          </a:r>
          <a:endParaRPr lang="en-US" sz="3100" kern="1200"/>
        </a:p>
      </dsp:txBody>
      <dsp:txXfrm>
        <a:off x="38067" y="40104"/>
        <a:ext cx="10363265" cy="703671"/>
      </dsp:txXfrm>
    </dsp:sp>
    <dsp:sp modelId="{D4EEEA89-2765-4BE2-BB98-18EFD474660D}">
      <dsp:nvSpPr>
        <dsp:cNvPr id="0" name=""/>
        <dsp:cNvSpPr/>
      </dsp:nvSpPr>
      <dsp:spPr>
        <a:xfrm>
          <a:off x="0" y="781842"/>
          <a:ext cx="10439399" cy="32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5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Reporting objectives pertain to the preparation of reports for use by organizations and stakeholders and may relate to financial or non‐financial reporting and to internal or external reporting.</a:t>
          </a:r>
        </a:p>
        <a:p>
          <a:pPr marL="114300" lvl="1" indent="-114300" algn="l" defTabSz="622300">
            <a:lnSpc>
              <a:spcPct val="90000"/>
            </a:lnSpc>
            <a:spcBef>
              <a:spcPct val="0"/>
            </a:spcBef>
            <a:spcAft>
              <a:spcPct val="20000"/>
            </a:spcAft>
            <a:buChar char="•"/>
          </a:pPr>
          <a:r>
            <a:rPr lang="en-US" sz="1400" kern="1200" dirty="0"/>
            <a:t>Internal reporting objectives are driven by internal requirements in response to a variety of potential needs such as the entity’s strategic directions, operating plans, and performance metrics at various levels.</a:t>
          </a:r>
        </a:p>
        <a:p>
          <a:pPr marL="114300" lvl="1" indent="-114300" algn="l" defTabSz="622300">
            <a:lnSpc>
              <a:spcPct val="90000"/>
            </a:lnSpc>
            <a:spcBef>
              <a:spcPct val="0"/>
            </a:spcBef>
            <a:spcAft>
              <a:spcPct val="20000"/>
            </a:spcAft>
            <a:buChar char="•"/>
          </a:pPr>
          <a:r>
            <a:rPr lang="en-US" sz="1400" kern="1200"/>
            <a:t>External reporting objectives are driven primarily by regulations and/or standards established by regulators and standard‐setting bodies.</a:t>
          </a:r>
        </a:p>
        <a:p>
          <a:pPr marL="114300" lvl="1" indent="-114300" algn="l" defTabSz="622300">
            <a:lnSpc>
              <a:spcPct val="90000"/>
            </a:lnSpc>
            <a:spcBef>
              <a:spcPct val="0"/>
            </a:spcBef>
            <a:spcAft>
              <a:spcPct val="20000"/>
            </a:spcAft>
            <a:buChar char="•"/>
          </a:pPr>
          <a:r>
            <a:rPr lang="en-US" sz="1400" kern="1200" dirty="0"/>
            <a:t>External Financial Reporting Objectives</a:t>
          </a:r>
        </a:p>
        <a:p>
          <a:pPr marL="228600" lvl="2" indent="-114300" algn="l" defTabSz="622300">
            <a:lnSpc>
              <a:spcPct val="90000"/>
            </a:lnSpc>
            <a:spcBef>
              <a:spcPct val="0"/>
            </a:spcBef>
            <a:spcAft>
              <a:spcPct val="20000"/>
            </a:spcAft>
            <a:buChar char="•"/>
          </a:pPr>
          <a:r>
            <a:rPr lang="en-US" sz="1400" kern="1200"/>
            <a:t>accessing capital markets and may be critical to being awarded contracts or in dealing with suppliers and vendors</a:t>
          </a:r>
        </a:p>
        <a:p>
          <a:pPr marL="114300" lvl="1" indent="-114300" algn="l" defTabSz="622300">
            <a:lnSpc>
              <a:spcPct val="90000"/>
            </a:lnSpc>
            <a:spcBef>
              <a:spcPct val="0"/>
            </a:spcBef>
            <a:spcAft>
              <a:spcPct val="20000"/>
            </a:spcAft>
            <a:buChar char="•"/>
          </a:pPr>
          <a:r>
            <a:rPr lang="en-US" sz="1400" kern="1200" dirty="0"/>
            <a:t>External Non‐Financial Reporting Objectives</a:t>
          </a:r>
        </a:p>
        <a:p>
          <a:pPr marL="228600" lvl="2" indent="-114300" algn="l" defTabSz="622300">
            <a:lnSpc>
              <a:spcPct val="90000"/>
            </a:lnSpc>
            <a:spcBef>
              <a:spcPct val="0"/>
            </a:spcBef>
            <a:spcAft>
              <a:spcPct val="20000"/>
            </a:spcAft>
            <a:buChar char="•"/>
          </a:pPr>
          <a:r>
            <a:rPr lang="en-US" sz="1400" kern="1200" dirty="0"/>
            <a:t>reporting requirements as set forth by regulations and standards for management reporting on the effectiveness of internal control over financial reporting are part of external non‐financial reporting objectives</a:t>
          </a:r>
        </a:p>
        <a:p>
          <a:pPr marL="114300" lvl="1" indent="-114300" algn="l" defTabSz="622300">
            <a:lnSpc>
              <a:spcPct val="90000"/>
            </a:lnSpc>
            <a:spcBef>
              <a:spcPct val="0"/>
            </a:spcBef>
            <a:spcAft>
              <a:spcPct val="20000"/>
            </a:spcAft>
            <a:buChar char="•"/>
          </a:pPr>
          <a:r>
            <a:rPr lang="en-US" sz="1400" kern="1200" dirty="0"/>
            <a:t>Internal Financial and Non‐Financial Reporting Objectives</a:t>
          </a:r>
        </a:p>
        <a:p>
          <a:pPr marL="228600" lvl="2" indent="-114300" algn="l" defTabSz="666750">
            <a:lnSpc>
              <a:spcPct val="90000"/>
            </a:lnSpc>
            <a:spcBef>
              <a:spcPct val="0"/>
            </a:spcBef>
            <a:spcAft>
              <a:spcPct val="20000"/>
            </a:spcAft>
            <a:buChar char="•"/>
          </a:pPr>
          <a:r>
            <a:rPr lang="en-US" sz="1500" kern="1200" dirty="0"/>
            <a:t>information deemed necessary to manage the organization</a:t>
          </a:r>
        </a:p>
      </dsp:txBody>
      <dsp:txXfrm>
        <a:off x="0" y="781842"/>
        <a:ext cx="10439399" cy="3208500"/>
      </dsp:txXfrm>
    </dsp:sp>
    <dsp:sp modelId="{FB88E104-EB34-4B7A-AB82-C4CCC14EC07A}">
      <dsp:nvSpPr>
        <dsp:cNvPr id="0" name=""/>
        <dsp:cNvSpPr/>
      </dsp:nvSpPr>
      <dsp:spPr>
        <a:xfrm>
          <a:off x="0" y="3990342"/>
          <a:ext cx="10439399" cy="779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Source: </a:t>
          </a:r>
          <a:r>
            <a:rPr lang="en-US" sz="3100" kern="1200">
              <a:hlinkClick xmlns:r="http://schemas.openxmlformats.org/officeDocument/2006/relationships" r:id="rId1"/>
            </a:rPr>
            <a:t>http://www.coso.org/</a:t>
          </a:r>
          <a:endParaRPr lang="en-US" sz="3100" kern="1200"/>
        </a:p>
      </dsp:txBody>
      <dsp:txXfrm>
        <a:off x="38067" y="4028409"/>
        <a:ext cx="10363265" cy="7036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8/22/2022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8/22/2022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governments are required to establish and maintain adequate internal controls for purposes of financial reporting, managing operations, and legal compliance. Effective internal control is an integral part of a municipality’s governance system and ability to manage risk.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One of the primary goals of internal controls is to create a separation of accountability and duties among municipal officials or employees.  Join Katherine Heck, from the New Hampshire Municipal Association to discuss internal control standards and how to establish and maintain internal control and the segregation of duties within your organization. </a:t>
            </a:r>
          </a:p>
          <a:p>
            <a:r>
              <a:rPr lang="en-US" sz="1800" dirty="0">
                <a:effectLst/>
                <a:latin typeface="Calibri" panose="020F0502020204030204" pitchFamily="34" charset="0"/>
                <a:cs typeface="Times New Roman" panose="02020603050405020304" pitchFamily="18" charset="0"/>
              </a:rPr>
              <a:t>Resources: https://www.comptroller.tn.gov/content/dam/cot/la/documents/manuals/2015_ICCManual_Complete_redesign-Final.pdf</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a:t>
            </a:fld>
            <a:endParaRPr lang="en-US"/>
          </a:p>
        </p:txBody>
      </p:sp>
    </p:spTree>
    <p:extLst>
      <p:ext uri="{BB962C8B-B14F-4D97-AF65-F5344CB8AC3E}">
        <p14:creationId xmlns:p14="http://schemas.microsoft.com/office/powerpoint/2010/main" val="319152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38B01D7-0302-32DA-F551-422079124C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8B42CBC-7428-4EDF-9A0B-AB6308C0E9D9}" type="slidenum">
              <a:rPr lang="en-US" altLang="en-US" sz="1200" smtClean="0"/>
              <a:pPr/>
              <a:t>11</a:t>
            </a:fld>
            <a:endParaRPr lang="en-US" altLang="en-US" sz="1200"/>
          </a:p>
        </p:txBody>
      </p:sp>
      <p:sp>
        <p:nvSpPr>
          <p:cNvPr id="35843" name="Rectangle 2">
            <a:extLst>
              <a:ext uri="{FF2B5EF4-FFF2-40B4-BE49-F238E27FC236}">
                <a16:creationId xmlns:a16="http://schemas.microsoft.com/office/drawing/2014/main" id="{45099A9B-9577-723A-261A-2CD8481B10AA}"/>
              </a:ext>
            </a:extLst>
          </p:cNvPr>
          <p:cNvSpPr>
            <a:spLocks noGrp="1" noRot="1" noChangeAspect="1" noChangeArrowheads="1" noTextEdit="1"/>
          </p:cNvSpPr>
          <p:nvPr>
            <p:ph type="sldImg"/>
          </p:nvPr>
        </p:nvSpPr>
        <p:spPr>
          <a:xfrm>
            <a:off x="407988" y="696913"/>
            <a:ext cx="6194425" cy="3486150"/>
          </a:xfrm>
          <a:ln/>
        </p:spPr>
      </p:sp>
      <p:sp>
        <p:nvSpPr>
          <p:cNvPr id="35844" name="Rectangle 3">
            <a:extLst>
              <a:ext uri="{FF2B5EF4-FFF2-40B4-BE49-F238E27FC236}">
                <a16:creationId xmlns:a16="http://schemas.microsoft.com/office/drawing/2014/main" id="{7E1A61FD-3929-A2D6-1418-506DE7D38C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5 elements  ---  focus primarily on the first 3</a:t>
            </a:r>
          </a:p>
          <a:p>
            <a:pPr marL="263352" marR="4483" indent="-252706">
              <a:lnSpc>
                <a:spcPct val="100000"/>
              </a:lnSpc>
              <a:spcBef>
                <a:spcPts val="88"/>
              </a:spcBef>
              <a:buFont typeface="Arial"/>
              <a:buChar char="•"/>
              <a:tabLst>
                <a:tab pos="262792" algn="l"/>
                <a:tab pos="263352" algn="l"/>
              </a:tabLst>
            </a:pPr>
            <a:r>
              <a:rPr lang="en-US" sz="1200" spc="-9" dirty="0">
                <a:solidFill>
                  <a:srgbClr val="101010"/>
                </a:solidFill>
                <a:latin typeface="Calibri"/>
                <a:cs typeface="Calibri"/>
              </a:rPr>
              <a:t>Preventive</a:t>
            </a:r>
            <a:r>
              <a:rPr lang="en-US" sz="1200" spc="-35" dirty="0">
                <a:solidFill>
                  <a:srgbClr val="101010"/>
                </a:solidFill>
                <a:latin typeface="Calibri"/>
                <a:cs typeface="Calibri"/>
              </a:rPr>
              <a:t> </a:t>
            </a:r>
            <a:r>
              <a:rPr lang="en-US" sz="1200" dirty="0">
                <a:solidFill>
                  <a:srgbClr val="101010"/>
                </a:solidFill>
                <a:latin typeface="Calibri"/>
                <a:cs typeface="Calibri"/>
              </a:rPr>
              <a:t>Controls</a:t>
            </a:r>
            <a:r>
              <a:rPr lang="en-US" sz="1200" spc="-18" dirty="0">
                <a:solidFill>
                  <a:srgbClr val="101010"/>
                </a:solidFill>
                <a:latin typeface="Calibri"/>
                <a:cs typeface="Calibri"/>
              </a:rPr>
              <a:t> </a:t>
            </a:r>
            <a:r>
              <a:rPr lang="en-US" sz="1200" dirty="0">
                <a:solidFill>
                  <a:srgbClr val="101010"/>
                </a:solidFill>
                <a:latin typeface="Calibri"/>
                <a:cs typeface="Calibri"/>
              </a:rPr>
              <a:t>–</a:t>
            </a:r>
            <a:r>
              <a:rPr lang="en-US" sz="1200" spc="-31" dirty="0">
                <a:solidFill>
                  <a:srgbClr val="101010"/>
                </a:solidFill>
                <a:latin typeface="Calibri"/>
                <a:cs typeface="Calibri"/>
              </a:rPr>
              <a:t> </a:t>
            </a:r>
            <a:r>
              <a:rPr lang="en-US" sz="1200" dirty="0">
                <a:solidFill>
                  <a:srgbClr val="101010"/>
                </a:solidFill>
                <a:latin typeface="Calibri"/>
                <a:cs typeface="Calibri"/>
              </a:rPr>
              <a:t>Preventive</a:t>
            </a:r>
            <a:r>
              <a:rPr lang="en-US" sz="1200" spc="-13" dirty="0">
                <a:solidFill>
                  <a:srgbClr val="101010"/>
                </a:solidFill>
                <a:latin typeface="Calibri"/>
                <a:cs typeface="Calibri"/>
              </a:rPr>
              <a:t> </a:t>
            </a:r>
            <a:r>
              <a:rPr lang="en-US" sz="1200" dirty="0">
                <a:solidFill>
                  <a:srgbClr val="101010"/>
                </a:solidFill>
                <a:latin typeface="Calibri"/>
                <a:cs typeface="Calibri"/>
              </a:rPr>
              <a:t>controls</a:t>
            </a:r>
            <a:r>
              <a:rPr lang="en-US" sz="1200" spc="-31" dirty="0">
                <a:solidFill>
                  <a:srgbClr val="101010"/>
                </a:solidFill>
                <a:latin typeface="Calibri"/>
                <a:cs typeface="Calibri"/>
              </a:rPr>
              <a:t> </a:t>
            </a:r>
            <a:r>
              <a:rPr lang="en-US" sz="1200" dirty="0">
                <a:solidFill>
                  <a:srgbClr val="101010"/>
                </a:solidFill>
                <a:latin typeface="Calibri"/>
                <a:cs typeface="Calibri"/>
              </a:rPr>
              <a:t>are</a:t>
            </a:r>
            <a:r>
              <a:rPr lang="en-US" sz="1200" spc="-22" dirty="0">
                <a:solidFill>
                  <a:srgbClr val="101010"/>
                </a:solidFill>
                <a:latin typeface="Calibri"/>
                <a:cs typeface="Calibri"/>
              </a:rPr>
              <a:t> </a:t>
            </a:r>
            <a:r>
              <a:rPr lang="en-US" sz="1200" dirty="0">
                <a:solidFill>
                  <a:srgbClr val="101010"/>
                </a:solidFill>
                <a:latin typeface="Calibri"/>
                <a:cs typeface="Calibri"/>
              </a:rPr>
              <a:t>designed</a:t>
            </a:r>
            <a:r>
              <a:rPr lang="en-US" sz="1200" spc="-35" dirty="0">
                <a:solidFill>
                  <a:srgbClr val="101010"/>
                </a:solidFill>
                <a:latin typeface="Calibri"/>
                <a:cs typeface="Calibri"/>
              </a:rPr>
              <a:t> </a:t>
            </a:r>
            <a:r>
              <a:rPr lang="en-US" sz="1200" dirty="0">
                <a:solidFill>
                  <a:srgbClr val="101010"/>
                </a:solidFill>
                <a:latin typeface="Calibri"/>
                <a:cs typeface="Calibri"/>
              </a:rPr>
              <a:t>to</a:t>
            </a:r>
            <a:r>
              <a:rPr lang="en-US" sz="1200" spc="-22" dirty="0">
                <a:solidFill>
                  <a:srgbClr val="101010"/>
                </a:solidFill>
                <a:latin typeface="Calibri"/>
                <a:cs typeface="Calibri"/>
              </a:rPr>
              <a:t> </a:t>
            </a:r>
            <a:r>
              <a:rPr lang="en-US" sz="1200" dirty="0">
                <a:solidFill>
                  <a:srgbClr val="101010"/>
                </a:solidFill>
                <a:latin typeface="Calibri"/>
                <a:cs typeface="Calibri"/>
              </a:rPr>
              <a:t>keep</a:t>
            </a:r>
            <a:r>
              <a:rPr lang="en-US" sz="1200" spc="-26" dirty="0">
                <a:solidFill>
                  <a:srgbClr val="101010"/>
                </a:solidFill>
                <a:latin typeface="Calibri"/>
                <a:cs typeface="Calibri"/>
              </a:rPr>
              <a:t> </a:t>
            </a:r>
            <a:r>
              <a:rPr lang="en-US" sz="1200" dirty="0">
                <a:solidFill>
                  <a:srgbClr val="101010"/>
                </a:solidFill>
                <a:latin typeface="Calibri"/>
                <a:cs typeface="Calibri"/>
              </a:rPr>
              <a:t>errors</a:t>
            </a:r>
            <a:r>
              <a:rPr lang="en-US" sz="1200" spc="-18" dirty="0">
                <a:solidFill>
                  <a:srgbClr val="101010"/>
                </a:solidFill>
                <a:latin typeface="Calibri"/>
                <a:cs typeface="Calibri"/>
              </a:rPr>
              <a:t> </a:t>
            </a:r>
            <a:r>
              <a:rPr lang="en-US" sz="1200" dirty="0">
                <a:solidFill>
                  <a:srgbClr val="101010"/>
                </a:solidFill>
                <a:latin typeface="Calibri"/>
                <a:cs typeface="Calibri"/>
              </a:rPr>
              <a:t>or</a:t>
            </a:r>
            <a:r>
              <a:rPr lang="en-US" sz="1200" spc="-18" dirty="0">
                <a:solidFill>
                  <a:srgbClr val="101010"/>
                </a:solidFill>
                <a:latin typeface="Calibri"/>
                <a:cs typeface="Calibri"/>
              </a:rPr>
              <a:t> </a:t>
            </a:r>
            <a:r>
              <a:rPr lang="en-US" sz="1200" spc="-9" dirty="0">
                <a:solidFill>
                  <a:srgbClr val="101010"/>
                </a:solidFill>
                <a:latin typeface="Calibri"/>
                <a:cs typeface="Calibri"/>
              </a:rPr>
              <a:t>irregularities</a:t>
            </a:r>
            <a:r>
              <a:rPr lang="en-US" sz="1200" spc="-35" dirty="0">
                <a:solidFill>
                  <a:srgbClr val="101010"/>
                </a:solidFill>
                <a:latin typeface="Calibri"/>
                <a:cs typeface="Calibri"/>
              </a:rPr>
              <a:t> </a:t>
            </a:r>
            <a:r>
              <a:rPr lang="en-US" sz="1200" spc="-18" dirty="0">
                <a:solidFill>
                  <a:srgbClr val="101010"/>
                </a:solidFill>
                <a:latin typeface="Calibri"/>
                <a:cs typeface="Calibri"/>
              </a:rPr>
              <a:t>from </a:t>
            </a:r>
            <a:r>
              <a:rPr lang="en-US" sz="1200" dirty="0">
                <a:solidFill>
                  <a:srgbClr val="101010"/>
                </a:solidFill>
                <a:latin typeface="Calibri"/>
                <a:cs typeface="Calibri"/>
              </a:rPr>
              <a:t>occurring.</a:t>
            </a:r>
            <a:r>
              <a:rPr lang="en-US" sz="1200" spc="-22" dirty="0">
                <a:solidFill>
                  <a:srgbClr val="101010"/>
                </a:solidFill>
                <a:latin typeface="Calibri"/>
                <a:cs typeface="Calibri"/>
              </a:rPr>
              <a:t> </a:t>
            </a:r>
            <a:r>
              <a:rPr lang="en-US" sz="1200" dirty="0">
                <a:solidFill>
                  <a:srgbClr val="101010"/>
                </a:solidFill>
                <a:latin typeface="Calibri"/>
                <a:cs typeface="Calibri"/>
              </a:rPr>
              <a:t>Many</a:t>
            </a:r>
            <a:r>
              <a:rPr lang="en-US" sz="1200" spc="-26" dirty="0">
                <a:solidFill>
                  <a:srgbClr val="101010"/>
                </a:solidFill>
                <a:latin typeface="Calibri"/>
                <a:cs typeface="Calibri"/>
              </a:rPr>
              <a:t> </a:t>
            </a:r>
            <a:r>
              <a:rPr lang="en-US" sz="1200" dirty="0">
                <a:solidFill>
                  <a:srgbClr val="101010"/>
                </a:solidFill>
                <a:latin typeface="Calibri"/>
                <a:cs typeface="Calibri"/>
              </a:rPr>
              <a:t>of</a:t>
            </a:r>
            <a:r>
              <a:rPr lang="en-US" sz="1200" spc="-13" dirty="0">
                <a:solidFill>
                  <a:srgbClr val="101010"/>
                </a:solidFill>
                <a:latin typeface="Calibri"/>
                <a:cs typeface="Calibri"/>
              </a:rPr>
              <a:t> </a:t>
            </a:r>
            <a:r>
              <a:rPr lang="en-US" sz="1200" dirty="0">
                <a:solidFill>
                  <a:srgbClr val="101010"/>
                </a:solidFill>
                <a:latin typeface="Calibri"/>
                <a:cs typeface="Calibri"/>
              </a:rPr>
              <a:t>these</a:t>
            </a:r>
            <a:r>
              <a:rPr lang="en-US" sz="1200" spc="-4" dirty="0">
                <a:solidFill>
                  <a:srgbClr val="101010"/>
                </a:solidFill>
                <a:latin typeface="Calibri"/>
                <a:cs typeface="Calibri"/>
              </a:rPr>
              <a:t> </a:t>
            </a:r>
            <a:r>
              <a:rPr lang="en-US" sz="1200" dirty="0">
                <a:solidFill>
                  <a:srgbClr val="101010"/>
                </a:solidFill>
                <a:latin typeface="Calibri"/>
                <a:cs typeface="Calibri"/>
              </a:rPr>
              <a:t>controls</a:t>
            </a:r>
            <a:r>
              <a:rPr lang="en-US" sz="1200" spc="-13" dirty="0">
                <a:solidFill>
                  <a:srgbClr val="101010"/>
                </a:solidFill>
                <a:latin typeface="Calibri"/>
                <a:cs typeface="Calibri"/>
              </a:rPr>
              <a:t> </a:t>
            </a:r>
            <a:r>
              <a:rPr lang="en-US" sz="1200" dirty="0">
                <a:solidFill>
                  <a:srgbClr val="101010"/>
                </a:solidFill>
                <a:latin typeface="Calibri"/>
                <a:cs typeface="Calibri"/>
              </a:rPr>
              <a:t>are</a:t>
            </a:r>
            <a:r>
              <a:rPr lang="en-US" sz="1200" spc="-9" dirty="0">
                <a:solidFill>
                  <a:srgbClr val="101010"/>
                </a:solidFill>
                <a:latin typeface="Calibri"/>
                <a:cs typeface="Calibri"/>
              </a:rPr>
              <a:t> </a:t>
            </a:r>
            <a:r>
              <a:rPr lang="en-US" sz="1200" b="1" dirty="0">
                <a:solidFill>
                  <a:srgbClr val="101010"/>
                </a:solidFill>
                <a:latin typeface="Calibri"/>
                <a:cs typeface="Calibri"/>
              </a:rPr>
              <a:t>based</a:t>
            </a:r>
            <a:r>
              <a:rPr lang="en-US" sz="1200" b="1" spc="-22" dirty="0">
                <a:solidFill>
                  <a:srgbClr val="101010"/>
                </a:solidFill>
                <a:latin typeface="Calibri"/>
                <a:cs typeface="Calibri"/>
              </a:rPr>
              <a:t> </a:t>
            </a:r>
            <a:r>
              <a:rPr lang="en-US" sz="1200" b="1" dirty="0">
                <a:solidFill>
                  <a:srgbClr val="101010"/>
                </a:solidFill>
                <a:latin typeface="Calibri"/>
                <a:cs typeface="Calibri"/>
              </a:rPr>
              <a:t>on</a:t>
            </a:r>
            <a:r>
              <a:rPr lang="en-US" sz="1200" b="1" spc="-13" dirty="0">
                <a:solidFill>
                  <a:srgbClr val="101010"/>
                </a:solidFill>
                <a:latin typeface="Calibri"/>
                <a:cs typeface="Calibri"/>
              </a:rPr>
              <a:t> </a:t>
            </a:r>
            <a:r>
              <a:rPr lang="en-US" sz="1200" b="1" dirty="0">
                <a:solidFill>
                  <a:srgbClr val="101010"/>
                </a:solidFill>
                <a:latin typeface="Calibri"/>
                <a:cs typeface="Calibri"/>
              </a:rPr>
              <a:t>the</a:t>
            </a:r>
            <a:r>
              <a:rPr lang="en-US" sz="1200" b="1" spc="-26" dirty="0">
                <a:solidFill>
                  <a:srgbClr val="101010"/>
                </a:solidFill>
                <a:latin typeface="Calibri"/>
                <a:cs typeface="Calibri"/>
              </a:rPr>
              <a:t> </a:t>
            </a:r>
            <a:r>
              <a:rPr lang="en-US" sz="1200" b="1" dirty="0">
                <a:solidFill>
                  <a:srgbClr val="101010"/>
                </a:solidFill>
                <a:latin typeface="Calibri"/>
                <a:cs typeface="Calibri"/>
              </a:rPr>
              <a:t>concept</a:t>
            </a:r>
            <a:r>
              <a:rPr lang="en-US" sz="1200" b="1" spc="-4" dirty="0">
                <a:solidFill>
                  <a:srgbClr val="101010"/>
                </a:solidFill>
                <a:latin typeface="Calibri"/>
                <a:cs typeface="Calibri"/>
              </a:rPr>
              <a:t> </a:t>
            </a:r>
            <a:r>
              <a:rPr lang="en-US" sz="1200" b="1" dirty="0">
                <a:solidFill>
                  <a:srgbClr val="101010"/>
                </a:solidFill>
                <a:latin typeface="Calibri"/>
                <a:cs typeface="Calibri"/>
              </a:rPr>
              <a:t>of</a:t>
            </a:r>
            <a:r>
              <a:rPr lang="en-US" sz="1200" b="1" spc="-13" dirty="0">
                <a:solidFill>
                  <a:srgbClr val="101010"/>
                </a:solidFill>
                <a:latin typeface="Calibri"/>
                <a:cs typeface="Calibri"/>
              </a:rPr>
              <a:t> </a:t>
            </a:r>
            <a:r>
              <a:rPr lang="en-US" sz="1200" b="1" spc="-9" dirty="0">
                <a:solidFill>
                  <a:srgbClr val="101010"/>
                </a:solidFill>
                <a:latin typeface="Calibri"/>
                <a:cs typeface="Calibri"/>
              </a:rPr>
              <a:t>segregation</a:t>
            </a:r>
            <a:r>
              <a:rPr lang="en-US" sz="1200" b="1" spc="-31" dirty="0">
                <a:solidFill>
                  <a:srgbClr val="101010"/>
                </a:solidFill>
                <a:latin typeface="Calibri"/>
                <a:cs typeface="Calibri"/>
              </a:rPr>
              <a:t> </a:t>
            </a:r>
            <a:r>
              <a:rPr lang="en-US" sz="1200" b="1" dirty="0">
                <a:solidFill>
                  <a:srgbClr val="101010"/>
                </a:solidFill>
                <a:latin typeface="Calibri"/>
                <a:cs typeface="Calibri"/>
              </a:rPr>
              <a:t>of</a:t>
            </a:r>
            <a:r>
              <a:rPr lang="en-US" sz="1200" b="1" spc="-9" dirty="0">
                <a:solidFill>
                  <a:srgbClr val="101010"/>
                </a:solidFill>
                <a:latin typeface="Calibri"/>
                <a:cs typeface="Calibri"/>
              </a:rPr>
              <a:t> </a:t>
            </a:r>
            <a:r>
              <a:rPr lang="en-US" sz="1200" b="1" dirty="0">
                <a:solidFill>
                  <a:srgbClr val="101010"/>
                </a:solidFill>
                <a:latin typeface="Calibri"/>
                <a:cs typeface="Calibri"/>
              </a:rPr>
              <a:t>duties</a:t>
            </a:r>
            <a:r>
              <a:rPr lang="en-US" sz="1200" dirty="0">
                <a:solidFill>
                  <a:srgbClr val="101010"/>
                </a:solidFill>
                <a:latin typeface="Calibri"/>
                <a:cs typeface="Calibri"/>
              </a:rPr>
              <a:t>.</a:t>
            </a:r>
            <a:r>
              <a:rPr lang="en-US" sz="1200" spc="-31" dirty="0">
                <a:solidFill>
                  <a:srgbClr val="101010"/>
                </a:solidFill>
                <a:latin typeface="Calibri"/>
                <a:cs typeface="Calibri"/>
              </a:rPr>
              <a:t> </a:t>
            </a:r>
            <a:r>
              <a:rPr lang="en-US" sz="1200" spc="-22" dirty="0">
                <a:solidFill>
                  <a:srgbClr val="101010"/>
                </a:solidFill>
                <a:latin typeface="Calibri"/>
                <a:cs typeface="Calibri"/>
              </a:rPr>
              <a:t>No </a:t>
            </a:r>
            <a:r>
              <a:rPr lang="en-US" sz="1200" dirty="0">
                <a:solidFill>
                  <a:srgbClr val="101010"/>
                </a:solidFill>
                <a:latin typeface="Calibri"/>
                <a:cs typeface="Calibri"/>
              </a:rPr>
              <a:t>employee</a:t>
            </a:r>
            <a:r>
              <a:rPr lang="en-US" sz="1200" spc="-26" dirty="0">
                <a:solidFill>
                  <a:srgbClr val="101010"/>
                </a:solidFill>
                <a:latin typeface="Calibri"/>
                <a:cs typeface="Calibri"/>
              </a:rPr>
              <a:t> </a:t>
            </a:r>
            <a:r>
              <a:rPr lang="en-US" sz="1200" dirty="0">
                <a:solidFill>
                  <a:srgbClr val="101010"/>
                </a:solidFill>
                <a:latin typeface="Calibri"/>
                <a:cs typeface="Calibri"/>
              </a:rPr>
              <a:t>should</a:t>
            </a:r>
            <a:r>
              <a:rPr lang="en-US" sz="1200" spc="-26" dirty="0">
                <a:solidFill>
                  <a:srgbClr val="101010"/>
                </a:solidFill>
                <a:latin typeface="Calibri"/>
                <a:cs typeface="Calibri"/>
              </a:rPr>
              <a:t> </a:t>
            </a:r>
            <a:r>
              <a:rPr lang="en-US" sz="1200" dirty="0">
                <a:solidFill>
                  <a:srgbClr val="101010"/>
                </a:solidFill>
                <a:latin typeface="Calibri"/>
                <a:cs typeface="Calibri"/>
              </a:rPr>
              <a:t>be</a:t>
            </a:r>
            <a:r>
              <a:rPr lang="en-US" sz="1200" spc="-18" dirty="0">
                <a:solidFill>
                  <a:srgbClr val="101010"/>
                </a:solidFill>
                <a:latin typeface="Calibri"/>
                <a:cs typeface="Calibri"/>
              </a:rPr>
              <a:t> </a:t>
            </a:r>
            <a:r>
              <a:rPr lang="en-US" sz="1200" dirty="0">
                <a:solidFill>
                  <a:srgbClr val="101010"/>
                </a:solidFill>
                <a:latin typeface="Calibri"/>
                <a:cs typeface="Calibri"/>
              </a:rPr>
              <a:t>in</a:t>
            </a:r>
            <a:r>
              <a:rPr lang="en-US" sz="1200" spc="-26" dirty="0">
                <a:solidFill>
                  <a:srgbClr val="101010"/>
                </a:solidFill>
                <a:latin typeface="Calibri"/>
                <a:cs typeface="Calibri"/>
              </a:rPr>
              <a:t> </a:t>
            </a:r>
            <a:r>
              <a:rPr lang="en-US" sz="1200" dirty="0">
                <a:solidFill>
                  <a:srgbClr val="101010"/>
                </a:solidFill>
                <a:latin typeface="Calibri"/>
                <a:cs typeface="Calibri"/>
              </a:rPr>
              <a:t>a</a:t>
            </a:r>
            <a:r>
              <a:rPr lang="en-US" sz="1200" spc="-22" dirty="0">
                <a:solidFill>
                  <a:srgbClr val="101010"/>
                </a:solidFill>
                <a:latin typeface="Calibri"/>
                <a:cs typeface="Calibri"/>
              </a:rPr>
              <a:t> </a:t>
            </a:r>
            <a:r>
              <a:rPr lang="en-US" sz="1200" dirty="0">
                <a:solidFill>
                  <a:srgbClr val="101010"/>
                </a:solidFill>
                <a:latin typeface="Calibri"/>
                <a:cs typeface="Calibri"/>
              </a:rPr>
              <a:t>position</a:t>
            </a:r>
            <a:r>
              <a:rPr lang="en-US" sz="1200" spc="-22" dirty="0">
                <a:solidFill>
                  <a:srgbClr val="101010"/>
                </a:solidFill>
                <a:latin typeface="Calibri"/>
                <a:cs typeface="Calibri"/>
              </a:rPr>
              <a:t> </a:t>
            </a:r>
            <a:r>
              <a:rPr lang="en-US" sz="1200" dirty="0">
                <a:solidFill>
                  <a:srgbClr val="101010"/>
                </a:solidFill>
                <a:latin typeface="Calibri"/>
                <a:cs typeface="Calibri"/>
              </a:rPr>
              <a:t>to</a:t>
            </a:r>
            <a:r>
              <a:rPr lang="en-US" sz="1200" spc="-9" dirty="0">
                <a:solidFill>
                  <a:srgbClr val="101010"/>
                </a:solidFill>
                <a:latin typeface="Calibri"/>
                <a:cs typeface="Calibri"/>
              </a:rPr>
              <a:t> </a:t>
            </a:r>
            <a:r>
              <a:rPr lang="en-US" sz="1200" dirty="0">
                <a:solidFill>
                  <a:srgbClr val="101010"/>
                </a:solidFill>
                <a:latin typeface="Calibri"/>
                <a:cs typeface="Calibri"/>
              </a:rPr>
              <a:t>both</a:t>
            </a:r>
            <a:r>
              <a:rPr lang="en-US" sz="1200" spc="-13" dirty="0">
                <a:solidFill>
                  <a:srgbClr val="101010"/>
                </a:solidFill>
                <a:latin typeface="Calibri"/>
                <a:cs typeface="Calibri"/>
              </a:rPr>
              <a:t> </a:t>
            </a:r>
            <a:r>
              <a:rPr lang="en-US" sz="1200" spc="-9" dirty="0">
                <a:solidFill>
                  <a:srgbClr val="101010"/>
                </a:solidFill>
                <a:latin typeface="Calibri"/>
                <a:cs typeface="Calibri"/>
              </a:rPr>
              <a:t>perpetrate</a:t>
            </a:r>
            <a:r>
              <a:rPr lang="en-US" sz="1200" dirty="0">
                <a:solidFill>
                  <a:srgbClr val="101010"/>
                </a:solidFill>
                <a:latin typeface="Calibri"/>
                <a:cs typeface="Calibri"/>
              </a:rPr>
              <a:t> and</a:t>
            </a:r>
            <a:r>
              <a:rPr lang="en-US" sz="1200" spc="-26" dirty="0">
                <a:solidFill>
                  <a:srgbClr val="101010"/>
                </a:solidFill>
                <a:latin typeface="Calibri"/>
                <a:cs typeface="Calibri"/>
              </a:rPr>
              <a:t> </a:t>
            </a:r>
            <a:r>
              <a:rPr lang="en-US" sz="1200" dirty="0">
                <a:solidFill>
                  <a:srgbClr val="101010"/>
                </a:solidFill>
                <a:latin typeface="Calibri"/>
                <a:cs typeface="Calibri"/>
              </a:rPr>
              <a:t>conceal</a:t>
            </a:r>
            <a:r>
              <a:rPr lang="en-US" sz="1200" spc="-35" dirty="0">
                <a:solidFill>
                  <a:srgbClr val="101010"/>
                </a:solidFill>
                <a:latin typeface="Calibri"/>
                <a:cs typeface="Calibri"/>
              </a:rPr>
              <a:t> </a:t>
            </a:r>
            <a:r>
              <a:rPr lang="en-US" sz="1200" dirty="0">
                <a:solidFill>
                  <a:srgbClr val="101010"/>
                </a:solidFill>
                <a:latin typeface="Calibri"/>
                <a:cs typeface="Calibri"/>
              </a:rPr>
              <a:t>errors</a:t>
            </a:r>
            <a:r>
              <a:rPr lang="en-US" sz="1200" spc="-4" dirty="0">
                <a:solidFill>
                  <a:srgbClr val="101010"/>
                </a:solidFill>
                <a:latin typeface="Calibri"/>
                <a:cs typeface="Calibri"/>
              </a:rPr>
              <a:t> </a:t>
            </a:r>
            <a:r>
              <a:rPr lang="en-US" sz="1200" dirty="0">
                <a:solidFill>
                  <a:srgbClr val="101010"/>
                </a:solidFill>
                <a:latin typeface="Calibri"/>
                <a:cs typeface="Calibri"/>
              </a:rPr>
              <a:t>or</a:t>
            </a:r>
            <a:r>
              <a:rPr lang="en-US" sz="1200" spc="-9" dirty="0">
                <a:solidFill>
                  <a:srgbClr val="101010"/>
                </a:solidFill>
                <a:latin typeface="Calibri"/>
                <a:cs typeface="Calibri"/>
              </a:rPr>
              <a:t> </a:t>
            </a:r>
            <a:r>
              <a:rPr lang="en-US" sz="1200" dirty="0">
                <a:solidFill>
                  <a:srgbClr val="101010"/>
                </a:solidFill>
                <a:latin typeface="Calibri"/>
                <a:cs typeface="Calibri"/>
              </a:rPr>
              <a:t>fraud</a:t>
            </a:r>
            <a:r>
              <a:rPr lang="en-US" sz="1200" spc="-22" dirty="0">
                <a:solidFill>
                  <a:srgbClr val="101010"/>
                </a:solidFill>
                <a:latin typeface="Calibri"/>
                <a:cs typeface="Calibri"/>
              </a:rPr>
              <a:t> </a:t>
            </a:r>
            <a:r>
              <a:rPr lang="en-US" sz="1200" dirty="0">
                <a:solidFill>
                  <a:srgbClr val="101010"/>
                </a:solidFill>
                <a:latin typeface="Calibri"/>
                <a:cs typeface="Calibri"/>
              </a:rPr>
              <a:t>in</a:t>
            </a:r>
            <a:r>
              <a:rPr lang="en-US" sz="1200" spc="-26" dirty="0">
                <a:solidFill>
                  <a:srgbClr val="101010"/>
                </a:solidFill>
                <a:latin typeface="Calibri"/>
                <a:cs typeface="Calibri"/>
              </a:rPr>
              <a:t> </a:t>
            </a:r>
            <a:r>
              <a:rPr lang="en-US" sz="1200" dirty="0">
                <a:solidFill>
                  <a:srgbClr val="101010"/>
                </a:solidFill>
                <a:latin typeface="Calibri"/>
                <a:cs typeface="Calibri"/>
              </a:rPr>
              <a:t>the</a:t>
            </a:r>
            <a:r>
              <a:rPr lang="en-US" sz="1200" spc="-13" dirty="0">
                <a:solidFill>
                  <a:srgbClr val="101010"/>
                </a:solidFill>
                <a:latin typeface="Calibri"/>
                <a:cs typeface="Calibri"/>
              </a:rPr>
              <a:t> </a:t>
            </a:r>
            <a:r>
              <a:rPr lang="en-US" sz="1200" spc="-9" dirty="0">
                <a:solidFill>
                  <a:srgbClr val="101010"/>
                </a:solidFill>
                <a:latin typeface="Calibri"/>
                <a:cs typeface="Calibri"/>
              </a:rPr>
              <a:t>normal </a:t>
            </a:r>
            <a:r>
              <a:rPr lang="en-US" sz="1200" dirty="0">
                <a:solidFill>
                  <a:srgbClr val="101010"/>
                </a:solidFill>
                <a:latin typeface="Calibri"/>
                <a:cs typeface="Calibri"/>
              </a:rPr>
              <a:t>course</a:t>
            </a:r>
            <a:r>
              <a:rPr lang="en-US" sz="1200" spc="-13"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dirty="0">
                <a:solidFill>
                  <a:srgbClr val="101010"/>
                </a:solidFill>
                <a:latin typeface="Calibri"/>
                <a:cs typeface="Calibri"/>
              </a:rPr>
              <a:t>their</a:t>
            </a:r>
            <a:r>
              <a:rPr lang="en-US" sz="1200" spc="-22" dirty="0">
                <a:solidFill>
                  <a:srgbClr val="101010"/>
                </a:solidFill>
                <a:latin typeface="Calibri"/>
                <a:cs typeface="Calibri"/>
              </a:rPr>
              <a:t> </a:t>
            </a:r>
            <a:r>
              <a:rPr lang="en-US" sz="1200" dirty="0">
                <a:solidFill>
                  <a:srgbClr val="101010"/>
                </a:solidFill>
                <a:latin typeface="Calibri"/>
                <a:cs typeface="Calibri"/>
              </a:rPr>
              <a:t>duties.</a:t>
            </a:r>
            <a:r>
              <a:rPr lang="en-US" sz="1200" spc="-22" dirty="0">
                <a:solidFill>
                  <a:srgbClr val="101010"/>
                </a:solidFill>
                <a:latin typeface="Calibri"/>
                <a:cs typeface="Calibri"/>
              </a:rPr>
              <a:t> </a:t>
            </a:r>
            <a:r>
              <a:rPr lang="en-US" sz="1200" dirty="0">
                <a:solidFill>
                  <a:srgbClr val="101010"/>
                </a:solidFill>
                <a:latin typeface="Calibri"/>
                <a:cs typeface="Calibri"/>
              </a:rPr>
              <a:t>An</a:t>
            </a:r>
            <a:r>
              <a:rPr lang="en-US" sz="1200" spc="-26" dirty="0">
                <a:solidFill>
                  <a:srgbClr val="101010"/>
                </a:solidFill>
                <a:latin typeface="Calibri"/>
                <a:cs typeface="Calibri"/>
              </a:rPr>
              <a:t> </a:t>
            </a:r>
            <a:r>
              <a:rPr lang="en-US" sz="1200" dirty="0">
                <a:solidFill>
                  <a:srgbClr val="101010"/>
                </a:solidFill>
                <a:latin typeface="Calibri"/>
                <a:cs typeface="Calibri"/>
              </a:rPr>
              <a:t>employee</a:t>
            </a:r>
            <a:r>
              <a:rPr lang="en-US" sz="1200" spc="-31" dirty="0">
                <a:solidFill>
                  <a:srgbClr val="101010"/>
                </a:solidFill>
                <a:latin typeface="Calibri"/>
                <a:cs typeface="Calibri"/>
              </a:rPr>
              <a:t> </a:t>
            </a:r>
            <a:r>
              <a:rPr lang="en-US" sz="1200" dirty="0">
                <a:solidFill>
                  <a:srgbClr val="101010"/>
                </a:solidFill>
                <a:latin typeface="Calibri"/>
                <a:cs typeface="Calibri"/>
              </a:rPr>
              <a:t>who</a:t>
            </a:r>
            <a:r>
              <a:rPr lang="en-US" sz="1200" spc="-18" dirty="0">
                <a:solidFill>
                  <a:srgbClr val="101010"/>
                </a:solidFill>
                <a:latin typeface="Calibri"/>
                <a:cs typeface="Calibri"/>
              </a:rPr>
              <a:t> </a:t>
            </a:r>
            <a:r>
              <a:rPr lang="en-US" sz="1200" dirty="0">
                <a:solidFill>
                  <a:srgbClr val="101010"/>
                </a:solidFill>
                <a:latin typeface="Calibri"/>
                <a:cs typeface="Calibri"/>
              </a:rPr>
              <a:t>is</a:t>
            </a:r>
            <a:r>
              <a:rPr lang="en-US" sz="1200" spc="-22" dirty="0">
                <a:solidFill>
                  <a:srgbClr val="101010"/>
                </a:solidFill>
                <a:latin typeface="Calibri"/>
                <a:cs typeface="Calibri"/>
              </a:rPr>
              <a:t> </a:t>
            </a:r>
            <a:r>
              <a:rPr lang="en-US" sz="1200" dirty="0">
                <a:solidFill>
                  <a:srgbClr val="101010"/>
                </a:solidFill>
                <a:latin typeface="Calibri"/>
                <a:cs typeface="Calibri"/>
              </a:rPr>
              <a:t>responsible</a:t>
            </a:r>
            <a:r>
              <a:rPr lang="en-US" sz="1200" spc="-22" dirty="0">
                <a:solidFill>
                  <a:srgbClr val="101010"/>
                </a:solidFill>
                <a:latin typeface="Calibri"/>
                <a:cs typeface="Calibri"/>
              </a:rPr>
              <a:t> </a:t>
            </a:r>
            <a:r>
              <a:rPr lang="en-US" sz="1200" dirty="0">
                <a:solidFill>
                  <a:srgbClr val="101010"/>
                </a:solidFill>
                <a:latin typeface="Calibri"/>
                <a:cs typeface="Calibri"/>
              </a:rPr>
              <a:t>for</a:t>
            </a:r>
            <a:r>
              <a:rPr lang="en-US" sz="1200" spc="-13" dirty="0">
                <a:solidFill>
                  <a:srgbClr val="101010"/>
                </a:solidFill>
                <a:latin typeface="Calibri"/>
                <a:cs typeface="Calibri"/>
              </a:rPr>
              <a:t> </a:t>
            </a:r>
            <a:r>
              <a:rPr lang="en-US" sz="1200" dirty="0">
                <a:solidFill>
                  <a:srgbClr val="101010"/>
                </a:solidFill>
                <a:latin typeface="Calibri"/>
                <a:cs typeface="Calibri"/>
              </a:rPr>
              <a:t>approving</a:t>
            </a:r>
            <a:r>
              <a:rPr lang="en-US" sz="1200" spc="-31" dirty="0">
                <a:solidFill>
                  <a:srgbClr val="101010"/>
                </a:solidFill>
                <a:latin typeface="Calibri"/>
                <a:cs typeface="Calibri"/>
              </a:rPr>
              <a:t> </a:t>
            </a:r>
            <a:r>
              <a:rPr lang="en-US" sz="1200" spc="-9" dirty="0">
                <a:solidFill>
                  <a:srgbClr val="101010"/>
                </a:solidFill>
                <a:latin typeface="Calibri"/>
                <a:cs typeface="Calibri"/>
              </a:rPr>
              <a:t>transactions</a:t>
            </a:r>
            <a:r>
              <a:rPr lang="en-US" sz="1200" spc="-26" dirty="0">
                <a:solidFill>
                  <a:srgbClr val="101010"/>
                </a:solidFill>
                <a:latin typeface="Calibri"/>
                <a:cs typeface="Calibri"/>
              </a:rPr>
              <a:t> </a:t>
            </a:r>
            <a:r>
              <a:rPr lang="en-US" sz="1200" dirty="0">
                <a:solidFill>
                  <a:srgbClr val="101010"/>
                </a:solidFill>
                <a:latin typeface="Calibri"/>
                <a:cs typeface="Calibri"/>
              </a:rPr>
              <a:t>should</a:t>
            </a:r>
            <a:r>
              <a:rPr lang="en-US" sz="1200" spc="-31" dirty="0">
                <a:solidFill>
                  <a:srgbClr val="101010"/>
                </a:solidFill>
                <a:latin typeface="Calibri"/>
                <a:cs typeface="Calibri"/>
              </a:rPr>
              <a:t> </a:t>
            </a:r>
            <a:r>
              <a:rPr lang="en-US" sz="1200" dirty="0">
                <a:solidFill>
                  <a:srgbClr val="101010"/>
                </a:solidFill>
                <a:latin typeface="Calibri"/>
                <a:cs typeface="Calibri"/>
              </a:rPr>
              <a:t>not</a:t>
            </a:r>
            <a:r>
              <a:rPr lang="en-US" sz="1200" spc="-13" dirty="0">
                <a:solidFill>
                  <a:srgbClr val="101010"/>
                </a:solidFill>
                <a:latin typeface="Calibri"/>
                <a:cs typeface="Calibri"/>
              </a:rPr>
              <a:t> </a:t>
            </a:r>
            <a:r>
              <a:rPr lang="en-US" sz="1200" spc="-22" dirty="0">
                <a:solidFill>
                  <a:srgbClr val="101010"/>
                </a:solidFill>
                <a:latin typeface="Calibri"/>
                <a:cs typeface="Calibri"/>
              </a:rPr>
              <a:t>be </a:t>
            </a:r>
            <a:r>
              <a:rPr lang="en-US" sz="1200" dirty="0">
                <a:solidFill>
                  <a:srgbClr val="101010"/>
                </a:solidFill>
                <a:latin typeface="Calibri"/>
                <a:cs typeface="Calibri"/>
              </a:rPr>
              <a:t>the</a:t>
            </a:r>
            <a:r>
              <a:rPr lang="en-US" sz="1200" spc="-31" dirty="0">
                <a:solidFill>
                  <a:srgbClr val="101010"/>
                </a:solidFill>
                <a:latin typeface="Calibri"/>
                <a:cs typeface="Calibri"/>
              </a:rPr>
              <a:t> </a:t>
            </a:r>
            <a:r>
              <a:rPr lang="en-US" sz="1200" dirty="0">
                <a:solidFill>
                  <a:srgbClr val="101010"/>
                </a:solidFill>
                <a:latin typeface="Calibri"/>
                <a:cs typeface="Calibri"/>
              </a:rPr>
              <a:t>one</a:t>
            </a:r>
            <a:r>
              <a:rPr lang="en-US" sz="1200" spc="-22" dirty="0">
                <a:solidFill>
                  <a:srgbClr val="101010"/>
                </a:solidFill>
                <a:latin typeface="Calibri"/>
                <a:cs typeface="Calibri"/>
              </a:rPr>
              <a:t> </a:t>
            </a:r>
            <a:r>
              <a:rPr lang="en-US" sz="1200" dirty="0">
                <a:solidFill>
                  <a:srgbClr val="101010"/>
                </a:solidFill>
                <a:latin typeface="Calibri"/>
                <a:cs typeface="Calibri"/>
              </a:rPr>
              <a:t>who</a:t>
            </a:r>
            <a:r>
              <a:rPr lang="en-US" sz="1200" spc="-22" dirty="0">
                <a:solidFill>
                  <a:srgbClr val="101010"/>
                </a:solidFill>
                <a:latin typeface="Calibri"/>
                <a:cs typeface="Calibri"/>
              </a:rPr>
              <a:t> </a:t>
            </a:r>
            <a:r>
              <a:rPr lang="en-US" sz="1200" dirty="0">
                <a:solidFill>
                  <a:srgbClr val="101010"/>
                </a:solidFill>
                <a:latin typeface="Calibri"/>
                <a:cs typeface="Calibri"/>
              </a:rPr>
              <a:t>also</a:t>
            </a:r>
            <a:r>
              <a:rPr lang="en-US" sz="1200" spc="-22" dirty="0">
                <a:solidFill>
                  <a:srgbClr val="101010"/>
                </a:solidFill>
                <a:latin typeface="Calibri"/>
                <a:cs typeface="Calibri"/>
              </a:rPr>
              <a:t> </a:t>
            </a:r>
            <a:r>
              <a:rPr lang="en-US" sz="1200" dirty="0">
                <a:solidFill>
                  <a:srgbClr val="101010"/>
                </a:solidFill>
                <a:latin typeface="Calibri"/>
                <a:cs typeface="Calibri"/>
              </a:rPr>
              <a:t>records</a:t>
            </a:r>
            <a:r>
              <a:rPr lang="en-US" sz="1200" spc="-18" dirty="0">
                <a:solidFill>
                  <a:srgbClr val="101010"/>
                </a:solidFill>
                <a:latin typeface="Calibri"/>
                <a:cs typeface="Calibri"/>
              </a:rPr>
              <a:t> </a:t>
            </a:r>
            <a:r>
              <a:rPr lang="en-US" sz="1200" dirty="0">
                <a:solidFill>
                  <a:srgbClr val="101010"/>
                </a:solidFill>
                <a:latin typeface="Calibri"/>
                <a:cs typeface="Calibri"/>
              </a:rPr>
              <a:t>the</a:t>
            </a:r>
            <a:r>
              <a:rPr lang="en-US" sz="1200" spc="-22" dirty="0">
                <a:solidFill>
                  <a:srgbClr val="101010"/>
                </a:solidFill>
                <a:latin typeface="Calibri"/>
                <a:cs typeface="Calibri"/>
              </a:rPr>
              <a:t> </a:t>
            </a:r>
            <a:r>
              <a:rPr lang="en-US" sz="1200" dirty="0">
                <a:solidFill>
                  <a:srgbClr val="101010"/>
                </a:solidFill>
                <a:latin typeface="Calibri"/>
                <a:cs typeface="Calibri"/>
              </a:rPr>
              <a:t>transaction</a:t>
            </a:r>
            <a:r>
              <a:rPr lang="en-US" sz="1200" spc="-31" dirty="0">
                <a:solidFill>
                  <a:srgbClr val="101010"/>
                </a:solidFill>
                <a:latin typeface="Calibri"/>
                <a:cs typeface="Calibri"/>
              </a:rPr>
              <a:t> </a:t>
            </a:r>
            <a:r>
              <a:rPr lang="en-US" sz="1200" dirty="0">
                <a:solidFill>
                  <a:srgbClr val="101010"/>
                </a:solidFill>
                <a:latin typeface="Calibri"/>
                <a:cs typeface="Calibri"/>
              </a:rPr>
              <a:t>or</a:t>
            </a:r>
            <a:r>
              <a:rPr lang="en-US" sz="1200" spc="-22" dirty="0">
                <a:solidFill>
                  <a:srgbClr val="101010"/>
                </a:solidFill>
                <a:latin typeface="Calibri"/>
                <a:cs typeface="Calibri"/>
              </a:rPr>
              <a:t> </a:t>
            </a:r>
            <a:r>
              <a:rPr lang="en-US" sz="1200" dirty="0">
                <a:solidFill>
                  <a:srgbClr val="101010"/>
                </a:solidFill>
                <a:latin typeface="Calibri"/>
                <a:cs typeface="Calibri"/>
              </a:rPr>
              <a:t>maintains</a:t>
            </a:r>
            <a:r>
              <a:rPr lang="en-US" sz="1200" spc="-44" dirty="0">
                <a:solidFill>
                  <a:srgbClr val="101010"/>
                </a:solidFill>
                <a:latin typeface="Calibri"/>
                <a:cs typeface="Calibri"/>
              </a:rPr>
              <a:t> </a:t>
            </a:r>
            <a:r>
              <a:rPr lang="en-US" sz="1200" dirty="0">
                <a:solidFill>
                  <a:srgbClr val="101010"/>
                </a:solidFill>
                <a:latin typeface="Calibri"/>
                <a:cs typeface="Calibri"/>
              </a:rPr>
              <a:t>the</a:t>
            </a:r>
            <a:r>
              <a:rPr lang="en-US" sz="1200" spc="-26" dirty="0">
                <a:solidFill>
                  <a:srgbClr val="101010"/>
                </a:solidFill>
                <a:latin typeface="Calibri"/>
                <a:cs typeface="Calibri"/>
              </a:rPr>
              <a:t> </a:t>
            </a:r>
            <a:r>
              <a:rPr lang="en-US" sz="1200" dirty="0">
                <a:solidFill>
                  <a:srgbClr val="101010"/>
                </a:solidFill>
                <a:latin typeface="Calibri"/>
                <a:cs typeface="Calibri"/>
              </a:rPr>
              <a:t>custody</a:t>
            </a:r>
            <a:r>
              <a:rPr lang="en-US" sz="1200" spc="-22"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dirty="0">
                <a:solidFill>
                  <a:srgbClr val="101010"/>
                </a:solidFill>
                <a:latin typeface="Calibri"/>
                <a:cs typeface="Calibri"/>
              </a:rPr>
              <a:t>the</a:t>
            </a:r>
            <a:r>
              <a:rPr lang="en-US" sz="1200" spc="-26" dirty="0">
                <a:solidFill>
                  <a:srgbClr val="101010"/>
                </a:solidFill>
                <a:latin typeface="Calibri"/>
                <a:cs typeface="Calibri"/>
              </a:rPr>
              <a:t> </a:t>
            </a:r>
            <a:r>
              <a:rPr lang="en-US" sz="1200" spc="-9" dirty="0">
                <a:solidFill>
                  <a:srgbClr val="101010"/>
                </a:solidFill>
                <a:latin typeface="Calibri"/>
                <a:cs typeface="Calibri"/>
              </a:rPr>
              <a:t>asset.</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263352" marR="318264" indent="-252146">
              <a:lnSpc>
                <a:spcPct val="100000"/>
              </a:lnSpc>
              <a:spcBef>
                <a:spcPts val="4"/>
              </a:spcBef>
              <a:buFont typeface="Arial"/>
              <a:buChar char="•"/>
              <a:tabLst>
                <a:tab pos="263352" algn="l"/>
                <a:tab pos="263913" algn="l"/>
              </a:tabLst>
            </a:pPr>
            <a:r>
              <a:rPr lang="en-US" sz="1200" dirty="0">
                <a:solidFill>
                  <a:srgbClr val="101010"/>
                </a:solidFill>
                <a:latin typeface="Calibri"/>
                <a:cs typeface="Calibri"/>
              </a:rPr>
              <a:t>Detective</a:t>
            </a:r>
            <a:r>
              <a:rPr lang="en-US" sz="1200" spc="-40" dirty="0">
                <a:solidFill>
                  <a:srgbClr val="101010"/>
                </a:solidFill>
                <a:latin typeface="Calibri"/>
                <a:cs typeface="Calibri"/>
              </a:rPr>
              <a:t> </a:t>
            </a:r>
            <a:r>
              <a:rPr lang="en-US" sz="1200" dirty="0">
                <a:solidFill>
                  <a:srgbClr val="101010"/>
                </a:solidFill>
                <a:latin typeface="Calibri"/>
                <a:cs typeface="Calibri"/>
              </a:rPr>
              <a:t>Controls</a:t>
            </a:r>
            <a:r>
              <a:rPr lang="en-US" sz="1200" spc="-26" dirty="0">
                <a:solidFill>
                  <a:srgbClr val="101010"/>
                </a:solidFill>
                <a:latin typeface="Calibri"/>
                <a:cs typeface="Calibri"/>
              </a:rPr>
              <a:t> </a:t>
            </a:r>
            <a:r>
              <a:rPr lang="en-US" sz="1200" dirty="0">
                <a:solidFill>
                  <a:srgbClr val="101010"/>
                </a:solidFill>
                <a:latin typeface="Calibri"/>
                <a:cs typeface="Calibri"/>
              </a:rPr>
              <a:t>–</a:t>
            </a:r>
            <a:r>
              <a:rPr lang="en-US" sz="1200" spc="-31" dirty="0">
                <a:solidFill>
                  <a:srgbClr val="101010"/>
                </a:solidFill>
                <a:latin typeface="Calibri"/>
                <a:cs typeface="Calibri"/>
              </a:rPr>
              <a:t> </a:t>
            </a:r>
            <a:r>
              <a:rPr lang="en-US" sz="1200" dirty="0">
                <a:solidFill>
                  <a:srgbClr val="101010"/>
                </a:solidFill>
                <a:latin typeface="Calibri"/>
                <a:cs typeface="Calibri"/>
              </a:rPr>
              <a:t>Detective</a:t>
            </a:r>
            <a:r>
              <a:rPr lang="en-US" sz="1200" spc="-31" dirty="0">
                <a:solidFill>
                  <a:srgbClr val="101010"/>
                </a:solidFill>
                <a:latin typeface="Calibri"/>
                <a:cs typeface="Calibri"/>
              </a:rPr>
              <a:t> </a:t>
            </a:r>
            <a:r>
              <a:rPr lang="en-US" sz="1200" dirty="0">
                <a:solidFill>
                  <a:srgbClr val="101010"/>
                </a:solidFill>
                <a:latin typeface="Calibri"/>
                <a:cs typeface="Calibri"/>
              </a:rPr>
              <a:t>controls</a:t>
            </a:r>
            <a:r>
              <a:rPr lang="en-US" sz="1200" spc="-31" dirty="0">
                <a:solidFill>
                  <a:srgbClr val="101010"/>
                </a:solidFill>
                <a:latin typeface="Calibri"/>
                <a:cs typeface="Calibri"/>
              </a:rPr>
              <a:t> </a:t>
            </a:r>
            <a:r>
              <a:rPr lang="en-US" sz="1200" dirty="0">
                <a:solidFill>
                  <a:srgbClr val="101010"/>
                </a:solidFill>
                <a:latin typeface="Calibri"/>
                <a:cs typeface="Calibri"/>
              </a:rPr>
              <a:t>are</a:t>
            </a:r>
            <a:r>
              <a:rPr lang="en-US" sz="1200" spc="-26" dirty="0">
                <a:solidFill>
                  <a:srgbClr val="101010"/>
                </a:solidFill>
                <a:latin typeface="Calibri"/>
                <a:cs typeface="Calibri"/>
              </a:rPr>
              <a:t> </a:t>
            </a:r>
            <a:r>
              <a:rPr lang="en-US" sz="1200" b="1" dirty="0">
                <a:solidFill>
                  <a:srgbClr val="101010"/>
                </a:solidFill>
                <a:latin typeface="Calibri"/>
                <a:cs typeface="Calibri"/>
              </a:rPr>
              <a:t>designed</a:t>
            </a:r>
            <a:r>
              <a:rPr lang="en-US" sz="1200" b="1" spc="-44" dirty="0">
                <a:solidFill>
                  <a:srgbClr val="101010"/>
                </a:solidFill>
                <a:latin typeface="Calibri"/>
                <a:cs typeface="Calibri"/>
              </a:rPr>
              <a:t> </a:t>
            </a:r>
            <a:r>
              <a:rPr lang="en-US" sz="1200" b="1" dirty="0">
                <a:solidFill>
                  <a:srgbClr val="101010"/>
                </a:solidFill>
                <a:latin typeface="Calibri"/>
                <a:cs typeface="Calibri"/>
              </a:rPr>
              <a:t>to</a:t>
            </a:r>
            <a:r>
              <a:rPr lang="en-US" sz="1200" b="1" spc="-44" dirty="0">
                <a:solidFill>
                  <a:srgbClr val="101010"/>
                </a:solidFill>
                <a:latin typeface="Calibri"/>
                <a:cs typeface="Calibri"/>
              </a:rPr>
              <a:t> </a:t>
            </a:r>
            <a:r>
              <a:rPr lang="en-US" sz="1200" b="1" dirty="0">
                <a:solidFill>
                  <a:srgbClr val="101010"/>
                </a:solidFill>
                <a:latin typeface="Calibri"/>
                <a:cs typeface="Calibri"/>
              </a:rPr>
              <a:t>identify</a:t>
            </a:r>
            <a:r>
              <a:rPr lang="en-US" sz="1200" b="1" spc="-31" dirty="0">
                <a:solidFill>
                  <a:srgbClr val="101010"/>
                </a:solidFill>
                <a:latin typeface="Calibri"/>
                <a:cs typeface="Calibri"/>
              </a:rPr>
              <a:t> </a:t>
            </a:r>
            <a:r>
              <a:rPr lang="en-US" sz="1200" b="1" dirty="0">
                <a:solidFill>
                  <a:srgbClr val="101010"/>
                </a:solidFill>
                <a:latin typeface="Calibri"/>
                <a:cs typeface="Calibri"/>
              </a:rPr>
              <a:t>errors</a:t>
            </a:r>
            <a:r>
              <a:rPr lang="en-US" sz="1200" b="1" spc="-35" dirty="0">
                <a:solidFill>
                  <a:srgbClr val="101010"/>
                </a:solidFill>
                <a:latin typeface="Calibri"/>
                <a:cs typeface="Calibri"/>
              </a:rPr>
              <a:t> </a:t>
            </a:r>
            <a:r>
              <a:rPr lang="en-US" sz="1200" b="1" dirty="0">
                <a:solidFill>
                  <a:srgbClr val="101010"/>
                </a:solidFill>
                <a:latin typeface="Calibri"/>
                <a:cs typeface="Calibri"/>
              </a:rPr>
              <a:t>or</a:t>
            </a:r>
            <a:r>
              <a:rPr lang="en-US" sz="1200" b="1" spc="-31" dirty="0">
                <a:solidFill>
                  <a:srgbClr val="101010"/>
                </a:solidFill>
                <a:latin typeface="Calibri"/>
                <a:cs typeface="Calibri"/>
              </a:rPr>
              <a:t> </a:t>
            </a:r>
            <a:r>
              <a:rPr lang="en-US" sz="1200" b="1" dirty="0">
                <a:solidFill>
                  <a:srgbClr val="101010"/>
                </a:solidFill>
                <a:latin typeface="Calibri"/>
                <a:cs typeface="Calibri"/>
              </a:rPr>
              <a:t>irregularities</a:t>
            </a:r>
            <a:r>
              <a:rPr lang="en-US" sz="1200" b="1" spc="-49" dirty="0">
                <a:solidFill>
                  <a:srgbClr val="101010"/>
                </a:solidFill>
                <a:latin typeface="Calibri"/>
                <a:cs typeface="Calibri"/>
              </a:rPr>
              <a:t> </a:t>
            </a:r>
            <a:r>
              <a:rPr lang="en-US" sz="1200" b="1" spc="-18" dirty="0">
                <a:solidFill>
                  <a:srgbClr val="101010"/>
                </a:solidFill>
                <a:latin typeface="Calibri"/>
                <a:cs typeface="Calibri"/>
              </a:rPr>
              <a:t>that </a:t>
            </a:r>
            <a:r>
              <a:rPr lang="en-US" sz="1200" b="1" dirty="0">
                <a:solidFill>
                  <a:srgbClr val="101010"/>
                </a:solidFill>
                <a:latin typeface="Calibri"/>
                <a:cs typeface="Calibri"/>
              </a:rPr>
              <a:t>already</a:t>
            </a:r>
            <a:r>
              <a:rPr lang="en-US" sz="1200" b="1" spc="-35" dirty="0">
                <a:solidFill>
                  <a:srgbClr val="101010"/>
                </a:solidFill>
                <a:latin typeface="Calibri"/>
                <a:cs typeface="Calibri"/>
              </a:rPr>
              <a:t> </a:t>
            </a:r>
            <a:r>
              <a:rPr lang="en-US" sz="1200" b="1" dirty="0">
                <a:solidFill>
                  <a:srgbClr val="101010"/>
                </a:solidFill>
                <a:latin typeface="Calibri"/>
                <a:cs typeface="Calibri"/>
              </a:rPr>
              <a:t>exist</a:t>
            </a:r>
            <a:r>
              <a:rPr lang="en-US" sz="1200" dirty="0">
                <a:solidFill>
                  <a:srgbClr val="101010"/>
                </a:solidFill>
                <a:latin typeface="Calibri"/>
                <a:cs typeface="Calibri"/>
              </a:rPr>
              <a:t>.</a:t>
            </a:r>
            <a:r>
              <a:rPr lang="en-US" sz="1200" spc="-44" dirty="0">
                <a:solidFill>
                  <a:srgbClr val="101010"/>
                </a:solidFill>
                <a:latin typeface="Calibri"/>
                <a:cs typeface="Calibri"/>
              </a:rPr>
              <a:t> </a:t>
            </a:r>
            <a:r>
              <a:rPr lang="en-US" sz="1200" dirty="0">
                <a:solidFill>
                  <a:srgbClr val="101010"/>
                </a:solidFill>
                <a:latin typeface="Calibri"/>
                <a:cs typeface="Calibri"/>
              </a:rPr>
              <a:t>They</a:t>
            </a:r>
            <a:r>
              <a:rPr lang="en-US" sz="1200" spc="-22" dirty="0">
                <a:solidFill>
                  <a:srgbClr val="101010"/>
                </a:solidFill>
                <a:latin typeface="Calibri"/>
                <a:cs typeface="Calibri"/>
              </a:rPr>
              <a:t> </a:t>
            </a:r>
            <a:r>
              <a:rPr lang="en-US" sz="1200" dirty="0">
                <a:solidFill>
                  <a:srgbClr val="101010"/>
                </a:solidFill>
                <a:latin typeface="Calibri"/>
                <a:cs typeface="Calibri"/>
              </a:rPr>
              <a:t>are</a:t>
            </a:r>
            <a:r>
              <a:rPr lang="en-US" sz="1200" spc="-22" dirty="0">
                <a:solidFill>
                  <a:srgbClr val="101010"/>
                </a:solidFill>
                <a:latin typeface="Calibri"/>
                <a:cs typeface="Calibri"/>
              </a:rPr>
              <a:t> </a:t>
            </a:r>
            <a:r>
              <a:rPr lang="en-US" sz="1200" spc="-9" dirty="0">
                <a:solidFill>
                  <a:srgbClr val="101010"/>
                </a:solidFill>
                <a:latin typeface="Calibri"/>
                <a:cs typeface="Calibri"/>
              </a:rPr>
              <a:t>implemented</a:t>
            </a:r>
            <a:r>
              <a:rPr lang="en-US" sz="1200" spc="-31" dirty="0">
                <a:solidFill>
                  <a:srgbClr val="101010"/>
                </a:solidFill>
                <a:latin typeface="Calibri"/>
                <a:cs typeface="Calibri"/>
              </a:rPr>
              <a:t> </a:t>
            </a:r>
            <a:r>
              <a:rPr lang="en-US" sz="1200" dirty="0">
                <a:solidFill>
                  <a:srgbClr val="101010"/>
                </a:solidFill>
                <a:latin typeface="Calibri"/>
                <a:cs typeface="Calibri"/>
              </a:rPr>
              <a:t>to</a:t>
            </a:r>
            <a:r>
              <a:rPr lang="en-US" sz="1200" spc="-18" dirty="0">
                <a:solidFill>
                  <a:srgbClr val="101010"/>
                </a:solidFill>
                <a:latin typeface="Calibri"/>
                <a:cs typeface="Calibri"/>
              </a:rPr>
              <a:t> </a:t>
            </a:r>
            <a:r>
              <a:rPr lang="en-US" sz="1200" dirty="0">
                <a:solidFill>
                  <a:srgbClr val="101010"/>
                </a:solidFill>
                <a:latin typeface="Calibri"/>
                <a:cs typeface="Calibri"/>
              </a:rPr>
              <a:t>ensure</a:t>
            </a:r>
            <a:r>
              <a:rPr lang="en-US" sz="1200" spc="-22" dirty="0">
                <a:solidFill>
                  <a:srgbClr val="101010"/>
                </a:solidFill>
                <a:latin typeface="Calibri"/>
                <a:cs typeface="Calibri"/>
              </a:rPr>
              <a:t> </a:t>
            </a:r>
            <a:r>
              <a:rPr lang="en-US" sz="1200" dirty="0">
                <a:solidFill>
                  <a:srgbClr val="101010"/>
                </a:solidFill>
                <a:latin typeface="Calibri"/>
                <a:cs typeface="Calibri"/>
              </a:rPr>
              <a:t>that</a:t>
            </a:r>
            <a:r>
              <a:rPr lang="en-US" sz="1200" spc="-22" dirty="0">
                <a:solidFill>
                  <a:srgbClr val="101010"/>
                </a:solidFill>
                <a:latin typeface="Calibri"/>
                <a:cs typeface="Calibri"/>
              </a:rPr>
              <a:t> </a:t>
            </a:r>
            <a:r>
              <a:rPr lang="en-US" sz="1200" dirty="0">
                <a:solidFill>
                  <a:srgbClr val="101010"/>
                </a:solidFill>
                <a:latin typeface="Calibri"/>
                <a:cs typeface="Calibri"/>
              </a:rPr>
              <a:t>the</a:t>
            </a:r>
            <a:r>
              <a:rPr lang="en-US" sz="1200" spc="-22" dirty="0">
                <a:solidFill>
                  <a:srgbClr val="101010"/>
                </a:solidFill>
                <a:latin typeface="Calibri"/>
                <a:cs typeface="Calibri"/>
              </a:rPr>
              <a:t> </a:t>
            </a:r>
            <a:r>
              <a:rPr lang="en-US" sz="1200" spc="-9" dirty="0">
                <a:solidFill>
                  <a:srgbClr val="101010"/>
                </a:solidFill>
                <a:latin typeface="Calibri"/>
                <a:cs typeface="Calibri"/>
              </a:rPr>
              <a:t>preventive</a:t>
            </a:r>
            <a:r>
              <a:rPr lang="en-US" sz="1200" spc="-18" dirty="0">
                <a:solidFill>
                  <a:srgbClr val="101010"/>
                </a:solidFill>
                <a:latin typeface="Calibri"/>
                <a:cs typeface="Calibri"/>
              </a:rPr>
              <a:t> </a:t>
            </a:r>
            <a:r>
              <a:rPr lang="en-US" sz="1200" dirty="0">
                <a:solidFill>
                  <a:srgbClr val="101010"/>
                </a:solidFill>
                <a:latin typeface="Calibri"/>
                <a:cs typeface="Calibri"/>
              </a:rPr>
              <a:t>controls</a:t>
            </a:r>
            <a:r>
              <a:rPr lang="en-US" sz="1200" spc="-22" dirty="0">
                <a:solidFill>
                  <a:srgbClr val="101010"/>
                </a:solidFill>
                <a:latin typeface="Calibri"/>
                <a:cs typeface="Calibri"/>
              </a:rPr>
              <a:t> </a:t>
            </a:r>
            <a:r>
              <a:rPr lang="en-US" sz="1200" dirty="0">
                <a:solidFill>
                  <a:srgbClr val="101010"/>
                </a:solidFill>
                <a:latin typeface="Calibri"/>
                <a:cs typeface="Calibri"/>
              </a:rPr>
              <a:t>are</a:t>
            </a:r>
            <a:r>
              <a:rPr lang="en-US" sz="1200" spc="-18" dirty="0">
                <a:solidFill>
                  <a:srgbClr val="101010"/>
                </a:solidFill>
                <a:latin typeface="Calibri"/>
                <a:cs typeface="Calibri"/>
              </a:rPr>
              <a:t> </a:t>
            </a:r>
            <a:r>
              <a:rPr lang="en-US" sz="1200" spc="-9" dirty="0">
                <a:solidFill>
                  <a:srgbClr val="101010"/>
                </a:solidFill>
                <a:latin typeface="Calibri"/>
                <a:cs typeface="Calibri"/>
              </a:rPr>
              <a:t>working </a:t>
            </a:r>
            <a:r>
              <a:rPr lang="en-US" sz="1200" spc="-18" dirty="0">
                <a:solidFill>
                  <a:srgbClr val="101010"/>
                </a:solidFill>
                <a:latin typeface="Calibri"/>
                <a:cs typeface="Calibri"/>
              </a:rPr>
              <a:t>effectively.</a:t>
            </a:r>
            <a:r>
              <a:rPr lang="en-US" sz="1200" spc="-35" dirty="0">
                <a:solidFill>
                  <a:srgbClr val="101010"/>
                </a:solidFill>
                <a:latin typeface="Calibri"/>
                <a:cs typeface="Calibri"/>
              </a:rPr>
              <a:t> </a:t>
            </a:r>
            <a:r>
              <a:rPr lang="en-US" sz="1200" dirty="0">
                <a:solidFill>
                  <a:srgbClr val="101010"/>
                </a:solidFill>
                <a:latin typeface="Calibri"/>
                <a:cs typeface="Calibri"/>
              </a:rPr>
              <a:t>Examples</a:t>
            </a:r>
            <a:r>
              <a:rPr lang="en-US" sz="1200" spc="-31" dirty="0">
                <a:solidFill>
                  <a:srgbClr val="101010"/>
                </a:solidFill>
                <a:latin typeface="Calibri"/>
                <a:cs typeface="Calibri"/>
              </a:rPr>
              <a:t> </a:t>
            </a:r>
            <a:r>
              <a:rPr lang="en-US" sz="1200" dirty="0">
                <a:solidFill>
                  <a:srgbClr val="101010"/>
                </a:solidFill>
                <a:latin typeface="Calibri"/>
                <a:cs typeface="Calibri"/>
              </a:rPr>
              <a:t>include</a:t>
            </a:r>
            <a:r>
              <a:rPr lang="en-US" sz="1200" spc="-31" dirty="0">
                <a:solidFill>
                  <a:srgbClr val="101010"/>
                </a:solidFill>
                <a:latin typeface="Calibri"/>
                <a:cs typeface="Calibri"/>
              </a:rPr>
              <a:t> </a:t>
            </a:r>
            <a:r>
              <a:rPr lang="en-US" sz="1200" dirty="0">
                <a:solidFill>
                  <a:srgbClr val="101010"/>
                </a:solidFill>
                <a:latin typeface="Calibri"/>
                <a:cs typeface="Calibri"/>
              </a:rPr>
              <a:t>monthly</a:t>
            </a:r>
            <a:r>
              <a:rPr lang="en-US" sz="1200" spc="-22" dirty="0">
                <a:solidFill>
                  <a:srgbClr val="101010"/>
                </a:solidFill>
                <a:latin typeface="Calibri"/>
                <a:cs typeface="Calibri"/>
              </a:rPr>
              <a:t> </a:t>
            </a:r>
            <a:r>
              <a:rPr lang="en-US" sz="1200" spc="-9" dirty="0">
                <a:solidFill>
                  <a:srgbClr val="101010"/>
                </a:solidFill>
                <a:latin typeface="Calibri"/>
                <a:cs typeface="Calibri"/>
              </a:rPr>
              <a:t>reconciliations</a:t>
            </a:r>
            <a:r>
              <a:rPr lang="en-US" sz="1200" spc="-26"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dirty="0">
                <a:solidFill>
                  <a:srgbClr val="101010"/>
                </a:solidFill>
                <a:latin typeface="Calibri"/>
                <a:cs typeface="Calibri"/>
              </a:rPr>
              <a:t>bank</a:t>
            </a:r>
            <a:r>
              <a:rPr lang="en-US" sz="1200" spc="-31" dirty="0">
                <a:solidFill>
                  <a:srgbClr val="101010"/>
                </a:solidFill>
                <a:latin typeface="Calibri"/>
                <a:cs typeface="Calibri"/>
              </a:rPr>
              <a:t> </a:t>
            </a:r>
            <a:r>
              <a:rPr lang="en-US" sz="1200" dirty="0">
                <a:solidFill>
                  <a:srgbClr val="101010"/>
                </a:solidFill>
                <a:latin typeface="Calibri"/>
                <a:cs typeface="Calibri"/>
              </a:rPr>
              <a:t>accounts,</a:t>
            </a:r>
            <a:r>
              <a:rPr lang="en-US" sz="1200" spc="-26" dirty="0">
                <a:solidFill>
                  <a:srgbClr val="101010"/>
                </a:solidFill>
                <a:latin typeface="Calibri"/>
                <a:cs typeface="Calibri"/>
              </a:rPr>
              <a:t> </a:t>
            </a:r>
            <a:r>
              <a:rPr lang="en-US" sz="1200" dirty="0">
                <a:solidFill>
                  <a:srgbClr val="101010"/>
                </a:solidFill>
                <a:latin typeface="Calibri"/>
                <a:cs typeface="Calibri"/>
              </a:rPr>
              <a:t>conducting</a:t>
            </a:r>
            <a:r>
              <a:rPr lang="en-US" sz="1200" spc="-31" dirty="0">
                <a:solidFill>
                  <a:srgbClr val="101010"/>
                </a:solidFill>
                <a:latin typeface="Calibri"/>
                <a:cs typeface="Calibri"/>
              </a:rPr>
              <a:t> </a:t>
            </a:r>
            <a:r>
              <a:rPr lang="en-US" sz="1200" spc="-9" dirty="0">
                <a:solidFill>
                  <a:srgbClr val="101010"/>
                </a:solidFill>
                <a:latin typeface="Calibri"/>
                <a:cs typeface="Calibri"/>
              </a:rPr>
              <a:t>physical </a:t>
            </a:r>
            <a:r>
              <a:rPr lang="en-US" sz="1200" dirty="0">
                <a:solidFill>
                  <a:srgbClr val="101010"/>
                </a:solidFill>
                <a:latin typeface="Calibri"/>
                <a:cs typeface="Calibri"/>
              </a:rPr>
              <a:t>inventory</a:t>
            </a:r>
            <a:r>
              <a:rPr lang="en-US" sz="1200" spc="-31" dirty="0">
                <a:solidFill>
                  <a:srgbClr val="101010"/>
                </a:solidFill>
                <a:latin typeface="Calibri"/>
                <a:cs typeface="Calibri"/>
              </a:rPr>
              <a:t> </a:t>
            </a:r>
            <a:r>
              <a:rPr lang="en-US" sz="1200" dirty="0">
                <a:solidFill>
                  <a:srgbClr val="101010"/>
                </a:solidFill>
                <a:latin typeface="Calibri"/>
                <a:cs typeface="Calibri"/>
              </a:rPr>
              <a:t>counts</a:t>
            </a:r>
            <a:r>
              <a:rPr lang="en-US" sz="1200" spc="-40" dirty="0">
                <a:solidFill>
                  <a:srgbClr val="101010"/>
                </a:solidFill>
                <a:latin typeface="Calibri"/>
                <a:cs typeface="Calibri"/>
              </a:rPr>
              <a:t> </a:t>
            </a:r>
            <a:r>
              <a:rPr lang="en-US" sz="1200" dirty="0">
                <a:solidFill>
                  <a:srgbClr val="101010"/>
                </a:solidFill>
                <a:latin typeface="Calibri"/>
                <a:cs typeface="Calibri"/>
              </a:rPr>
              <a:t>and</a:t>
            </a:r>
            <a:r>
              <a:rPr lang="en-US" sz="1200" spc="-49" dirty="0">
                <a:solidFill>
                  <a:srgbClr val="101010"/>
                </a:solidFill>
                <a:latin typeface="Calibri"/>
                <a:cs typeface="Calibri"/>
              </a:rPr>
              <a:t> </a:t>
            </a:r>
            <a:r>
              <a:rPr lang="en-US" sz="1200" dirty="0">
                <a:solidFill>
                  <a:srgbClr val="101010"/>
                </a:solidFill>
                <a:latin typeface="Calibri"/>
                <a:cs typeface="Calibri"/>
              </a:rPr>
              <a:t>internal</a:t>
            </a:r>
            <a:r>
              <a:rPr lang="en-US" sz="1200" spc="-44" dirty="0">
                <a:solidFill>
                  <a:srgbClr val="101010"/>
                </a:solidFill>
                <a:latin typeface="Calibri"/>
                <a:cs typeface="Calibri"/>
              </a:rPr>
              <a:t> </a:t>
            </a:r>
            <a:r>
              <a:rPr lang="en-US" sz="1200" dirty="0">
                <a:solidFill>
                  <a:srgbClr val="101010"/>
                </a:solidFill>
                <a:latin typeface="Calibri"/>
                <a:cs typeface="Calibri"/>
              </a:rPr>
              <a:t>or</a:t>
            </a:r>
            <a:r>
              <a:rPr lang="en-US" sz="1200" spc="-44" dirty="0">
                <a:solidFill>
                  <a:srgbClr val="101010"/>
                </a:solidFill>
                <a:latin typeface="Calibri"/>
                <a:cs typeface="Calibri"/>
              </a:rPr>
              <a:t> </a:t>
            </a:r>
            <a:r>
              <a:rPr lang="en-US" sz="1200" dirty="0">
                <a:solidFill>
                  <a:srgbClr val="101010"/>
                </a:solidFill>
                <a:latin typeface="Calibri"/>
                <a:cs typeface="Calibri"/>
              </a:rPr>
              <a:t>external</a:t>
            </a:r>
            <a:r>
              <a:rPr lang="en-US" sz="1200" spc="-49" dirty="0">
                <a:solidFill>
                  <a:srgbClr val="101010"/>
                </a:solidFill>
                <a:latin typeface="Calibri"/>
                <a:cs typeface="Calibri"/>
              </a:rPr>
              <a:t> </a:t>
            </a:r>
            <a:r>
              <a:rPr lang="en-US" sz="1200" spc="-9" dirty="0">
                <a:solidFill>
                  <a:srgbClr val="101010"/>
                </a:solidFill>
                <a:latin typeface="Calibri"/>
                <a:cs typeface="Calibri"/>
              </a:rPr>
              <a:t>audits.</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262792" marR="299213" indent="-252146">
              <a:lnSpc>
                <a:spcPct val="100000"/>
              </a:lnSpc>
              <a:buFont typeface="Arial"/>
              <a:buChar char="•"/>
              <a:tabLst>
                <a:tab pos="262792" algn="l"/>
                <a:tab pos="263913" algn="l"/>
              </a:tabLst>
            </a:pPr>
            <a:r>
              <a:rPr lang="en-US" sz="1200" dirty="0">
                <a:solidFill>
                  <a:srgbClr val="101010"/>
                </a:solidFill>
                <a:latin typeface="Calibri"/>
                <a:cs typeface="Calibri"/>
              </a:rPr>
              <a:t>Monitoring</a:t>
            </a:r>
            <a:r>
              <a:rPr lang="en-US" sz="1200" spc="-57" dirty="0">
                <a:solidFill>
                  <a:srgbClr val="101010"/>
                </a:solidFill>
                <a:latin typeface="Calibri"/>
                <a:cs typeface="Calibri"/>
              </a:rPr>
              <a:t> </a:t>
            </a:r>
            <a:r>
              <a:rPr lang="en-US" sz="1200" dirty="0">
                <a:solidFill>
                  <a:srgbClr val="101010"/>
                </a:solidFill>
                <a:latin typeface="Calibri"/>
                <a:cs typeface="Calibri"/>
              </a:rPr>
              <a:t>Controls</a:t>
            </a:r>
            <a:r>
              <a:rPr lang="en-US" sz="1200" spc="-40" dirty="0">
                <a:solidFill>
                  <a:srgbClr val="101010"/>
                </a:solidFill>
                <a:latin typeface="Calibri"/>
                <a:cs typeface="Calibri"/>
              </a:rPr>
              <a:t> </a:t>
            </a:r>
            <a:r>
              <a:rPr lang="en-US" sz="1200" dirty="0">
                <a:solidFill>
                  <a:srgbClr val="101010"/>
                </a:solidFill>
                <a:latin typeface="Calibri"/>
                <a:cs typeface="Calibri"/>
              </a:rPr>
              <a:t>–</a:t>
            </a:r>
            <a:r>
              <a:rPr lang="en-US" sz="1200" spc="-49" dirty="0">
                <a:solidFill>
                  <a:srgbClr val="101010"/>
                </a:solidFill>
                <a:latin typeface="Calibri"/>
                <a:cs typeface="Calibri"/>
              </a:rPr>
              <a:t> </a:t>
            </a:r>
            <a:r>
              <a:rPr lang="en-US" sz="1200" dirty="0">
                <a:solidFill>
                  <a:srgbClr val="101010"/>
                </a:solidFill>
                <a:latin typeface="Calibri"/>
                <a:cs typeface="Calibri"/>
              </a:rPr>
              <a:t>Monitoring</a:t>
            </a:r>
            <a:r>
              <a:rPr lang="en-US" sz="1200" spc="-40" dirty="0">
                <a:solidFill>
                  <a:srgbClr val="101010"/>
                </a:solidFill>
                <a:latin typeface="Calibri"/>
                <a:cs typeface="Calibri"/>
              </a:rPr>
              <a:t> </a:t>
            </a:r>
            <a:r>
              <a:rPr lang="en-US" sz="1200" dirty="0">
                <a:solidFill>
                  <a:srgbClr val="101010"/>
                </a:solidFill>
                <a:latin typeface="Calibri"/>
                <a:cs typeface="Calibri"/>
              </a:rPr>
              <a:t>controls</a:t>
            </a:r>
            <a:r>
              <a:rPr lang="en-US" sz="1200" spc="-44" dirty="0">
                <a:solidFill>
                  <a:srgbClr val="101010"/>
                </a:solidFill>
                <a:latin typeface="Calibri"/>
                <a:cs typeface="Calibri"/>
              </a:rPr>
              <a:t> </a:t>
            </a:r>
            <a:r>
              <a:rPr lang="en-US" sz="1200" dirty="0">
                <a:solidFill>
                  <a:srgbClr val="101010"/>
                </a:solidFill>
                <a:latin typeface="Calibri"/>
                <a:cs typeface="Calibri"/>
              </a:rPr>
              <a:t>ensure</a:t>
            </a:r>
            <a:r>
              <a:rPr lang="en-US" sz="1200" spc="-44" dirty="0">
                <a:solidFill>
                  <a:srgbClr val="101010"/>
                </a:solidFill>
                <a:latin typeface="Calibri"/>
                <a:cs typeface="Calibri"/>
              </a:rPr>
              <a:t> </a:t>
            </a:r>
            <a:r>
              <a:rPr lang="en-US" sz="1200" dirty="0">
                <a:solidFill>
                  <a:srgbClr val="101010"/>
                </a:solidFill>
                <a:latin typeface="Calibri"/>
                <a:cs typeface="Calibri"/>
              </a:rPr>
              <a:t>that</a:t>
            </a:r>
            <a:r>
              <a:rPr lang="en-US" sz="1200" spc="-49" dirty="0">
                <a:solidFill>
                  <a:srgbClr val="101010"/>
                </a:solidFill>
                <a:latin typeface="Calibri"/>
                <a:cs typeface="Calibri"/>
              </a:rPr>
              <a:t> </a:t>
            </a:r>
            <a:r>
              <a:rPr lang="en-US" sz="1200" dirty="0">
                <a:solidFill>
                  <a:srgbClr val="101010"/>
                </a:solidFill>
                <a:latin typeface="Calibri"/>
                <a:cs typeface="Calibri"/>
              </a:rPr>
              <a:t>internal</a:t>
            </a:r>
            <a:r>
              <a:rPr lang="en-US" sz="1200" spc="-49" dirty="0">
                <a:solidFill>
                  <a:srgbClr val="101010"/>
                </a:solidFill>
                <a:latin typeface="Calibri"/>
                <a:cs typeface="Calibri"/>
              </a:rPr>
              <a:t> </a:t>
            </a:r>
            <a:r>
              <a:rPr lang="en-US" sz="1200" dirty="0">
                <a:solidFill>
                  <a:srgbClr val="101010"/>
                </a:solidFill>
                <a:latin typeface="Calibri"/>
                <a:cs typeface="Calibri"/>
              </a:rPr>
              <a:t>controls</a:t>
            </a:r>
            <a:r>
              <a:rPr lang="en-US" sz="1200" spc="-40" dirty="0">
                <a:solidFill>
                  <a:srgbClr val="101010"/>
                </a:solidFill>
                <a:latin typeface="Calibri"/>
                <a:cs typeface="Calibri"/>
              </a:rPr>
              <a:t> </a:t>
            </a:r>
            <a:r>
              <a:rPr lang="en-US" sz="1200" dirty="0">
                <a:solidFill>
                  <a:srgbClr val="101010"/>
                </a:solidFill>
                <a:latin typeface="Calibri"/>
                <a:cs typeface="Calibri"/>
              </a:rPr>
              <a:t>continue</a:t>
            </a:r>
            <a:r>
              <a:rPr lang="en-US" sz="1200" spc="-49" dirty="0">
                <a:solidFill>
                  <a:srgbClr val="101010"/>
                </a:solidFill>
                <a:latin typeface="Calibri"/>
                <a:cs typeface="Calibri"/>
              </a:rPr>
              <a:t> </a:t>
            </a:r>
            <a:r>
              <a:rPr lang="en-US" sz="1200" dirty="0">
                <a:solidFill>
                  <a:srgbClr val="101010"/>
                </a:solidFill>
                <a:latin typeface="Calibri"/>
                <a:cs typeface="Calibri"/>
              </a:rPr>
              <a:t>to</a:t>
            </a:r>
            <a:r>
              <a:rPr lang="en-US" sz="1200" spc="-35" dirty="0">
                <a:solidFill>
                  <a:srgbClr val="101010"/>
                </a:solidFill>
                <a:latin typeface="Calibri"/>
                <a:cs typeface="Calibri"/>
              </a:rPr>
              <a:t> </a:t>
            </a:r>
            <a:r>
              <a:rPr lang="en-US" sz="1200" spc="-9" dirty="0">
                <a:solidFill>
                  <a:srgbClr val="101010"/>
                </a:solidFill>
                <a:latin typeface="Calibri"/>
                <a:cs typeface="Calibri"/>
              </a:rPr>
              <a:t>operate effectively</a:t>
            </a:r>
            <a:r>
              <a:rPr lang="en-US" sz="1200" spc="-18" dirty="0">
                <a:solidFill>
                  <a:srgbClr val="101010"/>
                </a:solidFill>
                <a:latin typeface="Calibri"/>
                <a:cs typeface="Calibri"/>
              </a:rPr>
              <a:t> </a:t>
            </a:r>
            <a:r>
              <a:rPr lang="en-US" sz="1200" dirty="0">
                <a:solidFill>
                  <a:srgbClr val="101010"/>
                </a:solidFill>
                <a:latin typeface="Calibri"/>
                <a:cs typeface="Calibri"/>
              </a:rPr>
              <a:t>over time.</a:t>
            </a:r>
            <a:r>
              <a:rPr lang="en-US" sz="1200" spc="-22" dirty="0">
                <a:solidFill>
                  <a:srgbClr val="101010"/>
                </a:solidFill>
                <a:latin typeface="Calibri"/>
                <a:cs typeface="Calibri"/>
              </a:rPr>
              <a:t> </a:t>
            </a:r>
            <a:r>
              <a:rPr lang="en-US" sz="1200" dirty="0">
                <a:solidFill>
                  <a:srgbClr val="101010"/>
                </a:solidFill>
                <a:latin typeface="Calibri"/>
                <a:cs typeface="Calibri"/>
              </a:rPr>
              <a:t>When</a:t>
            </a:r>
            <a:r>
              <a:rPr lang="en-US" sz="1200" spc="-26" dirty="0">
                <a:solidFill>
                  <a:srgbClr val="101010"/>
                </a:solidFill>
                <a:latin typeface="Calibri"/>
                <a:cs typeface="Calibri"/>
              </a:rPr>
              <a:t> </a:t>
            </a:r>
            <a:r>
              <a:rPr lang="en-US" sz="1200" spc="-9" dirty="0">
                <a:solidFill>
                  <a:srgbClr val="101010"/>
                </a:solidFill>
                <a:latin typeface="Calibri"/>
                <a:cs typeface="Calibri"/>
              </a:rPr>
              <a:t>implemented,</a:t>
            </a:r>
            <a:r>
              <a:rPr lang="en-US" sz="1200" spc="-22" dirty="0">
                <a:solidFill>
                  <a:srgbClr val="101010"/>
                </a:solidFill>
                <a:latin typeface="Calibri"/>
                <a:cs typeface="Calibri"/>
              </a:rPr>
              <a:t> </a:t>
            </a:r>
            <a:r>
              <a:rPr lang="en-US" sz="1200" dirty="0">
                <a:solidFill>
                  <a:srgbClr val="101010"/>
                </a:solidFill>
                <a:latin typeface="Calibri"/>
                <a:cs typeface="Calibri"/>
              </a:rPr>
              <a:t>a</a:t>
            </a:r>
            <a:r>
              <a:rPr lang="en-US" sz="1200" spc="-22" dirty="0">
                <a:solidFill>
                  <a:srgbClr val="101010"/>
                </a:solidFill>
                <a:latin typeface="Calibri"/>
                <a:cs typeface="Calibri"/>
              </a:rPr>
              <a:t> </a:t>
            </a:r>
            <a:r>
              <a:rPr lang="en-US" sz="1200" dirty="0">
                <a:solidFill>
                  <a:srgbClr val="101010"/>
                </a:solidFill>
                <a:latin typeface="Calibri"/>
                <a:cs typeface="Calibri"/>
              </a:rPr>
              <a:t>company</a:t>
            </a:r>
            <a:r>
              <a:rPr lang="en-US" sz="1200" spc="-26" dirty="0">
                <a:solidFill>
                  <a:srgbClr val="101010"/>
                </a:solidFill>
                <a:latin typeface="Calibri"/>
                <a:cs typeface="Calibri"/>
              </a:rPr>
              <a:t> </a:t>
            </a:r>
            <a:r>
              <a:rPr lang="en-US" sz="1200" dirty="0">
                <a:solidFill>
                  <a:srgbClr val="101010"/>
                </a:solidFill>
                <a:latin typeface="Calibri"/>
                <a:cs typeface="Calibri"/>
              </a:rPr>
              <a:t>will</a:t>
            </a:r>
            <a:r>
              <a:rPr lang="en-US" sz="1200" spc="-22" dirty="0">
                <a:solidFill>
                  <a:srgbClr val="101010"/>
                </a:solidFill>
                <a:latin typeface="Calibri"/>
                <a:cs typeface="Calibri"/>
              </a:rPr>
              <a:t> </a:t>
            </a:r>
            <a:r>
              <a:rPr lang="en-US" sz="1200" dirty="0">
                <a:solidFill>
                  <a:srgbClr val="101010"/>
                </a:solidFill>
                <a:latin typeface="Calibri"/>
                <a:cs typeface="Calibri"/>
              </a:rPr>
              <a:t>be</a:t>
            </a:r>
            <a:r>
              <a:rPr lang="en-US" sz="1200" spc="-18" dirty="0">
                <a:solidFill>
                  <a:srgbClr val="101010"/>
                </a:solidFill>
                <a:latin typeface="Calibri"/>
                <a:cs typeface="Calibri"/>
              </a:rPr>
              <a:t> </a:t>
            </a:r>
            <a:r>
              <a:rPr lang="en-US" sz="1200" dirty="0">
                <a:solidFill>
                  <a:srgbClr val="101010"/>
                </a:solidFill>
                <a:latin typeface="Calibri"/>
                <a:cs typeface="Calibri"/>
              </a:rPr>
              <a:t>able</a:t>
            </a:r>
            <a:r>
              <a:rPr lang="en-US" sz="1200" spc="-22" dirty="0">
                <a:solidFill>
                  <a:srgbClr val="101010"/>
                </a:solidFill>
                <a:latin typeface="Calibri"/>
                <a:cs typeface="Calibri"/>
              </a:rPr>
              <a:t> </a:t>
            </a:r>
            <a:r>
              <a:rPr lang="en-US" sz="1200" dirty="0">
                <a:solidFill>
                  <a:srgbClr val="101010"/>
                </a:solidFill>
                <a:latin typeface="Calibri"/>
                <a:cs typeface="Calibri"/>
              </a:rPr>
              <a:t>to</a:t>
            </a:r>
            <a:r>
              <a:rPr lang="en-US" sz="1200" spc="-9" dirty="0">
                <a:solidFill>
                  <a:srgbClr val="101010"/>
                </a:solidFill>
                <a:latin typeface="Calibri"/>
                <a:cs typeface="Calibri"/>
              </a:rPr>
              <a:t> </a:t>
            </a:r>
            <a:r>
              <a:rPr lang="en-US" sz="1200" dirty="0">
                <a:solidFill>
                  <a:srgbClr val="101010"/>
                </a:solidFill>
                <a:latin typeface="Calibri"/>
                <a:cs typeface="Calibri"/>
              </a:rPr>
              <a:t>identify</a:t>
            </a:r>
            <a:r>
              <a:rPr lang="en-US" sz="1200" spc="-13" dirty="0">
                <a:solidFill>
                  <a:srgbClr val="101010"/>
                </a:solidFill>
                <a:latin typeface="Calibri"/>
                <a:cs typeface="Calibri"/>
              </a:rPr>
              <a:t> </a:t>
            </a:r>
            <a:r>
              <a:rPr lang="en-US" sz="1200" dirty="0">
                <a:solidFill>
                  <a:srgbClr val="101010"/>
                </a:solidFill>
                <a:latin typeface="Calibri"/>
                <a:cs typeface="Calibri"/>
              </a:rPr>
              <a:t>and</a:t>
            </a:r>
            <a:r>
              <a:rPr lang="en-US" sz="1200" spc="-22" dirty="0">
                <a:solidFill>
                  <a:srgbClr val="101010"/>
                </a:solidFill>
                <a:latin typeface="Calibri"/>
                <a:cs typeface="Calibri"/>
              </a:rPr>
              <a:t> </a:t>
            </a:r>
            <a:r>
              <a:rPr lang="en-US" sz="1200" spc="-9" dirty="0">
                <a:solidFill>
                  <a:srgbClr val="101010"/>
                </a:solidFill>
                <a:latin typeface="Calibri"/>
                <a:cs typeface="Calibri"/>
              </a:rPr>
              <a:t>correct </a:t>
            </a:r>
            <a:r>
              <a:rPr lang="en-US" sz="1200" dirty="0">
                <a:solidFill>
                  <a:srgbClr val="101010"/>
                </a:solidFill>
                <a:latin typeface="Calibri"/>
                <a:cs typeface="Calibri"/>
              </a:rPr>
              <a:t>problems</a:t>
            </a:r>
            <a:r>
              <a:rPr lang="en-US" sz="1200" spc="-26" dirty="0">
                <a:solidFill>
                  <a:srgbClr val="101010"/>
                </a:solidFill>
                <a:latin typeface="Calibri"/>
                <a:cs typeface="Calibri"/>
              </a:rPr>
              <a:t> </a:t>
            </a:r>
            <a:r>
              <a:rPr lang="en-US" sz="1200" dirty="0">
                <a:solidFill>
                  <a:srgbClr val="101010"/>
                </a:solidFill>
                <a:latin typeface="Calibri"/>
                <a:cs typeface="Calibri"/>
              </a:rPr>
              <a:t>on</a:t>
            </a:r>
            <a:r>
              <a:rPr lang="en-US" sz="1200" spc="-26" dirty="0">
                <a:solidFill>
                  <a:srgbClr val="101010"/>
                </a:solidFill>
                <a:latin typeface="Calibri"/>
                <a:cs typeface="Calibri"/>
              </a:rPr>
              <a:t> </a:t>
            </a:r>
            <a:r>
              <a:rPr lang="en-US" sz="1200" dirty="0">
                <a:solidFill>
                  <a:srgbClr val="101010"/>
                </a:solidFill>
                <a:latin typeface="Calibri"/>
                <a:cs typeface="Calibri"/>
              </a:rPr>
              <a:t>a</a:t>
            </a:r>
            <a:r>
              <a:rPr lang="en-US" sz="1200" spc="-31" dirty="0">
                <a:solidFill>
                  <a:srgbClr val="101010"/>
                </a:solidFill>
                <a:latin typeface="Calibri"/>
                <a:cs typeface="Calibri"/>
              </a:rPr>
              <a:t> </a:t>
            </a:r>
            <a:r>
              <a:rPr lang="en-US" sz="1200" dirty="0">
                <a:solidFill>
                  <a:srgbClr val="101010"/>
                </a:solidFill>
                <a:latin typeface="Calibri"/>
                <a:cs typeface="Calibri"/>
              </a:rPr>
              <a:t>timely</a:t>
            </a:r>
            <a:r>
              <a:rPr lang="en-US" sz="1200" spc="-31" dirty="0">
                <a:solidFill>
                  <a:srgbClr val="101010"/>
                </a:solidFill>
                <a:latin typeface="Calibri"/>
                <a:cs typeface="Calibri"/>
              </a:rPr>
              <a:t> </a:t>
            </a:r>
            <a:r>
              <a:rPr lang="en-US" sz="1200" dirty="0">
                <a:solidFill>
                  <a:srgbClr val="101010"/>
                </a:solidFill>
                <a:latin typeface="Calibri"/>
                <a:cs typeface="Calibri"/>
              </a:rPr>
              <a:t>basis,</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31" dirty="0">
                <a:solidFill>
                  <a:srgbClr val="101010"/>
                </a:solidFill>
                <a:latin typeface="Calibri"/>
                <a:cs typeface="Calibri"/>
              </a:rPr>
              <a:t> </a:t>
            </a:r>
            <a:r>
              <a:rPr lang="en-US" sz="1200" dirty="0">
                <a:solidFill>
                  <a:srgbClr val="101010"/>
                </a:solidFill>
                <a:latin typeface="Calibri"/>
                <a:cs typeface="Calibri"/>
              </a:rPr>
              <a:t>produce</a:t>
            </a:r>
            <a:r>
              <a:rPr lang="en-US" sz="1200" spc="-26" dirty="0">
                <a:solidFill>
                  <a:srgbClr val="101010"/>
                </a:solidFill>
                <a:latin typeface="Calibri"/>
                <a:cs typeface="Calibri"/>
              </a:rPr>
              <a:t> </a:t>
            </a:r>
            <a:r>
              <a:rPr lang="en-US" sz="1200" dirty="0">
                <a:solidFill>
                  <a:srgbClr val="101010"/>
                </a:solidFill>
                <a:latin typeface="Calibri"/>
                <a:cs typeface="Calibri"/>
              </a:rPr>
              <a:t>more</a:t>
            </a:r>
            <a:r>
              <a:rPr lang="en-US" sz="1200" spc="-18" dirty="0">
                <a:solidFill>
                  <a:srgbClr val="101010"/>
                </a:solidFill>
                <a:latin typeface="Calibri"/>
                <a:cs typeface="Calibri"/>
              </a:rPr>
              <a:t> </a:t>
            </a:r>
            <a:r>
              <a:rPr lang="en-US" sz="1200" dirty="0">
                <a:solidFill>
                  <a:srgbClr val="101010"/>
                </a:solidFill>
                <a:latin typeface="Calibri"/>
                <a:cs typeface="Calibri"/>
              </a:rPr>
              <a:t>accurate</a:t>
            </a:r>
            <a:r>
              <a:rPr lang="en-US" sz="1200" spc="-26" dirty="0">
                <a:solidFill>
                  <a:srgbClr val="101010"/>
                </a:solidFill>
                <a:latin typeface="Calibri"/>
                <a:cs typeface="Calibri"/>
              </a:rPr>
              <a:t> </a:t>
            </a:r>
            <a:r>
              <a:rPr lang="en-US" sz="1200" dirty="0">
                <a:solidFill>
                  <a:srgbClr val="101010"/>
                </a:solidFill>
                <a:latin typeface="Calibri"/>
                <a:cs typeface="Calibri"/>
              </a:rPr>
              <a:t>financial</a:t>
            </a:r>
            <a:r>
              <a:rPr lang="en-US" sz="1200" spc="-44" dirty="0">
                <a:solidFill>
                  <a:srgbClr val="101010"/>
                </a:solidFill>
                <a:latin typeface="Calibri"/>
                <a:cs typeface="Calibri"/>
              </a:rPr>
              <a:t> </a:t>
            </a:r>
            <a:r>
              <a:rPr lang="en-US" sz="1200" spc="-9" dirty="0">
                <a:solidFill>
                  <a:srgbClr val="101010"/>
                </a:solidFill>
                <a:latin typeface="Calibri"/>
                <a:cs typeface="Calibri"/>
              </a:rPr>
              <a:t>information</a:t>
            </a:r>
            <a:r>
              <a:rPr lang="en-US" sz="1200" spc="-22" dirty="0">
                <a:solidFill>
                  <a:srgbClr val="101010"/>
                </a:solidFill>
                <a:latin typeface="Calibri"/>
                <a:cs typeface="Calibri"/>
              </a:rPr>
              <a:t> </a:t>
            </a:r>
            <a:r>
              <a:rPr lang="en-US" sz="1200" dirty="0">
                <a:solidFill>
                  <a:srgbClr val="101010"/>
                </a:solidFill>
                <a:latin typeface="Calibri"/>
                <a:cs typeface="Calibri"/>
              </a:rPr>
              <a:t>and</a:t>
            </a:r>
            <a:r>
              <a:rPr lang="en-US" sz="1200" spc="-31" dirty="0">
                <a:solidFill>
                  <a:srgbClr val="101010"/>
                </a:solidFill>
                <a:latin typeface="Calibri"/>
                <a:cs typeface="Calibri"/>
              </a:rPr>
              <a:t> </a:t>
            </a:r>
            <a:r>
              <a:rPr lang="en-US" sz="1200" spc="-9" dirty="0">
                <a:solidFill>
                  <a:srgbClr val="101010"/>
                </a:solidFill>
                <a:latin typeface="Calibri"/>
                <a:cs typeface="Calibri"/>
              </a:rPr>
              <a:t>timely </a:t>
            </a:r>
            <a:r>
              <a:rPr lang="en-US" sz="1200" dirty="0">
                <a:solidFill>
                  <a:srgbClr val="101010"/>
                </a:solidFill>
                <a:latin typeface="Calibri"/>
                <a:cs typeface="Calibri"/>
              </a:rPr>
              <a:t>financial</a:t>
            </a:r>
            <a:r>
              <a:rPr lang="en-US" sz="1200" spc="-53" dirty="0">
                <a:solidFill>
                  <a:srgbClr val="101010"/>
                </a:solidFill>
                <a:latin typeface="Calibri"/>
                <a:cs typeface="Calibri"/>
              </a:rPr>
              <a:t> </a:t>
            </a:r>
            <a:r>
              <a:rPr lang="en-US" sz="1200" spc="-9" dirty="0">
                <a:solidFill>
                  <a:srgbClr val="101010"/>
                </a:solidFill>
                <a:latin typeface="Calibri"/>
                <a:cs typeface="Calibri"/>
              </a:rPr>
              <a:t>statements.</a:t>
            </a:r>
            <a:r>
              <a:rPr lang="en-US" sz="1200" spc="-40" dirty="0">
                <a:solidFill>
                  <a:srgbClr val="101010"/>
                </a:solidFill>
                <a:latin typeface="Calibri"/>
                <a:cs typeface="Calibri"/>
              </a:rPr>
              <a:t> </a:t>
            </a:r>
            <a:r>
              <a:rPr lang="en-US" sz="1200" dirty="0">
                <a:solidFill>
                  <a:srgbClr val="101010"/>
                </a:solidFill>
                <a:latin typeface="Calibri"/>
                <a:cs typeface="Calibri"/>
              </a:rPr>
              <a:t>Examples</a:t>
            </a:r>
            <a:r>
              <a:rPr lang="en-US" sz="1200" spc="-44" dirty="0">
                <a:solidFill>
                  <a:srgbClr val="101010"/>
                </a:solidFill>
                <a:latin typeface="Calibri"/>
                <a:cs typeface="Calibri"/>
              </a:rPr>
              <a:t> </a:t>
            </a:r>
            <a:r>
              <a:rPr lang="en-US" sz="1200" dirty="0">
                <a:solidFill>
                  <a:srgbClr val="101010"/>
                </a:solidFill>
                <a:latin typeface="Calibri"/>
                <a:cs typeface="Calibri"/>
              </a:rPr>
              <a:t>of</a:t>
            </a:r>
            <a:r>
              <a:rPr lang="en-US" sz="1200" spc="-31" dirty="0">
                <a:solidFill>
                  <a:srgbClr val="101010"/>
                </a:solidFill>
                <a:latin typeface="Calibri"/>
                <a:cs typeface="Calibri"/>
              </a:rPr>
              <a:t> </a:t>
            </a:r>
            <a:r>
              <a:rPr lang="en-US" sz="1200" b="1" dirty="0">
                <a:solidFill>
                  <a:srgbClr val="101010"/>
                </a:solidFill>
                <a:latin typeface="Calibri"/>
                <a:cs typeface="Calibri"/>
              </a:rPr>
              <a:t>monitoring</a:t>
            </a:r>
            <a:r>
              <a:rPr lang="en-US" sz="1200" b="1" spc="-35" dirty="0">
                <a:solidFill>
                  <a:srgbClr val="101010"/>
                </a:solidFill>
                <a:latin typeface="Calibri"/>
                <a:cs typeface="Calibri"/>
              </a:rPr>
              <a:t> </a:t>
            </a:r>
            <a:r>
              <a:rPr lang="en-US" sz="1200" b="1" dirty="0">
                <a:solidFill>
                  <a:srgbClr val="101010"/>
                </a:solidFill>
                <a:latin typeface="Calibri"/>
                <a:cs typeface="Calibri"/>
              </a:rPr>
              <a:t>procedures</a:t>
            </a:r>
            <a:r>
              <a:rPr lang="en-US" sz="1200" b="1" spc="-26" dirty="0">
                <a:solidFill>
                  <a:srgbClr val="101010"/>
                </a:solidFill>
                <a:latin typeface="Calibri"/>
                <a:cs typeface="Calibri"/>
              </a:rPr>
              <a:t> </a:t>
            </a:r>
            <a:r>
              <a:rPr lang="en-US" sz="1200" b="1" dirty="0">
                <a:solidFill>
                  <a:srgbClr val="101010"/>
                </a:solidFill>
                <a:latin typeface="Calibri"/>
                <a:cs typeface="Calibri"/>
              </a:rPr>
              <a:t>include</a:t>
            </a:r>
            <a:r>
              <a:rPr lang="en-US" sz="1200" b="1" spc="-40" dirty="0">
                <a:solidFill>
                  <a:srgbClr val="101010"/>
                </a:solidFill>
                <a:latin typeface="Calibri"/>
                <a:cs typeface="Calibri"/>
              </a:rPr>
              <a:t> </a:t>
            </a:r>
            <a:r>
              <a:rPr lang="en-US" sz="1200" b="1" dirty="0">
                <a:solidFill>
                  <a:srgbClr val="101010"/>
                </a:solidFill>
                <a:latin typeface="Calibri"/>
                <a:cs typeface="Calibri"/>
              </a:rPr>
              <a:t>periodic</a:t>
            </a:r>
            <a:r>
              <a:rPr lang="en-US" sz="1200" b="1" spc="-44" dirty="0">
                <a:solidFill>
                  <a:srgbClr val="101010"/>
                </a:solidFill>
                <a:latin typeface="Calibri"/>
                <a:cs typeface="Calibri"/>
              </a:rPr>
              <a:t> </a:t>
            </a:r>
            <a:r>
              <a:rPr lang="en-US" sz="1200" b="1" dirty="0">
                <a:solidFill>
                  <a:srgbClr val="101010"/>
                </a:solidFill>
                <a:latin typeface="Calibri"/>
                <a:cs typeface="Calibri"/>
              </a:rPr>
              <a:t>evaluation</a:t>
            </a:r>
            <a:r>
              <a:rPr lang="en-US" sz="1200" b="1" spc="-49" dirty="0">
                <a:solidFill>
                  <a:srgbClr val="101010"/>
                </a:solidFill>
                <a:latin typeface="Calibri"/>
                <a:cs typeface="Calibri"/>
              </a:rPr>
              <a:t> </a:t>
            </a:r>
            <a:r>
              <a:rPr lang="en-US" sz="1200" b="1" spc="-22" dirty="0">
                <a:solidFill>
                  <a:srgbClr val="101010"/>
                </a:solidFill>
                <a:latin typeface="Calibri"/>
                <a:cs typeface="Calibri"/>
              </a:rPr>
              <a:t>of </a:t>
            </a:r>
            <a:r>
              <a:rPr lang="en-US" sz="1200" b="1" dirty="0">
                <a:solidFill>
                  <a:srgbClr val="101010"/>
                </a:solidFill>
                <a:latin typeface="Calibri"/>
                <a:cs typeface="Calibri"/>
              </a:rPr>
              <a:t>internal</a:t>
            </a:r>
            <a:r>
              <a:rPr lang="en-US" sz="1200" b="1" spc="-53" dirty="0">
                <a:solidFill>
                  <a:srgbClr val="101010"/>
                </a:solidFill>
                <a:latin typeface="Calibri"/>
                <a:cs typeface="Calibri"/>
              </a:rPr>
              <a:t> </a:t>
            </a:r>
            <a:r>
              <a:rPr lang="en-US" sz="1200" b="1" dirty="0">
                <a:solidFill>
                  <a:srgbClr val="101010"/>
                </a:solidFill>
                <a:latin typeface="Calibri"/>
                <a:cs typeface="Calibri"/>
              </a:rPr>
              <a:t>controls</a:t>
            </a:r>
            <a:r>
              <a:rPr lang="en-US" sz="1200" dirty="0">
                <a:solidFill>
                  <a:srgbClr val="101010"/>
                </a:solidFill>
                <a:latin typeface="Calibri"/>
                <a:cs typeface="Calibri"/>
              </a:rPr>
              <a:t>,</a:t>
            </a:r>
            <a:r>
              <a:rPr lang="en-US" sz="1200" spc="-40" dirty="0">
                <a:solidFill>
                  <a:srgbClr val="101010"/>
                </a:solidFill>
                <a:latin typeface="Calibri"/>
                <a:cs typeface="Calibri"/>
              </a:rPr>
              <a:t> </a:t>
            </a:r>
            <a:r>
              <a:rPr lang="en-US" sz="1200" dirty="0">
                <a:solidFill>
                  <a:srgbClr val="101010"/>
                </a:solidFill>
                <a:latin typeface="Calibri"/>
                <a:cs typeface="Calibri"/>
              </a:rPr>
              <a:t>follow‐up</a:t>
            </a:r>
            <a:r>
              <a:rPr lang="en-US" sz="1200" spc="-35" dirty="0">
                <a:solidFill>
                  <a:srgbClr val="101010"/>
                </a:solidFill>
                <a:latin typeface="Calibri"/>
                <a:cs typeface="Calibri"/>
              </a:rPr>
              <a:t> </a:t>
            </a:r>
            <a:r>
              <a:rPr lang="en-US" sz="1200" dirty="0">
                <a:solidFill>
                  <a:srgbClr val="101010"/>
                </a:solidFill>
                <a:latin typeface="Calibri"/>
                <a:cs typeface="Calibri"/>
              </a:rPr>
              <a:t>on</a:t>
            </a:r>
            <a:r>
              <a:rPr lang="en-US" sz="1200" spc="-40" dirty="0">
                <a:solidFill>
                  <a:srgbClr val="101010"/>
                </a:solidFill>
                <a:latin typeface="Calibri"/>
                <a:cs typeface="Calibri"/>
              </a:rPr>
              <a:t> </a:t>
            </a:r>
            <a:r>
              <a:rPr lang="en-US" sz="1200" dirty="0">
                <a:solidFill>
                  <a:srgbClr val="101010"/>
                </a:solidFill>
                <a:latin typeface="Calibri"/>
                <a:cs typeface="Calibri"/>
              </a:rPr>
              <a:t>anomalies</a:t>
            </a:r>
            <a:r>
              <a:rPr lang="en-US" sz="1200" spc="-49" dirty="0">
                <a:solidFill>
                  <a:srgbClr val="101010"/>
                </a:solidFill>
                <a:latin typeface="Calibri"/>
                <a:cs typeface="Calibri"/>
              </a:rPr>
              <a:t> </a:t>
            </a:r>
            <a:r>
              <a:rPr lang="en-US" sz="1200" dirty="0">
                <a:solidFill>
                  <a:srgbClr val="101010"/>
                </a:solidFill>
                <a:latin typeface="Calibri"/>
                <a:cs typeface="Calibri"/>
              </a:rPr>
              <a:t>identified</a:t>
            </a:r>
            <a:r>
              <a:rPr lang="en-US" sz="1200" spc="-35" dirty="0">
                <a:solidFill>
                  <a:srgbClr val="101010"/>
                </a:solidFill>
                <a:latin typeface="Calibri"/>
                <a:cs typeface="Calibri"/>
              </a:rPr>
              <a:t> </a:t>
            </a:r>
            <a:r>
              <a:rPr lang="en-US" sz="1200" dirty="0">
                <a:solidFill>
                  <a:srgbClr val="101010"/>
                </a:solidFill>
                <a:latin typeface="Calibri"/>
                <a:cs typeface="Calibri"/>
              </a:rPr>
              <a:t>in</a:t>
            </a:r>
            <a:r>
              <a:rPr lang="en-US" sz="1200" spc="-40" dirty="0">
                <a:solidFill>
                  <a:srgbClr val="101010"/>
                </a:solidFill>
                <a:latin typeface="Calibri"/>
                <a:cs typeface="Calibri"/>
              </a:rPr>
              <a:t> </a:t>
            </a:r>
            <a:r>
              <a:rPr lang="en-US" sz="1200" dirty="0">
                <a:solidFill>
                  <a:srgbClr val="101010"/>
                </a:solidFill>
                <a:latin typeface="Calibri"/>
                <a:cs typeface="Calibri"/>
              </a:rPr>
              <a:t>operating</a:t>
            </a:r>
            <a:r>
              <a:rPr lang="en-US" sz="1200" spc="-31" dirty="0">
                <a:solidFill>
                  <a:srgbClr val="101010"/>
                </a:solidFill>
                <a:latin typeface="Calibri"/>
                <a:cs typeface="Calibri"/>
              </a:rPr>
              <a:t> </a:t>
            </a:r>
            <a:r>
              <a:rPr lang="en-US" sz="1200" dirty="0">
                <a:solidFill>
                  <a:srgbClr val="101010"/>
                </a:solidFill>
                <a:latin typeface="Calibri"/>
                <a:cs typeface="Calibri"/>
              </a:rPr>
              <a:t>reports</a:t>
            </a:r>
            <a:r>
              <a:rPr lang="en-US" sz="1200" spc="-22" dirty="0">
                <a:solidFill>
                  <a:srgbClr val="101010"/>
                </a:solidFill>
                <a:latin typeface="Calibri"/>
                <a:cs typeface="Calibri"/>
              </a:rPr>
              <a:t> </a:t>
            </a:r>
            <a:r>
              <a:rPr lang="en-US" sz="1200" dirty="0">
                <a:solidFill>
                  <a:srgbClr val="101010"/>
                </a:solidFill>
                <a:latin typeface="Calibri"/>
                <a:cs typeface="Calibri"/>
              </a:rPr>
              <a:t>or</a:t>
            </a:r>
            <a:r>
              <a:rPr lang="en-US" sz="1200" spc="-26" dirty="0">
                <a:solidFill>
                  <a:srgbClr val="101010"/>
                </a:solidFill>
                <a:latin typeface="Calibri"/>
                <a:cs typeface="Calibri"/>
              </a:rPr>
              <a:t> </a:t>
            </a:r>
            <a:r>
              <a:rPr lang="en-US" sz="1200" dirty="0">
                <a:solidFill>
                  <a:srgbClr val="101010"/>
                </a:solidFill>
                <a:latin typeface="Calibri"/>
                <a:cs typeface="Calibri"/>
              </a:rPr>
              <a:t>metrics</a:t>
            </a:r>
            <a:r>
              <a:rPr lang="en-US" sz="1200" spc="-40" dirty="0">
                <a:solidFill>
                  <a:srgbClr val="101010"/>
                </a:solidFill>
                <a:latin typeface="Calibri"/>
                <a:cs typeface="Calibri"/>
              </a:rPr>
              <a:t> </a:t>
            </a:r>
            <a:r>
              <a:rPr lang="en-US" sz="1200" spc="-22" dirty="0">
                <a:solidFill>
                  <a:srgbClr val="101010"/>
                </a:solidFill>
                <a:latin typeface="Calibri"/>
                <a:cs typeface="Calibri"/>
              </a:rPr>
              <a:t>and </a:t>
            </a:r>
            <a:r>
              <a:rPr lang="en-US" sz="1200" dirty="0">
                <a:solidFill>
                  <a:srgbClr val="101010"/>
                </a:solidFill>
                <a:latin typeface="Calibri"/>
                <a:cs typeface="Calibri"/>
              </a:rPr>
              <a:t>supervisory</a:t>
            </a:r>
            <a:r>
              <a:rPr lang="en-US" sz="1200" spc="-22" dirty="0">
                <a:solidFill>
                  <a:srgbClr val="101010"/>
                </a:solidFill>
                <a:latin typeface="Calibri"/>
                <a:cs typeface="Calibri"/>
              </a:rPr>
              <a:t> </a:t>
            </a:r>
            <a:r>
              <a:rPr lang="en-US" sz="1200" dirty="0">
                <a:solidFill>
                  <a:srgbClr val="101010"/>
                </a:solidFill>
                <a:latin typeface="Calibri"/>
                <a:cs typeface="Calibri"/>
              </a:rPr>
              <a:t>reviews</a:t>
            </a:r>
            <a:r>
              <a:rPr lang="en-US" sz="1200" spc="-18"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spc="-9" dirty="0">
                <a:solidFill>
                  <a:srgbClr val="101010"/>
                </a:solidFill>
                <a:latin typeface="Calibri"/>
                <a:cs typeface="Calibri"/>
              </a:rPr>
              <a:t>reconciliations.</a:t>
            </a:r>
            <a:endParaRPr lang="en-US" sz="1200" dirty="0">
              <a:latin typeface="Calibri"/>
              <a:cs typeface="Calibri"/>
            </a:endParaRP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AAD8840-46A2-1966-8726-CF16A989D9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448AF49-267D-4DCF-B754-89B429F3CD4C}" type="slidenum">
              <a:rPr lang="en-US" altLang="en-US" sz="1200" smtClean="0"/>
              <a:pPr/>
              <a:t>12</a:t>
            </a:fld>
            <a:endParaRPr lang="en-US" altLang="en-US" sz="1200"/>
          </a:p>
        </p:txBody>
      </p:sp>
      <p:sp>
        <p:nvSpPr>
          <p:cNvPr id="37891" name="Rectangle 2">
            <a:extLst>
              <a:ext uri="{FF2B5EF4-FFF2-40B4-BE49-F238E27FC236}">
                <a16:creationId xmlns:a16="http://schemas.microsoft.com/office/drawing/2014/main" id="{16FE69A6-9D0B-B9FA-A620-40DC974CA68F}"/>
              </a:ext>
            </a:extLst>
          </p:cNvPr>
          <p:cNvSpPr>
            <a:spLocks noGrp="1" noRot="1" noChangeAspect="1" noChangeArrowheads="1" noTextEdit="1"/>
          </p:cNvSpPr>
          <p:nvPr>
            <p:ph type="sldImg"/>
          </p:nvPr>
        </p:nvSpPr>
        <p:spPr>
          <a:xfrm>
            <a:off x="407988" y="696913"/>
            <a:ext cx="6194425" cy="3486150"/>
          </a:xfrm>
          <a:ln/>
        </p:spPr>
      </p:sp>
      <p:sp>
        <p:nvSpPr>
          <p:cNvPr id="37892" name="Rectangle 3">
            <a:extLst>
              <a:ext uri="{FF2B5EF4-FFF2-40B4-BE49-F238E27FC236}">
                <a16:creationId xmlns:a16="http://schemas.microsoft.com/office/drawing/2014/main" id="{37149A98-C3E2-6B1F-BB07-C5D712971B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206">
              <a:lnSpc>
                <a:spcPct val="100000"/>
              </a:lnSpc>
              <a:spcBef>
                <a:spcPts val="490"/>
              </a:spcBef>
            </a:pPr>
            <a:r>
              <a:rPr lang="en-US" sz="1677" b="1" dirty="0">
                <a:solidFill>
                  <a:srgbClr val="101010"/>
                </a:solidFill>
                <a:latin typeface="Calibri"/>
                <a:cs typeface="Calibri"/>
              </a:rPr>
              <a:t>Control</a:t>
            </a:r>
            <a:r>
              <a:rPr lang="en-US" sz="1677" b="1" spc="-57" dirty="0">
                <a:solidFill>
                  <a:srgbClr val="101010"/>
                </a:solidFill>
                <a:latin typeface="Calibri"/>
                <a:cs typeface="Calibri"/>
              </a:rPr>
              <a:t> </a:t>
            </a:r>
            <a:r>
              <a:rPr lang="en-US" sz="1677" b="1" spc="-9" dirty="0">
                <a:solidFill>
                  <a:srgbClr val="101010"/>
                </a:solidFill>
                <a:latin typeface="Calibri"/>
                <a:cs typeface="Calibri"/>
              </a:rPr>
              <a:t>Environment</a:t>
            </a:r>
            <a:endParaRPr lang="en-US" sz="1677" dirty="0">
              <a:latin typeface="Calibri"/>
              <a:cs typeface="Calibri"/>
            </a:endParaRPr>
          </a:p>
          <a:p>
            <a:pPr marL="332272" marR="4483" indent="-157451">
              <a:lnSpc>
                <a:spcPct val="100000"/>
              </a:lnSpc>
              <a:spcBef>
                <a:spcPts val="401"/>
              </a:spcBef>
              <a:buFont typeface="Arial"/>
              <a:buChar char="–"/>
              <a:tabLst>
                <a:tab pos="332832" algn="l"/>
              </a:tabLst>
            </a:pPr>
            <a:r>
              <a:rPr lang="en-US" sz="1677" dirty="0">
                <a:solidFill>
                  <a:srgbClr val="101010"/>
                </a:solidFill>
                <a:latin typeface="Calibri"/>
                <a:cs typeface="Calibri"/>
              </a:rPr>
              <a:t>Set</a:t>
            </a:r>
            <a:r>
              <a:rPr lang="en-US" sz="1677" spc="-35" dirty="0">
                <a:solidFill>
                  <a:srgbClr val="101010"/>
                </a:solidFill>
                <a:latin typeface="Calibri"/>
                <a:cs typeface="Calibri"/>
              </a:rPr>
              <a:t> </a:t>
            </a:r>
            <a:r>
              <a:rPr lang="en-US" sz="1677" dirty="0">
                <a:solidFill>
                  <a:srgbClr val="101010"/>
                </a:solidFill>
                <a:latin typeface="Calibri"/>
                <a:cs typeface="Calibri"/>
              </a:rPr>
              <a:t>of</a:t>
            </a:r>
            <a:r>
              <a:rPr lang="en-US" sz="1677" spc="-40" dirty="0">
                <a:solidFill>
                  <a:srgbClr val="101010"/>
                </a:solidFill>
                <a:latin typeface="Calibri"/>
                <a:cs typeface="Calibri"/>
              </a:rPr>
              <a:t> </a:t>
            </a:r>
            <a:r>
              <a:rPr lang="en-US" sz="1677" dirty="0">
                <a:solidFill>
                  <a:srgbClr val="101010"/>
                </a:solidFill>
                <a:latin typeface="Calibri"/>
                <a:cs typeface="Calibri"/>
              </a:rPr>
              <a:t>standards,</a:t>
            </a:r>
            <a:r>
              <a:rPr lang="en-US" sz="1677" spc="-44" dirty="0">
                <a:solidFill>
                  <a:srgbClr val="101010"/>
                </a:solidFill>
                <a:latin typeface="Calibri"/>
                <a:cs typeface="Calibri"/>
              </a:rPr>
              <a:t> </a:t>
            </a:r>
            <a:r>
              <a:rPr lang="en-US" sz="1677" dirty="0">
                <a:solidFill>
                  <a:srgbClr val="101010"/>
                </a:solidFill>
                <a:latin typeface="Calibri"/>
                <a:cs typeface="Calibri"/>
              </a:rPr>
              <a:t>processes</a:t>
            </a:r>
            <a:r>
              <a:rPr lang="en-US" sz="1677" spc="-49" dirty="0">
                <a:solidFill>
                  <a:srgbClr val="101010"/>
                </a:solidFill>
                <a:latin typeface="Calibri"/>
                <a:cs typeface="Calibri"/>
              </a:rPr>
              <a:t> </a:t>
            </a:r>
            <a:r>
              <a:rPr lang="en-US" sz="1677" dirty="0">
                <a:solidFill>
                  <a:srgbClr val="101010"/>
                </a:solidFill>
                <a:latin typeface="Calibri"/>
                <a:cs typeface="Calibri"/>
              </a:rPr>
              <a:t>and</a:t>
            </a:r>
            <a:r>
              <a:rPr lang="en-US" sz="1677" spc="-31" dirty="0">
                <a:solidFill>
                  <a:srgbClr val="101010"/>
                </a:solidFill>
                <a:latin typeface="Calibri"/>
                <a:cs typeface="Calibri"/>
              </a:rPr>
              <a:t> </a:t>
            </a:r>
            <a:r>
              <a:rPr lang="en-US" sz="1677" dirty="0">
                <a:solidFill>
                  <a:srgbClr val="101010"/>
                </a:solidFill>
                <a:latin typeface="Calibri"/>
                <a:cs typeface="Calibri"/>
              </a:rPr>
              <a:t>structure</a:t>
            </a:r>
            <a:r>
              <a:rPr lang="en-US" sz="1677" spc="-40" dirty="0">
                <a:solidFill>
                  <a:srgbClr val="101010"/>
                </a:solidFill>
                <a:latin typeface="Calibri"/>
                <a:cs typeface="Calibri"/>
              </a:rPr>
              <a:t> </a:t>
            </a:r>
            <a:r>
              <a:rPr lang="en-US" sz="1677" dirty="0">
                <a:solidFill>
                  <a:srgbClr val="101010"/>
                </a:solidFill>
                <a:latin typeface="Calibri"/>
                <a:cs typeface="Calibri"/>
              </a:rPr>
              <a:t>that</a:t>
            </a:r>
            <a:r>
              <a:rPr lang="en-US" sz="1677" spc="-31" dirty="0">
                <a:solidFill>
                  <a:srgbClr val="101010"/>
                </a:solidFill>
                <a:latin typeface="Calibri"/>
                <a:cs typeface="Calibri"/>
              </a:rPr>
              <a:t> </a:t>
            </a:r>
            <a:r>
              <a:rPr lang="en-US" sz="1677" dirty="0">
                <a:solidFill>
                  <a:srgbClr val="101010"/>
                </a:solidFill>
                <a:latin typeface="Calibri"/>
                <a:cs typeface="Calibri"/>
              </a:rPr>
              <a:t>create</a:t>
            </a:r>
            <a:r>
              <a:rPr lang="en-US" sz="1677" spc="-35" dirty="0">
                <a:solidFill>
                  <a:srgbClr val="101010"/>
                </a:solidFill>
                <a:latin typeface="Calibri"/>
                <a:cs typeface="Calibri"/>
              </a:rPr>
              <a:t> </a:t>
            </a:r>
            <a:r>
              <a:rPr lang="en-US" sz="1677" dirty="0">
                <a:solidFill>
                  <a:srgbClr val="101010"/>
                </a:solidFill>
                <a:latin typeface="Calibri"/>
                <a:cs typeface="Calibri"/>
              </a:rPr>
              <a:t>the</a:t>
            </a:r>
            <a:r>
              <a:rPr lang="en-US" sz="1677" spc="-31" dirty="0">
                <a:solidFill>
                  <a:srgbClr val="101010"/>
                </a:solidFill>
                <a:latin typeface="Calibri"/>
                <a:cs typeface="Calibri"/>
              </a:rPr>
              <a:t> </a:t>
            </a:r>
            <a:r>
              <a:rPr lang="en-US" sz="1677" dirty="0">
                <a:solidFill>
                  <a:srgbClr val="101010"/>
                </a:solidFill>
                <a:latin typeface="Calibri"/>
                <a:cs typeface="Calibri"/>
              </a:rPr>
              <a:t>basis</a:t>
            </a:r>
            <a:r>
              <a:rPr lang="en-US" sz="1677" spc="-44" dirty="0">
                <a:solidFill>
                  <a:srgbClr val="101010"/>
                </a:solidFill>
                <a:latin typeface="Calibri"/>
                <a:cs typeface="Calibri"/>
              </a:rPr>
              <a:t> </a:t>
            </a:r>
            <a:r>
              <a:rPr lang="en-US" sz="1677" dirty="0">
                <a:solidFill>
                  <a:srgbClr val="101010"/>
                </a:solidFill>
                <a:latin typeface="Calibri"/>
                <a:cs typeface="Calibri"/>
              </a:rPr>
              <a:t>for</a:t>
            </a:r>
            <a:r>
              <a:rPr lang="en-US" sz="1677" spc="-35" dirty="0">
                <a:solidFill>
                  <a:srgbClr val="101010"/>
                </a:solidFill>
                <a:latin typeface="Calibri"/>
                <a:cs typeface="Calibri"/>
              </a:rPr>
              <a:t> </a:t>
            </a:r>
            <a:r>
              <a:rPr lang="en-US" sz="1677" dirty="0">
                <a:solidFill>
                  <a:srgbClr val="101010"/>
                </a:solidFill>
                <a:latin typeface="Calibri"/>
                <a:cs typeface="Calibri"/>
              </a:rPr>
              <a:t>carrying</a:t>
            </a:r>
            <a:r>
              <a:rPr lang="en-US" sz="1677" spc="-35" dirty="0">
                <a:solidFill>
                  <a:srgbClr val="101010"/>
                </a:solidFill>
                <a:latin typeface="Calibri"/>
                <a:cs typeface="Calibri"/>
              </a:rPr>
              <a:t> </a:t>
            </a:r>
            <a:r>
              <a:rPr lang="en-US" sz="1677" dirty="0">
                <a:solidFill>
                  <a:srgbClr val="101010"/>
                </a:solidFill>
                <a:latin typeface="Calibri"/>
                <a:cs typeface="Calibri"/>
              </a:rPr>
              <a:t>out</a:t>
            </a:r>
            <a:r>
              <a:rPr lang="en-US" sz="1677" spc="-31" dirty="0">
                <a:solidFill>
                  <a:srgbClr val="101010"/>
                </a:solidFill>
                <a:latin typeface="Calibri"/>
                <a:cs typeface="Calibri"/>
              </a:rPr>
              <a:t> </a:t>
            </a:r>
            <a:r>
              <a:rPr lang="en-US" sz="1677" spc="-9" dirty="0">
                <a:solidFill>
                  <a:srgbClr val="101010"/>
                </a:solidFill>
                <a:latin typeface="Calibri"/>
                <a:cs typeface="Calibri"/>
              </a:rPr>
              <a:t>internal </a:t>
            </a:r>
            <a:r>
              <a:rPr lang="en-US" sz="1677" dirty="0">
                <a:solidFill>
                  <a:srgbClr val="101010"/>
                </a:solidFill>
                <a:latin typeface="Calibri"/>
                <a:cs typeface="Calibri"/>
              </a:rPr>
              <a:t>control</a:t>
            </a:r>
            <a:r>
              <a:rPr lang="en-US" sz="1677" spc="-49" dirty="0">
                <a:solidFill>
                  <a:srgbClr val="101010"/>
                </a:solidFill>
                <a:latin typeface="Calibri"/>
                <a:cs typeface="Calibri"/>
              </a:rPr>
              <a:t> </a:t>
            </a:r>
            <a:r>
              <a:rPr lang="en-US" sz="1677" dirty="0">
                <a:solidFill>
                  <a:srgbClr val="101010"/>
                </a:solidFill>
                <a:latin typeface="Calibri"/>
                <a:cs typeface="Calibri"/>
              </a:rPr>
              <a:t>across</a:t>
            </a:r>
            <a:r>
              <a:rPr lang="en-US" sz="1677" spc="-62" dirty="0">
                <a:solidFill>
                  <a:srgbClr val="101010"/>
                </a:solidFill>
                <a:latin typeface="Calibri"/>
                <a:cs typeface="Calibri"/>
              </a:rPr>
              <a:t> </a:t>
            </a:r>
            <a:r>
              <a:rPr lang="en-US" sz="1677" dirty="0">
                <a:solidFill>
                  <a:srgbClr val="101010"/>
                </a:solidFill>
                <a:latin typeface="Calibri"/>
                <a:cs typeface="Calibri"/>
              </a:rPr>
              <a:t>the</a:t>
            </a:r>
            <a:r>
              <a:rPr lang="en-US" sz="1677" spc="-35" dirty="0">
                <a:solidFill>
                  <a:srgbClr val="101010"/>
                </a:solidFill>
                <a:latin typeface="Calibri"/>
                <a:cs typeface="Calibri"/>
              </a:rPr>
              <a:t> </a:t>
            </a:r>
            <a:r>
              <a:rPr lang="en-US" sz="1677" spc="-9" dirty="0">
                <a:solidFill>
                  <a:srgbClr val="101010"/>
                </a:solidFill>
                <a:latin typeface="Calibri"/>
                <a:cs typeface="Calibri"/>
              </a:rPr>
              <a:t>organization</a:t>
            </a:r>
            <a:endParaRPr lang="en-US" sz="1677" dirty="0">
              <a:latin typeface="Calibri"/>
              <a:cs typeface="Calibri"/>
            </a:endParaRPr>
          </a:p>
          <a:p>
            <a:pPr marL="332272" indent="-158011">
              <a:lnSpc>
                <a:spcPct val="100000"/>
              </a:lnSpc>
              <a:spcBef>
                <a:spcPts val="401"/>
              </a:spcBef>
              <a:buFont typeface="Arial"/>
              <a:buChar char="–"/>
              <a:tabLst>
                <a:tab pos="332832" algn="l"/>
              </a:tabLst>
            </a:pPr>
            <a:r>
              <a:rPr lang="en-US" sz="1677" dirty="0">
                <a:solidFill>
                  <a:srgbClr val="101010"/>
                </a:solidFill>
                <a:latin typeface="Calibri"/>
                <a:cs typeface="Calibri"/>
              </a:rPr>
              <a:t>Management</a:t>
            </a:r>
            <a:r>
              <a:rPr lang="en-US" sz="1677" spc="-44" dirty="0">
                <a:solidFill>
                  <a:srgbClr val="101010"/>
                </a:solidFill>
                <a:latin typeface="Calibri"/>
                <a:cs typeface="Calibri"/>
              </a:rPr>
              <a:t> </a:t>
            </a:r>
            <a:r>
              <a:rPr lang="en-US" sz="1677" spc="-9" dirty="0">
                <a:solidFill>
                  <a:srgbClr val="101010"/>
                </a:solidFill>
                <a:latin typeface="Calibri"/>
                <a:cs typeface="Calibri"/>
              </a:rPr>
              <a:t>reinforces</a:t>
            </a:r>
            <a:r>
              <a:rPr lang="en-US" sz="1677" spc="-49" dirty="0">
                <a:solidFill>
                  <a:srgbClr val="101010"/>
                </a:solidFill>
                <a:latin typeface="Calibri"/>
                <a:cs typeface="Calibri"/>
              </a:rPr>
              <a:t> </a:t>
            </a:r>
            <a:r>
              <a:rPr lang="en-US" sz="1677" dirty="0">
                <a:solidFill>
                  <a:srgbClr val="101010"/>
                </a:solidFill>
                <a:latin typeface="Calibri"/>
                <a:cs typeface="Calibri"/>
              </a:rPr>
              <a:t>expectations</a:t>
            </a:r>
            <a:r>
              <a:rPr lang="en-US" sz="1677" spc="-35" dirty="0">
                <a:solidFill>
                  <a:srgbClr val="101010"/>
                </a:solidFill>
                <a:latin typeface="Calibri"/>
                <a:cs typeface="Calibri"/>
              </a:rPr>
              <a:t> </a:t>
            </a:r>
            <a:r>
              <a:rPr lang="en-US" sz="1677" dirty="0">
                <a:solidFill>
                  <a:srgbClr val="101010"/>
                </a:solidFill>
                <a:latin typeface="Calibri"/>
                <a:cs typeface="Calibri"/>
              </a:rPr>
              <a:t>at</a:t>
            </a:r>
            <a:r>
              <a:rPr lang="en-US" sz="1677" spc="-31" dirty="0">
                <a:solidFill>
                  <a:srgbClr val="101010"/>
                </a:solidFill>
                <a:latin typeface="Calibri"/>
                <a:cs typeface="Calibri"/>
              </a:rPr>
              <a:t> </a:t>
            </a:r>
            <a:r>
              <a:rPr lang="en-US" sz="1677" dirty="0">
                <a:solidFill>
                  <a:srgbClr val="101010"/>
                </a:solidFill>
                <a:latin typeface="Calibri"/>
                <a:cs typeface="Calibri"/>
              </a:rPr>
              <a:t>various</a:t>
            </a:r>
            <a:r>
              <a:rPr lang="en-US" sz="1677" spc="-35" dirty="0">
                <a:solidFill>
                  <a:srgbClr val="101010"/>
                </a:solidFill>
                <a:latin typeface="Calibri"/>
                <a:cs typeface="Calibri"/>
              </a:rPr>
              <a:t> </a:t>
            </a:r>
            <a:r>
              <a:rPr lang="en-US" sz="1677" dirty="0">
                <a:solidFill>
                  <a:srgbClr val="101010"/>
                </a:solidFill>
                <a:latin typeface="Calibri"/>
                <a:cs typeface="Calibri"/>
              </a:rPr>
              <a:t>levels</a:t>
            </a:r>
            <a:r>
              <a:rPr lang="en-US" sz="1677" spc="-31" dirty="0">
                <a:solidFill>
                  <a:srgbClr val="101010"/>
                </a:solidFill>
                <a:latin typeface="Calibri"/>
                <a:cs typeface="Calibri"/>
              </a:rPr>
              <a:t> </a:t>
            </a:r>
            <a:r>
              <a:rPr lang="en-US" sz="1677" dirty="0">
                <a:solidFill>
                  <a:srgbClr val="101010"/>
                </a:solidFill>
                <a:latin typeface="Calibri"/>
                <a:cs typeface="Calibri"/>
              </a:rPr>
              <a:t>of</a:t>
            </a:r>
            <a:r>
              <a:rPr lang="en-US" sz="1677" spc="-35" dirty="0">
                <a:solidFill>
                  <a:srgbClr val="101010"/>
                </a:solidFill>
                <a:latin typeface="Calibri"/>
                <a:cs typeface="Calibri"/>
              </a:rPr>
              <a:t> </a:t>
            </a:r>
            <a:r>
              <a:rPr lang="en-US" sz="1677" dirty="0">
                <a:solidFill>
                  <a:srgbClr val="101010"/>
                </a:solidFill>
                <a:latin typeface="Calibri"/>
                <a:cs typeface="Calibri"/>
              </a:rPr>
              <a:t>the</a:t>
            </a:r>
            <a:r>
              <a:rPr lang="en-US" sz="1677" spc="-31" dirty="0">
                <a:solidFill>
                  <a:srgbClr val="101010"/>
                </a:solidFill>
                <a:latin typeface="Calibri"/>
                <a:cs typeface="Calibri"/>
              </a:rPr>
              <a:t> </a:t>
            </a:r>
            <a:r>
              <a:rPr lang="en-US" sz="1677" spc="-9" dirty="0">
                <a:solidFill>
                  <a:srgbClr val="101010"/>
                </a:solidFill>
                <a:latin typeface="Calibri"/>
                <a:cs typeface="Calibri"/>
              </a:rPr>
              <a:t>organization</a:t>
            </a:r>
            <a:endParaRPr lang="en-US" sz="1677" dirty="0">
              <a:latin typeface="Calibri"/>
              <a:cs typeface="Calibri"/>
            </a:endParaRPr>
          </a:p>
          <a:p>
            <a:pPr marL="332272" indent="-158011">
              <a:lnSpc>
                <a:spcPct val="100000"/>
              </a:lnSpc>
              <a:spcBef>
                <a:spcPts val="401"/>
              </a:spcBef>
              <a:buFont typeface="Arial"/>
              <a:buChar char="–"/>
              <a:tabLst>
                <a:tab pos="332832" algn="l"/>
              </a:tabLst>
            </a:pPr>
            <a:r>
              <a:rPr lang="en-US" sz="1677" dirty="0">
                <a:solidFill>
                  <a:srgbClr val="101010"/>
                </a:solidFill>
                <a:latin typeface="Calibri"/>
                <a:cs typeface="Calibri"/>
              </a:rPr>
              <a:t>Comprises</a:t>
            </a:r>
            <a:r>
              <a:rPr lang="en-US" sz="1677" spc="-44" dirty="0">
                <a:solidFill>
                  <a:srgbClr val="101010"/>
                </a:solidFill>
                <a:latin typeface="Calibri"/>
                <a:cs typeface="Calibri"/>
              </a:rPr>
              <a:t> </a:t>
            </a:r>
            <a:r>
              <a:rPr lang="en-US" sz="1677" dirty="0">
                <a:solidFill>
                  <a:srgbClr val="101010"/>
                </a:solidFill>
                <a:latin typeface="Calibri"/>
                <a:cs typeface="Calibri"/>
              </a:rPr>
              <a:t>the</a:t>
            </a:r>
            <a:r>
              <a:rPr lang="en-US" sz="1677" spc="-18" dirty="0">
                <a:solidFill>
                  <a:srgbClr val="101010"/>
                </a:solidFill>
                <a:latin typeface="Calibri"/>
                <a:cs typeface="Calibri"/>
              </a:rPr>
              <a:t> </a:t>
            </a:r>
            <a:r>
              <a:rPr lang="en-US" sz="1677" dirty="0">
                <a:solidFill>
                  <a:srgbClr val="101010"/>
                </a:solidFill>
                <a:latin typeface="Calibri"/>
                <a:cs typeface="Calibri"/>
              </a:rPr>
              <a:t>Integrity</a:t>
            </a:r>
            <a:r>
              <a:rPr lang="en-US" sz="1677" spc="-26" dirty="0">
                <a:solidFill>
                  <a:srgbClr val="101010"/>
                </a:solidFill>
                <a:latin typeface="Calibri"/>
                <a:cs typeface="Calibri"/>
              </a:rPr>
              <a:t> </a:t>
            </a:r>
            <a:r>
              <a:rPr lang="en-US" sz="1677" dirty="0">
                <a:solidFill>
                  <a:srgbClr val="101010"/>
                </a:solidFill>
                <a:latin typeface="Calibri"/>
                <a:cs typeface="Calibri"/>
              </a:rPr>
              <a:t>and</a:t>
            </a:r>
            <a:r>
              <a:rPr lang="en-US" sz="1677" spc="-26" dirty="0">
                <a:solidFill>
                  <a:srgbClr val="101010"/>
                </a:solidFill>
                <a:latin typeface="Calibri"/>
                <a:cs typeface="Calibri"/>
              </a:rPr>
              <a:t> </a:t>
            </a:r>
            <a:r>
              <a:rPr lang="en-US" sz="1677" dirty="0">
                <a:solidFill>
                  <a:srgbClr val="101010"/>
                </a:solidFill>
                <a:latin typeface="Calibri"/>
                <a:cs typeface="Calibri"/>
              </a:rPr>
              <a:t>Ethics</a:t>
            </a:r>
            <a:r>
              <a:rPr lang="en-US" sz="1677" spc="-31" dirty="0">
                <a:solidFill>
                  <a:srgbClr val="101010"/>
                </a:solidFill>
                <a:latin typeface="Calibri"/>
                <a:cs typeface="Calibri"/>
              </a:rPr>
              <a:t> </a:t>
            </a:r>
            <a:r>
              <a:rPr lang="en-US" sz="1677" dirty="0">
                <a:solidFill>
                  <a:srgbClr val="101010"/>
                </a:solidFill>
                <a:latin typeface="Calibri"/>
                <a:cs typeface="Calibri"/>
              </a:rPr>
              <a:t>of</a:t>
            </a:r>
            <a:r>
              <a:rPr lang="en-US" sz="1677" spc="-22" dirty="0">
                <a:solidFill>
                  <a:srgbClr val="101010"/>
                </a:solidFill>
                <a:latin typeface="Calibri"/>
                <a:cs typeface="Calibri"/>
              </a:rPr>
              <a:t> </a:t>
            </a:r>
            <a:r>
              <a:rPr lang="en-US" sz="1677" dirty="0">
                <a:solidFill>
                  <a:srgbClr val="101010"/>
                </a:solidFill>
                <a:latin typeface="Calibri"/>
                <a:cs typeface="Calibri"/>
              </a:rPr>
              <a:t>the</a:t>
            </a:r>
            <a:r>
              <a:rPr lang="en-US" sz="1677" spc="-18" dirty="0">
                <a:solidFill>
                  <a:srgbClr val="101010"/>
                </a:solidFill>
                <a:latin typeface="Calibri"/>
                <a:cs typeface="Calibri"/>
              </a:rPr>
              <a:t> </a:t>
            </a:r>
            <a:r>
              <a:rPr lang="en-US" sz="1677" spc="-9" dirty="0">
                <a:solidFill>
                  <a:srgbClr val="101010"/>
                </a:solidFill>
                <a:latin typeface="Calibri"/>
                <a:cs typeface="Calibri"/>
              </a:rPr>
              <a:t>organization</a:t>
            </a:r>
            <a:endParaRPr lang="en-US" sz="1677" dirty="0">
              <a:latin typeface="Calibri"/>
              <a:cs typeface="Calibri"/>
            </a:endParaRPr>
          </a:p>
          <a:p>
            <a:pPr marL="332272" indent="-158011">
              <a:lnSpc>
                <a:spcPct val="100000"/>
              </a:lnSpc>
              <a:spcBef>
                <a:spcPts val="405"/>
              </a:spcBef>
              <a:buFont typeface="Arial"/>
              <a:buChar char="–"/>
              <a:tabLst>
                <a:tab pos="332832" algn="l"/>
              </a:tabLst>
            </a:pPr>
            <a:r>
              <a:rPr lang="en-US" sz="1677" dirty="0">
                <a:solidFill>
                  <a:srgbClr val="101010"/>
                </a:solidFill>
                <a:latin typeface="Calibri"/>
                <a:cs typeface="Calibri"/>
              </a:rPr>
              <a:t>Sets</a:t>
            </a:r>
            <a:r>
              <a:rPr lang="en-US" sz="1677" spc="-31" dirty="0">
                <a:solidFill>
                  <a:srgbClr val="101010"/>
                </a:solidFill>
                <a:latin typeface="Calibri"/>
                <a:cs typeface="Calibri"/>
              </a:rPr>
              <a:t> </a:t>
            </a:r>
            <a:r>
              <a:rPr lang="en-US" sz="1677" spc="-9" dirty="0">
                <a:solidFill>
                  <a:srgbClr val="101010"/>
                </a:solidFill>
                <a:latin typeface="Calibri"/>
                <a:cs typeface="Calibri"/>
              </a:rPr>
              <a:t>organizational</a:t>
            </a:r>
            <a:r>
              <a:rPr lang="en-US" sz="1677" spc="-31" dirty="0">
                <a:solidFill>
                  <a:srgbClr val="101010"/>
                </a:solidFill>
                <a:latin typeface="Calibri"/>
                <a:cs typeface="Calibri"/>
              </a:rPr>
              <a:t> </a:t>
            </a:r>
            <a:r>
              <a:rPr lang="en-US" sz="1677" dirty="0">
                <a:solidFill>
                  <a:srgbClr val="101010"/>
                </a:solidFill>
                <a:latin typeface="Calibri"/>
                <a:cs typeface="Calibri"/>
              </a:rPr>
              <a:t>structure</a:t>
            </a:r>
            <a:r>
              <a:rPr lang="en-US" sz="1677" spc="-35" dirty="0">
                <a:solidFill>
                  <a:srgbClr val="101010"/>
                </a:solidFill>
                <a:latin typeface="Calibri"/>
                <a:cs typeface="Calibri"/>
              </a:rPr>
              <a:t> </a:t>
            </a:r>
            <a:r>
              <a:rPr lang="en-US" sz="1677" dirty="0">
                <a:solidFill>
                  <a:srgbClr val="101010"/>
                </a:solidFill>
                <a:latin typeface="Calibri"/>
                <a:cs typeface="Calibri"/>
              </a:rPr>
              <a:t>for</a:t>
            </a:r>
            <a:r>
              <a:rPr lang="en-US" sz="1677" spc="-35" dirty="0">
                <a:solidFill>
                  <a:srgbClr val="101010"/>
                </a:solidFill>
                <a:latin typeface="Calibri"/>
                <a:cs typeface="Calibri"/>
              </a:rPr>
              <a:t> </a:t>
            </a:r>
            <a:r>
              <a:rPr lang="en-US" sz="1677" dirty="0">
                <a:solidFill>
                  <a:srgbClr val="101010"/>
                </a:solidFill>
                <a:latin typeface="Calibri"/>
                <a:cs typeface="Calibri"/>
              </a:rPr>
              <a:t>responsibilities</a:t>
            </a:r>
            <a:r>
              <a:rPr lang="en-US" sz="1677" spc="-40" dirty="0">
                <a:solidFill>
                  <a:srgbClr val="101010"/>
                </a:solidFill>
                <a:latin typeface="Calibri"/>
                <a:cs typeface="Calibri"/>
              </a:rPr>
              <a:t> </a:t>
            </a:r>
            <a:r>
              <a:rPr lang="en-US" sz="1677" dirty="0">
                <a:solidFill>
                  <a:srgbClr val="101010"/>
                </a:solidFill>
                <a:latin typeface="Calibri"/>
                <a:cs typeface="Calibri"/>
              </a:rPr>
              <a:t>and</a:t>
            </a:r>
            <a:r>
              <a:rPr lang="en-US" sz="1677" spc="-31" dirty="0">
                <a:solidFill>
                  <a:srgbClr val="101010"/>
                </a:solidFill>
                <a:latin typeface="Calibri"/>
                <a:cs typeface="Calibri"/>
              </a:rPr>
              <a:t> </a:t>
            </a:r>
            <a:r>
              <a:rPr lang="en-US" sz="1677" spc="-9" dirty="0">
                <a:solidFill>
                  <a:srgbClr val="101010"/>
                </a:solidFill>
                <a:latin typeface="Calibri"/>
                <a:cs typeface="Calibri"/>
              </a:rPr>
              <a:t>authority</a:t>
            </a:r>
            <a:endParaRPr lang="en-US" sz="1677" dirty="0">
              <a:latin typeface="Calibri"/>
              <a:cs typeface="Calibri"/>
            </a:endParaRPr>
          </a:p>
          <a:p>
            <a:pPr marL="707129" lvl="1" indent="-159132">
              <a:lnSpc>
                <a:spcPct val="100000"/>
              </a:lnSpc>
              <a:spcBef>
                <a:spcPts val="340"/>
              </a:spcBef>
              <a:buFont typeface="Arial"/>
              <a:buChar char="•"/>
              <a:tabLst>
                <a:tab pos="707129" algn="l"/>
              </a:tabLst>
            </a:pPr>
            <a:r>
              <a:rPr lang="en-US" sz="1324" dirty="0">
                <a:solidFill>
                  <a:srgbClr val="101010"/>
                </a:solidFill>
                <a:latin typeface="Calibri"/>
                <a:cs typeface="Calibri"/>
              </a:rPr>
              <a:t>Oversight,</a:t>
            </a:r>
            <a:r>
              <a:rPr lang="en-US" sz="1324" spc="-62" dirty="0">
                <a:solidFill>
                  <a:srgbClr val="101010"/>
                </a:solidFill>
                <a:latin typeface="Calibri"/>
                <a:cs typeface="Calibri"/>
              </a:rPr>
              <a:t> </a:t>
            </a:r>
            <a:r>
              <a:rPr lang="en-US" sz="1324" spc="-9" dirty="0">
                <a:solidFill>
                  <a:srgbClr val="101010"/>
                </a:solidFill>
                <a:latin typeface="Calibri"/>
                <a:cs typeface="Calibri"/>
              </a:rPr>
              <a:t>implementation</a:t>
            </a:r>
            <a:endParaRPr lang="en-US" sz="1324" dirty="0">
              <a:latin typeface="Calibri"/>
              <a:cs typeface="Calibri"/>
            </a:endParaRPr>
          </a:p>
          <a:p>
            <a:pPr marL="332272" indent="-158011">
              <a:lnSpc>
                <a:spcPct val="100000"/>
              </a:lnSpc>
              <a:spcBef>
                <a:spcPts val="379"/>
              </a:spcBef>
              <a:buFont typeface="Arial"/>
              <a:buChar char="–"/>
              <a:tabLst>
                <a:tab pos="332832" algn="l"/>
              </a:tabLst>
            </a:pPr>
            <a:r>
              <a:rPr lang="en-US" sz="1677" dirty="0">
                <a:solidFill>
                  <a:srgbClr val="101010"/>
                </a:solidFill>
                <a:latin typeface="Calibri"/>
                <a:cs typeface="Calibri"/>
              </a:rPr>
              <a:t>Attracting,</a:t>
            </a:r>
            <a:r>
              <a:rPr lang="en-US" sz="1677" spc="-53" dirty="0">
                <a:solidFill>
                  <a:srgbClr val="101010"/>
                </a:solidFill>
                <a:latin typeface="Calibri"/>
                <a:cs typeface="Calibri"/>
              </a:rPr>
              <a:t> </a:t>
            </a:r>
            <a:r>
              <a:rPr lang="en-US" sz="1677" dirty="0">
                <a:solidFill>
                  <a:srgbClr val="101010"/>
                </a:solidFill>
                <a:latin typeface="Calibri"/>
                <a:cs typeface="Calibri"/>
              </a:rPr>
              <a:t>retaining</a:t>
            </a:r>
            <a:r>
              <a:rPr lang="en-US" sz="1677" spc="-53" dirty="0">
                <a:solidFill>
                  <a:srgbClr val="101010"/>
                </a:solidFill>
                <a:latin typeface="Calibri"/>
                <a:cs typeface="Calibri"/>
              </a:rPr>
              <a:t> </a:t>
            </a:r>
            <a:r>
              <a:rPr lang="en-US" sz="1677" dirty="0">
                <a:solidFill>
                  <a:srgbClr val="101010"/>
                </a:solidFill>
                <a:latin typeface="Calibri"/>
                <a:cs typeface="Calibri"/>
              </a:rPr>
              <a:t>and</a:t>
            </a:r>
            <a:r>
              <a:rPr lang="en-US" sz="1677" spc="-62" dirty="0">
                <a:solidFill>
                  <a:srgbClr val="101010"/>
                </a:solidFill>
                <a:latin typeface="Calibri"/>
                <a:cs typeface="Calibri"/>
              </a:rPr>
              <a:t> </a:t>
            </a:r>
            <a:r>
              <a:rPr lang="en-US" sz="1677" dirty="0">
                <a:solidFill>
                  <a:srgbClr val="101010"/>
                </a:solidFill>
                <a:latin typeface="Calibri"/>
                <a:cs typeface="Calibri"/>
              </a:rPr>
              <a:t>training</a:t>
            </a:r>
            <a:r>
              <a:rPr lang="en-US" sz="1677" spc="-57" dirty="0">
                <a:solidFill>
                  <a:srgbClr val="101010"/>
                </a:solidFill>
                <a:latin typeface="Calibri"/>
                <a:cs typeface="Calibri"/>
              </a:rPr>
              <a:t> </a:t>
            </a:r>
            <a:r>
              <a:rPr lang="en-US" sz="1677" dirty="0">
                <a:solidFill>
                  <a:srgbClr val="101010"/>
                </a:solidFill>
                <a:latin typeface="Calibri"/>
                <a:cs typeface="Calibri"/>
              </a:rPr>
              <a:t>competent</a:t>
            </a:r>
            <a:r>
              <a:rPr lang="en-US" sz="1677" spc="-62" dirty="0">
                <a:solidFill>
                  <a:srgbClr val="101010"/>
                </a:solidFill>
                <a:latin typeface="Calibri"/>
                <a:cs typeface="Calibri"/>
              </a:rPr>
              <a:t> </a:t>
            </a:r>
            <a:r>
              <a:rPr lang="en-US" sz="1677" spc="-9" dirty="0">
                <a:solidFill>
                  <a:srgbClr val="101010"/>
                </a:solidFill>
                <a:latin typeface="Calibri"/>
                <a:cs typeface="Calibri"/>
              </a:rPr>
              <a:t>employees</a:t>
            </a:r>
            <a:endParaRPr lang="en-US" sz="1677" dirty="0">
              <a:latin typeface="Calibri"/>
              <a:cs typeface="Calibri"/>
            </a:endParaRPr>
          </a:p>
          <a:p>
            <a:pPr>
              <a:lnSpc>
                <a:spcPct val="100000"/>
              </a:lnSpc>
              <a:spcBef>
                <a:spcPts val="13"/>
              </a:spcBef>
              <a:buClr>
                <a:srgbClr val="101010"/>
              </a:buClr>
              <a:buFont typeface="Arial"/>
              <a:buChar char="–"/>
            </a:pPr>
            <a:endParaRPr lang="en-US" sz="2294" dirty="0">
              <a:latin typeface="Calibri"/>
              <a:cs typeface="Calibri"/>
            </a:endParaRPr>
          </a:p>
          <a:p>
            <a:pPr marL="332272" indent="-158011">
              <a:lnSpc>
                <a:spcPct val="100000"/>
              </a:lnSpc>
              <a:buFont typeface="Arial"/>
              <a:buChar char="–"/>
              <a:tabLst>
                <a:tab pos="332832" algn="l"/>
              </a:tabLst>
            </a:pPr>
            <a:r>
              <a:rPr lang="en-US" sz="1677" dirty="0">
                <a:solidFill>
                  <a:srgbClr val="101010"/>
                </a:solidFill>
                <a:latin typeface="Calibri"/>
                <a:cs typeface="Calibri"/>
              </a:rPr>
              <a:t>The</a:t>
            </a:r>
            <a:r>
              <a:rPr lang="en-US" sz="1677" spc="-53" dirty="0">
                <a:solidFill>
                  <a:srgbClr val="101010"/>
                </a:solidFill>
                <a:latin typeface="Calibri"/>
                <a:cs typeface="Calibri"/>
              </a:rPr>
              <a:t> </a:t>
            </a:r>
            <a:r>
              <a:rPr lang="en-US" sz="1677" dirty="0">
                <a:solidFill>
                  <a:srgbClr val="101010"/>
                </a:solidFill>
                <a:latin typeface="Calibri"/>
                <a:cs typeface="Calibri"/>
              </a:rPr>
              <a:t>control</a:t>
            </a:r>
            <a:r>
              <a:rPr lang="en-US" sz="1677" spc="-49" dirty="0">
                <a:solidFill>
                  <a:srgbClr val="101010"/>
                </a:solidFill>
                <a:latin typeface="Calibri"/>
                <a:cs typeface="Calibri"/>
              </a:rPr>
              <a:t> </a:t>
            </a:r>
            <a:r>
              <a:rPr lang="en-US" sz="1677" dirty="0">
                <a:solidFill>
                  <a:srgbClr val="101010"/>
                </a:solidFill>
                <a:latin typeface="Calibri"/>
                <a:cs typeface="Calibri"/>
              </a:rPr>
              <a:t>environment</a:t>
            </a:r>
            <a:r>
              <a:rPr lang="en-US" sz="1677" spc="-53" dirty="0">
                <a:solidFill>
                  <a:srgbClr val="101010"/>
                </a:solidFill>
                <a:latin typeface="Calibri"/>
                <a:cs typeface="Calibri"/>
              </a:rPr>
              <a:t> </a:t>
            </a:r>
            <a:r>
              <a:rPr lang="en-US" sz="1677" dirty="0">
                <a:solidFill>
                  <a:srgbClr val="101010"/>
                </a:solidFill>
                <a:latin typeface="Calibri"/>
                <a:cs typeface="Calibri"/>
              </a:rPr>
              <a:t>sets</a:t>
            </a:r>
            <a:r>
              <a:rPr lang="en-US" sz="1677" spc="-44" dirty="0">
                <a:solidFill>
                  <a:srgbClr val="101010"/>
                </a:solidFill>
                <a:latin typeface="Calibri"/>
                <a:cs typeface="Calibri"/>
              </a:rPr>
              <a:t> </a:t>
            </a:r>
            <a:r>
              <a:rPr lang="en-US" sz="1677" dirty="0">
                <a:solidFill>
                  <a:srgbClr val="101010"/>
                </a:solidFill>
                <a:latin typeface="Calibri"/>
                <a:cs typeface="Calibri"/>
              </a:rPr>
              <a:t>the</a:t>
            </a:r>
            <a:r>
              <a:rPr lang="en-US" sz="1677" spc="-44" dirty="0">
                <a:solidFill>
                  <a:srgbClr val="101010"/>
                </a:solidFill>
                <a:latin typeface="Calibri"/>
                <a:cs typeface="Calibri"/>
              </a:rPr>
              <a:t> </a:t>
            </a:r>
            <a:r>
              <a:rPr lang="en-US" sz="1677" dirty="0">
                <a:solidFill>
                  <a:srgbClr val="101010"/>
                </a:solidFill>
                <a:latin typeface="Calibri"/>
                <a:cs typeface="Calibri"/>
              </a:rPr>
              <a:t>stage</a:t>
            </a:r>
            <a:r>
              <a:rPr lang="en-US" sz="1677" spc="-35" dirty="0">
                <a:solidFill>
                  <a:srgbClr val="101010"/>
                </a:solidFill>
                <a:latin typeface="Calibri"/>
                <a:cs typeface="Calibri"/>
              </a:rPr>
              <a:t> </a:t>
            </a:r>
            <a:r>
              <a:rPr lang="en-US" sz="1677" dirty="0">
                <a:solidFill>
                  <a:srgbClr val="101010"/>
                </a:solidFill>
                <a:latin typeface="Calibri"/>
                <a:cs typeface="Calibri"/>
              </a:rPr>
              <a:t>for</a:t>
            </a:r>
            <a:r>
              <a:rPr lang="en-US" sz="1677" spc="-44" dirty="0">
                <a:solidFill>
                  <a:srgbClr val="101010"/>
                </a:solidFill>
                <a:latin typeface="Calibri"/>
                <a:cs typeface="Calibri"/>
              </a:rPr>
              <a:t> </a:t>
            </a:r>
            <a:r>
              <a:rPr lang="en-US" sz="1677" dirty="0">
                <a:solidFill>
                  <a:srgbClr val="101010"/>
                </a:solidFill>
                <a:latin typeface="Calibri"/>
                <a:cs typeface="Calibri"/>
              </a:rPr>
              <a:t>the</a:t>
            </a:r>
            <a:r>
              <a:rPr lang="en-US" sz="1677" spc="-44" dirty="0">
                <a:solidFill>
                  <a:srgbClr val="101010"/>
                </a:solidFill>
                <a:latin typeface="Calibri"/>
                <a:cs typeface="Calibri"/>
              </a:rPr>
              <a:t> </a:t>
            </a:r>
            <a:r>
              <a:rPr lang="en-US" sz="1677" dirty="0">
                <a:solidFill>
                  <a:srgbClr val="101010"/>
                </a:solidFill>
                <a:latin typeface="Calibri"/>
                <a:cs typeface="Calibri"/>
              </a:rPr>
              <a:t>overall</a:t>
            </a:r>
            <a:r>
              <a:rPr lang="en-US" sz="1677" spc="-35" dirty="0">
                <a:solidFill>
                  <a:srgbClr val="101010"/>
                </a:solidFill>
                <a:latin typeface="Calibri"/>
                <a:cs typeface="Calibri"/>
              </a:rPr>
              <a:t> </a:t>
            </a:r>
            <a:r>
              <a:rPr lang="en-US" sz="1677" spc="-9" dirty="0">
                <a:solidFill>
                  <a:srgbClr val="101010"/>
                </a:solidFill>
                <a:latin typeface="Calibri"/>
                <a:cs typeface="Calibri"/>
              </a:rPr>
              <a:t>system</a:t>
            </a:r>
            <a:r>
              <a:rPr lang="en-US" sz="1677" spc="-53" dirty="0">
                <a:solidFill>
                  <a:srgbClr val="101010"/>
                </a:solidFill>
                <a:latin typeface="Calibri"/>
                <a:cs typeface="Calibri"/>
              </a:rPr>
              <a:t> </a:t>
            </a:r>
            <a:r>
              <a:rPr lang="en-US" sz="1677" dirty="0">
                <a:solidFill>
                  <a:srgbClr val="101010"/>
                </a:solidFill>
                <a:latin typeface="Calibri"/>
                <a:cs typeface="Calibri"/>
              </a:rPr>
              <a:t>of</a:t>
            </a:r>
            <a:r>
              <a:rPr lang="en-US" sz="1677" spc="-49" dirty="0">
                <a:solidFill>
                  <a:srgbClr val="101010"/>
                </a:solidFill>
                <a:latin typeface="Calibri"/>
                <a:cs typeface="Calibri"/>
              </a:rPr>
              <a:t> </a:t>
            </a:r>
            <a:r>
              <a:rPr lang="en-US" sz="1677" dirty="0">
                <a:solidFill>
                  <a:srgbClr val="101010"/>
                </a:solidFill>
                <a:latin typeface="Calibri"/>
                <a:cs typeface="Calibri"/>
              </a:rPr>
              <a:t>internal</a:t>
            </a:r>
            <a:r>
              <a:rPr lang="en-US" sz="1677" spc="-44" dirty="0">
                <a:solidFill>
                  <a:srgbClr val="101010"/>
                </a:solidFill>
                <a:latin typeface="Calibri"/>
                <a:cs typeface="Calibri"/>
              </a:rPr>
              <a:t> </a:t>
            </a:r>
            <a:r>
              <a:rPr lang="en-US" sz="1677" spc="-9" dirty="0" err="1">
                <a:solidFill>
                  <a:srgbClr val="101010"/>
                </a:solidFill>
                <a:latin typeface="Calibri"/>
                <a:cs typeface="Calibri"/>
              </a:rPr>
              <a:t>controls</a:t>
            </a:r>
            <a:r>
              <a:rPr lang="en-US" altLang="en-US" dirty="0" err="1"/>
              <a:t>Management</a:t>
            </a:r>
            <a:r>
              <a:rPr lang="en-US" altLang="en-US" dirty="0"/>
              <a:t> is aware of the importance of IC and communicates – if management attaches importance to IC, so will employees</a:t>
            </a:r>
          </a:p>
          <a:p>
            <a:r>
              <a:rPr lang="en-US" altLang="en-US" dirty="0"/>
              <a:t>Management  == BOS, SB, Managers Super, FD</a:t>
            </a:r>
          </a:p>
          <a:p>
            <a:r>
              <a:rPr lang="en-US" altLang="en-US" dirty="0"/>
              <a:t>Employees need to know that their superiors care about IC</a:t>
            </a:r>
          </a:p>
          <a:p>
            <a:r>
              <a:rPr lang="en-US" altLang="en-US" dirty="0"/>
              <a:t>Performance Evaluations  ---constructive  ---to benefit the employee, the supervisor and the operation that they work for.  Future goals</a:t>
            </a:r>
          </a:p>
          <a:p>
            <a:endParaRPr lang="en-US" altLang="en-US" dirty="0"/>
          </a:p>
          <a:p>
            <a:r>
              <a:rPr lang="en-US" altLang="en-US" dirty="0"/>
              <a:t>Management must exhibit in writing and in action integrity and ethical behavior.  Employees are the foundations of your IC system  --- di as I say, don’t do as I do isn’t going to fly.</a:t>
            </a:r>
          </a:p>
          <a:p>
            <a:r>
              <a:rPr lang="en-US" altLang="en-US" dirty="0"/>
              <a:t>Committed to competence:</a:t>
            </a:r>
          </a:p>
          <a:p>
            <a:r>
              <a:rPr lang="en-US" altLang="en-US" dirty="0"/>
              <a:t>Sound personnel policies – Employees are qualified, trained, retrained so skills are up to date, clear understanding of their responsibilities</a:t>
            </a:r>
          </a:p>
          <a:p>
            <a:r>
              <a:rPr lang="en-US" altLang="en-US" dirty="0"/>
              <a:t>Job descriptions stating responsibilities and qualifications  ---samples at LGC</a:t>
            </a:r>
          </a:p>
          <a:p>
            <a:r>
              <a:rPr lang="en-US" altLang="en-US" dirty="0"/>
              <a:t>Hiring policies  --background checks, reference checks,  financial positions  --criminal check, credit check, MV, positions bondable</a:t>
            </a:r>
          </a:p>
          <a:p>
            <a:r>
              <a:rPr lang="en-US" altLang="en-US" dirty="0"/>
              <a:t>GET SIGNED RELEASE FORM</a:t>
            </a:r>
          </a:p>
          <a:p>
            <a:r>
              <a:rPr lang="en-US" altLang="en-US" dirty="0"/>
              <a:t>Dishonest or unqualified employees can’t be expected to perform control procedures effectively</a:t>
            </a:r>
          </a:p>
          <a:p>
            <a:r>
              <a:rPr lang="en-US" altLang="en-US" dirty="0"/>
              <a:t>Elected positions  ---  encourage them to take advantage of training opportunities that are offered through their associations, LGC</a:t>
            </a:r>
          </a:p>
          <a:p>
            <a:r>
              <a:rPr lang="en-US" altLang="en-US" dirty="0"/>
              <a:t>Performance Evaluation – corrective action</a:t>
            </a:r>
          </a:p>
          <a:p>
            <a:endParaRPr lang="en-US" altLang="en-US" dirty="0"/>
          </a:p>
          <a:p>
            <a:r>
              <a:rPr lang="en-US" altLang="en-US" dirty="0"/>
              <a:t>Authority and Responsibility</a:t>
            </a:r>
          </a:p>
          <a:p>
            <a:r>
              <a:rPr lang="en-US" altLang="en-US" dirty="0"/>
              <a:t>-  need to be able to pinpoint responsibility</a:t>
            </a:r>
          </a:p>
          <a:p>
            <a:r>
              <a:rPr lang="en-US" altLang="en-US" dirty="0"/>
              <a:t>– provide resources necessary to do their jobs</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a:lnSpc>
                <a:spcPct val="100000"/>
              </a:lnSpc>
              <a:spcBef>
                <a:spcPts val="4"/>
              </a:spcBef>
            </a:pPr>
            <a:r>
              <a:rPr lang="en-US" sz="1400" dirty="0">
                <a:latin typeface="Calibri"/>
                <a:cs typeface="Calibri"/>
              </a:rPr>
              <a:t>There</a:t>
            </a:r>
            <a:r>
              <a:rPr lang="en-US" sz="1400" spc="-35" dirty="0">
                <a:latin typeface="Calibri"/>
                <a:cs typeface="Calibri"/>
              </a:rPr>
              <a:t> </a:t>
            </a:r>
            <a:r>
              <a:rPr lang="en-US" sz="1400" dirty="0">
                <a:latin typeface="Calibri"/>
                <a:cs typeface="Calibri"/>
              </a:rPr>
              <a:t>are</a:t>
            </a:r>
            <a:r>
              <a:rPr lang="en-US" sz="1400" spc="-35" dirty="0">
                <a:latin typeface="Calibri"/>
                <a:cs typeface="Calibri"/>
              </a:rPr>
              <a:t> </a:t>
            </a:r>
            <a:r>
              <a:rPr lang="en-US" sz="1400" spc="-9" dirty="0">
                <a:latin typeface="Calibri"/>
                <a:cs typeface="Calibri"/>
              </a:rPr>
              <a:t>different</a:t>
            </a:r>
            <a:r>
              <a:rPr lang="en-US" sz="1400" spc="-35" dirty="0">
                <a:latin typeface="Calibri"/>
                <a:cs typeface="Calibri"/>
              </a:rPr>
              <a:t> </a:t>
            </a:r>
            <a:r>
              <a:rPr lang="en-US" sz="1400" dirty="0">
                <a:latin typeface="Calibri"/>
                <a:cs typeface="Calibri"/>
              </a:rPr>
              <a:t>control</a:t>
            </a:r>
            <a:r>
              <a:rPr lang="en-US" sz="1400" spc="-31" dirty="0">
                <a:latin typeface="Calibri"/>
                <a:cs typeface="Calibri"/>
              </a:rPr>
              <a:t> </a:t>
            </a:r>
            <a:r>
              <a:rPr lang="en-US" sz="1400" spc="-9" dirty="0">
                <a:latin typeface="Calibri"/>
                <a:cs typeface="Calibri"/>
              </a:rPr>
              <a:t>activities</a:t>
            </a:r>
            <a:endParaRPr lang="en-US" sz="1400" dirty="0">
              <a:latin typeface="Calibri"/>
              <a:cs typeface="Calibri"/>
            </a:endParaRPr>
          </a:p>
          <a:p>
            <a:pPr marL="331151" indent="-320505">
              <a:lnSpc>
                <a:spcPct val="100000"/>
              </a:lnSpc>
              <a:spcBef>
                <a:spcPts val="185"/>
              </a:spcBef>
              <a:buFont typeface="Arial"/>
              <a:buChar char="•"/>
              <a:tabLst>
                <a:tab pos="331151" algn="l"/>
                <a:tab pos="331712" algn="l"/>
              </a:tabLst>
            </a:pPr>
            <a:r>
              <a:rPr lang="en-US" sz="1200" b="1" spc="-9" dirty="0">
                <a:latin typeface="Calibri"/>
                <a:cs typeface="Calibri"/>
              </a:rPr>
              <a:t>Directive</a:t>
            </a:r>
            <a:r>
              <a:rPr lang="en-US" sz="1200" b="1" spc="-22" dirty="0">
                <a:latin typeface="Calibri"/>
                <a:cs typeface="Calibri"/>
              </a:rPr>
              <a:t> </a:t>
            </a:r>
            <a:r>
              <a:rPr lang="en-US" sz="1200" b="1" spc="-9" dirty="0">
                <a:latin typeface="Calibri"/>
                <a:cs typeface="Calibri"/>
              </a:rPr>
              <a:t>Controls</a:t>
            </a:r>
            <a:r>
              <a:rPr lang="en-US" sz="1200" b="1" spc="-26" dirty="0">
                <a:latin typeface="Calibri"/>
                <a:cs typeface="Calibri"/>
              </a:rPr>
              <a:t> </a:t>
            </a:r>
            <a:r>
              <a:rPr lang="en-US" sz="1200" dirty="0">
                <a:latin typeface="Calibri"/>
                <a:cs typeface="Calibri"/>
              </a:rPr>
              <a:t>provide</a:t>
            </a:r>
            <a:r>
              <a:rPr lang="en-US" sz="1200" spc="-13" dirty="0">
                <a:latin typeface="Calibri"/>
                <a:cs typeface="Calibri"/>
              </a:rPr>
              <a:t> </a:t>
            </a:r>
            <a:r>
              <a:rPr lang="en-US" sz="1200" dirty="0">
                <a:latin typeface="Calibri"/>
                <a:cs typeface="Calibri"/>
              </a:rPr>
              <a:t>guidance</a:t>
            </a:r>
            <a:r>
              <a:rPr lang="en-US" sz="1200" spc="-22" dirty="0">
                <a:latin typeface="Calibri"/>
                <a:cs typeface="Calibri"/>
              </a:rPr>
              <a:t> </a:t>
            </a:r>
            <a:r>
              <a:rPr lang="en-US" sz="1200" dirty="0">
                <a:latin typeface="Calibri"/>
                <a:cs typeface="Calibri"/>
              </a:rPr>
              <a:t>to</a:t>
            </a:r>
            <a:r>
              <a:rPr lang="en-US" sz="1200" spc="-31" dirty="0">
                <a:latin typeface="Calibri"/>
                <a:cs typeface="Calibri"/>
              </a:rPr>
              <a:t> </a:t>
            </a:r>
            <a:r>
              <a:rPr lang="en-US" sz="1200" spc="-9" dirty="0">
                <a:latin typeface="Calibri"/>
                <a:cs typeface="Calibri"/>
              </a:rPr>
              <a:t>employees</a:t>
            </a:r>
            <a:r>
              <a:rPr lang="en-US" sz="1200" spc="-22" dirty="0">
                <a:latin typeface="Calibri"/>
                <a:cs typeface="Calibri"/>
              </a:rPr>
              <a:t> </a:t>
            </a:r>
            <a:r>
              <a:rPr lang="en-US" sz="1200" dirty="0">
                <a:latin typeface="Calibri"/>
                <a:cs typeface="Calibri"/>
              </a:rPr>
              <a:t>to</a:t>
            </a:r>
            <a:r>
              <a:rPr lang="en-US" sz="1200" spc="-31" dirty="0">
                <a:latin typeface="Calibri"/>
                <a:cs typeface="Calibri"/>
              </a:rPr>
              <a:t> </a:t>
            </a:r>
            <a:r>
              <a:rPr lang="en-US" sz="1200" dirty="0">
                <a:latin typeface="Calibri"/>
                <a:cs typeface="Calibri"/>
              </a:rPr>
              <a:t>help</a:t>
            </a:r>
            <a:r>
              <a:rPr lang="en-US" sz="1200" spc="-22" dirty="0">
                <a:latin typeface="Calibri"/>
                <a:cs typeface="Calibri"/>
              </a:rPr>
              <a:t> </a:t>
            </a:r>
            <a:r>
              <a:rPr lang="en-US" sz="1200" dirty="0">
                <a:latin typeface="Calibri"/>
                <a:cs typeface="Calibri"/>
              </a:rPr>
              <a:t>achieve</a:t>
            </a:r>
            <a:r>
              <a:rPr lang="en-US" sz="1200" spc="-26" dirty="0">
                <a:latin typeface="Calibri"/>
                <a:cs typeface="Calibri"/>
              </a:rPr>
              <a:t> </a:t>
            </a:r>
            <a:r>
              <a:rPr lang="en-US" sz="1200" dirty="0">
                <a:latin typeface="Calibri"/>
                <a:cs typeface="Calibri"/>
              </a:rPr>
              <a:t>the</a:t>
            </a:r>
            <a:r>
              <a:rPr lang="en-US" sz="1200" spc="-26" dirty="0">
                <a:latin typeface="Calibri"/>
                <a:cs typeface="Calibri"/>
              </a:rPr>
              <a:t> </a:t>
            </a:r>
            <a:r>
              <a:rPr lang="en-US" sz="1200" dirty="0">
                <a:latin typeface="Calibri"/>
                <a:cs typeface="Calibri"/>
              </a:rPr>
              <a:t>desired</a:t>
            </a:r>
            <a:r>
              <a:rPr lang="en-US" sz="1200" spc="-9" dirty="0">
                <a:latin typeface="Calibri"/>
                <a:cs typeface="Calibri"/>
              </a:rPr>
              <a:t> objectives</a:t>
            </a:r>
            <a:r>
              <a:rPr lang="en-US" sz="1200" spc="-18" dirty="0">
                <a:latin typeface="Calibri"/>
                <a:cs typeface="Calibri"/>
              </a:rPr>
              <a:t> </a:t>
            </a:r>
            <a:r>
              <a:rPr lang="en-US" sz="1200" dirty="0">
                <a:latin typeface="Calibri"/>
                <a:cs typeface="Calibri"/>
              </a:rPr>
              <a:t>in</a:t>
            </a:r>
            <a:r>
              <a:rPr lang="en-US" sz="1200" spc="-26" dirty="0">
                <a:latin typeface="Calibri"/>
                <a:cs typeface="Calibri"/>
              </a:rPr>
              <a:t> </a:t>
            </a:r>
            <a:r>
              <a:rPr lang="en-US" sz="1200" dirty="0">
                <a:latin typeface="Calibri"/>
                <a:cs typeface="Calibri"/>
              </a:rPr>
              <a:t>the</a:t>
            </a:r>
            <a:r>
              <a:rPr lang="en-US" sz="1200" spc="-26" dirty="0">
                <a:latin typeface="Calibri"/>
                <a:cs typeface="Calibri"/>
              </a:rPr>
              <a:t> </a:t>
            </a:r>
            <a:r>
              <a:rPr lang="en-US" sz="1200" spc="-9" dirty="0">
                <a:latin typeface="Calibri"/>
                <a:cs typeface="Calibri"/>
              </a:rPr>
              <a:t>department</a:t>
            </a:r>
            <a:endParaRPr lang="en-US" sz="1200" dirty="0">
              <a:latin typeface="Calibri"/>
              <a:cs typeface="Calibri"/>
            </a:endParaRPr>
          </a:p>
          <a:p>
            <a:pPr marL="331151" marR="319945" indent="-320505">
              <a:lnSpc>
                <a:spcPct val="100000"/>
              </a:lnSpc>
              <a:spcBef>
                <a:spcPts val="176"/>
              </a:spcBef>
              <a:buFont typeface="Arial"/>
              <a:buChar char="•"/>
              <a:tabLst>
                <a:tab pos="331151" algn="l"/>
                <a:tab pos="331712" algn="l"/>
              </a:tabLst>
            </a:pPr>
            <a:r>
              <a:rPr lang="en-US" sz="1200" b="1" spc="-9" dirty="0">
                <a:latin typeface="Calibri"/>
                <a:cs typeface="Calibri"/>
              </a:rPr>
              <a:t>Preventive</a:t>
            </a:r>
            <a:r>
              <a:rPr lang="en-US" sz="1200" b="1" spc="-22" dirty="0">
                <a:latin typeface="Calibri"/>
                <a:cs typeface="Calibri"/>
              </a:rPr>
              <a:t> </a:t>
            </a:r>
            <a:r>
              <a:rPr lang="en-US" sz="1200" b="1" spc="-9" dirty="0">
                <a:latin typeface="Calibri"/>
                <a:cs typeface="Calibri"/>
              </a:rPr>
              <a:t>Controls</a:t>
            </a:r>
            <a:r>
              <a:rPr lang="en-US" sz="1200" b="1" spc="-26" dirty="0">
                <a:latin typeface="Calibri"/>
                <a:cs typeface="Calibri"/>
              </a:rPr>
              <a:t> </a:t>
            </a:r>
            <a:r>
              <a:rPr lang="en-US" sz="1200" dirty="0">
                <a:latin typeface="Calibri"/>
                <a:cs typeface="Calibri"/>
              </a:rPr>
              <a:t>are</a:t>
            </a:r>
            <a:r>
              <a:rPr lang="en-US" sz="1200" spc="-26" dirty="0">
                <a:latin typeface="Calibri"/>
                <a:cs typeface="Calibri"/>
              </a:rPr>
              <a:t> </a:t>
            </a:r>
            <a:r>
              <a:rPr lang="en-US" sz="1200" dirty="0">
                <a:latin typeface="Calibri"/>
                <a:cs typeface="Calibri"/>
              </a:rPr>
              <a:t>designed</a:t>
            </a:r>
            <a:r>
              <a:rPr lang="en-US" sz="1200" spc="-9" dirty="0">
                <a:latin typeface="Calibri"/>
                <a:cs typeface="Calibri"/>
              </a:rPr>
              <a:t> </a:t>
            </a:r>
            <a:r>
              <a:rPr lang="en-US" sz="1200" dirty="0">
                <a:latin typeface="Calibri"/>
                <a:cs typeface="Calibri"/>
              </a:rPr>
              <a:t>to</a:t>
            </a:r>
            <a:r>
              <a:rPr lang="en-US" sz="1200" spc="-26" dirty="0">
                <a:latin typeface="Calibri"/>
                <a:cs typeface="Calibri"/>
              </a:rPr>
              <a:t> </a:t>
            </a:r>
            <a:r>
              <a:rPr lang="en-US" sz="1200" dirty="0">
                <a:latin typeface="Calibri"/>
                <a:cs typeface="Calibri"/>
              </a:rPr>
              <a:t>deter</a:t>
            </a:r>
            <a:r>
              <a:rPr lang="en-US" sz="1200" spc="-18" dirty="0">
                <a:latin typeface="Calibri"/>
                <a:cs typeface="Calibri"/>
              </a:rPr>
              <a:t> </a:t>
            </a:r>
            <a:r>
              <a:rPr lang="en-US" sz="1200" dirty="0">
                <a:latin typeface="Calibri"/>
                <a:cs typeface="Calibri"/>
              </a:rPr>
              <a:t>the</a:t>
            </a:r>
            <a:r>
              <a:rPr lang="en-US" sz="1200" spc="-22" dirty="0">
                <a:latin typeface="Calibri"/>
                <a:cs typeface="Calibri"/>
              </a:rPr>
              <a:t> </a:t>
            </a:r>
            <a:r>
              <a:rPr lang="en-US" sz="1200" spc="-9" dirty="0">
                <a:latin typeface="Calibri"/>
                <a:cs typeface="Calibri"/>
              </a:rPr>
              <a:t>occurrence</a:t>
            </a:r>
            <a:r>
              <a:rPr lang="en-US" sz="1200" spc="-35" dirty="0">
                <a:latin typeface="Calibri"/>
                <a:cs typeface="Calibri"/>
              </a:rPr>
              <a:t> </a:t>
            </a:r>
            <a:r>
              <a:rPr lang="en-US" sz="1200" dirty="0">
                <a:latin typeface="Calibri"/>
                <a:cs typeface="Calibri"/>
              </a:rPr>
              <a:t>of</a:t>
            </a:r>
            <a:r>
              <a:rPr lang="en-US" sz="1200" spc="-31" dirty="0">
                <a:latin typeface="Calibri"/>
                <a:cs typeface="Calibri"/>
              </a:rPr>
              <a:t> </a:t>
            </a:r>
            <a:r>
              <a:rPr lang="en-US" sz="1200" dirty="0">
                <a:latin typeface="Calibri"/>
                <a:cs typeface="Calibri"/>
              </a:rPr>
              <a:t>an</a:t>
            </a:r>
            <a:r>
              <a:rPr lang="en-US" sz="1200" spc="-26" dirty="0">
                <a:latin typeface="Calibri"/>
                <a:cs typeface="Calibri"/>
              </a:rPr>
              <a:t> </a:t>
            </a:r>
            <a:r>
              <a:rPr lang="en-US" sz="1200" spc="-9" dirty="0">
                <a:latin typeface="Calibri"/>
                <a:cs typeface="Calibri"/>
              </a:rPr>
              <a:t>undesirable</a:t>
            </a:r>
            <a:r>
              <a:rPr lang="en-US" sz="1200" spc="-4" dirty="0">
                <a:latin typeface="Calibri"/>
                <a:cs typeface="Calibri"/>
              </a:rPr>
              <a:t> </a:t>
            </a:r>
            <a:r>
              <a:rPr lang="en-US" sz="1200" dirty="0">
                <a:latin typeface="Calibri"/>
                <a:cs typeface="Calibri"/>
              </a:rPr>
              <a:t>event.</a:t>
            </a:r>
            <a:r>
              <a:rPr lang="en-US" sz="1200" spc="-22" dirty="0">
                <a:latin typeface="Calibri"/>
                <a:cs typeface="Calibri"/>
              </a:rPr>
              <a:t> </a:t>
            </a:r>
            <a:r>
              <a:rPr lang="en-US" sz="1200" dirty="0">
                <a:latin typeface="Calibri"/>
                <a:cs typeface="Calibri"/>
              </a:rPr>
              <a:t>The</a:t>
            </a:r>
            <a:r>
              <a:rPr lang="en-US" sz="1200" spc="-26" dirty="0">
                <a:latin typeface="Calibri"/>
                <a:cs typeface="Calibri"/>
              </a:rPr>
              <a:t> </a:t>
            </a:r>
            <a:r>
              <a:rPr lang="en-US" sz="1200" spc="-9" dirty="0">
                <a:latin typeface="Calibri"/>
                <a:cs typeface="Calibri"/>
              </a:rPr>
              <a:t>development</a:t>
            </a:r>
            <a:r>
              <a:rPr lang="en-US" sz="1200" spc="-4" dirty="0">
                <a:latin typeface="Calibri"/>
                <a:cs typeface="Calibri"/>
              </a:rPr>
              <a:t> </a:t>
            </a:r>
            <a:r>
              <a:rPr lang="en-US" sz="1200" dirty="0">
                <a:latin typeface="Calibri"/>
                <a:cs typeface="Calibri"/>
              </a:rPr>
              <a:t>of</a:t>
            </a:r>
            <a:r>
              <a:rPr lang="en-US" sz="1200" spc="-40" dirty="0">
                <a:latin typeface="Calibri"/>
                <a:cs typeface="Calibri"/>
              </a:rPr>
              <a:t> </a:t>
            </a:r>
            <a:r>
              <a:rPr lang="en-US" sz="1200" spc="-9" dirty="0">
                <a:latin typeface="Calibri"/>
                <a:cs typeface="Calibri"/>
              </a:rPr>
              <a:t>these controls</a:t>
            </a:r>
            <a:r>
              <a:rPr lang="en-US" sz="1200" spc="-35" dirty="0">
                <a:latin typeface="Calibri"/>
                <a:cs typeface="Calibri"/>
              </a:rPr>
              <a:t> </a:t>
            </a:r>
            <a:r>
              <a:rPr lang="en-US" sz="1200" spc="-9" dirty="0">
                <a:latin typeface="Calibri"/>
                <a:cs typeface="Calibri"/>
              </a:rPr>
              <a:t>involves</a:t>
            </a:r>
            <a:r>
              <a:rPr lang="en-US" sz="1200" spc="-22" dirty="0">
                <a:latin typeface="Calibri"/>
                <a:cs typeface="Calibri"/>
              </a:rPr>
              <a:t> </a:t>
            </a:r>
            <a:r>
              <a:rPr lang="en-US" sz="1200" spc="-9" dirty="0">
                <a:latin typeface="Calibri"/>
                <a:cs typeface="Calibri"/>
              </a:rPr>
              <a:t>predicting</a:t>
            </a:r>
            <a:r>
              <a:rPr lang="en-US" sz="1200" spc="-18" dirty="0">
                <a:latin typeface="Calibri"/>
                <a:cs typeface="Calibri"/>
              </a:rPr>
              <a:t> </a:t>
            </a:r>
            <a:r>
              <a:rPr lang="en-US" sz="1200" dirty="0">
                <a:latin typeface="Calibri"/>
                <a:cs typeface="Calibri"/>
              </a:rPr>
              <a:t>potential</a:t>
            </a:r>
            <a:r>
              <a:rPr lang="en-US" sz="1200" spc="-18" dirty="0">
                <a:latin typeface="Calibri"/>
                <a:cs typeface="Calibri"/>
              </a:rPr>
              <a:t> </a:t>
            </a:r>
            <a:r>
              <a:rPr lang="en-US" sz="1200" spc="-9" dirty="0">
                <a:latin typeface="Calibri"/>
                <a:cs typeface="Calibri"/>
              </a:rPr>
              <a:t>problems</a:t>
            </a:r>
            <a:r>
              <a:rPr lang="en-US" sz="1200" spc="-26" dirty="0">
                <a:latin typeface="Calibri"/>
                <a:cs typeface="Calibri"/>
              </a:rPr>
              <a:t> </a:t>
            </a:r>
            <a:r>
              <a:rPr lang="en-US" sz="1200" spc="-9" dirty="0">
                <a:latin typeface="Calibri"/>
                <a:cs typeface="Calibri"/>
              </a:rPr>
              <a:t>before</a:t>
            </a:r>
            <a:r>
              <a:rPr lang="en-US" sz="1200" spc="-35" dirty="0">
                <a:latin typeface="Calibri"/>
                <a:cs typeface="Calibri"/>
              </a:rPr>
              <a:t> </a:t>
            </a:r>
            <a:r>
              <a:rPr lang="en-US" sz="1200" dirty="0">
                <a:latin typeface="Calibri"/>
                <a:cs typeface="Calibri"/>
              </a:rPr>
              <a:t>they</a:t>
            </a:r>
            <a:r>
              <a:rPr lang="en-US" sz="1200" spc="-26" dirty="0">
                <a:latin typeface="Calibri"/>
                <a:cs typeface="Calibri"/>
              </a:rPr>
              <a:t> </a:t>
            </a:r>
            <a:r>
              <a:rPr lang="en-US" sz="1200" dirty="0">
                <a:latin typeface="Calibri"/>
                <a:cs typeface="Calibri"/>
              </a:rPr>
              <a:t>occur</a:t>
            </a:r>
            <a:r>
              <a:rPr lang="en-US" sz="1200" spc="-49" dirty="0">
                <a:latin typeface="Calibri"/>
                <a:cs typeface="Calibri"/>
              </a:rPr>
              <a:t> </a:t>
            </a:r>
            <a:r>
              <a:rPr lang="en-US" sz="1200" dirty="0">
                <a:latin typeface="Calibri"/>
                <a:cs typeface="Calibri"/>
              </a:rPr>
              <a:t>and</a:t>
            </a:r>
            <a:r>
              <a:rPr lang="en-US" sz="1200" spc="-35" dirty="0">
                <a:latin typeface="Calibri"/>
                <a:cs typeface="Calibri"/>
              </a:rPr>
              <a:t> </a:t>
            </a:r>
            <a:r>
              <a:rPr lang="en-US" sz="1200" dirty="0">
                <a:latin typeface="Calibri"/>
                <a:cs typeface="Calibri"/>
              </a:rPr>
              <a:t>implementing</a:t>
            </a:r>
            <a:r>
              <a:rPr lang="en-US" sz="1200" spc="-22" dirty="0">
                <a:latin typeface="Calibri"/>
                <a:cs typeface="Calibri"/>
              </a:rPr>
              <a:t> </a:t>
            </a:r>
            <a:r>
              <a:rPr lang="en-US" sz="1200" spc="-9" dirty="0">
                <a:latin typeface="Calibri"/>
                <a:cs typeface="Calibri"/>
              </a:rPr>
              <a:t>procedures</a:t>
            </a:r>
            <a:r>
              <a:rPr lang="en-US" sz="1200" spc="-22" dirty="0">
                <a:latin typeface="Calibri"/>
                <a:cs typeface="Calibri"/>
              </a:rPr>
              <a:t> </a:t>
            </a:r>
            <a:r>
              <a:rPr lang="en-US" sz="1200" dirty="0">
                <a:latin typeface="Calibri"/>
                <a:cs typeface="Calibri"/>
              </a:rPr>
              <a:t>to</a:t>
            </a:r>
            <a:r>
              <a:rPr lang="en-US" sz="1200" spc="-44" dirty="0">
                <a:latin typeface="Calibri"/>
                <a:cs typeface="Calibri"/>
              </a:rPr>
              <a:t> </a:t>
            </a:r>
            <a:r>
              <a:rPr lang="en-US" sz="1200" dirty="0">
                <a:latin typeface="Calibri"/>
                <a:cs typeface="Calibri"/>
              </a:rPr>
              <a:t>avoid</a:t>
            </a:r>
            <a:r>
              <a:rPr lang="en-US" sz="1200" spc="-26" dirty="0">
                <a:latin typeface="Calibri"/>
                <a:cs typeface="Calibri"/>
              </a:rPr>
              <a:t> </a:t>
            </a:r>
            <a:r>
              <a:rPr lang="en-US" sz="1200" spc="-9" dirty="0">
                <a:latin typeface="Calibri"/>
                <a:cs typeface="Calibri"/>
              </a:rPr>
              <a:t>them.</a:t>
            </a:r>
            <a:endParaRPr lang="en-US" sz="1200" dirty="0">
              <a:latin typeface="Calibri"/>
              <a:cs typeface="Calibri"/>
            </a:endParaRPr>
          </a:p>
          <a:p>
            <a:pPr marL="331151" marR="4483" indent="-320505">
              <a:lnSpc>
                <a:spcPct val="100000"/>
              </a:lnSpc>
              <a:buFont typeface="Arial"/>
              <a:buChar char="•"/>
              <a:tabLst>
                <a:tab pos="331151" algn="l"/>
                <a:tab pos="331712" algn="l"/>
              </a:tabLst>
            </a:pPr>
            <a:r>
              <a:rPr lang="en-US" sz="1200" b="1" spc="-9" dirty="0">
                <a:latin typeface="Calibri"/>
                <a:cs typeface="Calibri"/>
              </a:rPr>
              <a:t>Detective</a:t>
            </a:r>
            <a:r>
              <a:rPr lang="en-US" sz="1200" b="1" spc="-26" dirty="0">
                <a:latin typeface="Calibri"/>
                <a:cs typeface="Calibri"/>
              </a:rPr>
              <a:t> </a:t>
            </a:r>
            <a:r>
              <a:rPr lang="en-US" sz="1200" b="1" spc="-9" dirty="0">
                <a:latin typeface="Calibri"/>
                <a:cs typeface="Calibri"/>
              </a:rPr>
              <a:t>Controls</a:t>
            </a:r>
            <a:r>
              <a:rPr lang="en-US" sz="1200" b="1" spc="-31" dirty="0">
                <a:latin typeface="Calibri"/>
                <a:cs typeface="Calibri"/>
              </a:rPr>
              <a:t> </a:t>
            </a:r>
            <a:r>
              <a:rPr lang="en-US" sz="1200" dirty="0">
                <a:latin typeface="Calibri"/>
                <a:cs typeface="Calibri"/>
              </a:rPr>
              <a:t>are</a:t>
            </a:r>
            <a:r>
              <a:rPr lang="en-US" sz="1200" spc="-26" dirty="0">
                <a:latin typeface="Calibri"/>
                <a:cs typeface="Calibri"/>
              </a:rPr>
              <a:t> </a:t>
            </a:r>
            <a:r>
              <a:rPr lang="en-US" sz="1200" dirty="0">
                <a:latin typeface="Calibri"/>
                <a:cs typeface="Calibri"/>
              </a:rPr>
              <a:t>designed</a:t>
            </a:r>
            <a:r>
              <a:rPr lang="en-US" sz="1200" spc="-18" dirty="0">
                <a:latin typeface="Calibri"/>
                <a:cs typeface="Calibri"/>
              </a:rPr>
              <a:t> </a:t>
            </a:r>
            <a:r>
              <a:rPr lang="en-US" sz="1200" dirty="0">
                <a:latin typeface="Calibri"/>
                <a:cs typeface="Calibri"/>
              </a:rPr>
              <a:t>to</a:t>
            </a:r>
            <a:r>
              <a:rPr lang="en-US" sz="1200" spc="-35" dirty="0">
                <a:latin typeface="Calibri"/>
                <a:cs typeface="Calibri"/>
              </a:rPr>
              <a:t> </a:t>
            </a:r>
            <a:r>
              <a:rPr lang="en-US" sz="1200" dirty="0">
                <a:latin typeface="Calibri"/>
                <a:cs typeface="Calibri"/>
              </a:rPr>
              <a:t>identify</a:t>
            </a:r>
            <a:r>
              <a:rPr lang="en-US" sz="1200" spc="-18" dirty="0">
                <a:latin typeface="Calibri"/>
                <a:cs typeface="Calibri"/>
              </a:rPr>
              <a:t> </a:t>
            </a:r>
            <a:r>
              <a:rPr lang="en-US" sz="1200" spc="-9" dirty="0">
                <a:latin typeface="Calibri"/>
                <a:cs typeface="Calibri"/>
              </a:rPr>
              <a:t>undesirable </a:t>
            </a:r>
            <a:r>
              <a:rPr lang="en-US" sz="1200" dirty="0">
                <a:latin typeface="Calibri"/>
                <a:cs typeface="Calibri"/>
              </a:rPr>
              <a:t>events</a:t>
            </a:r>
            <a:r>
              <a:rPr lang="en-US" sz="1200" spc="-22" dirty="0">
                <a:latin typeface="Calibri"/>
                <a:cs typeface="Calibri"/>
              </a:rPr>
              <a:t> </a:t>
            </a:r>
            <a:r>
              <a:rPr lang="en-US" sz="1200" dirty="0">
                <a:latin typeface="Calibri"/>
                <a:cs typeface="Calibri"/>
              </a:rPr>
              <a:t>that</a:t>
            </a:r>
            <a:r>
              <a:rPr lang="en-US" sz="1200" spc="-22" dirty="0">
                <a:latin typeface="Calibri"/>
                <a:cs typeface="Calibri"/>
              </a:rPr>
              <a:t> </a:t>
            </a:r>
            <a:r>
              <a:rPr lang="en-US" sz="1200" dirty="0">
                <a:latin typeface="Calibri"/>
                <a:cs typeface="Calibri"/>
              </a:rPr>
              <a:t>do</a:t>
            </a:r>
            <a:r>
              <a:rPr lang="en-US" sz="1200" spc="-35" dirty="0">
                <a:latin typeface="Calibri"/>
                <a:cs typeface="Calibri"/>
              </a:rPr>
              <a:t> </a:t>
            </a:r>
            <a:r>
              <a:rPr lang="en-US" sz="1200" dirty="0">
                <a:latin typeface="Calibri"/>
                <a:cs typeface="Calibri"/>
              </a:rPr>
              <a:t>occur</a:t>
            </a:r>
            <a:r>
              <a:rPr lang="en-US" sz="1200" spc="-40" dirty="0">
                <a:latin typeface="Calibri"/>
                <a:cs typeface="Calibri"/>
              </a:rPr>
              <a:t> </a:t>
            </a:r>
            <a:r>
              <a:rPr lang="en-US" sz="1200" dirty="0">
                <a:latin typeface="Calibri"/>
                <a:cs typeface="Calibri"/>
              </a:rPr>
              <a:t>and</a:t>
            </a:r>
            <a:r>
              <a:rPr lang="en-US" sz="1200" spc="-31" dirty="0">
                <a:latin typeface="Calibri"/>
                <a:cs typeface="Calibri"/>
              </a:rPr>
              <a:t> </a:t>
            </a:r>
            <a:r>
              <a:rPr lang="en-US" sz="1200" dirty="0">
                <a:latin typeface="Calibri"/>
                <a:cs typeface="Calibri"/>
              </a:rPr>
              <a:t>alert</a:t>
            </a:r>
            <a:r>
              <a:rPr lang="en-US" sz="1200" spc="-22" dirty="0">
                <a:latin typeface="Calibri"/>
                <a:cs typeface="Calibri"/>
              </a:rPr>
              <a:t> </a:t>
            </a:r>
            <a:r>
              <a:rPr lang="en-US" sz="1200" spc="-9" dirty="0">
                <a:latin typeface="Calibri"/>
                <a:cs typeface="Calibri"/>
              </a:rPr>
              <a:t>management</a:t>
            </a:r>
            <a:r>
              <a:rPr lang="en-US" sz="1200" spc="-22" dirty="0">
                <a:latin typeface="Calibri"/>
                <a:cs typeface="Calibri"/>
              </a:rPr>
              <a:t> </a:t>
            </a:r>
            <a:r>
              <a:rPr lang="en-US" sz="1200" dirty="0">
                <a:latin typeface="Calibri"/>
                <a:cs typeface="Calibri"/>
              </a:rPr>
              <a:t>about</a:t>
            </a:r>
            <a:r>
              <a:rPr lang="en-US" sz="1200" spc="-26" dirty="0">
                <a:latin typeface="Calibri"/>
                <a:cs typeface="Calibri"/>
              </a:rPr>
              <a:t> </a:t>
            </a:r>
            <a:r>
              <a:rPr lang="en-US" sz="1200" dirty="0">
                <a:latin typeface="Calibri"/>
                <a:cs typeface="Calibri"/>
              </a:rPr>
              <a:t>what</a:t>
            </a:r>
            <a:r>
              <a:rPr lang="en-US" sz="1200" spc="-26" dirty="0">
                <a:latin typeface="Calibri"/>
                <a:cs typeface="Calibri"/>
              </a:rPr>
              <a:t> </a:t>
            </a:r>
            <a:r>
              <a:rPr lang="en-US" sz="1200" spc="-22" dirty="0">
                <a:latin typeface="Calibri"/>
                <a:cs typeface="Calibri"/>
              </a:rPr>
              <a:t>has </a:t>
            </a:r>
            <a:r>
              <a:rPr lang="en-US" sz="1200" dirty="0">
                <a:latin typeface="Calibri"/>
                <a:cs typeface="Calibri"/>
              </a:rPr>
              <a:t>happened.</a:t>
            </a:r>
            <a:r>
              <a:rPr lang="en-US" sz="1200" spc="-13" dirty="0">
                <a:latin typeface="Calibri"/>
                <a:cs typeface="Calibri"/>
              </a:rPr>
              <a:t> </a:t>
            </a:r>
            <a:r>
              <a:rPr lang="en-US" sz="1200" dirty="0">
                <a:latin typeface="Calibri"/>
                <a:cs typeface="Calibri"/>
              </a:rPr>
              <a:t>This</a:t>
            </a:r>
            <a:r>
              <a:rPr lang="en-US" sz="1200" spc="-22" dirty="0">
                <a:latin typeface="Calibri"/>
                <a:cs typeface="Calibri"/>
              </a:rPr>
              <a:t> </a:t>
            </a:r>
            <a:r>
              <a:rPr lang="en-US" sz="1200" dirty="0">
                <a:latin typeface="Calibri"/>
                <a:cs typeface="Calibri"/>
              </a:rPr>
              <a:t>enables</a:t>
            </a:r>
            <a:r>
              <a:rPr lang="en-US" sz="1200" spc="-18" dirty="0">
                <a:latin typeface="Calibri"/>
                <a:cs typeface="Calibri"/>
              </a:rPr>
              <a:t> </a:t>
            </a:r>
            <a:r>
              <a:rPr lang="en-US" sz="1200" spc="-9" dirty="0">
                <a:latin typeface="Calibri"/>
                <a:cs typeface="Calibri"/>
              </a:rPr>
              <a:t>management</a:t>
            </a:r>
            <a:r>
              <a:rPr lang="en-US" sz="1200" spc="-22" dirty="0">
                <a:latin typeface="Calibri"/>
                <a:cs typeface="Calibri"/>
              </a:rPr>
              <a:t> </a:t>
            </a:r>
            <a:r>
              <a:rPr lang="en-US" sz="1200" dirty="0">
                <a:latin typeface="Calibri"/>
                <a:cs typeface="Calibri"/>
              </a:rPr>
              <a:t>to</a:t>
            </a:r>
            <a:r>
              <a:rPr lang="en-US" sz="1200" spc="-35" dirty="0">
                <a:latin typeface="Calibri"/>
                <a:cs typeface="Calibri"/>
              </a:rPr>
              <a:t> </a:t>
            </a:r>
            <a:r>
              <a:rPr lang="en-US" sz="1200" spc="-9" dirty="0">
                <a:latin typeface="Calibri"/>
                <a:cs typeface="Calibri"/>
              </a:rPr>
              <a:t>take</a:t>
            </a:r>
            <a:r>
              <a:rPr lang="en-US" sz="1200" spc="-22" dirty="0">
                <a:latin typeface="Calibri"/>
                <a:cs typeface="Calibri"/>
              </a:rPr>
              <a:t> </a:t>
            </a:r>
            <a:r>
              <a:rPr lang="en-US" sz="1200" spc="-9" dirty="0">
                <a:latin typeface="Calibri"/>
                <a:cs typeface="Calibri"/>
              </a:rPr>
              <a:t>corrective</a:t>
            </a:r>
            <a:r>
              <a:rPr lang="en-US" sz="1200" spc="-26" dirty="0">
                <a:latin typeface="Calibri"/>
                <a:cs typeface="Calibri"/>
              </a:rPr>
              <a:t> </a:t>
            </a:r>
            <a:r>
              <a:rPr lang="en-US" sz="1200" dirty="0">
                <a:latin typeface="Calibri"/>
                <a:cs typeface="Calibri"/>
              </a:rPr>
              <a:t>action</a:t>
            </a:r>
            <a:r>
              <a:rPr lang="en-US" sz="1200" spc="-35" dirty="0">
                <a:latin typeface="Calibri"/>
                <a:cs typeface="Calibri"/>
              </a:rPr>
              <a:t> </a:t>
            </a:r>
            <a:r>
              <a:rPr lang="en-US" sz="1200" spc="-9" dirty="0">
                <a:latin typeface="Calibri"/>
                <a:cs typeface="Calibri"/>
              </a:rPr>
              <a:t>promptly.</a:t>
            </a:r>
            <a:endParaRPr lang="en-US" sz="1200" dirty="0">
              <a:latin typeface="Calibri"/>
              <a:cs typeface="Calibri"/>
            </a:endParaRPr>
          </a:p>
          <a:p>
            <a:pPr marL="331151" indent="-320505">
              <a:lnSpc>
                <a:spcPct val="100000"/>
              </a:lnSpc>
              <a:buFont typeface="Arial"/>
              <a:buChar char="•"/>
              <a:tabLst>
                <a:tab pos="331151" algn="l"/>
                <a:tab pos="331712" algn="l"/>
              </a:tabLst>
            </a:pPr>
            <a:r>
              <a:rPr lang="en-US" sz="1200" b="1" spc="-9" dirty="0">
                <a:latin typeface="Calibri"/>
                <a:cs typeface="Calibri"/>
              </a:rPr>
              <a:t>Corrective</a:t>
            </a:r>
            <a:r>
              <a:rPr lang="en-US" sz="1200" b="1" spc="-26" dirty="0">
                <a:latin typeface="Calibri"/>
                <a:cs typeface="Calibri"/>
              </a:rPr>
              <a:t> </a:t>
            </a:r>
            <a:r>
              <a:rPr lang="en-US" sz="1200" b="1" spc="-9" dirty="0">
                <a:latin typeface="Calibri"/>
                <a:cs typeface="Calibri"/>
              </a:rPr>
              <a:t>controls</a:t>
            </a:r>
            <a:r>
              <a:rPr lang="en-US" sz="1200" b="1" spc="-22" dirty="0">
                <a:latin typeface="Calibri"/>
                <a:cs typeface="Calibri"/>
              </a:rPr>
              <a:t> </a:t>
            </a:r>
            <a:r>
              <a:rPr lang="en-US" sz="1200" dirty="0">
                <a:latin typeface="Calibri"/>
                <a:cs typeface="Calibri"/>
              </a:rPr>
              <a:t>identify</a:t>
            </a:r>
            <a:r>
              <a:rPr lang="en-US" sz="1200" spc="-13" dirty="0">
                <a:latin typeface="Calibri"/>
                <a:cs typeface="Calibri"/>
              </a:rPr>
              <a:t> </a:t>
            </a:r>
            <a:r>
              <a:rPr lang="en-US" sz="1200" dirty="0">
                <a:latin typeface="Calibri"/>
                <a:cs typeface="Calibri"/>
              </a:rPr>
              <a:t>flaws</a:t>
            </a:r>
            <a:r>
              <a:rPr lang="en-US" sz="1200" spc="-26" dirty="0">
                <a:latin typeface="Calibri"/>
                <a:cs typeface="Calibri"/>
              </a:rPr>
              <a:t> </a:t>
            </a:r>
            <a:r>
              <a:rPr lang="en-US" sz="1200" dirty="0">
                <a:latin typeface="Calibri"/>
                <a:cs typeface="Calibri"/>
              </a:rPr>
              <a:t>in</a:t>
            </a:r>
            <a:r>
              <a:rPr lang="en-US" sz="1200" spc="-22" dirty="0">
                <a:latin typeface="Calibri"/>
                <a:cs typeface="Calibri"/>
              </a:rPr>
              <a:t> </a:t>
            </a:r>
            <a:r>
              <a:rPr lang="en-US" sz="1200" dirty="0">
                <a:latin typeface="Calibri"/>
                <a:cs typeface="Calibri"/>
              </a:rPr>
              <a:t>the</a:t>
            </a:r>
            <a:r>
              <a:rPr lang="en-US" sz="1200" spc="-22" dirty="0">
                <a:latin typeface="Calibri"/>
                <a:cs typeface="Calibri"/>
              </a:rPr>
              <a:t> </a:t>
            </a:r>
            <a:r>
              <a:rPr lang="en-US" sz="1200" spc="-9" dirty="0">
                <a:latin typeface="Calibri"/>
                <a:cs typeface="Calibri"/>
              </a:rPr>
              <a:t>process</a:t>
            </a:r>
            <a:r>
              <a:rPr lang="en-US" sz="1200" spc="-22" dirty="0">
                <a:latin typeface="Calibri"/>
                <a:cs typeface="Calibri"/>
              </a:rPr>
              <a:t> </a:t>
            </a:r>
            <a:r>
              <a:rPr lang="en-US" sz="1200" dirty="0">
                <a:latin typeface="Calibri"/>
                <a:cs typeface="Calibri"/>
              </a:rPr>
              <a:t>and</a:t>
            </a:r>
            <a:r>
              <a:rPr lang="en-US" sz="1200" spc="-18" dirty="0">
                <a:latin typeface="Calibri"/>
                <a:cs typeface="Calibri"/>
              </a:rPr>
              <a:t> </a:t>
            </a:r>
            <a:r>
              <a:rPr lang="en-US" sz="1200" spc="-9" dirty="0">
                <a:latin typeface="Calibri"/>
                <a:cs typeface="Calibri"/>
              </a:rPr>
              <a:t>determine</a:t>
            </a:r>
            <a:r>
              <a:rPr lang="en-US" sz="1200" spc="-13" dirty="0">
                <a:latin typeface="Calibri"/>
                <a:cs typeface="Calibri"/>
              </a:rPr>
              <a:t> </a:t>
            </a:r>
            <a:r>
              <a:rPr lang="en-US" sz="1200" dirty="0">
                <a:latin typeface="Calibri"/>
                <a:cs typeface="Calibri"/>
              </a:rPr>
              <a:t>actions</a:t>
            </a:r>
            <a:r>
              <a:rPr lang="en-US" sz="1200" spc="-22" dirty="0">
                <a:latin typeface="Calibri"/>
                <a:cs typeface="Calibri"/>
              </a:rPr>
              <a:t> </a:t>
            </a:r>
            <a:r>
              <a:rPr lang="en-US" sz="1200" dirty="0">
                <a:latin typeface="Calibri"/>
                <a:cs typeface="Calibri"/>
              </a:rPr>
              <a:t>to</a:t>
            </a:r>
            <a:r>
              <a:rPr lang="en-US" sz="1200" spc="-31" dirty="0">
                <a:latin typeface="Calibri"/>
                <a:cs typeface="Calibri"/>
              </a:rPr>
              <a:t> </a:t>
            </a:r>
            <a:r>
              <a:rPr lang="en-US" sz="1200" dirty="0">
                <a:latin typeface="Calibri"/>
                <a:cs typeface="Calibri"/>
              </a:rPr>
              <a:t>be</a:t>
            </a:r>
            <a:r>
              <a:rPr lang="en-US" sz="1200" spc="-22" dirty="0">
                <a:latin typeface="Calibri"/>
                <a:cs typeface="Calibri"/>
              </a:rPr>
              <a:t> </a:t>
            </a:r>
            <a:r>
              <a:rPr lang="en-US" sz="1200" spc="-9" dirty="0">
                <a:latin typeface="Calibri"/>
                <a:cs typeface="Calibri"/>
              </a:rPr>
              <a:t>taken</a:t>
            </a:r>
            <a:r>
              <a:rPr lang="en-US" sz="1200" spc="-18" dirty="0">
                <a:latin typeface="Calibri"/>
                <a:cs typeface="Calibri"/>
              </a:rPr>
              <a:t> </a:t>
            </a:r>
            <a:r>
              <a:rPr lang="en-US" sz="1200" spc="-9" dirty="0">
                <a:latin typeface="Calibri"/>
                <a:cs typeface="Calibri"/>
              </a:rPr>
              <a:t>(employee training)</a:t>
            </a:r>
            <a:endParaRPr lang="en-US" sz="1200" dirty="0">
              <a:latin typeface="Calibri"/>
              <a:cs typeface="Calibri"/>
            </a:endParaRPr>
          </a:p>
          <a:p>
            <a:endParaRPr lang="en-US" dirty="0"/>
          </a:p>
          <a:p>
            <a:pPr marL="11206">
              <a:lnSpc>
                <a:spcPct val="100000"/>
              </a:lnSpc>
              <a:spcBef>
                <a:spcPts val="278"/>
              </a:spcBef>
            </a:pPr>
            <a:r>
              <a:rPr lang="en-US" sz="1400" b="1" dirty="0">
                <a:solidFill>
                  <a:srgbClr val="101010"/>
                </a:solidFill>
                <a:latin typeface="Calibri"/>
                <a:cs typeface="Calibri"/>
              </a:rPr>
              <a:t>Control</a:t>
            </a:r>
            <a:r>
              <a:rPr lang="en-US" sz="1400" b="1" spc="-40" dirty="0">
                <a:solidFill>
                  <a:srgbClr val="101010"/>
                </a:solidFill>
                <a:latin typeface="Calibri"/>
                <a:cs typeface="Calibri"/>
              </a:rPr>
              <a:t> </a:t>
            </a:r>
            <a:r>
              <a:rPr lang="en-US" sz="1400" b="1" spc="-9" dirty="0">
                <a:solidFill>
                  <a:srgbClr val="101010"/>
                </a:solidFill>
                <a:latin typeface="Calibri"/>
                <a:cs typeface="Calibri"/>
              </a:rPr>
              <a:t>Activities</a:t>
            </a:r>
            <a:endParaRPr lang="en-US" sz="1400" dirty="0">
              <a:latin typeface="Calibri"/>
              <a:cs typeface="Calibri"/>
            </a:endParaRPr>
          </a:p>
          <a:p>
            <a:pPr marL="331151" marR="81247" indent="-320505">
              <a:lnSpc>
                <a:spcPct val="100000"/>
              </a:lnSpc>
              <a:spcBef>
                <a:spcPts val="180"/>
              </a:spcBef>
              <a:buFont typeface="Arial"/>
              <a:buChar char="•"/>
              <a:tabLst>
                <a:tab pos="331151" algn="l"/>
                <a:tab pos="331712" algn="l"/>
              </a:tabLst>
            </a:pPr>
            <a:r>
              <a:rPr lang="en-US" sz="1200" dirty="0">
                <a:latin typeface="Calibri"/>
                <a:cs typeface="Calibri"/>
              </a:rPr>
              <a:t>Control</a:t>
            </a:r>
            <a:r>
              <a:rPr lang="en-US" sz="1200" spc="-44" dirty="0">
                <a:latin typeface="Calibri"/>
                <a:cs typeface="Calibri"/>
              </a:rPr>
              <a:t> </a:t>
            </a:r>
            <a:r>
              <a:rPr lang="en-US" sz="1200" dirty="0">
                <a:latin typeface="Calibri"/>
                <a:cs typeface="Calibri"/>
              </a:rPr>
              <a:t>activities</a:t>
            </a:r>
            <a:r>
              <a:rPr lang="en-US" sz="1200" spc="-13" dirty="0">
                <a:latin typeface="Calibri"/>
                <a:cs typeface="Calibri"/>
              </a:rPr>
              <a:t> </a:t>
            </a:r>
            <a:r>
              <a:rPr lang="en-US" sz="1200" dirty="0">
                <a:latin typeface="Calibri"/>
                <a:cs typeface="Calibri"/>
              </a:rPr>
              <a:t>help</a:t>
            </a:r>
            <a:r>
              <a:rPr lang="en-US" sz="1200" spc="-22" dirty="0">
                <a:latin typeface="Calibri"/>
                <a:cs typeface="Calibri"/>
              </a:rPr>
              <a:t> </a:t>
            </a:r>
            <a:r>
              <a:rPr lang="en-US" sz="1200" dirty="0">
                <a:latin typeface="Calibri"/>
                <a:cs typeface="Calibri"/>
              </a:rPr>
              <a:t>ensure</a:t>
            </a:r>
            <a:r>
              <a:rPr lang="en-US" sz="1200" spc="-26" dirty="0">
                <a:latin typeface="Calibri"/>
                <a:cs typeface="Calibri"/>
              </a:rPr>
              <a:t> </a:t>
            </a:r>
            <a:r>
              <a:rPr lang="en-US" sz="1200" dirty="0">
                <a:latin typeface="Calibri"/>
                <a:cs typeface="Calibri"/>
              </a:rPr>
              <a:t>risk</a:t>
            </a:r>
            <a:r>
              <a:rPr lang="en-US" sz="1200" spc="-22" dirty="0">
                <a:latin typeface="Calibri"/>
                <a:cs typeface="Calibri"/>
              </a:rPr>
              <a:t> </a:t>
            </a:r>
            <a:r>
              <a:rPr lang="en-US" sz="1200" dirty="0">
                <a:latin typeface="Calibri"/>
                <a:cs typeface="Calibri"/>
              </a:rPr>
              <a:t>responses</a:t>
            </a:r>
            <a:r>
              <a:rPr lang="en-US" sz="1200" spc="-26" dirty="0">
                <a:latin typeface="Calibri"/>
                <a:cs typeface="Calibri"/>
              </a:rPr>
              <a:t> </a:t>
            </a:r>
            <a:r>
              <a:rPr lang="en-US" sz="1200" dirty="0">
                <a:latin typeface="Calibri"/>
                <a:cs typeface="Calibri"/>
              </a:rPr>
              <a:t>are</a:t>
            </a:r>
            <a:r>
              <a:rPr lang="en-US" sz="1200" spc="-35" dirty="0">
                <a:latin typeface="Calibri"/>
                <a:cs typeface="Calibri"/>
              </a:rPr>
              <a:t> </a:t>
            </a:r>
            <a:r>
              <a:rPr lang="en-US" sz="1200" dirty="0">
                <a:latin typeface="Calibri"/>
                <a:cs typeface="Calibri"/>
              </a:rPr>
              <a:t>effectively</a:t>
            </a:r>
            <a:r>
              <a:rPr lang="en-US" sz="1200" spc="-13" dirty="0">
                <a:latin typeface="Calibri"/>
                <a:cs typeface="Calibri"/>
              </a:rPr>
              <a:t> </a:t>
            </a:r>
            <a:r>
              <a:rPr lang="en-US" sz="1200" dirty="0">
                <a:latin typeface="Calibri"/>
                <a:cs typeface="Calibri"/>
              </a:rPr>
              <a:t>carried</a:t>
            </a:r>
            <a:r>
              <a:rPr lang="en-US" sz="1200" spc="-22" dirty="0">
                <a:latin typeface="Calibri"/>
                <a:cs typeface="Calibri"/>
              </a:rPr>
              <a:t> </a:t>
            </a:r>
            <a:r>
              <a:rPr lang="en-US" sz="1200" dirty="0">
                <a:latin typeface="Calibri"/>
                <a:cs typeface="Calibri"/>
              </a:rPr>
              <a:t>out</a:t>
            </a:r>
            <a:r>
              <a:rPr lang="en-US" sz="1200" spc="-35"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include</a:t>
            </a:r>
            <a:r>
              <a:rPr lang="en-US" sz="1200" spc="-4" dirty="0">
                <a:latin typeface="Calibri"/>
                <a:cs typeface="Calibri"/>
              </a:rPr>
              <a:t> </a:t>
            </a:r>
            <a:r>
              <a:rPr lang="en-US" sz="1200" dirty="0">
                <a:latin typeface="Calibri"/>
                <a:cs typeface="Calibri"/>
              </a:rPr>
              <a:t>policies</a:t>
            </a:r>
            <a:r>
              <a:rPr lang="en-US" sz="1200" spc="-4" dirty="0">
                <a:latin typeface="Calibri"/>
                <a:cs typeface="Calibri"/>
              </a:rPr>
              <a:t> </a:t>
            </a:r>
            <a:r>
              <a:rPr lang="en-US" sz="1200" dirty="0">
                <a:latin typeface="Calibri"/>
                <a:cs typeface="Calibri"/>
              </a:rPr>
              <a:t>and</a:t>
            </a:r>
            <a:r>
              <a:rPr lang="en-US" sz="1200" spc="-40" dirty="0">
                <a:latin typeface="Calibri"/>
                <a:cs typeface="Calibri"/>
              </a:rPr>
              <a:t> </a:t>
            </a:r>
            <a:r>
              <a:rPr lang="en-US" sz="1200" spc="-9" dirty="0">
                <a:latin typeface="Calibri"/>
                <a:cs typeface="Calibri"/>
              </a:rPr>
              <a:t>procedures, </a:t>
            </a:r>
            <a:r>
              <a:rPr lang="en-US" sz="1200" dirty="0">
                <a:latin typeface="Calibri"/>
                <a:cs typeface="Calibri"/>
              </a:rPr>
              <a:t>manual</a:t>
            </a:r>
            <a:r>
              <a:rPr lang="en-US" sz="1200" spc="-35"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automated</a:t>
            </a:r>
            <a:r>
              <a:rPr lang="en-US" sz="1200" spc="-40" dirty="0">
                <a:latin typeface="Calibri"/>
                <a:cs typeface="Calibri"/>
              </a:rPr>
              <a:t> </a:t>
            </a:r>
            <a:r>
              <a:rPr lang="en-US" sz="1200" dirty="0">
                <a:latin typeface="Calibri"/>
                <a:cs typeface="Calibri"/>
              </a:rPr>
              <a:t>tools,</a:t>
            </a:r>
            <a:r>
              <a:rPr lang="en-US" sz="1200" spc="-35" dirty="0">
                <a:latin typeface="Calibri"/>
                <a:cs typeface="Calibri"/>
              </a:rPr>
              <a:t> </a:t>
            </a:r>
            <a:r>
              <a:rPr lang="en-US" sz="1200" spc="-9" dirty="0">
                <a:latin typeface="Calibri"/>
                <a:cs typeface="Calibri"/>
              </a:rPr>
              <a:t>approvals,</a:t>
            </a:r>
            <a:r>
              <a:rPr lang="en-US" sz="1200" spc="-31" dirty="0">
                <a:latin typeface="Calibri"/>
                <a:cs typeface="Calibri"/>
              </a:rPr>
              <a:t> </a:t>
            </a:r>
            <a:r>
              <a:rPr lang="en-US" sz="1200" spc="-9" dirty="0">
                <a:latin typeface="Calibri"/>
                <a:cs typeface="Calibri"/>
              </a:rPr>
              <a:t>authorizations,</a:t>
            </a:r>
            <a:r>
              <a:rPr lang="en-US" sz="1200" spc="-40" dirty="0">
                <a:latin typeface="Calibri"/>
                <a:cs typeface="Calibri"/>
              </a:rPr>
              <a:t> </a:t>
            </a:r>
            <a:r>
              <a:rPr lang="en-US" sz="1200" dirty="0">
                <a:latin typeface="Calibri"/>
                <a:cs typeface="Calibri"/>
              </a:rPr>
              <a:t>verifications,</a:t>
            </a:r>
            <a:r>
              <a:rPr lang="en-US" sz="1200" spc="-9" dirty="0">
                <a:latin typeface="Calibri"/>
                <a:cs typeface="Calibri"/>
              </a:rPr>
              <a:t> </a:t>
            </a:r>
            <a:r>
              <a:rPr lang="en-US" sz="1200" dirty="0">
                <a:latin typeface="Calibri"/>
                <a:cs typeface="Calibri"/>
              </a:rPr>
              <a:t>reconciliations,</a:t>
            </a:r>
            <a:r>
              <a:rPr lang="en-US" sz="1200" spc="-9" dirty="0">
                <a:latin typeface="Calibri"/>
                <a:cs typeface="Calibri"/>
              </a:rPr>
              <a:t> </a:t>
            </a:r>
            <a:r>
              <a:rPr lang="en-US" sz="1200" dirty="0">
                <a:latin typeface="Calibri"/>
                <a:cs typeface="Calibri"/>
              </a:rPr>
              <a:t>security</a:t>
            </a:r>
            <a:r>
              <a:rPr lang="en-US" sz="1200" spc="-22" dirty="0">
                <a:latin typeface="Calibri"/>
                <a:cs typeface="Calibri"/>
              </a:rPr>
              <a:t> </a:t>
            </a:r>
            <a:r>
              <a:rPr lang="en-US" sz="1200" dirty="0">
                <a:latin typeface="Calibri"/>
                <a:cs typeface="Calibri"/>
              </a:rPr>
              <a:t>over</a:t>
            </a:r>
            <a:r>
              <a:rPr lang="en-US" sz="1200" spc="-31" dirty="0">
                <a:latin typeface="Calibri"/>
                <a:cs typeface="Calibri"/>
              </a:rPr>
              <a:t> </a:t>
            </a:r>
            <a:r>
              <a:rPr lang="en-US" sz="1200" spc="-9" dirty="0">
                <a:latin typeface="Calibri"/>
                <a:cs typeface="Calibri"/>
              </a:rPr>
              <a:t>assets, </a:t>
            </a:r>
            <a:r>
              <a:rPr lang="en-US" sz="1200" dirty="0">
                <a:latin typeface="Calibri"/>
                <a:cs typeface="Calibri"/>
              </a:rPr>
              <a:t>and</a:t>
            </a:r>
            <a:r>
              <a:rPr lang="en-US" sz="1200" spc="-31" dirty="0">
                <a:latin typeface="Calibri"/>
                <a:cs typeface="Calibri"/>
              </a:rPr>
              <a:t> </a:t>
            </a:r>
            <a:r>
              <a:rPr lang="en-US" sz="1200" spc="-9" dirty="0">
                <a:latin typeface="Calibri"/>
                <a:cs typeface="Calibri"/>
              </a:rPr>
              <a:t>segregation</a:t>
            </a:r>
            <a:r>
              <a:rPr lang="en-US" sz="1200" spc="-31" dirty="0">
                <a:latin typeface="Calibri"/>
                <a:cs typeface="Calibri"/>
              </a:rPr>
              <a:t> </a:t>
            </a:r>
            <a:r>
              <a:rPr lang="en-US" sz="1200" dirty="0">
                <a:latin typeface="Calibri"/>
                <a:cs typeface="Calibri"/>
              </a:rPr>
              <a:t>of</a:t>
            </a:r>
            <a:r>
              <a:rPr lang="en-US" sz="1200" spc="-9" dirty="0">
                <a:latin typeface="Calibri"/>
                <a:cs typeface="Calibri"/>
              </a:rPr>
              <a:t> </a:t>
            </a:r>
            <a:r>
              <a:rPr lang="en-US" sz="1200" dirty="0">
                <a:latin typeface="Calibri"/>
                <a:cs typeface="Calibri"/>
              </a:rPr>
              <a:t>duties.</a:t>
            </a:r>
            <a:r>
              <a:rPr lang="en-US" sz="1200" spc="-9" dirty="0">
                <a:latin typeface="Calibri"/>
                <a:cs typeface="Calibri"/>
              </a:rPr>
              <a:t> </a:t>
            </a:r>
            <a:r>
              <a:rPr lang="en-US" sz="1200" dirty="0">
                <a:latin typeface="Calibri"/>
                <a:cs typeface="Calibri"/>
              </a:rPr>
              <a:t>These</a:t>
            </a:r>
            <a:r>
              <a:rPr lang="en-US" sz="1200" spc="-9" dirty="0">
                <a:latin typeface="Calibri"/>
                <a:cs typeface="Calibri"/>
              </a:rPr>
              <a:t> </a:t>
            </a:r>
            <a:r>
              <a:rPr lang="en-US" sz="1200" dirty="0">
                <a:latin typeface="Calibri"/>
                <a:cs typeface="Calibri"/>
              </a:rPr>
              <a:t>activities</a:t>
            </a:r>
            <a:r>
              <a:rPr lang="en-US" sz="1200" spc="-4" dirty="0">
                <a:latin typeface="Calibri"/>
                <a:cs typeface="Calibri"/>
              </a:rPr>
              <a:t> </a:t>
            </a:r>
            <a:r>
              <a:rPr lang="en-US" sz="1200" dirty="0">
                <a:latin typeface="Calibri"/>
                <a:cs typeface="Calibri"/>
              </a:rPr>
              <a:t>occur</a:t>
            </a:r>
            <a:r>
              <a:rPr lang="en-US" sz="1200" spc="-13" dirty="0">
                <a:latin typeface="Calibri"/>
                <a:cs typeface="Calibri"/>
              </a:rPr>
              <a:t> </a:t>
            </a:r>
            <a:r>
              <a:rPr lang="en-US" sz="1200" dirty="0">
                <a:latin typeface="Calibri"/>
                <a:cs typeface="Calibri"/>
              </a:rPr>
              <a:t>across</a:t>
            </a:r>
            <a:r>
              <a:rPr lang="en-US" sz="1200" spc="-18" dirty="0">
                <a:latin typeface="Calibri"/>
                <a:cs typeface="Calibri"/>
              </a:rPr>
              <a:t> </a:t>
            </a:r>
            <a:r>
              <a:rPr lang="en-US" sz="1200" dirty="0">
                <a:latin typeface="Calibri"/>
                <a:cs typeface="Calibri"/>
              </a:rPr>
              <a:t>an</a:t>
            </a:r>
            <a:r>
              <a:rPr lang="en-US" sz="1200" spc="-26" dirty="0">
                <a:latin typeface="Calibri"/>
                <a:cs typeface="Calibri"/>
              </a:rPr>
              <a:t> </a:t>
            </a:r>
            <a:r>
              <a:rPr lang="en-US" sz="1200" spc="-18" dirty="0">
                <a:latin typeface="Calibri"/>
                <a:cs typeface="Calibri"/>
              </a:rPr>
              <a:t>agency,</a:t>
            </a:r>
            <a:r>
              <a:rPr lang="en-US" sz="1200" spc="-26" dirty="0">
                <a:latin typeface="Calibri"/>
                <a:cs typeface="Calibri"/>
              </a:rPr>
              <a:t> </a:t>
            </a:r>
            <a:r>
              <a:rPr lang="en-US" sz="1200" dirty="0">
                <a:latin typeface="Calibri"/>
                <a:cs typeface="Calibri"/>
              </a:rPr>
              <a:t>at</a:t>
            </a:r>
            <a:r>
              <a:rPr lang="en-US" sz="1200" spc="-26" dirty="0">
                <a:latin typeface="Calibri"/>
                <a:cs typeface="Calibri"/>
              </a:rPr>
              <a:t> </a:t>
            </a:r>
            <a:r>
              <a:rPr lang="en-US" sz="1200" dirty="0">
                <a:latin typeface="Calibri"/>
                <a:cs typeface="Calibri"/>
              </a:rPr>
              <a:t>all</a:t>
            </a:r>
            <a:r>
              <a:rPr lang="en-US" sz="1200" spc="-9" dirty="0">
                <a:latin typeface="Calibri"/>
                <a:cs typeface="Calibri"/>
              </a:rPr>
              <a:t> </a:t>
            </a:r>
            <a:r>
              <a:rPr lang="en-US" sz="1200" dirty="0">
                <a:latin typeface="Calibri"/>
                <a:cs typeface="Calibri"/>
              </a:rPr>
              <a:t>levels</a:t>
            </a:r>
            <a:r>
              <a:rPr lang="en-US" sz="1200" spc="9" dirty="0">
                <a:latin typeface="Calibri"/>
                <a:cs typeface="Calibri"/>
              </a:rPr>
              <a:t> </a:t>
            </a:r>
            <a:r>
              <a:rPr lang="en-US" sz="1200" dirty="0">
                <a:latin typeface="Calibri"/>
                <a:cs typeface="Calibri"/>
              </a:rPr>
              <a:t>and</a:t>
            </a:r>
            <a:r>
              <a:rPr lang="en-US" sz="1200" spc="-26" dirty="0">
                <a:latin typeface="Calibri"/>
                <a:cs typeface="Calibri"/>
              </a:rPr>
              <a:t> </a:t>
            </a:r>
            <a:r>
              <a:rPr lang="en-US" sz="1200" dirty="0">
                <a:latin typeface="Calibri"/>
                <a:cs typeface="Calibri"/>
              </a:rPr>
              <a:t>in</a:t>
            </a:r>
            <a:r>
              <a:rPr lang="en-US" sz="1200" spc="-9" dirty="0">
                <a:latin typeface="Calibri"/>
                <a:cs typeface="Calibri"/>
              </a:rPr>
              <a:t> </a:t>
            </a:r>
            <a:r>
              <a:rPr lang="en-US" sz="1200" dirty="0">
                <a:latin typeface="Calibri"/>
                <a:cs typeface="Calibri"/>
              </a:rPr>
              <a:t>all</a:t>
            </a:r>
            <a:r>
              <a:rPr lang="en-US" sz="1200" spc="-4" dirty="0">
                <a:latin typeface="Calibri"/>
                <a:cs typeface="Calibri"/>
              </a:rPr>
              <a:t> </a:t>
            </a:r>
            <a:r>
              <a:rPr lang="en-US" sz="1200" dirty="0">
                <a:latin typeface="Calibri"/>
                <a:cs typeface="Calibri"/>
              </a:rPr>
              <a:t>functions,</a:t>
            </a:r>
            <a:r>
              <a:rPr lang="en-US" sz="1200" spc="-9" dirty="0">
                <a:latin typeface="Calibri"/>
                <a:cs typeface="Calibri"/>
              </a:rPr>
              <a:t> </a:t>
            </a:r>
            <a:r>
              <a:rPr lang="en-US" sz="1200" dirty="0">
                <a:latin typeface="Calibri"/>
                <a:cs typeface="Calibri"/>
              </a:rPr>
              <a:t>and</a:t>
            </a:r>
            <a:r>
              <a:rPr lang="en-US" sz="1200" spc="-18" dirty="0">
                <a:latin typeface="Calibri"/>
                <a:cs typeface="Calibri"/>
              </a:rPr>
              <a:t> </a:t>
            </a:r>
            <a:r>
              <a:rPr lang="en-US" sz="1200" spc="-22" dirty="0">
                <a:latin typeface="Calibri"/>
                <a:cs typeface="Calibri"/>
              </a:rPr>
              <a:t>are </a:t>
            </a:r>
            <a:r>
              <a:rPr lang="en-US" sz="1200" dirty="0">
                <a:latin typeface="Calibri"/>
                <a:cs typeface="Calibri"/>
              </a:rPr>
              <a:t>designed</a:t>
            </a:r>
            <a:r>
              <a:rPr lang="en-US" sz="1200" spc="-9" dirty="0">
                <a:latin typeface="Calibri"/>
                <a:cs typeface="Calibri"/>
              </a:rPr>
              <a:t> </a:t>
            </a:r>
            <a:r>
              <a:rPr lang="en-US" sz="1200" dirty="0">
                <a:latin typeface="Calibri"/>
                <a:cs typeface="Calibri"/>
              </a:rPr>
              <a:t>to</a:t>
            </a:r>
            <a:r>
              <a:rPr lang="en-US" sz="1200" spc="-31" dirty="0">
                <a:latin typeface="Calibri"/>
                <a:cs typeface="Calibri"/>
              </a:rPr>
              <a:t> </a:t>
            </a:r>
            <a:r>
              <a:rPr lang="en-US" sz="1200" dirty="0">
                <a:latin typeface="Calibri"/>
                <a:cs typeface="Calibri"/>
              </a:rPr>
              <a:t>help</a:t>
            </a:r>
            <a:r>
              <a:rPr lang="en-US" sz="1200" spc="-13" dirty="0">
                <a:latin typeface="Calibri"/>
                <a:cs typeface="Calibri"/>
              </a:rPr>
              <a:t> </a:t>
            </a:r>
            <a:r>
              <a:rPr lang="en-US" sz="1200" dirty="0">
                <a:latin typeface="Calibri"/>
                <a:cs typeface="Calibri"/>
              </a:rPr>
              <a:t>prevent</a:t>
            </a:r>
            <a:r>
              <a:rPr lang="en-US" sz="1200" spc="-18" dirty="0">
                <a:latin typeface="Calibri"/>
                <a:cs typeface="Calibri"/>
              </a:rPr>
              <a:t> </a:t>
            </a:r>
            <a:r>
              <a:rPr lang="en-US" sz="1200" dirty="0">
                <a:latin typeface="Calibri"/>
                <a:cs typeface="Calibri"/>
              </a:rPr>
              <a:t>or</a:t>
            </a:r>
            <a:r>
              <a:rPr lang="en-US" sz="1200" spc="-22" dirty="0">
                <a:latin typeface="Calibri"/>
                <a:cs typeface="Calibri"/>
              </a:rPr>
              <a:t> </a:t>
            </a:r>
            <a:r>
              <a:rPr lang="en-US" sz="1200" dirty="0">
                <a:latin typeface="Calibri"/>
                <a:cs typeface="Calibri"/>
              </a:rPr>
              <a:t>reduce</a:t>
            </a:r>
            <a:r>
              <a:rPr lang="en-US" sz="1200" spc="-13" dirty="0">
                <a:latin typeface="Calibri"/>
                <a:cs typeface="Calibri"/>
              </a:rPr>
              <a:t> </a:t>
            </a:r>
            <a:r>
              <a:rPr lang="en-US" sz="1200" dirty="0">
                <a:latin typeface="Calibri"/>
                <a:cs typeface="Calibri"/>
              </a:rPr>
              <a:t>the</a:t>
            </a:r>
            <a:r>
              <a:rPr lang="en-US" sz="1200" spc="-18" dirty="0">
                <a:latin typeface="Calibri"/>
                <a:cs typeface="Calibri"/>
              </a:rPr>
              <a:t> </a:t>
            </a:r>
            <a:r>
              <a:rPr lang="en-US" sz="1200" dirty="0">
                <a:latin typeface="Calibri"/>
                <a:cs typeface="Calibri"/>
              </a:rPr>
              <a:t>risk</a:t>
            </a:r>
            <a:r>
              <a:rPr lang="en-US" sz="1200" spc="-13" dirty="0">
                <a:latin typeface="Calibri"/>
                <a:cs typeface="Calibri"/>
              </a:rPr>
              <a:t> </a:t>
            </a:r>
            <a:r>
              <a:rPr lang="en-US" sz="1200" dirty="0">
                <a:latin typeface="Calibri"/>
                <a:cs typeface="Calibri"/>
              </a:rPr>
              <a:t>that</a:t>
            </a:r>
            <a:r>
              <a:rPr lang="en-US" sz="1200" spc="-35" dirty="0">
                <a:latin typeface="Calibri"/>
                <a:cs typeface="Calibri"/>
              </a:rPr>
              <a:t> </a:t>
            </a:r>
            <a:r>
              <a:rPr lang="en-US" sz="1200" dirty="0">
                <a:latin typeface="Calibri"/>
                <a:cs typeface="Calibri"/>
              </a:rPr>
              <a:t>agency</a:t>
            </a:r>
            <a:r>
              <a:rPr lang="en-US" sz="1200" spc="-31" dirty="0">
                <a:latin typeface="Calibri"/>
                <a:cs typeface="Calibri"/>
              </a:rPr>
              <a:t> </a:t>
            </a:r>
            <a:r>
              <a:rPr lang="en-US" sz="1200" dirty="0">
                <a:latin typeface="Calibri"/>
                <a:cs typeface="Calibri"/>
              </a:rPr>
              <a:t>objectives</a:t>
            </a:r>
            <a:r>
              <a:rPr lang="en-US" sz="1200" spc="-4" dirty="0">
                <a:latin typeface="Calibri"/>
                <a:cs typeface="Calibri"/>
              </a:rPr>
              <a:t> </a:t>
            </a:r>
            <a:r>
              <a:rPr lang="en-US" sz="1200" dirty="0">
                <a:latin typeface="Calibri"/>
                <a:cs typeface="Calibri"/>
              </a:rPr>
              <a:t>will</a:t>
            </a:r>
            <a:r>
              <a:rPr lang="en-US" sz="1200" spc="-9" dirty="0">
                <a:latin typeface="Calibri"/>
                <a:cs typeface="Calibri"/>
              </a:rPr>
              <a:t> </a:t>
            </a:r>
            <a:r>
              <a:rPr lang="en-US" sz="1200" dirty="0">
                <a:latin typeface="Calibri"/>
                <a:cs typeface="Calibri"/>
              </a:rPr>
              <a:t>not</a:t>
            </a:r>
            <a:r>
              <a:rPr lang="en-US" sz="1200" spc="-22" dirty="0">
                <a:latin typeface="Calibri"/>
                <a:cs typeface="Calibri"/>
              </a:rPr>
              <a:t> </a:t>
            </a:r>
            <a:r>
              <a:rPr lang="en-US" sz="1200" dirty="0">
                <a:latin typeface="Calibri"/>
                <a:cs typeface="Calibri"/>
              </a:rPr>
              <a:t>be</a:t>
            </a:r>
            <a:r>
              <a:rPr lang="en-US" sz="1200" spc="-18" dirty="0">
                <a:latin typeface="Calibri"/>
                <a:cs typeface="Calibri"/>
              </a:rPr>
              <a:t> </a:t>
            </a:r>
            <a:r>
              <a:rPr lang="en-US" sz="1200" spc="-9" dirty="0">
                <a:latin typeface="Calibri"/>
                <a:cs typeface="Calibri"/>
              </a:rPr>
              <a:t>achieved.</a:t>
            </a:r>
            <a:endParaRPr lang="en-US" sz="1200" dirty="0">
              <a:latin typeface="Calibri"/>
              <a:cs typeface="Calibri"/>
            </a:endParaRPr>
          </a:p>
          <a:p>
            <a:pPr>
              <a:lnSpc>
                <a:spcPct val="100000"/>
              </a:lnSpc>
              <a:buFont typeface="Arial"/>
              <a:buChar char="•"/>
            </a:pPr>
            <a:endParaRPr lang="en-US" sz="1400" dirty="0">
              <a:latin typeface="Calibri"/>
              <a:cs typeface="Calibri"/>
            </a:endParaRPr>
          </a:p>
          <a:p>
            <a:pPr marL="331151" marR="177062" indent="-320505">
              <a:lnSpc>
                <a:spcPct val="100000"/>
              </a:lnSpc>
              <a:spcBef>
                <a:spcPts val="4"/>
              </a:spcBef>
              <a:buFont typeface="Arial"/>
              <a:buChar char="•"/>
              <a:tabLst>
                <a:tab pos="331151" algn="l"/>
                <a:tab pos="331712" algn="l"/>
              </a:tabLst>
            </a:pPr>
            <a:r>
              <a:rPr lang="en-US" sz="1200" dirty="0">
                <a:latin typeface="Calibri"/>
                <a:cs typeface="Calibri"/>
              </a:rPr>
              <a:t>Managers</a:t>
            </a:r>
            <a:r>
              <a:rPr lang="en-US" sz="1200" spc="-44" dirty="0">
                <a:latin typeface="Calibri"/>
                <a:cs typeface="Calibri"/>
              </a:rPr>
              <a:t> </a:t>
            </a:r>
            <a:r>
              <a:rPr lang="en-US" sz="1200" dirty="0">
                <a:latin typeface="Calibri"/>
                <a:cs typeface="Calibri"/>
              </a:rPr>
              <a:t>set</a:t>
            </a:r>
            <a:r>
              <a:rPr lang="en-US" sz="1200" spc="-26" dirty="0">
                <a:latin typeface="Calibri"/>
                <a:cs typeface="Calibri"/>
              </a:rPr>
              <a:t> </a:t>
            </a:r>
            <a:r>
              <a:rPr lang="en-US" sz="1200" dirty="0">
                <a:latin typeface="Calibri"/>
                <a:cs typeface="Calibri"/>
              </a:rPr>
              <a:t>up</a:t>
            </a:r>
            <a:r>
              <a:rPr lang="en-US" sz="1200" spc="-31" dirty="0">
                <a:latin typeface="Calibri"/>
                <a:cs typeface="Calibri"/>
              </a:rPr>
              <a:t> </a:t>
            </a:r>
            <a:r>
              <a:rPr lang="en-US" sz="1200" dirty="0">
                <a:latin typeface="Calibri"/>
                <a:cs typeface="Calibri"/>
              </a:rPr>
              <a:t>control</a:t>
            </a:r>
            <a:r>
              <a:rPr lang="en-US" sz="1200" spc="-31" dirty="0">
                <a:latin typeface="Calibri"/>
                <a:cs typeface="Calibri"/>
              </a:rPr>
              <a:t> </a:t>
            </a:r>
            <a:r>
              <a:rPr lang="en-US" sz="1200" dirty="0">
                <a:latin typeface="Calibri"/>
                <a:cs typeface="Calibri"/>
              </a:rPr>
              <a:t>activities</a:t>
            </a:r>
            <a:r>
              <a:rPr lang="en-US" sz="1200" spc="-18" dirty="0">
                <a:latin typeface="Calibri"/>
                <a:cs typeface="Calibri"/>
              </a:rPr>
              <a:t> </a:t>
            </a:r>
            <a:r>
              <a:rPr lang="en-US" sz="1200" dirty="0">
                <a:latin typeface="Calibri"/>
                <a:cs typeface="Calibri"/>
              </a:rPr>
              <a:t>to</a:t>
            </a:r>
            <a:r>
              <a:rPr lang="en-US" sz="1200" spc="-40" dirty="0">
                <a:latin typeface="Calibri"/>
                <a:cs typeface="Calibri"/>
              </a:rPr>
              <a:t> </a:t>
            </a:r>
            <a:r>
              <a:rPr lang="en-US" sz="1200" dirty="0">
                <a:latin typeface="Calibri"/>
                <a:cs typeface="Calibri"/>
              </a:rPr>
              <a:t>provide</a:t>
            </a:r>
            <a:r>
              <a:rPr lang="en-US" sz="1200" spc="-22" dirty="0">
                <a:latin typeface="Calibri"/>
                <a:cs typeface="Calibri"/>
              </a:rPr>
              <a:t> </a:t>
            </a:r>
            <a:r>
              <a:rPr lang="en-US" sz="1200" dirty="0">
                <a:latin typeface="Calibri"/>
                <a:cs typeface="Calibri"/>
              </a:rPr>
              <a:t>reasonable</a:t>
            </a:r>
            <a:r>
              <a:rPr lang="en-US" sz="1200" spc="-26" dirty="0">
                <a:latin typeface="Calibri"/>
                <a:cs typeface="Calibri"/>
              </a:rPr>
              <a:t> </a:t>
            </a:r>
            <a:r>
              <a:rPr lang="en-US" sz="1200" dirty="0">
                <a:latin typeface="Calibri"/>
                <a:cs typeface="Calibri"/>
              </a:rPr>
              <a:t>assurance</a:t>
            </a:r>
            <a:r>
              <a:rPr lang="en-US" sz="1200" spc="-31" dirty="0">
                <a:latin typeface="Calibri"/>
                <a:cs typeface="Calibri"/>
              </a:rPr>
              <a:t> </a:t>
            </a:r>
            <a:r>
              <a:rPr lang="en-US" sz="1200" dirty="0">
                <a:latin typeface="Calibri"/>
                <a:cs typeface="Calibri"/>
              </a:rPr>
              <a:t>that</a:t>
            </a:r>
            <a:r>
              <a:rPr lang="en-US" sz="1200" spc="-44" dirty="0">
                <a:latin typeface="Calibri"/>
                <a:cs typeface="Calibri"/>
              </a:rPr>
              <a:t> </a:t>
            </a:r>
            <a:r>
              <a:rPr lang="en-US" sz="1200" dirty="0">
                <a:latin typeface="Calibri"/>
                <a:cs typeface="Calibri"/>
              </a:rPr>
              <a:t>the</a:t>
            </a:r>
            <a:r>
              <a:rPr lang="en-US" sz="1200" spc="-31" dirty="0">
                <a:latin typeface="Calibri"/>
                <a:cs typeface="Calibri"/>
              </a:rPr>
              <a:t> </a:t>
            </a:r>
            <a:r>
              <a:rPr lang="en-US" sz="1200" dirty="0">
                <a:latin typeface="Calibri"/>
                <a:cs typeface="Calibri"/>
              </a:rPr>
              <a:t>agency</a:t>
            </a:r>
            <a:r>
              <a:rPr lang="en-US" sz="1200" spc="-40"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business</a:t>
            </a:r>
            <a:r>
              <a:rPr lang="en-US" sz="1200" spc="-9" dirty="0">
                <a:latin typeface="Calibri"/>
                <a:cs typeface="Calibri"/>
              </a:rPr>
              <a:t> </a:t>
            </a:r>
            <a:r>
              <a:rPr lang="en-US" sz="1200" spc="-18" dirty="0">
                <a:latin typeface="Calibri"/>
                <a:cs typeface="Calibri"/>
              </a:rPr>
              <a:t>unit </a:t>
            </a:r>
            <a:r>
              <a:rPr lang="en-US" sz="1200" dirty="0">
                <a:latin typeface="Calibri"/>
                <a:cs typeface="Calibri"/>
              </a:rPr>
              <a:t>objectives</a:t>
            </a:r>
            <a:r>
              <a:rPr lang="en-US" sz="1200" spc="-9" dirty="0">
                <a:latin typeface="Calibri"/>
                <a:cs typeface="Calibri"/>
              </a:rPr>
              <a:t> </a:t>
            </a:r>
            <a:r>
              <a:rPr lang="en-US" sz="1200" dirty="0">
                <a:latin typeface="Calibri"/>
                <a:cs typeface="Calibri"/>
              </a:rPr>
              <a:t>are</a:t>
            </a:r>
            <a:r>
              <a:rPr lang="en-US" sz="1200" spc="-26" dirty="0">
                <a:latin typeface="Calibri"/>
                <a:cs typeface="Calibri"/>
              </a:rPr>
              <a:t> </a:t>
            </a:r>
            <a:r>
              <a:rPr lang="en-US" sz="1200" dirty="0">
                <a:latin typeface="Calibri"/>
                <a:cs typeface="Calibri"/>
              </a:rPr>
              <a:t>met.</a:t>
            </a:r>
            <a:r>
              <a:rPr lang="en-US" sz="1200" spc="-22" dirty="0">
                <a:latin typeface="Calibri"/>
                <a:cs typeface="Calibri"/>
              </a:rPr>
              <a:t> </a:t>
            </a:r>
            <a:r>
              <a:rPr lang="en-US" sz="1200" dirty="0">
                <a:latin typeface="Calibri"/>
                <a:cs typeface="Calibri"/>
              </a:rPr>
              <a:t>An</a:t>
            </a:r>
            <a:r>
              <a:rPr lang="en-US" sz="1200" spc="-31" dirty="0">
                <a:latin typeface="Calibri"/>
                <a:cs typeface="Calibri"/>
              </a:rPr>
              <a:t> </a:t>
            </a:r>
            <a:r>
              <a:rPr lang="en-US" sz="1200" dirty="0">
                <a:latin typeface="Calibri"/>
                <a:cs typeface="Calibri"/>
              </a:rPr>
              <a:t>example</a:t>
            </a:r>
            <a:r>
              <a:rPr lang="en-US" sz="1200" spc="-4" dirty="0">
                <a:latin typeface="Calibri"/>
                <a:cs typeface="Calibri"/>
              </a:rPr>
              <a:t> </a:t>
            </a:r>
            <a:r>
              <a:rPr lang="en-US" sz="1200" dirty="0">
                <a:latin typeface="Calibri"/>
                <a:cs typeface="Calibri"/>
              </a:rPr>
              <a:t>of</a:t>
            </a:r>
            <a:r>
              <a:rPr lang="en-US" sz="1200" spc="-22" dirty="0">
                <a:latin typeface="Calibri"/>
                <a:cs typeface="Calibri"/>
              </a:rPr>
              <a:t> </a:t>
            </a:r>
            <a:r>
              <a:rPr lang="en-US" sz="1200" dirty="0">
                <a:latin typeface="Calibri"/>
                <a:cs typeface="Calibri"/>
              </a:rPr>
              <a:t>a</a:t>
            </a:r>
            <a:r>
              <a:rPr lang="en-US" sz="1200" spc="-26" dirty="0">
                <a:latin typeface="Calibri"/>
                <a:cs typeface="Calibri"/>
              </a:rPr>
              <a:t> </a:t>
            </a:r>
            <a:r>
              <a:rPr lang="en-US" sz="1200" dirty="0">
                <a:latin typeface="Calibri"/>
                <a:cs typeface="Calibri"/>
              </a:rPr>
              <a:t>control</a:t>
            </a:r>
            <a:r>
              <a:rPr lang="en-US" sz="1200" spc="-22" dirty="0">
                <a:latin typeface="Calibri"/>
                <a:cs typeface="Calibri"/>
              </a:rPr>
              <a:t> </a:t>
            </a:r>
            <a:r>
              <a:rPr lang="en-US" sz="1200" dirty="0">
                <a:latin typeface="Calibri"/>
                <a:cs typeface="Calibri"/>
              </a:rPr>
              <a:t>activity</a:t>
            </a:r>
            <a:r>
              <a:rPr lang="en-US" sz="1200" spc="-31" dirty="0">
                <a:latin typeface="Calibri"/>
                <a:cs typeface="Calibri"/>
              </a:rPr>
              <a:t> </a:t>
            </a:r>
            <a:r>
              <a:rPr lang="en-US" sz="1200" dirty="0">
                <a:latin typeface="Calibri"/>
                <a:cs typeface="Calibri"/>
              </a:rPr>
              <a:t>is</a:t>
            </a:r>
            <a:r>
              <a:rPr lang="en-US" sz="1200" spc="-9" dirty="0">
                <a:latin typeface="Calibri"/>
                <a:cs typeface="Calibri"/>
              </a:rPr>
              <a:t> </a:t>
            </a:r>
            <a:r>
              <a:rPr lang="en-US" sz="1200" dirty="0">
                <a:latin typeface="Calibri"/>
                <a:cs typeface="Calibri"/>
              </a:rPr>
              <a:t>something</a:t>
            </a:r>
            <a:r>
              <a:rPr lang="en-US" sz="1200" spc="-22" dirty="0">
                <a:latin typeface="Calibri"/>
                <a:cs typeface="Calibri"/>
              </a:rPr>
              <a:t> </a:t>
            </a:r>
            <a:r>
              <a:rPr lang="en-US" sz="1200" dirty="0">
                <a:latin typeface="Calibri"/>
                <a:cs typeface="Calibri"/>
              </a:rPr>
              <a:t>as</a:t>
            </a:r>
            <a:r>
              <a:rPr lang="en-US" sz="1200" spc="-31" dirty="0">
                <a:latin typeface="Calibri"/>
                <a:cs typeface="Calibri"/>
              </a:rPr>
              <a:t> </a:t>
            </a:r>
            <a:r>
              <a:rPr lang="en-US" sz="1200" dirty="0">
                <a:latin typeface="Calibri"/>
                <a:cs typeface="Calibri"/>
              </a:rPr>
              <a:t>simple as</a:t>
            </a:r>
            <a:r>
              <a:rPr lang="en-US" sz="1200" spc="-31" dirty="0">
                <a:latin typeface="Calibri"/>
                <a:cs typeface="Calibri"/>
              </a:rPr>
              <a:t> </a:t>
            </a:r>
            <a:r>
              <a:rPr lang="en-US" sz="1200" dirty="0">
                <a:latin typeface="Calibri"/>
                <a:cs typeface="Calibri"/>
              </a:rPr>
              <a:t>listing</a:t>
            </a:r>
            <a:r>
              <a:rPr lang="en-US" sz="1200" spc="-4" dirty="0">
                <a:latin typeface="Calibri"/>
                <a:cs typeface="Calibri"/>
              </a:rPr>
              <a:t> </a:t>
            </a:r>
            <a:r>
              <a:rPr lang="en-US" sz="1200" dirty="0">
                <a:latin typeface="Calibri"/>
                <a:cs typeface="Calibri"/>
              </a:rPr>
              <a:t>tasks</a:t>
            </a:r>
            <a:r>
              <a:rPr lang="en-US" sz="1200" spc="-31" dirty="0">
                <a:latin typeface="Calibri"/>
                <a:cs typeface="Calibri"/>
              </a:rPr>
              <a:t> </a:t>
            </a:r>
            <a:r>
              <a:rPr lang="en-US" sz="1200" dirty="0">
                <a:latin typeface="Calibri"/>
                <a:cs typeface="Calibri"/>
              </a:rPr>
              <a:t>assigned</a:t>
            </a:r>
            <a:r>
              <a:rPr lang="en-US" sz="1200" spc="-18" dirty="0">
                <a:latin typeface="Calibri"/>
                <a:cs typeface="Calibri"/>
              </a:rPr>
              <a:t> </a:t>
            </a:r>
            <a:r>
              <a:rPr lang="en-US" sz="1200" dirty="0">
                <a:latin typeface="Calibri"/>
                <a:cs typeface="Calibri"/>
              </a:rPr>
              <a:t>to</a:t>
            </a:r>
            <a:r>
              <a:rPr lang="en-US" sz="1200" spc="-31" dirty="0">
                <a:latin typeface="Calibri"/>
                <a:cs typeface="Calibri"/>
              </a:rPr>
              <a:t> </a:t>
            </a:r>
            <a:r>
              <a:rPr lang="en-US" sz="1200" spc="-9" dirty="0">
                <a:latin typeface="Calibri"/>
                <a:cs typeface="Calibri"/>
              </a:rPr>
              <a:t>staff </a:t>
            </a:r>
            <a:r>
              <a:rPr lang="en-US" sz="1200" dirty="0">
                <a:latin typeface="Calibri"/>
                <a:cs typeface="Calibri"/>
              </a:rPr>
              <a:t>members</a:t>
            </a:r>
            <a:r>
              <a:rPr lang="en-US" sz="1200" spc="-13" dirty="0">
                <a:latin typeface="Calibri"/>
                <a:cs typeface="Calibri"/>
              </a:rPr>
              <a:t> </a:t>
            </a:r>
            <a:r>
              <a:rPr lang="en-US" sz="1200" dirty="0">
                <a:latin typeface="Calibri"/>
                <a:cs typeface="Calibri"/>
              </a:rPr>
              <a:t>and</a:t>
            </a:r>
            <a:r>
              <a:rPr lang="en-US" sz="1200" spc="-35" dirty="0">
                <a:latin typeface="Calibri"/>
                <a:cs typeface="Calibri"/>
              </a:rPr>
              <a:t> </a:t>
            </a:r>
            <a:r>
              <a:rPr lang="en-US" sz="1200" dirty="0">
                <a:latin typeface="Calibri"/>
                <a:cs typeface="Calibri"/>
              </a:rPr>
              <a:t>then</a:t>
            </a:r>
            <a:r>
              <a:rPr lang="en-US" sz="1200" spc="-22" dirty="0">
                <a:latin typeface="Calibri"/>
                <a:cs typeface="Calibri"/>
              </a:rPr>
              <a:t> </a:t>
            </a:r>
            <a:r>
              <a:rPr lang="en-US" sz="1200" dirty="0">
                <a:latin typeface="Calibri"/>
                <a:cs typeface="Calibri"/>
              </a:rPr>
              <a:t>periodically checking</a:t>
            </a:r>
            <a:r>
              <a:rPr lang="en-US" sz="1200" spc="-18" dirty="0">
                <a:latin typeface="Calibri"/>
                <a:cs typeface="Calibri"/>
              </a:rPr>
              <a:t> </a:t>
            </a:r>
            <a:r>
              <a:rPr lang="en-US" sz="1200" dirty="0">
                <a:latin typeface="Calibri"/>
                <a:cs typeface="Calibri"/>
              </a:rPr>
              <a:t>the</a:t>
            </a:r>
            <a:r>
              <a:rPr lang="en-US" sz="1200" spc="-22" dirty="0">
                <a:latin typeface="Calibri"/>
                <a:cs typeface="Calibri"/>
              </a:rPr>
              <a:t> </a:t>
            </a:r>
            <a:r>
              <a:rPr lang="en-US" sz="1200" dirty="0">
                <a:latin typeface="Calibri"/>
                <a:cs typeface="Calibri"/>
              </a:rPr>
              <a:t>list</a:t>
            </a:r>
            <a:r>
              <a:rPr lang="en-US" sz="1200" spc="-13" dirty="0">
                <a:latin typeface="Calibri"/>
                <a:cs typeface="Calibri"/>
              </a:rPr>
              <a:t> </a:t>
            </a:r>
            <a:r>
              <a:rPr lang="en-US" sz="1200" dirty="0">
                <a:latin typeface="Calibri"/>
                <a:cs typeface="Calibri"/>
              </a:rPr>
              <a:t>to</a:t>
            </a:r>
            <a:r>
              <a:rPr lang="en-US" sz="1200" spc="-35" dirty="0">
                <a:latin typeface="Calibri"/>
                <a:cs typeface="Calibri"/>
              </a:rPr>
              <a:t> </a:t>
            </a:r>
            <a:r>
              <a:rPr lang="en-US" sz="1200" dirty="0">
                <a:latin typeface="Calibri"/>
                <a:cs typeface="Calibri"/>
              </a:rPr>
              <a:t>verify</a:t>
            </a:r>
            <a:r>
              <a:rPr lang="en-US" sz="1200" spc="-13" dirty="0">
                <a:latin typeface="Calibri"/>
                <a:cs typeface="Calibri"/>
              </a:rPr>
              <a:t> </a:t>
            </a:r>
            <a:r>
              <a:rPr lang="en-US" sz="1200" dirty="0">
                <a:latin typeface="Calibri"/>
                <a:cs typeface="Calibri"/>
              </a:rPr>
              <a:t>that</a:t>
            </a:r>
            <a:r>
              <a:rPr lang="en-US" sz="1200" spc="-35" dirty="0">
                <a:latin typeface="Calibri"/>
                <a:cs typeface="Calibri"/>
              </a:rPr>
              <a:t> </a:t>
            </a:r>
            <a:r>
              <a:rPr lang="en-US" sz="1200" dirty="0">
                <a:latin typeface="Calibri"/>
                <a:cs typeface="Calibri"/>
              </a:rPr>
              <a:t>assignments</a:t>
            </a:r>
            <a:r>
              <a:rPr lang="en-US" sz="1200" spc="-35" dirty="0">
                <a:latin typeface="Calibri"/>
                <a:cs typeface="Calibri"/>
              </a:rPr>
              <a:t> </a:t>
            </a:r>
            <a:r>
              <a:rPr lang="en-US" sz="1200" dirty="0">
                <a:latin typeface="Calibri"/>
                <a:cs typeface="Calibri"/>
              </a:rPr>
              <a:t>are</a:t>
            </a:r>
            <a:r>
              <a:rPr lang="en-US" sz="1200" spc="-31" dirty="0">
                <a:latin typeface="Calibri"/>
                <a:cs typeface="Calibri"/>
              </a:rPr>
              <a:t> </a:t>
            </a:r>
            <a:r>
              <a:rPr lang="en-US" sz="1200" dirty="0">
                <a:latin typeface="Calibri"/>
                <a:cs typeface="Calibri"/>
              </a:rPr>
              <a:t>completed</a:t>
            </a:r>
            <a:r>
              <a:rPr lang="en-US" sz="1200" spc="-13" dirty="0">
                <a:latin typeface="Calibri"/>
                <a:cs typeface="Calibri"/>
              </a:rPr>
              <a:t> </a:t>
            </a:r>
            <a:r>
              <a:rPr lang="en-US" sz="1200" dirty="0">
                <a:latin typeface="Calibri"/>
                <a:cs typeface="Calibri"/>
              </a:rPr>
              <a:t>on</a:t>
            </a:r>
            <a:r>
              <a:rPr lang="en-US" sz="1200" spc="-26" dirty="0">
                <a:latin typeface="Calibri"/>
                <a:cs typeface="Calibri"/>
              </a:rPr>
              <a:t> </a:t>
            </a:r>
            <a:r>
              <a:rPr lang="en-US" sz="1200" spc="-9" dirty="0">
                <a:latin typeface="Calibri"/>
                <a:cs typeface="Calibri"/>
              </a:rPr>
              <a:t>time.</a:t>
            </a:r>
            <a:endParaRPr lang="en-US" sz="1200" dirty="0">
              <a:latin typeface="Calibri"/>
              <a:cs typeface="Calibri"/>
            </a:endParaRPr>
          </a:p>
          <a:p>
            <a:pPr>
              <a:lnSpc>
                <a:spcPct val="100000"/>
              </a:lnSpc>
              <a:buFont typeface="Arial"/>
              <a:buChar char="•"/>
            </a:pPr>
            <a:endParaRPr lang="en-US" sz="1400" dirty="0">
              <a:latin typeface="Calibri"/>
              <a:cs typeface="Calibri"/>
            </a:endParaRPr>
          </a:p>
          <a:p>
            <a:pPr marL="174821">
              <a:lnSpc>
                <a:spcPct val="100000"/>
              </a:lnSpc>
            </a:pPr>
            <a:r>
              <a:rPr lang="en-US" sz="1200" dirty="0">
                <a:latin typeface="Arial"/>
                <a:cs typeface="Arial"/>
              </a:rPr>
              <a:t>–</a:t>
            </a:r>
            <a:r>
              <a:rPr lang="en-US" sz="1200" spc="93" dirty="0">
                <a:latin typeface="Arial"/>
                <a:cs typeface="Arial"/>
              </a:rPr>
              <a:t> </a:t>
            </a:r>
            <a:r>
              <a:rPr lang="en-US" sz="1200" dirty="0">
                <a:latin typeface="Calibri"/>
                <a:cs typeface="Calibri"/>
              </a:rPr>
              <a:t>Control</a:t>
            </a:r>
            <a:r>
              <a:rPr lang="en-US" sz="1200" spc="-26" dirty="0">
                <a:latin typeface="Calibri"/>
                <a:cs typeface="Calibri"/>
              </a:rPr>
              <a:t> </a:t>
            </a:r>
            <a:r>
              <a:rPr lang="en-US" sz="1200" dirty="0">
                <a:latin typeface="Calibri"/>
                <a:cs typeface="Calibri"/>
              </a:rPr>
              <a:t>levels</a:t>
            </a:r>
            <a:r>
              <a:rPr lang="en-US" sz="1200" spc="-4" dirty="0">
                <a:latin typeface="Calibri"/>
                <a:cs typeface="Calibri"/>
              </a:rPr>
              <a:t> </a:t>
            </a:r>
            <a:r>
              <a:rPr lang="en-US" sz="1200" dirty="0">
                <a:latin typeface="Calibri"/>
                <a:cs typeface="Calibri"/>
              </a:rPr>
              <a:t>are</a:t>
            </a:r>
            <a:r>
              <a:rPr lang="en-US" sz="1200" spc="-31" dirty="0">
                <a:latin typeface="Calibri"/>
                <a:cs typeface="Calibri"/>
              </a:rPr>
              <a:t> </a:t>
            </a:r>
            <a:r>
              <a:rPr lang="en-US" sz="1200" dirty="0">
                <a:latin typeface="Calibri"/>
                <a:cs typeface="Calibri"/>
              </a:rPr>
              <a:t>performed</a:t>
            </a:r>
            <a:r>
              <a:rPr lang="en-US" sz="1200" spc="-9" dirty="0">
                <a:latin typeface="Calibri"/>
                <a:cs typeface="Calibri"/>
              </a:rPr>
              <a:t> </a:t>
            </a:r>
            <a:r>
              <a:rPr lang="en-US" sz="1200" dirty="0">
                <a:latin typeface="Calibri"/>
                <a:cs typeface="Calibri"/>
              </a:rPr>
              <a:t>at</a:t>
            </a:r>
            <a:r>
              <a:rPr lang="en-US" sz="1200" spc="-31" dirty="0">
                <a:latin typeface="Calibri"/>
                <a:cs typeface="Calibri"/>
              </a:rPr>
              <a:t> </a:t>
            </a:r>
            <a:r>
              <a:rPr lang="en-US" sz="1200" dirty="0">
                <a:latin typeface="Calibri"/>
                <a:cs typeface="Calibri"/>
              </a:rPr>
              <a:t>all</a:t>
            </a:r>
            <a:r>
              <a:rPr lang="en-US" sz="1200" spc="-22" dirty="0">
                <a:latin typeface="Calibri"/>
                <a:cs typeface="Calibri"/>
              </a:rPr>
              <a:t> </a:t>
            </a:r>
            <a:r>
              <a:rPr lang="en-US" sz="1200" dirty="0">
                <a:latin typeface="Calibri"/>
                <a:cs typeface="Calibri"/>
              </a:rPr>
              <a:t>levels</a:t>
            </a:r>
            <a:r>
              <a:rPr lang="en-US" sz="1200" spc="-9" dirty="0">
                <a:latin typeface="Calibri"/>
                <a:cs typeface="Calibri"/>
              </a:rPr>
              <a:t> </a:t>
            </a:r>
            <a:r>
              <a:rPr lang="en-US" sz="1200" dirty="0">
                <a:latin typeface="Calibri"/>
                <a:cs typeface="Calibri"/>
              </a:rPr>
              <a:t>of</a:t>
            </a:r>
            <a:r>
              <a:rPr lang="en-US" sz="1200" spc="-22" dirty="0">
                <a:latin typeface="Calibri"/>
                <a:cs typeface="Calibri"/>
              </a:rPr>
              <a:t> </a:t>
            </a:r>
            <a:r>
              <a:rPr lang="en-US" sz="1200" dirty="0">
                <a:latin typeface="Calibri"/>
                <a:cs typeface="Calibri"/>
              </a:rPr>
              <a:t>the</a:t>
            </a:r>
            <a:r>
              <a:rPr lang="en-US" sz="1200" spc="-22" dirty="0">
                <a:latin typeface="Calibri"/>
                <a:cs typeface="Calibri"/>
              </a:rPr>
              <a:t> </a:t>
            </a:r>
            <a:r>
              <a:rPr lang="en-US" sz="1200" dirty="0">
                <a:latin typeface="Calibri"/>
                <a:cs typeface="Calibri"/>
              </a:rPr>
              <a:t>entity</a:t>
            </a:r>
            <a:r>
              <a:rPr lang="en-US" sz="1200" spc="-31" dirty="0">
                <a:latin typeface="Calibri"/>
                <a:cs typeface="Calibri"/>
              </a:rPr>
              <a:t> </a:t>
            </a:r>
            <a:r>
              <a:rPr lang="en-US" sz="1200" dirty="0">
                <a:latin typeface="Calibri"/>
                <a:cs typeface="Calibri"/>
              </a:rPr>
              <a:t>and</a:t>
            </a:r>
            <a:r>
              <a:rPr lang="en-US" sz="1200" spc="-31" dirty="0">
                <a:latin typeface="Calibri"/>
                <a:cs typeface="Calibri"/>
              </a:rPr>
              <a:t> </a:t>
            </a:r>
            <a:r>
              <a:rPr lang="en-US" sz="1200" dirty="0">
                <a:latin typeface="Calibri"/>
                <a:cs typeface="Calibri"/>
              </a:rPr>
              <a:t>at</a:t>
            </a:r>
            <a:r>
              <a:rPr lang="en-US" sz="1200" spc="-35" dirty="0">
                <a:latin typeface="Calibri"/>
                <a:cs typeface="Calibri"/>
              </a:rPr>
              <a:t> </a:t>
            </a:r>
            <a:r>
              <a:rPr lang="en-US" sz="1200" dirty="0">
                <a:latin typeface="Calibri"/>
                <a:cs typeface="Calibri"/>
              </a:rPr>
              <a:t>various</a:t>
            </a:r>
            <a:r>
              <a:rPr lang="en-US" sz="1200" spc="-26" dirty="0">
                <a:latin typeface="Calibri"/>
                <a:cs typeface="Calibri"/>
              </a:rPr>
              <a:t> </a:t>
            </a:r>
            <a:r>
              <a:rPr lang="en-US" sz="1200" dirty="0">
                <a:latin typeface="Calibri"/>
                <a:cs typeface="Calibri"/>
              </a:rPr>
              <a:t>stages</a:t>
            </a:r>
            <a:r>
              <a:rPr lang="en-US" sz="1200" spc="-35" dirty="0">
                <a:latin typeface="Calibri"/>
                <a:cs typeface="Calibri"/>
              </a:rPr>
              <a:t> </a:t>
            </a:r>
            <a:r>
              <a:rPr lang="en-US" sz="1200" dirty="0">
                <a:latin typeface="Calibri"/>
                <a:cs typeface="Calibri"/>
              </a:rPr>
              <a:t>within</a:t>
            </a:r>
            <a:r>
              <a:rPr lang="en-US" sz="1200" spc="-13" dirty="0">
                <a:latin typeface="Calibri"/>
                <a:cs typeface="Calibri"/>
              </a:rPr>
              <a:t> </a:t>
            </a:r>
            <a:r>
              <a:rPr lang="en-US" sz="1200" dirty="0">
                <a:latin typeface="Calibri"/>
                <a:cs typeface="Calibri"/>
              </a:rPr>
              <a:t>the</a:t>
            </a:r>
            <a:r>
              <a:rPr lang="en-US" sz="1200" spc="-31" dirty="0">
                <a:latin typeface="Calibri"/>
                <a:cs typeface="Calibri"/>
              </a:rPr>
              <a:t> </a:t>
            </a:r>
            <a:r>
              <a:rPr lang="en-US" sz="1200" dirty="0">
                <a:latin typeface="Calibri"/>
                <a:cs typeface="Calibri"/>
              </a:rPr>
              <a:t>business </a:t>
            </a:r>
            <a:r>
              <a:rPr lang="en-US" sz="1200" spc="-9" dirty="0">
                <a:latin typeface="Calibri"/>
                <a:cs typeface="Calibri"/>
              </a:rPr>
              <a:t>process</a:t>
            </a: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13</a:t>
            </a:fld>
            <a:endParaRPr lang="en-US"/>
          </a:p>
        </p:txBody>
      </p:sp>
    </p:spTree>
    <p:extLst>
      <p:ext uri="{BB962C8B-B14F-4D97-AF65-F5344CB8AC3E}">
        <p14:creationId xmlns:p14="http://schemas.microsoft.com/office/powerpoint/2010/main" val="295482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821">
              <a:lnSpc>
                <a:spcPct val="100000"/>
              </a:lnSpc>
              <a:spcBef>
                <a:spcPts val="340"/>
              </a:spcBef>
            </a:pPr>
            <a:r>
              <a:rPr lang="en-US" sz="1412" dirty="0">
                <a:solidFill>
                  <a:srgbClr val="101010"/>
                </a:solidFill>
                <a:latin typeface="Calibri"/>
                <a:cs typeface="Calibri"/>
              </a:rPr>
              <a:t>Proper</a:t>
            </a:r>
            <a:r>
              <a:rPr lang="en-US" sz="1412" spc="-22" dirty="0">
                <a:solidFill>
                  <a:srgbClr val="101010"/>
                </a:solidFill>
                <a:latin typeface="Calibri"/>
                <a:cs typeface="Calibri"/>
              </a:rPr>
              <a:t> </a:t>
            </a:r>
            <a:r>
              <a:rPr lang="en-US" sz="1412" dirty="0">
                <a:solidFill>
                  <a:srgbClr val="101010"/>
                </a:solidFill>
                <a:latin typeface="Calibri"/>
                <a:cs typeface="Calibri"/>
              </a:rPr>
              <a:t>risk</a:t>
            </a:r>
            <a:r>
              <a:rPr lang="en-US" sz="1412" spc="-31" dirty="0">
                <a:solidFill>
                  <a:srgbClr val="101010"/>
                </a:solidFill>
                <a:latin typeface="Calibri"/>
                <a:cs typeface="Calibri"/>
              </a:rPr>
              <a:t> </a:t>
            </a:r>
            <a:r>
              <a:rPr lang="en-US" sz="1412" spc="-9" dirty="0">
                <a:solidFill>
                  <a:srgbClr val="101010"/>
                </a:solidFill>
                <a:latin typeface="Calibri"/>
                <a:cs typeface="Calibri"/>
              </a:rPr>
              <a:t>management</a:t>
            </a:r>
            <a:endParaRPr lang="en-US" sz="1412" dirty="0">
              <a:latin typeface="Calibri"/>
              <a:cs typeface="Calibri"/>
            </a:endParaRPr>
          </a:p>
          <a:p>
            <a:pPr marL="568169" marR="1036599" lvl="1" indent="-159132">
              <a:lnSpc>
                <a:spcPct val="100000"/>
              </a:lnSpc>
              <a:spcBef>
                <a:spcPts val="340"/>
              </a:spcBef>
              <a:buFont typeface="Arial"/>
              <a:buChar char="•"/>
              <a:tabLst>
                <a:tab pos="568729" algn="l"/>
              </a:tabLst>
            </a:pPr>
            <a:r>
              <a:rPr lang="en-US" sz="1412" dirty="0">
                <a:solidFill>
                  <a:srgbClr val="101010"/>
                </a:solidFill>
                <a:latin typeface="Calibri"/>
                <a:cs typeface="Calibri"/>
              </a:rPr>
              <a:t>helps</a:t>
            </a:r>
            <a:r>
              <a:rPr lang="en-US" sz="1412" spc="-40" dirty="0">
                <a:solidFill>
                  <a:srgbClr val="101010"/>
                </a:solidFill>
                <a:latin typeface="Calibri"/>
                <a:cs typeface="Calibri"/>
              </a:rPr>
              <a:t> </a:t>
            </a:r>
            <a:r>
              <a:rPr lang="en-US" sz="1412" dirty="0">
                <a:solidFill>
                  <a:srgbClr val="101010"/>
                </a:solidFill>
                <a:latin typeface="Calibri"/>
                <a:cs typeface="Calibri"/>
              </a:rPr>
              <a:t>you</a:t>
            </a:r>
            <a:r>
              <a:rPr lang="en-US" sz="1412" spc="-26" dirty="0">
                <a:solidFill>
                  <a:srgbClr val="101010"/>
                </a:solidFill>
                <a:latin typeface="Calibri"/>
                <a:cs typeface="Calibri"/>
              </a:rPr>
              <a:t> </a:t>
            </a:r>
            <a:r>
              <a:rPr lang="en-US" sz="1412" dirty="0">
                <a:solidFill>
                  <a:srgbClr val="101010"/>
                </a:solidFill>
                <a:latin typeface="Calibri"/>
                <a:cs typeface="Calibri"/>
              </a:rPr>
              <a:t>make</a:t>
            </a:r>
            <a:r>
              <a:rPr lang="en-US" sz="1412" spc="-35" dirty="0">
                <a:solidFill>
                  <a:srgbClr val="101010"/>
                </a:solidFill>
                <a:latin typeface="Calibri"/>
                <a:cs typeface="Calibri"/>
              </a:rPr>
              <a:t> </a:t>
            </a:r>
            <a:r>
              <a:rPr lang="en-US" sz="1412" dirty="0">
                <a:solidFill>
                  <a:srgbClr val="101010"/>
                </a:solidFill>
                <a:latin typeface="Calibri"/>
                <a:cs typeface="Calibri"/>
              </a:rPr>
              <a:t>informed</a:t>
            </a:r>
            <a:r>
              <a:rPr lang="en-US" sz="1412" spc="-31" dirty="0">
                <a:solidFill>
                  <a:srgbClr val="101010"/>
                </a:solidFill>
                <a:latin typeface="Calibri"/>
                <a:cs typeface="Calibri"/>
              </a:rPr>
              <a:t> </a:t>
            </a:r>
            <a:r>
              <a:rPr lang="en-US" sz="1412" dirty="0">
                <a:solidFill>
                  <a:srgbClr val="101010"/>
                </a:solidFill>
                <a:latin typeface="Calibri"/>
                <a:cs typeface="Calibri"/>
              </a:rPr>
              <a:t>decisions</a:t>
            </a:r>
            <a:r>
              <a:rPr lang="en-US" sz="1412" spc="-26" dirty="0">
                <a:solidFill>
                  <a:srgbClr val="101010"/>
                </a:solidFill>
                <a:latin typeface="Calibri"/>
                <a:cs typeface="Calibri"/>
              </a:rPr>
              <a:t> </a:t>
            </a:r>
            <a:r>
              <a:rPr lang="en-US" sz="1412" dirty="0">
                <a:solidFill>
                  <a:srgbClr val="101010"/>
                </a:solidFill>
                <a:latin typeface="Calibri"/>
                <a:cs typeface="Calibri"/>
              </a:rPr>
              <a:t>about</a:t>
            </a:r>
            <a:r>
              <a:rPr lang="en-US" sz="1412" spc="-31" dirty="0">
                <a:solidFill>
                  <a:srgbClr val="101010"/>
                </a:solidFill>
                <a:latin typeface="Calibri"/>
                <a:cs typeface="Calibri"/>
              </a:rPr>
              <a:t> </a:t>
            </a:r>
            <a:r>
              <a:rPr lang="en-US" sz="1412" dirty="0">
                <a:solidFill>
                  <a:srgbClr val="101010"/>
                </a:solidFill>
                <a:latin typeface="Calibri"/>
                <a:cs typeface="Calibri"/>
              </a:rPr>
              <a:t>the</a:t>
            </a:r>
            <a:r>
              <a:rPr lang="en-US" sz="1412" spc="-26" dirty="0">
                <a:solidFill>
                  <a:srgbClr val="101010"/>
                </a:solidFill>
                <a:latin typeface="Calibri"/>
                <a:cs typeface="Calibri"/>
              </a:rPr>
              <a:t> </a:t>
            </a:r>
            <a:r>
              <a:rPr lang="en-US" sz="1412" dirty="0">
                <a:solidFill>
                  <a:srgbClr val="101010"/>
                </a:solidFill>
                <a:latin typeface="Calibri"/>
                <a:cs typeface="Calibri"/>
              </a:rPr>
              <a:t>level</a:t>
            </a:r>
            <a:r>
              <a:rPr lang="en-US" sz="1412" spc="-35" dirty="0">
                <a:solidFill>
                  <a:srgbClr val="101010"/>
                </a:solidFill>
                <a:latin typeface="Calibri"/>
                <a:cs typeface="Calibri"/>
              </a:rPr>
              <a:t> </a:t>
            </a:r>
            <a:r>
              <a:rPr lang="en-US" sz="1412" dirty="0">
                <a:solidFill>
                  <a:srgbClr val="101010"/>
                </a:solidFill>
                <a:latin typeface="Calibri"/>
                <a:cs typeface="Calibri"/>
              </a:rPr>
              <a:t>of</a:t>
            </a:r>
            <a:r>
              <a:rPr lang="en-US" sz="1412" spc="-26" dirty="0">
                <a:solidFill>
                  <a:srgbClr val="101010"/>
                </a:solidFill>
                <a:latin typeface="Calibri"/>
                <a:cs typeface="Calibri"/>
              </a:rPr>
              <a:t> </a:t>
            </a:r>
            <a:r>
              <a:rPr lang="en-US" sz="1412" dirty="0">
                <a:solidFill>
                  <a:srgbClr val="101010"/>
                </a:solidFill>
                <a:latin typeface="Calibri"/>
                <a:cs typeface="Calibri"/>
              </a:rPr>
              <a:t>risk</a:t>
            </a:r>
            <a:r>
              <a:rPr lang="en-US" sz="1412" spc="-35" dirty="0">
                <a:solidFill>
                  <a:srgbClr val="101010"/>
                </a:solidFill>
                <a:latin typeface="Calibri"/>
                <a:cs typeface="Calibri"/>
              </a:rPr>
              <a:t> </a:t>
            </a:r>
            <a:r>
              <a:rPr lang="en-US" sz="1412" dirty="0">
                <a:solidFill>
                  <a:srgbClr val="101010"/>
                </a:solidFill>
                <a:latin typeface="Calibri"/>
                <a:cs typeface="Calibri"/>
              </a:rPr>
              <a:t>you</a:t>
            </a:r>
            <a:r>
              <a:rPr lang="en-US" sz="1412" spc="-26" dirty="0">
                <a:solidFill>
                  <a:srgbClr val="101010"/>
                </a:solidFill>
                <a:latin typeface="Calibri"/>
                <a:cs typeface="Calibri"/>
              </a:rPr>
              <a:t> </a:t>
            </a:r>
            <a:r>
              <a:rPr lang="en-US" sz="1412" dirty="0">
                <a:solidFill>
                  <a:srgbClr val="101010"/>
                </a:solidFill>
                <a:latin typeface="Calibri"/>
                <a:cs typeface="Calibri"/>
              </a:rPr>
              <a:t>want</a:t>
            </a:r>
            <a:r>
              <a:rPr lang="en-US" sz="1412" spc="-35" dirty="0">
                <a:solidFill>
                  <a:srgbClr val="101010"/>
                </a:solidFill>
                <a:latin typeface="Calibri"/>
                <a:cs typeface="Calibri"/>
              </a:rPr>
              <a:t> </a:t>
            </a:r>
            <a:r>
              <a:rPr lang="en-US" sz="1412" dirty="0">
                <a:solidFill>
                  <a:srgbClr val="101010"/>
                </a:solidFill>
                <a:latin typeface="Calibri"/>
                <a:cs typeface="Calibri"/>
              </a:rPr>
              <a:t>to</a:t>
            </a:r>
            <a:r>
              <a:rPr lang="en-US" sz="1412" spc="-13" dirty="0">
                <a:solidFill>
                  <a:srgbClr val="101010"/>
                </a:solidFill>
                <a:latin typeface="Calibri"/>
                <a:cs typeface="Calibri"/>
              </a:rPr>
              <a:t> </a:t>
            </a:r>
            <a:r>
              <a:rPr lang="en-US" sz="1412" dirty="0">
                <a:solidFill>
                  <a:srgbClr val="101010"/>
                </a:solidFill>
                <a:latin typeface="Calibri"/>
                <a:cs typeface="Calibri"/>
              </a:rPr>
              <a:t>retain</a:t>
            </a:r>
            <a:r>
              <a:rPr lang="en-US" sz="1412" spc="-31" dirty="0">
                <a:solidFill>
                  <a:srgbClr val="101010"/>
                </a:solidFill>
                <a:latin typeface="Calibri"/>
                <a:cs typeface="Calibri"/>
              </a:rPr>
              <a:t> </a:t>
            </a:r>
            <a:r>
              <a:rPr lang="en-US" sz="1412" spc="-22" dirty="0">
                <a:solidFill>
                  <a:srgbClr val="101010"/>
                </a:solidFill>
                <a:latin typeface="Calibri"/>
                <a:cs typeface="Calibri"/>
              </a:rPr>
              <a:t>and </a:t>
            </a:r>
            <a:r>
              <a:rPr lang="en-US" sz="1412" spc="-9" dirty="0">
                <a:solidFill>
                  <a:srgbClr val="101010"/>
                </a:solidFill>
                <a:latin typeface="Calibri"/>
                <a:cs typeface="Calibri"/>
              </a:rPr>
              <a:t>implementation</a:t>
            </a:r>
            <a:r>
              <a:rPr lang="en-US" sz="1412" spc="-13" dirty="0">
                <a:solidFill>
                  <a:srgbClr val="101010"/>
                </a:solidFill>
                <a:latin typeface="Calibri"/>
                <a:cs typeface="Calibri"/>
              </a:rPr>
              <a:t> </a:t>
            </a:r>
            <a:r>
              <a:rPr lang="en-US" sz="1412" dirty="0">
                <a:solidFill>
                  <a:srgbClr val="101010"/>
                </a:solidFill>
                <a:latin typeface="Calibri"/>
                <a:cs typeface="Calibri"/>
              </a:rPr>
              <a:t>of the</a:t>
            </a:r>
            <a:r>
              <a:rPr lang="en-US" sz="1412" spc="9" dirty="0">
                <a:solidFill>
                  <a:srgbClr val="101010"/>
                </a:solidFill>
                <a:latin typeface="Calibri"/>
                <a:cs typeface="Calibri"/>
              </a:rPr>
              <a:t> </a:t>
            </a:r>
            <a:r>
              <a:rPr lang="en-US" sz="1412" dirty="0">
                <a:solidFill>
                  <a:srgbClr val="101010"/>
                </a:solidFill>
                <a:latin typeface="Calibri"/>
                <a:cs typeface="Calibri"/>
              </a:rPr>
              <a:t>necessary</a:t>
            </a:r>
            <a:r>
              <a:rPr lang="en-US" sz="1412" spc="9" dirty="0">
                <a:solidFill>
                  <a:srgbClr val="101010"/>
                </a:solidFill>
                <a:latin typeface="Calibri"/>
                <a:cs typeface="Calibri"/>
              </a:rPr>
              <a:t> </a:t>
            </a:r>
            <a:r>
              <a:rPr lang="en-US" sz="1412" spc="-9" dirty="0">
                <a:solidFill>
                  <a:srgbClr val="101010"/>
                </a:solidFill>
                <a:latin typeface="Calibri"/>
                <a:cs typeface="Calibri"/>
              </a:rPr>
              <a:t>controls.</a:t>
            </a:r>
            <a:endParaRPr lang="en-US" sz="1412" dirty="0">
              <a:latin typeface="Calibri"/>
              <a:cs typeface="Calibri"/>
            </a:endParaRPr>
          </a:p>
          <a:p>
            <a:pPr marL="568169" marR="140081" lvl="1" indent="-159132">
              <a:lnSpc>
                <a:spcPct val="100000"/>
              </a:lnSpc>
              <a:spcBef>
                <a:spcPts val="339"/>
              </a:spcBef>
              <a:buFont typeface="Arial"/>
              <a:buChar char="•"/>
              <a:tabLst>
                <a:tab pos="568729" algn="l"/>
              </a:tabLst>
            </a:pPr>
            <a:r>
              <a:rPr lang="en-US" sz="1412" dirty="0">
                <a:solidFill>
                  <a:srgbClr val="101010"/>
                </a:solidFill>
                <a:latin typeface="Calibri"/>
                <a:cs typeface="Calibri"/>
              </a:rPr>
              <a:t>helps</a:t>
            </a:r>
            <a:r>
              <a:rPr lang="en-US" sz="1412" spc="-44" dirty="0">
                <a:solidFill>
                  <a:srgbClr val="101010"/>
                </a:solidFill>
                <a:latin typeface="Calibri"/>
                <a:cs typeface="Calibri"/>
              </a:rPr>
              <a:t> </a:t>
            </a:r>
            <a:r>
              <a:rPr lang="en-US" sz="1412" spc="-9" dirty="0">
                <a:solidFill>
                  <a:srgbClr val="101010"/>
                </a:solidFill>
                <a:latin typeface="Calibri"/>
                <a:cs typeface="Calibri"/>
              </a:rPr>
              <a:t>organizations</a:t>
            </a:r>
            <a:r>
              <a:rPr lang="en-US" sz="1412" spc="-26" dirty="0">
                <a:solidFill>
                  <a:srgbClr val="101010"/>
                </a:solidFill>
                <a:latin typeface="Calibri"/>
                <a:cs typeface="Calibri"/>
              </a:rPr>
              <a:t> </a:t>
            </a:r>
            <a:r>
              <a:rPr lang="en-US" sz="1412" spc="-9" dirty="0">
                <a:solidFill>
                  <a:srgbClr val="101010"/>
                </a:solidFill>
                <a:latin typeface="Calibri"/>
                <a:cs typeface="Calibri"/>
              </a:rPr>
              <a:t>understand</a:t>
            </a:r>
            <a:r>
              <a:rPr lang="en-US" sz="1412" spc="-22" dirty="0">
                <a:solidFill>
                  <a:srgbClr val="101010"/>
                </a:solidFill>
                <a:latin typeface="Calibri"/>
                <a:cs typeface="Calibri"/>
              </a:rPr>
              <a:t> </a:t>
            </a:r>
            <a:r>
              <a:rPr lang="en-US" sz="1412" dirty="0">
                <a:solidFill>
                  <a:srgbClr val="101010"/>
                </a:solidFill>
                <a:latin typeface="Calibri"/>
                <a:cs typeface="Calibri"/>
              </a:rPr>
              <a:t>the</a:t>
            </a:r>
            <a:r>
              <a:rPr lang="en-US" sz="1412" spc="-18" dirty="0">
                <a:solidFill>
                  <a:srgbClr val="101010"/>
                </a:solidFill>
                <a:latin typeface="Calibri"/>
                <a:cs typeface="Calibri"/>
              </a:rPr>
              <a:t> </a:t>
            </a:r>
            <a:r>
              <a:rPr lang="en-US" sz="1412" dirty="0">
                <a:solidFill>
                  <a:srgbClr val="101010"/>
                </a:solidFill>
                <a:latin typeface="Calibri"/>
                <a:cs typeface="Calibri"/>
              </a:rPr>
              <a:t>risks</a:t>
            </a:r>
            <a:r>
              <a:rPr lang="en-US" sz="1412" spc="-22" dirty="0">
                <a:solidFill>
                  <a:srgbClr val="101010"/>
                </a:solidFill>
                <a:latin typeface="Calibri"/>
                <a:cs typeface="Calibri"/>
              </a:rPr>
              <a:t> </a:t>
            </a:r>
            <a:r>
              <a:rPr lang="en-US" sz="1412" dirty="0">
                <a:solidFill>
                  <a:srgbClr val="101010"/>
                </a:solidFill>
                <a:latin typeface="Calibri"/>
                <a:cs typeface="Calibri"/>
              </a:rPr>
              <a:t>they</a:t>
            </a:r>
            <a:r>
              <a:rPr lang="en-US" sz="1412" spc="-26" dirty="0">
                <a:solidFill>
                  <a:srgbClr val="101010"/>
                </a:solidFill>
                <a:latin typeface="Calibri"/>
                <a:cs typeface="Calibri"/>
              </a:rPr>
              <a:t> </a:t>
            </a:r>
            <a:r>
              <a:rPr lang="en-US" sz="1412" dirty="0">
                <a:solidFill>
                  <a:srgbClr val="101010"/>
                </a:solidFill>
                <a:latin typeface="Calibri"/>
                <a:cs typeface="Calibri"/>
              </a:rPr>
              <a:t>are</a:t>
            </a:r>
            <a:r>
              <a:rPr lang="en-US" sz="1412" spc="-18" dirty="0">
                <a:solidFill>
                  <a:srgbClr val="101010"/>
                </a:solidFill>
                <a:latin typeface="Calibri"/>
                <a:cs typeface="Calibri"/>
              </a:rPr>
              <a:t> </a:t>
            </a:r>
            <a:r>
              <a:rPr lang="en-US" sz="1412" dirty="0">
                <a:solidFill>
                  <a:srgbClr val="101010"/>
                </a:solidFill>
                <a:latin typeface="Calibri"/>
                <a:cs typeface="Calibri"/>
              </a:rPr>
              <a:t>exposed</a:t>
            </a:r>
            <a:r>
              <a:rPr lang="en-US" sz="1412" spc="-26" dirty="0">
                <a:solidFill>
                  <a:srgbClr val="101010"/>
                </a:solidFill>
                <a:latin typeface="Calibri"/>
                <a:cs typeface="Calibri"/>
              </a:rPr>
              <a:t> </a:t>
            </a:r>
            <a:r>
              <a:rPr lang="en-US" sz="1412" dirty="0">
                <a:solidFill>
                  <a:srgbClr val="101010"/>
                </a:solidFill>
                <a:latin typeface="Calibri"/>
                <a:cs typeface="Calibri"/>
              </a:rPr>
              <a:t>to,</a:t>
            </a:r>
            <a:r>
              <a:rPr lang="en-US" sz="1412" spc="-18" dirty="0">
                <a:solidFill>
                  <a:srgbClr val="101010"/>
                </a:solidFill>
                <a:latin typeface="Calibri"/>
                <a:cs typeface="Calibri"/>
              </a:rPr>
              <a:t> </a:t>
            </a:r>
            <a:r>
              <a:rPr lang="en-US" sz="1412" dirty="0">
                <a:solidFill>
                  <a:srgbClr val="101010"/>
                </a:solidFill>
                <a:latin typeface="Calibri"/>
                <a:cs typeface="Calibri"/>
              </a:rPr>
              <a:t>put</a:t>
            </a:r>
            <a:r>
              <a:rPr lang="en-US" sz="1412" spc="-26" dirty="0">
                <a:solidFill>
                  <a:srgbClr val="101010"/>
                </a:solidFill>
                <a:latin typeface="Calibri"/>
                <a:cs typeface="Calibri"/>
              </a:rPr>
              <a:t> </a:t>
            </a:r>
            <a:r>
              <a:rPr lang="en-US" sz="1412" dirty="0">
                <a:solidFill>
                  <a:srgbClr val="101010"/>
                </a:solidFill>
                <a:latin typeface="Calibri"/>
                <a:cs typeface="Calibri"/>
              </a:rPr>
              <a:t>controls</a:t>
            </a:r>
            <a:r>
              <a:rPr lang="en-US" sz="1412" spc="-18" dirty="0">
                <a:solidFill>
                  <a:srgbClr val="101010"/>
                </a:solidFill>
                <a:latin typeface="Calibri"/>
                <a:cs typeface="Calibri"/>
              </a:rPr>
              <a:t> </a:t>
            </a:r>
            <a:r>
              <a:rPr lang="en-US" sz="1412" dirty="0">
                <a:solidFill>
                  <a:srgbClr val="101010"/>
                </a:solidFill>
                <a:latin typeface="Calibri"/>
                <a:cs typeface="Calibri"/>
              </a:rPr>
              <a:t>in</a:t>
            </a:r>
            <a:r>
              <a:rPr lang="en-US" sz="1412" spc="-31" dirty="0">
                <a:solidFill>
                  <a:srgbClr val="101010"/>
                </a:solidFill>
                <a:latin typeface="Calibri"/>
                <a:cs typeface="Calibri"/>
              </a:rPr>
              <a:t> </a:t>
            </a:r>
            <a:r>
              <a:rPr lang="en-US" sz="1412" dirty="0">
                <a:solidFill>
                  <a:srgbClr val="101010"/>
                </a:solidFill>
                <a:latin typeface="Calibri"/>
                <a:cs typeface="Calibri"/>
              </a:rPr>
              <a:t>place</a:t>
            </a:r>
            <a:r>
              <a:rPr lang="en-US" sz="1412" spc="-35" dirty="0">
                <a:solidFill>
                  <a:srgbClr val="101010"/>
                </a:solidFill>
                <a:latin typeface="Calibri"/>
                <a:cs typeface="Calibri"/>
              </a:rPr>
              <a:t> </a:t>
            </a:r>
            <a:r>
              <a:rPr lang="en-US" sz="1412" dirty="0">
                <a:solidFill>
                  <a:srgbClr val="101010"/>
                </a:solidFill>
                <a:latin typeface="Calibri"/>
                <a:cs typeface="Calibri"/>
              </a:rPr>
              <a:t>to</a:t>
            </a:r>
            <a:r>
              <a:rPr lang="en-US" sz="1412" spc="-13" dirty="0">
                <a:solidFill>
                  <a:srgbClr val="101010"/>
                </a:solidFill>
                <a:latin typeface="Calibri"/>
                <a:cs typeface="Calibri"/>
              </a:rPr>
              <a:t> </a:t>
            </a:r>
            <a:r>
              <a:rPr lang="en-US" sz="1412" spc="-9" dirty="0">
                <a:solidFill>
                  <a:srgbClr val="101010"/>
                </a:solidFill>
                <a:latin typeface="Calibri"/>
                <a:cs typeface="Calibri"/>
              </a:rPr>
              <a:t>counter </a:t>
            </a:r>
            <a:r>
              <a:rPr lang="en-US" sz="1412" dirty="0">
                <a:solidFill>
                  <a:srgbClr val="101010"/>
                </a:solidFill>
                <a:latin typeface="Calibri"/>
                <a:cs typeface="Calibri"/>
              </a:rPr>
              <a:t>threats,</a:t>
            </a:r>
            <a:r>
              <a:rPr lang="en-US" sz="1412" spc="-22" dirty="0">
                <a:solidFill>
                  <a:srgbClr val="101010"/>
                </a:solidFill>
                <a:latin typeface="Calibri"/>
                <a:cs typeface="Calibri"/>
              </a:rPr>
              <a:t> </a:t>
            </a:r>
            <a:r>
              <a:rPr lang="en-US" sz="1412" dirty="0">
                <a:solidFill>
                  <a:srgbClr val="101010"/>
                </a:solidFill>
                <a:latin typeface="Calibri"/>
                <a:cs typeface="Calibri"/>
              </a:rPr>
              <a:t>and</a:t>
            </a:r>
            <a:r>
              <a:rPr lang="en-US" sz="1412" spc="-35" dirty="0">
                <a:solidFill>
                  <a:srgbClr val="101010"/>
                </a:solidFill>
                <a:latin typeface="Calibri"/>
                <a:cs typeface="Calibri"/>
              </a:rPr>
              <a:t> </a:t>
            </a:r>
            <a:r>
              <a:rPr lang="en-US" sz="1412" spc="-9" dirty="0">
                <a:solidFill>
                  <a:srgbClr val="101010"/>
                </a:solidFill>
                <a:latin typeface="Calibri"/>
                <a:cs typeface="Calibri"/>
              </a:rPr>
              <a:t>effectively</a:t>
            </a:r>
            <a:r>
              <a:rPr lang="en-US" sz="1412" spc="-31" dirty="0">
                <a:solidFill>
                  <a:srgbClr val="101010"/>
                </a:solidFill>
                <a:latin typeface="Calibri"/>
                <a:cs typeface="Calibri"/>
              </a:rPr>
              <a:t> </a:t>
            </a:r>
            <a:r>
              <a:rPr lang="en-US" sz="1412" dirty="0">
                <a:solidFill>
                  <a:srgbClr val="101010"/>
                </a:solidFill>
                <a:latin typeface="Calibri"/>
                <a:cs typeface="Calibri"/>
              </a:rPr>
              <a:t>pursue</a:t>
            </a:r>
            <a:r>
              <a:rPr lang="en-US" sz="1412" spc="-22" dirty="0">
                <a:solidFill>
                  <a:srgbClr val="101010"/>
                </a:solidFill>
                <a:latin typeface="Calibri"/>
                <a:cs typeface="Calibri"/>
              </a:rPr>
              <a:t> </a:t>
            </a:r>
            <a:r>
              <a:rPr lang="en-US" sz="1412" dirty="0">
                <a:solidFill>
                  <a:srgbClr val="101010"/>
                </a:solidFill>
                <a:latin typeface="Calibri"/>
                <a:cs typeface="Calibri"/>
              </a:rPr>
              <a:t>their</a:t>
            </a:r>
            <a:r>
              <a:rPr lang="en-US" sz="1412" spc="-26" dirty="0">
                <a:solidFill>
                  <a:srgbClr val="101010"/>
                </a:solidFill>
                <a:latin typeface="Calibri"/>
                <a:cs typeface="Calibri"/>
              </a:rPr>
              <a:t> </a:t>
            </a:r>
            <a:r>
              <a:rPr lang="en-US" sz="1412" spc="-9" dirty="0">
                <a:solidFill>
                  <a:srgbClr val="101010"/>
                </a:solidFill>
                <a:latin typeface="Calibri"/>
                <a:cs typeface="Calibri"/>
              </a:rPr>
              <a:t>objectives.</a:t>
            </a:r>
            <a:endParaRPr lang="en-US" sz="1412" dirty="0">
              <a:latin typeface="Calibri"/>
              <a:cs typeface="Calibri"/>
            </a:endParaRPr>
          </a:p>
          <a:p>
            <a:pPr marL="174261" marR="4483" indent="0">
              <a:lnSpc>
                <a:spcPct val="100000"/>
              </a:lnSpc>
              <a:spcBef>
                <a:spcPts val="401"/>
              </a:spcBef>
              <a:buNone/>
              <a:tabLst>
                <a:tab pos="578254" algn="l"/>
                <a:tab pos="578815" algn="l"/>
              </a:tabLst>
            </a:pPr>
            <a:r>
              <a:rPr lang="en-US" sz="1677" spc="-9" dirty="0">
                <a:solidFill>
                  <a:srgbClr val="101010"/>
                </a:solidFill>
                <a:latin typeface="Calibri"/>
                <a:cs typeface="Calibri"/>
              </a:rPr>
              <a:t>Organization</a:t>
            </a:r>
            <a:r>
              <a:rPr lang="en-US" sz="1677" spc="-18" dirty="0">
                <a:solidFill>
                  <a:srgbClr val="101010"/>
                </a:solidFill>
                <a:latin typeface="Calibri"/>
                <a:cs typeface="Calibri"/>
              </a:rPr>
              <a:t> </a:t>
            </a:r>
            <a:r>
              <a:rPr lang="en-US" sz="1677" dirty="0">
                <a:solidFill>
                  <a:srgbClr val="101010"/>
                </a:solidFill>
                <a:latin typeface="Calibri"/>
                <a:cs typeface="Calibri"/>
              </a:rPr>
              <a:t>identifies</a:t>
            </a:r>
            <a:r>
              <a:rPr lang="en-US" sz="1677" spc="-31" dirty="0">
                <a:solidFill>
                  <a:srgbClr val="101010"/>
                </a:solidFill>
                <a:latin typeface="Calibri"/>
                <a:cs typeface="Calibri"/>
              </a:rPr>
              <a:t> </a:t>
            </a:r>
            <a:r>
              <a:rPr lang="en-US" sz="1677" dirty="0">
                <a:solidFill>
                  <a:srgbClr val="101010"/>
                </a:solidFill>
                <a:latin typeface="Calibri"/>
                <a:cs typeface="Calibri"/>
              </a:rPr>
              <a:t>objectives</a:t>
            </a:r>
            <a:r>
              <a:rPr lang="en-US" sz="1677" spc="-26" dirty="0">
                <a:solidFill>
                  <a:srgbClr val="101010"/>
                </a:solidFill>
                <a:latin typeface="Calibri"/>
                <a:cs typeface="Calibri"/>
              </a:rPr>
              <a:t> </a:t>
            </a:r>
            <a:r>
              <a:rPr lang="en-US" sz="1677" dirty="0">
                <a:solidFill>
                  <a:srgbClr val="101010"/>
                </a:solidFill>
                <a:latin typeface="Calibri"/>
                <a:cs typeface="Calibri"/>
              </a:rPr>
              <a:t>with</a:t>
            </a:r>
            <a:r>
              <a:rPr lang="en-US" sz="1677" spc="-13" dirty="0">
                <a:solidFill>
                  <a:srgbClr val="101010"/>
                </a:solidFill>
                <a:latin typeface="Calibri"/>
                <a:cs typeface="Calibri"/>
              </a:rPr>
              <a:t> </a:t>
            </a:r>
            <a:r>
              <a:rPr lang="en-US" sz="1677" dirty="0">
                <a:solidFill>
                  <a:srgbClr val="101010"/>
                </a:solidFill>
                <a:latin typeface="Calibri"/>
                <a:cs typeface="Calibri"/>
              </a:rPr>
              <a:t>sufficient</a:t>
            </a:r>
            <a:r>
              <a:rPr lang="en-US" sz="1677" spc="-31" dirty="0">
                <a:solidFill>
                  <a:srgbClr val="101010"/>
                </a:solidFill>
                <a:latin typeface="Calibri"/>
                <a:cs typeface="Calibri"/>
              </a:rPr>
              <a:t> </a:t>
            </a:r>
            <a:r>
              <a:rPr lang="en-US" sz="1677" dirty="0">
                <a:solidFill>
                  <a:srgbClr val="101010"/>
                </a:solidFill>
                <a:latin typeface="Calibri"/>
                <a:cs typeface="Calibri"/>
              </a:rPr>
              <a:t>clarity</a:t>
            </a:r>
            <a:r>
              <a:rPr lang="en-US" sz="1677" spc="-22" dirty="0">
                <a:solidFill>
                  <a:srgbClr val="101010"/>
                </a:solidFill>
                <a:latin typeface="Calibri"/>
                <a:cs typeface="Calibri"/>
              </a:rPr>
              <a:t> </a:t>
            </a:r>
            <a:r>
              <a:rPr lang="en-US" sz="1677" dirty="0">
                <a:solidFill>
                  <a:srgbClr val="101010"/>
                </a:solidFill>
                <a:latin typeface="Calibri"/>
                <a:cs typeface="Calibri"/>
              </a:rPr>
              <a:t>to</a:t>
            </a:r>
            <a:r>
              <a:rPr lang="en-US" sz="1677" spc="-18" dirty="0">
                <a:solidFill>
                  <a:srgbClr val="101010"/>
                </a:solidFill>
                <a:latin typeface="Calibri"/>
                <a:cs typeface="Calibri"/>
              </a:rPr>
              <a:t> </a:t>
            </a:r>
            <a:r>
              <a:rPr lang="en-US" sz="1677" dirty="0">
                <a:solidFill>
                  <a:srgbClr val="101010"/>
                </a:solidFill>
                <a:latin typeface="Calibri"/>
                <a:cs typeface="Calibri"/>
              </a:rPr>
              <a:t>enable</a:t>
            </a:r>
            <a:r>
              <a:rPr lang="en-US" sz="1677" spc="-26" dirty="0">
                <a:solidFill>
                  <a:srgbClr val="101010"/>
                </a:solidFill>
                <a:latin typeface="Calibri"/>
                <a:cs typeface="Calibri"/>
              </a:rPr>
              <a:t> </a:t>
            </a:r>
            <a:r>
              <a:rPr lang="en-US" sz="1677" spc="-9" dirty="0">
                <a:solidFill>
                  <a:srgbClr val="101010"/>
                </a:solidFill>
                <a:latin typeface="Calibri"/>
                <a:cs typeface="Calibri"/>
              </a:rPr>
              <a:t>identification </a:t>
            </a:r>
            <a:r>
              <a:rPr lang="en-US" sz="1677" dirty="0">
                <a:solidFill>
                  <a:srgbClr val="101010"/>
                </a:solidFill>
                <a:latin typeface="Calibri"/>
                <a:cs typeface="Calibri"/>
              </a:rPr>
              <a:t>and</a:t>
            </a:r>
            <a:r>
              <a:rPr lang="en-US" sz="1677" spc="-35" dirty="0">
                <a:solidFill>
                  <a:srgbClr val="101010"/>
                </a:solidFill>
                <a:latin typeface="Calibri"/>
                <a:cs typeface="Calibri"/>
              </a:rPr>
              <a:t> </a:t>
            </a:r>
            <a:r>
              <a:rPr lang="en-US" sz="1677" dirty="0">
                <a:solidFill>
                  <a:srgbClr val="101010"/>
                </a:solidFill>
                <a:latin typeface="Calibri"/>
                <a:cs typeface="Calibri"/>
              </a:rPr>
              <a:t>assessment</a:t>
            </a:r>
            <a:r>
              <a:rPr lang="en-US" sz="1677" spc="-40" dirty="0">
                <a:solidFill>
                  <a:srgbClr val="101010"/>
                </a:solidFill>
                <a:latin typeface="Calibri"/>
                <a:cs typeface="Calibri"/>
              </a:rPr>
              <a:t> </a:t>
            </a:r>
            <a:r>
              <a:rPr lang="en-US" sz="1677" dirty="0">
                <a:solidFill>
                  <a:srgbClr val="101010"/>
                </a:solidFill>
                <a:latin typeface="Calibri"/>
                <a:cs typeface="Calibri"/>
              </a:rPr>
              <a:t>of</a:t>
            </a:r>
            <a:r>
              <a:rPr lang="en-US" sz="1677" spc="-35" dirty="0">
                <a:solidFill>
                  <a:srgbClr val="101010"/>
                </a:solidFill>
                <a:latin typeface="Calibri"/>
                <a:cs typeface="Calibri"/>
              </a:rPr>
              <a:t> </a:t>
            </a:r>
            <a:r>
              <a:rPr lang="en-US" sz="1677" dirty="0">
                <a:solidFill>
                  <a:srgbClr val="101010"/>
                </a:solidFill>
                <a:latin typeface="Calibri"/>
                <a:cs typeface="Calibri"/>
              </a:rPr>
              <a:t>risks</a:t>
            </a:r>
            <a:r>
              <a:rPr lang="en-US" sz="1677" spc="-44" dirty="0">
                <a:solidFill>
                  <a:srgbClr val="101010"/>
                </a:solidFill>
                <a:latin typeface="Calibri"/>
                <a:cs typeface="Calibri"/>
              </a:rPr>
              <a:t> </a:t>
            </a:r>
            <a:r>
              <a:rPr lang="en-US" sz="1677" dirty="0">
                <a:solidFill>
                  <a:srgbClr val="101010"/>
                </a:solidFill>
                <a:latin typeface="Calibri"/>
                <a:cs typeface="Calibri"/>
              </a:rPr>
              <a:t>relating</a:t>
            </a:r>
            <a:r>
              <a:rPr lang="en-US" sz="1677" spc="-26" dirty="0">
                <a:solidFill>
                  <a:srgbClr val="101010"/>
                </a:solidFill>
                <a:latin typeface="Calibri"/>
                <a:cs typeface="Calibri"/>
              </a:rPr>
              <a:t> </a:t>
            </a:r>
            <a:r>
              <a:rPr lang="en-US" sz="1677" dirty="0">
                <a:solidFill>
                  <a:srgbClr val="101010"/>
                </a:solidFill>
                <a:latin typeface="Calibri"/>
                <a:cs typeface="Calibri"/>
              </a:rPr>
              <a:t>to</a:t>
            </a:r>
            <a:r>
              <a:rPr lang="en-US" sz="1677" spc="-26" dirty="0">
                <a:solidFill>
                  <a:srgbClr val="101010"/>
                </a:solidFill>
                <a:latin typeface="Calibri"/>
                <a:cs typeface="Calibri"/>
              </a:rPr>
              <a:t> </a:t>
            </a:r>
            <a:r>
              <a:rPr lang="en-US" sz="1677" spc="-9" dirty="0">
                <a:solidFill>
                  <a:srgbClr val="101010"/>
                </a:solidFill>
                <a:latin typeface="Calibri"/>
                <a:cs typeface="Calibri"/>
              </a:rPr>
              <a:t>objectives</a:t>
            </a:r>
            <a:endParaRPr lang="en-US" sz="1677" dirty="0">
              <a:latin typeface="Calibri"/>
              <a:cs typeface="Calibri"/>
            </a:endParaRPr>
          </a:p>
          <a:p>
            <a:pPr marL="953671" lvl="1" indent="-403993">
              <a:lnSpc>
                <a:spcPct val="100000"/>
              </a:lnSpc>
              <a:spcBef>
                <a:spcPts val="344"/>
              </a:spcBef>
              <a:buAutoNum type="arabicPeriod"/>
              <a:tabLst>
                <a:tab pos="953111" algn="l"/>
                <a:tab pos="954232" algn="l"/>
              </a:tabLst>
            </a:pPr>
            <a:r>
              <a:rPr lang="en-US" sz="1324" spc="-9" dirty="0">
                <a:solidFill>
                  <a:srgbClr val="101010"/>
                </a:solidFill>
                <a:latin typeface="Calibri"/>
                <a:cs typeface="Calibri"/>
              </a:rPr>
              <a:t>Operations</a:t>
            </a:r>
            <a:r>
              <a:rPr lang="en-US" sz="1324" spc="13"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Management</a:t>
            </a:r>
            <a:r>
              <a:rPr lang="en-US" sz="1324" spc="-40" dirty="0">
                <a:solidFill>
                  <a:srgbClr val="101010"/>
                </a:solidFill>
                <a:latin typeface="Calibri"/>
                <a:cs typeface="Calibri"/>
              </a:rPr>
              <a:t> </a:t>
            </a:r>
            <a:r>
              <a:rPr lang="en-US" sz="1324" spc="-9" dirty="0">
                <a:solidFill>
                  <a:srgbClr val="101010"/>
                </a:solidFill>
                <a:latin typeface="Calibri"/>
                <a:cs typeface="Calibri"/>
              </a:rPr>
              <a:t>choices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Risk</a:t>
            </a:r>
            <a:r>
              <a:rPr lang="en-US" sz="1324" spc="4" dirty="0">
                <a:solidFill>
                  <a:srgbClr val="101010"/>
                </a:solidFill>
                <a:latin typeface="Calibri"/>
                <a:cs typeface="Calibri"/>
              </a:rPr>
              <a:t> </a:t>
            </a:r>
            <a:r>
              <a:rPr lang="en-US" sz="1324" spc="-9" dirty="0">
                <a:solidFill>
                  <a:srgbClr val="101010"/>
                </a:solidFill>
                <a:latin typeface="Calibri"/>
                <a:cs typeface="Calibri"/>
              </a:rPr>
              <a:t>tolerance</a:t>
            </a:r>
            <a:endParaRPr lang="en-US" sz="1324" dirty="0">
              <a:latin typeface="Calibri"/>
              <a:cs typeface="Calibri"/>
            </a:endParaRPr>
          </a:p>
          <a:p>
            <a:pPr marL="1750451" lvl="2" indent="-403993">
              <a:lnSpc>
                <a:spcPct val="100000"/>
              </a:lnSpc>
              <a:spcBef>
                <a:spcPts val="317"/>
              </a:spcBef>
              <a:buAutoNum type="arabicPeriod"/>
              <a:tabLst>
                <a:tab pos="1749892" algn="l"/>
                <a:tab pos="1751013" algn="l"/>
              </a:tabLst>
            </a:pPr>
            <a:r>
              <a:rPr lang="en-US" sz="1324" spc="-9" dirty="0">
                <a:solidFill>
                  <a:srgbClr val="101010"/>
                </a:solidFill>
                <a:latin typeface="Calibri"/>
                <a:cs typeface="Calibri"/>
              </a:rPr>
              <a:t>Operations</a:t>
            </a:r>
            <a:r>
              <a:rPr lang="en-US" sz="1324" spc="-31"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Financial</a:t>
            </a:r>
            <a:r>
              <a:rPr lang="en-US" sz="1324" spc="-13" dirty="0">
                <a:solidFill>
                  <a:srgbClr val="101010"/>
                </a:solidFill>
                <a:latin typeface="Calibri"/>
                <a:cs typeface="Calibri"/>
              </a:rPr>
              <a:t> </a:t>
            </a:r>
            <a:r>
              <a:rPr lang="en-US" sz="1324" dirty="0">
                <a:solidFill>
                  <a:srgbClr val="101010"/>
                </a:solidFill>
                <a:latin typeface="Calibri"/>
                <a:cs typeface="Calibri"/>
              </a:rPr>
              <a:t>performance</a:t>
            </a:r>
            <a:r>
              <a:rPr lang="en-US" sz="1324" spc="-13" dirty="0">
                <a:solidFill>
                  <a:srgbClr val="101010"/>
                </a:solidFill>
                <a:latin typeface="Calibri"/>
                <a:cs typeface="Calibri"/>
              </a:rPr>
              <a:t> </a:t>
            </a:r>
            <a:r>
              <a:rPr lang="en-US" sz="1324" spc="-9" dirty="0">
                <a:solidFill>
                  <a:srgbClr val="101010"/>
                </a:solidFill>
                <a:latin typeface="Calibri"/>
                <a:cs typeface="Calibri"/>
              </a:rPr>
              <a:t>goals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Basis</a:t>
            </a:r>
            <a:r>
              <a:rPr lang="en-US" sz="1324" spc="-35" dirty="0">
                <a:solidFill>
                  <a:srgbClr val="101010"/>
                </a:solidFill>
                <a:latin typeface="Calibri"/>
                <a:cs typeface="Calibri"/>
              </a:rPr>
              <a:t> </a:t>
            </a:r>
            <a:r>
              <a:rPr lang="en-US" sz="1324" dirty="0">
                <a:solidFill>
                  <a:srgbClr val="101010"/>
                </a:solidFill>
                <a:latin typeface="Calibri"/>
                <a:cs typeface="Calibri"/>
              </a:rPr>
              <a:t>for</a:t>
            </a:r>
            <a:r>
              <a:rPr lang="en-US" sz="1324" spc="-31" dirty="0">
                <a:solidFill>
                  <a:srgbClr val="101010"/>
                </a:solidFill>
                <a:latin typeface="Calibri"/>
                <a:cs typeface="Calibri"/>
              </a:rPr>
              <a:t> </a:t>
            </a:r>
            <a:r>
              <a:rPr lang="en-US" sz="1324" dirty="0">
                <a:solidFill>
                  <a:srgbClr val="101010"/>
                </a:solidFill>
                <a:latin typeface="Calibri"/>
                <a:cs typeface="Calibri"/>
              </a:rPr>
              <a:t>committing</a:t>
            </a:r>
            <a:r>
              <a:rPr lang="en-US" sz="1324" spc="-22" dirty="0">
                <a:solidFill>
                  <a:srgbClr val="101010"/>
                </a:solidFill>
                <a:latin typeface="Calibri"/>
                <a:cs typeface="Calibri"/>
              </a:rPr>
              <a:t> </a:t>
            </a:r>
            <a:r>
              <a:rPr lang="en-US" sz="1324" spc="-9" dirty="0">
                <a:solidFill>
                  <a:srgbClr val="101010"/>
                </a:solidFill>
                <a:latin typeface="Calibri"/>
                <a:cs typeface="Calibri"/>
              </a:rPr>
              <a:t>resources</a:t>
            </a:r>
            <a:endParaRPr lang="en-US" sz="1324" dirty="0">
              <a:latin typeface="Calibri"/>
              <a:cs typeface="Calibri"/>
            </a:endParaRPr>
          </a:p>
          <a:p>
            <a:pPr marL="953671" lvl="1" indent="-403993">
              <a:lnSpc>
                <a:spcPct val="100000"/>
              </a:lnSpc>
              <a:spcBef>
                <a:spcPts val="317"/>
              </a:spcBef>
              <a:buAutoNum type="arabicPeriod"/>
              <a:tabLst>
                <a:tab pos="953671" algn="l"/>
                <a:tab pos="954232" algn="l"/>
              </a:tabLst>
            </a:pPr>
            <a:r>
              <a:rPr lang="en-US" sz="1324" dirty="0">
                <a:solidFill>
                  <a:srgbClr val="101010"/>
                </a:solidFill>
                <a:latin typeface="Calibri"/>
                <a:cs typeface="Calibri"/>
              </a:rPr>
              <a:t>External</a:t>
            </a:r>
            <a:r>
              <a:rPr lang="en-US" sz="1324" spc="-26" dirty="0">
                <a:solidFill>
                  <a:srgbClr val="101010"/>
                </a:solidFill>
                <a:latin typeface="Calibri"/>
                <a:cs typeface="Calibri"/>
              </a:rPr>
              <a:t> </a:t>
            </a:r>
            <a:r>
              <a:rPr lang="en-US" sz="1324" dirty="0">
                <a:solidFill>
                  <a:srgbClr val="101010"/>
                </a:solidFill>
                <a:latin typeface="Calibri"/>
                <a:cs typeface="Calibri"/>
              </a:rPr>
              <a:t>financial</a:t>
            </a:r>
            <a:r>
              <a:rPr lang="en-US" sz="1324" spc="-18"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Non‐financial</a:t>
            </a:r>
            <a:r>
              <a:rPr lang="en-US" sz="1324" spc="-26" dirty="0">
                <a:solidFill>
                  <a:srgbClr val="101010"/>
                </a:solidFill>
                <a:latin typeface="Calibri"/>
                <a:cs typeface="Calibri"/>
              </a:rPr>
              <a:t> </a:t>
            </a:r>
            <a:r>
              <a:rPr lang="en-US" sz="1324" dirty="0">
                <a:solidFill>
                  <a:srgbClr val="101010"/>
                </a:solidFill>
                <a:latin typeface="Calibri"/>
                <a:cs typeface="Calibri"/>
              </a:rPr>
              <a:t>reporting</a:t>
            </a:r>
            <a:r>
              <a:rPr lang="en-US" sz="1324" spc="-22"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2" indent="-403993">
              <a:lnSpc>
                <a:spcPct val="100000"/>
              </a:lnSpc>
              <a:spcBef>
                <a:spcPts val="317"/>
              </a:spcBef>
              <a:buAutoNum type="arabicPeriod"/>
              <a:tabLst>
                <a:tab pos="1749892" algn="l"/>
                <a:tab pos="1751013" algn="l"/>
              </a:tabLst>
            </a:pPr>
            <a:r>
              <a:rPr lang="en-US" sz="1324" dirty="0">
                <a:solidFill>
                  <a:srgbClr val="101010"/>
                </a:solidFill>
                <a:latin typeface="Calibri"/>
                <a:cs typeface="Calibri"/>
              </a:rPr>
              <a:t>Complies</a:t>
            </a:r>
            <a:r>
              <a:rPr lang="en-US" sz="1324" spc="-26" dirty="0">
                <a:solidFill>
                  <a:srgbClr val="101010"/>
                </a:solidFill>
                <a:latin typeface="Calibri"/>
                <a:cs typeface="Calibri"/>
              </a:rPr>
              <a:t> </a:t>
            </a:r>
            <a:r>
              <a:rPr lang="en-US" sz="1324" dirty="0">
                <a:solidFill>
                  <a:srgbClr val="101010"/>
                </a:solidFill>
                <a:latin typeface="Calibri"/>
                <a:cs typeface="Calibri"/>
              </a:rPr>
              <a:t>with</a:t>
            </a:r>
            <a:r>
              <a:rPr lang="en-US" sz="1324" spc="-40" dirty="0">
                <a:solidFill>
                  <a:srgbClr val="101010"/>
                </a:solidFill>
                <a:latin typeface="Calibri"/>
                <a:cs typeface="Calibri"/>
              </a:rPr>
              <a:t> </a:t>
            </a:r>
            <a:r>
              <a:rPr lang="en-US" sz="1324" dirty="0">
                <a:solidFill>
                  <a:srgbClr val="101010"/>
                </a:solidFill>
                <a:latin typeface="Calibri"/>
                <a:cs typeface="Calibri"/>
              </a:rPr>
              <a:t>applicable</a:t>
            </a:r>
            <a:r>
              <a:rPr lang="en-US" sz="1324" spc="-13" dirty="0">
                <a:solidFill>
                  <a:srgbClr val="101010"/>
                </a:solidFill>
                <a:latin typeface="Calibri"/>
                <a:cs typeface="Calibri"/>
              </a:rPr>
              <a:t> </a:t>
            </a:r>
            <a:r>
              <a:rPr lang="en-US" sz="1324" dirty="0">
                <a:solidFill>
                  <a:srgbClr val="101010"/>
                </a:solidFill>
                <a:latin typeface="Calibri"/>
                <a:cs typeface="Calibri"/>
              </a:rPr>
              <a:t>accounting</a:t>
            </a:r>
            <a:r>
              <a:rPr lang="en-US" sz="1324" spc="-40" dirty="0">
                <a:solidFill>
                  <a:srgbClr val="101010"/>
                </a:solidFill>
                <a:latin typeface="Calibri"/>
                <a:cs typeface="Calibri"/>
              </a:rPr>
              <a:t> </a:t>
            </a:r>
            <a:r>
              <a:rPr lang="en-US" sz="1324" spc="-9" dirty="0">
                <a:solidFill>
                  <a:srgbClr val="101010"/>
                </a:solidFill>
                <a:latin typeface="Calibri"/>
                <a:cs typeface="Calibri"/>
              </a:rPr>
              <a:t>standards</a:t>
            </a:r>
            <a:endParaRPr lang="en-US" sz="1324" dirty="0">
              <a:latin typeface="Calibri"/>
              <a:cs typeface="Calibri"/>
            </a:endParaRPr>
          </a:p>
          <a:p>
            <a:pPr marL="1749892" lvl="2" indent="-403433">
              <a:lnSpc>
                <a:spcPct val="100000"/>
              </a:lnSpc>
              <a:spcBef>
                <a:spcPts val="317"/>
              </a:spcBef>
              <a:buAutoNum type="arabicPeriod"/>
              <a:tabLst>
                <a:tab pos="1749892" algn="l"/>
                <a:tab pos="1750451" algn="l"/>
              </a:tabLst>
            </a:pPr>
            <a:r>
              <a:rPr lang="en-US" sz="1324" dirty="0">
                <a:solidFill>
                  <a:srgbClr val="101010"/>
                </a:solidFill>
                <a:latin typeface="Calibri"/>
                <a:cs typeface="Calibri"/>
              </a:rPr>
              <a:t>Reliable,</a:t>
            </a:r>
            <a:r>
              <a:rPr lang="en-US" sz="1324" spc="-13" dirty="0">
                <a:solidFill>
                  <a:srgbClr val="101010"/>
                </a:solidFill>
                <a:latin typeface="Calibri"/>
                <a:cs typeface="Calibri"/>
              </a:rPr>
              <a:t> </a:t>
            </a:r>
            <a:r>
              <a:rPr lang="en-US" sz="1324" dirty="0">
                <a:solidFill>
                  <a:srgbClr val="101010"/>
                </a:solidFill>
                <a:latin typeface="Calibri"/>
                <a:cs typeface="Calibri"/>
              </a:rPr>
              <a:t>timeliness</a:t>
            </a:r>
            <a:r>
              <a:rPr lang="en-US" sz="1324" spc="-13" dirty="0">
                <a:solidFill>
                  <a:srgbClr val="101010"/>
                </a:solidFill>
                <a:latin typeface="Calibri"/>
                <a:cs typeface="Calibri"/>
              </a:rPr>
              <a:t> </a:t>
            </a:r>
            <a:r>
              <a:rPr lang="en-US" sz="1324" dirty="0">
                <a:solidFill>
                  <a:srgbClr val="101010"/>
                </a:solidFill>
                <a:latin typeface="Calibri"/>
                <a:cs typeface="Calibri"/>
              </a:rPr>
              <a:t>and</a:t>
            </a:r>
            <a:r>
              <a:rPr lang="en-US" sz="1324" spc="-40" dirty="0">
                <a:solidFill>
                  <a:srgbClr val="101010"/>
                </a:solidFill>
                <a:latin typeface="Calibri"/>
                <a:cs typeface="Calibri"/>
              </a:rPr>
              <a:t> </a:t>
            </a:r>
            <a:r>
              <a:rPr lang="en-US" sz="1324" spc="-9" dirty="0">
                <a:solidFill>
                  <a:srgbClr val="101010"/>
                </a:solidFill>
                <a:latin typeface="Calibri"/>
                <a:cs typeface="Calibri"/>
              </a:rPr>
              <a:t>transparency</a:t>
            </a:r>
            <a:endParaRPr lang="en-US" sz="1324" dirty="0">
              <a:latin typeface="Calibri"/>
              <a:cs typeface="Calibri"/>
            </a:endParaRPr>
          </a:p>
          <a:p>
            <a:pPr marL="953671" lvl="2" indent="-403993">
              <a:lnSpc>
                <a:spcPct val="100000"/>
              </a:lnSpc>
              <a:spcBef>
                <a:spcPts val="317"/>
              </a:spcBef>
              <a:buAutoNum type="arabicPeriod"/>
              <a:tabLst>
                <a:tab pos="953671" algn="l"/>
                <a:tab pos="954232" algn="l"/>
              </a:tabLst>
            </a:pPr>
            <a:r>
              <a:rPr lang="en-US" sz="1324" dirty="0">
                <a:solidFill>
                  <a:srgbClr val="101010"/>
                </a:solidFill>
                <a:latin typeface="Calibri"/>
                <a:cs typeface="Calibri"/>
              </a:rPr>
              <a:t>Internal</a:t>
            </a:r>
            <a:r>
              <a:rPr lang="en-US" sz="1324" spc="-44" dirty="0">
                <a:solidFill>
                  <a:srgbClr val="101010"/>
                </a:solidFill>
                <a:latin typeface="Calibri"/>
                <a:cs typeface="Calibri"/>
              </a:rPr>
              <a:t> </a:t>
            </a:r>
            <a:r>
              <a:rPr lang="en-US" sz="1324" dirty="0">
                <a:solidFill>
                  <a:srgbClr val="101010"/>
                </a:solidFill>
                <a:latin typeface="Calibri"/>
                <a:cs typeface="Calibri"/>
              </a:rPr>
              <a:t>reporting</a:t>
            </a:r>
            <a:r>
              <a:rPr lang="en-US" sz="1324" spc="-31"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marR="611874" lvl="3"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Designed</a:t>
            </a:r>
            <a:r>
              <a:rPr lang="en-US" sz="1324" spc="-31" dirty="0">
                <a:solidFill>
                  <a:srgbClr val="101010"/>
                </a:solidFill>
                <a:latin typeface="Calibri"/>
                <a:cs typeface="Calibri"/>
              </a:rPr>
              <a:t> </a:t>
            </a:r>
            <a:r>
              <a:rPr lang="en-US" sz="1324" dirty="0">
                <a:solidFill>
                  <a:srgbClr val="101010"/>
                </a:solidFill>
                <a:latin typeface="Calibri"/>
                <a:cs typeface="Calibri"/>
              </a:rPr>
              <a:t>to</a:t>
            </a:r>
            <a:r>
              <a:rPr lang="en-US" sz="1324" spc="-44" dirty="0">
                <a:solidFill>
                  <a:srgbClr val="101010"/>
                </a:solidFill>
                <a:latin typeface="Calibri"/>
                <a:cs typeface="Calibri"/>
              </a:rPr>
              <a:t> </a:t>
            </a:r>
            <a:r>
              <a:rPr lang="en-US" sz="1324" dirty="0">
                <a:solidFill>
                  <a:srgbClr val="101010"/>
                </a:solidFill>
                <a:latin typeface="Calibri"/>
                <a:cs typeface="Calibri"/>
              </a:rPr>
              <a:t>provide</a:t>
            </a:r>
            <a:r>
              <a:rPr lang="en-US" sz="1324" spc="-18" dirty="0">
                <a:solidFill>
                  <a:srgbClr val="101010"/>
                </a:solidFill>
                <a:latin typeface="Calibri"/>
                <a:cs typeface="Calibri"/>
              </a:rPr>
              <a:t> </a:t>
            </a:r>
            <a:r>
              <a:rPr lang="en-US" sz="1324" dirty="0">
                <a:solidFill>
                  <a:srgbClr val="101010"/>
                </a:solidFill>
                <a:latin typeface="Calibri"/>
                <a:cs typeface="Calibri"/>
              </a:rPr>
              <a:t>management</a:t>
            </a:r>
            <a:r>
              <a:rPr lang="en-US" sz="1324" spc="-44" dirty="0">
                <a:solidFill>
                  <a:srgbClr val="101010"/>
                </a:solidFill>
                <a:latin typeface="Calibri"/>
                <a:cs typeface="Calibri"/>
              </a:rPr>
              <a:t> </a:t>
            </a:r>
            <a:r>
              <a:rPr lang="en-US" sz="1324" dirty="0">
                <a:solidFill>
                  <a:srgbClr val="101010"/>
                </a:solidFill>
                <a:latin typeface="Calibri"/>
                <a:cs typeface="Calibri"/>
              </a:rPr>
              <a:t>the</a:t>
            </a:r>
            <a:r>
              <a:rPr lang="en-US" sz="1324" spc="-31" dirty="0">
                <a:solidFill>
                  <a:srgbClr val="101010"/>
                </a:solidFill>
                <a:latin typeface="Calibri"/>
                <a:cs typeface="Calibri"/>
              </a:rPr>
              <a:t> </a:t>
            </a:r>
            <a:r>
              <a:rPr lang="en-US" sz="1324" dirty="0">
                <a:solidFill>
                  <a:srgbClr val="101010"/>
                </a:solidFill>
                <a:latin typeface="Calibri"/>
                <a:cs typeface="Calibri"/>
              </a:rPr>
              <a:t>information</a:t>
            </a:r>
            <a:r>
              <a:rPr lang="en-US" sz="1324" spc="-26" dirty="0">
                <a:solidFill>
                  <a:srgbClr val="101010"/>
                </a:solidFill>
                <a:latin typeface="Calibri"/>
                <a:cs typeface="Calibri"/>
              </a:rPr>
              <a:t> </a:t>
            </a:r>
            <a:r>
              <a:rPr lang="en-US" sz="1324" dirty="0">
                <a:solidFill>
                  <a:srgbClr val="101010"/>
                </a:solidFill>
                <a:latin typeface="Calibri"/>
                <a:cs typeface="Calibri"/>
              </a:rPr>
              <a:t>needed</a:t>
            </a:r>
            <a:r>
              <a:rPr lang="en-US" sz="1324" spc="-13" dirty="0">
                <a:solidFill>
                  <a:srgbClr val="101010"/>
                </a:solidFill>
                <a:latin typeface="Calibri"/>
                <a:cs typeface="Calibri"/>
              </a:rPr>
              <a:t> </a:t>
            </a:r>
            <a:r>
              <a:rPr lang="en-US" sz="1324" dirty="0">
                <a:solidFill>
                  <a:srgbClr val="101010"/>
                </a:solidFill>
                <a:latin typeface="Calibri"/>
                <a:cs typeface="Calibri"/>
              </a:rPr>
              <a:t>to</a:t>
            </a:r>
            <a:r>
              <a:rPr lang="en-US" sz="1324" spc="-40" dirty="0">
                <a:solidFill>
                  <a:srgbClr val="101010"/>
                </a:solidFill>
                <a:latin typeface="Calibri"/>
                <a:cs typeface="Calibri"/>
              </a:rPr>
              <a:t> </a:t>
            </a:r>
            <a:r>
              <a:rPr lang="en-US" sz="1324" dirty="0">
                <a:solidFill>
                  <a:srgbClr val="101010"/>
                </a:solidFill>
                <a:latin typeface="Calibri"/>
                <a:cs typeface="Calibri"/>
              </a:rPr>
              <a:t>manage</a:t>
            </a:r>
            <a:r>
              <a:rPr lang="en-US" sz="1324" spc="-40" dirty="0">
                <a:solidFill>
                  <a:srgbClr val="101010"/>
                </a:solidFill>
                <a:latin typeface="Calibri"/>
                <a:cs typeface="Calibri"/>
              </a:rPr>
              <a:t> </a:t>
            </a:r>
            <a:r>
              <a:rPr lang="en-US" sz="1324" spc="-22" dirty="0">
                <a:solidFill>
                  <a:srgbClr val="101010"/>
                </a:solidFill>
                <a:latin typeface="Calibri"/>
                <a:cs typeface="Calibri"/>
              </a:rPr>
              <a:t>the </a:t>
            </a:r>
            <a:r>
              <a:rPr lang="en-US" sz="1324" spc="-9" dirty="0">
                <a:solidFill>
                  <a:srgbClr val="101010"/>
                </a:solidFill>
                <a:latin typeface="Calibri"/>
                <a:cs typeface="Calibri"/>
              </a:rPr>
              <a:t>organization</a:t>
            </a:r>
            <a:endParaRPr lang="en-US" sz="1324" dirty="0">
              <a:latin typeface="Calibri"/>
              <a:cs typeface="Calibri"/>
            </a:endParaRPr>
          </a:p>
          <a:p>
            <a:pPr marL="1749892" lvl="3" indent="-403433">
              <a:lnSpc>
                <a:spcPct val="100000"/>
              </a:lnSpc>
              <a:spcBef>
                <a:spcPts val="317"/>
              </a:spcBef>
              <a:buAutoNum type="arabicPeriod"/>
              <a:tabLst>
                <a:tab pos="1749892" algn="l"/>
                <a:tab pos="1750451" algn="l"/>
              </a:tabLst>
            </a:pPr>
            <a:r>
              <a:rPr lang="en-US" sz="1324" dirty="0">
                <a:solidFill>
                  <a:srgbClr val="101010"/>
                </a:solidFill>
                <a:latin typeface="Calibri"/>
                <a:cs typeface="Calibri"/>
              </a:rPr>
              <a:t>Unique</a:t>
            </a:r>
            <a:r>
              <a:rPr lang="en-US" sz="1324" spc="-4" dirty="0">
                <a:solidFill>
                  <a:srgbClr val="101010"/>
                </a:solidFill>
                <a:latin typeface="Calibri"/>
                <a:cs typeface="Calibri"/>
              </a:rPr>
              <a:t> </a:t>
            </a:r>
            <a:r>
              <a:rPr lang="en-US" sz="1324" dirty="0">
                <a:solidFill>
                  <a:srgbClr val="101010"/>
                </a:solidFill>
                <a:latin typeface="Calibri"/>
                <a:cs typeface="Calibri"/>
              </a:rPr>
              <a:t>to</a:t>
            </a:r>
            <a:r>
              <a:rPr lang="en-US" sz="1324" spc="-26" dirty="0">
                <a:solidFill>
                  <a:srgbClr val="101010"/>
                </a:solidFill>
                <a:latin typeface="Calibri"/>
                <a:cs typeface="Calibri"/>
              </a:rPr>
              <a:t> </a:t>
            </a:r>
            <a:r>
              <a:rPr lang="en-US" sz="1324" dirty="0">
                <a:solidFill>
                  <a:srgbClr val="101010"/>
                </a:solidFill>
                <a:latin typeface="Calibri"/>
                <a:cs typeface="Calibri"/>
              </a:rPr>
              <a:t>each</a:t>
            </a:r>
            <a:r>
              <a:rPr lang="en-US" sz="1324" spc="-13" dirty="0">
                <a:solidFill>
                  <a:srgbClr val="101010"/>
                </a:solidFill>
                <a:latin typeface="Calibri"/>
                <a:cs typeface="Calibri"/>
              </a:rPr>
              <a:t> </a:t>
            </a:r>
            <a:r>
              <a:rPr lang="en-US" sz="1324" spc="-9" dirty="0">
                <a:solidFill>
                  <a:srgbClr val="101010"/>
                </a:solidFill>
                <a:latin typeface="Calibri"/>
                <a:cs typeface="Calibri"/>
              </a:rPr>
              <a:t>organization</a:t>
            </a:r>
            <a:endParaRPr lang="en-US" sz="1324" dirty="0">
              <a:latin typeface="Calibri"/>
              <a:cs typeface="Calibri"/>
            </a:endParaRPr>
          </a:p>
          <a:p>
            <a:pPr marL="953671" indent="-403993">
              <a:lnSpc>
                <a:spcPct val="100000"/>
              </a:lnSpc>
              <a:spcBef>
                <a:spcPts val="317"/>
              </a:spcBef>
              <a:buAutoNum type="arabicPeriod" startAt="4"/>
              <a:tabLst>
                <a:tab pos="953671" algn="l"/>
                <a:tab pos="954232" algn="l"/>
              </a:tabLst>
            </a:pPr>
            <a:r>
              <a:rPr lang="en-US" sz="1324" dirty="0">
                <a:solidFill>
                  <a:srgbClr val="101010"/>
                </a:solidFill>
                <a:latin typeface="Calibri"/>
                <a:cs typeface="Calibri"/>
              </a:rPr>
              <a:t>Compliance</a:t>
            </a:r>
            <a:r>
              <a:rPr lang="en-US" sz="1324" spc="-31"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1"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Laws</a:t>
            </a:r>
            <a:r>
              <a:rPr lang="en-US" sz="1324" spc="-40" dirty="0">
                <a:solidFill>
                  <a:srgbClr val="101010"/>
                </a:solidFill>
                <a:latin typeface="Calibri"/>
                <a:cs typeface="Calibri"/>
              </a:rPr>
              <a:t> </a:t>
            </a:r>
            <a:r>
              <a:rPr lang="en-US" sz="1324" dirty="0">
                <a:solidFill>
                  <a:srgbClr val="101010"/>
                </a:solidFill>
                <a:latin typeface="Calibri"/>
                <a:cs typeface="Calibri"/>
              </a:rPr>
              <a:t>and</a:t>
            </a:r>
            <a:r>
              <a:rPr lang="en-US" sz="1324" spc="-31" dirty="0">
                <a:solidFill>
                  <a:srgbClr val="101010"/>
                </a:solidFill>
                <a:latin typeface="Calibri"/>
                <a:cs typeface="Calibri"/>
              </a:rPr>
              <a:t> </a:t>
            </a:r>
            <a:r>
              <a:rPr lang="en-US" sz="1324" dirty="0">
                <a:solidFill>
                  <a:srgbClr val="101010"/>
                </a:solidFill>
                <a:latin typeface="Calibri"/>
                <a:cs typeface="Calibri"/>
              </a:rPr>
              <a:t>regulations</a:t>
            </a:r>
            <a:r>
              <a:rPr lang="en-US" sz="1324" spc="-26" dirty="0">
                <a:solidFill>
                  <a:srgbClr val="101010"/>
                </a:solidFill>
                <a:latin typeface="Calibri"/>
                <a:cs typeface="Calibri"/>
              </a:rPr>
              <a:t> </a:t>
            </a:r>
            <a:r>
              <a:rPr lang="en-US" sz="1324" dirty="0">
                <a:solidFill>
                  <a:srgbClr val="101010"/>
                </a:solidFill>
                <a:latin typeface="Calibri"/>
                <a:cs typeface="Calibri"/>
              </a:rPr>
              <a:t>establish</a:t>
            </a:r>
            <a:r>
              <a:rPr lang="en-US" sz="1324" spc="-18" dirty="0">
                <a:solidFill>
                  <a:srgbClr val="101010"/>
                </a:solidFill>
                <a:latin typeface="Calibri"/>
                <a:cs typeface="Calibri"/>
              </a:rPr>
              <a:t> </a:t>
            </a:r>
            <a:r>
              <a:rPr lang="en-US" sz="1324" dirty="0">
                <a:solidFill>
                  <a:srgbClr val="101010"/>
                </a:solidFill>
                <a:latin typeface="Calibri"/>
                <a:cs typeface="Calibri"/>
              </a:rPr>
              <a:t>minimum</a:t>
            </a:r>
            <a:r>
              <a:rPr lang="en-US" sz="1324" spc="-9" dirty="0">
                <a:solidFill>
                  <a:srgbClr val="101010"/>
                </a:solidFill>
                <a:latin typeface="Calibri"/>
                <a:cs typeface="Calibri"/>
              </a:rPr>
              <a:t> standards</a:t>
            </a:r>
            <a:r>
              <a:rPr lang="en-US" sz="1324" spc="-35" dirty="0">
                <a:solidFill>
                  <a:srgbClr val="101010"/>
                </a:solidFill>
                <a:latin typeface="Calibri"/>
                <a:cs typeface="Calibri"/>
              </a:rPr>
              <a:t> </a:t>
            </a:r>
            <a:r>
              <a:rPr lang="en-US" sz="1324" dirty="0">
                <a:solidFill>
                  <a:srgbClr val="101010"/>
                </a:solidFill>
                <a:latin typeface="Calibri"/>
                <a:cs typeface="Calibri"/>
              </a:rPr>
              <a:t>of</a:t>
            </a:r>
            <a:r>
              <a:rPr lang="en-US" sz="1324" spc="-26" dirty="0">
                <a:solidFill>
                  <a:srgbClr val="101010"/>
                </a:solidFill>
                <a:latin typeface="Calibri"/>
                <a:cs typeface="Calibri"/>
              </a:rPr>
              <a:t> </a:t>
            </a:r>
            <a:r>
              <a:rPr lang="en-US" sz="1324" spc="-9" dirty="0">
                <a:solidFill>
                  <a:srgbClr val="101010"/>
                </a:solidFill>
                <a:latin typeface="Calibri"/>
                <a:cs typeface="Calibri"/>
              </a:rPr>
              <a:t>conduct</a:t>
            </a:r>
            <a:endParaRPr lang="en-US" dirty="0"/>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14</a:t>
            </a:fld>
            <a:endParaRPr lang="en-US"/>
          </a:p>
        </p:txBody>
      </p:sp>
    </p:spTree>
    <p:extLst>
      <p:ext uri="{BB962C8B-B14F-4D97-AF65-F5344CB8AC3E}">
        <p14:creationId xmlns:p14="http://schemas.microsoft.com/office/powerpoint/2010/main" val="39101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61" marR="4483" indent="0">
              <a:lnSpc>
                <a:spcPct val="100000"/>
              </a:lnSpc>
              <a:spcBef>
                <a:spcPts val="401"/>
              </a:spcBef>
              <a:buNone/>
              <a:tabLst>
                <a:tab pos="578254" algn="l"/>
                <a:tab pos="578815" algn="l"/>
              </a:tabLst>
            </a:pP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15</a:t>
            </a:fld>
            <a:endParaRPr lang="en-US"/>
          </a:p>
        </p:txBody>
      </p:sp>
    </p:spTree>
    <p:extLst>
      <p:ext uri="{BB962C8B-B14F-4D97-AF65-F5344CB8AC3E}">
        <p14:creationId xmlns:p14="http://schemas.microsoft.com/office/powerpoint/2010/main" val="271153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16</a:t>
            </a:fld>
            <a:endParaRPr lang="en-US"/>
          </a:p>
        </p:txBody>
      </p:sp>
    </p:spTree>
    <p:extLst>
      <p:ext uri="{BB962C8B-B14F-4D97-AF65-F5344CB8AC3E}">
        <p14:creationId xmlns:p14="http://schemas.microsoft.com/office/powerpoint/2010/main" val="404753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8D80B5C-B402-57B8-FA05-10279F64E4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4D4B47D-8A9D-4151-914D-0FAE0664BD93}" type="slidenum">
              <a:rPr lang="en-US" altLang="en-US" sz="1200" smtClean="0"/>
              <a:pPr/>
              <a:t>17</a:t>
            </a:fld>
            <a:endParaRPr lang="en-US" altLang="en-US" sz="1200"/>
          </a:p>
        </p:txBody>
      </p:sp>
      <p:sp>
        <p:nvSpPr>
          <p:cNvPr id="39939" name="Rectangle 2">
            <a:extLst>
              <a:ext uri="{FF2B5EF4-FFF2-40B4-BE49-F238E27FC236}">
                <a16:creationId xmlns:a16="http://schemas.microsoft.com/office/drawing/2014/main" id="{AEE2705B-188C-940C-B52E-9781CD84ED1A}"/>
              </a:ext>
            </a:extLst>
          </p:cNvPr>
          <p:cNvSpPr>
            <a:spLocks noGrp="1" noRot="1" noChangeAspect="1" noChangeArrowheads="1" noTextEdit="1"/>
          </p:cNvSpPr>
          <p:nvPr>
            <p:ph type="sldImg"/>
          </p:nvPr>
        </p:nvSpPr>
        <p:spPr>
          <a:xfrm>
            <a:off x="407988" y="696913"/>
            <a:ext cx="6194425" cy="3486150"/>
          </a:xfrm>
          <a:ln/>
        </p:spPr>
      </p:sp>
      <p:sp>
        <p:nvSpPr>
          <p:cNvPr id="39940" name="Rectangle 3">
            <a:extLst>
              <a:ext uri="{FF2B5EF4-FFF2-40B4-BE49-F238E27FC236}">
                <a16:creationId xmlns:a16="http://schemas.microsoft.com/office/drawing/2014/main" id="{27E06D66-5821-16D9-6262-429A1E476E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Second element of the COSO framework is risk assessment</a:t>
            </a:r>
          </a:p>
          <a:p>
            <a:endParaRPr lang="en-US" altLang="en-US" dirty="0"/>
          </a:p>
          <a:p>
            <a:r>
              <a:rPr lang="en-US" altLang="en-US" dirty="0"/>
              <a:t>Changes that increase risk</a:t>
            </a:r>
          </a:p>
          <a:p>
            <a:r>
              <a:rPr lang="en-US" altLang="en-US" dirty="0"/>
              <a:t>Things by their nature are risky</a:t>
            </a:r>
          </a:p>
          <a:p>
            <a:r>
              <a:rPr lang="en-US" altLang="en-US" dirty="0"/>
              <a:t>Fraud risk</a:t>
            </a:r>
          </a:p>
          <a:p>
            <a:pPr marL="11206">
              <a:lnSpc>
                <a:spcPct val="100000"/>
              </a:lnSpc>
              <a:spcBef>
                <a:spcPts val="490"/>
              </a:spcBef>
            </a:pPr>
            <a:r>
              <a:rPr lang="en-US" sz="1677" b="1" dirty="0">
                <a:solidFill>
                  <a:srgbClr val="101010"/>
                </a:solidFill>
                <a:latin typeface="Calibri"/>
                <a:cs typeface="Calibri"/>
              </a:rPr>
              <a:t>Risk</a:t>
            </a:r>
            <a:r>
              <a:rPr lang="en-US" sz="1677" b="1" spc="-13" dirty="0">
                <a:solidFill>
                  <a:srgbClr val="101010"/>
                </a:solidFill>
                <a:latin typeface="Calibri"/>
                <a:cs typeface="Calibri"/>
              </a:rPr>
              <a:t> </a:t>
            </a:r>
            <a:r>
              <a:rPr lang="en-US" sz="1677" b="1" spc="-9" dirty="0">
                <a:solidFill>
                  <a:srgbClr val="101010"/>
                </a:solidFill>
                <a:latin typeface="Calibri"/>
                <a:cs typeface="Calibri"/>
              </a:rPr>
              <a:t>Assessment</a:t>
            </a:r>
            <a:endParaRPr lang="en-US" sz="1677" dirty="0">
              <a:latin typeface="Calibri"/>
              <a:cs typeface="Calibri"/>
            </a:endParaRPr>
          </a:p>
          <a:p>
            <a:pPr marL="332272" indent="-158011">
              <a:lnSpc>
                <a:spcPct val="100000"/>
              </a:lnSpc>
              <a:spcBef>
                <a:spcPts val="401"/>
              </a:spcBef>
              <a:buFont typeface="Arial"/>
              <a:buChar char="–"/>
              <a:tabLst>
                <a:tab pos="332832" algn="l"/>
              </a:tabLst>
            </a:pPr>
            <a:r>
              <a:rPr lang="en-US" sz="1677" dirty="0">
                <a:solidFill>
                  <a:srgbClr val="101010"/>
                </a:solidFill>
                <a:latin typeface="Calibri"/>
                <a:cs typeface="Calibri"/>
              </a:rPr>
              <a:t>Every</a:t>
            </a:r>
            <a:r>
              <a:rPr lang="en-US" sz="1677" spc="-49" dirty="0">
                <a:solidFill>
                  <a:srgbClr val="101010"/>
                </a:solidFill>
                <a:latin typeface="Calibri"/>
                <a:cs typeface="Calibri"/>
              </a:rPr>
              <a:t> </a:t>
            </a:r>
            <a:r>
              <a:rPr lang="en-US" sz="1677" dirty="0">
                <a:solidFill>
                  <a:srgbClr val="101010"/>
                </a:solidFill>
                <a:latin typeface="Calibri"/>
                <a:cs typeface="Calibri"/>
              </a:rPr>
              <a:t>entity</a:t>
            </a:r>
            <a:r>
              <a:rPr lang="en-US" sz="1677" spc="-26" dirty="0">
                <a:solidFill>
                  <a:srgbClr val="101010"/>
                </a:solidFill>
                <a:latin typeface="Calibri"/>
                <a:cs typeface="Calibri"/>
              </a:rPr>
              <a:t> </a:t>
            </a:r>
            <a:r>
              <a:rPr lang="en-US" sz="1677" dirty="0">
                <a:solidFill>
                  <a:srgbClr val="101010"/>
                </a:solidFill>
                <a:latin typeface="Calibri"/>
                <a:cs typeface="Calibri"/>
              </a:rPr>
              <a:t>faces</a:t>
            </a:r>
            <a:r>
              <a:rPr lang="en-US" sz="1677" spc="-40" dirty="0">
                <a:solidFill>
                  <a:srgbClr val="101010"/>
                </a:solidFill>
                <a:latin typeface="Calibri"/>
                <a:cs typeface="Calibri"/>
              </a:rPr>
              <a:t> </a:t>
            </a:r>
            <a:r>
              <a:rPr lang="en-US" sz="1677" dirty="0">
                <a:solidFill>
                  <a:srgbClr val="101010"/>
                </a:solidFill>
                <a:latin typeface="Calibri"/>
                <a:cs typeface="Calibri"/>
              </a:rPr>
              <a:t>a</a:t>
            </a:r>
            <a:r>
              <a:rPr lang="en-US" sz="1677" spc="-31" dirty="0">
                <a:solidFill>
                  <a:srgbClr val="101010"/>
                </a:solidFill>
                <a:latin typeface="Calibri"/>
                <a:cs typeface="Calibri"/>
              </a:rPr>
              <a:t> </a:t>
            </a:r>
            <a:r>
              <a:rPr lang="en-US" sz="1677" dirty="0">
                <a:solidFill>
                  <a:srgbClr val="101010"/>
                </a:solidFill>
                <a:latin typeface="Calibri"/>
                <a:cs typeface="Calibri"/>
              </a:rPr>
              <a:t>variety</a:t>
            </a:r>
            <a:r>
              <a:rPr lang="en-US" sz="1677" spc="-22" dirty="0">
                <a:solidFill>
                  <a:srgbClr val="101010"/>
                </a:solidFill>
                <a:latin typeface="Calibri"/>
                <a:cs typeface="Calibri"/>
              </a:rPr>
              <a:t> </a:t>
            </a:r>
            <a:r>
              <a:rPr lang="en-US" sz="1677" dirty="0">
                <a:solidFill>
                  <a:srgbClr val="101010"/>
                </a:solidFill>
                <a:latin typeface="Calibri"/>
                <a:cs typeface="Calibri"/>
              </a:rPr>
              <a:t>of</a:t>
            </a:r>
            <a:r>
              <a:rPr lang="en-US" sz="1677" spc="-35" dirty="0">
                <a:solidFill>
                  <a:srgbClr val="101010"/>
                </a:solidFill>
                <a:latin typeface="Calibri"/>
                <a:cs typeface="Calibri"/>
              </a:rPr>
              <a:t> </a:t>
            </a:r>
            <a:r>
              <a:rPr lang="en-US" sz="1677" dirty="0">
                <a:solidFill>
                  <a:srgbClr val="101010"/>
                </a:solidFill>
                <a:latin typeface="Calibri"/>
                <a:cs typeface="Calibri"/>
              </a:rPr>
              <a:t>internal</a:t>
            </a:r>
            <a:r>
              <a:rPr lang="en-US" sz="1677" spc="-35" dirty="0">
                <a:solidFill>
                  <a:srgbClr val="101010"/>
                </a:solidFill>
                <a:latin typeface="Calibri"/>
                <a:cs typeface="Calibri"/>
              </a:rPr>
              <a:t> </a:t>
            </a:r>
            <a:r>
              <a:rPr lang="en-US" sz="1677" dirty="0">
                <a:solidFill>
                  <a:srgbClr val="101010"/>
                </a:solidFill>
                <a:latin typeface="Calibri"/>
                <a:cs typeface="Calibri"/>
              </a:rPr>
              <a:t>and</a:t>
            </a:r>
            <a:r>
              <a:rPr lang="en-US" sz="1677" spc="-31" dirty="0">
                <a:solidFill>
                  <a:srgbClr val="101010"/>
                </a:solidFill>
                <a:latin typeface="Calibri"/>
                <a:cs typeface="Calibri"/>
              </a:rPr>
              <a:t> </a:t>
            </a:r>
            <a:r>
              <a:rPr lang="en-US" sz="1677" dirty="0">
                <a:solidFill>
                  <a:srgbClr val="101010"/>
                </a:solidFill>
                <a:latin typeface="Calibri"/>
                <a:cs typeface="Calibri"/>
              </a:rPr>
              <a:t>external</a:t>
            </a:r>
            <a:r>
              <a:rPr lang="en-US" sz="1677" spc="-26" dirty="0">
                <a:solidFill>
                  <a:srgbClr val="101010"/>
                </a:solidFill>
                <a:latin typeface="Calibri"/>
                <a:cs typeface="Calibri"/>
              </a:rPr>
              <a:t> </a:t>
            </a:r>
            <a:r>
              <a:rPr lang="en-US" sz="1677" spc="-9" dirty="0">
                <a:solidFill>
                  <a:srgbClr val="101010"/>
                </a:solidFill>
                <a:latin typeface="Calibri"/>
                <a:cs typeface="Calibri"/>
              </a:rPr>
              <a:t>risks</a:t>
            </a:r>
            <a:endParaRPr lang="en-US" sz="1677" dirty="0">
              <a:latin typeface="Calibri"/>
              <a:cs typeface="Calibri"/>
            </a:endParaRPr>
          </a:p>
          <a:p>
            <a:pPr marL="332272" marR="4483" indent="-157451">
              <a:lnSpc>
                <a:spcPct val="100000"/>
              </a:lnSpc>
              <a:spcBef>
                <a:spcPts val="401"/>
              </a:spcBef>
              <a:buFont typeface="Arial"/>
              <a:buChar char="–"/>
              <a:tabLst>
                <a:tab pos="332832" algn="l"/>
              </a:tabLst>
            </a:pPr>
            <a:r>
              <a:rPr lang="en-US" sz="1677" dirty="0">
                <a:solidFill>
                  <a:srgbClr val="101010"/>
                </a:solidFill>
                <a:latin typeface="Calibri"/>
                <a:cs typeface="Calibri"/>
              </a:rPr>
              <a:t>Risk</a:t>
            </a:r>
            <a:r>
              <a:rPr lang="en-US" sz="1677" spc="-31" dirty="0">
                <a:solidFill>
                  <a:srgbClr val="101010"/>
                </a:solidFill>
                <a:latin typeface="Calibri"/>
                <a:cs typeface="Calibri"/>
              </a:rPr>
              <a:t> </a:t>
            </a:r>
            <a:r>
              <a:rPr lang="en-US" sz="1677" dirty="0">
                <a:solidFill>
                  <a:srgbClr val="101010"/>
                </a:solidFill>
                <a:latin typeface="Calibri"/>
                <a:cs typeface="Calibri"/>
              </a:rPr>
              <a:t>is</a:t>
            </a:r>
            <a:r>
              <a:rPr lang="en-US" sz="1677" spc="-26" dirty="0">
                <a:solidFill>
                  <a:srgbClr val="101010"/>
                </a:solidFill>
                <a:latin typeface="Calibri"/>
                <a:cs typeface="Calibri"/>
              </a:rPr>
              <a:t> </a:t>
            </a:r>
            <a:r>
              <a:rPr lang="en-US" sz="1677" dirty="0">
                <a:solidFill>
                  <a:srgbClr val="101010"/>
                </a:solidFill>
                <a:latin typeface="Calibri"/>
                <a:cs typeface="Calibri"/>
              </a:rPr>
              <a:t>the</a:t>
            </a:r>
            <a:r>
              <a:rPr lang="en-US" sz="1677" spc="-22" dirty="0">
                <a:solidFill>
                  <a:srgbClr val="101010"/>
                </a:solidFill>
                <a:latin typeface="Calibri"/>
                <a:cs typeface="Calibri"/>
              </a:rPr>
              <a:t> </a:t>
            </a:r>
            <a:r>
              <a:rPr lang="en-US" sz="1677" dirty="0">
                <a:solidFill>
                  <a:srgbClr val="101010"/>
                </a:solidFill>
                <a:latin typeface="Calibri"/>
                <a:cs typeface="Calibri"/>
              </a:rPr>
              <a:t>possibility</a:t>
            </a:r>
            <a:r>
              <a:rPr lang="en-US" sz="1677" spc="-31" dirty="0">
                <a:solidFill>
                  <a:srgbClr val="101010"/>
                </a:solidFill>
                <a:latin typeface="Calibri"/>
                <a:cs typeface="Calibri"/>
              </a:rPr>
              <a:t> </a:t>
            </a:r>
            <a:r>
              <a:rPr lang="en-US" sz="1677" dirty="0">
                <a:solidFill>
                  <a:srgbClr val="101010"/>
                </a:solidFill>
                <a:latin typeface="Calibri"/>
                <a:cs typeface="Calibri"/>
              </a:rPr>
              <a:t>that</a:t>
            </a:r>
            <a:r>
              <a:rPr lang="en-US" sz="1677" spc="-18" dirty="0">
                <a:solidFill>
                  <a:srgbClr val="101010"/>
                </a:solidFill>
                <a:latin typeface="Calibri"/>
                <a:cs typeface="Calibri"/>
              </a:rPr>
              <a:t> </a:t>
            </a:r>
            <a:r>
              <a:rPr lang="en-US" sz="1677" dirty="0">
                <a:solidFill>
                  <a:srgbClr val="101010"/>
                </a:solidFill>
                <a:latin typeface="Calibri"/>
                <a:cs typeface="Calibri"/>
              </a:rPr>
              <a:t>an</a:t>
            </a:r>
            <a:r>
              <a:rPr lang="en-US" sz="1677" spc="-26" dirty="0">
                <a:solidFill>
                  <a:srgbClr val="101010"/>
                </a:solidFill>
                <a:latin typeface="Calibri"/>
                <a:cs typeface="Calibri"/>
              </a:rPr>
              <a:t> </a:t>
            </a:r>
            <a:r>
              <a:rPr lang="en-US" sz="1677" dirty="0">
                <a:solidFill>
                  <a:srgbClr val="101010"/>
                </a:solidFill>
                <a:latin typeface="Calibri"/>
                <a:cs typeface="Calibri"/>
              </a:rPr>
              <a:t>event</a:t>
            </a:r>
            <a:r>
              <a:rPr lang="en-US" sz="1677" spc="-9" dirty="0">
                <a:solidFill>
                  <a:srgbClr val="101010"/>
                </a:solidFill>
                <a:latin typeface="Calibri"/>
                <a:cs typeface="Calibri"/>
              </a:rPr>
              <a:t> </a:t>
            </a:r>
            <a:r>
              <a:rPr lang="en-US" sz="1677" dirty="0">
                <a:solidFill>
                  <a:srgbClr val="101010"/>
                </a:solidFill>
                <a:latin typeface="Calibri"/>
                <a:cs typeface="Calibri"/>
              </a:rPr>
              <a:t>will</a:t>
            </a:r>
            <a:r>
              <a:rPr lang="en-US" sz="1677" spc="-26" dirty="0">
                <a:solidFill>
                  <a:srgbClr val="101010"/>
                </a:solidFill>
                <a:latin typeface="Calibri"/>
                <a:cs typeface="Calibri"/>
              </a:rPr>
              <a:t> </a:t>
            </a:r>
            <a:r>
              <a:rPr lang="en-US" sz="1677" dirty="0">
                <a:solidFill>
                  <a:srgbClr val="101010"/>
                </a:solidFill>
                <a:latin typeface="Calibri"/>
                <a:cs typeface="Calibri"/>
              </a:rPr>
              <a:t>occur</a:t>
            </a:r>
            <a:r>
              <a:rPr lang="en-US" sz="1677" spc="-31" dirty="0">
                <a:solidFill>
                  <a:srgbClr val="101010"/>
                </a:solidFill>
                <a:latin typeface="Calibri"/>
                <a:cs typeface="Calibri"/>
              </a:rPr>
              <a:t> </a:t>
            </a:r>
            <a:r>
              <a:rPr lang="en-US" sz="1677" dirty="0">
                <a:solidFill>
                  <a:srgbClr val="101010"/>
                </a:solidFill>
                <a:latin typeface="Calibri"/>
                <a:cs typeface="Calibri"/>
              </a:rPr>
              <a:t>that</a:t>
            </a:r>
            <a:r>
              <a:rPr lang="en-US" sz="1677" spc="-22" dirty="0">
                <a:solidFill>
                  <a:srgbClr val="101010"/>
                </a:solidFill>
                <a:latin typeface="Calibri"/>
                <a:cs typeface="Calibri"/>
              </a:rPr>
              <a:t> </a:t>
            </a:r>
            <a:r>
              <a:rPr lang="en-US" sz="1677" dirty="0">
                <a:solidFill>
                  <a:srgbClr val="101010"/>
                </a:solidFill>
                <a:latin typeface="Calibri"/>
                <a:cs typeface="Calibri"/>
              </a:rPr>
              <a:t>adversely</a:t>
            </a:r>
            <a:r>
              <a:rPr lang="en-US" sz="1677" spc="-31" dirty="0">
                <a:solidFill>
                  <a:srgbClr val="101010"/>
                </a:solidFill>
                <a:latin typeface="Calibri"/>
                <a:cs typeface="Calibri"/>
              </a:rPr>
              <a:t> </a:t>
            </a:r>
            <a:r>
              <a:rPr lang="en-US" sz="1677" dirty="0">
                <a:solidFill>
                  <a:srgbClr val="101010"/>
                </a:solidFill>
                <a:latin typeface="Calibri"/>
                <a:cs typeface="Calibri"/>
              </a:rPr>
              <a:t>affect</a:t>
            </a:r>
            <a:r>
              <a:rPr lang="en-US" sz="1677" spc="-35" dirty="0">
                <a:solidFill>
                  <a:srgbClr val="101010"/>
                </a:solidFill>
                <a:latin typeface="Calibri"/>
                <a:cs typeface="Calibri"/>
              </a:rPr>
              <a:t> </a:t>
            </a:r>
            <a:r>
              <a:rPr lang="en-US" sz="1677" dirty="0">
                <a:solidFill>
                  <a:srgbClr val="101010"/>
                </a:solidFill>
                <a:latin typeface="Calibri"/>
                <a:cs typeface="Calibri"/>
              </a:rPr>
              <a:t>the</a:t>
            </a:r>
            <a:r>
              <a:rPr lang="en-US" sz="1677" spc="-18" dirty="0">
                <a:solidFill>
                  <a:srgbClr val="101010"/>
                </a:solidFill>
                <a:latin typeface="Calibri"/>
                <a:cs typeface="Calibri"/>
              </a:rPr>
              <a:t> </a:t>
            </a:r>
            <a:r>
              <a:rPr lang="en-US" sz="1677" spc="-9" dirty="0">
                <a:solidFill>
                  <a:srgbClr val="101010"/>
                </a:solidFill>
                <a:latin typeface="Calibri"/>
                <a:cs typeface="Calibri"/>
              </a:rPr>
              <a:t>achievement </a:t>
            </a:r>
            <a:r>
              <a:rPr lang="en-US" sz="1677" dirty="0">
                <a:solidFill>
                  <a:srgbClr val="101010"/>
                </a:solidFill>
                <a:latin typeface="Calibri"/>
                <a:cs typeface="Calibri"/>
              </a:rPr>
              <a:t>of</a:t>
            </a:r>
            <a:r>
              <a:rPr lang="en-US" sz="1677" spc="-18" dirty="0">
                <a:solidFill>
                  <a:srgbClr val="101010"/>
                </a:solidFill>
                <a:latin typeface="Calibri"/>
                <a:cs typeface="Calibri"/>
              </a:rPr>
              <a:t> </a:t>
            </a:r>
            <a:r>
              <a:rPr lang="en-US" sz="1677" spc="-9" dirty="0">
                <a:solidFill>
                  <a:srgbClr val="101010"/>
                </a:solidFill>
                <a:latin typeface="Calibri"/>
                <a:cs typeface="Calibri"/>
              </a:rPr>
              <a:t>objectives</a:t>
            </a:r>
            <a:endParaRPr lang="en-US" sz="1677" dirty="0">
              <a:latin typeface="Calibri"/>
              <a:cs typeface="Calibri"/>
            </a:endParaRPr>
          </a:p>
          <a:p>
            <a:pPr>
              <a:lnSpc>
                <a:spcPct val="100000"/>
              </a:lnSpc>
              <a:spcBef>
                <a:spcPts val="18"/>
              </a:spcBef>
              <a:buClr>
                <a:srgbClr val="101010"/>
              </a:buClr>
              <a:buFont typeface="Arial"/>
              <a:buChar char="–"/>
            </a:pPr>
            <a:endParaRPr lang="en-US" sz="2294" dirty="0">
              <a:latin typeface="Calibri"/>
              <a:cs typeface="Calibri"/>
            </a:endParaRPr>
          </a:p>
          <a:p>
            <a:pPr marL="332272" marR="684716" indent="-157451">
              <a:lnSpc>
                <a:spcPct val="100000"/>
              </a:lnSpc>
              <a:buFont typeface="Arial"/>
              <a:buChar char="–"/>
              <a:tabLst>
                <a:tab pos="332832" algn="l"/>
              </a:tabLst>
            </a:pPr>
            <a:r>
              <a:rPr lang="en-US" sz="1677" dirty="0">
                <a:solidFill>
                  <a:srgbClr val="101010"/>
                </a:solidFill>
                <a:latin typeface="Calibri"/>
                <a:cs typeface="Calibri"/>
              </a:rPr>
              <a:t>Risk</a:t>
            </a:r>
            <a:r>
              <a:rPr lang="en-US" sz="1677" spc="-40" dirty="0">
                <a:solidFill>
                  <a:srgbClr val="101010"/>
                </a:solidFill>
                <a:latin typeface="Calibri"/>
                <a:cs typeface="Calibri"/>
              </a:rPr>
              <a:t> </a:t>
            </a:r>
            <a:r>
              <a:rPr lang="en-US" sz="1677" dirty="0">
                <a:solidFill>
                  <a:srgbClr val="101010"/>
                </a:solidFill>
                <a:latin typeface="Calibri"/>
                <a:cs typeface="Calibri"/>
              </a:rPr>
              <a:t>assessment</a:t>
            </a:r>
            <a:r>
              <a:rPr lang="en-US" sz="1677" spc="-44" dirty="0">
                <a:solidFill>
                  <a:srgbClr val="101010"/>
                </a:solidFill>
                <a:latin typeface="Calibri"/>
                <a:cs typeface="Calibri"/>
              </a:rPr>
              <a:t> </a:t>
            </a:r>
            <a:r>
              <a:rPr lang="en-US" sz="1677" dirty="0">
                <a:solidFill>
                  <a:srgbClr val="101010"/>
                </a:solidFill>
                <a:latin typeface="Calibri"/>
                <a:cs typeface="Calibri"/>
              </a:rPr>
              <a:t>is</a:t>
            </a:r>
            <a:r>
              <a:rPr lang="en-US" sz="1677" spc="-35" dirty="0">
                <a:solidFill>
                  <a:srgbClr val="101010"/>
                </a:solidFill>
                <a:latin typeface="Calibri"/>
                <a:cs typeface="Calibri"/>
              </a:rPr>
              <a:t> </a:t>
            </a:r>
            <a:r>
              <a:rPr lang="en-US" sz="1677" dirty="0">
                <a:solidFill>
                  <a:srgbClr val="101010"/>
                </a:solidFill>
                <a:latin typeface="Calibri"/>
                <a:cs typeface="Calibri"/>
              </a:rPr>
              <a:t>a</a:t>
            </a:r>
            <a:r>
              <a:rPr lang="en-US" sz="1677" spc="-26" dirty="0">
                <a:solidFill>
                  <a:srgbClr val="101010"/>
                </a:solidFill>
                <a:latin typeface="Calibri"/>
                <a:cs typeface="Calibri"/>
              </a:rPr>
              <a:t> </a:t>
            </a:r>
            <a:r>
              <a:rPr lang="en-US" sz="1677" dirty="0">
                <a:solidFill>
                  <a:srgbClr val="101010"/>
                </a:solidFill>
                <a:latin typeface="Calibri"/>
                <a:cs typeface="Calibri"/>
              </a:rPr>
              <a:t>dynamic</a:t>
            </a:r>
            <a:r>
              <a:rPr lang="en-US" sz="1677" spc="-35" dirty="0">
                <a:solidFill>
                  <a:srgbClr val="101010"/>
                </a:solidFill>
                <a:latin typeface="Calibri"/>
                <a:cs typeface="Calibri"/>
              </a:rPr>
              <a:t> </a:t>
            </a:r>
            <a:r>
              <a:rPr lang="en-US" sz="1677" dirty="0">
                <a:solidFill>
                  <a:srgbClr val="101010"/>
                </a:solidFill>
                <a:latin typeface="Calibri"/>
                <a:cs typeface="Calibri"/>
              </a:rPr>
              <a:t>and</a:t>
            </a:r>
            <a:r>
              <a:rPr lang="en-US" sz="1677" spc="-31" dirty="0">
                <a:solidFill>
                  <a:srgbClr val="101010"/>
                </a:solidFill>
                <a:latin typeface="Calibri"/>
                <a:cs typeface="Calibri"/>
              </a:rPr>
              <a:t> </a:t>
            </a:r>
            <a:r>
              <a:rPr lang="en-US" sz="1677" dirty="0">
                <a:solidFill>
                  <a:srgbClr val="101010"/>
                </a:solidFill>
                <a:latin typeface="Calibri"/>
                <a:cs typeface="Calibri"/>
              </a:rPr>
              <a:t>iterative</a:t>
            </a:r>
            <a:r>
              <a:rPr lang="en-US" sz="1677" spc="-22" dirty="0">
                <a:solidFill>
                  <a:srgbClr val="101010"/>
                </a:solidFill>
                <a:latin typeface="Calibri"/>
                <a:cs typeface="Calibri"/>
              </a:rPr>
              <a:t> </a:t>
            </a:r>
            <a:r>
              <a:rPr lang="en-US" sz="1677" dirty="0">
                <a:solidFill>
                  <a:srgbClr val="101010"/>
                </a:solidFill>
                <a:latin typeface="Calibri"/>
                <a:cs typeface="Calibri"/>
              </a:rPr>
              <a:t>process</a:t>
            </a:r>
            <a:r>
              <a:rPr lang="en-US" sz="1677" spc="-49" dirty="0">
                <a:solidFill>
                  <a:srgbClr val="101010"/>
                </a:solidFill>
                <a:latin typeface="Calibri"/>
                <a:cs typeface="Calibri"/>
              </a:rPr>
              <a:t> </a:t>
            </a:r>
            <a:r>
              <a:rPr lang="en-US" sz="1677" dirty="0">
                <a:solidFill>
                  <a:srgbClr val="101010"/>
                </a:solidFill>
                <a:latin typeface="Calibri"/>
                <a:cs typeface="Calibri"/>
              </a:rPr>
              <a:t>for</a:t>
            </a:r>
            <a:r>
              <a:rPr lang="en-US" sz="1677" spc="-35" dirty="0">
                <a:solidFill>
                  <a:srgbClr val="101010"/>
                </a:solidFill>
                <a:latin typeface="Calibri"/>
                <a:cs typeface="Calibri"/>
              </a:rPr>
              <a:t> </a:t>
            </a:r>
            <a:r>
              <a:rPr lang="en-US" sz="1677" dirty="0">
                <a:solidFill>
                  <a:srgbClr val="101010"/>
                </a:solidFill>
                <a:latin typeface="Calibri"/>
                <a:cs typeface="Calibri"/>
              </a:rPr>
              <a:t>assessing</a:t>
            </a:r>
            <a:r>
              <a:rPr lang="en-US" sz="1677" spc="-40" dirty="0">
                <a:solidFill>
                  <a:srgbClr val="101010"/>
                </a:solidFill>
                <a:latin typeface="Calibri"/>
                <a:cs typeface="Calibri"/>
              </a:rPr>
              <a:t> </a:t>
            </a:r>
            <a:r>
              <a:rPr lang="en-US" sz="1677" dirty="0">
                <a:solidFill>
                  <a:srgbClr val="101010"/>
                </a:solidFill>
                <a:latin typeface="Calibri"/>
                <a:cs typeface="Calibri"/>
              </a:rPr>
              <a:t>risks</a:t>
            </a:r>
            <a:r>
              <a:rPr lang="en-US" sz="1677" spc="-49" dirty="0">
                <a:solidFill>
                  <a:srgbClr val="101010"/>
                </a:solidFill>
                <a:latin typeface="Calibri"/>
                <a:cs typeface="Calibri"/>
              </a:rPr>
              <a:t> </a:t>
            </a:r>
            <a:r>
              <a:rPr lang="en-US" sz="1677" dirty="0">
                <a:solidFill>
                  <a:srgbClr val="101010"/>
                </a:solidFill>
                <a:latin typeface="Calibri"/>
                <a:cs typeface="Calibri"/>
              </a:rPr>
              <a:t>to</a:t>
            </a:r>
            <a:r>
              <a:rPr lang="en-US" sz="1677" spc="-26" dirty="0">
                <a:solidFill>
                  <a:srgbClr val="101010"/>
                </a:solidFill>
                <a:latin typeface="Calibri"/>
                <a:cs typeface="Calibri"/>
              </a:rPr>
              <a:t> </a:t>
            </a:r>
            <a:r>
              <a:rPr lang="en-US" sz="1677" spc="-22" dirty="0">
                <a:solidFill>
                  <a:srgbClr val="101010"/>
                </a:solidFill>
                <a:latin typeface="Calibri"/>
                <a:cs typeface="Calibri"/>
              </a:rPr>
              <a:t>the </a:t>
            </a:r>
            <a:r>
              <a:rPr lang="en-US" sz="1677" spc="-9" dirty="0">
                <a:solidFill>
                  <a:srgbClr val="101010"/>
                </a:solidFill>
                <a:latin typeface="Calibri"/>
                <a:cs typeface="Calibri"/>
              </a:rPr>
              <a:t>objectives.</a:t>
            </a:r>
            <a:endParaRPr lang="en-US" sz="1677" dirty="0">
              <a:latin typeface="Calibri"/>
              <a:cs typeface="Calibri"/>
            </a:endParaRPr>
          </a:p>
          <a:p>
            <a:pPr>
              <a:lnSpc>
                <a:spcPct val="100000"/>
              </a:lnSpc>
              <a:spcBef>
                <a:spcPts val="13"/>
              </a:spcBef>
              <a:buClr>
                <a:srgbClr val="101010"/>
              </a:buClr>
              <a:buFont typeface="Arial"/>
              <a:buChar char="–"/>
            </a:pPr>
            <a:endParaRPr lang="en-US" sz="2294" dirty="0">
              <a:latin typeface="Calibri"/>
              <a:cs typeface="Calibri"/>
            </a:endParaRPr>
          </a:p>
          <a:p>
            <a:pPr marL="332272" indent="-158011">
              <a:lnSpc>
                <a:spcPct val="100000"/>
              </a:lnSpc>
              <a:buFont typeface="Arial"/>
              <a:buChar char="–"/>
              <a:tabLst>
                <a:tab pos="332832" algn="l"/>
              </a:tabLst>
            </a:pPr>
            <a:r>
              <a:rPr lang="en-US" sz="1677" dirty="0">
                <a:solidFill>
                  <a:srgbClr val="101010"/>
                </a:solidFill>
                <a:latin typeface="Calibri"/>
                <a:cs typeface="Calibri"/>
              </a:rPr>
              <a:t>A</a:t>
            </a:r>
            <a:r>
              <a:rPr lang="en-US" sz="1677" spc="-26" dirty="0">
                <a:solidFill>
                  <a:srgbClr val="101010"/>
                </a:solidFill>
                <a:latin typeface="Calibri"/>
                <a:cs typeface="Calibri"/>
              </a:rPr>
              <a:t> </a:t>
            </a:r>
            <a:r>
              <a:rPr lang="en-US" sz="1677" dirty="0">
                <a:solidFill>
                  <a:srgbClr val="101010"/>
                </a:solidFill>
                <a:latin typeface="Calibri"/>
                <a:cs typeface="Calibri"/>
              </a:rPr>
              <a:t>pre‐condition</a:t>
            </a:r>
            <a:r>
              <a:rPr lang="en-US" sz="1677" spc="-22" dirty="0">
                <a:solidFill>
                  <a:srgbClr val="101010"/>
                </a:solidFill>
                <a:latin typeface="Calibri"/>
                <a:cs typeface="Calibri"/>
              </a:rPr>
              <a:t> </a:t>
            </a:r>
            <a:r>
              <a:rPr lang="en-US" sz="1677" dirty="0">
                <a:solidFill>
                  <a:srgbClr val="101010"/>
                </a:solidFill>
                <a:latin typeface="Calibri"/>
                <a:cs typeface="Calibri"/>
              </a:rPr>
              <a:t>of</a:t>
            </a:r>
            <a:r>
              <a:rPr lang="en-US" sz="1677" spc="-26" dirty="0">
                <a:solidFill>
                  <a:srgbClr val="101010"/>
                </a:solidFill>
                <a:latin typeface="Calibri"/>
                <a:cs typeface="Calibri"/>
              </a:rPr>
              <a:t> </a:t>
            </a:r>
            <a:r>
              <a:rPr lang="en-US" sz="1677" dirty="0">
                <a:solidFill>
                  <a:srgbClr val="101010"/>
                </a:solidFill>
                <a:latin typeface="Calibri"/>
                <a:cs typeface="Calibri"/>
              </a:rPr>
              <a:t>risk</a:t>
            </a:r>
            <a:r>
              <a:rPr lang="en-US" sz="1677" spc="-35" dirty="0">
                <a:solidFill>
                  <a:srgbClr val="101010"/>
                </a:solidFill>
                <a:latin typeface="Calibri"/>
                <a:cs typeface="Calibri"/>
              </a:rPr>
              <a:t> </a:t>
            </a:r>
            <a:r>
              <a:rPr lang="en-US" sz="1677" dirty="0">
                <a:solidFill>
                  <a:srgbClr val="101010"/>
                </a:solidFill>
                <a:latin typeface="Calibri"/>
                <a:cs typeface="Calibri"/>
              </a:rPr>
              <a:t>assessment</a:t>
            </a:r>
            <a:r>
              <a:rPr lang="en-US" sz="1677" spc="-44" dirty="0">
                <a:solidFill>
                  <a:srgbClr val="101010"/>
                </a:solidFill>
                <a:latin typeface="Calibri"/>
                <a:cs typeface="Calibri"/>
              </a:rPr>
              <a:t> </a:t>
            </a:r>
            <a:r>
              <a:rPr lang="en-US" sz="1677" dirty="0">
                <a:solidFill>
                  <a:srgbClr val="101010"/>
                </a:solidFill>
                <a:latin typeface="Calibri"/>
                <a:cs typeface="Calibri"/>
              </a:rPr>
              <a:t>is</a:t>
            </a:r>
            <a:r>
              <a:rPr lang="en-US" sz="1677" spc="-26" dirty="0">
                <a:solidFill>
                  <a:srgbClr val="101010"/>
                </a:solidFill>
                <a:latin typeface="Calibri"/>
                <a:cs typeface="Calibri"/>
              </a:rPr>
              <a:t> </a:t>
            </a:r>
            <a:r>
              <a:rPr lang="en-US" sz="1677" dirty="0">
                <a:solidFill>
                  <a:srgbClr val="101010"/>
                </a:solidFill>
                <a:latin typeface="Calibri"/>
                <a:cs typeface="Calibri"/>
              </a:rPr>
              <a:t>the</a:t>
            </a:r>
            <a:r>
              <a:rPr lang="en-US" sz="1677" spc="-18" dirty="0">
                <a:solidFill>
                  <a:srgbClr val="101010"/>
                </a:solidFill>
                <a:latin typeface="Calibri"/>
                <a:cs typeface="Calibri"/>
              </a:rPr>
              <a:t> </a:t>
            </a:r>
            <a:r>
              <a:rPr lang="en-US" sz="1677" dirty="0">
                <a:solidFill>
                  <a:srgbClr val="101010"/>
                </a:solidFill>
                <a:latin typeface="Calibri"/>
                <a:cs typeface="Calibri"/>
              </a:rPr>
              <a:t>establishment</a:t>
            </a:r>
            <a:r>
              <a:rPr lang="en-US" sz="1677" spc="-31" dirty="0">
                <a:solidFill>
                  <a:srgbClr val="101010"/>
                </a:solidFill>
                <a:latin typeface="Calibri"/>
                <a:cs typeface="Calibri"/>
              </a:rPr>
              <a:t> </a:t>
            </a:r>
            <a:r>
              <a:rPr lang="en-US" sz="1677" dirty="0">
                <a:solidFill>
                  <a:srgbClr val="101010"/>
                </a:solidFill>
                <a:latin typeface="Calibri"/>
                <a:cs typeface="Calibri"/>
              </a:rPr>
              <a:t>of</a:t>
            </a:r>
            <a:r>
              <a:rPr lang="en-US" sz="1677" spc="-26" dirty="0">
                <a:solidFill>
                  <a:srgbClr val="101010"/>
                </a:solidFill>
                <a:latin typeface="Calibri"/>
                <a:cs typeface="Calibri"/>
              </a:rPr>
              <a:t> </a:t>
            </a:r>
            <a:r>
              <a:rPr lang="en-US" sz="1677" spc="-9" dirty="0">
                <a:solidFill>
                  <a:srgbClr val="101010"/>
                </a:solidFill>
                <a:latin typeface="Calibri"/>
                <a:cs typeface="Calibri"/>
              </a:rPr>
              <a:t>objectives</a:t>
            </a:r>
            <a:endParaRPr lang="en-US" sz="1677" dirty="0">
              <a:latin typeface="Calibri"/>
              <a:cs typeface="Calibri"/>
            </a:endParaRPr>
          </a:p>
          <a:p>
            <a:pPr>
              <a:lnSpc>
                <a:spcPct val="100000"/>
              </a:lnSpc>
              <a:spcBef>
                <a:spcPts val="18"/>
              </a:spcBef>
              <a:buClr>
                <a:srgbClr val="101010"/>
              </a:buClr>
              <a:buFont typeface="Arial"/>
              <a:buChar char="–"/>
            </a:pPr>
            <a:endParaRPr lang="en-US" sz="2294" dirty="0">
              <a:latin typeface="Calibri"/>
              <a:cs typeface="Calibri"/>
            </a:endParaRPr>
          </a:p>
          <a:p>
            <a:pPr marL="332272" indent="-158011">
              <a:lnSpc>
                <a:spcPct val="100000"/>
              </a:lnSpc>
              <a:buFont typeface="Arial"/>
              <a:buChar char="–"/>
              <a:tabLst>
                <a:tab pos="332832" algn="l"/>
              </a:tabLst>
            </a:pPr>
            <a:r>
              <a:rPr lang="en-US" sz="1677" dirty="0">
                <a:solidFill>
                  <a:srgbClr val="101010"/>
                </a:solidFill>
                <a:latin typeface="Calibri"/>
                <a:cs typeface="Calibri"/>
              </a:rPr>
              <a:t>An</a:t>
            </a:r>
            <a:r>
              <a:rPr lang="en-US" sz="1677" spc="-35" dirty="0">
                <a:solidFill>
                  <a:srgbClr val="101010"/>
                </a:solidFill>
                <a:latin typeface="Calibri"/>
                <a:cs typeface="Calibri"/>
              </a:rPr>
              <a:t> </a:t>
            </a:r>
            <a:r>
              <a:rPr lang="en-US" sz="1677" dirty="0">
                <a:solidFill>
                  <a:srgbClr val="101010"/>
                </a:solidFill>
                <a:latin typeface="Calibri"/>
                <a:cs typeface="Calibri"/>
              </a:rPr>
              <a:t>risk</a:t>
            </a:r>
            <a:r>
              <a:rPr lang="en-US" sz="1677" spc="-40" dirty="0">
                <a:solidFill>
                  <a:srgbClr val="101010"/>
                </a:solidFill>
                <a:latin typeface="Calibri"/>
                <a:cs typeface="Calibri"/>
              </a:rPr>
              <a:t> </a:t>
            </a:r>
            <a:r>
              <a:rPr lang="en-US" sz="1677" dirty="0">
                <a:solidFill>
                  <a:srgbClr val="101010"/>
                </a:solidFill>
                <a:latin typeface="Calibri"/>
                <a:cs typeface="Calibri"/>
              </a:rPr>
              <a:t>assessment</a:t>
            </a:r>
            <a:r>
              <a:rPr lang="en-US" sz="1677" spc="-44" dirty="0">
                <a:solidFill>
                  <a:srgbClr val="101010"/>
                </a:solidFill>
                <a:latin typeface="Calibri"/>
                <a:cs typeface="Calibri"/>
              </a:rPr>
              <a:t> </a:t>
            </a:r>
            <a:r>
              <a:rPr lang="en-US" sz="1677" dirty="0">
                <a:solidFill>
                  <a:srgbClr val="101010"/>
                </a:solidFill>
                <a:latin typeface="Calibri"/>
                <a:cs typeface="Calibri"/>
              </a:rPr>
              <a:t>forms</a:t>
            </a:r>
            <a:r>
              <a:rPr lang="en-US" sz="1677" spc="-44" dirty="0">
                <a:solidFill>
                  <a:srgbClr val="101010"/>
                </a:solidFill>
                <a:latin typeface="Calibri"/>
                <a:cs typeface="Calibri"/>
              </a:rPr>
              <a:t> </a:t>
            </a:r>
            <a:r>
              <a:rPr lang="en-US" sz="1677" dirty="0">
                <a:solidFill>
                  <a:srgbClr val="101010"/>
                </a:solidFill>
                <a:latin typeface="Calibri"/>
                <a:cs typeface="Calibri"/>
              </a:rPr>
              <a:t>the</a:t>
            </a:r>
            <a:r>
              <a:rPr lang="en-US" sz="1677" spc="-26" dirty="0">
                <a:solidFill>
                  <a:srgbClr val="101010"/>
                </a:solidFill>
                <a:latin typeface="Calibri"/>
                <a:cs typeface="Calibri"/>
              </a:rPr>
              <a:t> </a:t>
            </a:r>
            <a:r>
              <a:rPr lang="en-US" sz="1677" dirty="0">
                <a:solidFill>
                  <a:srgbClr val="101010"/>
                </a:solidFill>
                <a:latin typeface="Calibri"/>
                <a:cs typeface="Calibri"/>
              </a:rPr>
              <a:t>basis</a:t>
            </a:r>
            <a:r>
              <a:rPr lang="en-US" sz="1677" spc="-35" dirty="0">
                <a:solidFill>
                  <a:srgbClr val="101010"/>
                </a:solidFill>
                <a:latin typeface="Calibri"/>
                <a:cs typeface="Calibri"/>
              </a:rPr>
              <a:t> </a:t>
            </a:r>
            <a:r>
              <a:rPr lang="en-US" sz="1677" dirty="0">
                <a:solidFill>
                  <a:srgbClr val="101010"/>
                </a:solidFill>
                <a:latin typeface="Calibri"/>
                <a:cs typeface="Calibri"/>
              </a:rPr>
              <a:t>for</a:t>
            </a:r>
            <a:r>
              <a:rPr lang="en-US" sz="1677" spc="-35" dirty="0">
                <a:solidFill>
                  <a:srgbClr val="101010"/>
                </a:solidFill>
                <a:latin typeface="Calibri"/>
                <a:cs typeface="Calibri"/>
              </a:rPr>
              <a:t> </a:t>
            </a:r>
            <a:r>
              <a:rPr lang="en-US" sz="1677" dirty="0">
                <a:solidFill>
                  <a:srgbClr val="101010"/>
                </a:solidFill>
                <a:latin typeface="Calibri"/>
                <a:cs typeface="Calibri"/>
              </a:rPr>
              <a:t>determining</a:t>
            </a:r>
            <a:r>
              <a:rPr lang="en-US" sz="1677" spc="-35" dirty="0">
                <a:solidFill>
                  <a:srgbClr val="101010"/>
                </a:solidFill>
                <a:latin typeface="Calibri"/>
                <a:cs typeface="Calibri"/>
              </a:rPr>
              <a:t> </a:t>
            </a:r>
            <a:r>
              <a:rPr lang="en-US" sz="1677" dirty="0">
                <a:solidFill>
                  <a:srgbClr val="101010"/>
                </a:solidFill>
                <a:latin typeface="Calibri"/>
                <a:cs typeface="Calibri"/>
              </a:rPr>
              <a:t>how</a:t>
            </a:r>
            <a:r>
              <a:rPr lang="en-US" sz="1677" spc="-31" dirty="0">
                <a:solidFill>
                  <a:srgbClr val="101010"/>
                </a:solidFill>
                <a:latin typeface="Calibri"/>
                <a:cs typeface="Calibri"/>
              </a:rPr>
              <a:t> </a:t>
            </a:r>
            <a:r>
              <a:rPr lang="en-US" sz="1677" dirty="0">
                <a:solidFill>
                  <a:srgbClr val="101010"/>
                </a:solidFill>
                <a:latin typeface="Calibri"/>
                <a:cs typeface="Calibri"/>
              </a:rPr>
              <a:t>risks</a:t>
            </a:r>
            <a:r>
              <a:rPr lang="en-US" sz="1677" spc="-49" dirty="0">
                <a:solidFill>
                  <a:srgbClr val="101010"/>
                </a:solidFill>
                <a:latin typeface="Calibri"/>
                <a:cs typeface="Calibri"/>
              </a:rPr>
              <a:t> </a:t>
            </a:r>
            <a:r>
              <a:rPr lang="en-US" sz="1677" dirty="0">
                <a:solidFill>
                  <a:srgbClr val="101010"/>
                </a:solidFill>
                <a:latin typeface="Calibri"/>
                <a:cs typeface="Calibri"/>
              </a:rPr>
              <a:t>are</a:t>
            </a:r>
            <a:r>
              <a:rPr lang="en-US" sz="1677" spc="-22" dirty="0">
                <a:solidFill>
                  <a:srgbClr val="101010"/>
                </a:solidFill>
                <a:latin typeface="Calibri"/>
                <a:cs typeface="Calibri"/>
              </a:rPr>
              <a:t> </a:t>
            </a:r>
            <a:r>
              <a:rPr lang="en-US" sz="1677" spc="-9" dirty="0">
                <a:solidFill>
                  <a:srgbClr val="101010"/>
                </a:solidFill>
                <a:latin typeface="Calibri"/>
                <a:cs typeface="Calibri"/>
              </a:rPr>
              <a:t>managed</a:t>
            </a:r>
            <a:endParaRPr lang="en-US" sz="1677" dirty="0">
              <a:latin typeface="Calibri"/>
              <a:cs typeface="Calibri"/>
            </a:endParaRPr>
          </a:p>
          <a:p>
            <a:pPr>
              <a:lnSpc>
                <a:spcPct val="100000"/>
              </a:lnSpc>
              <a:spcBef>
                <a:spcPts val="18"/>
              </a:spcBef>
              <a:buClr>
                <a:srgbClr val="101010"/>
              </a:buClr>
              <a:buFont typeface="Arial"/>
              <a:buChar char="–"/>
            </a:pPr>
            <a:endParaRPr lang="en-US" sz="2294" dirty="0">
              <a:latin typeface="Calibri"/>
              <a:cs typeface="Calibri"/>
            </a:endParaRPr>
          </a:p>
          <a:p>
            <a:pPr marL="332272" indent="-158011">
              <a:lnSpc>
                <a:spcPct val="100000"/>
              </a:lnSpc>
              <a:buFont typeface="Arial"/>
              <a:buChar char="–"/>
              <a:tabLst>
                <a:tab pos="332832" algn="l"/>
              </a:tabLst>
            </a:pPr>
            <a:r>
              <a:rPr lang="en-US" sz="1677" dirty="0">
                <a:solidFill>
                  <a:srgbClr val="101010"/>
                </a:solidFill>
                <a:latin typeface="Calibri"/>
                <a:cs typeface="Calibri"/>
              </a:rPr>
              <a:t>What</a:t>
            </a:r>
            <a:r>
              <a:rPr lang="en-US" sz="1677" spc="-40" dirty="0">
                <a:solidFill>
                  <a:srgbClr val="101010"/>
                </a:solidFill>
                <a:latin typeface="Calibri"/>
                <a:cs typeface="Calibri"/>
              </a:rPr>
              <a:t> </a:t>
            </a:r>
            <a:r>
              <a:rPr lang="en-US" sz="1677" dirty="0">
                <a:solidFill>
                  <a:srgbClr val="101010"/>
                </a:solidFill>
                <a:latin typeface="Calibri"/>
                <a:cs typeface="Calibri"/>
              </a:rPr>
              <a:t>is</a:t>
            </a:r>
            <a:r>
              <a:rPr lang="en-US" sz="1677" spc="-31" dirty="0">
                <a:solidFill>
                  <a:srgbClr val="101010"/>
                </a:solidFill>
                <a:latin typeface="Calibri"/>
                <a:cs typeface="Calibri"/>
              </a:rPr>
              <a:t> </a:t>
            </a:r>
            <a:r>
              <a:rPr lang="en-US" sz="1677" dirty="0">
                <a:solidFill>
                  <a:srgbClr val="101010"/>
                </a:solidFill>
                <a:latin typeface="Calibri"/>
                <a:cs typeface="Calibri"/>
              </a:rPr>
              <a:t>the</a:t>
            </a:r>
            <a:r>
              <a:rPr lang="en-US" sz="1677" spc="-31" dirty="0">
                <a:solidFill>
                  <a:srgbClr val="101010"/>
                </a:solidFill>
                <a:latin typeface="Calibri"/>
                <a:cs typeface="Calibri"/>
              </a:rPr>
              <a:t> </a:t>
            </a:r>
            <a:r>
              <a:rPr lang="en-US" sz="1677" dirty="0">
                <a:solidFill>
                  <a:srgbClr val="101010"/>
                </a:solidFill>
                <a:latin typeface="Calibri"/>
                <a:cs typeface="Calibri"/>
              </a:rPr>
              <a:t>entity’s</a:t>
            </a:r>
            <a:r>
              <a:rPr lang="en-US" sz="1677" spc="-35" dirty="0">
                <a:solidFill>
                  <a:srgbClr val="101010"/>
                </a:solidFill>
                <a:latin typeface="Calibri"/>
                <a:cs typeface="Calibri"/>
              </a:rPr>
              <a:t> </a:t>
            </a:r>
            <a:r>
              <a:rPr lang="en-US" sz="1677" dirty="0">
                <a:solidFill>
                  <a:srgbClr val="101010"/>
                </a:solidFill>
                <a:latin typeface="Calibri"/>
                <a:cs typeface="Calibri"/>
              </a:rPr>
              <a:t>risk</a:t>
            </a:r>
            <a:r>
              <a:rPr lang="en-US" sz="1677" spc="-40" dirty="0">
                <a:solidFill>
                  <a:srgbClr val="101010"/>
                </a:solidFill>
                <a:latin typeface="Calibri"/>
                <a:cs typeface="Calibri"/>
              </a:rPr>
              <a:t> </a:t>
            </a:r>
            <a:r>
              <a:rPr lang="en-US" sz="1677" dirty="0">
                <a:solidFill>
                  <a:srgbClr val="101010"/>
                </a:solidFill>
                <a:latin typeface="Calibri"/>
                <a:cs typeface="Calibri"/>
              </a:rPr>
              <a:t>tolerance</a:t>
            </a:r>
            <a:r>
              <a:rPr lang="en-US" sz="1677" spc="-31" dirty="0">
                <a:solidFill>
                  <a:srgbClr val="101010"/>
                </a:solidFill>
                <a:latin typeface="Calibri"/>
                <a:cs typeface="Calibri"/>
              </a:rPr>
              <a:t> </a:t>
            </a:r>
            <a:r>
              <a:rPr lang="en-US" sz="1677" spc="-44" dirty="0">
                <a:solidFill>
                  <a:srgbClr val="101010"/>
                </a:solidFill>
                <a:latin typeface="Calibri"/>
                <a:cs typeface="Calibri"/>
              </a:rPr>
              <a:t>–</a:t>
            </a:r>
            <a:endParaRPr lang="en-US" sz="1677" dirty="0">
              <a:latin typeface="Calibri"/>
              <a:cs typeface="Calibri"/>
            </a:endParaRPr>
          </a:p>
          <a:p>
            <a:pPr marL="736266" marR="1608130" lvl="1" indent="-188269">
              <a:lnSpc>
                <a:spcPct val="120000"/>
              </a:lnSpc>
              <a:spcBef>
                <a:spcPts val="22"/>
              </a:spcBef>
              <a:buFont typeface="Arial"/>
              <a:buChar char="•"/>
              <a:tabLst>
                <a:tab pos="707129" algn="l"/>
              </a:tabLst>
            </a:pPr>
            <a:r>
              <a:rPr lang="en-US" sz="1324" dirty="0">
                <a:solidFill>
                  <a:srgbClr val="101010"/>
                </a:solidFill>
                <a:latin typeface="Calibri"/>
                <a:cs typeface="Calibri"/>
              </a:rPr>
              <a:t>the</a:t>
            </a:r>
            <a:r>
              <a:rPr lang="en-US" sz="1324" spc="-40" dirty="0">
                <a:solidFill>
                  <a:srgbClr val="101010"/>
                </a:solidFill>
                <a:latin typeface="Calibri"/>
                <a:cs typeface="Calibri"/>
              </a:rPr>
              <a:t> </a:t>
            </a:r>
            <a:r>
              <a:rPr lang="en-US" sz="1324" dirty="0">
                <a:solidFill>
                  <a:srgbClr val="101010"/>
                </a:solidFill>
                <a:latin typeface="Calibri"/>
                <a:cs typeface="Calibri"/>
              </a:rPr>
              <a:t>acceptable</a:t>
            </a:r>
            <a:r>
              <a:rPr lang="en-US" sz="1324" spc="-31" dirty="0">
                <a:solidFill>
                  <a:srgbClr val="101010"/>
                </a:solidFill>
                <a:latin typeface="Calibri"/>
                <a:cs typeface="Calibri"/>
              </a:rPr>
              <a:t> </a:t>
            </a:r>
            <a:r>
              <a:rPr lang="en-US" sz="1324" dirty="0">
                <a:solidFill>
                  <a:srgbClr val="101010"/>
                </a:solidFill>
                <a:latin typeface="Calibri"/>
                <a:cs typeface="Calibri"/>
              </a:rPr>
              <a:t>level</a:t>
            </a:r>
            <a:r>
              <a:rPr lang="en-US" sz="1324" spc="-13" dirty="0">
                <a:solidFill>
                  <a:srgbClr val="101010"/>
                </a:solidFill>
                <a:latin typeface="Calibri"/>
                <a:cs typeface="Calibri"/>
              </a:rPr>
              <a:t> </a:t>
            </a:r>
            <a:r>
              <a:rPr lang="en-US" sz="1324" dirty="0">
                <a:solidFill>
                  <a:srgbClr val="101010"/>
                </a:solidFill>
                <a:latin typeface="Calibri"/>
                <a:cs typeface="Calibri"/>
              </a:rPr>
              <a:t>of</a:t>
            </a:r>
            <a:r>
              <a:rPr lang="en-US" sz="1324" spc="-35" dirty="0">
                <a:solidFill>
                  <a:srgbClr val="101010"/>
                </a:solidFill>
                <a:latin typeface="Calibri"/>
                <a:cs typeface="Calibri"/>
              </a:rPr>
              <a:t> </a:t>
            </a:r>
            <a:r>
              <a:rPr lang="en-US" sz="1324" dirty="0">
                <a:solidFill>
                  <a:srgbClr val="101010"/>
                </a:solidFill>
                <a:latin typeface="Calibri"/>
                <a:cs typeface="Calibri"/>
              </a:rPr>
              <a:t>variation</a:t>
            </a:r>
            <a:r>
              <a:rPr lang="en-US" sz="1324" spc="-31" dirty="0">
                <a:solidFill>
                  <a:srgbClr val="101010"/>
                </a:solidFill>
                <a:latin typeface="Calibri"/>
                <a:cs typeface="Calibri"/>
              </a:rPr>
              <a:t> </a:t>
            </a:r>
            <a:r>
              <a:rPr lang="en-US" sz="1324" dirty="0">
                <a:solidFill>
                  <a:srgbClr val="101010"/>
                </a:solidFill>
                <a:latin typeface="Calibri"/>
                <a:cs typeface="Calibri"/>
              </a:rPr>
              <a:t>in</a:t>
            </a:r>
            <a:r>
              <a:rPr lang="en-US" sz="1324" spc="-26" dirty="0">
                <a:solidFill>
                  <a:srgbClr val="101010"/>
                </a:solidFill>
                <a:latin typeface="Calibri"/>
                <a:cs typeface="Calibri"/>
              </a:rPr>
              <a:t> </a:t>
            </a:r>
            <a:r>
              <a:rPr lang="en-US" sz="1324" dirty="0">
                <a:solidFill>
                  <a:srgbClr val="101010"/>
                </a:solidFill>
                <a:latin typeface="Calibri"/>
                <a:cs typeface="Calibri"/>
              </a:rPr>
              <a:t>performance</a:t>
            </a:r>
            <a:r>
              <a:rPr lang="en-US" sz="1324" spc="-22" dirty="0">
                <a:solidFill>
                  <a:srgbClr val="101010"/>
                </a:solidFill>
                <a:latin typeface="Calibri"/>
                <a:cs typeface="Calibri"/>
              </a:rPr>
              <a:t> </a:t>
            </a:r>
            <a:r>
              <a:rPr lang="en-US" sz="1324" dirty="0">
                <a:solidFill>
                  <a:srgbClr val="101010"/>
                </a:solidFill>
                <a:latin typeface="Calibri"/>
                <a:cs typeface="Calibri"/>
              </a:rPr>
              <a:t>relative</a:t>
            </a:r>
            <a:r>
              <a:rPr lang="en-US" sz="1324" spc="-26" dirty="0">
                <a:solidFill>
                  <a:srgbClr val="101010"/>
                </a:solidFill>
                <a:latin typeface="Calibri"/>
                <a:cs typeface="Calibri"/>
              </a:rPr>
              <a:t> </a:t>
            </a:r>
            <a:r>
              <a:rPr lang="en-US" sz="1324" dirty="0">
                <a:solidFill>
                  <a:srgbClr val="101010"/>
                </a:solidFill>
                <a:latin typeface="Calibri"/>
                <a:cs typeface="Calibri"/>
              </a:rPr>
              <a:t>to</a:t>
            </a:r>
            <a:r>
              <a:rPr lang="en-US" sz="1324" spc="-40" dirty="0">
                <a:solidFill>
                  <a:srgbClr val="101010"/>
                </a:solidFill>
                <a:latin typeface="Calibri"/>
                <a:cs typeface="Calibri"/>
              </a:rPr>
              <a:t> </a:t>
            </a:r>
            <a:r>
              <a:rPr lang="en-US" sz="1324" dirty="0">
                <a:solidFill>
                  <a:srgbClr val="101010"/>
                </a:solidFill>
                <a:latin typeface="Calibri"/>
                <a:cs typeface="Calibri"/>
              </a:rPr>
              <a:t>the</a:t>
            </a:r>
            <a:r>
              <a:rPr lang="en-US" sz="1324" spc="-26" dirty="0">
                <a:solidFill>
                  <a:srgbClr val="101010"/>
                </a:solidFill>
                <a:latin typeface="Calibri"/>
                <a:cs typeface="Calibri"/>
              </a:rPr>
              <a:t> </a:t>
            </a:r>
            <a:r>
              <a:rPr lang="en-US" sz="1324" spc="-9" dirty="0">
                <a:solidFill>
                  <a:srgbClr val="101010"/>
                </a:solidFill>
                <a:latin typeface="Calibri"/>
                <a:cs typeface="Calibri"/>
              </a:rPr>
              <a:t>achievement </a:t>
            </a:r>
            <a:endParaRPr lang="en-US" altLang="en-US" dirty="0"/>
          </a:p>
          <a:p>
            <a:endParaRPr lang="en-US" altLang="en-US" dirty="0"/>
          </a:p>
          <a:p>
            <a:r>
              <a:rPr lang="en-US" altLang="en-US" dirty="0"/>
              <a:t>Reason we’re discussing risk is to help identify where your priorities may need to be ---what areas in your operations may need some attention in terms of improving internal controls</a:t>
            </a:r>
          </a:p>
          <a:p>
            <a:endParaRPr lang="en-US" altLang="en-US" dirty="0"/>
          </a:p>
          <a:p>
            <a:r>
              <a:rPr lang="en-US" altLang="en-US" dirty="0"/>
              <a:t>Understanding the different types of risks that are out there will help you set priorities.</a:t>
            </a:r>
          </a:p>
          <a:p>
            <a:endParaRPr lang="en-US" altLang="en-US" dirty="0"/>
          </a:p>
          <a:p>
            <a:r>
              <a:rPr lang="en-US" altLang="en-US" dirty="0"/>
              <a:t>Where are the biggest risk areas in your town or school district?  Those should be your focus.</a:t>
            </a:r>
          </a:p>
          <a:p>
            <a:endParaRPr lang="en-US" altLang="en-US" dirty="0"/>
          </a:p>
          <a:p>
            <a:r>
              <a:rPr lang="en-US" altLang="en-US" dirty="0"/>
              <a:t>In the beginning, I said IC are a Process--- on-going process because these risk areas change all the time</a:t>
            </a:r>
          </a:p>
          <a:p>
            <a:endParaRPr lang="en-US" altLang="en-US" dirty="0"/>
          </a:p>
          <a:p>
            <a:pPr marL="11206">
              <a:lnSpc>
                <a:spcPct val="100000"/>
              </a:lnSpc>
              <a:spcBef>
                <a:spcPts val="449"/>
              </a:spcBef>
            </a:pPr>
            <a:r>
              <a:rPr lang="en-US" sz="1200" b="1" spc="-9" dirty="0">
                <a:solidFill>
                  <a:srgbClr val="101010"/>
                </a:solidFill>
                <a:latin typeface="Calibri"/>
                <a:cs typeface="Calibri"/>
              </a:rPr>
              <a:t>Inherent</a:t>
            </a:r>
            <a:r>
              <a:rPr lang="en-US" sz="1200" b="1" spc="-53" dirty="0">
                <a:solidFill>
                  <a:srgbClr val="101010"/>
                </a:solidFill>
                <a:latin typeface="Calibri"/>
                <a:cs typeface="Calibri"/>
              </a:rPr>
              <a:t> </a:t>
            </a:r>
            <a:r>
              <a:rPr lang="en-US" sz="1200" b="1" spc="-18" dirty="0">
                <a:solidFill>
                  <a:srgbClr val="101010"/>
                </a:solidFill>
                <a:latin typeface="Calibri"/>
                <a:cs typeface="Calibri"/>
              </a:rPr>
              <a:t>Risk</a:t>
            </a:r>
            <a:endParaRPr lang="en-US" sz="1200" dirty="0">
              <a:latin typeface="Calibri"/>
              <a:cs typeface="Calibri"/>
            </a:endParaRPr>
          </a:p>
          <a:p>
            <a:pPr marL="11206" marR="4483" indent="-560">
              <a:lnSpc>
                <a:spcPct val="100000"/>
              </a:lnSpc>
              <a:spcBef>
                <a:spcPts val="349"/>
              </a:spcBef>
            </a:pPr>
            <a:r>
              <a:rPr lang="en-US" sz="1200" dirty="0">
                <a:solidFill>
                  <a:srgbClr val="101010"/>
                </a:solidFill>
                <a:latin typeface="Calibri"/>
                <a:cs typeface="Calibri"/>
              </a:rPr>
              <a:t>The</a:t>
            </a:r>
            <a:r>
              <a:rPr lang="en-US" sz="1200" spc="-22" dirty="0">
                <a:solidFill>
                  <a:srgbClr val="101010"/>
                </a:solidFill>
                <a:latin typeface="Calibri"/>
                <a:cs typeface="Calibri"/>
              </a:rPr>
              <a:t> </a:t>
            </a:r>
            <a:r>
              <a:rPr lang="en-US" sz="1200" dirty="0">
                <a:solidFill>
                  <a:srgbClr val="101010"/>
                </a:solidFill>
                <a:latin typeface="Calibri"/>
                <a:cs typeface="Calibri"/>
              </a:rPr>
              <a:t>nature</a:t>
            </a:r>
            <a:r>
              <a:rPr lang="en-US" sz="1200" spc="-13" dirty="0">
                <a:solidFill>
                  <a:srgbClr val="101010"/>
                </a:solidFill>
                <a:latin typeface="Calibri"/>
                <a:cs typeface="Calibri"/>
              </a:rPr>
              <a:t> </a:t>
            </a:r>
            <a:r>
              <a:rPr lang="en-US" sz="1200" dirty="0">
                <a:solidFill>
                  <a:srgbClr val="101010"/>
                </a:solidFill>
                <a:latin typeface="Calibri"/>
                <a:cs typeface="Calibri"/>
              </a:rPr>
              <a:t>and</a:t>
            </a:r>
            <a:r>
              <a:rPr lang="en-US" sz="1200" spc="-31" dirty="0">
                <a:solidFill>
                  <a:srgbClr val="101010"/>
                </a:solidFill>
                <a:latin typeface="Calibri"/>
                <a:cs typeface="Calibri"/>
              </a:rPr>
              <a:t> </a:t>
            </a:r>
            <a:r>
              <a:rPr lang="en-US" sz="1200" spc="-9" dirty="0">
                <a:solidFill>
                  <a:srgbClr val="101010"/>
                </a:solidFill>
                <a:latin typeface="Calibri"/>
                <a:cs typeface="Calibri"/>
              </a:rPr>
              <a:t>characteristics</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18" dirty="0">
                <a:solidFill>
                  <a:srgbClr val="101010"/>
                </a:solidFill>
                <a:latin typeface="Calibri"/>
                <a:cs typeface="Calibri"/>
              </a:rPr>
              <a:t> </a:t>
            </a:r>
            <a:r>
              <a:rPr lang="en-US" sz="1200" dirty="0">
                <a:solidFill>
                  <a:srgbClr val="101010"/>
                </a:solidFill>
                <a:latin typeface="Calibri"/>
                <a:cs typeface="Calibri"/>
              </a:rPr>
              <a:t>certain</a:t>
            </a:r>
            <a:r>
              <a:rPr lang="en-US" sz="1200" spc="-26" dirty="0">
                <a:solidFill>
                  <a:srgbClr val="101010"/>
                </a:solidFill>
                <a:latin typeface="Calibri"/>
                <a:cs typeface="Calibri"/>
              </a:rPr>
              <a:t> </a:t>
            </a:r>
            <a:r>
              <a:rPr lang="en-US" sz="1200" dirty="0">
                <a:solidFill>
                  <a:srgbClr val="101010"/>
                </a:solidFill>
                <a:latin typeface="Calibri"/>
                <a:cs typeface="Calibri"/>
              </a:rPr>
              <a:t>activities</a:t>
            </a:r>
            <a:r>
              <a:rPr lang="en-US" sz="1200" spc="-26" dirty="0">
                <a:solidFill>
                  <a:srgbClr val="101010"/>
                </a:solidFill>
                <a:latin typeface="Calibri"/>
                <a:cs typeface="Calibri"/>
              </a:rPr>
              <a:t> </a:t>
            </a:r>
            <a:r>
              <a:rPr lang="en-US" sz="1200" dirty="0">
                <a:solidFill>
                  <a:srgbClr val="101010"/>
                </a:solidFill>
                <a:latin typeface="Calibri"/>
                <a:cs typeface="Calibri"/>
              </a:rPr>
              <a:t>and</a:t>
            </a:r>
            <a:r>
              <a:rPr lang="en-US" sz="1200" spc="-35" dirty="0">
                <a:solidFill>
                  <a:srgbClr val="101010"/>
                </a:solidFill>
                <a:latin typeface="Calibri"/>
                <a:cs typeface="Calibri"/>
              </a:rPr>
              <a:t> </a:t>
            </a:r>
            <a:r>
              <a:rPr lang="en-US" sz="1200" dirty="0">
                <a:solidFill>
                  <a:srgbClr val="101010"/>
                </a:solidFill>
                <a:latin typeface="Calibri"/>
                <a:cs typeface="Calibri"/>
              </a:rPr>
              <a:t>assets</a:t>
            </a:r>
            <a:r>
              <a:rPr lang="en-US" sz="1200" spc="-22" dirty="0">
                <a:solidFill>
                  <a:srgbClr val="101010"/>
                </a:solidFill>
                <a:latin typeface="Calibri"/>
                <a:cs typeface="Calibri"/>
              </a:rPr>
              <a:t> </a:t>
            </a:r>
            <a:r>
              <a:rPr lang="en-US" sz="1200" dirty="0">
                <a:solidFill>
                  <a:srgbClr val="101010"/>
                </a:solidFill>
                <a:latin typeface="Calibri"/>
                <a:cs typeface="Calibri"/>
              </a:rPr>
              <a:t>puts</a:t>
            </a:r>
            <a:r>
              <a:rPr lang="en-US" sz="1200" spc="-22" dirty="0">
                <a:solidFill>
                  <a:srgbClr val="101010"/>
                </a:solidFill>
                <a:latin typeface="Calibri"/>
                <a:cs typeface="Calibri"/>
              </a:rPr>
              <a:t> </a:t>
            </a:r>
            <a:r>
              <a:rPr lang="en-US" sz="1200" dirty="0">
                <a:solidFill>
                  <a:srgbClr val="101010"/>
                </a:solidFill>
                <a:latin typeface="Calibri"/>
                <a:cs typeface="Calibri"/>
              </a:rPr>
              <a:t>them</a:t>
            </a:r>
            <a:r>
              <a:rPr lang="en-US" sz="1200" spc="-26" dirty="0">
                <a:solidFill>
                  <a:srgbClr val="101010"/>
                </a:solidFill>
                <a:latin typeface="Calibri"/>
                <a:cs typeface="Calibri"/>
              </a:rPr>
              <a:t> </a:t>
            </a:r>
            <a:r>
              <a:rPr lang="en-US" sz="1200" dirty="0">
                <a:solidFill>
                  <a:srgbClr val="101010"/>
                </a:solidFill>
                <a:latin typeface="Calibri"/>
                <a:cs typeface="Calibri"/>
              </a:rPr>
              <a:t>at</a:t>
            </a:r>
            <a:r>
              <a:rPr lang="en-US" sz="1200" spc="-18" dirty="0">
                <a:solidFill>
                  <a:srgbClr val="101010"/>
                </a:solidFill>
                <a:latin typeface="Calibri"/>
                <a:cs typeface="Calibri"/>
              </a:rPr>
              <a:t> </a:t>
            </a:r>
            <a:r>
              <a:rPr lang="en-US" sz="1200" dirty="0">
                <a:solidFill>
                  <a:srgbClr val="101010"/>
                </a:solidFill>
                <a:latin typeface="Calibri"/>
                <a:cs typeface="Calibri"/>
              </a:rPr>
              <a:t>greater</a:t>
            </a:r>
            <a:r>
              <a:rPr lang="en-US" sz="1200" spc="-13" dirty="0">
                <a:solidFill>
                  <a:srgbClr val="101010"/>
                </a:solidFill>
                <a:latin typeface="Calibri"/>
                <a:cs typeface="Calibri"/>
              </a:rPr>
              <a:t> </a:t>
            </a:r>
            <a:r>
              <a:rPr lang="en-US" sz="1200" dirty="0">
                <a:solidFill>
                  <a:srgbClr val="101010"/>
                </a:solidFill>
                <a:latin typeface="Calibri"/>
                <a:cs typeface="Calibri"/>
              </a:rPr>
              <a:t>risk</a:t>
            </a:r>
            <a:r>
              <a:rPr lang="en-US" sz="1200" spc="-22" dirty="0">
                <a:solidFill>
                  <a:srgbClr val="101010"/>
                </a:solidFill>
                <a:latin typeface="Calibri"/>
                <a:cs typeface="Calibri"/>
              </a:rPr>
              <a:t> </a:t>
            </a:r>
            <a:r>
              <a:rPr lang="en-US" sz="1200" dirty="0">
                <a:solidFill>
                  <a:srgbClr val="101010"/>
                </a:solidFill>
                <a:latin typeface="Calibri"/>
                <a:cs typeface="Calibri"/>
              </a:rPr>
              <a:t>for</a:t>
            </a:r>
            <a:r>
              <a:rPr lang="en-US" sz="1200" spc="-9" dirty="0">
                <a:solidFill>
                  <a:srgbClr val="101010"/>
                </a:solidFill>
                <a:latin typeface="Calibri"/>
                <a:cs typeface="Calibri"/>
              </a:rPr>
              <a:t> </a:t>
            </a:r>
            <a:r>
              <a:rPr lang="en-US" sz="1200" dirty="0">
                <a:solidFill>
                  <a:srgbClr val="101010"/>
                </a:solidFill>
                <a:latin typeface="Calibri"/>
                <a:cs typeface="Calibri"/>
              </a:rPr>
              <a:t>fraud</a:t>
            </a:r>
            <a:r>
              <a:rPr lang="en-US" sz="1200" spc="-22" dirty="0">
                <a:solidFill>
                  <a:srgbClr val="101010"/>
                </a:solidFill>
                <a:latin typeface="Calibri"/>
                <a:cs typeface="Calibri"/>
              </a:rPr>
              <a:t> </a:t>
            </a:r>
            <a:r>
              <a:rPr lang="en-US" sz="1200" dirty="0">
                <a:solidFill>
                  <a:srgbClr val="101010"/>
                </a:solidFill>
                <a:latin typeface="Calibri"/>
                <a:cs typeface="Calibri"/>
              </a:rPr>
              <a:t>or</a:t>
            </a:r>
            <a:r>
              <a:rPr lang="en-US" sz="1200" spc="-9" dirty="0">
                <a:solidFill>
                  <a:srgbClr val="101010"/>
                </a:solidFill>
                <a:latin typeface="Calibri"/>
                <a:cs typeface="Calibri"/>
              </a:rPr>
              <a:t> material </a:t>
            </a:r>
            <a:r>
              <a:rPr lang="en-US" sz="1200" spc="-18" dirty="0">
                <a:solidFill>
                  <a:srgbClr val="101010"/>
                </a:solidFill>
                <a:latin typeface="Calibri"/>
                <a:cs typeface="Calibri"/>
              </a:rPr>
              <a:t>error.</a:t>
            </a:r>
            <a:r>
              <a:rPr lang="en-US" sz="1200" spc="-31" dirty="0">
                <a:solidFill>
                  <a:srgbClr val="101010"/>
                </a:solidFill>
                <a:latin typeface="Calibri"/>
                <a:cs typeface="Calibri"/>
              </a:rPr>
              <a:t> </a:t>
            </a:r>
            <a:r>
              <a:rPr lang="en-US" sz="1200" dirty="0">
                <a:solidFill>
                  <a:srgbClr val="101010"/>
                </a:solidFill>
                <a:latin typeface="Calibri"/>
                <a:cs typeface="Calibri"/>
              </a:rPr>
              <a:t>This</a:t>
            </a:r>
            <a:r>
              <a:rPr lang="en-US" sz="1200" spc="-35" dirty="0">
                <a:solidFill>
                  <a:srgbClr val="101010"/>
                </a:solidFill>
                <a:latin typeface="Calibri"/>
                <a:cs typeface="Calibri"/>
              </a:rPr>
              <a:t> </a:t>
            </a:r>
            <a:r>
              <a:rPr lang="en-US" sz="1200" dirty="0">
                <a:solidFill>
                  <a:srgbClr val="101010"/>
                </a:solidFill>
                <a:latin typeface="Calibri"/>
                <a:cs typeface="Calibri"/>
              </a:rPr>
              <a:t>condition</a:t>
            </a:r>
            <a:r>
              <a:rPr lang="en-US" sz="1200" spc="-31" dirty="0">
                <a:solidFill>
                  <a:srgbClr val="101010"/>
                </a:solidFill>
                <a:latin typeface="Calibri"/>
                <a:cs typeface="Calibri"/>
              </a:rPr>
              <a:t> </a:t>
            </a:r>
            <a:r>
              <a:rPr lang="en-US" sz="1200" dirty="0">
                <a:solidFill>
                  <a:srgbClr val="101010"/>
                </a:solidFill>
                <a:latin typeface="Calibri"/>
                <a:cs typeface="Calibri"/>
              </a:rPr>
              <a:t>is</a:t>
            </a:r>
            <a:r>
              <a:rPr lang="en-US" sz="1200" spc="-31" dirty="0">
                <a:solidFill>
                  <a:srgbClr val="101010"/>
                </a:solidFill>
                <a:latin typeface="Calibri"/>
                <a:cs typeface="Calibri"/>
              </a:rPr>
              <a:t> </a:t>
            </a:r>
            <a:r>
              <a:rPr lang="en-US" sz="1200" spc="-9" dirty="0">
                <a:solidFill>
                  <a:srgbClr val="101010"/>
                </a:solidFill>
                <a:latin typeface="Calibri"/>
                <a:cs typeface="Calibri"/>
              </a:rPr>
              <a:t>referred</a:t>
            </a:r>
            <a:r>
              <a:rPr lang="en-US" sz="1200" spc="-13" dirty="0">
                <a:solidFill>
                  <a:srgbClr val="101010"/>
                </a:solidFill>
                <a:latin typeface="Calibri"/>
                <a:cs typeface="Calibri"/>
              </a:rPr>
              <a:t> </a:t>
            </a:r>
            <a:r>
              <a:rPr lang="en-US" sz="1200" dirty="0">
                <a:solidFill>
                  <a:srgbClr val="101010"/>
                </a:solidFill>
                <a:latin typeface="Calibri"/>
                <a:cs typeface="Calibri"/>
              </a:rPr>
              <a:t>to</a:t>
            </a:r>
            <a:r>
              <a:rPr lang="en-US" sz="1200" spc="-18" dirty="0">
                <a:solidFill>
                  <a:srgbClr val="101010"/>
                </a:solidFill>
                <a:latin typeface="Calibri"/>
                <a:cs typeface="Calibri"/>
              </a:rPr>
              <a:t> </a:t>
            </a:r>
            <a:r>
              <a:rPr lang="en-US" sz="1200" dirty="0">
                <a:solidFill>
                  <a:srgbClr val="101010"/>
                </a:solidFill>
                <a:latin typeface="Calibri"/>
                <a:cs typeface="Calibri"/>
              </a:rPr>
              <a:t>as</a:t>
            </a:r>
            <a:r>
              <a:rPr lang="en-US" sz="1200" spc="-40" dirty="0">
                <a:solidFill>
                  <a:srgbClr val="101010"/>
                </a:solidFill>
                <a:latin typeface="Calibri"/>
                <a:cs typeface="Calibri"/>
              </a:rPr>
              <a:t> </a:t>
            </a:r>
            <a:r>
              <a:rPr lang="en-US" sz="1200" dirty="0">
                <a:solidFill>
                  <a:srgbClr val="101010"/>
                </a:solidFill>
                <a:latin typeface="Calibri"/>
                <a:cs typeface="Calibri"/>
              </a:rPr>
              <a:t>inherent</a:t>
            </a:r>
            <a:r>
              <a:rPr lang="en-US" sz="1200" spc="-18" dirty="0">
                <a:solidFill>
                  <a:srgbClr val="101010"/>
                </a:solidFill>
                <a:latin typeface="Calibri"/>
                <a:cs typeface="Calibri"/>
              </a:rPr>
              <a:t> </a:t>
            </a:r>
            <a:r>
              <a:rPr lang="en-US" sz="1200" dirty="0">
                <a:solidFill>
                  <a:srgbClr val="101010"/>
                </a:solidFill>
                <a:latin typeface="Calibri"/>
                <a:cs typeface="Calibri"/>
              </a:rPr>
              <a:t>risk.</a:t>
            </a:r>
            <a:r>
              <a:rPr lang="en-US" sz="1200" spc="-35" dirty="0">
                <a:solidFill>
                  <a:srgbClr val="101010"/>
                </a:solidFill>
                <a:latin typeface="Calibri"/>
                <a:cs typeface="Calibri"/>
              </a:rPr>
              <a:t> </a:t>
            </a:r>
            <a:r>
              <a:rPr lang="en-US" sz="1200" dirty="0">
                <a:solidFill>
                  <a:srgbClr val="101010"/>
                </a:solidFill>
                <a:latin typeface="Calibri"/>
                <a:cs typeface="Calibri"/>
              </a:rPr>
              <a:t>Some</a:t>
            </a:r>
            <a:r>
              <a:rPr lang="en-US" sz="1200" spc="-22" dirty="0">
                <a:solidFill>
                  <a:srgbClr val="101010"/>
                </a:solidFill>
                <a:latin typeface="Calibri"/>
                <a:cs typeface="Calibri"/>
              </a:rPr>
              <a:t> </a:t>
            </a:r>
            <a:r>
              <a:rPr lang="en-US" sz="1200" spc="-9" dirty="0">
                <a:solidFill>
                  <a:srgbClr val="101010"/>
                </a:solidFill>
                <a:latin typeface="Calibri"/>
                <a:cs typeface="Calibri"/>
              </a:rPr>
              <a:t>characteristics</a:t>
            </a:r>
            <a:r>
              <a:rPr lang="en-US" sz="1200" spc="-40" dirty="0">
                <a:solidFill>
                  <a:srgbClr val="101010"/>
                </a:solidFill>
                <a:latin typeface="Calibri"/>
                <a:cs typeface="Calibri"/>
              </a:rPr>
              <a:t> </a:t>
            </a:r>
            <a:r>
              <a:rPr lang="en-US" sz="1200" dirty="0">
                <a:solidFill>
                  <a:srgbClr val="101010"/>
                </a:solidFill>
                <a:latin typeface="Calibri"/>
                <a:cs typeface="Calibri"/>
              </a:rPr>
              <a:t>that</a:t>
            </a:r>
            <a:r>
              <a:rPr lang="en-US" sz="1200" spc="-31" dirty="0">
                <a:solidFill>
                  <a:srgbClr val="101010"/>
                </a:solidFill>
                <a:latin typeface="Calibri"/>
                <a:cs typeface="Calibri"/>
              </a:rPr>
              <a:t> </a:t>
            </a:r>
            <a:r>
              <a:rPr lang="en-US" sz="1200" dirty="0">
                <a:solidFill>
                  <a:srgbClr val="101010"/>
                </a:solidFill>
                <a:latin typeface="Calibri"/>
                <a:cs typeface="Calibri"/>
              </a:rPr>
              <a:t>generally</a:t>
            </a:r>
            <a:r>
              <a:rPr lang="en-US" sz="1200" spc="-26" dirty="0">
                <a:solidFill>
                  <a:srgbClr val="101010"/>
                </a:solidFill>
                <a:latin typeface="Calibri"/>
                <a:cs typeface="Calibri"/>
              </a:rPr>
              <a:t> </a:t>
            </a:r>
            <a:r>
              <a:rPr lang="en-US" sz="1200" dirty="0">
                <a:solidFill>
                  <a:srgbClr val="101010"/>
                </a:solidFill>
                <a:latin typeface="Calibri"/>
                <a:cs typeface="Calibri"/>
              </a:rPr>
              <a:t>increase</a:t>
            </a:r>
            <a:r>
              <a:rPr lang="en-US" sz="1200" spc="-26" dirty="0">
                <a:solidFill>
                  <a:srgbClr val="101010"/>
                </a:solidFill>
                <a:latin typeface="Calibri"/>
                <a:cs typeface="Calibri"/>
              </a:rPr>
              <a:t> </a:t>
            </a:r>
            <a:r>
              <a:rPr lang="en-US" sz="1200" spc="-9" dirty="0">
                <a:solidFill>
                  <a:srgbClr val="101010"/>
                </a:solidFill>
                <a:latin typeface="Calibri"/>
                <a:cs typeface="Calibri"/>
              </a:rPr>
              <a:t>inherent</a:t>
            </a:r>
            <a:r>
              <a:rPr lang="en-US" sz="1200" spc="441" dirty="0">
                <a:solidFill>
                  <a:srgbClr val="101010"/>
                </a:solidFill>
                <a:latin typeface="Calibri"/>
                <a:cs typeface="Calibri"/>
              </a:rPr>
              <a:t> </a:t>
            </a:r>
            <a:r>
              <a:rPr lang="en-US" sz="1200" dirty="0">
                <a:solidFill>
                  <a:srgbClr val="101010"/>
                </a:solidFill>
                <a:latin typeface="Calibri"/>
                <a:cs typeface="Calibri"/>
              </a:rPr>
              <a:t>risk</a:t>
            </a:r>
            <a:r>
              <a:rPr lang="en-US" sz="1200" spc="-13" dirty="0">
                <a:solidFill>
                  <a:srgbClr val="101010"/>
                </a:solidFill>
                <a:latin typeface="Calibri"/>
                <a:cs typeface="Calibri"/>
              </a:rPr>
              <a:t> </a:t>
            </a:r>
            <a:r>
              <a:rPr lang="en-US" sz="1200" spc="-18" dirty="0">
                <a:solidFill>
                  <a:srgbClr val="101010"/>
                </a:solidFill>
                <a:latin typeface="Calibri"/>
                <a:cs typeface="Calibri"/>
              </a:rPr>
              <a:t>are:</a:t>
            </a:r>
            <a:endParaRPr lang="en-US" sz="1200" dirty="0">
              <a:latin typeface="Calibri"/>
              <a:cs typeface="Calibri"/>
            </a:endParaRPr>
          </a:p>
          <a:p>
            <a:pPr>
              <a:lnSpc>
                <a:spcPct val="100000"/>
              </a:lnSpc>
              <a:spcBef>
                <a:spcPts val="40"/>
              </a:spcBef>
            </a:pPr>
            <a:endParaRPr lang="en-US" sz="1600" dirty="0">
              <a:latin typeface="Calibri"/>
              <a:cs typeface="Calibri"/>
            </a:endParaRPr>
          </a:p>
          <a:p>
            <a:pPr marL="11206" marR="144564">
              <a:lnSpc>
                <a:spcPct val="100000"/>
              </a:lnSpc>
            </a:pPr>
            <a:r>
              <a:rPr lang="en-US" sz="1100" b="1" dirty="0">
                <a:solidFill>
                  <a:srgbClr val="101010"/>
                </a:solidFill>
                <a:latin typeface="Calibri"/>
                <a:cs typeface="Calibri"/>
              </a:rPr>
              <a:t>Opportunity</a:t>
            </a:r>
            <a:r>
              <a:rPr lang="en-US" sz="1100" b="1" spc="-26" dirty="0">
                <a:solidFill>
                  <a:srgbClr val="101010"/>
                </a:solidFill>
                <a:latin typeface="Calibri"/>
                <a:cs typeface="Calibri"/>
              </a:rPr>
              <a:t> </a:t>
            </a:r>
            <a:r>
              <a:rPr lang="en-US" sz="1100" dirty="0">
                <a:solidFill>
                  <a:srgbClr val="101010"/>
                </a:solidFill>
                <a:latin typeface="Calibri"/>
                <a:cs typeface="Calibri"/>
              </a:rPr>
              <a:t>‐</a:t>
            </a:r>
            <a:r>
              <a:rPr lang="en-US" sz="1100" spc="-40" dirty="0">
                <a:solidFill>
                  <a:srgbClr val="101010"/>
                </a:solidFill>
                <a:latin typeface="Calibri"/>
                <a:cs typeface="Calibri"/>
              </a:rPr>
              <a:t> </a:t>
            </a:r>
            <a:r>
              <a:rPr lang="en-US" sz="1100" dirty="0">
                <a:solidFill>
                  <a:srgbClr val="101010"/>
                </a:solidFill>
                <a:latin typeface="Calibri"/>
                <a:cs typeface="Calibri"/>
              </a:rPr>
              <a:t>The</a:t>
            </a:r>
            <a:r>
              <a:rPr lang="en-US" sz="1100" spc="-31" dirty="0">
                <a:solidFill>
                  <a:srgbClr val="101010"/>
                </a:solidFill>
                <a:latin typeface="Calibri"/>
                <a:cs typeface="Calibri"/>
              </a:rPr>
              <a:t> </a:t>
            </a:r>
            <a:r>
              <a:rPr lang="en-US" sz="1100" dirty="0">
                <a:solidFill>
                  <a:srgbClr val="101010"/>
                </a:solidFill>
                <a:latin typeface="Calibri"/>
                <a:cs typeface="Calibri"/>
              </a:rPr>
              <a:t>more</a:t>
            </a:r>
            <a:r>
              <a:rPr lang="en-US" sz="1100" spc="-35" dirty="0">
                <a:solidFill>
                  <a:srgbClr val="101010"/>
                </a:solidFill>
                <a:latin typeface="Calibri"/>
                <a:cs typeface="Calibri"/>
              </a:rPr>
              <a:t> </a:t>
            </a:r>
            <a:r>
              <a:rPr lang="en-US" sz="1100" dirty="0">
                <a:solidFill>
                  <a:srgbClr val="101010"/>
                </a:solidFill>
                <a:latin typeface="Calibri"/>
                <a:cs typeface="Calibri"/>
              </a:rPr>
              <a:t>liquid</a:t>
            </a:r>
            <a:r>
              <a:rPr lang="en-US" sz="1100" spc="-13" dirty="0">
                <a:solidFill>
                  <a:srgbClr val="101010"/>
                </a:solidFill>
                <a:latin typeface="Calibri"/>
                <a:cs typeface="Calibri"/>
              </a:rPr>
              <a:t> </a:t>
            </a:r>
            <a:r>
              <a:rPr lang="en-US" sz="1100" dirty="0">
                <a:solidFill>
                  <a:srgbClr val="101010"/>
                </a:solidFill>
                <a:latin typeface="Calibri"/>
                <a:cs typeface="Calibri"/>
              </a:rPr>
              <a:t>or</a:t>
            </a:r>
            <a:r>
              <a:rPr lang="en-US" sz="1100" spc="-44" dirty="0">
                <a:solidFill>
                  <a:srgbClr val="101010"/>
                </a:solidFill>
                <a:latin typeface="Calibri"/>
                <a:cs typeface="Calibri"/>
              </a:rPr>
              <a:t> </a:t>
            </a:r>
            <a:r>
              <a:rPr lang="en-US" sz="1100" dirty="0">
                <a:solidFill>
                  <a:srgbClr val="101010"/>
                </a:solidFill>
                <a:latin typeface="Calibri"/>
                <a:cs typeface="Calibri"/>
              </a:rPr>
              <a:t>mobile</a:t>
            </a:r>
            <a:r>
              <a:rPr lang="en-US" sz="1100" spc="-22" dirty="0">
                <a:solidFill>
                  <a:srgbClr val="101010"/>
                </a:solidFill>
                <a:latin typeface="Calibri"/>
                <a:cs typeface="Calibri"/>
              </a:rPr>
              <a:t> </a:t>
            </a:r>
            <a:r>
              <a:rPr lang="en-US" sz="1100" dirty="0">
                <a:solidFill>
                  <a:srgbClr val="101010"/>
                </a:solidFill>
                <a:latin typeface="Calibri"/>
                <a:cs typeface="Calibri"/>
              </a:rPr>
              <a:t>an</a:t>
            </a:r>
            <a:r>
              <a:rPr lang="en-US" sz="1100" spc="-31" dirty="0">
                <a:solidFill>
                  <a:srgbClr val="101010"/>
                </a:solidFill>
                <a:latin typeface="Calibri"/>
                <a:cs typeface="Calibri"/>
              </a:rPr>
              <a:t> </a:t>
            </a:r>
            <a:r>
              <a:rPr lang="en-US" sz="1100" dirty="0">
                <a:solidFill>
                  <a:srgbClr val="101010"/>
                </a:solidFill>
                <a:latin typeface="Calibri"/>
                <a:cs typeface="Calibri"/>
              </a:rPr>
              <a:t>asset</a:t>
            </a:r>
            <a:r>
              <a:rPr lang="en-US" sz="1100" spc="-22" dirty="0">
                <a:solidFill>
                  <a:srgbClr val="101010"/>
                </a:solidFill>
                <a:latin typeface="Calibri"/>
                <a:cs typeface="Calibri"/>
              </a:rPr>
              <a:t> </a:t>
            </a:r>
            <a:r>
              <a:rPr lang="en-US" sz="1100" dirty="0">
                <a:solidFill>
                  <a:srgbClr val="101010"/>
                </a:solidFill>
                <a:latin typeface="Calibri"/>
                <a:cs typeface="Calibri"/>
              </a:rPr>
              <a:t>is,</a:t>
            </a:r>
            <a:r>
              <a:rPr lang="en-US" sz="1100" spc="-26" dirty="0">
                <a:solidFill>
                  <a:srgbClr val="101010"/>
                </a:solidFill>
                <a:latin typeface="Calibri"/>
                <a:cs typeface="Calibri"/>
              </a:rPr>
              <a:t> </a:t>
            </a:r>
            <a:r>
              <a:rPr lang="en-US" sz="1100" dirty="0">
                <a:solidFill>
                  <a:srgbClr val="101010"/>
                </a:solidFill>
                <a:latin typeface="Calibri"/>
                <a:cs typeface="Calibri"/>
              </a:rPr>
              <a:t>or</a:t>
            </a:r>
            <a:r>
              <a:rPr lang="en-US" sz="1100" spc="-40"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dirty="0">
                <a:solidFill>
                  <a:srgbClr val="101010"/>
                </a:solidFill>
                <a:latin typeface="Calibri"/>
                <a:cs typeface="Calibri"/>
              </a:rPr>
              <a:t>more</a:t>
            </a:r>
            <a:r>
              <a:rPr lang="en-US" sz="1100" spc="-35" dirty="0">
                <a:solidFill>
                  <a:srgbClr val="101010"/>
                </a:solidFill>
                <a:latin typeface="Calibri"/>
                <a:cs typeface="Calibri"/>
              </a:rPr>
              <a:t> </a:t>
            </a:r>
            <a:r>
              <a:rPr lang="en-US" sz="1100" spc="-9" dirty="0">
                <a:solidFill>
                  <a:srgbClr val="101010"/>
                </a:solidFill>
                <a:latin typeface="Calibri"/>
                <a:cs typeface="Calibri"/>
              </a:rPr>
              <a:t>decentralized</a:t>
            </a:r>
            <a:r>
              <a:rPr lang="en-US" sz="1100" spc="-13" dirty="0">
                <a:solidFill>
                  <a:srgbClr val="101010"/>
                </a:solidFill>
                <a:latin typeface="Calibri"/>
                <a:cs typeface="Calibri"/>
              </a:rPr>
              <a:t> </a:t>
            </a:r>
            <a:r>
              <a:rPr lang="en-US" sz="1100" dirty="0">
                <a:solidFill>
                  <a:srgbClr val="101010"/>
                </a:solidFill>
                <a:latin typeface="Calibri"/>
                <a:cs typeface="Calibri"/>
              </a:rPr>
              <a:t>an</a:t>
            </a:r>
            <a:r>
              <a:rPr lang="en-US" sz="1100" spc="-31" dirty="0">
                <a:solidFill>
                  <a:srgbClr val="101010"/>
                </a:solidFill>
                <a:latin typeface="Calibri"/>
                <a:cs typeface="Calibri"/>
              </a:rPr>
              <a:t> </a:t>
            </a:r>
            <a:r>
              <a:rPr lang="en-US" sz="1100" spc="-9" dirty="0">
                <a:solidFill>
                  <a:srgbClr val="101010"/>
                </a:solidFill>
                <a:latin typeface="Calibri"/>
                <a:cs typeface="Calibri"/>
              </a:rPr>
              <a:t>operation </a:t>
            </a:r>
            <a:r>
              <a:rPr lang="en-US" sz="1100" dirty="0">
                <a:solidFill>
                  <a:srgbClr val="101010"/>
                </a:solidFill>
                <a:latin typeface="Calibri"/>
                <a:cs typeface="Calibri"/>
              </a:rPr>
              <a:t>is,</a:t>
            </a:r>
            <a:r>
              <a:rPr lang="en-US" sz="1100" spc="-31" dirty="0">
                <a:solidFill>
                  <a:srgbClr val="101010"/>
                </a:solidFill>
                <a:latin typeface="Calibri"/>
                <a:cs typeface="Calibri"/>
              </a:rPr>
              <a:t> </a:t>
            </a:r>
            <a:r>
              <a:rPr lang="en-US" sz="1100" dirty="0">
                <a:solidFill>
                  <a:srgbClr val="101010"/>
                </a:solidFill>
                <a:latin typeface="Calibri"/>
                <a:cs typeface="Calibri"/>
              </a:rPr>
              <a:t>the</a:t>
            </a:r>
            <a:r>
              <a:rPr lang="en-US" sz="1100" spc="-22" dirty="0">
                <a:solidFill>
                  <a:srgbClr val="101010"/>
                </a:solidFill>
                <a:latin typeface="Calibri"/>
                <a:cs typeface="Calibri"/>
              </a:rPr>
              <a:t> </a:t>
            </a:r>
            <a:r>
              <a:rPr lang="en-US" sz="1100" dirty="0">
                <a:solidFill>
                  <a:srgbClr val="101010"/>
                </a:solidFill>
                <a:latin typeface="Calibri"/>
                <a:cs typeface="Calibri"/>
              </a:rPr>
              <a:t>greater</a:t>
            </a:r>
            <a:r>
              <a:rPr lang="en-US" sz="1100" spc="-22"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spc="-9" dirty="0">
                <a:solidFill>
                  <a:srgbClr val="101010"/>
                </a:solidFill>
                <a:latin typeface="Calibri"/>
                <a:cs typeface="Calibri"/>
              </a:rPr>
              <a:t>potential </a:t>
            </a:r>
            <a:r>
              <a:rPr lang="en-US" sz="1100" dirty="0">
                <a:solidFill>
                  <a:srgbClr val="101010"/>
                </a:solidFill>
                <a:latin typeface="Calibri"/>
                <a:cs typeface="Calibri"/>
              </a:rPr>
              <a:t>for</a:t>
            </a:r>
            <a:r>
              <a:rPr lang="en-US" sz="1100" spc="-57" dirty="0">
                <a:solidFill>
                  <a:srgbClr val="101010"/>
                </a:solidFill>
                <a:latin typeface="Calibri"/>
                <a:cs typeface="Calibri"/>
              </a:rPr>
              <a:t> </a:t>
            </a:r>
            <a:r>
              <a:rPr lang="en-US" sz="1100" spc="-9" dirty="0">
                <a:solidFill>
                  <a:srgbClr val="101010"/>
                </a:solidFill>
                <a:latin typeface="Calibri"/>
                <a:cs typeface="Calibri"/>
              </a:rPr>
              <a:t>fraudulent</a:t>
            </a:r>
            <a:r>
              <a:rPr lang="en-US" sz="1100" spc="-26" dirty="0">
                <a:solidFill>
                  <a:srgbClr val="101010"/>
                </a:solidFill>
                <a:latin typeface="Calibri"/>
                <a:cs typeface="Calibri"/>
              </a:rPr>
              <a:t> </a:t>
            </a:r>
            <a:r>
              <a:rPr lang="en-US" sz="1100" spc="-9" dirty="0">
                <a:solidFill>
                  <a:srgbClr val="101010"/>
                </a:solidFill>
                <a:latin typeface="Calibri"/>
                <a:cs typeface="Calibri"/>
              </a:rPr>
              <a:t>activity.</a:t>
            </a:r>
            <a:r>
              <a:rPr lang="en-US" sz="1100" spc="-35" dirty="0">
                <a:solidFill>
                  <a:srgbClr val="101010"/>
                </a:solidFill>
                <a:latin typeface="Calibri"/>
                <a:cs typeface="Calibri"/>
              </a:rPr>
              <a:t> </a:t>
            </a:r>
            <a:r>
              <a:rPr lang="en-US" sz="1100" dirty="0">
                <a:solidFill>
                  <a:srgbClr val="101010"/>
                </a:solidFill>
                <a:latin typeface="Calibri"/>
                <a:cs typeface="Calibri"/>
              </a:rPr>
              <a:t>For</a:t>
            </a:r>
            <a:r>
              <a:rPr lang="en-US" sz="1100" spc="-49" dirty="0">
                <a:solidFill>
                  <a:srgbClr val="101010"/>
                </a:solidFill>
                <a:latin typeface="Calibri"/>
                <a:cs typeface="Calibri"/>
              </a:rPr>
              <a:t> </a:t>
            </a:r>
            <a:r>
              <a:rPr lang="en-US" sz="1100" spc="-9" dirty="0">
                <a:solidFill>
                  <a:srgbClr val="101010"/>
                </a:solidFill>
                <a:latin typeface="Calibri"/>
                <a:cs typeface="Calibri"/>
              </a:rPr>
              <a:t>example,</a:t>
            </a:r>
            <a:r>
              <a:rPr lang="en-US" sz="1100" spc="-35" dirty="0">
                <a:solidFill>
                  <a:srgbClr val="101010"/>
                </a:solidFill>
                <a:latin typeface="Calibri"/>
                <a:cs typeface="Calibri"/>
              </a:rPr>
              <a:t> </a:t>
            </a:r>
            <a:r>
              <a:rPr lang="en-US" sz="1100" dirty="0">
                <a:solidFill>
                  <a:srgbClr val="101010"/>
                </a:solidFill>
                <a:latin typeface="Calibri"/>
                <a:cs typeface="Calibri"/>
              </a:rPr>
              <a:t>inherently</a:t>
            </a:r>
            <a:r>
              <a:rPr lang="en-US" sz="1100" spc="-22" dirty="0">
                <a:solidFill>
                  <a:srgbClr val="101010"/>
                </a:solidFill>
                <a:latin typeface="Calibri"/>
                <a:cs typeface="Calibri"/>
              </a:rPr>
              <a:t> </a:t>
            </a:r>
            <a:r>
              <a:rPr lang="en-US" sz="1100" dirty="0">
                <a:solidFill>
                  <a:srgbClr val="101010"/>
                </a:solidFill>
                <a:latin typeface="Calibri"/>
                <a:cs typeface="Calibri"/>
              </a:rPr>
              <a:t>risky</a:t>
            </a:r>
            <a:r>
              <a:rPr lang="en-US" sz="1100" spc="-44" dirty="0">
                <a:solidFill>
                  <a:srgbClr val="101010"/>
                </a:solidFill>
                <a:latin typeface="Calibri"/>
                <a:cs typeface="Calibri"/>
              </a:rPr>
              <a:t> </a:t>
            </a:r>
            <a:r>
              <a:rPr lang="en-US" sz="1100" dirty="0">
                <a:solidFill>
                  <a:srgbClr val="101010"/>
                </a:solidFill>
                <a:latin typeface="Calibri"/>
                <a:cs typeface="Calibri"/>
              </a:rPr>
              <a:t>assets</a:t>
            </a:r>
            <a:r>
              <a:rPr lang="en-US" sz="1100" spc="-35" dirty="0">
                <a:solidFill>
                  <a:srgbClr val="101010"/>
                </a:solidFill>
                <a:latin typeface="Calibri"/>
                <a:cs typeface="Calibri"/>
              </a:rPr>
              <a:t> </a:t>
            </a:r>
            <a:r>
              <a:rPr lang="en-US" sz="1100" dirty="0">
                <a:solidFill>
                  <a:srgbClr val="101010"/>
                </a:solidFill>
                <a:latin typeface="Calibri"/>
                <a:cs typeface="Calibri"/>
              </a:rPr>
              <a:t>include</a:t>
            </a:r>
            <a:r>
              <a:rPr lang="en-US" sz="1100" spc="-26" dirty="0">
                <a:solidFill>
                  <a:srgbClr val="101010"/>
                </a:solidFill>
                <a:latin typeface="Calibri"/>
                <a:cs typeface="Calibri"/>
              </a:rPr>
              <a:t> </a:t>
            </a:r>
            <a:r>
              <a:rPr lang="en-US" sz="1100" dirty="0">
                <a:solidFill>
                  <a:srgbClr val="101010"/>
                </a:solidFill>
                <a:latin typeface="Calibri"/>
                <a:cs typeface="Calibri"/>
              </a:rPr>
              <a:t>laptop</a:t>
            </a:r>
            <a:r>
              <a:rPr lang="en-US" sz="1100" spc="-31" dirty="0">
                <a:solidFill>
                  <a:srgbClr val="101010"/>
                </a:solidFill>
                <a:latin typeface="Calibri"/>
                <a:cs typeface="Calibri"/>
              </a:rPr>
              <a:t> </a:t>
            </a:r>
            <a:r>
              <a:rPr lang="en-US" sz="1100" spc="-9" dirty="0">
                <a:solidFill>
                  <a:srgbClr val="101010"/>
                </a:solidFill>
                <a:latin typeface="Calibri"/>
                <a:cs typeface="Calibri"/>
              </a:rPr>
              <a:t>computers</a:t>
            </a:r>
            <a:r>
              <a:rPr lang="en-US" sz="1100" spc="-40" dirty="0">
                <a:solidFill>
                  <a:srgbClr val="101010"/>
                </a:solidFill>
                <a:latin typeface="Calibri"/>
                <a:cs typeface="Calibri"/>
              </a:rPr>
              <a:t> </a:t>
            </a:r>
            <a:r>
              <a:rPr lang="en-US" sz="1100" dirty="0">
                <a:solidFill>
                  <a:srgbClr val="101010"/>
                </a:solidFill>
                <a:latin typeface="Calibri"/>
                <a:cs typeface="Calibri"/>
              </a:rPr>
              <a:t>and</a:t>
            </a:r>
            <a:r>
              <a:rPr lang="en-US" sz="1100" spc="-44" dirty="0">
                <a:solidFill>
                  <a:srgbClr val="101010"/>
                </a:solidFill>
                <a:latin typeface="Calibri"/>
                <a:cs typeface="Calibri"/>
              </a:rPr>
              <a:t> </a:t>
            </a:r>
            <a:r>
              <a:rPr lang="en-US" sz="1100" dirty="0">
                <a:solidFill>
                  <a:srgbClr val="101010"/>
                </a:solidFill>
                <a:latin typeface="Calibri"/>
                <a:cs typeface="Calibri"/>
              </a:rPr>
              <a:t>other</a:t>
            </a:r>
            <a:r>
              <a:rPr lang="en-US" sz="1100" spc="-40" dirty="0">
                <a:solidFill>
                  <a:srgbClr val="101010"/>
                </a:solidFill>
                <a:latin typeface="Calibri"/>
                <a:cs typeface="Calibri"/>
              </a:rPr>
              <a:t> </a:t>
            </a:r>
            <a:r>
              <a:rPr lang="en-US" sz="1100" dirty="0">
                <a:solidFill>
                  <a:srgbClr val="101010"/>
                </a:solidFill>
                <a:latin typeface="Calibri"/>
                <a:cs typeface="Calibri"/>
              </a:rPr>
              <a:t>portable</a:t>
            </a:r>
            <a:r>
              <a:rPr lang="en-US" sz="1100" spc="-31" dirty="0">
                <a:solidFill>
                  <a:srgbClr val="101010"/>
                </a:solidFill>
                <a:latin typeface="Calibri"/>
                <a:cs typeface="Calibri"/>
              </a:rPr>
              <a:t> </a:t>
            </a:r>
            <a:r>
              <a:rPr lang="en-US" sz="1100" spc="-9" dirty="0">
                <a:solidFill>
                  <a:srgbClr val="101010"/>
                </a:solidFill>
                <a:latin typeface="Calibri"/>
                <a:cs typeface="Calibri"/>
              </a:rPr>
              <a:t>electronic equipment,</a:t>
            </a:r>
            <a:r>
              <a:rPr lang="en-US" sz="1100" spc="-22" dirty="0">
                <a:solidFill>
                  <a:srgbClr val="101010"/>
                </a:solidFill>
                <a:latin typeface="Calibri"/>
                <a:cs typeface="Calibri"/>
              </a:rPr>
              <a:t> </a:t>
            </a:r>
            <a:r>
              <a:rPr lang="en-US" sz="1100" dirty="0">
                <a:solidFill>
                  <a:srgbClr val="101010"/>
                </a:solidFill>
                <a:latin typeface="Calibri"/>
                <a:cs typeface="Calibri"/>
              </a:rPr>
              <a:t>cash</a:t>
            </a:r>
            <a:r>
              <a:rPr lang="en-US" sz="1100" spc="-35" dirty="0">
                <a:solidFill>
                  <a:srgbClr val="101010"/>
                </a:solidFill>
                <a:latin typeface="Calibri"/>
                <a:cs typeface="Calibri"/>
              </a:rPr>
              <a:t> </a:t>
            </a:r>
            <a:r>
              <a:rPr lang="en-US" sz="1100" dirty="0">
                <a:solidFill>
                  <a:srgbClr val="101010"/>
                </a:solidFill>
                <a:latin typeface="Calibri"/>
                <a:cs typeface="Calibri"/>
              </a:rPr>
              <a:t>(especially</a:t>
            </a:r>
            <a:r>
              <a:rPr lang="en-US" sz="1100" spc="-13" dirty="0">
                <a:solidFill>
                  <a:srgbClr val="101010"/>
                </a:solidFill>
                <a:latin typeface="Calibri"/>
                <a:cs typeface="Calibri"/>
              </a:rPr>
              <a:t> </a:t>
            </a:r>
            <a:r>
              <a:rPr lang="en-US" sz="1100" dirty="0">
                <a:solidFill>
                  <a:srgbClr val="101010"/>
                </a:solidFill>
                <a:latin typeface="Calibri"/>
                <a:cs typeface="Calibri"/>
              </a:rPr>
              <a:t>undeposited</a:t>
            </a:r>
            <a:r>
              <a:rPr lang="en-US" sz="1100" spc="-9" dirty="0">
                <a:solidFill>
                  <a:srgbClr val="101010"/>
                </a:solidFill>
                <a:latin typeface="Calibri"/>
                <a:cs typeface="Calibri"/>
              </a:rPr>
              <a:t> </a:t>
            </a:r>
            <a:r>
              <a:rPr lang="en-US" sz="1100" dirty="0">
                <a:solidFill>
                  <a:srgbClr val="101010"/>
                </a:solidFill>
                <a:latin typeface="Calibri"/>
                <a:cs typeface="Calibri"/>
              </a:rPr>
              <a:t>cash)</a:t>
            </a:r>
            <a:r>
              <a:rPr lang="en-US" sz="1100" spc="-31" dirty="0">
                <a:solidFill>
                  <a:srgbClr val="101010"/>
                </a:solidFill>
                <a:latin typeface="Calibri"/>
                <a:cs typeface="Calibri"/>
              </a:rPr>
              <a:t> </a:t>
            </a:r>
            <a:r>
              <a:rPr lang="en-US" sz="1100" dirty="0">
                <a:solidFill>
                  <a:srgbClr val="101010"/>
                </a:solidFill>
                <a:latin typeface="Calibri"/>
                <a:cs typeface="Calibri"/>
              </a:rPr>
              <a:t>and</a:t>
            </a:r>
            <a:r>
              <a:rPr lang="en-US" sz="1100" spc="-26" dirty="0">
                <a:solidFill>
                  <a:srgbClr val="101010"/>
                </a:solidFill>
                <a:latin typeface="Calibri"/>
                <a:cs typeface="Calibri"/>
              </a:rPr>
              <a:t> </a:t>
            </a:r>
            <a:r>
              <a:rPr lang="en-US" sz="1100" spc="-9" dirty="0">
                <a:solidFill>
                  <a:srgbClr val="101010"/>
                </a:solidFill>
                <a:latin typeface="Calibri"/>
                <a:cs typeface="Calibri"/>
              </a:rPr>
              <a:t>gasoline.</a:t>
            </a:r>
            <a:r>
              <a:rPr lang="en-US" sz="1100" spc="-13" dirty="0">
                <a:solidFill>
                  <a:srgbClr val="101010"/>
                </a:solidFill>
                <a:latin typeface="Calibri"/>
                <a:cs typeface="Calibri"/>
              </a:rPr>
              <a:t> </a:t>
            </a:r>
            <a:r>
              <a:rPr lang="en-US" sz="1100" spc="-9" dirty="0">
                <a:solidFill>
                  <a:srgbClr val="101010"/>
                </a:solidFill>
                <a:latin typeface="Calibri"/>
                <a:cs typeface="Calibri"/>
              </a:rPr>
              <a:t>Inherently </a:t>
            </a:r>
            <a:r>
              <a:rPr lang="en-US" sz="1100" dirty="0">
                <a:solidFill>
                  <a:srgbClr val="101010"/>
                </a:solidFill>
                <a:latin typeface="Calibri"/>
                <a:cs typeface="Calibri"/>
              </a:rPr>
              <a:t>risky</a:t>
            </a:r>
            <a:r>
              <a:rPr lang="en-US" sz="1100" spc="-26" dirty="0">
                <a:solidFill>
                  <a:srgbClr val="101010"/>
                </a:solidFill>
                <a:latin typeface="Calibri"/>
                <a:cs typeface="Calibri"/>
              </a:rPr>
              <a:t> </a:t>
            </a:r>
            <a:r>
              <a:rPr lang="en-US" sz="1100" spc="-9" dirty="0">
                <a:solidFill>
                  <a:srgbClr val="101010"/>
                </a:solidFill>
                <a:latin typeface="Calibri"/>
                <a:cs typeface="Calibri"/>
              </a:rPr>
              <a:t>operations</a:t>
            </a:r>
            <a:r>
              <a:rPr lang="en-US" sz="1100" spc="-4" dirty="0">
                <a:solidFill>
                  <a:srgbClr val="101010"/>
                </a:solidFill>
                <a:latin typeface="Calibri"/>
                <a:cs typeface="Calibri"/>
              </a:rPr>
              <a:t> </a:t>
            </a:r>
            <a:r>
              <a:rPr lang="en-US" sz="1100" dirty="0">
                <a:solidFill>
                  <a:srgbClr val="101010"/>
                </a:solidFill>
                <a:latin typeface="Calibri"/>
                <a:cs typeface="Calibri"/>
              </a:rPr>
              <a:t>include</a:t>
            </a:r>
            <a:r>
              <a:rPr lang="en-US" sz="1100" spc="-18" dirty="0">
                <a:solidFill>
                  <a:srgbClr val="101010"/>
                </a:solidFill>
                <a:latin typeface="Calibri"/>
                <a:cs typeface="Calibri"/>
              </a:rPr>
              <a:t> </a:t>
            </a:r>
            <a:r>
              <a:rPr lang="en-US" sz="1100" dirty="0">
                <a:solidFill>
                  <a:srgbClr val="101010"/>
                </a:solidFill>
                <a:latin typeface="Calibri"/>
                <a:cs typeface="Calibri"/>
              </a:rPr>
              <a:t>the</a:t>
            </a:r>
            <a:r>
              <a:rPr lang="en-US" sz="1100" spc="-22" dirty="0">
                <a:solidFill>
                  <a:srgbClr val="101010"/>
                </a:solidFill>
                <a:latin typeface="Calibri"/>
                <a:cs typeface="Calibri"/>
              </a:rPr>
              <a:t> </a:t>
            </a:r>
            <a:r>
              <a:rPr lang="en-US" sz="1100" spc="-9" dirty="0">
                <a:solidFill>
                  <a:srgbClr val="101010"/>
                </a:solidFill>
                <a:latin typeface="Calibri"/>
                <a:cs typeface="Calibri"/>
              </a:rPr>
              <a:t>collection</a:t>
            </a:r>
            <a:r>
              <a:rPr lang="en-US" sz="1100" spc="-22" dirty="0">
                <a:solidFill>
                  <a:srgbClr val="101010"/>
                </a:solidFill>
                <a:latin typeface="Calibri"/>
                <a:cs typeface="Calibri"/>
              </a:rPr>
              <a:t> </a:t>
            </a:r>
            <a:r>
              <a:rPr lang="en-US" sz="1100" dirty="0">
                <a:solidFill>
                  <a:srgbClr val="101010"/>
                </a:solidFill>
                <a:latin typeface="Calibri"/>
                <a:cs typeface="Calibri"/>
              </a:rPr>
              <a:t>of</a:t>
            </a:r>
            <a:r>
              <a:rPr lang="en-US" sz="1100" spc="-35" dirty="0">
                <a:solidFill>
                  <a:srgbClr val="101010"/>
                </a:solidFill>
                <a:latin typeface="Calibri"/>
                <a:cs typeface="Calibri"/>
              </a:rPr>
              <a:t> </a:t>
            </a:r>
            <a:r>
              <a:rPr lang="en-US" sz="1100" dirty="0">
                <a:solidFill>
                  <a:srgbClr val="101010"/>
                </a:solidFill>
                <a:latin typeface="Calibri"/>
                <a:cs typeface="Calibri"/>
              </a:rPr>
              <a:t>cash</a:t>
            </a:r>
            <a:r>
              <a:rPr lang="en-US" sz="1100" spc="-35" dirty="0">
                <a:solidFill>
                  <a:srgbClr val="101010"/>
                </a:solidFill>
                <a:latin typeface="Calibri"/>
                <a:cs typeface="Calibri"/>
              </a:rPr>
              <a:t> </a:t>
            </a:r>
            <a:r>
              <a:rPr lang="en-US" sz="1100" spc="-22" dirty="0">
                <a:solidFill>
                  <a:srgbClr val="101010"/>
                </a:solidFill>
                <a:latin typeface="Calibri"/>
                <a:cs typeface="Calibri"/>
              </a:rPr>
              <a:t>in </a:t>
            </a:r>
            <a:r>
              <a:rPr lang="en-US" sz="1100" dirty="0">
                <a:solidFill>
                  <a:srgbClr val="101010"/>
                </a:solidFill>
                <a:latin typeface="Calibri"/>
                <a:cs typeface="Calibri"/>
              </a:rPr>
              <a:t>almost</a:t>
            </a:r>
            <a:r>
              <a:rPr lang="en-US" sz="1100" spc="-31" dirty="0">
                <a:solidFill>
                  <a:srgbClr val="101010"/>
                </a:solidFill>
                <a:latin typeface="Calibri"/>
                <a:cs typeface="Calibri"/>
              </a:rPr>
              <a:t> </a:t>
            </a:r>
            <a:r>
              <a:rPr lang="en-US" sz="1100" dirty="0">
                <a:solidFill>
                  <a:srgbClr val="101010"/>
                </a:solidFill>
                <a:latin typeface="Calibri"/>
                <a:cs typeface="Calibri"/>
              </a:rPr>
              <a:t>any</a:t>
            </a:r>
            <a:r>
              <a:rPr lang="en-US" sz="1100" spc="-31" dirty="0">
                <a:solidFill>
                  <a:srgbClr val="101010"/>
                </a:solidFill>
                <a:latin typeface="Calibri"/>
                <a:cs typeface="Calibri"/>
              </a:rPr>
              <a:t> </a:t>
            </a:r>
            <a:r>
              <a:rPr lang="en-US" sz="1100" dirty="0">
                <a:solidFill>
                  <a:srgbClr val="101010"/>
                </a:solidFill>
                <a:latin typeface="Calibri"/>
                <a:cs typeface="Calibri"/>
              </a:rPr>
              <a:t>venue,</a:t>
            </a:r>
            <a:r>
              <a:rPr lang="en-US" sz="1100" spc="-26" dirty="0">
                <a:solidFill>
                  <a:srgbClr val="101010"/>
                </a:solidFill>
                <a:latin typeface="Calibri"/>
                <a:cs typeface="Calibri"/>
              </a:rPr>
              <a:t> </a:t>
            </a:r>
            <a:r>
              <a:rPr lang="en-US" sz="1100" dirty="0">
                <a:solidFill>
                  <a:srgbClr val="101010"/>
                </a:solidFill>
                <a:latin typeface="Calibri"/>
                <a:cs typeface="Calibri"/>
              </a:rPr>
              <a:t>loaning</a:t>
            </a:r>
            <a:r>
              <a:rPr lang="en-US" sz="1100" spc="-13" dirty="0">
                <a:solidFill>
                  <a:srgbClr val="101010"/>
                </a:solidFill>
                <a:latin typeface="Calibri"/>
                <a:cs typeface="Calibri"/>
              </a:rPr>
              <a:t> </a:t>
            </a:r>
            <a:r>
              <a:rPr lang="en-US" sz="1100" dirty="0">
                <a:solidFill>
                  <a:srgbClr val="101010"/>
                </a:solidFill>
                <a:latin typeface="Calibri"/>
                <a:cs typeface="Calibri"/>
              </a:rPr>
              <a:t>and</a:t>
            </a:r>
            <a:r>
              <a:rPr lang="en-US" sz="1100" spc="-31" dirty="0">
                <a:solidFill>
                  <a:srgbClr val="101010"/>
                </a:solidFill>
                <a:latin typeface="Calibri"/>
                <a:cs typeface="Calibri"/>
              </a:rPr>
              <a:t> </a:t>
            </a:r>
            <a:r>
              <a:rPr lang="en-US" sz="1100" spc="-9" dirty="0">
                <a:solidFill>
                  <a:srgbClr val="101010"/>
                </a:solidFill>
                <a:latin typeface="Calibri"/>
                <a:cs typeface="Calibri"/>
              </a:rPr>
              <a:t>storage</a:t>
            </a:r>
            <a:r>
              <a:rPr lang="en-US" sz="1100" spc="-26" dirty="0">
                <a:solidFill>
                  <a:srgbClr val="101010"/>
                </a:solidFill>
                <a:latin typeface="Calibri"/>
                <a:cs typeface="Calibri"/>
              </a:rPr>
              <a:t> </a:t>
            </a:r>
            <a:r>
              <a:rPr lang="en-US" sz="1100" dirty="0">
                <a:solidFill>
                  <a:srgbClr val="101010"/>
                </a:solidFill>
                <a:latin typeface="Calibri"/>
                <a:cs typeface="Calibri"/>
              </a:rPr>
              <a:t>of</a:t>
            </a:r>
            <a:r>
              <a:rPr lang="en-US" sz="1100" spc="-40" dirty="0">
                <a:solidFill>
                  <a:srgbClr val="101010"/>
                </a:solidFill>
                <a:latin typeface="Calibri"/>
                <a:cs typeface="Calibri"/>
              </a:rPr>
              <a:t> </a:t>
            </a:r>
            <a:r>
              <a:rPr lang="en-US" sz="1100" spc="-9" dirty="0">
                <a:solidFill>
                  <a:srgbClr val="101010"/>
                </a:solidFill>
                <a:latin typeface="Calibri"/>
                <a:cs typeface="Calibri"/>
              </a:rPr>
              <a:t>electronic</a:t>
            </a:r>
            <a:r>
              <a:rPr lang="en-US" sz="1100" spc="-22" dirty="0">
                <a:solidFill>
                  <a:srgbClr val="101010"/>
                </a:solidFill>
                <a:latin typeface="Calibri"/>
                <a:cs typeface="Calibri"/>
              </a:rPr>
              <a:t> </a:t>
            </a:r>
            <a:r>
              <a:rPr lang="en-US" sz="1100" spc="-9" dirty="0">
                <a:solidFill>
                  <a:srgbClr val="101010"/>
                </a:solidFill>
                <a:latin typeface="Calibri"/>
                <a:cs typeface="Calibri"/>
              </a:rPr>
              <a:t>equipment,</a:t>
            </a:r>
            <a:r>
              <a:rPr lang="en-US" sz="1100" spc="-26" dirty="0">
                <a:solidFill>
                  <a:srgbClr val="101010"/>
                </a:solidFill>
                <a:latin typeface="Calibri"/>
                <a:cs typeface="Calibri"/>
              </a:rPr>
              <a:t> </a:t>
            </a:r>
            <a:r>
              <a:rPr lang="en-US" sz="1100" dirty="0">
                <a:solidFill>
                  <a:srgbClr val="101010"/>
                </a:solidFill>
                <a:latin typeface="Calibri"/>
                <a:cs typeface="Calibri"/>
              </a:rPr>
              <a:t>and</a:t>
            </a:r>
            <a:r>
              <a:rPr lang="en-US" sz="1100" spc="-35" dirty="0">
                <a:solidFill>
                  <a:srgbClr val="101010"/>
                </a:solidFill>
                <a:latin typeface="Calibri"/>
                <a:cs typeface="Calibri"/>
              </a:rPr>
              <a:t> </a:t>
            </a:r>
            <a:r>
              <a:rPr lang="en-US" sz="1100" dirty="0">
                <a:solidFill>
                  <a:srgbClr val="101010"/>
                </a:solidFill>
                <a:latin typeface="Calibri"/>
                <a:cs typeface="Calibri"/>
              </a:rPr>
              <a:t>credit</a:t>
            </a:r>
            <a:r>
              <a:rPr lang="en-US" sz="1100" spc="-31" dirty="0">
                <a:solidFill>
                  <a:srgbClr val="101010"/>
                </a:solidFill>
                <a:latin typeface="Calibri"/>
                <a:cs typeface="Calibri"/>
              </a:rPr>
              <a:t> </a:t>
            </a:r>
            <a:r>
              <a:rPr lang="en-US" sz="1100" dirty="0">
                <a:solidFill>
                  <a:srgbClr val="101010"/>
                </a:solidFill>
                <a:latin typeface="Calibri"/>
                <a:cs typeface="Calibri"/>
              </a:rPr>
              <a:t>card</a:t>
            </a:r>
            <a:r>
              <a:rPr lang="en-US" sz="1100" spc="-40" dirty="0">
                <a:solidFill>
                  <a:srgbClr val="101010"/>
                </a:solidFill>
                <a:latin typeface="Calibri"/>
                <a:cs typeface="Calibri"/>
              </a:rPr>
              <a:t> </a:t>
            </a:r>
            <a:r>
              <a:rPr lang="en-US" sz="1100" dirty="0">
                <a:solidFill>
                  <a:srgbClr val="101010"/>
                </a:solidFill>
                <a:latin typeface="Calibri"/>
                <a:cs typeface="Calibri"/>
              </a:rPr>
              <a:t>and</a:t>
            </a:r>
            <a:r>
              <a:rPr lang="en-US" sz="1100" spc="-35" dirty="0">
                <a:solidFill>
                  <a:srgbClr val="101010"/>
                </a:solidFill>
                <a:latin typeface="Calibri"/>
                <a:cs typeface="Calibri"/>
              </a:rPr>
              <a:t> </a:t>
            </a:r>
            <a:r>
              <a:rPr lang="en-US" sz="1100" dirty="0">
                <a:solidFill>
                  <a:srgbClr val="101010"/>
                </a:solidFill>
                <a:latin typeface="Calibri"/>
                <a:cs typeface="Calibri"/>
              </a:rPr>
              <a:t>cell</a:t>
            </a:r>
            <a:r>
              <a:rPr lang="en-US" sz="1100" spc="-31" dirty="0">
                <a:solidFill>
                  <a:srgbClr val="101010"/>
                </a:solidFill>
                <a:latin typeface="Calibri"/>
                <a:cs typeface="Calibri"/>
              </a:rPr>
              <a:t> </a:t>
            </a:r>
            <a:r>
              <a:rPr lang="en-US" sz="1100" dirty="0">
                <a:solidFill>
                  <a:srgbClr val="101010"/>
                </a:solidFill>
                <a:latin typeface="Calibri"/>
                <a:cs typeface="Calibri"/>
              </a:rPr>
              <a:t>phone</a:t>
            </a:r>
            <a:r>
              <a:rPr lang="en-US" sz="1100" spc="-22" dirty="0">
                <a:solidFill>
                  <a:srgbClr val="101010"/>
                </a:solidFill>
                <a:latin typeface="Calibri"/>
                <a:cs typeface="Calibri"/>
              </a:rPr>
              <a:t> </a:t>
            </a:r>
            <a:r>
              <a:rPr lang="en-US" sz="1100" spc="-9" dirty="0">
                <a:solidFill>
                  <a:srgbClr val="101010"/>
                </a:solidFill>
                <a:latin typeface="Calibri"/>
                <a:cs typeface="Calibri"/>
              </a:rPr>
              <a:t>usage.</a:t>
            </a:r>
            <a:endParaRPr lang="en-US" sz="1100" dirty="0">
              <a:latin typeface="Calibri"/>
              <a:cs typeface="Calibri"/>
            </a:endParaRPr>
          </a:p>
          <a:p>
            <a:pPr>
              <a:lnSpc>
                <a:spcPct val="100000"/>
              </a:lnSpc>
              <a:spcBef>
                <a:spcPts val="31"/>
              </a:spcBef>
            </a:pPr>
            <a:endParaRPr lang="en-US" sz="1400" dirty="0">
              <a:latin typeface="Calibri"/>
              <a:cs typeface="Calibri"/>
            </a:endParaRPr>
          </a:p>
          <a:p>
            <a:pPr marL="11206" marR="61075">
              <a:lnSpc>
                <a:spcPct val="100000"/>
              </a:lnSpc>
            </a:pPr>
            <a:r>
              <a:rPr lang="en-US" sz="1100" b="1" spc="-9" dirty="0">
                <a:solidFill>
                  <a:srgbClr val="101010"/>
                </a:solidFill>
                <a:latin typeface="Calibri"/>
                <a:cs typeface="Calibri"/>
              </a:rPr>
              <a:t>Unfamiliarity</a:t>
            </a:r>
            <a:r>
              <a:rPr lang="en-US" sz="1100" b="1" spc="-26" dirty="0">
                <a:solidFill>
                  <a:srgbClr val="101010"/>
                </a:solidFill>
                <a:latin typeface="Calibri"/>
                <a:cs typeface="Calibri"/>
              </a:rPr>
              <a:t> </a:t>
            </a:r>
            <a:r>
              <a:rPr lang="en-US" sz="1100" dirty="0">
                <a:solidFill>
                  <a:srgbClr val="101010"/>
                </a:solidFill>
                <a:latin typeface="Calibri"/>
                <a:cs typeface="Calibri"/>
              </a:rPr>
              <a:t>‐</a:t>
            </a:r>
            <a:r>
              <a:rPr lang="en-US" sz="1100" spc="-40" dirty="0">
                <a:solidFill>
                  <a:srgbClr val="101010"/>
                </a:solidFill>
                <a:latin typeface="Calibri"/>
                <a:cs typeface="Calibri"/>
              </a:rPr>
              <a:t> </a:t>
            </a:r>
            <a:r>
              <a:rPr lang="en-US" sz="1100" dirty="0">
                <a:solidFill>
                  <a:srgbClr val="101010"/>
                </a:solidFill>
                <a:latin typeface="Calibri"/>
                <a:cs typeface="Calibri"/>
              </a:rPr>
              <a:t>The</a:t>
            </a:r>
            <a:r>
              <a:rPr lang="en-US" sz="1100" spc="-31" dirty="0">
                <a:solidFill>
                  <a:srgbClr val="101010"/>
                </a:solidFill>
                <a:latin typeface="Calibri"/>
                <a:cs typeface="Calibri"/>
              </a:rPr>
              <a:t> </a:t>
            </a:r>
            <a:r>
              <a:rPr lang="en-US" sz="1100" dirty="0">
                <a:solidFill>
                  <a:srgbClr val="101010"/>
                </a:solidFill>
                <a:latin typeface="Calibri"/>
                <a:cs typeface="Calibri"/>
              </a:rPr>
              <a:t>newer</a:t>
            </a:r>
            <a:r>
              <a:rPr lang="en-US" sz="1100" spc="-31"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dirty="0">
                <a:solidFill>
                  <a:srgbClr val="101010"/>
                </a:solidFill>
                <a:latin typeface="Calibri"/>
                <a:cs typeface="Calibri"/>
              </a:rPr>
              <a:t>activity</a:t>
            </a:r>
            <a:r>
              <a:rPr lang="en-US" sz="1100" spc="-22" dirty="0">
                <a:solidFill>
                  <a:srgbClr val="101010"/>
                </a:solidFill>
                <a:latin typeface="Calibri"/>
                <a:cs typeface="Calibri"/>
              </a:rPr>
              <a:t> </a:t>
            </a:r>
            <a:r>
              <a:rPr lang="en-US" sz="1100" dirty="0">
                <a:solidFill>
                  <a:srgbClr val="101010"/>
                </a:solidFill>
                <a:latin typeface="Calibri"/>
                <a:cs typeface="Calibri"/>
              </a:rPr>
              <a:t>or</a:t>
            </a:r>
            <a:r>
              <a:rPr lang="en-US" sz="1100" spc="-40" dirty="0">
                <a:solidFill>
                  <a:srgbClr val="101010"/>
                </a:solidFill>
                <a:latin typeface="Calibri"/>
                <a:cs typeface="Calibri"/>
              </a:rPr>
              <a:t> </a:t>
            </a:r>
            <a:r>
              <a:rPr lang="en-US" sz="1100" spc="-9" dirty="0">
                <a:solidFill>
                  <a:srgbClr val="101010"/>
                </a:solidFill>
                <a:latin typeface="Calibri"/>
                <a:cs typeface="Calibri"/>
              </a:rPr>
              <a:t>program,</a:t>
            </a:r>
            <a:r>
              <a:rPr lang="en-US" sz="1100" spc="-22"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dirty="0">
                <a:solidFill>
                  <a:srgbClr val="101010"/>
                </a:solidFill>
                <a:latin typeface="Calibri"/>
                <a:cs typeface="Calibri"/>
              </a:rPr>
              <a:t>greater</a:t>
            </a:r>
            <a:r>
              <a:rPr lang="en-US" sz="1100" spc="-22"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dirty="0">
                <a:solidFill>
                  <a:srgbClr val="101010"/>
                </a:solidFill>
                <a:latin typeface="Calibri"/>
                <a:cs typeface="Calibri"/>
              </a:rPr>
              <a:t>possibility</a:t>
            </a:r>
            <a:r>
              <a:rPr lang="en-US" sz="1100" spc="-18" dirty="0">
                <a:solidFill>
                  <a:srgbClr val="101010"/>
                </a:solidFill>
                <a:latin typeface="Calibri"/>
                <a:cs typeface="Calibri"/>
              </a:rPr>
              <a:t> </a:t>
            </a:r>
            <a:r>
              <a:rPr lang="en-US" sz="1100" dirty="0">
                <a:solidFill>
                  <a:srgbClr val="101010"/>
                </a:solidFill>
                <a:latin typeface="Calibri"/>
                <a:cs typeface="Calibri"/>
              </a:rPr>
              <a:t>that</a:t>
            </a:r>
            <a:r>
              <a:rPr lang="en-US" sz="1100" spc="-22" dirty="0">
                <a:solidFill>
                  <a:srgbClr val="101010"/>
                </a:solidFill>
                <a:latin typeface="Calibri"/>
                <a:cs typeface="Calibri"/>
              </a:rPr>
              <a:t> </a:t>
            </a:r>
            <a:r>
              <a:rPr lang="en-US" sz="1100" dirty="0">
                <a:solidFill>
                  <a:srgbClr val="101010"/>
                </a:solidFill>
                <a:latin typeface="Calibri"/>
                <a:cs typeface="Calibri"/>
              </a:rPr>
              <a:t>its</a:t>
            </a:r>
            <a:r>
              <a:rPr lang="en-US" sz="1100" spc="-26" dirty="0">
                <a:solidFill>
                  <a:srgbClr val="101010"/>
                </a:solidFill>
                <a:latin typeface="Calibri"/>
                <a:cs typeface="Calibri"/>
              </a:rPr>
              <a:t> </a:t>
            </a:r>
            <a:r>
              <a:rPr lang="en-US" sz="1100" spc="-9" dirty="0">
                <a:solidFill>
                  <a:srgbClr val="101010"/>
                </a:solidFill>
                <a:latin typeface="Calibri"/>
                <a:cs typeface="Calibri"/>
              </a:rPr>
              <a:t>operation</a:t>
            </a:r>
            <a:r>
              <a:rPr lang="en-US" sz="1100" spc="-18" dirty="0">
                <a:solidFill>
                  <a:srgbClr val="101010"/>
                </a:solidFill>
                <a:latin typeface="Calibri"/>
                <a:cs typeface="Calibri"/>
              </a:rPr>
              <a:t> </a:t>
            </a:r>
            <a:r>
              <a:rPr lang="en-US" sz="1100" dirty="0">
                <a:solidFill>
                  <a:srgbClr val="101010"/>
                </a:solidFill>
                <a:latin typeface="Calibri"/>
                <a:cs typeface="Calibri"/>
              </a:rPr>
              <a:t>and</a:t>
            </a:r>
            <a:r>
              <a:rPr lang="en-US" sz="1100" spc="-26" dirty="0">
                <a:solidFill>
                  <a:srgbClr val="101010"/>
                </a:solidFill>
                <a:latin typeface="Calibri"/>
                <a:cs typeface="Calibri"/>
              </a:rPr>
              <a:t> </a:t>
            </a:r>
            <a:r>
              <a:rPr lang="en-US" sz="1100" dirty="0">
                <a:solidFill>
                  <a:srgbClr val="101010"/>
                </a:solidFill>
                <a:latin typeface="Calibri"/>
                <a:cs typeface="Calibri"/>
              </a:rPr>
              <a:t>risks</a:t>
            </a:r>
            <a:r>
              <a:rPr lang="en-US" sz="1100" spc="-26" dirty="0">
                <a:solidFill>
                  <a:srgbClr val="101010"/>
                </a:solidFill>
                <a:latin typeface="Calibri"/>
                <a:cs typeface="Calibri"/>
              </a:rPr>
              <a:t> </a:t>
            </a:r>
            <a:r>
              <a:rPr lang="en-US" sz="1100" dirty="0">
                <a:solidFill>
                  <a:srgbClr val="101010"/>
                </a:solidFill>
                <a:latin typeface="Calibri"/>
                <a:cs typeface="Calibri"/>
              </a:rPr>
              <a:t>may</a:t>
            </a:r>
            <a:r>
              <a:rPr lang="en-US" sz="1100" spc="-40" dirty="0">
                <a:solidFill>
                  <a:srgbClr val="101010"/>
                </a:solidFill>
                <a:latin typeface="Calibri"/>
                <a:cs typeface="Calibri"/>
              </a:rPr>
              <a:t> </a:t>
            </a:r>
            <a:r>
              <a:rPr lang="en-US" sz="1100" dirty="0">
                <a:solidFill>
                  <a:srgbClr val="101010"/>
                </a:solidFill>
                <a:latin typeface="Calibri"/>
                <a:cs typeface="Calibri"/>
              </a:rPr>
              <a:t>not</a:t>
            </a:r>
            <a:r>
              <a:rPr lang="en-US" sz="1100" spc="-26" dirty="0">
                <a:solidFill>
                  <a:srgbClr val="101010"/>
                </a:solidFill>
                <a:latin typeface="Calibri"/>
                <a:cs typeface="Calibri"/>
              </a:rPr>
              <a:t> </a:t>
            </a:r>
            <a:r>
              <a:rPr lang="en-US" sz="1100" dirty="0">
                <a:solidFill>
                  <a:srgbClr val="101010"/>
                </a:solidFill>
                <a:latin typeface="Calibri"/>
                <a:cs typeface="Calibri"/>
              </a:rPr>
              <a:t>be</a:t>
            </a:r>
            <a:r>
              <a:rPr lang="en-US" sz="1100" spc="-35" dirty="0">
                <a:solidFill>
                  <a:srgbClr val="101010"/>
                </a:solidFill>
                <a:latin typeface="Calibri"/>
                <a:cs typeface="Calibri"/>
              </a:rPr>
              <a:t> </a:t>
            </a:r>
            <a:r>
              <a:rPr lang="en-US" sz="1100" spc="-18" dirty="0">
                <a:solidFill>
                  <a:srgbClr val="101010"/>
                </a:solidFill>
                <a:latin typeface="Calibri"/>
                <a:cs typeface="Calibri"/>
              </a:rPr>
              <a:t>well </a:t>
            </a:r>
            <a:r>
              <a:rPr lang="en-US" sz="1100" spc="-9" dirty="0">
                <a:solidFill>
                  <a:srgbClr val="101010"/>
                </a:solidFill>
                <a:latin typeface="Calibri"/>
                <a:cs typeface="Calibri"/>
              </a:rPr>
              <a:t>understood</a:t>
            </a:r>
            <a:r>
              <a:rPr lang="en-US" sz="1100" spc="-18" dirty="0">
                <a:solidFill>
                  <a:srgbClr val="101010"/>
                </a:solidFill>
                <a:latin typeface="Calibri"/>
                <a:cs typeface="Calibri"/>
              </a:rPr>
              <a:t> </a:t>
            </a:r>
            <a:r>
              <a:rPr lang="en-US" sz="1100" dirty="0">
                <a:solidFill>
                  <a:srgbClr val="101010"/>
                </a:solidFill>
                <a:latin typeface="Calibri"/>
                <a:cs typeface="Calibri"/>
              </a:rPr>
              <a:t>and</a:t>
            </a:r>
            <a:r>
              <a:rPr lang="en-US" sz="1100" spc="-35" dirty="0">
                <a:solidFill>
                  <a:srgbClr val="101010"/>
                </a:solidFill>
                <a:latin typeface="Calibri"/>
                <a:cs typeface="Calibri"/>
              </a:rPr>
              <a:t> </a:t>
            </a:r>
            <a:r>
              <a:rPr lang="en-US" sz="1100" dirty="0">
                <a:solidFill>
                  <a:srgbClr val="101010"/>
                </a:solidFill>
                <a:latin typeface="Calibri"/>
                <a:cs typeface="Calibri"/>
              </a:rPr>
              <a:t>its</a:t>
            </a:r>
            <a:r>
              <a:rPr lang="en-US" sz="1100" spc="-31" dirty="0">
                <a:solidFill>
                  <a:srgbClr val="101010"/>
                </a:solidFill>
                <a:latin typeface="Calibri"/>
                <a:cs typeface="Calibri"/>
              </a:rPr>
              <a:t> </a:t>
            </a:r>
            <a:r>
              <a:rPr lang="en-US" sz="1100" spc="-9" dirty="0">
                <a:solidFill>
                  <a:srgbClr val="101010"/>
                </a:solidFill>
                <a:latin typeface="Calibri"/>
                <a:cs typeface="Calibri"/>
              </a:rPr>
              <a:t>objectives</a:t>
            </a:r>
            <a:r>
              <a:rPr lang="en-US" sz="1100" spc="-18" dirty="0">
                <a:solidFill>
                  <a:srgbClr val="101010"/>
                </a:solidFill>
                <a:latin typeface="Calibri"/>
                <a:cs typeface="Calibri"/>
              </a:rPr>
              <a:t> </a:t>
            </a:r>
            <a:r>
              <a:rPr lang="en-US" sz="1100" dirty="0">
                <a:solidFill>
                  <a:srgbClr val="101010"/>
                </a:solidFill>
                <a:latin typeface="Calibri"/>
                <a:cs typeface="Calibri"/>
              </a:rPr>
              <a:t>and</a:t>
            </a:r>
            <a:r>
              <a:rPr lang="en-US" sz="1100" spc="-31" dirty="0">
                <a:solidFill>
                  <a:srgbClr val="101010"/>
                </a:solidFill>
                <a:latin typeface="Calibri"/>
                <a:cs typeface="Calibri"/>
              </a:rPr>
              <a:t> </a:t>
            </a:r>
            <a:r>
              <a:rPr lang="en-US" sz="1100" dirty="0">
                <a:solidFill>
                  <a:srgbClr val="101010"/>
                </a:solidFill>
                <a:latin typeface="Calibri"/>
                <a:cs typeface="Calibri"/>
              </a:rPr>
              <a:t>goals</a:t>
            </a:r>
            <a:r>
              <a:rPr lang="en-US" sz="1100" spc="-31" dirty="0">
                <a:solidFill>
                  <a:srgbClr val="101010"/>
                </a:solidFill>
                <a:latin typeface="Calibri"/>
                <a:cs typeface="Calibri"/>
              </a:rPr>
              <a:t> </a:t>
            </a:r>
            <a:r>
              <a:rPr lang="en-US" sz="1100" dirty="0">
                <a:solidFill>
                  <a:srgbClr val="101010"/>
                </a:solidFill>
                <a:latin typeface="Calibri"/>
                <a:cs typeface="Calibri"/>
              </a:rPr>
              <a:t>may</a:t>
            </a:r>
            <a:r>
              <a:rPr lang="en-US" sz="1100" spc="-44" dirty="0">
                <a:solidFill>
                  <a:srgbClr val="101010"/>
                </a:solidFill>
                <a:latin typeface="Calibri"/>
                <a:cs typeface="Calibri"/>
              </a:rPr>
              <a:t> </a:t>
            </a:r>
            <a:r>
              <a:rPr lang="en-US" sz="1100" dirty="0">
                <a:solidFill>
                  <a:srgbClr val="101010"/>
                </a:solidFill>
                <a:latin typeface="Calibri"/>
                <a:cs typeface="Calibri"/>
              </a:rPr>
              <a:t>not</a:t>
            </a:r>
            <a:r>
              <a:rPr lang="en-US" sz="1100" spc="-35" dirty="0">
                <a:solidFill>
                  <a:srgbClr val="101010"/>
                </a:solidFill>
                <a:latin typeface="Calibri"/>
                <a:cs typeface="Calibri"/>
              </a:rPr>
              <a:t> </a:t>
            </a:r>
            <a:r>
              <a:rPr lang="en-US" sz="1100" dirty="0">
                <a:solidFill>
                  <a:srgbClr val="101010"/>
                </a:solidFill>
                <a:latin typeface="Calibri"/>
                <a:cs typeface="Calibri"/>
              </a:rPr>
              <a:t>be</a:t>
            </a:r>
            <a:r>
              <a:rPr lang="en-US" sz="1100" spc="-35" dirty="0">
                <a:solidFill>
                  <a:srgbClr val="101010"/>
                </a:solidFill>
                <a:latin typeface="Calibri"/>
                <a:cs typeface="Calibri"/>
              </a:rPr>
              <a:t> </a:t>
            </a:r>
            <a:r>
              <a:rPr lang="en-US" sz="1100" spc="-9" dirty="0">
                <a:solidFill>
                  <a:srgbClr val="101010"/>
                </a:solidFill>
                <a:latin typeface="Calibri"/>
                <a:cs typeface="Calibri"/>
              </a:rPr>
              <a:t>realized.</a:t>
            </a:r>
            <a:r>
              <a:rPr lang="en-US" sz="1100" spc="-26" dirty="0">
                <a:solidFill>
                  <a:srgbClr val="101010"/>
                </a:solidFill>
                <a:latin typeface="Calibri"/>
                <a:cs typeface="Calibri"/>
              </a:rPr>
              <a:t> </a:t>
            </a:r>
            <a:r>
              <a:rPr lang="en-US" sz="1100" dirty="0">
                <a:solidFill>
                  <a:srgbClr val="101010"/>
                </a:solidFill>
                <a:latin typeface="Calibri"/>
                <a:cs typeface="Calibri"/>
              </a:rPr>
              <a:t>New</a:t>
            </a:r>
            <a:r>
              <a:rPr lang="en-US" sz="1100" spc="-40" dirty="0">
                <a:solidFill>
                  <a:srgbClr val="101010"/>
                </a:solidFill>
                <a:latin typeface="Calibri"/>
                <a:cs typeface="Calibri"/>
              </a:rPr>
              <a:t> </a:t>
            </a:r>
            <a:r>
              <a:rPr lang="en-US" sz="1100" dirty="0">
                <a:solidFill>
                  <a:srgbClr val="101010"/>
                </a:solidFill>
                <a:latin typeface="Calibri"/>
                <a:cs typeface="Calibri"/>
              </a:rPr>
              <a:t>services</a:t>
            </a:r>
            <a:r>
              <a:rPr lang="en-US" sz="1100" spc="-22" dirty="0">
                <a:solidFill>
                  <a:srgbClr val="101010"/>
                </a:solidFill>
                <a:latin typeface="Calibri"/>
                <a:cs typeface="Calibri"/>
              </a:rPr>
              <a:t> </a:t>
            </a:r>
            <a:r>
              <a:rPr lang="en-US" sz="1100" dirty="0">
                <a:solidFill>
                  <a:srgbClr val="101010"/>
                </a:solidFill>
                <a:latin typeface="Calibri"/>
                <a:cs typeface="Calibri"/>
              </a:rPr>
              <a:t>may</a:t>
            </a:r>
            <a:r>
              <a:rPr lang="en-US" sz="1100" spc="-44" dirty="0">
                <a:solidFill>
                  <a:srgbClr val="101010"/>
                </a:solidFill>
                <a:latin typeface="Calibri"/>
                <a:cs typeface="Calibri"/>
              </a:rPr>
              <a:t> </a:t>
            </a:r>
            <a:r>
              <a:rPr lang="en-US" sz="1100" dirty="0">
                <a:solidFill>
                  <a:srgbClr val="101010"/>
                </a:solidFill>
                <a:latin typeface="Calibri"/>
                <a:cs typeface="Calibri"/>
              </a:rPr>
              <a:t>require</a:t>
            </a:r>
            <a:r>
              <a:rPr lang="en-US" sz="1100" spc="-18" dirty="0">
                <a:solidFill>
                  <a:srgbClr val="101010"/>
                </a:solidFill>
                <a:latin typeface="Calibri"/>
                <a:cs typeface="Calibri"/>
              </a:rPr>
              <a:t> </a:t>
            </a:r>
            <a:r>
              <a:rPr lang="en-US" sz="1100" dirty="0">
                <a:solidFill>
                  <a:srgbClr val="101010"/>
                </a:solidFill>
                <a:latin typeface="Calibri"/>
                <a:cs typeface="Calibri"/>
              </a:rPr>
              <a:t>unique</a:t>
            </a:r>
            <a:r>
              <a:rPr lang="en-US" sz="1100" spc="-22" dirty="0">
                <a:solidFill>
                  <a:srgbClr val="101010"/>
                </a:solidFill>
                <a:latin typeface="Calibri"/>
                <a:cs typeface="Calibri"/>
              </a:rPr>
              <a:t> </a:t>
            </a:r>
            <a:r>
              <a:rPr lang="en-US" sz="1100" dirty="0">
                <a:solidFill>
                  <a:srgbClr val="101010"/>
                </a:solidFill>
                <a:latin typeface="Calibri"/>
                <a:cs typeface="Calibri"/>
              </a:rPr>
              <a:t>internal</a:t>
            </a:r>
            <a:r>
              <a:rPr lang="en-US" sz="1100" spc="-22" dirty="0">
                <a:solidFill>
                  <a:srgbClr val="101010"/>
                </a:solidFill>
                <a:latin typeface="Calibri"/>
                <a:cs typeface="Calibri"/>
              </a:rPr>
              <a:t> </a:t>
            </a:r>
            <a:r>
              <a:rPr lang="en-US" sz="1100" spc="-9" dirty="0">
                <a:solidFill>
                  <a:srgbClr val="101010"/>
                </a:solidFill>
                <a:latin typeface="Calibri"/>
                <a:cs typeface="Calibri"/>
              </a:rPr>
              <a:t>control</a:t>
            </a:r>
            <a:r>
              <a:rPr lang="en-US" sz="1100" spc="-35" dirty="0">
                <a:solidFill>
                  <a:srgbClr val="101010"/>
                </a:solidFill>
                <a:latin typeface="Calibri"/>
                <a:cs typeface="Calibri"/>
              </a:rPr>
              <a:t> </a:t>
            </a:r>
            <a:r>
              <a:rPr lang="en-US" sz="1100" spc="-9" dirty="0">
                <a:solidFill>
                  <a:srgbClr val="101010"/>
                </a:solidFill>
                <a:latin typeface="Calibri"/>
                <a:cs typeface="Calibri"/>
              </a:rPr>
              <a:t>policies</a:t>
            </a:r>
            <a:r>
              <a:rPr lang="en-US" sz="1100" spc="441" dirty="0">
                <a:solidFill>
                  <a:srgbClr val="101010"/>
                </a:solidFill>
                <a:latin typeface="Calibri"/>
                <a:cs typeface="Calibri"/>
              </a:rPr>
              <a:t> </a:t>
            </a:r>
            <a:r>
              <a:rPr lang="en-US" sz="1100" dirty="0">
                <a:solidFill>
                  <a:srgbClr val="101010"/>
                </a:solidFill>
                <a:latin typeface="Calibri"/>
                <a:cs typeface="Calibri"/>
              </a:rPr>
              <a:t>and</a:t>
            </a:r>
            <a:r>
              <a:rPr lang="en-US" sz="1100" spc="-35" dirty="0">
                <a:solidFill>
                  <a:srgbClr val="101010"/>
                </a:solidFill>
                <a:latin typeface="Calibri"/>
                <a:cs typeface="Calibri"/>
              </a:rPr>
              <a:t> </a:t>
            </a:r>
            <a:r>
              <a:rPr lang="en-US" sz="1100" spc="-9" dirty="0">
                <a:solidFill>
                  <a:srgbClr val="101010"/>
                </a:solidFill>
                <a:latin typeface="Calibri"/>
                <a:cs typeface="Calibri"/>
              </a:rPr>
              <a:t>procedures,</a:t>
            </a:r>
            <a:r>
              <a:rPr lang="en-US" sz="1100" spc="-13" dirty="0">
                <a:solidFill>
                  <a:srgbClr val="101010"/>
                </a:solidFill>
                <a:latin typeface="Calibri"/>
                <a:cs typeface="Calibri"/>
              </a:rPr>
              <a:t> </a:t>
            </a:r>
            <a:r>
              <a:rPr lang="en-US" sz="1100" dirty="0">
                <a:solidFill>
                  <a:srgbClr val="101010"/>
                </a:solidFill>
                <a:latin typeface="Calibri"/>
                <a:cs typeface="Calibri"/>
              </a:rPr>
              <a:t>or</a:t>
            </a:r>
            <a:r>
              <a:rPr lang="en-US" sz="1100" spc="-44" dirty="0">
                <a:solidFill>
                  <a:srgbClr val="101010"/>
                </a:solidFill>
                <a:latin typeface="Calibri"/>
                <a:cs typeface="Calibri"/>
              </a:rPr>
              <a:t> </a:t>
            </a:r>
            <a:r>
              <a:rPr lang="en-US" sz="1100" dirty="0">
                <a:solidFill>
                  <a:srgbClr val="101010"/>
                </a:solidFill>
                <a:latin typeface="Calibri"/>
                <a:cs typeface="Calibri"/>
              </a:rPr>
              <a:t>may</a:t>
            </a:r>
            <a:r>
              <a:rPr lang="en-US" sz="1100" spc="-40" dirty="0">
                <a:solidFill>
                  <a:srgbClr val="101010"/>
                </a:solidFill>
                <a:latin typeface="Calibri"/>
                <a:cs typeface="Calibri"/>
              </a:rPr>
              <a:t> </a:t>
            </a:r>
            <a:r>
              <a:rPr lang="en-US" sz="1100" dirty="0">
                <a:solidFill>
                  <a:srgbClr val="101010"/>
                </a:solidFill>
                <a:latin typeface="Calibri"/>
                <a:cs typeface="Calibri"/>
              </a:rPr>
              <a:t>require</a:t>
            </a:r>
            <a:r>
              <a:rPr lang="en-US" sz="1100" spc="-13" dirty="0">
                <a:solidFill>
                  <a:srgbClr val="101010"/>
                </a:solidFill>
                <a:latin typeface="Calibri"/>
                <a:cs typeface="Calibri"/>
              </a:rPr>
              <a:t> </a:t>
            </a:r>
            <a:r>
              <a:rPr lang="en-US" sz="1100" spc="-9" dirty="0">
                <a:solidFill>
                  <a:srgbClr val="101010"/>
                </a:solidFill>
                <a:latin typeface="Calibri"/>
                <a:cs typeface="Calibri"/>
              </a:rPr>
              <a:t>modification</a:t>
            </a:r>
            <a:r>
              <a:rPr lang="en-US" sz="1100" spc="-26" dirty="0">
                <a:solidFill>
                  <a:srgbClr val="101010"/>
                </a:solidFill>
                <a:latin typeface="Calibri"/>
                <a:cs typeface="Calibri"/>
              </a:rPr>
              <a:t> </a:t>
            </a:r>
            <a:r>
              <a:rPr lang="en-US" sz="1100" dirty="0">
                <a:solidFill>
                  <a:srgbClr val="101010"/>
                </a:solidFill>
                <a:latin typeface="Calibri"/>
                <a:cs typeface="Calibri"/>
              </a:rPr>
              <a:t>of</a:t>
            </a:r>
            <a:r>
              <a:rPr lang="en-US" sz="1100" spc="-40" dirty="0">
                <a:solidFill>
                  <a:srgbClr val="101010"/>
                </a:solidFill>
                <a:latin typeface="Calibri"/>
                <a:cs typeface="Calibri"/>
              </a:rPr>
              <a:t> </a:t>
            </a:r>
            <a:r>
              <a:rPr lang="en-US" sz="1100" dirty="0">
                <a:solidFill>
                  <a:srgbClr val="101010"/>
                </a:solidFill>
                <a:latin typeface="Calibri"/>
                <a:cs typeface="Calibri"/>
              </a:rPr>
              <a:t>existing</a:t>
            </a:r>
            <a:r>
              <a:rPr lang="en-US" sz="1100" spc="-18" dirty="0">
                <a:solidFill>
                  <a:srgbClr val="101010"/>
                </a:solidFill>
                <a:latin typeface="Calibri"/>
                <a:cs typeface="Calibri"/>
              </a:rPr>
              <a:t> </a:t>
            </a:r>
            <a:r>
              <a:rPr lang="en-US" sz="1100" dirty="0">
                <a:solidFill>
                  <a:srgbClr val="101010"/>
                </a:solidFill>
                <a:latin typeface="Calibri"/>
                <a:cs typeface="Calibri"/>
              </a:rPr>
              <a:t>internal</a:t>
            </a:r>
            <a:r>
              <a:rPr lang="en-US" sz="1100" spc="-18" dirty="0">
                <a:solidFill>
                  <a:srgbClr val="101010"/>
                </a:solidFill>
                <a:latin typeface="Calibri"/>
                <a:cs typeface="Calibri"/>
              </a:rPr>
              <a:t> </a:t>
            </a:r>
            <a:r>
              <a:rPr lang="en-US" sz="1100" spc="-9" dirty="0">
                <a:solidFill>
                  <a:srgbClr val="101010"/>
                </a:solidFill>
                <a:latin typeface="Calibri"/>
                <a:cs typeface="Calibri"/>
              </a:rPr>
              <a:t>controls.</a:t>
            </a:r>
            <a:r>
              <a:rPr lang="en-US" sz="1100" spc="-26" dirty="0">
                <a:solidFill>
                  <a:srgbClr val="101010"/>
                </a:solidFill>
                <a:latin typeface="Calibri"/>
                <a:cs typeface="Calibri"/>
              </a:rPr>
              <a:t> </a:t>
            </a:r>
            <a:r>
              <a:rPr lang="en-US" sz="1100" dirty="0">
                <a:solidFill>
                  <a:srgbClr val="101010"/>
                </a:solidFill>
                <a:latin typeface="Calibri"/>
                <a:cs typeface="Calibri"/>
              </a:rPr>
              <a:t>For</a:t>
            </a:r>
            <a:r>
              <a:rPr lang="en-US" sz="1100" spc="-49" dirty="0">
                <a:solidFill>
                  <a:srgbClr val="101010"/>
                </a:solidFill>
                <a:latin typeface="Calibri"/>
                <a:cs typeface="Calibri"/>
              </a:rPr>
              <a:t> </a:t>
            </a:r>
            <a:r>
              <a:rPr lang="en-US" sz="1100" spc="-9" dirty="0">
                <a:solidFill>
                  <a:srgbClr val="101010"/>
                </a:solidFill>
                <a:latin typeface="Calibri"/>
                <a:cs typeface="Calibri"/>
              </a:rPr>
              <a:t>example,</a:t>
            </a:r>
            <a:r>
              <a:rPr lang="en-US" sz="1100" spc="-18" dirty="0">
                <a:solidFill>
                  <a:srgbClr val="101010"/>
                </a:solidFill>
                <a:latin typeface="Calibri"/>
                <a:cs typeface="Calibri"/>
              </a:rPr>
              <a:t> </a:t>
            </a:r>
            <a:r>
              <a:rPr lang="en-US" sz="1100" dirty="0">
                <a:solidFill>
                  <a:srgbClr val="101010"/>
                </a:solidFill>
                <a:latin typeface="Calibri"/>
                <a:cs typeface="Calibri"/>
              </a:rPr>
              <a:t>when</a:t>
            </a:r>
            <a:r>
              <a:rPr lang="en-US" sz="1100" spc="-35" dirty="0">
                <a:solidFill>
                  <a:srgbClr val="101010"/>
                </a:solidFill>
                <a:latin typeface="Calibri"/>
                <a:cs typeface="Calibri"/>
              </a:rPr>
              <a:t> </a:t>
            </a:r>
            <a:r>
              <a:rPr lang="en-US" sz="1100" dirty="0">
                <a:solidFill>
                  <a:srgbClr val="101010"/>
                </a:solidFill>
                <a:latin typeface="Calibri"/>
                <a:cs typeface="Calibri"/>
              </a:rPr>
              <a:t>a</a:t>
            </a:r>
            <a:r>
              <a:rPr lang="en-US" sz="1100" spc="-40" dirty="0">
                <a:solidFill>
                  <a:srgbClr val="101010"/>
                </a:solidFill>
                <a:latin typeface="Calibri"/>
                <a:cs typeface="Calibri"/>
              </a:rPr>
              <a:t> </a:t>
            </a:r>
            <a:r>
              <a:rPr lang="en-US" sz="1100" dirty="0">
                <a:solidFill>
                  <a:srgbClr val="101010"/>
                </a:solidFill>
                <a:latin typeface="Calibri"/>
                <a:cs typeface="Calibri"/>
              </a:rPr>
              <a:t>new</a:t>
            </a:r>
            <a:r>
              <a:rPr lang="en-US" sz="1100" spc="-31" dirty="0">
                <a:solidFill>
                  <a:srgbClr val="101010"/>
                </a:solidFill>
                <a:latin typeface="Calibri"/>
                <a:cs typeface="Calibri"/>
              </a:rPr>
              <a:t> </a:t>
            </a:r>
            <a:r>
              <a:rPr lang="en-US" sz="1100" spc="-9" dirty="0">
                <a:solidFill>
                  <a:srgbClr val="101010"/>
                </a:solidFill>
                <a:latin typeface="Calibri"/>
                <a:cs typeface="Calibri"/>
              </a:rPr>
              <a:t>recreational</a:t>
            </a:r>
            <a:r>
              <a:rPr lang="en-US" sz="1100" spc="-22" dirty="0">
                <a:solidFill>
                  <a:srgbClr val="101010"/>
                </a:solidFill>
                <a:latin typeface="Calibri"/>
                <a:cs typeface="Calibri"/>
              </a:rPr>
              <a:t> </a:t>
            </a:r>
            <a:r>
              <a:rPr lang="en-US" sz="1100" dirty="0">
                <a:solidFill>
                  <a:srgbClr val="101010"/>
                </a:solidFill>
                <a:latin typeface="Calibri"/>
                <a:cs typeface="Calibri"/>
              </a:rPr>
              <a:t>facility</a:t>
            </a:r>
            <a:r>
              <a:rPr lang="en-US" sz="1100" spc="-18" dirty="0">
                <a:solidFill>
                  <a:srgbClr val="101010"/>
                </a:solidFill>
                <a:latin typeface="Calibri"/>
                <a:cs typeface="Calibri"/>
              </a:rPr>
              <a:t> </a:t>
            </a:r>
            <a:r>
              <a:rPr lang="en-US" sz="1100" spc="-22" dirty="0">
                <a:solidFill>
                  <a:srgbClr val="101010"/>
                </a:solidFill>
                <a:latin typeface="Calibri"/>
                <a:cs typeface="Calibri"/>
              </a:rPr>
              <a:t>is </a:t>
            </a:r>
            <a:r>
              <a:rPr lang="en-US" sz="1100" dirty="0">
                <a:solidFill>
                  <a:srgbClr val="101010"/>
                </a:solidFill>
                <a:latin typeface="Calibri"/>
                <a:cs typeface="Calibri"/>
              </a:rPr>
              <a:t>opened,</a:t>
            </a:r>
            <a:r>
              <a:rPr lang="en-US" sz="1100" spc="-18" dirty="0">
                <a:solidFill>
                  <a:srgbClr val="101010"/>
                </a:solidFill>
                <a:latin typeface="Calibri"/>
                <a:cs typeface="Calibri"/>
              </a:rPr>
              <a:t> </a:t>
            </a:r>
            <a:r>
              <a:rPr lang="en-US" sz="1100" spc="-9" dirty="0">
                <a:solidFill>
                  <a:srgbClr val="101010"/>
                </a:solidFill>
                <a:latin typeface="Calibri"/>
                <a:cs typeface="Calibri"/>
              </a:rPr>
              <a:t>procedures </a:t>
            </a:r>
            <a:r>
              <a:rPr lang="en-US" sz="1100" dirty="0">
                <a:solidFill>
                  <a:srgbClr val="101010"/>
                </a:solidFill>
                <a:latin typeface="Calibri"/>
                <a:cs typeface="Calibri"/>
              </a:rPr>
              <a:t>for</a:t>
            </a:r>
            <a:r>
              <a:rPr lang="en-US" sz="1100" spc="-40" dirty="0">
                <a:solidFill>
                  <a:srgbClr val="101010"/>
                </a:solidFill>
                <a:latin typeface="Calibri"/>
                <a:cs typeface="Calibri"/>
              </a:rPr>
              <a:t> </a:t>
            </a:r>
            <a:r>
              <a:rPr lang="en-US" sz="1100" dirty="0">
                <a:solidFill>
                  <a:srgbClr val="101010"/>
                </a:solidFill>
                <a:latin typeface="Calibri"/>
                <a:cs typeface="Calibri"/>
              </a:rPr>
              <a:t>the</a:t>
            </a:r>
            <a:r>
              <a:rPr lang="en-US" sz="1100" spc="-22" dirty="0">
                <a:solidFill>
                  <a:srgbClr val="101010"/>
                </a:solidFill>
                <a:latin typeface="Calibri"/>
                <a:cs typeface="Calibri"/>
              </a:rPr>
              <a:t> </a:t>
            </a:r>
            <a:r>
              <a:rPr lang="en-US" sz="1100" spc="-9" dirty="0">
                <a:solidFill>
                  <a:srgbClr val="101010"/>
                </a:solidFill>
                <a:latin typeface="Calibri"/>
                <a:cs typeface="Calibri"/>
              </a:rPr>
              <a:t>collection</a:t>
            </a:r>
            <a:r>
              <a:rPr lang="en-US" sz="1100" spc="-22" dirty="0">
                <a:solidFill>
                  <a:srgbClr val="101010"/>
                </a:solidFill>
                <a:latin typeface="Calibri"/>
                <a:cs typeface="Calibri"/>
              </a:rPr>
              <a:t> </a:t>
            </a:r>
            <a:r>
              <a:rPr lang="en-US" sz="1100" dirty="0">
                <a:solidFill>
                  <a:srgbClr val="101010"/>
                </a:solidFill>
                <a:latin typeface="Calibri"/>
                <a:cs typeface="Calibri"/>
              </a:rPr>
              <a:t>and</a:t>
            </a:r>
            <a:r>
              <a:rPr lang="en-US" sz="1100" spc="-26" dirty="0">
                <a:solidFill>
                  <a:srgbClr val="101010"/>
                </a:solidFill>
                <a:latin typeface="Calibri"/>
                <a:cs typeface="Calibri"/>
              </a:rPr>
              <a:t> </a:t>
            </a:r>
            <a:r>
              <a:rPr lang="en-US" sz="1100" dirty="0">
                <a:solidFill>
                  <a:srgbClr val="101010"/>
                </a:solidFill>
                <a:latin typeface="Calibri"/>
                <a:cs typeface="Calibri"/>
              </a:rPr>
              <a:t>deposit</a:t>
            </a:r>
            <a:r>
              <a:rPr lang="en-US" sz="1100" spc="-13" dirty="0">
                <a:solidFill>
                  <a:srgbClr val="101010"/>
                </a:solidFill>
                <a:latin typeface="Calibri"/>
                <a:cs typeface="Calibri"/>
              </a:rPr>
              <a:t> </a:t>
            </a:r>
            <a:r>
              <a:rPr lang="en-US" sz="1100" dirty="0">
                <a:solidFill>
                  <a:srgbClr val="101010"/>
                </a:solidFill>
                <a:latin typeface="Calibri"/>
                <a:cs typeface="Calibri"/>
              </a:rPr>
              <a:t>of</a:t>
            </a:r>
            <a:r>
              <a:rPr lang="en-US" sz="1100" spc="-35" dirty="0">
                <a:solidFill>
                  <a:srgbClr val="101010"/>
                </a:solidFill>
                <a:latin typeface="Calibri"/>
                <a:cs typeface="Calibri"/>
              </a:rPr>
              <a:t> </a:t>
            </a:r>
            <a:r>
              <a:rPr lang="en-US" sz="1100" dirty="0">
                <a:solidFill>
                  <a:srgbClr val="101010"/>
                </a:solidFill>
                <a:latin typeface="Calibri"/>
                <a:cs typeface="Calibri"/>
              </a:rPr>
              <a:t>fees</a:t>
            </a:r>
            <a:r>
              <a:rPr lang="en-US" sz="1100" spc="-26" dirty="0">
                <a:solidFill>
                  <a:srgbClr val="101010"/>
                </a:solidFill>
                <a:latin typeface="Calibri"/>
                <a:cs typeface="Calibri"/>
              </a:rPr>
              <a:t> </a:t>
            </a:r>
            <a:r>
              <a:rPr lang="en-US" sz="1100" dirty="0">
                <a:solidFill>
                  <a:srgbClr val="101010"/>
                </a:solidFill>
                <a:latin typeface="Calibri"/>
                <a:cs typeface="Calibri"/>
              </a:rPr>
              <a:t>may</a:t>
            </a:r>
            <a:r>
              <a:rPr lang="en-US" sz="1100" spc="-35" dirty="0">
                <a:solidFill>
                  <a:srgbClr val="101010"/>
                </a:solidFill>
                <a:latin typeface="Calibri"/>
                <a:cs typeface="Calibri"/>
              </a:rPr>
              <a:t> </a:t>
            </a:r>
            <a:r>
              <a:rPr lang="en-US" sz="1100" dirty="0">
                <a:solidFill>
                  <a:srgbClr val="101010"/>
                </a:solidFill>
                <a:latin typeface="Calibri"/>
                <a:cs typeface="Calibri"/>
              </a:rPr>
              <a:t>not</a:t>
            </a:r>
            <a:r>
              <a:rPr lang="en-US" sz="1100" spc="-26" dirty="0">
                <a:solidFill>
                  <a:srgbClr val="101010"/>
                </a:solidFill>
                <a:latin typeface="Calibri"/>
                <a:cs typeface="Calibri"/>
              </a:rPr>
              <a:t> </a:t>
            </a:r>
            <a:r>
              <a:rPr lang="en-US" sz="1100" dirty="0">
                <a:solidFill>
                  <a:srgbClr val="101010"/>
                </a:solidFill>
                <a:latin typeface="Calibri"/>
                <a:cs typeface="Calibri"/>
              </a:rPr>
              <a:t>be</a:t>
            </a:r>
            <a:r>
              <a:rPr lang="en-US" sz="1100" spc="-31" dirty="0">
                <a:solidFill>
                  <a:srgbClr val="101010"/>
                </a:solidFill>
                <a:latin typeface="Calibri"/>
                <a:cs typeface="Calibri"/>
              </a:rPr>
              <a:t> </a:t>
            </a:r>
            <a:r>
              <a:rPr lang="en-US" sz="1100" dirty="0">
                <a:solidFill>
                  <a:srgbClr val="101010"/>
                </a:solidFill>
                <a:latin typeface="Calibri"/>
                <a:cs typeface="Calibri"/>
              </a:rPr>
              <a:t>in</a:t>
            </a:r>
            <a:r>
              <a:rPr lang="en-US" sz="1100" spc="-26" dirty="0">
                <a:solidFill>
                  <a:srgbClr val="101010"/>
                </a:solidFill>
                <a:latin typeface="Calibri"/>
                <a:cs typeface="Calibri"/>
              </a:rPr>
              <a:t> </a:t>
            </a:r>
            <a:r>
              <a:rPr lang="en-US" sz="1100" dirty="0">
                <a:solidFill>
                  <a:srgbClr val="101010"/>
                </a:solidFill>
                <a:latin typeface="Calibri"/>
                <a:cs typeface="Calibri"/>
              </a:rPr>
              <a:t>place</a:t>
            </a:r>
            <a:r>
              <a:rPr lang="en-US" sz="1100" spc="-22" dirty="0">
                <a:solidFill>
                  <a:srgbClr val="101010"/>
                </a:solidFill>
                <a:latin typeface="Calibri"/>
                <a:cs typeface="Calibri"/>
              </a:rPr>
              <a:t> </a:t>
            </a:r>
            <a:r>
              <a:rPr lang="en-US" sz="1100" dirty="0">
                <a:solidFill>
                  <a:srgbClr val="101010"/>
                </a:solidFill>
                <a:latin typeface="Calibri"/>
                <a:cs typeface="Calibri"/>
              </a:rPr>
              <a:t>or</a:t>
            </a:r>
            <a:r>
              <a:rPr lang="en-US" sz="1100" spc="-40" dirty="0">
                <a:solidFill>
                  <a:srgbClr val="101010"/>
                </a:solidFill>
                <a:latin typeface="Calibri"/>
                <a:cs typeface="Calibri"/>
              </a:rPr>
              <a:t> </a:t>
            </a:r>
            <a:r>
              <a:rPr lang="en-US" sz="1100" dirty="0">
                <a:solidFill>
                  <a:srgbClr val="101010"/>
                </a:solidFill>
                <a:latin typeface="Calibri"/>
                <a:cs typeface="Calibri"/>
              </a:rPr>
              <a:t>be</a:t>
            </a:r>
            <a:r>
              <a:rPr lang="en-US" sz="1100" spc="-26" dirty="0">
                <a:solidFill>
                  <a:srgbClr val="101010"/>
                </a:solidFill>
                <a:latin typeface="Calibri"/>
                <a:cs typeface="Calibri"/>
              </a:rPr>
              <a:t> </a:t>
            </a:r>
            <a:r>
              <a:rPr lang="en-US" sz="1100" dirty="0">
                <a:solidFill>
                  <a:srgbClr val="101010"/>
                </a:solidFill>
                <a:latin typeface="Calibri"/>
                <a:cs typeface="Calibri"/>
              </a:rPr>
              <a:t>well</a:t>
            </a:r>
            <a:r>
              <a:rPr lang="en-US" sz="1100" spc="-26" dirty="0">
                <a:solidFill>
                  <a:srgbClr val="101010"/>
                </a:solidFill>
                <a:latin typeface="Calibri"/>
                <a:cs typeface="Calibri"/>
              </a:rPr>
              <a:t> </a:t>
            </a:r>
            <a:r>
              <a:rPr lang="en-US" sz="1100" spc="-9" dirty="0">
                <a:solidFill>
                  <a:srgbClr val="101010"/>
                </a:solidFill>
                <a:latin typeface="Calibri"/>
                <a:cs typeface="Calibri"/>
              </a:rPr>
              <a:t>understood</a:t>
            </a:r>
            <a:r>
              <a:rPr lang="en-US" sz="1100" spc="-13" dirty="0">
                <a:solidFill>
                  <a:srgbClr val="101010"/>
                </a:solidFill>
                <a:latin typeface="Calibri"/>
                <a:cs typeface="Calibri"/>
              </a:rPr>
              <a:t> </a:t>
            </a:r>
            <a:r>
              <a:rPr lang="en-US" sz="1100" dirty="0">
                <a:solidFill>
                  <a:srgbClr val="101010"/>
                </a:solidFill>
                <a:latin typeface="Calibri"/>
                <a:cs typeface="Calibri"/>
              </a:rPr>
              <a:t>by</a:t>
            </a:r>
            <a:r>
              <a:rPr lang="en-US" sz="1100" spc="-26" dirty="0">
                <a:solidFill>
                  <a:srgbClr val="101010"/>
                </a:solidFill>
                <a:latin typeface="Calibri"/>
                <a:cs typeface="Calibri"/>
              </a:rPr>
              <a:t> </a:t>
            </a:r>
            <a:r>
              <a:rPr lang="en-US" sz="1100" spc="-9" dirty="0">
                <a:solidFill>
                  <a:srgbClr val="101010"/>
                </a:solidFill>
                <a:latin typeface="Calibri"/>
                <a:cs typeface="Calibri"/>
              </a:rPr>
              <a:t>employees.</a:t>
            </a:r>
            <a:r>
              <a:rPr lang="en-US" sz="1100" spc="-18" dirty="0">
                <a:solidFill>
                  <a:srgbClr val="101010"/>
                </a:solidFill>
                <a:latin typeface="Calibri"/>
                <a:cs typeface="Calibri"/>
              </a:rPr>
              <a:t> </a:t>
            </a:r>
            <a:r>
              <a:rPr lang="en-US" sz="1100" spc="-22" dirty="0">
                <a:solidFill>
                  <a:srgbClr val="101010"/>
                </a:solidFill>
                <a:latin typeface="Calibri"/>
                <a:cs typeface="Calibri"/>
              </a:rPr>
              <a:t>On</a:t>
            </a:r>
            <a:r>
              <a:rPr lang="en-US" sz="1100" spc="441" dirty="0">
                <a:solidFill>
                  <a:srgbClr val="101010"/>
                </a:solidFill>
                <a:latin typeface="Calibri"/>
                <a:cs typeface="Calibri"/>
              </a:rPr>
              <a:t> </a:t>
            </a:r>
            <a:r>
              <a:rPr lang="en-US" sz="1100" dirty="0">
                <a:solidFill>
                  <a:srgbClr val="101010"/>
                </a:solidFill>
                <a:latin typeface="Calibri"/>
                <a:cs typeface="Calibri"/>
              </a:rPr>
              <a:t>the</a:t>
            </a:r>
            <a:r>
              <a:rPr lang="en-US" sz="1100" spc="-31" dirty="0">
                <a:solidFill>
                  <a:srgbClr val="101010"/>
                </a:solidFill>
                <a:latin typeface="Calibri"/>
                <a:cs typeface="Calibri"/>
              </a:rPr>
              <a:t> </a:t>
            </a:r>
            <a:r>
              <a:rPr lang="en-US" sz="1100" spc="-9" dirty="0">
                <a:solidFill>
                  <a:srgbClr val="101010"/>
                </a:solidFill>
                <a:latin typeface="Calibri"/>
                <a:cs typeface="Calibri"/>
              </a:rPr>
              <a:t>operational</a:t>
            </a:r>
            <a:r>
              <a:rPr lang="en-US" sz="1100" spc="-22" dirty="0">
                <a:solidFill>
                  <a:srgbClr val="101010"/>
                </a:solidFill>
                <a:latin typeface="Calibri"/>
                <a:cs typeface="Calibri"/>
              </a:rPr>
              <a:t> </a:t>
            </a:r>
            <a:r>
              <a:rPr lang="en-US" sz="1100" dirty="0">
                <a:solidFill>
                  <a:srgbClr val="101010"/>
                </a:solidFill>
                <a:latin typeface="Calibri"/>
                <a:cs typeface="Calibri"/>
              </a:rPr>
              <a:t>side,</a:t>
            </a:r>
            <a:r>
              <a:rPr lang="en-US" sz="1100" spc="-22" dirty="0">
                <a:solidFill>
                  <a:srgbClr val="101010"/>
                </a:solidFill>
                <a:latin typeface="Calibri"/>
                <a:cs typeface="Calibri"/>
              </a:rPr>
              <a:t> </a:t>
            </a:r>
            <a:r>
              <a:rPr lang="en-US" sz="1100" dirty="0">
                <a:solidFill>
                  <a:srgbClr val="101010"/>
                </a:solidFill>
                <a:latin typeface="Calibri"/>
                <a:cs typeface="Calibri"/>
              </a:rPr>
              <a:t>liability</a:t>
            </a:r>
            <a:r>
              <a:rPr lang="en-US" sz="1100" spc="-18" dirty="0">
                <a:solidFill>
                  <a:srgbClr val="101010"/>
                </a:solidFill>
                <a:latin typeface="Calibri"/>
                <a:cs typeface="Calibri"/>
              </a:rPr>
              <a:t> </a:t>
            </a:r>
            <a:r>
              <a:rPr lang="en-US" sz="1100" spc="-9" dirty="0">
                <a:solidFill>
                  <a:srgbClr val="101010"/>
                </a:solidFill>
                <a:latin typeface="Calibri"/>
                <a:cs typeface="Calibri"/>
              </a:rPr>
              <a:t>insurance</a:t>
            </a:r>
            <a:r>
              <a:rPr lang="en-US" sz="1100" spc="-13" dirty="0">
                <a:solidFill>
                  <a:srgbClr val="101010"/>
                </a:solidFill>
                <a:latin typeface="Calibri"/>
                <a:cs typeface="Calibri"/>
              </a:rPr>
              <a:t> </a:t>
            </a:r>
            <a:r>
              <a:rPr lang="en-US" sz="1100" dirty="0">
                <a:solidFill>
                  <a:srgbClr val="101010"/>
                </a:solidFill>
                <a:latin typeface="Calibri"/>
                <a:cs typeface="Calibri"/>
              </a:rPr>
              <a:t>may</a:t>
            </a:r>
            <a:r>
              <a:rPr lang="en-US" sz="1100" spc="-40" dirty="0">
                <a:solidFill>
                  <a:srgbClr val="101010"/>
                </a:solidFill>
                <a:latin typeface="Calibri"/>
                <a:cs typeface="Calibri"/>
              </a:rPr>
              <a:t> </a:t>
            </a:r>
            <a:r>
              <a:rPr lang="en-US" sz="1100" dirty="0">
                <a:solidFill>
                  <a:srgbClr val="101010"/>
                </a:solidFill>
                <a:latin typeface="Calibri"/>
                <a:cs typeface="Calibri"/>
              </a:rPr>
              <a:t>not</a:t>
            </a:r>
            <a:r>
              <a:rPr lang="en-US" sz="1100" spc="-31" dirty="0">
                <a:solidFill>
                  <a:srgbClr val="101010"/>
                </a:solidFill>
                <a:latin typeface="Calibri"/>
                <a:cs typeface="Calibri"/>
              </a:rPr>
              <a:t> </a:t>
            </a:r>
            <a:r>
              <a:rPr lang="en-US" sz="1100" dirty="0">
                <a:solidFill>
                  <a:srgbClr val="101010"/>
                </a:solidFill>
                <a:latin typeface="Calibri"/>
                <a:cs typeface="Calibri"/>
              </a:rPr>
              <a:t>be</a:t>
            </a:r>
            <a:r>
              <a:rPr lang="en-US" sz="1100" spc="-31" dirty="0">
                <a:solidFill>
                  <a:srgbClr val="101010"/>
                </a:solidFill>
                <a:latin typeface="Calibri"/>
                <a:cs typeface="Calibri"/>
              </a:rPr>
              <a:t> </a:t>
            </a:r>
            <a:r>
              <a:rPr lang="en-US" sz="1100" dirty="0">
                <a:solidFill>
                  <a:srgbClr val="101010"/>
                </a:solidFill>
                <a:latin typeface="Calibri"/>
                <a:cs typeface="Calibri"/>
              </a:rPr>
              <a:t>adequate</a:t>
            </a:r>
            <a:r>
              <a:rPr lang="en-US" sz="1100" spc="-18" dirty="0">
                <a:solidFill>
                  <a:srgbClr val="101010"/>
                </a:solidFill>
                <a:latin typeface="Calibri"/>
                <a:cs typeface="Calibri"/>
              </a:rPr>
              <a:t> </a:t>
            </a:r>
            <a:r>
              <a:rPr lang="en-US" sz="1100" dirty="0">
                <a:solidFill>
                  <a:srgbClr val="101010"/>
                </a:solidFill>
                <a:latin typeface="Calibri"/>
                <a:cs typeface="Calibri"/>
              </a:rPr>
              <a:t>to</a:t>
            </a:r>
            <a:r>
              <a:rPr lang="en-US" sz="1100" spc="-40" dirty="0">
                <a:solidFill>
                  <a:srgbClr val="101010"/>
                </a:solidFill>
                <a:latin typeface="Calibri"/>
                <a:cs typeface="Calibri"/>
              </a:rPr>
              <a:t> </a:t>
            </a:r>
            <a:r>
              <a:rPr lang="en-US" sz="1100" dirty="0">
                <a:solidFill>
                  <a:srgbClr val="101010"/>
                </a:solidFill>
                <a:latin typeface="Calibri"/>
                <a:cs typeface="Calibri"/>
              </a:rPr>
              <a:t>indemnify</a:t>
            </a:r>
            <a:r>
              <a:rPr lang="en-US" sz="1100" spc="-9"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spc="-9" dirty="0">
                <a:solidFill>
                  <a:srgbClr val="101010"/>
                </a:solidFill>
                <a:latin typeface="Calibri"/>
                <a:cs typeface="Calibri"/>
              </a:rPr>
              <a:t>organization</a:t>
            </a:r>
            <a:r>
              <a:rPr lang="en-US" sz="1100" spc="-26" dirty="0">
                <a:solidFill>
                  <a:srgbClr val="101010"/>
                </a:solidFill>
                <a:latin typeface="Calibri"/>
                <a:cs typeface="Calibri"/>
              </a:rPr>
              <a:t> </a:t>
            </a:r>
            <a:r>
              <a:rPr lang="en-US" sz="1100" spc="-9" dirty="0">
                <a:solidFill>
                  <a:srgbClr val="101010"/>
                </a:solidFill>
                <a:latin typeface="Calibri"/>
                <a:cs typeface="Calibri"/>
              </a:rPr>
              <a:t>against</a:t>
            </a:r>
            <a:r>
              <a:rPr lang="en-US" sz="1100" spc="-18" dirty="0">
                <a:solidFill>
                  <a:srgbClr val="101010"/>
                </a:solidFill>
                <a:latin typeface="Calibri"/>
                <a:cs typeface="Calibri"/>
              </a:rPr>
              <a:t> </a:t>
            </a:r>
            <a:r>
              <a:rPr lang="en-US" sz="1100" dirty="0">
                <a:solidFill>
                  <a:srgbClr val="101010"/>
                </a:solidFill>
                <a:latin typeface="Calibri"/>
                <a:cs typeface="Calibri"/>
              </a:rPr>
              <a:t>claims</a:t>
            </a:r>
            <a:r>
              <a:rPr lang="en-US" sz="1100" spc="-31" dirty="0">
                <a:solidFill>
                  <a:srgbClr val="101010"/>
                </a:solidFill>
                <a:latin typeface="Calibri"/>
                <a:cs typeface="Calibri"/>
              </a:rPr>
              <a:t> </a:t>
            </a:r>
            <a:r>
              <a:rPr lang="en-US" sz="1100" dirty="0">
                <a:solidFill>
                  <a:srgbClr val="101010"/>
                </a:solidFill>
                <a:latin typeface="Calibri"/>
                <a:cs typeface="Calibri"/>
              </a:rPr>
              <a:t>that</a:t>
            </a:r>
            <a:r>
              <a:rPr lang="en-US" sz="1100" spc="-26" dirty="0">
                <a:solidFill>
                  <a:srgbClr val="101010"/>
                </a:solidFill>
                <a:latin typeface="Calibri"/>
                <a:cs typeface="Calibri"/>
              </a:rPr>
              <a:t> </a:t>
            </a:r>
            <a:r>
              <a:rPr lang="en-US" sz="1100" dirty="0">
                <a:solidFill>
                  <a:srgbClr val="101010"/>
                </a:solidFill>
                <a:latin typeface="Calibri"/>
                <a:cs typeface="Calibri"/>
              </a:rPr>
              <a:t>may</a:t>
            </a:r>
            <a:r>
              <a:rPr lang="en-US" sz="1100" spc="-40" dirty="0">
                <a:solidFill>
                  <a:srgbClr val="101010"/>
                </a:solidFill>
                <a:latin typeface="Calibri"/>
                <a:cs typeface="Calibri"/>
              </a:rPr>
              <a:t> </a:t>
            </a:r>
            <a:r>
              <a:rPr lang="en-US" sz="1100" spc="-9" dirty="0">
                <a:solidFill>
                  <a:srgbClr val="101010"/>
                </a:solidFill>
                <a:latin typeface="Calibri"/>
                <a:cs typeface="Calibri"/>
              </a:rPr>
              <a:t>occur </a:t>
            </a:r>
            <a:r>
              <a:rPr lang="en-US" sz="1100" dirty="0">
                <a:solidFill>
                  <a:srgbClr val="101010"/>
                </a:solidFill>
                <a:latin typeface="Calibri"/>
                <a:cs typeface="Calibri"/>
              </a:rPr>
              <a:t>because</a:t>
            </a:r>
            <a:r>
              <a:rPr lang="en-US" sz="1100" spc="-26" dirty="0">
                <a:solidFill>
                  <a:srgbClr val="101010"/>
                </a:solidFill>
                <a:latin typeface="Calibri"/>
                <a:cs typeface="Calibri"/>
              </a:rPr>
              <a:t> </a:t>
            </a:r>
            <a:r>
              <a:rPr lang="en-US" sz="1100" dirty="0">
                <a:solidFill>
                  <a:srgbClr val="101010"/>
                </a:solidFill>
                <a:latin typeface="Calibri"/>
                <a:cs typeface="Calibri"/>
              </a:rPr>
              <a:t>of</a:t>
            </a:r>
            <a:r>
              <a:rPr lang="en-US" sz="1100" spc="-44" dirty="0">
                <a:solidFill>
                  <a:srgbClr val="101010"/>
                </a:solidFill>
                <a:latin typeface="Calibri"/>
                <a:cs typeface="Calibri"/>
              </a:rPr>
              <a:t> </a:t>
            </a:r>
            <a:r>
              <a:rPr lang="en-US" sz="1100" dirty="0">
                <a:solidFill>
                  <a:srgbClr val="101010"/>
                </a:solidFill>
                <a:latin typeface="Calibri"/>
                <a:cs typeface="Calibri"/>
              </a:rPr>
              <a:t>citizen</a:t>
            </a:r>
            <a:r>
              <a:rPr lang="en-US" sz="1100" spc="-26" dirty="0">
                <a:solidFill>
                  <a:srgbClr val="101010"/>
                </a:solidFill>
                <a:latin typeface="Calibri"/>
                <a:cs typeface="Calibri"/>
              </a:rPr>
              <a:t> </a:t>
            </a:r>
            <a:r>
              <a:rPr lang="en-US" sz="1100" dirty="0">
                <a:solidFill>
                  <a:srgbClr val="101010"/>
                </a:solidFill>
                <a:latin typeface="Calibri"/>
                <a:cs typeface="Calibri"/>
              </a:rPr>
              <a:t>or</a:t>
            </a:r>
            <a:r>
              <a:rPr lang="en-US" sz="1100" spc="-44" dirty="0">
                <a:solidFill>
                  <a:srgbClr val="101010"/>
                </a:solidFill>
                <a:latin typeface="Calibri"/>
                <a:cs typeface="Calibri"/>
              </a:rPr>
              <a:t> </a:t>
            </a:r>
            <a:r>
              <a:rPr lang="en-US" sz="1100" spc="-9" dirty="0">
                <a:solidFill>
                  <a:srgbClr val="101010"/>
                </a:solidFill>
                <a:latin typeface="Calibri"/>
                <a:cs typeface="Calibri"/>
              </a:rPr>
              <a:t>spectator</a:t>
            </a:r>
            <a:r>
              <a:rPr lang="en-US" sz="1100" spc="-26" dirty="0">
                <a:solidFill>
                  <a:srgbClr val="101010"/>
                </a:solidFill>
                <a:latin typeface="Calibri"/>
                <a:cs typeface="Calibri"/>
              </a:rPr>
              <a:t> </a:t>
            </a:r>
            <a:r>
              <a:rPr lang="en-US" sz="1100" spc="-9" dirty="0">
                <a:solidFill>
                  <a:srgbClr val="101010"/>
                </a:solidFill>
                <a:latin typeface="Calibri"/>
                <a:cs typeface="Calibri"/>
              </a:rPr>
              <a:t>injuries.</a:t>
            </a:r>
            <a:endParaRPr lang="en-US" sz="1100" dirty="0">
              <a:latin typeface="Calibri"/>
              <a:cs typeface="Calibri"/>
            </a:endParaRPr>
          </a:p>
          <a:p>
            <a:pPr>
              <a:lnSpc>
                <a:spcPct val="100000"/>
              </a:lnSpc>
              <a:spcBef>
                <a:spcPts val="26"/>
              </a:spcBef>
            </a:pPr>
            <a:endParaRPr lang="en-US" sz="1400" dirty="0">
              <a:latin typeface="Calibri"/>
              <a:cs typeface="Calibri"/>
            </a:endParaRPr>
          </a:p>
          <a:p>
            <a:pPr marL="11206" marR="20172">
              <a:lnSpc>
                <a:spcPct val="100000"/>
              </a:lnSpc>
            </a:pPr>
            <a:r>
              <a:rPr lang="en-US" sz="1100" b="1" spc="-9" dirty="0">
                <a:solidFill>
                  <a:srgbClr val="101010"/>
                </a:solidFill>
                <a:latin typeface="Calibri"/>
                <a:cs typeface="Calibri"/>
              </a:rPr>
              <a:t>Complexity</a:t>
            </a:r>
            <a:r>
              <a:rPr lang="en-US" sz="1100" b="1" spc="-31" dirty="0">
                <a:solidFill>
                  <a:srgbClr val="101010"/>
                </a:solidFill>
                <a:latin typeface="Calibri"/>
                <a:cs typeface="Calibri"/>
              </a:rPr>
              <a:t> </a:t>
            </a:r>
            <a:r>
              <a:rPr lang="en-US" sz="1100" dirty="0">
                <a:solidFill>
                  <a:srgbClr val="101010"/>
                </a:solidFill>
                <a:latin typeface="Calibri"/>
                <a:cs typeface="Calibri"/>
              </a:rPr>
              <a:t>‐</a:t>
            </a:r>
            <a:r>
              <a:rPr lang="en-US" sz="1100" spc="-40"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dirty="0">
                <a:solidFill>
                  <a:srgbClr val="101010"/>
                </a:solidFill>
                <a:latin typeface="Calibri"/>
                <a:cs typeface="Calibri"/>
              </a:rPr>
              <a:t>more</a:t>
            </a:r>
            <a:r>
              <a:rPr lang="en-US" sz="1100" spc="-31" dirty="0">
                <a:solidFill>
                  <a:srgbClr val="101010"/>
                </a:solidFill>
                <a:latin typeface="Calibri"/>
                <a:cs typeface="Calibri"/>
              </a:rPr>
              <a:t> </a:t>
            </a:r>
            <a:r>
              <a:rPr lang="en-US" sz="1100" spc="-9" dirty="0">
                <a:solidFill>
                  <a:srgbClr val="101010"/>
                </a:solidFill>
                <a:latin typeface="Calibri"/>
                <a:cs typeface="Calibri"/>
              </a:rPr>
              <a:t>complex</a:t>
            </a:r>
            <a:r>
              <a:rPr lang="en-US" sz="1100" spc="-26" dirty="0">
                <a:solidFill>
                  <a:srgbClr val="101010"/>
                </a:solidFill>
                <a:latin typeface="Calibri"/>
                <a:cs typeface="Calibri"/>
              </a:rPr>
              <a:t> </a:t>
            </a:r>
            <a:r>
              <a:rPr lang="en-US" sz="1100" dirty="0">
                <a:solidFill>
                  <a:srgbClr val="101010"/>
                </a:solidFill>
                <a:latin typeface="Calibri"/>
                <a:cs typeface="Calibri"/>
              </a:rPr>
              <a:t>an</a:t>
            </a:r>
            <a:r>
              <a:rPr lang="en-US" sz="1100" spc="-26" dirty="0">
                <a:solidFill>
                  <a:srgbClr val="101010"/>
                </a:solidFill>
                <a:latin typeface="Calibri"/>
                <a:cs typeface="Calibri"/>
              </a:rPr>
              <a:t> </a:t>
            </a:r>
            <a:r>
              <a:rPr lang="en-US" sz="1100" dirty="0">
                <a:solidFill>
                  <a:srgbClr val="101010"/>
                </a:solidFill>
                <a:latin typeface="Calibri"/>
                <a:cs typeface="Calibri"/>
              </a:rPr>
              <a:t>activity</a:t>
            </a:r>
            <a:r>
              <a:rPr lang="en-US" sz="1100" spc="-18" dirty="0">
                <a:solidFill>
                  <a:srgbClr val="101010"/>
                </a:solidFill>
                <a:latin typeface="Calibri"/>
                <a:cs typeface="Calibri"/>
              </a:rPr>
              <a:t> </a:t>
            </a:r>
            <a:r>
              <a:rPr lang="en-US" sz="1100" dirty="0">
                <a:solidFill>
                  <a:srgbClr val="101010"/>
                </a:solidFill>
                <a:latin typeface="Calibri"/>
                <a:cs typeface="Calibri"/>
              </a:rPr>
              <a:t>is,</a:t>
            </a:r>
            <a:r>
              <a:rPr lang="en-US" sz="1100" spc="-26" dirty="0">
                <a:solidFill>
                  <a:srgbClr val="101010"/>
                </a:solidFill>
                <a:latin typeface="Calibri"/>
                <a:cs typeface="Calibri"/>
              </a:rPr>
              <a:t> </a:t>
            </a:r>
            <a:r>
              <a:rPr lang="en-US" sz="1100" dirty="0">
                <a:solidFill>
                  <a:srgbClr val="101010"/>
                </a:solidFill>
                <a:latin typeface="Calibri"/>
                <a:cs typeface="Calibri"/>
              </a:rPr>
              <a:t>the</a:t>
            </a:r>
            <a:r>
              <a:rPr lang="en-US" sz="1100" spc="-22" dirty="0">
                <a:solidFill>
                  <a:srgbClr val="101010"/>
                </a:solidFill>
                <a:latin typeface="Calibri"/>
                <a:cs typeface="Calibri"/>
              </a:rPr>
              <a:t> </a:t>
            </a:r>
            <a:r>
              <a:rPr lang="en-US" sz="1100" dirty="0">
                <a:solidFill>
                  <a:srgbClr val="101010"/>
                </a:solidFill>
                <a:latin typeface="Calibri"/>
                <a:cs typeface="Calibri"/>
              </a:rPr>
              <a:t>greater</a:t>
            </a:r>
            <a:r>
              <a:rPr lang="en-US" sz="1100" spc="-18" dirty="0">
                <a:solidFill>
                  <a:srgbClr val="101010"/>
                </a:solidFill>
                <a:latin typeface="Calibri"/>
                <a:cs typeface="Calibri"/>
              </a:rPr>
              <a:t> </a:t>
            </a:r>
            <a:r>
              <a:rPr lang="en-US" sz="1100" dirty="0">
                <a:solidFill>
                  <a:srgbClr val="101010"/>
                </a:solidFill>
                <a:latin typeface="Calibri"/>
                <a:cs typeface="Calibri"/>
              </a:rPr>
              <a:t>the</a:t>
            </a:r>
            <a:r>
              <a:rPr lang="en-US" sz="1100" spc="-26" dirty="0">
                <a:solidFill>
                  <a:srgbClr val="101010"/>
                </a:solidFill>
                <a:latin typeface="Calibri"/>
                <a:cs typeface="Calibri"/>
              </a:rPr>
              <a:t> </a:t>
            </a:r>
            <a:r>
              <a:rPr lang="en-US" sz="1100" dirty="0">
                <a:solidFill>
                  <a:srgbClr val="101010"/>
                </a:solidFill>
                <a:latin typeface="Calibri"/>
                <a:cs typeface="Calibri"/>
              </a:rPr>
              <a:t>possibility</a:t>
            </a:r>
            <a:r>
              <a:rPr lang="en-US" sz="1100" spc="-9" dirty="0">
                <a:solidFill>
                  <a:srgbClr val="101010"/>
                </a:solidFill>
                <a:latin typeface="Calibri"/>
                <a:cs typeface="Calibri"/>
              </a:rPr>
              <a:t> </a:t>
            </a:r>
            <a:r>
              <a:rPr lang="en-US" sz="1100" dirty="0">
                <a:solidFill>
                  <a:srgbClr val="101010"/>
                </a:solidFill>
                <a:latin typeface="Calibri"/>
                <a:cs typeface="Calibri"/>
              </a:rPr>
              <a:t>of</a:t>
            </a:r>
            <a:r>
              <a:rPr lang="en-US" sz="1100" spc="-35" dirty="0">
                <a:solidFill>
                  <a:srgbClr val="101010"/>
                </a:solidFill>
                <a:latin typeface="Calibri"/>
                <a:cs typeface="Calibri"/>
              </a:rPr>
              <a:t> </a:t>
            </a:r>
            <a:r>
              <a:rPr lang="en-US" sz="1100" spc="-9" dirty="0">
                <a:solidFill>
                  <a:srgbClr val="101010"/>
                </a:solidFill>
                <a:latin typeface="Calibri"/>
                <a:cs typeface="Calibri"/>
              </a:rPr>
              <a:t>errors</a:t>
            </a:r>
            <a:r>
              <a:rPr lang="en-US" sz="1100" spc="-31" dirty="0">
                <a:solidFill>
                  <a:srgbClr val="101010"/>
                </a:solidFill>
                <a:latin typeface="Calibri"/>
                <a:cs typeface="Calibri"/>
              </a:rPr>
              <a:t> </a:t>
            </a:r>
            <a:r>
              <a:rPr lang="en-US" sz="1100" spc="-9" dirty="0">
                <a:solidFill>
                  <a:srgbClr val="101010"/>
                </a:solidFill>
                <a:latin typeface="Calibri"/>
                <a:cs typeface="Calibri"/>
              </a:rPr>
              <a:t>occurring.</a:t>
            </a:r>
            <a:r>
              <a:rPr lang="en-US" sz="1100" spc="-31" dirty="0">
                <a:solidFill>
                  <a:srgbClr val="101010"/>
                </a:solidFill>
                <a:latin typeface="Calibri"/>
                <a:cs typeface="Calibri"/>
              </a:rPr>
              <a:t> </a:t>
            </a:r>
            <a:r>
              <a:rPr lang="en-US" sz="1100" dirty="0">
                <a:solidFill>
                  <a:srgbClr val="101010"/>
                </a:solidFill>
                <a:latin typeface="Calibri"/>
                <a:cs typeface="Calibri"/>
              </a:rPr>
              <a:t>For</a:t>
            </a:r>
            <a:r>
              <a:rPr lang="en-US" sz="1100" spc="-35" dirty="0">
                <a:solidFill>
                  <a:srgbClr val="101010"/>
                </a:solidFill>
                <a:latin typeface="Calibri"/>
                <a:cs typeface="Calibri"/>
              </a:rPr>
              <a:t> </a:t>
            </a:r>
            <a:r>
              <a:rPr lang="en-US" sz="1100" spc="-9" dirty="0">
                <a:solidFill>
                  <a:srgbClr val="101010"/>
                </a:solidFill>
                <a:latin typeface="Calibri"/>
                <a:cs typeface="Calibri"/>
              </a:rPr>
              <a:t>example,</a:t>
            </a:r>
            <a:r>
              <a:rPr lang="en-US" sz="1100" spc="-13" dirty="0">
                <a:solidFill>
                  <a:srgbClr val="101010"/>
                </a:solidFill>
                <a:latin typeface="Calibri"/>
                <a:cs typeface="Calibri"/>
              </a:rPr>
              <a:t> </a:t>
            </a:r>
            <a:r>
              <a:rPr lang="en-US" sz="1100" dirty="0">
                <a:solidFill>
                  <a:srgbClr val="101010"/>
                </a:solidFill>
                <a:latin typeface="Calibri"/>
                <a:cs typeface="Calibri"/>
              </a:rPr>
              <a:t>legal</a:t>
            </a:r>
            <a:r>
              <a:rPr lang="en-US" sz="1100" spc="-22" dirty="0">
                <a:solidFill>
                  <a:srgbClr val="101010"/>
                </a:solidFill>
                <a:latin typeface="Calibri"/>
                <a:cs typeface="Calibri"/>
              </a:rPr>
              <a:t> </a:t>
            </a:r>
            <a:r>
              <a:rPr lang="en-US" sz="1100" dirty="0">
                <a:solidFill>
                  <a:srgbClr val="101010"/>
                </a:solidFill>
                <a:latin typeface="Calibri"/>
                <a:cs typeface="Calibri"/>
              </a:rPr>
              <a:t>and</a:t>
            </a:r>
            <a:r>
              <a:rPr lang="en-US" sz="1100" spc="-26" dirty="0">
                <a:solidFill>
                  <a:srgbClr val="101010"/>
                </a:solidFill>
                <a:latin typeface="Calibri"/>
                <a:cs typeface="Calibri"/>
              </a:rPr>
              <a:t> </a:t>
            </a:r>
            <a:r>
              <a:rPr lang="en-US" sz="1100" spc="-9" dirty="0">
                <a:solidFill>
                  <a:srgbClr val="101010"/>
                </a:solidFill>
                <a:latin typeface="Calibri"/>
                <a:cs typeface="Calibri"/>
              </a:rPr>
              <a:t>grant requirements</a:t>
            </a:r>
            <a:r>
              <a:rPr lang="en-US" sz="1100" spc="-22" dirty="0">
                <a:solidFill>
                  <a:srgbClr val="101010"/>
                </a:solidFill>
                <a:latin typeface="Calibri"/>
                <a:cs typeface="Calibri"/>
              </a:rPr>
              <a:t> </a:t>
            </a:r>
            <a:r>
              <a:rPr lang="en-US" sz="1100" spc="-9" dirty="0">
                <a:solidFill>
                  <a:srgbClr val="101010"/>
                </a:solidFill>
                <a:latin typeface="Calibri"/>
                <a:cs typeface="Calibri"/>
              </a:rPr>
              <a:t>governing</a:t>
            </a:r>
            <a:r>
              <a:rPr lang="en-US" sz="1100" spc="-18" dirty="0">
                <a:solidFill>
                  <a:srgbClr val="101010"/>
                </a:solidFill>
                <a:latin typeface="Calibri"/>
                <a:cs typeface="Calibri"/>
              </a:rPr>
              <a:t> </a:t>
            </a:r>
            <a:r>
              <a:rPr lang="en-US" sz="1100" dirty="0">
                <a:solidFill>
                  <a:srgbClr val="101010"/>
                </a:solidFill>
                <a:latin typeface="Calibri"/>
                <a:cs typeface="Calibri"/>
              </a:rPr>
              <a:t>aid</a:t>
            </a:r>
            <a:r>
              <a:rPr lang="en-US" sz="1100" spc="-31" dirty="0">
                <a:solidFill>
                  <a:srgbClr val="101010"/>
                </a:solidFill>
                <a:latin typeface="Calibri"/>
                <a:cs typeface="Calibri"/>
              </a:rPr>
              <a:t> </a:t>
            </a:r>
            <a:r>
              <a:rPr lang="en-US" sz="1100" spc="-9" dirty="0">
                <a:solidFill>
                  <a:srgbClr val="101010"/>
                </a:solidFill>
                <a:latin typeface="Calibri"/>
                <a:cs typeface="Calibri"/>
              </a:rPr>
              <a:t>programs</a:t>
            </a:r>
            <a:r>
              <a:rPr lang="en-US" sz="1100" spc="-26" dirty="0">
                <a:solidFill>
                  <a:srgbClr val="101010"/>
                </a:solidFill>
                <a:latin typeface="Calibri"/>
                <a:cs typeface="Calibri"/>
              </a:rPr>
              <a:t> </a:t>
            </a:r>
            <a:r>
              <a:rPr lang="en-US" sz="1100" dirty="0">
                <a:solidFill>
                  <a:srgbClr val="101010"/>
                </a:solidFill>
                <a:latin typeface="Calibri"/>
                <a:cs typeface="Calibri"/>
              </a:rPr>
              <a:t>may</a:t>
            </a:r>
            <a:r>
              <a:rPr lang="en-US" sz="1100" spc="-40" dirty="0">
                <a:solidFill>
                  <a:srgbClr val="101010"/>
                </a:solidFill>
                <a:latin typeface="Calibri"/>
                <a:cs typeface="Calibri"/>
              </a:rPr>
              <a:t> </a:t>
            </a:r>
            <a:r>
              <a:rPr lang="en-US" sz="1100" dirty="0">
                <a:solidFill>
                  <a:srgbClr val="101010"/>
                </a:solidFill>
                <a:latin typeface="Calibri"/>
                <a:cs typeface="Calibri"/>
              </a:rPr>
              <a:t>increase</a:t>
            </a:r>
            <a:r>
              <a:rPr lang="en-US" sz="1100" spc="-22" dirty="0">
                <a:solidFill>
                  <a:srgbClr val="101010"/>
                </a:solidFill>
                <a:latin typeface="Calibri"/>
                <a:cs typeface="Calibri"/>
              </a:rPr>
              <a:t> </a:t>
            </a:r>
            <a:r>
              <a:rPr lang="en-US" sz="1100" dirty="0">
                <a:solidFill>
                  <a:srgbClr val="101010"/>
                </a:solidFill>
                <a:latin typeface="Calibri"/>
                <a:cs typeface="Calibri"/>
              </a:rPr>
              <a:t>the</a:t>
            </a:r>
            <a:r>
              <a:rPr lang="en-US" sz="1100" spc="-31" dirty="0">
                <a:solidFill>
                  <a:srgbClr val="101010"/>
                </a:solidFill>
                <a:latin typeface="Calibri"/>
                <a:cs typeface="Calibri"/>
              </a:rPr>
              <a:t> </a:t>
            </a:r>
            <a:r>
              <a:rPr lang="en-US" sz="1100" spc="-9" dirty="0">
                <a:solidFill>
                  <a:srgbClr val="101010"/>
                </a:solidFill>
                <a:latin typeface="Calibri"/>
                <a:cs typeface="Calibri"/>
              </a:rPr>
              <a:t>likelihood</a:t>
            </a:r>
            <a:r>
              <a:rPr lang="en-US" sz="1100" spc="-13" dirty="0">
                <a:solidFill>
                  <a:srgbClr val="101010"/>
                </a:solidFill>
                <a:latin typeface="Calibri"/>
                <a:cs typeface="Calibri"/>
              </a:rPr>
              <a:t> </a:t>
            </a:r>
            <a:r>
              <a:rPr lang="en-US" sz="1100" dirty="0">
                <a:solidFill>
                  <a:srgbClr val="101010"/>
                </a:solidFill>
                <a:latin typeface="Calibri"/>
                <a:cs typeface="Calibri"/>
              </a:rPr>
              <a:t>that</a:t>
            </a:r>
            <a:r>
              <a:rPr lang="en-US" sz="1100" spc="-31" dirty="0">
                <a:solidFill>
                  <a:srgbClr val="101010"/>
                </a:solidFill>
                <a:latin typeface="Calibri"/>
                <a:cs typeface="Calibri"/>
              </a:rPr>
              <a:t> </a:t>
            </a:r>
            <a:r>
              <a:rPr lang="en-US" sz="1100" dirty="0">
                <a:solidFill>
                  <a:srgbClr val="101010"/>
                </a:solidFill>
                <a:latin typeface="Calibri"/>
                <a:cs typeface="Calibri"/>
              </a:rPr>
              <a:t>significant</a:t>
            </a:r>
            <a:r>
              <a:rPr lang="en-US" sz="1100" spc="-18" dirty="0">
                <a:solidFill>
                  <a:srgbClr val="101010"/>
                </a:solidFill>
                <a:latin typeface="Calibri"/>
                <a:cs typeface="Calibri"/>
              </a:rPr>
              <a:t> </a:t>
            </a:r>
            <a:r>
              <a:rPr lang="en-US" sz="1100" spc="-9" dirty="0">
                <a:solidFill>
                  <a:srgbClr val="101010"/>
                </a:solidFill>
                <a:latin typeface="Calibri"/>
                <a:cs typeface="Calibri"/>
              </a:rPr>
              <a:t>noncompliance</a:t>
            </a:r>
            <a:r>
              <a:rPr lang="en-US" sz="1100" spc="-13" dirty="0">
                <a:solidFill>
                  <a:srgbClr val="101010"/>
                </a:solidFill>
                <a:latin typeface="Calibri"/>
                <a:cs typeface="Calibri"/>
              </a:rPr>
              <a:t> </a:t>
            </a:r>
            <a:r>
              <a:rPr lang="en-US" sz="1100" dirty="0">
                <a:solidFill>
                  <a:srgbClr val="101010"/>
                </a:solidFill>
                <a:latin typeface="Calibri"/>
                <a:cs typeface="Calibri"/>
              </a:rPr>
              <a:t>and</a:t>
            </a:r>
            <a:r>
              <a:rPr lang="en-US" sz="1100" spc="-31" dirty="0">
                <a:solidFill>
                  <a:srgbClr val="101010"/>
                </a:solidFill>
                <a:latin typeface="Calibri"/>
                <a:cs typeface="Calibri"/>
              </a:rPr>
              <a:t> </a:t>
            </a:r>
            <a:r>
              <a:rPr lang="en-US" sz="1100" dirty="0">
                <a:solidFill>
                  <a:srgbClr val="101010"/>
                </a:solidFill>
                <a:latin typeface="Calibri"/>
                <a:cs typeface="Calibri"/>
              </a:rPr>
              <a:t>eligibility</a:t>
            </a:r>
            <a:r>
              <a:rPr lang="en-US" sz="1100" spc="-22" dirty="0">
                <a:solidFill>
                  <a:srgbClr val="101010"/>
                </a:solidFill>
                <a:latin typeface="Calibri"/>
                <a:cs typeface="Calibri"/>
              </a:rPr>
              <a:t> </a:t>
            </a:r>
            <a:r>
              <a:rPr lang="en-US" sz="1100" spc="-9" dirty="0">
                <a:solidFill>
                  <a:srgbClr val="101010"/>
                </a:solidFill>
                <a:latin typeface="Calibri"/>
                <a:cs typeface="Calibri"/>
              </a:rPr>
              <a:t>concerns </a:t>
            </a:r>
            <a:r>
              <a:rPr lang="en-US" sz="1100" dirty="0">
                <a:solidFill>
                  <a:srgbClr val="101010"/>
                </a:solidFill>
                <a:latin typeface="Calibri"/>
                <a:cs typeface="Calibri"/>
              </a:rPr>
              <a:t>may</a:t>
            </a:r>
            <a:r>
              <a:rPr lang="en-US" sz="1100" spc="-40" dirty="0">
                <a:solidFill>
                  <a:srgbClr val="101010"/>
                </a:solidFill>
                <a:latin typeface="Calibri"/>
                <a:cs typeface="Calibri"/>
              </a:rPr>
              <a:t> </a:t>
            </a:r>
            <a:r>
              <a:rPr lang="en-US" sz="1100" spc="-22" dirty="0">
                <a:solidFill>
                  <a:srgbClr val="101010"/>
                </a:solidFill>
                <a:latin typeface="Calibri"/>
                <a:cs typeface="Calibri"/>
              </a:rPr>
              <a:t>occur.</a:t>
            </a:r>
            <a:r>
              <a:rPr lang="en-US" sz="1100" spc="-40" dirty="0">
                <a:solidFill>
                  <a:srgbClr val="101010"/>
                </a:solidFill>
                <a:latin typeface="Calibri"/>
                <a:cs typeface="Calibri"/>
              </a:rPr>
              <a:t> </a:t>
            </a:r>
            <a:r>
              <a:rPr lang="en-US" sz="1100" dirty="0">
                <a:solidFill>
                  <a:srgbClr val="101010"/>
                </a:solidFill>
                <a:latin typeface="Calibri"/>
                <a:cs typeface="Calibri"/>
              </a:rPr>
              <a:t>When</a:t>
            </a:r>
            <a:r>
              <a:rPr lang="en-US" sz="1100" spc="-22" dirty="0">
                <a:solidFill>
                  <a:srgbClr val="101010"/>
                </a:solidFill>
                <a:latin typeface="Calibri"/>
                <a:cs typeface="Calibri"/>
              </a:rPr>
              <a:t> </a:t>
            </a:r>
            <a:r>
              <a:rPr lang="en-US" sz="1100" dirty="0">
                <a:solidFill>
                  <a:srgbClr val="101010"/>
                </a:solidFill>
                <a:latin typeface="Calibri"/>
                <a:cs typeface="Calibri"/>
              </a:rPr>
              <a:t>planning</a:t>
            </a:r>
            <a:r>
              <a:rPr lang="en-US" sz="1100" spc="-13" dirty="0">
                <a:solidFill>
                  <a:srgbClr val="101010"/>
                </a:solidFill>
                <a:latin typeface="Calibri"/>
                <a:cs typeface="Calibri"/>
              </a:rPr>
              <a:t> </a:t>
            </a:r>
            <a:r>
              <a:rPr lang="en-US" sz="1100" dirty="0">
                <a:solidFill>
                  <a:srgbClr val="101010"/>
                </a:solidFill>
                <a:latin typeface="Calibri"/>
                <a:cs typeface="Calibri"/>
              </a:rPr>
              <a:t>a</a:t>
            </a:r>
            <a:r>
              <a:rPr lang="en-US" sz="1100" spc="-35" dirty="0">
                <a:solidFill>
                  <a:srgbClr val="101010"/>
                </a:solidFill>
                <a:latin typeface="Calibri"/>
                <a:cs typeface="Calibri"/>
              </a:rPr>
              <a:t> </a:t>
            </a:r>
            <a:r>
              <a:rPr lang="en-US" sz="1100" dirty="0">
                <a:solidFill>
                  <a:srgbClr val="101010"/>
                </a:solidFill>
                <a:latin typeface="Calibri"/>
                <a:cs typeface="Calibri"/>
              </a:rPr>
              <a:t>large</a:t>
            </a:r>
            <a:r>
              <a:rPr lang="en-US" sz="1100" spc="-22" dirty="0">
                <a:solidFill>
                  <a:srgbClr val="101010"/>
                </a:solidFill>
                <a:latin typeface="Calibri"/>
                <a:cs typeface="Calibri"/>
              </a:rPr>
              <a:t> </a:t>
            </a:r>
            <a:r>
              <a:rPr lang="en-US" sz="1100" dirty="0">
                <a:solidFill>
                  <a:srgbClr val="101010"/>
                </a:solidFill>
                <a:latin typeface="Calibri"/>
                <a:cs typeface="Calibri"/>
              </a:rPr>
              <a:t>capital</a:t>
            </a:r>
            <a:r>
              <a:rPr lang="en-US" sz="1100" spc="-13" dirty="0">
                <a:solidFill>
                  <a:srgbClr val="101010"/>
                </a:solidFill>
                <a:latin typeface="Calibri"/>
                <a:cs typeface="Calibri"/>
              </a:rPr>
              <a:t> </a:t>
            </a:r>
            <a:r>
              <a:rPr lang="en-US" sz="1100" spc="-9" dirty="0">
                <a:solidFill>
                  <a:srgbClr val="101010"/>
                </a:solidFill>
                <a:latin typeface="Calibri"/>
                <a:cs typeface="Calibri"/>
              </a:rPr>
              <a:t>project,</a:t>
            </a:r>
            <a:r>
              <a:rPr lang="en-US" sz="1100" spc="-18" dirty="0">
                <a:solidFill>
                  <a:srgbClr val="101010"/>
                </a:solidFill>
                <a:latin typeface="Calibri"/>
                <a:cs typeface="Calibri"/>
              </a:rPr>
              <a:t> </a:t>
            </a:r>
            <a:r>
              <a:rPr lang="en-US" sz="1100" spc="-9" dirty="0">
                <a:solidFill>
                  <a:srgbClr val="101010"/>
                </a:solidFill>
                <a:latin typeface="Calibri"/>
                <a:cs typeface="Calibri"/>
              </a:rPr>
              <a:t>management</a:t>
            </a:r>
            <a:r>
              <a:rPr lang="en-US" sz="1100" spc="-22" dirty="0">
                <a:solidFill>
                  <a:srgbClr val="101010"/>
                </a:solidFill>
                <a:latin typeface="Calibri"/>
                <a:cs typeface="Calibri"/>
              </a:rPr>
              <a:t> </a:t>
            </a:r>
            <a:r>
              <a:rPr lang="en-US" sz="1100" dirty="0">
                <a:solidFill>
                  <a:srgbClr val="101010"/>
                </a:solidFill>
                <a:latin typeface="Calibri"/>
                <a:cs typeface="Calibri"/>
              </a:rPr>
              <a:t>may</a:t>
            </a:r>
            <a:r>
              <a:rPr lang="en-US" sz="1100" spc="-35" dirty="0">
                <a:solidFill>
                  <a:srgbClr val="101010"/>
                </a:solidFill>
                <a:latin typeface="Calibri"/>
                <a:cs typeface="Calibri"/>
              </a:rPr>
              <a:t> </a:t>
            </a:r>
            <a:r>
              <a:rPr lang="en-US" sz="1100" dirty="0">
                <a:solidFill>
                  <a:srgbClr val="101010"/>
                </a:solidFill>
                <a:latin typeface="Calibri"/>
                <a:cs typeface="Calibri"/>
              </a:rPr>
              <a:t>not</a:t>
            </a:r>
            <a:r>
              <a:rPr lang="en-US" sz="1100" spc="-26" dirty="0">
                <a:solidFill>
                  <a:srgbClr val="101010"/>
                </a:solidFill>
                <a:latin typeface="Calibri"/>
                <a:cs typeface="Calibri"/>
              </a:rPr>
              <a:t> </a:t>
            </a:r>
            <a:r>
              <a:rPr lang="en-US" sz="1100" dirty="0">
                <a:solidFill>
                  <a:srgbClr val="101010"/>
                </a:solidFill>
                <a:latin typeface="Calibri"/>
                <a:cs typeface="Calibri"/>
              </a:rPr>
              <a:t>be</a:t>
            </a:r>
            <a:r>
              <a:rPr lang="en-US" sz="1100" spc="-31" dirty="0">
                <a:solidFill>
                  <a:srgbClr val="101010"/>
                </a:solidFill>
                <a:latin typeface="Calibri"/>
                <a:cs typeface="Calibri"/>
              </a:rPr>
              <a:t> </a:t>
            </a:r>
            <a:r>
              <a:rPr lang="en-US" sz="1100" spc="-9" dirty="0">
                <a:solidFill>
                  <a:srgbClr val="101010"/>
                </a:solidFill>
                <a:latin typeface="Calibri"/>
                <a:cs typeface="Calibri"/>
              </a:rPr>
              <a:t>sufficiently</a:t>
            </a:r>
            <a:r>
              <a:rPr lang="en-US" sz="1100" spc="-13" dirty="0">
                <a:solidFill>
                  <a:srgbClr val="101010"/>
                </a:solidFill>
                <a:latin typeface="Calibri"/>
                <a:cs typeface="Calibri"/>
              </a:rPr>
              <a:t> </a:t>
            </a:r>
            <a:r>
              <a:rPr lang="en-US" sz="1100" spc="-9" dirty="0">
                <a:solidFill>
                  <a:srgbClr val="101010"/>
                </a:solidFill>
                <a:latin typeface="Calibri"/>
                <a:cs typeface="Calibri"/>
              </a:rPr>
              <a:t>familiar</a:t>
            </a:r>
            <a:r>
              <a:rPr lang="en-US" sz="1100" spc="-18" dirty="0">
                <a:solidFill>
                  <a:srgbClr val="101010"/>
                </a:solidFill>
                <a:latin typeface="Calibri"/>
                <a:cs typeface="Calibri"/>
              </a:rPr>
              <a:t> </a:t>
            </a:r>
            <a:r>
              <a:rPr lang="en-US" sz="1100" dirty="0">
                <a:solidFill>
                  <a:srgbClr val="101010"/>
                </a:solidFill>
                <a:latin typeface="Calibri"/>
                <a:cs typeface="Calibri"/>
              </a:rPr>
              <a:t>with</a:t>
            </a:r>
            <a:r>
              <a:rPr lang="en-US" sz="1100" spc="-26" dirty="0">
                <a:solidFill>
                  <a:srgbClr val="101010"/>
                </a:solidFill>
                <a:latin typeface="Calibri"/>
                <a:cs typeface="Calibri"/>
              </a:rPr>
              <a:t> </a:t>
            </a:r>
            <a:r>
              <a:rPr lang="en-US" sz="1100" dirty="0">
                <a:solidFill>
                  <a:srgbClr val="101010"/>
                </a:solidFill>
                <a:latin typeface="Calibri"/>
                <a:cs typeface="Calibri"/>
              </a:rPr>
              <a:t>the</a:t>
            </a:r>
            <a:r>
              <a:rPr lang="en-US" sz="1100" spc="-22" dirty="0">
                <a:solidFill>
                  <a:srgbClr val="101010"/>
                </a:solidFill>
                <a:latin typeface="Calibri"/>
                <a:cs typeface="Calibri"/>
              </a:rPr>
              <a:t> </a:t>
            </a:r>
            <a:r>
              <a:rPr lang="en-US" sz="1100" spc="-9" dirty="0">
                <a:solidFill>
                  <a:srgbClr val="101010"/>
                </a:solidFill>
                <a:latin typeface="Calibri"/>
                <a:cs typeface="Calibri"/>
              </a:rPr>
              <a:t>oversight,</a:t>
            </a:r>
            <a:r>
              <a:rPr lang="en-US" sz="1100" spc="441" dirty="0">
                <a:solidFill>
                  <a:srgbClr val="101010"/>
                </a:solidFill>
                <a:latin typeface="Calibri"/>
                <a:cs typeface="Calibri"/>
              </a:rPr>
              <a:t> </a:t>
            </a:r>
            <a:r>
              <a:rPr lang="en-US" sz="1100" dirty="0">
                <a:solidFill>
                  <a:srgbClr val="101010"/>
                </a:solidFill>
                <a:latin typeface="Calibri"/>
                <a:cs typeface="Calibri"/>
              </a:rPr>
              <a:t>financial,</a:t>
            </a:r>
            <a:r>
              <a:rPr lang="en-US" sz="1100" spc="-9" dirty="0">
                <a:solidFill>
                  <a:srgbClr val="101010"/>
                </a:solidFill>
                <a:latin typeface="Calibri"/>
                <a:cs typeface="Calibri"/>
              </a:rPr>
              <a:t> </a:t>
            </a:r>
            <a:r>
              <a:rPr lang="en-US" sz="1100" dirty="0">
                <a:solidFill>
                  <a:srgbClr val="101010"/>
                </a:solidFill>
                <a:latin typeface="Calibri"/>
                <a:cs typeface="Calibri"/>
              </a:rPr>
              <a:t>legal</a:t>
            </a:r>
            <a:r>
              <a:rPr lang="en-US" sz="1100" spc="-26" dirty="0">
                <a:solidFill>
                  <a:srgbClr val="101010"/>
                </a:solidFill>
                <a:latin typeface="Calibri"/>
                <a:cs typeface="Calibri"/>
              </a:rPr>
              <a:t> </a:t>
            </a:r>
            <a:r>
              <a:rPr lang="en-US" sz="1100" dirty="0">
                <a:solidFill>
                  <a:srgbClr val="101010"/>
                </a:solidFill>
                <a:latin typeface="Calibri"/>
                <a:cs typeface="Calibri"/>
              </a:rPr>
              <a:t>and</a:t>
            </a:r>
            <a:r>
              <a:rPr lang="en-US" sz="1100" spc="-31" dirty="0">
                <a:solidFill>
                  <a:srgbClr val="101010"/>
                </a:solidFill>
                <a:latin typeface="Calibri"/>
                <a:cs typeface="Calibri"/>
              </a:rPr>
              <a:t> </a:t>
            </a:r>
            <a:r>
              <a:rPr lang="en-US" sz="1100" spc="-9" dirty="0">
                <a:solidFill>
                  <a:srgbClr val="101010"/>
                </a:solidFill>
                <a:latin typeface="Calibri"/>
                <a:cs typeface="Calibri"/>
              </a:rPr>
              <a:t>insurance requirements</a:t>
            </a:r>
            <a:r>
              <a:rPr lang="en-US" sz="1100" spc="-22" dirty="0">
                <a:solidFill>
                  <a:srgbClr val="101010"/>
                </a:solidFill>
                <a:latin typeface="Calibri"/>
                <a:cs typeface="Calibri"/>
              </a:rPr>
              <a:t> </a:t>
            </a:r>
            <a:r>
              <a:rPr lang="en-US" sz="1100" dirty="0">
                <a:solidFill>
                  <a:srgbClr val="101010"/>
                </a:solidFill>
                <a:latin typeface="Calibri"/>
                <a:cs typeface="Calibri"/>
              </a:rPr>
              <a:t>of</a:t>
            </a:r>
            <a:r>
              <a:rPr lang="en-US" sz="1100" spc="-35" dirty="0">
                <a:solidFill>
                  <a:srgbClr val="101010"/>
                </a:solidFill>
                <a:latin typeface="Calibri"/>
                <a:cs typeface="Calibri"/>
              </a:rPr>
              <a:t> </a:t>
            </a:r>
            <a:r>
              <a:rPr lang="en-US" sz="1100" spc="-9" dirty="0">
                <a:solidFill>
                  <a:srgbClr val="101010"/>
                </a:solidFill>
                <a:latin typeface="Calibri"/>
                <a:cs typeface="Calibri"/>
              </a:rPr>
              <a:t>construction</a:t>
            </a:r>
            <a:r>
              <a:rPr lang="en-US" sz="1100" spc="-18" dirty="0">
                <a:solidFill>
                  <a:srgbClr val="101010"/>
                </a:solidFill>
                <a:latin typeface="Calibri"/>
                <a:cs typeface="Calibri"/>
              </a:rPr>
              <a:t> </a:t>
            </a:r>
            <a:r>
              <a:rPr lang="en-US" sz="1100" spc="-9" dirty="0">
                <a:solidFill>
                  <a:srgbClr val="101010"/>
                </a:solidFill>
                <a:latin typeface="Calibri"/>
                <a:cs typeface="Calibri"/>
              </a:rPr>
              <a:t>projects,</a:t>
            </a:r>
            <a:r>
              <a:rPr lang="en-US" sz="1100" spc="-22" dirty="0">
                <a:solidFill>
                  <a:srgbClr val="101010"/>
                </a:solidFill>
                <a:latin typeface="Calibri"/>
                <a:cs typeface="Calibri"/>
              </a:rPr>
              <a:t> </a:t>
            </a:r>
            <a:r>
              <a:rPr lang="en-US" sz="1100" dirty="0">
                <a:solidFill>
                  <a:srgbClr val="101010"/>
                </a:solidFill>
                <a:latin typeface="Calibri"/>
                <a:cs typeface="Calibri"/>
              </a:rPr>
              <a:t>leading</a:t>
            </a:r>
            <a:r>
              <a:rPr lang="en-US" sz="1100" spc="-13" dirty="0">
                <a:solidFill>
                  <a:srgbClr val="101010"/>
                </a:solidFill>
                <a:latin typeface="Calibri"/>
                <a:cs typeface="Calibri"/>
              </a:rPr>
              <a:t> </a:t>
            </a:r>
            <a:r>
              <a:rPr lang="en-US" sz="1100" dirty="0">
                <a:solidFill>
                  <a:srgbClr val="101010"/>
                </a:solidFill>
                <a:latin typeface="Calibri"/>
                <a:cs typeface="Calibri"/>
              </a:rPr>
              <a:t>to</a:t>
            </a:r>
            <a:r>
              <a:rPr lang="en-US" sz="1100" spc="-35" dirty="0">
                <a:solidFill>
                  <a:srgbClr val="101010"/>
                </a:solidFill>
                <a:latin typeface="Calibri"/>
                <a:cs typeface="Calibri"/>
              </a:rPr>
              <a:t> </a:t>
            </a:r>
            <a:r>
              <a:rPr lang="en-US" sz="1100" spc="-9" dirty="0">
                <a:solidFill>
                  <a:srgbClr val="101010"/>
                </a:solidFill>
                <a:latin typeface="Calibri"/>
                <a:cs typeface="Calibri"/>
              </a:rPr>
              <a:t>unexpected</a:t>
            </a:r>
            <a:r>
              <a:rPr lang="en-US" sz="1100" spc="-18" dirty="0">
                <a:solidFill>
                  <a:srgbClr val="101010"/>
                </a:solidFill>
                <a:latin typeface="Calibri"/>
                <a:cs typeface="Calibri"/>
              </a:rPr>
              <a:t> </a:t>
            </a:r>
            <a:r>
              <a:rPr lang="en-US" sz="1100" dirty="0">
                <a:solidFill>
                  <a:srgbClr val="101010"/>
                </a:solidFill>
                <a:latin typeface="Calibri"/>
                <a:cs typeface="Calibri"/>
              </a:rPr>
              <a:t>costs</a:t>
            </a:r>
            <a:r>
              <a:rPr lang="en-US" sz="1100" spc="-31" dirty="0">
                <a:solidFill>
                  <a:srgbClr val="101010"/>
                </a:solidFill>
                <a:latin typeface="Calibri"/>
                <a:cs typeface="Calibri"/>
              </a:rPr>
              <a:t> </a:t>
            </a:r>
            <a:r>
              <a:rPr lang="en-US" sz="1100" dirty="0">
                <a:solidFill>
                  <a:srgbClr val="101010"/>
                </a:solidFill>
                <a:latin typeface="Calibri"/>
                <a:cs typeface="Calibri"/>
              </a:rPr>
              <a:t>and</a:t>
            </a:r>
            <a:r>
              <a:rPr lang="en-US" sz="1100" spc="-31" dirty="0">
                <a:solidFill>
                  <a:srgbClr val="101010"/>
                </a:solidFill>
                <a:latin typeface="Calibri"/>
                <a:cs typeface="Calibri"/>
              </a:rPr>
              <a:t> </a:t>
            </a:r>
            <a:r>
              <a:rPr lang="en-US" sz="1100" dirty="0">
                <a:solidFill>
                  <a:srgbClr val="101010"/>
                </a:solidFill>
                <a:latin typeface="Calibri"/>
                <a:cs typeface="Calibri"/>
              </a:rPr>
              <a:t>delays</a:t>
            </a:r>
            <a:r>
              <a:rPr lang="en-US" sz="1100" spc="-18" dirty="0">
                <a:solidFill>
                  <a:srgbClr val="101010"/>
                </a:solidFill>
                <a:latin typeface="Calibri"/>
                <a:cs typeface="Calibri"/>
              </a:rPr>
              <a:t> </a:t>
            </a:r>
            <a:r>
              <a:rPr lang="en-US" sz="1100" dirty="0">
                <a:solidFill>
                  <a:srgbClr val="101010"/>
                </a:solidFill>
                <a:latin typeface="Calibri"/>
                <a:cs typeface="Calibri"/>
              </a:rPr>
              <a:t>in</a:t>
            </a:r>
            <a:r>
              <a:rPr lang="en-US" sz="1100" spc="-31" dirty="0">
                <a:solidFill>
                  <a:srgbClr val="101010"/>
                </a:solidFill>
                <a:latin typeface="Calibri"/>
                <a:cs typeface="Calibri"/>
              </a:rPr>
              <a:t> </a:t>
            </a:r>
            <a:r>
              <a:rPr lang="en-US" sz="1100" spc="-9" dirty="0">
                <a:solidFill>
                  <a:srgbClr val="101010"/>
                </a:solidFill>
                <a:latin typeface="Calibri"/>
                <a:cs typeface="Calibri"/>
              </a:rPr>
              <a:t>completing </a:t>
            </a:r>
            <a:r>
              <a:rPr lang="en-US" sz="1100" dirty="0">
                <a:solidFill>
                  <a:srgbClr val="101010"/>
                </a:solidFill>
                <a:latin typeface="Calibri"/>
                <a:cs typeface="Calibri"/>
              </a:rPr>
              <a:t>the</a:t>
            </a:r>
            <a:r>
              <a:rPr lang="en-US" sz="1100" spc="-18" dirty="0">
                <a:solidFill>
                  <a:srgbClr val="101010"/>
                </a:solidFill>
                <a:latin typeface="Calibri"/>
                <a:cs typeface="Calibri"/>
              </a:rPr>
              <a:t> </a:t>
            </a:r>
            <a:r>
              <a:rPr lang="en-US" sz="1100" spc="-9" dirty="0">
                <a:solidFill>
                  <a:srgbClr val="101010"/>
                </a:solidFill>
                <a:latin typeface="Calibri"/>
                <a:cs typeface="Calibri"/>
              </a:rPr>
              <a:t>project.</a:t>
            </a:r>
            <a:endParaRPr lang="en-US" sz="1100" dirty="0">
              <a:latin typeface="Calibri"/>
              <a:cs typeface="Calibri"/>
            </a:endParaRPr>
          </a:p>
          <a:p>
            <a:endParaRPr lang="en-US" altLang="en-US" dirty="0"/>
          </a:p>
          <a:p>
            <a:endParaRPr lang="en-US" altLang="en-US" dirty="0"/>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CC43D79-B62F-EFD9-A411-DC6B73DD6E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7907650-F1E3-4AEE-90B5-7536E71B7F3F}" type="slidenum">
              <a:rPr lang="en-US" altLang="en-US" sz="1200" smtClean="0"/>
              <a:pPr/>
              <a:t>18</a:t>
            </a:fld>
            <a:endParaRPr lang="en-US" altLang="en-US" sz="1200"/>
          </a:p>
        </p:txBody>
      </p:sp>
      <p:sp>
        <p:nvSpPr>
          <p:cNvPr id="41987" name="Rectangle 2">
            <a:extLst>
              <a:ext uri="{FF2B5EF4-FFF2-40B4-BE49-F238E27FC236}">
                <a16:creationId xmlns:a16="http://schemas.microsoft.com/office/drawing/2014/main" id="{0C557E51-00FF-5339-289E-71D3C82CC59E}"/>
              </a:ext>
            </a:extLst>
          </p:cNvPr>
          <p:cNvSpPr>
            <a:spLocks noGrp="1" noRot="1" noChangeAspect="1" noChangeArrowheads="1" noTextEdit="1"/>
          </p:cNvSpPr>
          <p:nvPr>
            <p:ph type="sldImg"/>
          </p:nvPr>
        </p:nvSpPr>
        <p:spPr>
          <a:xfrm>
            <a:off x="407988" y="696913"/>
            <a:ext cx="6194425" cy="3486150"/>
          </a:xfrm>
          <a:ln/>
        </p:spPr>
      </p:sp>
      <p:sp>
        <p:nvSpPr>
          <p:cNvPr id="41988" name="Rectangle 3">
            <a:extLst>
              <a:ext uri="{FF2B5EF4-FFF2-40B4-BE49-F238E27FC236}">
                <a16:creationId xmlns:a16="http://schemas.microsoft.com/office/drawing/2014/main" id="{D5D3152B-067D-F62A-7821-53195752D9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No Child Let Behind, Berlin mills  ---positive or negative  --I-93 widening ---natural disasters</a:t>
            </a:r>
          </a:p>
          <a:p>
            <a:endParaRPr lang="en-US" altLang="en-US"/>
          </a:p>
          <a:p>
            <a:r>
              <a:rPr lang="en-US" altLang="en-US"/>
              <a:t>Always a certain element of risk regardless of how qualified a person may be  ---learning curve  ---in key positions  --New Employees, period of vacancy when functions performed on a temporary basis</a:t>
            </a:r>
          </a:p>
          <a:p>
            <a:r>
              <a:rPr lang="en-US" altLang="en-US"/>
              <a:t>IT changes  ---manual to automated, learning curve,  we’ve all been thru it</a:t>
            </a:r>
          </a:p>
          <a:p>
            <a:endParaRPr lang="en-US" altLang="en-US"/>
          </a:p>
          <a:p>
            <a:r>
              <a:rPr lang="en-US" altLang="en-US"/>
              <a:t>Rapid growth  --  Increased demand for services.  Attempts to cut corners, let some controls slide  to get things done</a:t>
            </a:r>
          </a:p>
          <a:p>
            <a:endParaRPr lang="en-US" altLang="en-US"/>
          </a:p>
          <a:p>
            <a:r>
              <a:rPr lang="en-US" altLang="en-US"/>
              <a:t>Change in structure  -  normal system of check and balances may be altered</a:t>
            </a:r>
          </a:p>
          <a:p>
            <a:endParaRPr lang="en-US" altLang="en-US"/>
          </a:p>
          <a:p>
            <a:r>
              <a:rPr lang="en-US" altLang="en-US"/>
              <a:t>Change in programs  --  always seems to get the medias attention  --Concord’s curbside recycling</a:t>
            </a:r>
          </a:p>
          <a:p>
            <a:r>
              <a:rPr lang="en-US" altLang="en-US"/>
              <a:t>Building projects</a:t>
            </a:r>
          </a:p>
          <a:p>
            <a:endParaRPr lang="en-US" altLang="en-US"/>
          </a:p>
          <a:p>
            <a:r>
              <a:rPr lang="en-US" altLang="en-US"/>
              <a:t>You can see why a risk assessment is an on-going process because these types of changes occur all the time  ---need to be aware that these changes may require modification of changes to the  controls in place.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CC71FA6-E44E-C98F-59AA-4B6E44C182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4329669-2072-4E29-BB4A-24BF73618EA9}" type="slidenum">
              <a:rPr lang="en-US" altLang="en-US" sz="1200" smtClean="0"/>
              <a:pPr/>
              <a:t>19</a:t>
            </a:fld>
            <a:endParaRPr lang="en-US" altLang="en-US" sz="1200"/>
          </a:p>
        </p:txBody>
      </p:sp>
      <p:sp>
        <p:nvSpPr>
          <p:cNvPr id="44035" name="Rectangle 2">
            <a:extLst>
              <a:ext uri="{FF2B5EF4-FFF2-40B4-BE49-F238E27FC236}">
                <a16:creationId xmlns:a16="http://schemas.microsoft.com/office/drawing/2014/main" id="{43EDD8A7-203E-2C9A-77F8-51D137179BEB}"/>
              </a:ext>
            </a:extLst>
          </p:cNvPr>
          <p:cNvSpPr>
            <a:spLocks noGrp="1" noRot="1" noChangeAspect="1" noChangeArrowheads="1" noTextEdit="1"/>
          </p:cNvSpPr>
          <p:nvPr>
            <p:ph type="sldImg"/>
          </p:nvPr>
        </p:nvSpPr>
        <p:spPr>
          <a:xfrm>
            <a:off x="407988" y="696913"/>
            <a:ext cx="6194425" cy="3486150"/>
          </a:xfrm>
          <a:ln/>
        </p:spPr>
      </p:sp>
      <p:sp>
        <p:nvSpPr>
          <p:cNvPr id="44036" name="Rectangle 3">
            <a:extLst>
              <a:ext uri="{FF2B5EF4-FFF2-40B4-BE49-F238E27FC236}">
                <a16:creationId xmlns:a16="http://schemas.microsoft.com/office/drawing/2014/main" id="{A3E5187D-01C2-01CB-5A8D-82A528A53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Inherent by their nature</a:t>
            </a:r>
          </a:p>
          <a:p>
            <a:endParaRPr lang="en-US" altLang="en-US"/>
          </a:p>
          <a:p>
            <a:r>
              <a:rPr lang="en-US" altLang="en-US"/>
              <a:t>Handling Cash is always risky</a:t>
            </a:r>
          </a:p>
          <a:p>
            <a:endParaRPr lang="en-US" altLang="en-US"/>
          </a:p>
          <a:p>
            <a:r>
              <a:rPr lang="en-US" altLang="en-US"/>
              <a:t>Example ---2 piles of $10000  -  one id all checks, the other is all $10’s and $20, </a:t>
            </a:r>
          </a:p>
          <a:p>
            <a:endParaRPr lang="en-US" altLang="en-US"/>
          </a:p>
          <a:p>
            <a:r>
              <a:rPr lang="en-US" altLang="en-US"/>
              <a:t>Medicaid to schools program  --very complex</a:t>
            </a:r>
          </a:p>
          <a:p>
            <a:r>
              <a:rPr lang="en-US" altLang="en-US"/>
              <a:t>School districts reimbursed for certain sped services for certain students  ---teachers, aides, support staff, transportation personnel, nurse - complex billing, coding, reporting – risk == under billing or over billing</a:t>
            </a:r>
          </a:p>
          <a:p>
            <a:endParaRPr lang="en-US" altLang="en-US"/>
          </a:p>
          <a:p>
            <a:r>
              <a:rPr lang="en-US" altLang="en-US"/>
              <a:t>Example  --unlocked car in front of house, other end of town , a few towns over, here.</a:t>
            </a:r>
          </a:p>
          <a:p>
            <a:r>
              <a:rPr lang="en-US" altLang="en-US"/>
              <a:t>Generally people feel it’s riskier to leave your car unlocked the further you are from home.</a:t>
            </a:r>
          </a:p>
          <a:p>
            <a:r>
              <a:rPr lang="en-US" altLang="en-US"/>
              <a:t>Same true for town/school  --- the further the operation from the town hall or central office, the more risk</a:t>
            </a:r>
          </a:p>
          <a:p>
            <a:r>
              <a:rPr lang="en-US" altLang="en-US"/>
              <a:t>$500 in the town hall, or $500 at the town dump  -- inherently, which has more risk associated with it?</a:t>
            </a:r>
          </a:p>
          <a:p>
            <a:r>
              <a:rPr lang="en-US" altLang="en-US"/>
              <a:t>See that in an example</a:t>
            </a:r>
          </a:p>
          <a:p>
            <a:endParaRPr lang="en-US" altLang="en-US"/>
          </a:p>
          <a:p>
            <a:r>
              <a:rPr lang="en-US" altLang="en-US"/>
              <a:t>If your auditor identified an IC problem and it’s been ignored, that itself creates an inherent risk</a:t>
            </a:r>
          </a:p>
          <a:p>
            <a:r>
              <a:rPr lang="en-US" altLang="en-US"/>
              <a:t>“As we noted last year…”  never good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AE03CAE-CC4A-91F4-25EB-71220D6D66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1286F66E-C9B8-4229-B6BB-C9880E5368D5}" type="slidenum">
              <a:rPr lang="en-US" altLang="en-US" sz="1200" smtClean="0"/>
              <a:pPr/>
              <a:t>20</a:t>
            </a:fld>
            <a:endParaRPr lang="en-US" altLang="en-US" sz="1200"/>
          </a:p>
        </p:txBody>
      </p:sp>
      <p:sp>
        <p:nvSpPr>
          <p:cNvPr id="46083" name="Rectangle 2">
            <a:extLst>
              <a:ext uri="{FF2B5EF4-FFF2-40B4-BE49-F238E27FC236}">
                <a16:creationId xmlns:a16="http://schemas.microsoft.com/office/drawing/2014/main" id="{EF375C3B-FEC2-4CE2-648C-89EE5CA40977}"/>
              </a:ext>
            </a:extLst>
          </p:cNvPr>
          <p:cNvSpPr>
            <a:spLocks noGrp="1" noRot="1" noChangeAspect="1" noChangeArrowheads="1" noTextEdit="1"/>
          </p:cNvSpPr>
          <p:nvPr>
            <p:ph type="sldImg"/>
          </p:nvPr>
        </p:nvSpPr>
        <p:spPr>
          <a:xfrm>
            <a:off x="407988" y="696913"/>
            <a:ext cx="6194425" cy="3486150"/>
          </a:xfrm>
          <a:ln/>
        </p:spPr>
      </p:sp>
      <p:sp>
        <p:nvSpPr>
          <p:cNvPr id="46084" name="Rectangle 3">
            <a:extLst>
              <a:ext uri="{FF2B5EF4-FFF2-40B4-BE49-F238E27FC236}">
                <a16:creationId xmlns:a16="http://schemas.microsoft.com/office/drawing/2014/main" id="{4B951E1C-C800-131A-44FF-41A83E14B2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206">
              <a:lnSpc>
                <a:spcPct val="100000"/>
              </a:lnSpc>
              <a:spcBef>
                <a:spcPts val="627"/>
              </a:spcBef>
            </a:pPr>
            <a:r>
              <a:rPr lang="en-US" sz="1400" spc="-9" dirty="0">
                <a:solidFill>
                  <a:srgbClr val="101010"/>
                </a:solidFill>
                <a:latin typeface="Calibri"/>
                <a:cs typeface="Calibri"/>
              </a:rPr>
              <a:t>Embezzlement/Conversion</a:t>
            </a:r>
            <a:endParaRPr lang="en-US" sz="1400" dirty="0">
              <a:latin typeface="Calibri"/>
              <a:cs typeface="Calibri"/>
            </a:endParaRPr>
          </a:p>
          <a:p>
            <a:pPr marL="386624">
              <a:lnSpc>
                <a:spcPct val="100000"/>
              </a:lnSpc>
              <a:spcBef>
                <a:spcPts val="415"/>
              </a:spcBef>
            </a:pPr>
            <a:r>
              <a:rPr lang="en-US" sz="1200" dirty="0">
                <a:solidFill>
                  <a:srgbClr val="101010"/>
                </a:solidFill>
                <a:latin typeface="Calibri"/>
                <a:cs typeface="Calibri"/>
              </a:rPr>
              <a:t>Cash,</a:t>
            </a:r>
            <a:r>
              <a:rPr lang="en-US" sz="1200" spc="-44" dirty="0">
                <a:solidFill>
                  <a:srgbClr val="101010"/>
                </a:solidFill>
                <a:latin typeface="Calibri"/>
                <a:cs typeface="Calibri"/>
              </a:rPr>
              <a:t> </a:t>
            </a:r>
            <a:r>
              <a:rPr lang="en-US" sz="1200" dirty="0">
                <a:solidFill>
                  <a:srgbClr val="101010"/>
                </a:solidFill>
                <a:latin typeface="Calibri"/>
                <a:cs typeface="Calibri"/>
              </a:rPr>
              <a:t>securities,</a:t>
            </a:r>
            <a:r>
              <a:rPr lang="en-US" sz="1200" spc="-31" dirty="0">
                <a:solidFill>
                  <a:srgbClr val="101010"/>
                </a:solidFill>
                <a:latin typeface="Calibri"/>
                <a:cs typeface="Calibri"/>
              </a:rPr>
              <a:t> </a:t>
            </a:r>
            <a:r>
              <a:rPr lang="en-US" sz="1200" spc="-9" dirty="0">
                <a:solidFill>
                  <a:srgbClr val="101010"/>
                </a:solidFill>
                <a:latin typeface="Calibri"/>
                <a:cs typeface="Calibri"/>
              </a:rPr>
              <a:t>broker/dealers,</a:t>
            </a:r>
            <a:r>
              <a:rPr lang="en-US" sz="1200" spc="-35" dirty="0">
                <a:solidFill>
                  <a:srgbClr val="101010"/>
                </a:solidFill>
                <a:latin typeface="Calibri"/>
                <a:cs typeface="Calibri"/>
              </a:rPr>
              <a:t> </a:t>
            </a:r>
            <a:r>
              <a:rPr lang="en-US" sz="1200" spc="-9" dirty="0">
                <a:solidFill>
                  <a:srgbClr val="101010"/>
                </a:solidFill>
                <a:latin typeface="Calibri"/>
                <a:cs typeface="Calibri"/>
              </a:rPr>
              <a:t>investment</a:t>
            </a:r>
            <a:r>
              <a:rPr lang="en-US" sz="1200" spc="-35" dirty="0">
                <a:solidFill>
                  <a:srgbClr val="101010"/>
                </a:solidFill>
                <a:latin typeface="Calibri"/>
                <a:cs typeface="Calibri"/>
              </a:rPr>
              <a:t> </a:t>
            </a:r>
            <a:r>
              <a:rPr lang="en-US" sz="1200" spc="-9" dirty="0">
                <a:solidFill>
                  <a:srgbClr val="101010"/>
                </a:solidFill>
                <a:latin typeface="Calibri"/>
                <a:cs typeface="Calibri"/>
              </a:rPr>
              <a:t>managers</a:t>
            </a:r>
            <a:endParaRPr lang="en-US" sz="1200" dirty="0">
              <a:latin typeface="Calibri"/>
              <a:cs typeface="Calibri"/>
            </a:endParaRPr>
          </a:p>
          <a:p>
            <a:pPr marL="11767">
              <a:lnSpc>
                <a:spcPct val="100000"/>
              </a:lnSpc>
              <a:spcBef>
                <a:spcPts val="224"/>
              </a:spcBef>
            </a:pPr>
            <a:r>
              <a:rPr lang="en-US" sz="1400" dirty="0">
                <a:solidFill>
                  <a:srgbClr val="101010"/>
                </a:solidFill>
                <a:latin typeface="Calibri"/>
                <a:cs typeface="Calibri"/>
              </a:rPr>
              <a:t>Mechanical</a:t>
            </a:r>
            <a:r>
              <a:rPr lang="en-US" sz="1400" spc="-13" dirty="0">
                <a:solidFill>
                  <a:srgbClr val="101010"/>
                </a:solidFill>
                <a:latin typeface="Calibri"/>
                <a:cs typeface="Calibri"/>
              </a:rPr>
              <a:t> </a:t>
            </a:r>
            <a:r>
              <a:rPr lang="en-US" sz="1400" spc="-9" dirty="0">
                <a:solidFill>
                  <a:srgbClr val="101010"/>
                </a:solidFill>
                <a:latin typeface="Calibri"/>
                <a:cs typeface="Calibri"/>
              </a:rPr>
              <a:t>errors</a:t>
            </a:r>
            <a:endParaRPr lang="en-US" sz="1400" dirty="0">
              <a:latin typeface="Calibri"/>
              <a:cs typeface="Calibri"/>
            </a:endParaRPr>
          </a:p>
          <a:p>
            <a:pPr marL="386624">
              <a:lnSpc>
                <a:spcPct val="100000"/>
              </a:lnSpc>
              <a:spcBef>
                <a:spcPts val="424"/>
              </a:spcBef>
            </a:pPr>
            <a:r>
              <a:rPr lang="en-US" sz="1200" spc="-9" dirty="0">
                <a:solidFill>
                  <a:srgbClr val="101010"/>
                </a:solidFill>
                <a:latin typeface="Calibri"/>
                <a:cs typeface="Calibri"/>
              </a:rPr>
              <a:t>Incorrect</a:t>
            </a:r>
            <a:r>
              <a:rPr lang="en-US" sz="1200" spc="-4" dirty="0">
                <a:solidFill>
                  <a:srgbClr val="101010"/>
                </a:solidFill>
                <a:latin typeface="Calibri"/>
                <a:cs typeface="Calibri"/>
              </a:rPr>
              <a:t> </a:t>
            </a:r>
            <a:r>
              <a:rPr lang="en-US" sz="1200" spc="-9" dirty="0">
                <a:solidFill>
                  <a:srgbClr val="101010"/>
                </a:solidFill>
                <a:latin typeface="Calibri"/>
                <a:cs typeface="Calibri"/>
              </a:rPr>
              <a:t>amounts</a:t>
            </a:r>
            <a:endParaRPr lang="en-US" sz="1200" dirty="0">
              <a:latin typeface="Calibri"/>
              <a:cs typeface="Calibri"/>
            </a:endParaRPr>
          </a:p>
          <a:p>
            <a:pPr marL="386624" marR="248784">
              <a:lnSpc>
                <a:spcPts val="1977"/>
              </a:lnSpc>
              <a:spcBef>
                <a:spcPts val="141"/>
              </a:spcBef>
            </a:pPr>
            <a:r>
              <a:rPr lang="en-US" sz="1200" spc="-9" dirty="0">
                <a:solidFill>
                  <a:srgbClr val="101010"/>
                </a:solidFill>
                <a:latin typeface="Calibri"/>
                <a:cs typeface="Calibri"/>
              </a:rPr>
              <a:t>Improper</a:t>
            </a:r>
            <a:r>
              <a:rPr lang="en-US" sz="1200" spc="-13" dirty="0">
                <a:solidFill>
                  <a:srgbClr val="101010"/>
                </a:solidFill>
                <a:latin typeface="Calibri"/>
                <a:cs typeface="Calibri"/>
              </a:rPr>
              <a:t> </a:t>
            </a:r>
            <a:r>
              <a:rPr lang="en-US" sz="1200" spc="-9" dirty="0">
                <a:solidFill>
                  <a:srgbClr val="101010"/>
                </a:solidFill>
                <a:latin typeface="Calibri"/>
                <a:cs typeface="Calibri"/>
              </a:rPr>
              <a:t>amortization</a:t>
            </a:r>
            <a:r>
              <a:rPr lang="en-US" sz="1200" spc="-4" dirty="0">
                <a:solidFill>
                  <a:srgbClr val="101010"/>
                </a:solidFill>
                <a:latin typeface="Calibri"/>
                <a:cs typeface="Calibri"/>
              </a:rPr>
              <a:t> </a:t>
            </a:r>
            <a:r>
              <a:rPr lang="en-US" sz="1200" dirty="0">
                <a:solidFill>
                  <a:srgbClr val="101010"/>
                </a:solidFill>
                <a:latin typeface="Calibri"/>
                <a:cs typeface="Calibri"/>
              </a:rPr>
              <a:t>of</a:t>
            </a:r>
            <a:r>
              <a:rPr lang="en-US" sz="1200" spc="-18" dirty="0">
                <a:solidFill>
                  <a:srgbClr val="101010"/>
                </a:solidFill>
                <a:latin typeface="Calibri"/>
                <a:cs typeface="Calibri"/>
              </a:rPr>
              <a:t> </a:t>
            </a:r>
            <a:r>
              <a:rPr lang="en-US" sz="1200" spc="-9" dirty="0">
                <a:solidFill>
                  <a:srgbClr val="101010"/>
                </a:solidFill>
                <a:latin typeface="Calibri"/>
                <a:cs typeface="Calibri"/>
              </a:rPr>
              <a:t>premiums </a:t>
            </a:r>
            <a:r>
              <a:rPr lang="en-US" sz="1200" dirty="0">
                <a:solidFill>
                  <a:srgbClr val="101010"/>
                </a:solidFill>
                <a:latin typeface="Calibri"/>
                <a:cs typeface="Calibri"/>
              </a:rPr>
              <a:t>and</a:t>
            </a:r>
            <a:r>
              <a:rPr lang="en-US" sz="1200" spc="-9" dirty="0">
                <a:solidFill>
                  <a:srgbClr val="101010"/>
                </a:solidFill>
                <a:latin typeface="Calibri"/>
                <a:cs typeface="Calibri"/>
              </a:rPr>
              <a:t> discounts Incorrect</a:t>
            </a:r>
            <a:r>
              <a:rPr lang="en-US" sz="1200" spc="-4" dirty="0">
                <a:solidFill>
                  <a:srgbClr val="101010"/>
                </a:solidFill>
                <a:latin typeface="Calibri"/>
                <a:cs typeface="Calibri"/>
              </a:rPr>
              <a:t> </a:t>
            </a:r>
            <a:r>
              <a:rPr lang="en-US" sz="1200" spc="-9" dirty="0">
                <a:solidFill>
                  <a:srgbClr val="101010"/>
                </a:solidFill>
                <a:latin typeface="Calibri"/>
                <a:cs typeface="Calibri"/>
              </a:rPr>
              <a:t>payees</a:t>
            </a:r>
            <a:endParaRPr lang="en-US" sz="1200" dirty="0">
              <a:latin typeface="Calibri"/>
              <a:cs typeface="Calibri"/>
            </a:endParaRPr>
          </a:p>
          <a:p>
            <a:pPr marL="386624">
              <a:lnSpc>
                <a:spcPct val="100000"/>
              </a:lnSpc>
              <a:spcBef>
                <a:spcPts val="340"/>
              </a:spcBef>
            </a:pPr>
            <a:r>
              <a:rPr lang="en-US" sz="1200" dirty="0">
                <a:solidFill>
                  <a:srgbClr val="101010"/>
                </a:solidFill>
                <a:latin typeface="Calibri"/>
                <a:cs typeface="Calibri"/>
              </a:rPr>
              <a:t>Wire</a:t>
            </a:r>
            <a:r>
              <a:rPr lang="en-US" sz="1200" spc="-44" dirty="0">
                <a:solidFill>
                  <a:srgbClr val="101010"/>
                </a:solidFill>
                <a:latin typeface="Calibri"/>
                <a:cs typeface="Calibri"/>
              </a:rPr>
              <a:t> </a:t>
            </a:r>
            <a:r>
              <a:rPr lang="en-US" sz="1200" spc="-9" dirty="0">
                <a:solidFill>
                  <a:srgbClr val="101010"/>
                </a:solidFill>
                <a:latin typeface="Calibri"/>
                <a:cs typeface="Calibri"/>
              </a:rPr>
              <a:t>transfer</a:t>
            </a:r>
            <a:r>
              <a:rPr lang="en-US" sz="1200" spc="-31" dirty="0">
                <a:solidFill>
                  <a:srgbClr val="101010"/>
                </a:solidFill>
                <a:latin typeface="Calibri"/>
                <a:cs typeface="Calibri"/>
              </a:rPr>
              <a:t> </a:t>
            </a:r>
            <a:r>
              <a:rPr lang="en-US" sz="1200" spc="-9" dirty="0">
                <a:solidFill>
                  <a:srgbClr val="101010"/>
                </a:solidFill>
                <a:latin typeface="Calibri"/>
                <a:cs typeface="Calibri"/>
              </a:rPr>
              <a:t>failures</a:t>
            </a:r>
            <a:endParaRPr lang="en-US" sz="1200" dirty="0">
              <a:latin typeface="Calibri"/>
              <a:cs typeface="Calibri"/>
            </a:endParaRPr>
          </a:p>
          <a:p>
            <a:pPr marL="11767">
              <a:lnSpc>
                <a:spcPct val="100000"/>
              </a:lnSpc>
              <a:spcBef>
                <a:spcPts val="221"/>
              </a:spcBef>
            </a:pPr>
            <a:r>
              <a:rPr lang="en-US" sz="1400" dirty="0">
                <a:solidFill>
                  <a:srgbClr val="101010"/>
                </a:solidFill>
                <a:latin typeface="Calibri"/>
                <a:cs typeface="Calibri"/>
              </a:rPr>
              <a:t>Judgement</a:t>
            </a:r>
            <a:r>
              <a:rPr lang="en-US" sz="1400" spc="-13" dirty="0">
                <a:solidFill>
                  <a:srgbClr val="101010"/>
                </a:solidFill>
                <a:latin typeface="Calibri"/>
                <a:cs typeface="Calibri"/>
              </a:rPr>
              <a:t> </a:t>
            </a:r>
            <a:r>
              <a:rPr lang="en-US" sz="1400" spc="-9" dirty="0">
                <a:solidFill>
                  <a:srgbClr val="101010"/>
                </a:solidFill>
                <a:latin typeface="Calibri"/>
                <a:cs typeface="Calibri"/>
              </a:rPr>
              <a:t>Errors</a:t>
            </a:r>
            <a:endParaRPr lang="en-US" sz="1400" dirty="0">
              <a:latin typeface="Calibri"/>
              <a:cs typeface="Calibri"/>
            </a:endParaRPr>
          </a:p>
          <a:p>
            <a:pPr marL="386624" marR="1327408">
              <a:lnSpc>
                <a:spcPts val="1977"/>
              </a:lnSpc>
              <a:spcBef>
                <a:spcPts val="75"/>
              </a:spcBef>
            </a:pPr>
            <a:r>
              <a:rPr lang="en-US" sz="1200" spc="-9" dirty="0">
                <a:solidFill>
                  <a:srgbClr val="101010"/>
                </a:solidFill>
                <a:latin typeface="Calibri"/>
                <a:cs typeface="Calibri"/>
              </a:rPr>
              <a:t>Inappropriate</a:t>
            </a:r>
            <a:r>
              <a:rPr lang="en-US" sz="1200" spc="-40" dirty="0">
                <a:solidFill>
                  <a:srgbClr val="101010"/>
                </a:solidFill>
                <a:latin typeface="Calibri"/>
                <a:cs typeface="Calibri"/>
              </a:rPr>
              <a:t> </a:t>
            </a:r>
            <a:r>
              <a:rPr lang="en-US" sz="1200" dirty="0">
                <a:solidFill>
                  <a:srgbClr val="101010"/>
                </a:solidFill>
                <a:latin typeface="Calibri"/>
                <a:cs typeface="Calibri"/>
              </a:rPr>
              <a:t>securities</a:t>
            </a:r>
            <a:r>
              <a:rPr lang="en-US" sz="1200" spc="-40" dirty="0">
                <a:solidFill>
                  <a:srgbClr val="101010"/>
                </a:solidFill>
                <a:latin typeface="Calibri"/>
                <a:cs typeface="Calibri"/>
              </a:rPr>
              <a:t> </a:t>
            </a:r>
            <a:r>
              <a:rPr lang="en-US" sz="1200" spc="-9" dirty="0">
                <a:solidFill>
                  <a:srgbClr val="101010"/>
                </a:solidFill>
                <a:latin typeface="Calibri"/>
                <a:cs typeface="Calibri"/>
              </a:rPr>
              <a:t>selection </a:t>
            </a:r>
            <a:r>
              <a:rPr lang="en-US" sz="1200" dirty="0">
                <a:solidFill>
                  <a:srgbClr val="101010"/>
                </a:solidFill>
                <a:latin typeface="Calibri"/>
                <a:cs typeface="Calibri"/>
              </a:rPr>
              <a:t>Poor</a:t>
            </a:r>
            <a:r>
              <a:rPr lang="en-US" sz="1200" spc="-53" dirty="0">
                <a:solidFill>
                  <a:srgbClr val="101010"/>
                </a:solidFill>
                <a:latin typeface="Calibri"/>
                <a:cs typeface="Calibri"/>
              </a:rPr>
              <a:t> </a:t>
            </a:r>
            <a:r>
              <a:rPr lang="en-US" sz="1200" spc="-9" dirty="0">
                <a:solidFill>
                  <a:srgbClr val="101010"/>
                </a:solidFill>
                <a:latin typeface="Calibri"/>
                <a:cs typeface="Calibri"/>
              </a:rPr>
              <a:t>market</a:t>
            </a:r>
            <a:r>
              <a:rPr lang="en-US" sz="1200" spc="-40" dirty="0">
                <a:solidFill>
                  <a:srgbClr val="101010"/>
                </a:solidFill>
                <a:latin typeface="Calibri"/>
                <a:cs typeface="Calibri"/>
              </a:rPr>
              <a:t> </a:t>
            </a:r>
            <a:r>
              <a:rPr lang="en-US" sz="1200" dirty="0">
                <a:solidFill>
                  <a:srgbClr val="101010"/>
                </a:solidFill>
                <a:latin typeface="Calibri"/>
                <a:cs typeface="Calibri"/>
              </a:rPr>
              <a:t>timing</a:t>
            </a:r>
            <a:r>
              <a:rPr lang="en-US" sz="1200" spc="-35" dirty="0">
                <a:solidFill>
                  <a:srgbClr val="101010"/>
                </a:solidFill>
                <a:latin typeface="Calibri"/>
                <a:cs typeface="Calibri"/>
              </a:rPr>
              <a:t> </a:t>
            </a:r>
            <a:r>
              <a:rPr lang="en-US" sz="1200" spc="-22" dirty="0">
                <a:solidFill>
                  <a:srgbClr val="101010"/>
                </a:solidFill>
                <a:latin typeface="Calibri"/>
                <a:cs typeface="Calibri"/>
              </a:rPr>
              <a:t>(?)</a:t>
            </a:r>
            <a:endParaRPr lang="en-US" sz="1200" dirty="0">
              <a:latin typeface="Calibri"/>
              <a:cs typeface="Calibri"/>
            </a:endParaRPr>
          </a:p>
          <a:p>
            <a:pPr marL="386624">
              <a:lnSpc>
                <a:spcPct val="100000"/>
              </a:lnSpc>
              <a:spcBef>
                <a:spcPts val="335"/>
              </a:spcBef>
            </a:pPr>
            <a:r>
              <a:rPr lang="en-US" sz="1200" dirty="0">
                <a:solidFill>
                  <a:srgbClr val="101010"/>
                </a:solidFill>
                <a:latin typeface="Calibri"/>
                <a:cs typeface="Calibri"/>
              </a:rPr>
              <a:t>Selection</a:t>
            </a:r>
            <a:r>
              <a:rPr lang="en-US" sz="1200" spc="-26" dirty="0">
                <a:solidFill>
                  <a:srgbClr val="101010"/>
                </a:solidFill>
                <a:latin typeface="Calibri"/>
                <a:cs typeface="Calibri"/>
              </a:rPr>
              <a:t> </a:t>
            </a:r>
            <a:r>
              <a:rPr lang="en-US" sz="1200" dirty="0">
                <a:solidFill>
                  <a:srgbClr val="101010"/>
                </a:solidFill>
                <a:latin typeface="Calibri"/>
                <a:cs typeface="Calibri"/>
              </a:rPr>
              <a:t>of</a:t>
            </a:r>
            <a:r>
              <a:rPr lang="en-US" sz="1200" spc="-44" dirty="0">
                <a:solidFill>
                  <a:srgbClr val="101010"/>
                </a:solidFill>
                <a:latin typeface="Calibri"/>
                <a:cs typeface="Calibri"/>
              </a:rPr>
              <a:t> </a:t>
            </a:r>
            <a:r>
              <a:rPr lang="en-US" sz="1200" dirty="0">
                <a:solidFill>
                  <a:srgbClr val="101010"/>
                </a:solidFill>
                <a:latin typeface="Calibri"/>
                <a:cs typeface="Calibri"/>
              </a:rPr>
              <a:t>an</a:t>
            </a:r>
            <a:r>
              <a:rPr lang="en-US" sz="1200" spc="-44" dirty="0">
                <a:solidFill>
                  <a:srgbClr val="101010"/>
                </a:solidFill>
                <a:latin typeface="Calibri"/>
                <a:cs typeface="Calibri"/>
              </a:rPr>
              <a:t> </a:t>
            </a:r>
            <a:r>
              <a:rPr lang="en-US" sz="1200" dirty="0">
                <a:solidFill>
                  <a:srgbClr val="101010"/>
                </a:solidFill>
                <a:latin typeface="Calibri"/>
                <a:cs typeface="Calibri"/>
              </a:rPr>
              <a:t>insolvent</a:t>
            </a:r>
            <a:r>
              <a:rPr lang="en-US" sz="1200" spc="-18" dirty="0">
                <a:solidFill>
                  <a:srgbClr val="101010"/>
                </a:solidFill>
                <a:latin typeface="Calibri"/>
                <a:cs typeface="Calibri"/>
              </a:rPr>
              <a:t> </a:t>
            </a:r>
            <a:r>
              <a:rPr lang="en-US" sz="1200" dirty="0">
                <a:solidFill>
                  <a:srgbClr val="101010"/>
                </a:solidFill>
                <a:latin typeface="Calibri"/>
                <a:cs typeface="Calibri"/>
              </a:rPr>
              <a:t>dealer</a:t>
            </a:r>
            <a:r>
              <a:rPr lang="en-US" sz="1200" spc="-22" dirty="0">
                <a:solidFill>
                  <a:srgbClr val="101010"/>
                </a:solidFill>
                <a:latin typeface="Calibri"/>
                <a:cs typeface="Calibri"/>
              </a:rPr>
              <a:t> </a:t>
            </a:r>
            <a:r>
              <a:rPr lang="en-US" sz="1200" dirty="0">
                <a:solidFill>
                  <a:srgbClr val="101010"/>
                </a:solidFill>
                <a:latin typeface="Calibri"/>
                <a:cs typeface="Calibri"/>
              </a:rPr>
              <a:t>or</a:t>
            </a:r>
            <a:r>
              <a:rPr lang="en-US" sz="1200" spc="-49" dirty="0">
                <a:solidFill>
                  <a:srgbClr val="101010"/>
                </a:solidFill>
                <a:latin typeface="Calibri"/>
                <a:cs typeface="Calibri"/>
              </a:rPr>
              <a:t> </a:t>
            </a:r>
            <a:r>
              <a:rPr lang="en-US" sz="1200" spc="-9" dirty="0">
                <a:solidFill>
                  <a:srgbClr val="101010"/>
                </a:solidFill>
                <a:latin typeface="Calibri"/>
                <a:cs typeface="Calibri"/>
              </a:rPr>
              <a:t>depository</a:t>
            </a:r>
            <a:endParaRPr lang="en-US" sz="1200" dirty="0">
              <a:latin typeface="Calibri"/>
              <a:cs typeface="Calibri"/>
            </a:endParaRPr>
          </a:p>
          <a:p>
            <a:pPr marL="11767">
              <a:lnSpc>
                <a:spcPct val="100000"/>
              </a:lnSpc>
              <a:spcBef>
                <a:spcPts val="224"/>
              </a:spcBef>
            </a:pPr>
            <a:r>
              <a:rPr lang="en-US" sz="1400" dirty="0">
                <a:solidFill>
                  <a:srgbClr val="101010"/>
                </a:solidFill>
                <a:latin typeface="Calibri"/>
                <a:cs typeface="Calibri"/>
              </a:rPr>
              <a:t>Cover</a:t>
            </a:r>
            <a:r>
              <a:rPr lang="en-US" sz="1400" spc="-22" dirty="0">
                <a:solidFill>
                  <a:srgbClr val="101010"/>
                </a:solidFill>
                <a:latin typeface="Calibri"/>
                <a:cs typeface="Calibri"/>
              </a:rPr>
              <a:t> Up</a:t>
            </a:r>
            <a:endParaRPr lang="en-US" sz="1400" dirty="0">
              <a:latin typeface="Calibri"/>
              <a:cs typeface="Calibri"/>
            </a:endParaRPr>
          </a:p>
          <a:p>
            <a:pPr marL="386624">
              <a:lnSpc>
                <a:spcPct val="100000"/>
              </a:lnSpc>
              <a:spcBef>
                <a:spcPts val="424"/>
              </a:spcBef>
            </a:pPr>
            <a:r>
              <a:rPr lang="en-US" sz="1200" spc="-9" dirty="0">
                <a:solidFill>
                  <a:srgbClr val="101010"/>
                </a:solidFill>
                <a:latin typeface="Calibri"/>
                <a:cs typeface="Calibri"/>
              </a:rPr>
              <a:t>Fraud</a:t>
            </a:r>
            <a:endParaRPr lang="en-US" sz="1200" dirty="0">
              <a:latin typeface="Calibri"/>
              <a:cs typeface="Calibri"/>
            </a:endParaRPr>
          </a:p>
          <a:p>
            <a:pPr marL="386624">
              <a:lnSpc>
                <a:spcPct val="100000"/>
              </a:lnSpc>
              <a:spcBef>
                <a:spcPts val="485"/>
              </a:spcBef>
            </a:pPr>
            <a:r>
              <a:rPr lang="en-US" sz="1200" dirty="0">
                <a:solidFill>
                  <a:srgbClr val="101010"/>
                </a:solidFill>
                <a:latin typeface="Calibri"/>
                <a:cs typeface="Calibri"/>
              </a:rPr>
              <a:t>Delaying</a:t>
            </a:r>
            <a:r>
              <a:rPr lang="en-US" sz="1200" spc="-9" dirty="0">
                <a:solidFill>
                  <a:srgbClr val="101010"/>
                </a:solidFill>
                <a:latin typeface="Calibri"/>
                <a:cs typeface="Calibri"/>
              </a:rPr>
              <a:t> </a:t>
            </a:r>
            <a:r>
              <a:rPr lang="en-US" sz="1200" dirty="0">
                <a:solidFill>
                  <a:srgbClr val="101010"/>
                </a:solidFill>
                <a:latin typeface="Calibri"/>
                <a:cs typeface="Calibri"/>
              </a:rPr>
              <a:t>or</a:t>
            </a:r>
            <a:r>
              <a:rPr lang="en-US" sz="1200" spc="-31" dirty="0">
                <a:solidFill>
                  <a:srgbClr val="101010"/>
                </a:solidFill>
                <a:latin typeface="Calibri"/>
                <a:cs typeface="Calibri"/>
              </a:rPr>
              <a:t> </a:t>
            </a:r>
            <a:r>
              <a:rPr lang="en-US" sz="1200" spc="-9" dirty="0">
                <a:solidFill>
                  <a:srgbClr val="101010"/>
                </a:solidFill>
                <a:latin typeface="Calibri"/>
                <a:cs typeface="Calibri"/>
              </a:rPr>
              <a:t>avoiding</a:t>
            </a:r>
            <a:r>
              <a:rPr lang="en-US" sz="1200" spc="-4" dirty="0">
                <a:solidFill>
                  <a:srgbClr val="101010"/>
                </a:solidFill>
                <a:latin typeface="Calibri"/>
                <a:cs typeface="Calibri"/>
              </a:rPr>
              <a:t> </a:t>
            </a:r>
            <a:r>
              <a:rPr lang="en-US" sz="1200" spc="-9" dirty="0">
                <a:solidFill>
                  <a:srgbClr val="101010"/>
                </a:solidFill>
                <a:latin typeface="Calibri"/>
                <a:cs typeface="Calibri"/>
              </a:rPr>
              <a:t>recognition </a:t>
            </a:r>
            <a:r>
              <a:rPr lang="en-US" sz="1200" dirty="0">
                <a:solidFill>
                  <a:srgbClr val="101010"/>
                </a:solidFill>
                <a:latin typeface="Calibri"/>
                <a:cs typeface="Calibri"/>
              </a:rPr>
              <a:t>of</a:t>
            </a:r>
            <a:r>
              <a:rPr lang="en-US" sz="1200" spc="-31" dirty="0">
                <a:solidFill>
                  <a:srgbClr val="101010"/>
                </a:solidFill>
                <a:latin typeface="Calibri"/>
                <a:cs typeface="Calibri"/>
              </a:rPr>
              <a:t> </a:t>
            </a:r>
            <a:r>
              <a:rPr lang="en-US" sz="1200" spc="-9" dirty="0">
                <a:solidFill>
                  <a:srgbClr val="101010"/>
                </a:solidFill>
                <a:latin typeface="Calibri"/>
                <a:cs typeface="Calibri"/>
              </a:rPr>
              <a:t>losses</a:t>
            </a:r>
            <a:endParaRPr lang="en-US" sz="1200" dirty="0">
              <a:latin typeface="Calibri"/>
              <a:cs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625790E-4761-B6D5-74C6-255D8FA7EE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0C81A0ED-E6A8-4E42-8512-7DC280B2C858}" type="slidenum">
              <a:rPr lang="en-US" altLang="en-US" sz="1200" smtClean="0"/>
              <a:pPr/>
              <a:t>2</a:t>
            </a:fld>
            <a:endParaRPr lang="en-US" altLang="en-US" sz="1200"/>
          </a:p>
        </p:txBody>
      </p:sp>
      <p:sp>
        <p:nvSpPr>
          <p:cNvPr id="27651" name="Rectangle 2">
            <a:extLst>
              <a:ext uri="{FF2B5EF4-FFF2-40B4-BE49-F238E27FC236}">
                <a16:creationId xmlns:a16="http://schemas.microsoft.com/office/drawing/2014/main" id="{9FD43EDF-1CCA-CD0B-ABFB-4E7853F5A048}"/>
              </a:ext>
            </a:extLst>
          </p:cNvPr>
          <p:cNvSpPr>
            <a:spLocks noGrp="1" noRot="1" noChangeAspect="1" noChangeArrowheads="1" noTextEdit="1"/>
          </p:cNvSpPr>
          <p:nvPr>
            <p:ph type="sldImg"/>
          </p:nvPr>
        </p:nvSpPr>
        <p:spPr>
          <a:xfrm>
            <a:off x="407988" y="696913"/>
            <a:ext cx="6194425" cy="3486150"/>
          </a:xfrm>
          <a:ln/>
        </p:spPr>
      </p:sp>
      <p:sp>
        <p:nvSpPr>
          <p:cNvPr id="27652" name="Rectangle 3">
            <a:extLst>
              <a:ext uri="{FF2B5EF4-FFF2-40B4-BE49-F238E27FC236}">
                <a16:creationId xmlns:a16="http://schemas.microsoft.com/office/drawing/2014/main" id="{F85CB720-91C9-40FA-C72C-78FC0A19CD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Process  ---  it’s going to change, not stagnant</a:t>
            </a:r>
          </a:p>
          <a:p>
            <a:endParaRPr lang="en-US" altLang="en-US" dirty="0"/>
          </a:p>
          <a:p>
            <a:r>
              <a:rPr lang="en-US" altLang="en-US" dirty="0"/>
              <a:t>Just as people are the core of your operations,  people are the foundation of your IC system</a:t>
            </a:r>
          </a:p>
          <a:p>
            <a:endParaRPr lang="en-US" altLang="en-US" dirty="0"/>
          </a:p>
          <a:p>
            <a:r>
              <a:rPr lang="en-US" altLang="en-US" dirty="0"/>
              <a:t>Reasonable, not absolute  --  there are limitations to any IC system</a:t>
            </a:r>
          </a:p>
          <a:p>
            <a:r>
              <a:rPr lang="en-US" altLang="en-US" dirty="0"/>
              <a:t>Want REASONABLE assurance there are safeguards in place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a:lnSpc>
                <a:spcPct val="100000"/>
              </a:lnSpc>
              <a:spcBef>
                <a:spcPts val="344"/>
              </a:spcBef>
            </a:pPr>
            <a:endParaRPr lang="en-US" sz="1200" b="1" dirty="0">
              <a:solidFill>
                <a:srgbClr val="101010"/>
              </a:solidFill>
              <a:latin typeface="Calibri"/>
              <a:cs typeface="Calibri"/>
            </a:endParaRPr>
          </a:p>
          <a:p>
            <a:pPr marL="335634" marR="1405293" indent="-324988">
              <a:lnSpc>
                <a:spcPct val="112999"/>
              </a:lnSpc>
            </a:pPr>
            <a:r>
              <a:rPr lang="en-US" sz="1200" b="1" dirty="0">
                <a:solidFill>
                  <a:srgbClr val="101010"/>
                </a:solidFill>
                <a:latin typeface="Calibri"/>
                <a:cs typeface="Calibri"/>
              </a:rPr>
              <a:t>Cash</a:t>
            </a:r>
            <a:r>
              <a:rPr lang="en-US" sz="1200" b="1" spc="-18" dirty="0">
                <a:solidFill>
                  <a:srgbClr val="101010"/>
                </a:solidFill>
                <a:latin typeface="Calibri"/>
                <a:cs typeface="Calibri"/>
              </a:rPr>
              <a:t> </a:t>
            </a:r>
            <a:r>
              <a:rPr lang="en-US" sz="1200" b="1" dirty="0">
                <a:solidFill>
                  <a:srgbClr val="101010"/>
                </a:solidFill>
                <a:latin typeface="Calibri"/>
                <a:cs typeface="Calibri"/>
              </a:rPr>
              <a:t>Receipts</a:t>
            </a:r>
            <a:r>
              <a:rPr lang="en-US" sz="1200" b="1" spc="-26" dirty="0">
                <a:solidFill>
                  <a:srgbClr val="101010"/>
                </a:solidFill>
                <a:latin typeface="Calibri"/>
                <a:cs typeface="Calibri"/>
              </a:rPr>
              <a:t> </a:t>
            </a:r>
            <a:r>
              <a:rPr lang="en-US" sz="1200" b="1" dirty="0">
                <a:solidFill>
                  <a:srgbClr val="101010"/>
                </a:solidFill>
                <a:latin typeface="Calibri"/>
                <a:cs typeface="Calibri"/>
              </a:rPr>
              <a:t>and</a:t>
            </a:r>
            <a:r>
              <a:rPr lang="en-US" sz="1200" b="1" spc="-9" dirty="0">
                <a:solidFill>
                  <a:srgbClr val="101010"/>
                </a:solidFill>
                <a:latin typeface="Calibri"/>
                <a:cs typeface="Calibri"/>
              </a:rPr>
              <a:t> Disbursements</a:t>
            </a:r>
            <a:r>
              <a:rPr lang="en-US" sz="1200" b="1" spc="-18" dirty="0">
                <a:solidFill>
                  <a:srgbClr val="101010"/>
                </a:solidFill>
                <a:latin typeface="Calibri"/>
                <a:cs typeface="Calibri"/>
              </a:rPr>
              <a:t> </a:t>
            </a:r>
            <a:r>
              <a:rPr lang="en-US" sz="1200" b="1" spc="-9" dirty="0">
                <a:solidFill>
                  <a:srgbClr val="101010"/>
                </a:solidFill>
                <a:latin typeface="Calibri"/>
                <a:cs typeface="Calibri"/>
              </a:rPr>
              <a:t>Flags </a:t>
            </a:r>
            <a:r>
              <a:rPr lang="en-US" sz="1200" dirty="0">
                <a:solidFill>
                  <a:srgbClr val="101010"/>
                </a:solidFill>
                <a:latin typeface="Calibri"/>
                <a:cs typeface="Calibri"/>
              </a:rPr>
              <a:t>Lack</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segregation</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dirty="0">
                <a:solidFill>
                  <a:srgbClr val="101010"/>
                </a:solidFill>
                <a:latin typeface="Calibri"/>
                <a:cs typeface="Calibri"/>
              </a:rPr>
              <a:t>key</a:t>
            </a:r>
            <a:r>
              <a:rPr lang="en-US" sz="1200" spc="-26" dirty="0">
                <a:solidFill>
                  <a:srgbClr val="101010"/>
                </a:solidFill>
                <a:latin typeface="Calibri"/>
                <a:cs typeface="Calibri"/>
              </a:rPr>
              <a:t> </a:t>
            </a:r>
            <a:r>
              <a:rPr lang="en-US" sz="1200" spc="-9" dirty="0">
                <a:solidFill>
                  <a:srgbClr val="101010"/>
                </a:solidFill>
                <a:latin typeface="Calibri"/>
                <a:cs typeface="Calibri"/>
              </a:rPr>
              <a:t>duties </a:t>
            </a:r>
            <a:r>
              <a:rPr lang="en-US" sz="1200" dirty="0">
                <a:solidFill>
                  <a:srgbClr val="101010"/>
                </a:solidFill>
                <a:latin typeface="Calibri"/>
                <a:cs typeface="Calibri"/>
              </a:rPr>
              <a:t>Deposits</a:t>
            </a:r>
            <a:r>
              <a:rPr lang="en-US" sz="1200" spc="-31" dirty="0">
                <a:solidFill>
                  <a:srgbClr val="101010"/>
                </a:solidFill>
                <a:latin typeface="Calibri"/>
                <a:cs typeface="Calibri"/>
              </a:rPr>
              <a:t> </a:t>
            </a:r>
            <a:r>
              <a:rPr lang="en-US" sz="1200" dirty="0">
                <a:solidFill>
                  <a:srgbClr val="101010"/>
                </a:solidFill>
                <a:latin typeface="Calibri"/>
                <a:cs typeface="Calibri"/>
              </a:rPr>
              <a:t>not</a:t>
            </a:r>
            <a:r>
              <a:rPr lang="en-US" sz="1200" spc="-31" dirty="0">
                <a:solidFill>
                  <a:srgbClr val="101010"/>
                </a:solidFill>
                <a:latin typeface="Calibri"/>
                <a:cs typeface="Calibri"/>
              </a:rPr>
              <a:t> </a:t>
            </a:r>
            <a:r>
              <a:rPr lang="en-US" sz="1200" dirty="0">
                <a:solidFill>
                  <a:srgbClr val="101010"/>
                </a:solidFill>
                <a:latin typeface="Calibri"/>
                <a:cs typeface="Calibri"/>
              </a:rPr>
              <a:t>made</a:t>
            </a:r>
            <a:r>
              <a:rPr lang="en-US" sz="1200" spc="-44" dirty="0">
                <a:solidFill>
                  <a:srgbClr val="101010"/>
                </a:solidFill>
                <a:latin typeface="Calibri"/>
                <a:cs typeface="Calibri"/>
              </a:rPr>
              <a:t> </a:t>
            </a:r>
            <a:r>
              <a:rPr lang="en-US" sz="1200" spc="-9" dirty="0">
                <a:solidFill>
                  <a:srgbClr val="101010"/>
                </a:solidFill>
                <a:latin typeface="Calibri"/>
                <a:cs typeface="Calibri"/>
              </a:rPr>
              <a:t>intact</a:t>
            </a:r>
            <a:endParaRPr lang="en-US" sz="1200" dirty="0">
              <a:latin typeface="Calibri"/>
              <a:cs typeface="Calibri"/>
            </a:endParaRPr>
          </a:p>
          <a:p>
            <a:pPr marL="335634" marR="1485979">
              <a:lnSpc>
                <a:spcPct val="112900"/>
              </a:lnSpc>
              <a:spcBef>
                <a:spcPts val="4"/>
              </a:spcBef>
            </a:pPr>
            <a:r>
              <a:rPr lang="en-US" sz="1200" dirty="0">
                <a:solidFill>
                  <a:srgbClr val="101010"/>
                </a:solidFill>
                <a:latin typeface="Calibri"/>
                <a:cs typeface="Calibri"/>
              </a:rPr>
              <a:t>Cash</a:t>
            </a:r>
            <a:r>
              <a:rPr lang="en-US" sz="1200" spc="-44" dirty="0">
                <a:solidFill>
                  <a:srgbClr val="101010"/>
                </a:solidFill>
                <a:latin typeface="Calibri"/>
                <a:cs typeface="Calibri"/>
              </a:rPr>
              <a:t> </a:t>
            </a:r>
            <a:r>
              <a:rPr lang="en-US" sz="1200" dirty="0">
                <a:solidFill>
                  <a:srgbClr val="101010"/>
                </a:solidFill>
                <a:latin typeface="Calibri"/>
                <a:cs typeface="Calibri"/>
              </a:rPr>
              <a:t>receipts</a:t>
            </a:r>
            <a:r>
              <a:rPr lang="en-US" sz="1200" spc="-35" dirty="0">
                <a:solidFill>
                  <a:srgbClr val="101010"/>
                </a:solidFill>
                <a:latin typeface="Calibri"/>
                <a:cs typeface="Calibri"/>
              </a:rPr>
              <a:t> </a:t>
            </a:r>
            <a:r>
              <a:rPr lang="en-US" sz="1200" dirty="0">
                <a:solidFill>
                  <a:srgbClr val="101010"/>
                </a:solidFill>
                <a:latin typeface="Calibri"/>
                <a:cs typeface="Calibri"/>
              </a:rPr>
              <a:t>issued</a:t>
            </a:r>
            <a:r>
              <a:rPr lang="en-US" sz="1200" spc="-49" dirty="0">
                <a:solidFill>
                  <a:srgbClr val="101010"/>
                </a:solidFill>
                <a:latin typeface="Calibri"/>
                <a:cs typeface="Calibri"/>
              </a:rPr>
              <a:t> </a:t>
            </a:r>
            <a:r>
              <a:rPr lang="en-US" sz="1200" dirty="0">
                <a:solidFill>
                  <a:srgbClr val="101010"/>
                </a:solidFill>
                <a:latin typeface="Calibri"/>
                <a:cs typeface="Calibri"/>
              </a:rPr>
              <a:t>out</a:t>
            </a:r>
            <a:r>
              <a:rPr lang="en-US" sz="1200" spc="-31"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sequence </a:t>
            </a:r>
            <a:r>
              <a:rPr lang="en-US" sz="1200" dirty="0">
                <a:solidFill>
                  <a:srgbClr val="101010"/>
                </a:solidFill>
                <a:latin typeface="Calibri"/>
                <a:cs typeface="Calibri"/>
              </a:rPr>
              <a:t>No</a:t>
            </a:r>
            <a:r>
              <a:rPr lang="en-US" sz="1200" spc="-35" dirty="0">
                <a:solidFill>
                  <a:srgbClr val="101010"/>
                </a:solidFill>
                <a:latin typeface="Calibri"/>
                <a:cs typeface="Calibri"/>
              </a:rPr>
              <a:t> </a:t>
            </a:r>
            <a:r>
              <a:rPr lang="en-US" sz="1200" dirty="0">
                <a:solidFill>
                  <a:srgbClr val="101010"/>
                </a:solidFill>
                <a:latin typeface="Calibri"/>
                <a:cs typeface="Calibri"/>
              </a:rPr>
              <a:t>cash</a:t>
            </a:r>
            <a:r>
              <a:rPr lang="en-US" sz="1200" spc="-44" dirty="0">
                <a:solidFill>
                  <a:srgbClr val="101010"/>
                </a:solidFill>
                <a:latin typeface="Calibri"/>
                <a:cs typeface="Calibri"/>
              </a:rPr>
              <a:t> </a:t>
            </a:r>
            <a:r>
              <a:rPr lang="en-US" sz="1200" dirty="0">
                <a:solidFill>
                  <a:srgbClr val="101010"/>
                </a:solidFill>
                <a:latin typeface="Calibri"/>
                <a:cs typeface="Calibri"/>
              </a:rPr>
              <a:t>receipt</a:t>
            </a:r>
            <a:r>
              <a:rPr lang="en-US" sz="1200" spc="-35" dirty="0">
                <a:solidFill>
                  <a:srgbClr val="101010"/>
                </a:solidFill>
                <a:latin typeface="Calibri"/>
                <a:cs typeface="Calibri"/>
              </a:rPr>
              <a:t> </a:t>
            </a:r>
            <a:r>
              <a:rPr lang="en-US" sz="1200" dirty="0">
                <a:solidFill>
                  <a:srgbClr val="101010"/>
                </a:solidFill>
                <a:latin typeface="Calibri"/>
                <a:cs typeface="Calibri"/>
              </a:rPr>
              <a:t>log</a:t>
            </a:r>
            <a:r>
              <a:rPr lang="en-US" sz="1200" spc="-35" dirty="0">
                <a:solidFill>
                  <a:srgbClr val="101010"/>
                </a:solidFill>
                <a:latin typeface="Calibri"/>
                <a:cs typeface="Calibri"/>
              </a:rPr>
              <a:t> </a:t>
            </a:r>
            <a:r>
              <a:rPr lang="en-US" sz="1200" spc="-18" dirty="0">
                <a:solidFill>
                  <a:srgbClr val="101010"/>
                </a:solidFill>
                <a:latin typeface="Calibri"/>
                <a:cs typeface="Calibri"/>
              </a:rPr>
              <a:t>kept</a:t>
            </a:r>
            <a:endParaRPr lang="en-US" sz="1200" dirty="0">
              <a:latin typeface="Calibri"/>
              <a:cs typeface="Calibri"/>
            </a:endParaRPr>
          </a:p>
          <a:p>
            <a:pPr marL="335634" marR="1508953">
              <a:lnSpc>
                <a:spcPct val="113199"/>
              </a:lnSpc>
            </a:pPr>
            <a:r>
              <a:rPr lang="en-US" sz="1200" dirty="0">
                <a:solidFill>
                  <a:srgbClr val="101010"/>
                </a:solidFill>
                <a:latin typeface="Calibri"/>
                <a:cs typeface="Calibri"/>
              </a:rPr>
              <a:t>Lack</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control</a:t>
            </a:r>
            <a:r>
              <a:rPr lang="en-US" sz="1200" spc="-26" dirty="0">
                <a:solidFill>
                  <a:srgbClr val="101010"/>
                </a:solidFill>
                <a:latin typeface="Calibri"/>
                <a:cs typeface="Calibri"/>
              </a:rPr>
              <a:t> </a:t>
            </a:r>
            <a:r>
              <a:rPr lang="en-US" sz="1200" dirty="0">
                <a:solidFill>
                  <a:srgbClr val="101010"/>
                </a:solidFill>
                <a:latin typeface="Calibri"/>
                <a:cs typeface="Calibri"/>
              </a:rPr>
              <a:t>over</a:t>
            </a:r>
            <a:r>
              <a:rPr lang="en-US" sz="1200" spc="-40" dirty="0">
                <a:solidFill>
                  <a:srgbClr val="101010"/>
                </a:solidFill>
                <a:latin typeface="Calibri"/>
                <a:cs typeface="Calibri"/>
              </a:rPr>
              <a:t> </a:t>
            </a:r>
            <a:r>
              <a:rPr lang="en-US" sz="1200" spc="-18" dirty="0">
                <a:solidFill>
                  <a:srgbClr val="101010"/>
                </a:solidFill>
                <a:latin typeface="Calibri"/>
                <a:cs typeface="Calibri"/>
              </a:rPr>
              <a:t>CFO’s</a:t>
            </a:r>
            <a:r>
              <a:rPr lang="en-US" sz="1200" spc="-31" dirty="0">
                <a:solidFill>
                  <a:srgbClr val="101010"/>
                </a:solidFill>
                <a:latin typeface="Calibri"/>
                <a:cs typeface="Calibri"/>
              </a:rPr>
              <a:t> </a:t>
            </a:r>
            <a:r>
              <a:rPr lang="en-US" sz="1200" spc="-9" dirty="0">
                <a:solidFill>
                  <a:srgbClr val="101010"/>
                </a:solidFill>
                <a:latin typeface="Calibri"/>
                <a:cs typeface="Calibri"/>
              </a:rPr>
              <a:t>signature Uncontrolled</a:t>
            </a:r>
            <a:r>
              <a:rPr lang="en-US" sz="1200" spc="-40" dirty="0">
                <a:solidFill>
                  <a:srgbClr val="101010"/>
                </a:solidFill>
                <a:latin typeface="Calibri"/>
                <a:cs typeface="Calibri"/>
              </a:rPr>
              <a:t> </a:t>
            </a:r>
            <a:r>
              <a:rPr lang="en-US" sz="1200" dirty="0">
                <a:solidFill>
                  <a:srgbClr val="101010"/>
                </a:solidFill>
                <a:latin typeface="Calibri"/>
                <a:cs typeface="Calibri"/>
              </a:rPr>
              <a:t>access</a:t>
            </a:r>
            <a:r>
              <a:rPr lang="en-US" sz="1200" spc="-26" dirty="0">
                <a:solidFill>
                  <a:srgbClr val="101010"/>
                </a:solidFill>
                <a:latin typeface="Calibri"/>
                <a:cs typeface="Calibri"/>
              </a:rPr>
              <a:t> </a:t>
            </a:r>
            <a:r>
              <a:rPr lang="en-US" sz="1200" dirty="0">
                <a:solidFill>
                  <a:srgbClr val="101010"/>
                </a:solidFill>
                <a:latin typeface="Calibri"/>
                <a:cs typeface="Calibri"/>
              </a:rPr>
              <a:t>to</a:t>
            </a:r>
            <a:r>
              <a:rPr lang="en-US" sz="1200" spc="-26" dirty="0">
                <a:solidFill>
                  <a:srgbClr val="101010"/>
                </a:solidFill>
                <a:latin typeface="Calibri"/>
                <a:cs typeface="Calibri"/>
              </a:rPr>
              <a:t> </a:t>
            </a:r>
            <a:r>
              <a:rPr lang="en-US" sz="1200" dirty="0">
                <a:solidFill>
                  <a:srgbClr val="101010"/>
                </a:solidFill>
                <a:latin typeface="Calibri"/>
                <a:cs typeface="Calibri"/>
              </a:rPr>
              <a:t>blank</a:t>
            </a:r>
            <a:r>
              <a:rPr lang="en-US" sz="1200" spc="-44" dirty="0">
                <a:solidFill>
                  <a:srgbClr val="101010"/>
                </a:solidFill>
                <a:latin typeface="Calibri"/>
                <a:cs typeface="Calibri"/>
              </a:rPr>
              <a:t> </a:t>
            </a:r>
            <a:r>
              <a:rPr lang="en-US" sz="1200" spc="-9" dirty="0">
                <a:solidFill>
                  <a:srgbClr val="101010"/>
                </a:solidFill>
                <a:latin typeface="Calibri"/>
                <a:cs typeface="Calibri"/>
              </a:rPr>
              <a:t>checks.</a:t>
            </a:r>
            <a:endParaRPr lang="en-US" sz="1200" dirty="0">
              <a:latin typeface="Calibri"/>
              <a:cs typeface="Calibri"/>
            </a:endParaRPr>
          </a:p>
          <a:p>
            <a:pPr marL="11206">
              <a:lnSpc>
                <a:spcPct val="100000"/>
              </a:lnSpc>
              <a:spcBef>
                <a:spcPts val="344"/>
              </a:spcBef>
            </a:pPr>
            <a:endParaRPr lang="en-US" sz="1200" b="1" dirty="0">
              <a:solidFill>
                <a:srgbClr val="101010"/>
              </a:solidFill>
              <a:latin typeface="Calibri"/>
              <a:cs typeface="Calibri"/>
            </a:endParaRPr>
          </a:p>
          <a:p>
            <a:pPr marL="11206">
              <a:lnSpc>
                <a:spcPct val="100000"/>
              </a:lnSpc>
              <a:spcBef>
                <a:spcPts val="344"/>
              </a:spcBef>
            </a:pPr>
            <a:r>
              <a:rPr lang="en-US" sz="1200" b="1" dirty="0">
                <a:solidFill>
                  <a:srgbClr val="101010"/>
                </a:solidFill>
                <a:latin typeface="Calibri"/>
                <a:cs typeface="Calibri"/>
              </a:rPr>
              <a:t>Records</a:t>
            </a:r>
            <a:r>
              <a:rPr lang="en-US" sz="1200" b="1" spc="-40" dirty="0">
                <a:solidFill>
                  <a:srgbClr val="101010"/>
                </a:solidFill>
                <a:latin typeface="Calibri"/>
                <a:cs typeface="Calibri"/>
              </a:rPr>
              <a:t> </a:t>
            </a:r>
            <a:r>
              <a:rPr lang="en-US" sz="1200" b="1" dirty="0">
                <a:solidFill>
                  <a:srgbClr val="101010"/>
                </a:solidFill>
                <a:latin typeface="Calibri"/>
                <a:cs typeface="Calibri"/>
              </a:rPr>
              <a:t>and</a:t>
            </a:r>
            <a:r>
              <a:rPr lang="en-US" sz="1200" b="1" spc="-49" dirty="0">
                <a:solidFill>
                  <a:srgbClr val="101010"/>
                </a:solidFill>
                <a:latin typeface="Calibri"/>
                <a:cs typeface="Calibri"/>
              </a:rPr>
              <a:t> </a:t>
            </a:r>
            <a:r>
              <a:rPr lang="en-US" sz="1200" b="1" dirty="0">
                <a:solidFill>
                  <a:srgbClr val="101010"/>
                </a:solidFill>
                <a:latin typeface="Calibri"/>
                <a:cs typeface="Calibri"/>
              </a:rPr>
              <a:t>Reports</a:t>
            </a:r>
            <a:r>
              <a:rPr lang="en-US" sz="1200" b="1" spc="-53" dirty="0">
                <a:solidFill>
                  <a:srgbClr val="101010"/>
                </a:solidFill>
                <a:latin typeface="Calibri"/>
                <a:cs typeface="Calibri"/>
              </a:rPr>
              <a:t> </a:t>
            </a:r>
            <a:r>
              <a:rPr lang="en-US" sz="1200" b="1" spc="-9" dirty="0">
                <a:solidFill>
                  <a:srgbClr val="101010"/>
                </a:solidFill>
                <a:latin typeface="Calibri"/>
                <a:cs typeface="Calibri"/>
              </a:rPr>
              <a:t>Flags</a:t>
            </a:r>
            <a:endParaRPr lang="en-US" sz="1200" dirty="0">
              <a:latin typeface="Calibri"/>
              <a:cs typeface="Calibri"/>
            </a:endParaRPr>
          </a:p>
          <a:p>
            <a:pPr marL="335634" marR="415760">
              <a:lnSpc>
                <a:spcPct val="113199"/>
              </a:lnSpc>
              <a:spcBef>
                <a:spcPts val="4"/>
              </a:spcBef>
            </a:pPr>
            <a:r>
              <a:rPr lang="en-US" sz="1200" dirty="0">
                <a:solidFill>
                  <a:srgbClr val="101010"/>
                </a:solidFill>
                <a:latin typeface="Calibri"/>
                <a:cs typeface="Calibri"/>
              </a:rPr>
              <a:t>Large</a:t>
            </a:r>
            <a:r>
              <a:rPr lang="en-US" sz="1200" spc="-40" dirty="0">
                <a:solidFill>
                  <a:srgbClr val="101010"/>
                </a:solidFill>
                <a:latin typeface="Calibri"/>
                <a:cs typeface="Calibri"/>
              </a:rPr>
              <a:t> </a:t>
            </a:r>
            <a:r>
              <a:rPr lang="en-US" sz="1200" dirty="0">
                <a:solidFill>
                  <a:srgbClr val="101010"/>
                </a:solidFill>
                <a:latin typeface="Calibri"/>
                <a:cs typeface="Calibri"/>
              </a:rPr>
              <a:t>number</a:t>
            </a:r>
            <a:r>
              <a:rPr lang="en-US" sz="1200" spc="-44"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write‐offs</a:t>
            </a:r>
            <a:r>
              <a:rPr lang="en-US" sz="1200" spc="-13"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accounts Discrepancies</a:t>
            </a:r>
            <a:r>
              <a:rPr lang="en-US" sz="1200" spc="-40" dirty="0">
                <a:solidFill>
                  <a:srgbClr val="101010"/>
                </a:solidFill>
                <a:latin typeface="Calibri"/>
                <a:cs typeface="Calibri"/>
              </a:rPr>
              <a:t> </a:t>
            </a:r>
            <a:r>
              <a:rPr lang="en-US" sz="1200" dirty="0">
                <a:solidFill>
                  <a:srgbClr val="101010"/>
                </a:solidFill>
                <a:latin typeface="Calibri"/>
                <a:cs typeface="Calibri"/>
              </a:rPr>
              <a:t>between</a:t>
            </a:r>
            <a:r>
              <a:rPr lang="en-US" sz="1200" spc="-26" dirty="0">
                <a:solidFill>
                  <a:srgbClr val="101010"/>
                </a:solidFill>
                <a:latin typeface="Calibri"/>
                <a:cs typeface="Calibri"/>
              </a:rPr>
              <a:t> </a:t>
            </a:r>
            <a:r>
              <a:rPr lang="en-US" sz="1200" dirty="0">
                <a:solidFill>
                  <a:srgbClr val="101010"/>
                </a:solidFill>
                <a:latin typeface="Calibri"/>
                <a:cs typeface="Calibri"/>
              </a:rPr>
              <a:t>bank</a:t>
            </a:r>
            <a:r>
              <a:rPr lang="en-US" sz="1200" spc="-44" dirty="0">
                <a:solidFill>
                  <a:srgbClr val="101010"/>
                </a:solidFill>
                <a:latin typeface="Calibri"/>
                <a:cs typeface="Calibri"/>
              </a:rPr>
              <a:t> </a:t>
            </a:r>
            <a:r>
              <a:rPr lang="en-US" sz="1200" dirty="0">
                <a:solidFill>
                  <a:srgbClr val="101010"/>
                </a:solidFill>
                <a:latin typeface="Calibri"/>
                <a:cs typeface="Calibri"/>
              </a:rPr>
              <a:t>deposits</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49" dirty="0">
                <a:solidFill>
                  <a:srgbClr val="101010"/>
                </a:solidFill>
                <a:latin typeface="Calibri"/>
                <a:cs typeface="Calibri"/>
              </a:rPr>
              <a:t> </a:t>
            </a:r>
            <a:r>
              <a:rPr lang="en-US" sz="1200" spc="-9" dirty="0">
                <a:solidFill>
                  <a:srgbClr val="101010"/>
                </a:solidFill>
                <a:latin typeface="Calibri"/>
                <a:cs typeface="Calibri"/>
              </a:rPr>
              <a:t>postings</a:t>
            </a:r>
            <a:endParaRPr lang="en-US" sz="1200" dirty="0">
              <a:latin typeface="Calibri"/>
              <a:cs typeface="Calibri"/>
            </a:endParaRPr>
          </a:p>
          <a:p>
            <a:pPr marL="335634" marR="4483">
              <a:lnSpc>
                <a:spcPts val="2038"/>
              </a:lnSpc>
              <a:spcBef>
                <a:spcPts val="101"/>
              </a:spcBef>
            </a:pPr>
            <a:r>
              <a:rPr lang="en-US" sz="1200" spc="-9" dirty="0">
                <a:solidFill>
                  <a:srgbClr val="101010"/>
                </a:solidFill>
                <a:latin typeface="Calibri"/>
                <a:cs typeface="Calibri"/>
              </a:rPr>
              <a:t>Excessive</a:t>
            </a:r>
            <a:r>
              <a:rPr lang="en-US" sz="1200" spc="-35" dirty="0">
                <a:solidFill>
                  <a:srgbClr val="101010"/>
                </a:solidFill>
                <a:latin typeface="Calibri"/>
                <a:cs typeface="Calibri"/>
              </a:rPr>
              <a:t> </a:t>
            </a:r>
            <a:r>
              <a:rPr lang="en-US" sz="1200" dirty="0">
                <a:solidFill>
                  <a:srgbClr val="101010"/>
                </a:solidFill>
                <a:latin typeface="Calibri"/>
                <a:cs typeface="Calibri"/>
              </a:rPr>
              <a:t>or</a:t>
            </a:r>
            <a:r>
              <a:rPr lang="en-US" sz="1200" spc="-35" dirty="0">
                <a:solidFill>
                  <a:srgbClr val="101010"/>
                </a:solidFill>
                <a:latin typeface="Calibri"/>
                <a:cs typeface="Calibri"/>
              </a:rPr>
              <a:t> </a:t>
            </a:r>
            <a:r>
              <a:rPr lang="en-US" sz="1200" spc="-9" dirty="0">
                <a:solidFill>
                  <a:srgbClr val="101010"/>
                </a:solidFill>
                <a:latin typeface="Calibri"/>
                <a:cs typeface="Calibri"/>
              </a:rPr>
              <a:t>unjustified</a:t>
            </a:r>
            <a:r>
              <a:rPr lang="en-US" sz="1200" spc="-35" dirty="0">
                <a:solidFill>
                  <a:srgbClr val="101010"/>
                </a:solidFill>
                <a:latin typeface="Calibri"/>
                <a:cs typeface="Calibri"/>
              </a:rPr>
              <a:t> </a:t>
            </a:r>
            <a:r>
              <a:rPr lang="en-US" sz="1200" dirty="0">
                <a:solidFill>
                  <a:srgbClr val="101010"/>
                </a:solidFill>
                <a:latin typeface="Calibri"/>
                <a:cs typeface="Calibri"/>
              </a:rPr>
              <a:t>cash</a:t>
            </a:r>
            <a:r>
              <a:rPr lang="en-US" sz="1200" spc="-44" dirty="0">
                <a:solidFill>
                  <a:srgbClr val="101010"/>
                </a:solidFill>
                <a:latin typeface="Calibri"/>
                <a:cs typeface="Calibri"/>
              </a:rPr>
              <a:t> </a:t>
            </a:r>
            <a:r>
              <a:rPr lang="en-US" sz="1200" dirty="0">
                <a:solidFill>
                  <a:srgbClr val="101010"/>
                </a:solidFill>
                <a:latin typeface="Calibri"/>
                <a:cs typeface="Calibri"/>
              </a:rPr>
              <a:t>entries</a:t>
            </a:r>
            <a:r>
              <a:rPr lang="en-US" sz="1200" spc="-40" dirty="0">
                <a:solidFill>
                  <a:srgbClr val="101010"/>
                </a:solidFill>
                <a:latin typeface="Calibri"/>
                <a:cs typeface="Calibri"/>
              </a:rPr>
              <a:t> </a:t>
            </a:r>
            <a:r>
              <a:rPr lang="en-US" sz="1200" dirty="0">
                <a:solidFill>
                  <a:srgbClr val="101010"/>
                </a:solidFill>
                <a:latin typeface="Calibri"/>
                <a:cs typeface="Calibri"/>
              </a:rPr>
              <a:t>and/or</a:t>
            </a:r>
            <a:r>
              <a:rPr lang="en-US" sz="1200" spc="-31" dirty="0">
                <a:solidFill>
                  <a:srgbClr val="101010"/>
                </a:solidFill>
                <a:latin typeface="Calibri"/>
                <a:cs typeface="Calibri"/>
              </a:rPr>
              <a:t> </a:t>
            </a:r>
            <a:r>
              <a:rPr lang="en-US" sz="1200" spc="-9" dirty="0">
                <a:solidFill>
                  <a:srgbClr val="101010"/>
                </a:solidFill>
                <a:latin typeface="Calibri"/>
                <a:cs typeface="Calibri"/>
              </a:rPr>
              <a:t>adjustments </a:t>
            </a:r>
            <a:r>
              <a:rPr lang="en-US" sz="1200" dirty="0">
                <a:solidFill>
                  <a:srgbClr val="101010"/>
                </a:solidFill>
                <a:latin typeface="Calibri"/>
                <a:cs typeface="Calibri"/>
              </a:rPr>
              <a:t>No</a:t>
            </a:r>
            <a:r>
              <a:rPr lang="en-US" sz="1200" spc="-31" dirty="0">
                <a:solidFill>
                  <a:srgbClr val="101010"/>
                </a:solidFill>
                <a:latin typeface="Calibri"/>
                <a:cs typeface="Calibri"/>
              </a:rPr>
              <a:t> </a:t>
            </a:r>
            <a:r>
              <a:rPr lang="en-US" sz="1200" spc="-9" dirty="0">
                <a:solidFill>
                  <a:srgbClr val="101010"/>
                </a:solidFill>
                <a:latin typeface="Calibri"/>
                <a:cs typeface="Calibri"/>
              </a:rPr>
              <a:t>supporting</a:t>
            </a:r>
            <a:r>
              <a:rPr lang="en-US" sz="1200" spc="-40" dirty="0">
                <a:solidFill>
                  <a:srgbClr val="101010"/>
                </a:solidFill>
                <a:latin typeface="Calibri"/>
                <a:cs typeface="Calibri"/>
              </a:rPr>
              <a:t> </a:t>
            </a:r>
            <a:r>
              <a:rPr lang="en-US" sz="1200" spc="-9" dirty="0">
                <a:solidFill>
                  <a:srgbClr val="101010"/>
                </a:solidFill>
                <a:latin typeface="Calibri"/>
                <a:cs typeface="Calibri"/>
              </a:rPr>
              <a:t>documentation </a:t>
            </a:r>
            <a:r>
              <a:rPr lang="en-US" sz="1200" dirty="0">
                <a:solidFill>
                  <a:srgbClr val="101010"/>
                </a:solidFill>
                <a:latin typeface="Calibri"/>
                <a:cs typeface="Calibri"/>
              </a:rPr>
              <a:t>for</a:t>
            </a:r>
            <a:r>
              <a:rPr lang="en-US" sz="1200" spc="-26" dirty="0">
                <a:solidFill>
                  <a:srgbClr val="101010"/>
                </a:solidFill>
                <a:latin typeface="Calibri"/>
                <a:cs typeface="Calibri"/>
              </a:rPr>
              <a:t> </a:t>
            </a:r>
            <a:r>
              <a:rPr lang="en-US" sz="1200" spc="-9" dirty="0">
                <a:solidFill>
                  <a:srgbClr val="101010"/>
                </a:solidFill>
                <a:latin typeface="Calibri"/>
                <a:cs typeface="Calibri"/>
              </a:rPr>
              <a:t>adjusting</a:t>
            </a:r>
            <a:r>
              <a:rPr lang="en-US" sz="1200" spc="-40" dirty="0">
                <a:solidFill>
                  <a:srgbClr val="101010"/>
                </a:solidFill>
                <a:latin typeface="Calibri"/>
                <a:cs typeface="Calibri"/>
              </a:rPr>
              <a:t> </a:t>
            </a:r>
            <a:r>
              <a:rPr lang="en-US" sz="1200" spc="-9" dirty="0">
                <a:solidFill>
                  <a:srgbClr val="101010"/>
                </a:solidFill>
                <a:latin typeface="Calibri"/>
                <a:cs typeface="Calibri"/>
              </a:rPr>
              <a:t>entries Incomplete</a:t>
            </a:r>
            <a:r>
              <a:rPr lang="en-US" sz="1200" spc="-31" dirty="0">
                <a:solidFill>
                  <a:srgbClr val="101010"/>
                </a:solidFill>
                <a:latin typeface="Calibri"/>
                <a:cs typeface="Calibri"/>
              </a:rPr>
              <a:t> </a:t>
            </a:r>
            <a:r>
              <a:rPr lang="en-US" sz="1200" dirty="0">
                <a:solidFill>
                  <a:srgbClr val="101010"/>
                </a:solidFill>
                <a:latin typeface="Calibri"/>
                <a:cs typeface="Calibri"/>
              </a:rPr>
              <a:t>or</a:t>
            </a:r>
            <a:r>
              <a:rPr lang="en-US" sz="1200" spc="-35" dirty="0">
                <a:solidFill>
                  <a:srgbClr val="101010"/>
                </a:solidFill>
                <a:latin typeface="Calibri"/>
                <a:cs typeface="Calibri"/>
              </a:rPr>
              <a:t> </a:t>
            </a:r>
            <a:r>
              <a:rPr lang="en-US" sz="1200" dirty="0">
                <a:solidFill>
                  <a:srgbClr val="101010"/>
                </a:solidFill>
                <a:latin typeface="Calibri"/>
                <a:cs typeface="Calibri"/>
              </a:rPr>
              <a:t>untimely</a:t>
            </a:r>
            <a:r>
              <a:rPr lang="en-US" sz="1200" spc="-35" dirty="0">
                <a:solidFill>
                  <a:srgbClr val="101010"/>
                </a:solidFill>
                <a:latin typeface="Calibri"/>
                <a:cs typeface="Calibri"/>
              </a:rPr>
              <a:t> </a:t>
            </a:r>
            <a:r>
              <a:rPr lang="en-US" sz="1200" dirty="0">
                <a:solidFill>
                  <a:srgbClr val="101010"/>
                </a:solidFill>
                <a:latin typeface="Calibri"/>
                <a:cs typeface="Calibri"/>
              </a:rPr>
              <a:t>bank</a:t>
            </a:r>
            <a:r>
              <a:rPr lang="en-US" sz="1200" spc="-49" dirty="0">
                <a:solidFill>
                  <a:srgbClr val="101010"/>
                </a:solidFill>
                <a:latin typeface="Calibri"/>
                <a:cs typeface="Calibri"/>
              </a:rPr>
              <a:t> </a:t>
            </a:r>
            <a:r>
              <a:rPr lang="en-US" sz="1200" spc="-9" dirty="0">
                <a:solidFill>
                  <a:srgbClr val="101010"/>
                </a:solidFill>
                <a:latin typeface="Calibri"/>
                <a:cs typeface="Calibri"/>
              </a:rPr>
              <a:t>reconciliations</a:t>
            </a:r>
            <a:endParaRPr lang="en-US" sz="1200" dirty="0">
              <a:latin typeface="Calibri"/>
              <a:cs typeface="Calibri"/>
            </a:endParaRPr>
          </a:p>
          <a:p>
            <a:pPr>
              <a:lnSpc>
                <a:spcPct val="100000"/>
              </a:lnSpc>
              <a:spcBef>
                <a:spcPts val="40"/>
              </a:spcBef>
            </a:pPr>
            <a:endParaRPr lang="en-US" sz="1600" dirty="0">
              <a:latin typeface="Calibri"/>
              <a:cs typeface="Calibri"/>
            </a:endParaRPr>
          </a:p>
          <a:p>
            <a:pPr marL="11206">
              <a:lnSpc>
                <a:spcPct val="100000"/>
              </a:lnSpc>
              <a:spcBef>
                <a:spcPts val="4"/>
              </a:spcBef>
            </a:pPr>
            <a:r>
              <a:rPr lang="en-US" sz="1200" b="1" dirty="0">
                <a:solidFill>
                  <a:srgbClr val="101010"/>
                </a:solidFill>
                <a:latin typeface="Calibri"/>
                <a:cs typeface="Calibri"/>
              </a:rPr>
              <a:t>Purchasing</a:t>
            </a:r>
            <a:r>
              <a:rPr lang="en-US" sz="1200" b="1" spc="-66" dirty="0">
                <a:solidFill>
                  <a:srgbClr val="101010"/>
                </a:solidFill>
                <a:latin typeface="Calibri"/>
                <a:cs typeface="Calibri"/>
              </a:rPr>
              <a:t> </a:t>
            </a:r>
            <a:r>
              <a:rPr lang="en-US" sz="1200" b="1" spc="-9" dirty="0">
                <a:solidFill>
                  <a:srgbClr val="101010"/>
                </a:solidFill>
                <a:latin typeface="Calibri"/>
                <a:cs typeface="Calibri"/>
              </a:rPr>
              <a:t>Flags</a:t>
            </a:r>
            <a:endParaRPr lang="en-US" sz="1200" dirty="0">
              <a:latin typeface="Calibri"/>
              <a:cs typeface="Calibri"/>
            </a:endParaRPr>
          </a:p>
          <a:p>
            <a:pPr marL="335634" marR="1118967">
              <a:lnSpc>
                <a:spcPct val="113100"/>
              </a:lnSpc>
              <a:spcBef>
                <a:spcPts val="4"/>
              </a:spcBef>
            </a:pPr>
            <a:r>
              <a:rPr lang="en-US" sz="1200" dirty="0">
                <a:solidFill>
                  <a:srgbClr val="101010"/>
                </a:solidFill>
                <a:latin typeface="Calibri"/>
                <a:cs typeface="Calibri"/>
              </a:rPr>
              <a:t>Lack</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segregation</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dirty="0">
                <a:solidFill>
                  <a:srgbClr val="101010"/>
                </a:solidFill>
                <a:latin typeface="Calibri"/>
                <a:cs typeface="Calibri"/>
              </a:rPr>
              <a:t>key</a:t>
            </a:r>
            <a:r>
              <a:rPr lang="en-US" sz="1200" spc="-26" dirty="0">
                <a:solidFill>
                  <a:srgbClr val="101010"/>
                </a:solidFill>
                <a:latin typeface="Calibri"/>
                <a:cs typeface="Calibri"/>
              </a:rPr>
              <a:t> </a:t>
            </a:r>
            <a:r>
              <a:rPr lang="en-US" sz="1200" spc="-9" dirty="0">
                <a:solidFill>
                  <a:srgbClr val="101010"/>
                </a:solidFill>
                <a:latin typeface="Calibri"/>
                <a:cs typeface="Calibri"/>
              </a:rPr>
              <a:t>duties Purchases</a:t>
            </a:r>
            <a:r>
              <a:rPr lang="en-US" sz="1200" spc="-49" dirty="0">
                <a:solidFill>
                  <a:srgbClr val="101010"/>
                </a:solidFill>
                <a:latin typeface="Calibri"/>
                <a:cs typeface="Calibri"/>
              </a:rPr>
              <a:t> </a:t>
            </a:r>
            <a:r>
              <a:rPr lang="en-US" sz="1200" dirty="0">
                <a:solidFill>
                  <a:srgbClr val="101010"/>
                </a:solidFill>
                <a:latin typeface="Calibri"/>
                <a:cs typeface="Calibri"/>
              </a:rPr>
              <a:t>that</a:t>
            </a:r>
            <a:r>
              <a:rPr lang="en-US" sz="1200" spc="-35" dirty="0">
                <a:solidFill>
                  <a:srgbClr val="101010"/>
                </a:solidFill>
                <a:latin typeface="Calibri"/>
                <a:cs typeface="Calibri"/>
              </a:rPr>
              <a:t> </a:t>
            </a:r>
            <a:r>
              <a:rPr lang="en-US" sz="1200" dirty="0">
                <a:solidFill>
                  <a:srgbClr val="101010"/>
                </a:solidFill>
                <a:latin typeface="Calibri"/>
                <a:cs typeface="Calibri"/>
              </a:rPr>
              <a:t>bypass</a:t>
            </a:r>
            <a:r>
              <a:rPr lang="en-US" sz="1200" spc="-49" dirty="0">
                <a:solidFill>
                  <a:srgbClr val="101010"/>
                </a:solidFill>
                <a:latin typeface="Calibri"/>
                <a:cs typeface="Calibri"/>
              </a:rPr>
              <a:t> </a:t>
            </a:r>
            <a:r>
              <a:rPr lang="en-US" sz="1200" dirty="0">
                <a:solidFill>
                  <a:srgbClr val="101010"/>
                </a:solidFill>
                <a:latin typeface="Calibri"/>
                <a:cs typeface="Calibri"/>
              </a:rPr>
              <a:t>normal</a:t>
            </a:r>
            <a:r>
              <a:rPr lang="en-US" sz="1200" spc="-35" dirty="0">
                <a:solidFill>
                  <a:srgbClr val="101010"/>
                </a:solidFill>
                <a:latin typeface="Calibri"/>
                <a:cs typeface="Calibri"/>
              </a:rPr>
              <a:t> </a:t>
            </a:r>
            <a:r>
              <a:rPr lang="en-US" sz="1200" spc="-9" dirty="0">
                <a:solidFill>
                  <a:srgbClr val="101010"/>
                </a:solidFill>
                <a:latin typeface="Calibri"/>
                <a:cs typeface="Calibri"/>
              </a:rPr>
              <a:t>procedures </a:t>
            </a:r>
            <a:r>
              <a:rPr lang="en-US" sz="1200" dirty="0">
                <a:solidFill>
                  <a:srgbClr val="101010"/>
                </a:solidFill>
                <a:latin typeface="Calibri"/>
                <a:cs typeface="Calibri"/>
              </a:rPr>
              <a:t>Changes</a:t>
            </a:r>
            <a:r>
              <a:rPr lang="en-US" sz="1200" spc="-53" dirty="0">
                <a:solidFill>
                  <a:srgbClr val="101010"/>
                </a:solidFill>
                <a:latin typeface="Calibri"/>
                <a:cs typeface="Calibri"/>
              </a:rPr>
              <a:t> </a:t>
            </a:r>
            <a:r>
              <a:rPr lang="en-US" sz="1200" dirty="0">
                <a:solidFill>
                  <a:srgbClr val="101010"/>
                </a:solidFill>
                <a:latin typeface="Calibri"/>
                <a:cs typeface="Calibri"/>
              </a:rPr>
              <a:t>made</a:t>
            </a:r>
            <a:r>
              <a:rPr lang="en-US" sz="1200" spc="-44" dirty="0">
                <a:solidFill>
                  <a:srgbClr val="101010"/>
                </a:solidFill>
                <a:latin typeface="Calibri"/>
                <a:cs typeface="Calibri"/>
              </a:rPr>
              <a:t> </a:t>
            </a:r>
            <a:r>
              <a:rPr lang="en-US" sz="1200" dirty="0">
                <a:solidFill>
                  <a:srgbClr val="101010"/>
                </a:solidFill>
                <a:latin typeface="Calibri"/>
                <a:cs typeface="Calibri"/>
              </a:rPr>
              <a:t>to</a:t>
            </a:r>
            <a:r>
              <a:rPr lang="en-US" sz="1200" spc="-40" dirty="0">
                <a:solidFill>
                  <a:srgbClr val="101010"/>
                </a:solidFill>
                <a:latin typeface="Calibri"/>
                <a:cs typeface="Calibri"/>
              </a:rPr>
              <a:t> </a:t>
            </a:r>
            <a:r>
              <a:rPr lang="en-US" sz="1200" dirty="0">
                <a:solidFill>
                  <a:srgbClr val="101010"/>
                </a:solidFill>
                <a:latin typeface="Calibri"/>
                <a:cs typeface="Calibri"/>
              </a:rPr>
              <a:t>vendor</a:t>
            </a:r>
            <a:r>
              <a:rPr lang="en-US" sz="1200" spc="-53" dirty="0">
                <a:solidFill>
                  <a:srgbClr val="101010"/>
                </a:solidFill>
                <a:latin typeface="Calibri"/>
                <a:cs typeface="Calibri"/>
              </a:rPr>
              <a:t> </a:t>
            </a:r>
            <a:r>
              <a:rPr lang="en-US" sz="1200" spc="-9" dirty="0">
                <a:solidFill>
                  <a:srgbClr val="101010"/>
                </a:solidFill>
                <a:latin typeface="Calibri"/>
                <a:cs typeface="Calibri"/>
              </a:rPr>
              <a:t>files</a:t>
            </a:r>
            <a:endParaRPr lang="en-US" sz="1200" dirty="0">
              <a:latin typeface="Calibri"/>
              <a:cs typeface="Calibri"/>
            </a:endParaRPr>
          </a:p>
          <a:p>
            <a:pPr marL="335634">
              <a:lnSpc>
                <a:spcPct val="100000"/>
              </a:lnSpc>
              <a:spcBef>
                <a:spcPts val="238"/>
              </a:spcBef>
            </a:pPr>
            <a:r>
              <a:rPr lang="en-US" sz="1200" spc="-9" dirty="0">
                <a:solidFill>
                  <a:srgbClr val="101010"/>
                </a:solidFill>
                <a:latin typeface="Calibri"/>
                <a:cs typeface="Calibri"/>
              </a:rPr>
              <a:t>Vendor</a:t>
            </a:r>
            <a:r>
              <a:rPr lang="en-US" sz="1200" spc="-71" dirty="0">
                <a:solidFill>
                  <a:srgbClr val="101010"/>
                </a:solidFill>
                <a:latin typeface="Calibri"/>
                <a:cs typeface="Calibri"/>
              </a:rPr>
              <a:t> </a:t>
            </a:r>
            <a:r>
              <a:rPr lang="en-US" sz="1200" spc="-9" dirty="0">
                <a:solidFill>
                  <a:srgbClr val="101010"/>
                </a:solidFill>
                <a:latin typeface="Calibri"/>
                <a:cs typeface="Calibri"/>
              </a:rPr>
              <a:t>addresses</a:t>
            </a:r>
            <a:r>
              <a:rPr lang="en-US" sz="1200" spc="-71" dirty="0">
                <a:solidFill>
                  <a:srgbClr val="101010"/>
                </a:solidFill>
                <a:latin typeface="Calibri"/>
                <a:cs typeface="Calibri"/>
              </a:rPr>
              <a:t> </a:t>
            </a:r>
            <a:r>
              <a:rPr lang="en-US" sz="1200" dirty="0">
                <a:solidFill>
                  <a:srgbClr val="101010"/>
                </a:solidFill>
                <a:latin typeface="Calibri"/>
                <a:cs typeface="Calibri"/>
              </a:rPr>
              <a:t>match</a:t>
            </a:r>
            <a:r>
              <a:rPr lang="en-US" sz="1200" spc="-49" dirty="0">
                <a:solidFill>
                  <a:srgbClr val="101010"/>
                </a:solidFill>
                <a:latin typeface="Calibri"/>
                <a:cs typeface="Calibri"/>
              </a:rPr>
              <a:t> </a:t>
            </a:r>
            <a:r>
              <a:rPr lang="en-US" sz="1200" dirty="0">
                <a:solidFill>
                  <a:srgbClr val="101010"/>
                </a:solidFill>
                <a:latin typeface="Calibri"/>
                <a:cs typeface="Calibri"/>
              </a:rPr>
              <a:t>employee</a:t>
            </a:r>
            <a:r>
              <a:rPr lang="en-US" sz="1200" spc="-40" dirty="0">
                <a:solidFill>
                  <a:srgbClr val="101010"/>
                </a:solidFill>
                <a:latin typeface="Calibri"/>
                <a:cs typeface="Calibri"/>
              </a:rPr>
              <a:t> </a:t>
            </a:r>
            <a:r>
              <a:rPr lang="en-US" sz="1200" spc="-9" dirty="0">
                <a:solidFill>
                  <a:srgbClr val="101010"/>
                </a:solidFill>
                <a:latin typeface="Calibri"/>
                <a:cs typeface="Calibri"/>
              </a:rPr>
              <a:t>addresses</a:t>
            </a:r>
            <a:endParaRPr lang="en-US" sz="1200" dirty="0">
              <a:latin typeface="Calibri"/>
              <a:cs typeface="Calibri"/>
            </a:endParaRPr>
          </a:p>
          <a:p>
            <a:pPr>
              <a:lnSpc>
                <a:spcPct val="100000"/>
              </a:lnSpc>
              <a:spcBef>
                <a:spcPts val="40"/>
              </a:spcBef>
            </a:pPr>
            <a:endParaRPr lang="en-US" sz="1600" dirty="0">
              <a:latin typeface="Calibri"/>
              <a:cs typeface="Calibri"/>
            </a:endParaRPr>
          </a:p>
          <a:p>
            <a:pPr marL="11206">
              <a:lnSpc>
                <a:spcPct val="100000"/>
              </a:lnSpc>
            </a:pPr>
            <a:r>
              <a:rPr lang="en-US" sz="1200" b="1" dirty="0">
                <a:solidFill>
                  <a:srgbClr val="101010"/>
                </a:solidFill>
                <a:latin typeface="Calibri"/>
                <a:cs typeface="Calibri"/>
              </a:rPr>
              <a:t>Fixed</a:t>
            </a:r>
            <a:r>
              <a:rPr lang="en-US" sz="1200" b="1" spc="-44" dirty="0">
                <a:solidFill>
                  <a:srgbClr val="101010"/>
                </a:solidFill>
                <a:latin typeface="Calibri"/>
                <a:cs typeface="Calibri"/>
              </a:rPr>
              <a:t> </a:t>
            </a:r>
            <a:r>
              <a:rPr lang="en-US" sz="1200" b="1" dirty="0">
                <a:solidFill>
                  <a:srgbClr val="101010"/>
                </a:solidFill>
                <a:latin typeface="Calibri"/>
                <a:cs typeface="Calibri"/>
              </a:rPr>
              <a:t>Asset</a:t>
            </a:r>
            <a:r>
              <a:rPr lang="en-US" sz="1200" b="1" spc="-44" dirty="0">
                <a:solidFill>
                  <a:srgbClr val="101010"/>
                </a:solidFill>
                <a:latin typeface="Calibri"/>
                <a:cs typeface="Calibri"/>
              </a:rPr>
              <a:t> </a:t>
            </a:r>
            <a:r>
              <a:rPr lang="en-US" sz="1200" b="1" spc="-18" dirty="0">
                <a:solidFill>
                  <a:srgbClr val="101010"/>
                </a:solidFill>
                <a:latin typeface="Calibri"/>
                <a:cs typeface="Calibri"/>
              </a:rPr>
              <a:t>Flags</a:t>
            </a:r>
            <a:endParaRPr lang="en-US" sz="1200" dirty="0">
              <a:latin typeface="Calibri"/>
              <a:cs typeface="Calibri"/>
            </a:endParaRPr>
          </a:p>
          <a:p>
            <a:pPr marL="335634">
              <a:lnSpc>
                <a:spcPct val="100000"/>
              </a:lnSpc>
              <a:spcBef>
                <a:spcPts val="243"/>
              </a:spcBef>
            </a:pPr>
            <a:r>
              <a:rPr lang="en-US" sz="1200" dirty="0">
                <a:solidFill>
                  <a:srgbClr val="101010"/>
                </a:solidFill>
                <a:latin typeface="Calibri"/>
                <a:cs typeface="Calibri"/>
              </a:rPr>
              <a:t>Lack</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9" dirty="0">
                <a:solidFill>
                  <a:srgbClr val="101010"/>
                </a:solidFill>
                <a:latin typeface="Calibri"/>
                <a:cs typeface="Calibri"/>
              </a:rPr>
              <a:t>segregation</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dirty="0">
                <a:solidFill>
                  <a:srgbClr val="101010"/>
                </a:solidFill>
                <a:latin typeface="Calibri"/>
                <a:cs typeface="Calibri"/>
              </a:rPr>
              <a:t>key</a:t>
            </a:r>
            <a:r>
              <a:rPr lang="en-US" sz="1200" spc="-26" dirty="0">
                <a:solidFill>
                  <a:srgbClr val="101010"/>
                </a:solidFill>
                <a:latin typeface="Calibri"/>
                <a:cs typeface="Calibri"/>
              </a:rPr>
              <a:t> </a:t>
            </a:r>
            <a:r>
              <a:rPr lang="en-US" sz="1200" spc="-9" dirty="0">
                <a:solidFill>
                  <a:srgbClr val="101010"/>
                </a:solidFill>
                <a:latin typeface="Calibri"/>
                <a:cs typeface="Calibri"/>
              </a:rPr>
              <a:t>duties</a:t>
            </a:r>
            <a:endParaRPr lang="en-US" sz="1200" dirty="0">
              <a:latin typeface="Calibri"/>
              <a:cs typeface="Calibri"/>
            </a:endParaRPr>
          </a:p>
          <a:p>
            <a:pPr marL="335634" marR="428648">
              <a:lnSpc>
                <a:spcPct val="113199"/>
              </a:lnSpc>
            </a:pPr>
            <a:r>
              <a:rPr lang="en-US" sz="1200" dirty="0">
                <a:solidFill>
                  <a:srgbClr val="101010"/>
                </a:solidFill>
                <a:latin typeface="Calibri"/>
                <a:cs typeface="Calibri"/>
              </a:rPr>
              <a:t>Lack</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dirty="0">
                <a:solidFill>
                  <a:srgbClr val="101010"/>
                </a:solidFill>
                <a:latin typeface="Calibri"/>
                <a:cs typeface="Calibri"/>
              </a:rPr>
              <a:t>asset</a:t>
            </a:r>
            <a:r>
              <a:rPr lang="en-US" sz="1200" spc="-31" dirty="0">
                <a:solidFill>
                  <a:srgbClr val="101010"/>
                </a:solidFill>
                <a:latin typeface="Calibri"/>
                <a:cs typeface="Calibri"/>
              </a:rPr>
              <a:t> </a:t>
            </a:r>
            <a:r>
              <a:rPr lang="en-US" sz="1200" dirty="0">
                <a:solidFill>
                  <a:srgbClr val="101010"/>
                </a:solidFill>
                <a:latin typeface="Calibri"/>
                <a:cs typeface="Calibri"/>
              </a:rPr>
              <a:t>tags</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49" dirty="0">
                <a:solidFill>
                  <a:srgbClr val="101010"/>
                </a:solidFill>
                <a:latin typeface="Calibri"/>
                <a:cs typeface="Calibri"/>
              </a:rPr>
              <a:t> </a:t>
            </a:r>
            <a:r>
              <a:rPr lang="en-US" sz="1200" dirty="0">
                <a:solidFill>
                  <a:srgbClr val="101010"/>
                </a:solidFill>
                <a:latin typeface="Calibri"/>
                <a:cs typeface="Calibri"/>
              </a:rPr>
              <a:t>periodic</a:t>
            </a:r>
            <a:r>
              <a:rPr lang="en-US" sz="1200" spc="-35" dirty="0">
                <a:solidFill>
                  <a:srgbClr val="101010"/>
                </a:solidFill>
                <a:latin typeface="Calibri"/>
                <a:cs typeface="Calibri"/>
              </a:rPr>
              <a:t> </a:t>
            </a:r>
            <a:r>
              <a:rPr lang="en-US" sz="1200" spc="-9" dirty="0">
                <a:solidFill>
                  <a:srgbClr val="101010"/>
                </a:solidFill>
                <a:latin typeface="Calibri"/>
                <a:cs typeface="Calibri"/>
              </a:rPr>
              <a:t>physical</a:t>
            </a:r>
            <a:r>
              <a:rPr lang="en-US" sz="1200" spc="-44" dirty="0">
                <a:solidFill>
                  <a:srgbClr val="101010"/>
                </a:solidFill>
                <a:latin typeface="Calibri"/>
                <a:cs typeface="Calibri"/>
              </a:rPr>
              <a:t> </a:t>
            </a:r>
            <a:r>
              <a:rPr lang="en-US" sz="1200" spc="-9" dirty="0">
                <a:solidFill>
                  <a:srgbClr val="101010"/>
                </a:solidFill>
                <a:latin typeface="Calibri"/>
                <a:cs typeface="Calibri"/>
              </a:rPr>
              <a:t>inventories </a:t>
            </a:r>
            <a:r>
              <a:rPr lang="en-US" sz="1200" dirty="0">
                <a:solidFill>
                  <a:srgbClr val="101010"/>
                </a:solidFill>
                <a:latin typeface="Calibri"/>
                <a:cs typeface="Calibri"/>
              </a:rPr>
              <a:t>Lack</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spc="-9" dirty="0">
                <a:solidFill>
                  <a:srgbClr val="101010"/>
                </a:solidFill>
                <a:latin typeface="Calibri"/>
                <a:cs typeface="Calibri"/>
              </a:rPr>
              <a:t>physical</a:t>
            </a:r>
            <a:r>
              <a:rPr lang="en-US" sz="1200" spc="-44" dirty="0">
                <a:solidFill>
                  <a:srgbClr val="101010"/>
                </a:solidFill>
                <a:latin typeface="Calibri"/>
                <a:cs typeface="Calibri"/>
              </a:rPr>
              <a:t> </a:t>
            </a:r>
            <a:r>
              <a:rPr lang="en-US" sz="1200" dirty="0">
                <a:solidFill>
                  <a:srgbClr val="101010"/>
                </a:solidFill>
                <a:latin typeface="Calibri"/>
                <a:cs typeface="Calibri"/>
              </a:rPr>
              <a:t>security</a:t>
            </a:r>
            <a:r>
              <a:rPr lang="en-US" sz="1200" spc="-31" dirty="0">
                <a:solidFill>
                  <a:srgbClr val="101010"/>
                </a:solidFill>
                <a:latin typeface="Calibri"/>
                <a:cs typeface="Calibri"/>
              </a:rPr>
              <a:t> </a:t>
            </a:r>
            <a:r>
              <a:rPr lang="en-US" sz="1200" dirty="0">
                <a:solidFill>
                  <a:srgbClr val="101010"/>
                </a:solidFill>
                <a:latin typeface="Calibri"/>
                <a:cs typeface="Calibri"/>
              </a:rPr>
              <a:t>over</a:t>
            </a:r>
            <a:r>
              <a:rPr lang="en-US" sz="1200" spc="-40" dirty="0">
                <a:solidFill>
                  <a:srgbClr val="101010"/>
                </a:solidFill>
                <a:latin typeface="Calibri"/>
                <a:cs typeface="Calibri"/>
              </a:rPr>
              <a:t> </a:t>
            </a:r>
            <a:r>
              <a:rPr lang="en-US" sz="1200" spc="-9" dirty="0">
                <a:solidFill>
                  <a:srgbClr val="101010"/>
                </a:solidFill>
                <a:latin typeface="Calibri"/>
                <a:cs typeface="Calibri"/>
              </a:rPr>
              <a:t>assets.</a:t>
            </a:r>
            <a:endParaRPr lang="en-US" sz="12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21</a:t>
            </a:fld>
            <a:endParaRPr lang="en-US"/>
          </a:p>
        </p:txBody>
      </p:sp>
    </p:spTree>
    <p:extLst>
      <p:ext uri="{BB962C8B-B14F-4D97-AF65-F5344CB8AC3E}">
        <p14:creationId xmlns:p14="http://schemas.microsoft.com/office/powerpoint/2010/main" val="4223935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4D8774B-D615-C2AC-EBAE-A796FE44CB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21C86164-E8AB-4B93-9AED-94DC54962EC0}" type="slidenum">
              <a:rPr lang="en-US" altLang="en-US" sz="1200" smtClean="0"/>
              <a:pPr/>
              <a:t>22</a:t>
            </a:fld>
            <a:endParaRPr lang="en-US" altLang="en-US" sz="1200"/>
          </a:p>
        </p:txBody>
      </p:sp>
      <p:sp>
        <p:nvSpPr>
          <p:cNvPr id="48131" name="Rectangle 2">
            <a:extLst>
              <a:ext uri="{FF2B5EF4-FFF2-40B4-BE49-F238E27FC236}">
                <a16:creationId xmlns:a16="http://schemas.microsoft.com/office/drawing/2014/main" id="{66BB905B-5A34-017D-B682-85314FA7FE0F}"/>
              </a:ext>
            </a:extLst>
          </p:cNvPr>
          <p:cNvSpPr>
            <a:spLocks noGrp="1" noRot="1" noChangeAspect="1" noChangeArrowheads="1" noTextEdit="1"/>
          </p:cNvSpPr>
          <p:nvPr>
            <p:ph type="sldImg"/>
          </p:nvPr>
        </p:nvSpPr>
        <p:spPr>
          <a:xfrm>
            <a:off x="407988" y="696913"/>
            <a:ext cx="6194425" cy="3486150"/>
          </a:xfrm>
          <a:ln/>
        </p:spPr>
      </p:sp>
      <p:sp>
        <p:nvSpPr>
          <p:cNvPr id="48132" name="Rectangle 3">
            <a:extLst>
              <a:ext uri="{FF2B5EF4-FFF2-40B4-BE49-F238E27FC236}">
                <a16:creationId xmlns:a16="http://schemas.microsoft.com/office/drawing/2014/main" id="{D97717F8-9BDC-53BD-BC72-EE1F591263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3 Kinds of risk  ---Assess in order to identify where you need to pay attention</a:t>
            </a:r>
          </a:p>
          <a:p>
            <a:endParaRPr lang="en-US" altLang="en-US" dirty="0"/>
          </a:p>
          <a:p>
            <a:r>
              <a:rPr lang="en-US" altLang="en-US" dirty="0"/>
              <a:t>Can not anticipate every potential risk, but can anticipate some.  Involve manager and supervisors at all levels</a:t>
            </a:r>
          </a:p>
          <a:p>
            <a:endParaRPr lang="en-US" altLang="en-US" dirty="0"/>
          </a:p>
          <a:p>
            <a:pPr marL="578254" marR="4483" indent="-403993">
              <a:lnSpc>
                <a:spcPct val="100000"/>
              </a:lnSpc>
              <a:spcBef>
                <a:spcPts val="401"/>
              </a:spcBef>
              <a:buAutoNum type="arabicPeriod" startAt="6"/>
              <a:tabLst>
                <a:tab pos="578254" algn="l"/>
                <a:tab pos="578815" algn="l"/>
              </a:tabLst>
            </a:pPr>
            <a:r>
              <a:rPr lang="en-US" sz="1677" spc="-9" dirty="0">
                <a:solidFill>
                  <a:srgbClr val="101010"/>
                </a:solidFill>
                <a:latin typeface="Calibri"/>
                <a:cs typeface="Calibri"/>
              </a:rPr>
              <a:t>Organization</a:t>
            </a:r>
            <a:r>
              <a:rPr lang="en-US" sz="1677" spc="-18" dirty="0">
                <a:solidFill>
                  <a:srgbClr val="101010"/>
                </a:solidFill>
                <a:latin typeface="Calibri"/>
                <a:cs typeface="Calibri"/>
              </a:rPr>
              <a:t> </a:t>
            </a:r>
            <a:r>
              <a:rPr lang="en-US" sz="1677" dirty="0">
                <a:solidFill>
                  <a:srgbClr val="101010"/>
                </a:solidFill>
                <a:latin typeface="Calibri"/>
                <a:cs typeface="Calibri"/>
              </a:rPr>
              <a:t>identifies</a:t>
            </a:r>
            <a:r>
              <a:rPr lang="en-US" sz="1677" spc="-31" dirty="0">
                <a:solidFill>
                  <a:srgbClr val="101010"/>
                </a:solidFill>
                <a:latin typeface="Calibri"/>
                <a:cs typeface="Calibri"/>
              </a:rPr>
              <a:t> </a:t>
            </a:r>
            <a:r>
              <a:rPr lang="en-US" sz="1677" dirty="0">
                <a:solidFill>
                  <a:srgbClr val="101010"/>
                </a:solidFill>
                <a:latin typeface="Calibri"/>
                <a:cs typeface="Calibri"/>
              </a:rPr>
              <a:t>objectives</a:t>
            </a:r>
            <a:r>
              <a:rPr lang="en-US" sz="1677" spc="-26" dirty="0">
                <a:solidFill>
                  <a:srgbClr val="101010"/>
                </a:solidFill>
                <a:latin typeface="Calibri"/>
                <a:cs typeface="Calibri"/>
              </a:rPr>
              <a:t> </a:t>
            </a:r>
            <a:r>
              <a:rPr lang="en-US" sz="1677" dirty="0">
                <a:solidFill>
                  <a:srgbClr val="101010"/>
                </a:solidFill>
                <a:latin typeface="Calibri"/>
                <a:cs typeface="Calibri"/>
              </a:rPr>
              <a:t>with</a:t>
            </a:r>
            <a:r>
              <a:rPr lang="en-US" sz="1677" spc="-13" dirty="0">
                <a:solidFill>
                  <a:srgbClr val="101010"/>
                </a:solidFill>
                <a:latin typeface="Calibri"/>
                <a:cs typeface="Calibri"/>
              </a:rPr>
              <a:t> </a:t>
            </a:r>
            <a:r>
              <a:rPr lang="en-US" sz="1677" dirty="0">
                <a:solidFill>
                  <a:srgbClr val="101010"/>
                </a:solidFill>
                <a:latin typeface="Calibri"/>
                <a:cs typeface="Calibri"/>
              </a:rPr>
              <a:t>sufficient</a:t>
            </a:r>
            <a:r>
              <a:rPr lang="en-US" sz="1677" spc="-31" dirty="0">
                <a:solidFill>
                  <a:srgbClr val="101010"/>
                </a:solidFill>
                <a:latin typeface="Calibri"/>
                <a:cs typeface="Calibri"/>
              </a:rPr>
              <a:t> </a:t>
            </a:r>
            <a:r>
              <a:rPr lang="en-US" sz="1677" dirty="0">
                <a:solidFill>
                  <a:srgbClr val="101010"/>
                </a:solidFill>
                <a:latin typeface="Calibri"/>
                <a:cs typeface="Calibri"/>
              </a:rPr>
              <a:t>clarity</a:t>
            </a:r>
            <a:r>
              <a:rPr lang="en-US" sz="1677" spc="-22" dirty="0">
                <a:solidFill>
                  <a:srgbClr val="101010"/>
                </a:solidFill>
                <a:latin typeface="Calibri"/>
                <a:cs typeface="Calibri"/>
              </a:rPr>
              <a:t> </a:t>
            </a:r>
            <a:r>
              <a:rPr lang="en-US" sz="1677" dirty="0">
                <a:solidFill>
                  <a:srgbClr val="101010"/>
                </a:solidFill>
                <a:latin typeface="Calibri"/>
                <a:cs typeface="Calibri"/>
              </a:rPr>
              <a:t>to</a:t>
            </a:r>
            <a:r>
              <a:rPr lang="en-US" sz="1677" spc="-18" dirty="0">
                <a:solidFill>
                  <a:srgbClr val="101010"/>
                </a:solidFill>
                <a:latin typeface="Calibri"/>
                <a:cs typeface="Calibri"/>
              </a:rPr>
              <a:t> </a:t>
            </a:r>
            <a:r>
              <a:rPr lang="en-US" sz="1677" dirty="0">
                <a:solidFill>
                  <a:srgbClr val="101010"/>
                </a:solidFill>
                <a:latin typeface="Calibri"/>
                <a:cs typeface="Calibri"/>
              </a:rPr>
              <a:t>enable</a:t>
            </a:r>
            <a:r>
              <a:rPr lang="en-US" sz="1677" spc="-26" dirty="0">
                <a:solidFill>
                  <a:srgbClr val="101010"/>
                </a:solidFill>
                <a:latin typeface="Calibri"/>
                <a:cs typeface="Calibri"/>
              </a:rPr>
              <a:t> </a:t>
            </a:r>
            <a:r>
              <a:rPr lang="en-US" sz="1677" spc="-9" dirty="0">
                <a:solidFill>
                  <a:srgbClr val="101010"/>
                </a:solidFill>
                <a:latin typeface="Calibri"/>
                <a:cs typeface="Calibri"/>
              </a:rPr>
              <a:t>identification </a:t>
            </a:r>
            <a:r>
              <a:rPr lang="en-US" sz="1677" dirty="0">
                <a:solidFill>
                  <a:srgbClr val="101010"/>
                </a:solidFill>
                <a:latin typeface="Calibri"/>
                <a:cs typeface="Calibri"/>
              </a:rPr>
              <a:t>and</a:t>
            </a:r>
            <a:r>
              <a:rPr lang="en-US" sz="1677" spc="-35" dirty="0">
                <a:solidFill>
                  <a:srgbClr val="101010"/>
                </a:solidFill>
                <a:latin typeface="Calibri"/>
                <a:cs typeface="Calibri"/>
              </a:rPr>
              <a:t> </a:t>
            </a:r>
            <a:r>
              <a:rPr lang="en-US" sz="1677" dirty="0">
                <a:solidFill>
                  <a:srgbClr val="101010"/>
                </a:solidFill>
                <a:latin typeface="Calibri"/>
                <a:cs typeface="Calibri"/>
              </a:rPr>
              <a:t>assessment</a:t>
            </a:r>
            <a:r>
              <a:rPr lang="en-US" sz="1677" spc="-40" dirty="0">
                <a:solidFill>
                  <a:srgbClr val="101010"/>
                </a:solidFill>
                <a:latin typeface="Calibri"/>
                <a:cs typeface="Calibri"/>
              </a:rPr>
              <a:t> </a:t>
            </a:r>
            <a:r>
              <a:rPr lang="en-US" sz="1677" dirty="0">
                <a:solidFill>
                  <a:srgbClr val="101010"/>
                </a:solidFill>
                <a:latin typeface="Calibri"/>
                <a:cs typeface="Calibri"/>
              </a:rPr>
              <a:t>of</a:t>
            </a:r>
            <a:r>
              <a:rPr lang="en-US" sz="1677" spc="-35" dirty="0">
                <a:solidFill>
                  <a:srgbClr val="101010"/>
                </a:solidFill>
                <a:latin typeface="Calibri"/>
                <a:cs typeface="Calibri"/>
              </a:rPr>
              <a:t> </a:t>
            </a:r>
            <a:r>
              <a:rPr lang="en-US" sz="1677" dirty="0">
                <a:solidFill>
                  <a:srgbClr val="101010"/>
                </a:solidFill>
                <a:latin typeface="Calibri"/>
                <a:cs typeface="Calibri"/>
              </a:rPr>
              <a:t>risks</a:t>
            </a:r>
            <a:r>
              <a:rPr lang="en-US" sz="1677" spc="-44" dirty="0">
                <a:solidFill>
                  <a:srgbClr val="101010"/>
                </a:solidFill>
                <a:latin typeface="Calibri"/>
                <a:cs typeface="Calibri"/>
              </a:rPr>
              <a:t> </a:t>
            </a:r>
            <a:r>
              <a:rPr lang="en-US" sz="1677" dirty="0">
                <a:solidFill>
                  <a:srgbClr val="101010"/>
                </a:solidFill>
                <a:latin typeface="Calibri"/>
                <a:cs typeface="Calibri"/>
              </a:rPr>
              <a:t>relating</a:t>
            </a:r>
            <a:r>
              <a:rPr lang="en-US" sz="1677" spc="-26" dirty="0">
                <a:solidFill>
                  <a:srgbClr val="101010"/>
                </a:solidFill>
                <a:latin typeface="Calibri"/>
                <a:cs typeface="Calibri"/>
              </a:rPr>
              <a:t> </a:t>
            </a:r>
            <a:r>
              <a:rPr lang="en-US" sz="1677" dirty="0">
                <a:solidFill>
                  <a:srgbClr val="101010"/>
                </a:solidFill>
                <a:latin typeface="Calibri"/>
                <a:cs typeface="Calibri"/>
              </a:rPr>
              <a:t>to</a:t>
            </a:r>
            <a:r>
              <a:rPr lang="en-US" sz="1677" spc="-26" dirty="0">
                <a:solidFill>
                  <a:srgbClr val="101010"/>
                </a:solidFill>
                <a:latin typeface="Calibri"/>
                <a:cs typeface="Calibri"/>
              </a:rPr>
              <a:t> </a:t>
            </a:r>
            <a:r>
              <a:rPr lang="en-US" sz="1677" spc="-9" dirty="0">
                <a:solidFill>
                  <a:srgbClr val="101010"/>
                </a:solidFill>
                <a:latin typeface="Calibri"/>
                <a:cs typeface="Calibri"/>
              </a:rPr>
              <a:t>objectives</a:t>
            </a:r>
            <a:endParaRPr lang="en-US" sz="1677" dirty="0">
              <a:latin typeface="Calibri"/>
              <a:cs typeface="Calibri"/>
            </a:endParaRPr>
          </a:p>
          <a:p>
            <a:pPr marL="953671" lvl="1" indent="-403993">
              <a:lnSpc>
                <a:spcPct val="100000"/>
              </a:lnSpc>
              <a:spcBef>
                <a:spcPts val="344"/>
              </a:spcBef>
              <a:buAutoNum type="arabicPeriod"/>
              <a:tabLst>
                <a:tab pos="953111" algn="l"/>
                <a:tab pos="954232" algn="l"/>
              </a:tabLst>
            </a:pPr>
            <a:r>
              <a:rPr lang="en-US" sz="1324" spc="-9" dirty="0">
                <a:solidFill>
                  <a:srgbClr val="101010"/>
                </a:solidFill>
                <a:latin typeface="Calibri"/>
                <a:cs typeface="Calibri"/>
              </a:rPr>
              <a:t>Operations</a:t>
            </a:r>
            <a:r>
              <a:rPr lang="en-US" sz="1324" spc="13"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Management</a:t>
            </a:r>
            <a:r>
              <a:rPr lang="en-US" sz="1324" spc="-40" dirty="0">
                <a:solidFill>
                  <a:srgbClr val="101010"/>
                </a:solidFill>
                <a:latin typeface="Calibri"/>
                <a:cs typeface="Calibri"/>
              </a:rPr>
              <a:t> </a:t>
            </a:r>
            <a:r>
              <a:rPr lang="en-US" sz="1324" spc="-9" dirty="0">
                <a:solidFill>
                  <a:srgbClr val="101010"/>
                </a:solidFill>
                <a:latin typeface="Calibri"/>
                <a:cs typeface="Calibri"/>
              </a:rPr>
              <a:t>choices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Risk</a:t>
            </a:r>
            <a:r>
              <a:rPr lang="en-US" sz="1324" spc="4" dirty="0">
                <a:solidFill>
                  <a:srgbClr val="101010"/>
                </a:solidFill>
                <a:latin typeface="Calibri"/>
                <a:cs typeface="Calibri"/>
              </a:rPr>
              <a:t> </a:t>
            </a:r>
            <a:r>
              <a:rPr lang="en-US" sz="1324" spc="-9" dirty="0">
                <a:solidFill>
                  <a:srgbClr val="101010"/>
                </a:solidFill>
                <a:latin typeface="Calibri"/>
                <a:cs typeface="Calibri"/>
              </a:rPr>
              <a:t>tolerance</a:t>
            </a:r>
            <a:endParaRPr lang="en-US" sz="1324" dirty="0">
              <a:latin typeface="Calibri"/>
              <a:cs typeface="Calibri"/>
            </a:endParaRPr>
          </a:p>
          <a:p>
            <a:pPr marL="1750451" lvl="2" indent="-403993">
              <a:lnSpc>
                <a:spcPct val="100000"/>
              </a:lnSpc>
              <a:spcBef>
                <a:spcPts val="317"/>
              </a:spcBef>
              <a:buAutoNum type="arabicPeriod"/>
              <a:tabLst>
                <a:tab pos="1749892" algn="l"/>
                <a:tab pos="1751013" algn="l"/>
              </a:tabLst>
            </a:pPr>
            <a:r>
              <a:rPr lang="en-US" sz="1324" spc="-9" dirty="0">
                <a:solidFill>
                  <a:srgbClr val="101010"/>
                </a:solidFill>
                <a:latin typeface="Calibri"/>
                <a:cs typeface="Calibri"/>
              </a:rPr>
              <a:t>Operations</a:t>
            </a:r>
            <a:r>
              <a:rPr lang="en-US" sz="1324" spc="-31"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Financial</a:t>
            </a:r>
            <a:r>
              <a:rPr lang="en-US" sz="1324" spc="-13" dirty="0">
                <a:solidFill>
                  <a:srgbClr val="101010"/>
                </a:solidFill>
                <a:latin typeface="Calibri"/>
                <a:cs typeface="Calibri"/>
              </a:rPr>
              <a:t> </a:t>
            </a:r>
            <a:r>
              <a:rPr lang="en-US" sz="1324" dirty="0">
                <a:solidFill>
                  <a:srgbClr val="101010"/>
                </a:solidFill>
                <a:latin typeface="Calibri"/>
                <a:cs typeface="Calibri"/>
              </a:rPr>
              <a:t>performance</a:t>
            </a:r>
            <a:r>
              <a:rPr lang="en-US" sz="1324" spc="-13" dirty="0">
                <a:solidFill>
                  <a:srgbClr val="101010"/>
                </a:solidFill>
                <a:latin typeface="Calibri"/>
                <a:cs typeface="Calibri"/>
              </a:rPr>
              <a:t> </a:t>
            </a:r>
            <a:r>
              <a:rPr lang="en-US" sz="1324" spc="-9" dirty="0">
                <a:solidFill>
                  <a:srgbClr val="101010"/>
                </a:solidFill>
                <a:latin typeface="Calibri"/>
                <a:cs typeface="Calibri"/>
              </a:rPr>
              <a:t>goals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Basis</a:t>
            </a:r>
            <a:r>
              <a:rPr lang="en-US" sz="1324" spc="-35" dirty="0">
                <a:solidFill>
                  <a:srgbClr val="101010"/>
                </a:solidFill>
                <a:latin typeface="Calibri"/>
                <a:cs typeface="Calibri"/>
              </a:rPr>
              <a:t> </a:t>
            </a:r>
            <a:r>
              <a:rPr lang="en-US" sz="1324" dirty="0">
                <a:solidFill>
                  <a:srgbClr val="101010"/>
                </a:solidFill>
                <a:latin typeface="Calibri"/>
                <a:cs typeface="Calibri"/>
              </a:rPr>
              <a:t>for</a:t>
            </a:r>
            <a:r>
              <a:rPr lang="en-US" sz="1324" spc="-31" dirty="0">
                <a:solidFill>
                  <a:srgbClr val="101010"/>
                </a:solidFill>
                <a:latin typeface="Calibri"/>
                <a:cs typeface="Calibri"/>
              </a:rPr>
              <a:t> </a:t>
            </a:r>
            <a:r>
              <a:rPr lang="en-US" sz="1324" dirty="0">
                <a:solidFill>
                  <a:srgbClr val="101010"/>
                </a:solidFill>
                <a:latin typeface="Calibri"/>
                <a:cs typeface="Calibri"/>
              </a:rPr>
              <a:t>committing</a:t>
            </a:r>
            <a:r>
              <a:rPr lang="en-US" sz="1324" spc="-22" dirty="0">
                <a:solidFill>
                  <a:srgbClr val="101010"/>
                </a:solidFill>
                <a:latin typeface="Calibri"/>
                <a:cs typeface="Calibri"/>
              </a:rPr>
              <a:t> </a:t>
            </a:r>
            <a:r>
              <a:rPr lang="en-US" sz="1324" spc="-9" dirty="0">
                <a:solidFill>
                  <a:srgbClr val="101010"/>
                </a:solidFill>
                <a:latin typeface="Calibri"/>
                <a:cs typeface="Calibri"/>
              </a:rPr>
              <a:t>resources</a:t>
            </a:r>
            <a:endParaRPr lang="en-US" sz="1324" dirty="0">
              <a:latin typeface="Calibri"/>
              <a:cs typeface="Calibri"/>
            </a:endParaRPr>
          </a:p>
          <a:p>
            <a:pPr marL="953671" lvl="1" indent="-403993">
              <a:lnSpc>
                <a:spcPct val="100000"/>
              </a:lnSpc>
              <a:spcBef>
                <a:spcPts val="317"/>
              </a:spcBef>
              <a:buAutoNum type="arabicPeriod"/>
              <a:tabLst>
                <a:tab pos="953671" algn="l"/>
                <a:tab pos="954232" algn="l"/>
              </a:tabLst>
            </a:pPr>
            <a:r>
              <a:rPr lang="en-US" sz="1324" dirty="0">
                <a:solidFill>
                  <a:srgbClr val="101010"/>
                </a:solidFill>
                <a:latin typeface="Calibri"/>
                <a:cs typeface="Calibri"/>
              </a:rPr>
              <a:t>External</a:t>
            </a:r>
            <a:r>
              <a:rPr lang="en-US" sz="1324" spc="-26" dirty="0">
                <a:solidFill>
                  <a:srgbClr val="101010"/>
                </a:solidFill>
                <a:latin typeface="Calibri"/>
                <a:cs typeface="Calibri"/>
              </a:rPr>
              <a:t> </a:t>
            </a:r>
            <a:r>
              <a:rPr lang="en-US" sz="1324" dirty="0">
                <a:solidFill>
                  <a:srgbClr val="101010"/>
                </a:solidFill>
                <a:latin typeface="Calibri"/>
                <a:cs typeface="Calibri"/>
              </a:rPr>
              <a:t>financial</a:t>
            </a:r>
            <a:r>
              <a:rPr lang="en-US" sz="1324" spc="-18"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Non‐financial</a:t>
            </a:r>
            <a:r>
              <a:rPr lang="en-US" sz="1324" spc="-26" dirty="0">
                <a:solidFill>
                  <a:srgbClr val="101010"/>
                </a:solidFill>
                <a:latin typeface="Calibri"/>
                <a:cs typeface="Calibri"/>
              </a:rPr>
              <a:t> </a:t>
            </a:r>
            <a:r>
              <a:rPr lang="en-US" sz="1324" dirty="0">
                <a:solidFill>
                  <a:srgbClr val="101010"/>
                </a:solidFill>
                <a:latin typeface="Calibri"/>
                <a:cs typeface="Calibri"/>
              </a:rPr>
              <a:t>reporting</a:t>
            </a:r>
            <a:r>
              <a:rPr lang="en-US" sz="1324" spc="-22"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2" indent="-403993">
              <a:lnSpc>
                <a:spcPct val="100000"/>
              </a:lnSpc>
              <a:spcBef>
                <a:spcPts val="317"/>
              </a:spcBef>
              <a:buAutoNum type="arabicPeriod"/>
              <a:tabLst>
                <a:tab pos="1749892" algn="l"/>
                <a:tab pos="1751013" algn="l"/>
              </a:tabLst>
            </a:pPr>
            <a:r>
              <a:rPr lang="en-US" sz="1324" dirty="0">
                <a:solidFill>
                  <a:srgbClr val="101010"/>
                </a:solidFill>
                <a:latin typeface="Calibri"/>
                <a:cs typeface="Calibri"/>
              </a:rPr>
              <a:t>Complies</a:t>
            </a:r>
            <a:r>
              <a:rPr lang="en-US" sz="1324" spc="-26" dirty="0">
                <a:solidFill>
                  <a:srgbClr val="101010"/>
                </a:solidFill>
                <a:latin typeface="Calibri"/>
                <a:cs typeface="Calibri"/>
              </a:rPr>
              <a:t> </a:t>
            </a:r>
            <a:r>
              <a:rPr lang="en-US" sz="1324" dirty="0">
                <a:solidFill>
                  <a:srgbClr val="101010"/>
                </a:solidFill>
                <a:latin typeface="Calibri"/>
                <a:cs typeface="Calibri"/>
              </a:rPr>
              <a:t>with</a:t>
            </a:r>
            <a:r>
              <a:rPr lang="en-US" sz="1324" spc="-40" dirty="0">
                <a:solidFill>
                  <a:srgbClr val="101010"/>
                </a:solidFill>
                <a:latin typeface="Calibri"/>
                <a:cs typeface="Calibri"/>
              </a:rPr>
              <a:t> </a:t>
            </a:r>
            <a:r>
              <a:rPr lang="en-US" sz="1324" dirty="0">
                <a:solidFill>
                  <a:srgbClr val="101010"/>
                </a:solidFill>
                <a:latin typeface="Calibri"/>
                <a:cs typeface="Calibri"/>
              </a:rPr>
              <a:t>applicable</a:t>
            </a:r>
            <a:r>
              <a:rPr lang="en-US" sz="1324" spc="-13" dirty="0">
                <a:solidFill>
                  <a:srgbClr val="101010"/>
                </a:solidFill>
                <a:latin typeface="Calibri"/>
                <a:cs typeface="Calibri"/>
              </a:rPr>
              <a:t> </a:t>
            </a:r>
            <a:r>
              <a:rPr lang="en-US" sz="1324" dirty="0">
                <a:solidFill>
                  <a:srgbClr val="101010"/>
                </a:solidFill>
                <a:latin typeface="Calibri"/>
                <a:cs typeface="Calibri"/>
              </a:rPr>
              <a:t>accounting</a:t>
            </a:r>
            <a:r>
              <a:rPr lang="en-US" sz="1324" spc="-40" dirty="0">
                <a:solidFill>
                  <a:srgbClr val="101010"/>
                </a:solidFill>
                <a:latin typeface="Calibri"/>
                <a:cs typeface="Calibri"/>
              </a:rPr>
              <a:t> </a:t>
            </a:r>
            <a:r>
              <a:rPr lang="en-US" sz="1324" spc="-9" dirty="0">
                <a:solidFill>
                  <a:srgbClr val="101010"/>
                </a:solidFill>
                <a:latin typeface="Calibri"/>
                <a:cs typeface="Calibri"/>
              </a:rPr>
              <a:t>standards</a:t>
            </a:r>
            <a:endParaRPr lang="en-US" sz="1324" dirty="0">
              <a:latin typeface="Calibri"/>
              <a:cs typeface="Calibri"/>
            </a:endParaRPr>
          </a:p>
          <a:p>
            <a:pPr marL="1749892" lvl="2" indent="-403433">
              <a:lnSpc>
                <a:spcPct val="100000"/>
              </a:lnSpc>
              <a:spcBef>
                <a:spcPts val="317"/>
              </a:spcBef>
              <a:buAutoNum type="arabicPeriod"/>
              <a:tabLst>
                <a:tab pos="1749892" algn="l"/>
                <a:tab pos="1750451" algn="l"/>
              </a:tabLst>
            </a:pPr>
            <a:r>
              <a:rPr lang="en-US" sz="1324" dirty="0">
                <a:solidFill>
                  <a:srgbClr val="101010"/>
                </a:solidFill>
                <a:latin typeface="Calibri"/>
                <a:cs typeface="Calibri"/>
              </a:rPr>
              <a:t>Reliable,</a:t>
            </a:r>
            <a:r>
              <a:rPr lang="en-US" sz="1324" spc="-13" dirty="0">
                <a:solidFill>
                  <a:srgbClr val="101010"/>
                </a:solidFill>
                <a:latin typeface="Calibri"/>
                <a:cs typeface="Calibri"/>
              </a:rPr>
              <a:t> </a:t>
            </a:r>
            <a:r>
              <a:rPr lang="en-US" sz="1324" dirty="0">
                <a:solidFill>
                  <a:srgbClr val="101010"/>
                </a:solidFill>
                <a:latin typeface="Calibri"/>
                <a:cs typeface="Calibri"/>
              </a:rPr>
              <a:t>timeliness</a:t>
            </a:r>
            <a:r>
              <a:rPr lang="en-US" sz="1324" spc="-13" dirty="0">
                <a:solidFill>
                  <a:srgbClr val="101010"/>
                </a:solidFill>
                <a:latin typeface="Calibri"/>
                <a:cs typeface="Calibri"/>
              </a:rPr>
              <a:t> </a:t>
            </a:r>
            <a:r>
              <a:rPr lang="en-US" sz="1324" dirty="0">
                <a:solidFill>
                  <a:srgbClr val="101010"/>
                </a:solidFill>
                <a:latin typeface="Calibri"/>
                <a:cs typeface="Calibri"/>
              </a:rPr>
              <a:t>and</a:t>
            </a:r>
            <a:r>
              <a:rPr lang="en-US" sz="1324" spc="-40" dirty="0">
                <a:solidFill>
                  <a:srgbClr val="101010"/>
                </a:solidFill>
                <a:latin typeface="Calibri"/>
                <a:cs typeface="Calibri"/>
              </a:rPr>
              <a:t> </a:t>
            </a:r>
            <a:r>
              <a:rPr lang="en-US" sz="1324" spc="-9" dirty="0">
                <a:solidFill>
                  <a:srgbClr val="101010"/>
                </a:solidFill>
                <a:latin typeface="Calibri"/>
                <a:cs typeface="Calibri"/>
              </a:rPr>
              <a:t>transparency</a:t>
            </a:r>
            <a:endParaRPr lang="en-US" sz="1324" dirty="0">
              <a:latin typeface="Calibri"/>
              <a:cs typeface="Calibri"/>
            </a:endParaRPr>
          </a:p>
          <a:p>
            <a:pPr marL="953671" lvl="2" indent="-403993">
              <a:lnSpc>
                <a:spcPct val="100000"/>
              </a:lnSpc>
              <a:spcBef>
                <a:spcPts val="317"/>
              </a:spcBef>
              <a:buAutoNum type="arabicPeriod"/>
              <a:tabLst>
                <a:tab pos="953671" algn="l"/>
                <a:tab pos="954232" algn="l"/>
              </a:tabLst>
            </a:pPr>
            <a:r>
              <a:rPr lang="en-US" sz="1324" dirty="0">
                <a:solidFill>
                  <a:srgbClr val="101010"/>
                </a:solidFill>
                <a:latin typeface="Calibri"/>
                <a:cs typeface="Calibri"/>
              </a:rPr>
              <a:t>Internal</a:t>
            </a:r>
            <a:r>
              <a:rPr lang="en-US" sz="1324" spc="-44" dirty="0">
                <a:solidFill>
                  <a:srgbClr val="101010"/>
                </a:solidFill>
                <a:latin typeface="Calibri"/>
                <a:cs typeface="Calibri"/>
              </a:rPr>
              <a:t> </a:t>
            </a:r>
            <a:r>
              <a:rPr lang="en-US" sz="1324" dirty="0">
                <a:solidFill>
                  <a:srgbClr val="101010"/>
                </a:solidFill>
                <a:latin typeface="Calibri"/>
                <a:cs typeface="Calibri"/>
              </a:rPr>
              <a:t>reporting</a:t>
            </a:r>
            <a:r>
              <a:rPr lang="en-US" sz="1324" spc="-31"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marR="611874" lvl="3"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Designed</a:t>
            </a:r>
            <a:r>
              <a:rPr lang="en-US" sz="1324" spc="-31" dirty="0">
                <a:solidFill>
                  <a:srgbClr val="101010"/>
                </a:solidFill>
                <a:latin typeface="Calibri"/>
                <a:cs typeface="Calibri"/>
              </a:rPr>
              <a:t> </a:t>
            </a:r>
            <a:r>
              <a:rPr lang="en-US" sz="1324" dirty="0">
                <a:solidFill>
                  <a:srgbClr val="101010"/>
                </a:solidFill>
                <a:latin typeface="Calibri"/>
                <a:cs typeface="Calibri"/>
              </a:rPr>
              <a:t>to</a:t>
            </a:r>
            <a:r>
              <a:rPr lang="en-US" sz="1324" spc="-44" dirty="0">
                <a:solidFill>
                  <a:srgbClr val="101010"/>
                </a:solidFill>
                <a:latin typeface="Calibri"/>
                <a:cs typeface="Calibri"/>
              </a:rPr>
              <a:t> </a:t>
            </a:r>
            <a:r>
              <a:rPr lang="en-US" sz="1324" dirty="0">
                <a:solidFill>
                  <a:srgbClr val="101010"/>
                </a:solidFill>
                <a:latin typeface="Calibri"/>
                <a:cs typeface="Calibri"/>
              </a:rPr>
              <a:t>provide</a:t>
            </a:r>
            <a:r>
              <a:rPr lang="en-US" sz="1324" spc="-18" dirty="0">
                <a:solidFill>
                  <a:srgbClr val="101010"/>
                </a:solidFill>
                <a:latin typeface="Calibri"/>
                <a:cs typeface="Calibri"/>
              </a:rPr>
              <a:t> </a:t>
            </a:r>
            <a:r>
              <a:rPr lang="en-US" sz="1324" dirty="0">
                <a:solidFill>
                  <a:srgbClr val="101010"/>
                </a:solidFill>
                <a:latin typeface="Calibri"/>
                <a:cs typeface="Calibri"/>
              </a:rPr>
              <a:t>management</a:t>
            </a:r>
            <a:r>
              <a:rPr lang="en-US" sz="1324" spc="-44" dirty="0">
                <a:solidFill>
                  <a:srgbClr val="101010"/>
                </a:solidFill>
                <a:latin typeface="Calibri"/>
                <a:cs typeface="Calibri"/>
              </a:rPr>
              <a:t> </a:t>
            </a:r>
            <a:r>
              <a:rPr lang="en-US" sz="1324" dirty="0">
                <a:solidFill>
                  <a:srgbClr val="101010"/>
                </a:solidFill>
                <a:latin typeface="Calibri"/>
                <a:cs typeface="Calibri"/>
              </a:rPr>
              <a:t>the</a:t>
            </a:r>
            <a:r>
              <a:rPr lang="en-US" sz="1324" spc="-31" dirty="0">
                <a:solidFill>
                  <a:srgbClr val="101010"/>
                </a:solidFill>
                <a:latin typeface="Calibri"/>
                <a:cs typeface="Calibri"/>
              </a:rPr>
              <a:t> </a:t>
            </a:r>
            <a:r>
              <a:rPr lang="en-US" sz="1324" dirty="0">
                <a:solidFill>
                  <a:srgbClr val="101010"/>
                </a:solidFill>
                <a:latin typeface="Calibri"/>
                <a:cs typeface="Calibri"/>
              </a:rPr>
              <a:t>information</a:t>
            </a:r>
            <a:r>
              <a:rPr lang="en-US" sz="1324" spc="-26" dirty="0">
                <a:solidFill>
                  <a:srgbClr val="101010"/>
                </a:solidFill>
                <a:latin typeface="Calibri"/>
                <a:cs typeface="Calibri"/>
              </a:rPr>
              <a:t> </a:t>
            </a:r>
            <a:r>
              <a:rPr lang="en-US" sz="1324" dirty="0">
                <a:solidFill>
                  <a:srgbClr val="101010"/>
                </a:solidFill>
                <a:latin typeface="Calibri"/>
                <a:cs typeface="Calibri"/>
              </a:rPr>
              <a:t>needed</a:t>
            </a:r>
            <a:r>
              <a:rPr lang="en-US" sz="1324" spc="-13" dirty="0">
                <a:solidFill>
                  <a:srgbClr val="101010"/>
                </a:solidFill>
                <a:latin typeface="Calibri"/>
                <a:cs typeface="Calibri"/>
              </a:rPr>
              <a:t> </a:t>
            </a:r>
            <a:r>
              <a:rPr lang="en-US" sz="1324" dirty="0">
                <a:solidFill>
                  <a:srgbClr val="101010"/>
                </a:solidFill>
                <a:latin typeface="Calibri"/>
                <a:cs typeface="Calibri"/>
              </a:rPr>
              <a:t>to</a:t>
            </a:r>
            <a:r>
              <a:rPr lang="en-US" sz="1324" spc="-40" dirty="0">
                <a:solidFill>
                  <a:srgbClr val="101010"/>
                </a:solidFill>
                <a:latin typeface="Calibri"/>
                <a:cs typeface="Calibri"/>
              </a:rPr>
              <a:t> </a:t>
            </a:r>
            <a:r>
              <a:rPr lang="en-US" sz="1324" dirty="0">
                <a:solidFill>
                  <a:srgbClr val="101010"/>
                </a:solidFill>
                <a:latin typeface="Calibri"/>
                <a:cs typeface="Calibri"/>
              </a:rPr>
              <a:t>manage</a:t>
            </a:r>
            <a:r>
              <a:rPr lang="en-US" sz="1324" spc="-40" dirty="0">
                <a:solidFill>
                  <a:srgbClr val="101010"/>
                </a:solidFill>
                <a:latin typeface="Calibri"/>
                <a:cs typeface="Calibri"/>
              </a:rPr>
              <a:t> </a:t>
            </a:r>
            <a:r>
              <a:rPr lang="en-US" sz="1324" spc="-22" dirty="0">
                <a:solidFill>
                  <a:srgbClr val="101010"/>
                </a:solidFill>
                <a:latin typeface="Calibri"/>
                <a:cs typeface="Calibri"/>
              </a:rPr>
              <a:t>the </a:t>
            </a:r>
            <a:r>
              <a:rPr lang="en-US" sz="1324" spc="-9" dirty="0">
                <a:solidFill>
                  <a:srgbClr val="101010"/>
                </a:solidFill>
                <a:latin typeface="Calibri"/>
                <a:cs typeface="Calibri"/>
              </a:rPr>
              <a:t>organization</a:t>
            </a:r>
            <a:endParaRPr lang="en-US" sz="1324" dirty="0">
              <a:latin typeface="Calibri"/>
              <a:cs typeface="Calibri"/>
            </a:endParaRPr>
          </a:p>
          <a:p>
            <a:pPr marL="1749892" lvl="3" indent="-403433">
              <a:lnSpc>
                <a:spcPct val="100000"/>
              </a:lnSpc>
              <a:spcBef>
                <a:spcPts val="317"/>
              </a:spcBef>
              <a:buAutoNum type="arabicPeriod"/>
              <a:tabLst>
                <a:tab pos="1749892" algn="l"/>
                <a:tab pos="1750451" algn="l"/>
              </a:tabLst>
            </a:pPr>
            <a:r>
              <a:rPr lang="en-US" sz="1324" dirty="0">
                <a:solidFill>
                  <a:srgbClr val="101010"/>
                </a:solidFill>
                <a:latin typeface="Calibri"/>
                <a:cs typeface="Calibri"/>
              </a:rPr>
              <a:t>Unique</a:t>
            </a:r>
            <a:r>
              <a:rPr lang="en-US" sz="1324" spc="-4" dirty="0">
                <a:solidFill>
                  <a:srgbClr val="101010"/>
                </a:solidFill>
                <a:latin typeface="Calibri"/>
                <a:cs typeface="Calibri"/>
              </a:rPr>
              <a:t> </a:t>
            </a:r>
            <a:r>
              <a:rPr lang="en-US" sz="1324" dirty="0">
                <a:solidFill>
                  <a:srgbClr val="101010"/>
                </a:solidFill>
                <a:latin typeface="Calibri"/>
                <a:cs typeface="Calibri"/>
              </a:rPr>
              <a:t>to</a:t>
            </a:r>
            <a:r>
              <a:rPr lang="en-US" sz="1324" spc="-26" dirty="0">
                <a:solidFill>
                  <a:srgbClr val="101010"/>
                </a:solidFill>
                <a:latin typeface="Calibri"/>
                <a:cs typeface="Calibri"/>
              </a:rPr>
              <a:t> </a:t>
            </a:r>
            <a:r>
              <a:rPr lang="en-US" sz="1324" dirty="0">
                <a:solidFill>
                  <a:srgbClr val="101010"/>
                </a:solidFill>
                <a:latin typeface="Calibri"/>
                <a:cs typeface="Calibri"/>
              </a:rPr>
              <a:t>each</a:t>
            </a:r>
            <a:r>
              <a:rPr lang="en-US" sz="1324" spc="-13" dirty="0">
                <a:solidFill>
                  <a:srgbClr val="101010"/>
                </a:solidFill>
                <a:latin typeface="Calibri"/>
                <a:cs typeface="Calibri"/>
              </a:rPr>
              <a:t> </a:t>
            </a:r>
            <a:r>
              <a:rPr lang="en-US" sz="1324" spc="-9" dirty="0">
                <a:solidFill>
                  <a:srgbClr val="101010"/>
                </a:solidFill>
                <a:latin typeface="Calibri"/>
                <a:cs typeface="Calibri"/>
              </a:rPr>
              <a:t>organization</a:t>
            </a:r>
            <a:endParaRPr lang="en-US" sz="1324" dirty="0">
              <a:latin typeface="Calibri"/>
              <a:cs typeface="Calibri"/>
            </a:endParaRPr>
          </a:p>
          <a:p>
            <a:pPr marL="953671" indent="-403993">
              <a:lnSpc>
                <a:spcPct val="100000"/>
              </a:lnSpc>
              <a:spcBef>
                <a:spcPts val="317"/>
              </a:spcBef>
              <a:buAutoNum type="arabicPeriod" startAt="4"/>
              <a:tabLst>
                <a:tab pos="953671" algn="l"/>
                <a:tab pos="954232" algn="l"/>
              </a:tabLst>
            </a:pPr>
            <a:r>
              <a:rPr lang="en-US" sz="1324" dirty="0">
                <a:solidFill>
                  <a:srgbClr val="101010"/>
                </a:solidFill>
                <a:latin typeface="Calibri"/>
                <a:cs typeface="Calibri"/>
              </a:rPr>
              <a:t>Compliance</a:t>
            </a:r>
            <a:r>
              <a:rPr lang="en-US" sz="1324" spc="-31"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1"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Laws</a:t>
            </a:r>
            <a:r>
              <a:rPr lang="en-US" sz="1324" spc="-40" dirty="0">
                <a:solidFill>
                  <a:srgbClr val="101010"/>
                </a:solidFill>
                <a:latin typeface="Calibri"/>
                <a:cs typeface="Calibri"/>
              </a:rPr>
              <a:t> </a:t>
            </a:r>
            <a:r>
              <a:rPr lang="en-US" sz="1324" dirty="0">
                <a:solidFill>
                  <a:srgbClr val="101010"/>
                </a:solidFill>
                <a:latin typeface="Calibri"/>
                <a:cs typeface="Calibri"/>
              </a:rPr>
              <a:t>and</a:t>
            </a:r>
            <a:r>
              <a:rPr lang="en-US" sz="1324" spc="-31" dirty="0">
                <a:solidFill>
                  <a:srgbClr val="101010"/>
                </a:solidFill>
                <a:latin typeface="Calibri"/>
                <a:cs typeface="Calibri"/>
              </a:rPr>
              <a:t> </a:t>
            </a:r>
            <a:r>
              <a:rPr lang="en-US" sz="1324" dirty="0">
                <a:solidFill>
                  <a:srgbClr val="101010"/>
                </a:solidFill>
                <a:latin typeface="Calibri"/>
                <a:cs typeface="Calibri"/>
              </a:rPr>
              <a:t>regulations</a:t>
            </a:r>
            <a:r>
              <a:rPr lang="en-US" sz="1324" spc="-26" dirty="0">
                <a:solidFill>
                  <a:srgbClr val="101010"/>
                </a:solidFill>
                <a:latin typeface="Calibri"/>
                <a:cs typeface="Calibri"/>
              </a:rPr>
              <a:t> </a:t>
            </a:r>
            <a:r>
              <a:rPr lang="en-US" sz="1324" dirty="0">
                <a:solidFill>
                  <a:srgbClr val="101010"/>
                </a:solidFill>
                <a:latin typeface="Calibri"/>
                <a:cs typeface="Calibri"/>
              </a:rPr>
              <a:t>establish</a:t>
            </a:r>
            <a:r>
              <a:rPr lang="en-US" sz="1324" spc="-18" dirty="0">
                <a:solidFill>
                  <a:srgbClr val="101010"/>
                </a:solidFill>
                <a:latin typeface="Calibri"/>
                <a:cs typeface="Calibri"/>
              </a:rPr>
              <a:t> </a:t>
            </a:r>
            <a:r>
              <a:rPr lang="en-US" sz="1324" dirty="0">
                <a:solidFill>
                  <a:srgbClr val="101010"/>
                </a:solidFill>
                <a:latin typeface="Calibri"/>
                <a:cs typeface="Calibri"/>
              </a:rPr>
              <a:t>minimum</a:t>
            </a:r>
            <a:r>
              <a:rPr lang="en-US" sz="1324" spc="-9" dirty="0">
                <a:solidFill>
                  <a:srgbClr val="101010"/>
                </a:solidFill>
                <a:latin typeface="Calibri"/>
                <a:cs typeface="Calibri"/>
              </a:rPr>
              <a:t> standards</a:t>
            </a:r>
            <a:r>
              <a:rPr lang="en-US" sz="1324" spc="-35" dirty="0">
                <a:solidFill>
                  <a:srgbClr val="101010"/>
                </a:solidFill>
                <a:latin typeface="Calibri"/>
                <a:cs typeface="Calibri"/>
              </a:rPr>
              <a:t> </a:t>
            </a:r>
            <a:r>
              <a:rPr lang="en-US" sz="1324" dirty="0">
                <a:solidFill>
                  <a:srgbClr val="101010"/>
                </a:solidFill>
                <a:latin typeface="Calibri"/>
                <a:cs typeface="Calibri"/>
              </a:rPr>
              <a:t>of</a:t>
            </a:r>
            <a:r>
              <a:rPr lang="en-US" sz="1324" spc="-26" dirty="0">
                <a:solidFill>
                  <a:srgbClr val="101010"/>
                </a:solidFill>
                <a:latin typeface="Calibri"/>
                <a:cs typeface="Calibri"/>
              </a:rPr>
              <a:t> </a:t>
            </a:r>
            <a:r>
              <a:rPr lang="en-US" sz="1324" spc="-9" dirty="0">
                <a:solidFill>
                  <a:srgbClr val="101010"/>
                </a:solidFill>
                <a:latin typeface="Calibri"/>
                <a:cs typeface="Calibri"/>
              </a:rPr>
              <a:t>conduct</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2DBD739-B258-2896-483C-5F07AC07A8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2957AB0-8A9B-4B90-9DA2-8F6AA574F61A}" type="slidenum">
              <a:rPr lang="en-US" altLang="en-US" sz="1200" smtClean="0"/>
              <a:pPr/>
              <a:t>23</a:t>
            </a:fld>
            <a:endParaRPr lang="en-US" altLang="en-US" sz="1200"/>
          </a:p>
        </p:txBody>
      </p:sp>
      <p:sp>
        <p:nvSpPr>
          <p:cNvPr id="50179" name="Rectangle 2">
            <a:extLst>
              <a:ext uri="{FF2B5EF4-FFF2-40B4-BE49-F238E27FC236}">
                <a16:creationId xmlns:a16="http://schemas.microsoft.com/office/drawing/2014/main" id="{D161529C-C88C-0568-E537-72C40F42FBC4}"/>
              </a:ext>
            </a:extLst>
          </p:cNvPr>
          <p:cNvSpPr>
            <a:spLocks noGrp="1" noRot="1" noChangeAspect="1" noChangeArrowheads="1" noTextEdit="1"/>
          </p:cNvSpPr>
          <p:nvPr>
            <p:ph type="sldImg"/>
          </p:nvPr>
        </p:nvSpPr>
        <p:spPr>
          <a:xfrm>
            <a:off x="407988" y="696913"/>
            <a:ext cx="6194425" cy="3486150"/>
          </a:xfrm>
          <a:ln/>
        </p:spPr>
      </p:sp>
      <p:sp>
        <p:nvSpPr>
          <p:cNvPr id="50180" name="Rectangle 3">
            <a:extLst>
              <a:ext uri="{FF2B5EF4-FFF2-40B4-BE49-F238E27FC236}">
                <a16:creationId xmlns:a16="http://schemas.microsoft.com/office/drawing/2014/main" id="{A198EAC9-9D2C-0EA9-2C27-CAB4F3B933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High Risk or Low Risk?</a:t>
            </a:r>
          </a:p>
          <a:p>
            <a:endParaRPr lang="en-US" altLang="en-US"/>
          </a:p>
          <a:p>
            <a:r>
              <a:rPr lang="en-US" altLang="en-US"/>
              <a:t>Even without the fraud piece, there’d still be risk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B735AD6-E107-D451-0F25-B846D7707B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5D18744-BB7B-41B5-A96E-42BA591044A4}" type="slidenum">
              <a:rPr lang="en-US" altLang="en-US" sz="1200" smtClean="0"/>
              <a:pPr/>
              <a:t>24</a:t>
            </a:fld>
            <a:endParaRPr lang="en-US" altLang="en-US" sz="1200"/>
          </a:p>
        </p:txBody>
      </p:sp>
      <p:sp>
        <p:nvSpPr>
          <p:cNvPr id="52227" name="Rectangle 2">
            <a:extLst>
              <a:ext uri="{FF2B5EF4-FFF2-40B4-BE49-F238E27FC236}">
                <a16:creationId xmlns:a16="http://schemas.microsoft.com/office/drawing/2014/main" id="{89EB9ADA-7398-5B67-1B6D-5E2CB492BF06}"/>
              </a:ext>
            </a:extLst>
          </p:cNvPr>
          <p:cNvSpPr>
            <a:spLocks noGrp="1" noRot="1" noChangeAspect="1" noChangeArrowheads="1" noTextEdit="1"/>
          </p:cNvSpPr>
          <p:nvPr>
            <p:ph type="sldImg"/>
          </p:nvPr>
        </p:nvSpPr>
        <p:spPr>
          <a:xfrm>
            <a:off x="407988" y="696913"/>
            <a:ext cx="6194425" cy="3486150"/>
          </a:xfrm>
          <a:ln/>
        </p:spPr>
      </p:sp>
      <p:sp>
        <p:nvSpPr>
          <p:cNvPr id="52228" name="Rectangle 3">
            <a:extLst>
              <a:ext uri="{FF2B5EF4-FFF2-40B4-BE49-F238E27FC236}">
                <a16:creationId xmlns:a16="http://schemas.microsoft.com/office/drawing/2014/main" id="{860B3204-160B-1B14-00E5-250D39C375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Fraud: Perceived pressure, opportunity, rationalization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8255C4C-9BF0-E2E8-DFB4-4655EDF396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DB7953E-874E-48B8-B29B-ED97C279592C}" type="slidenum">
              <a:rPr lang="en-US" altLang="en-US" sz="1200" smtClean="0"/>
              <a:pPr/>
              <a:t>25</a:t>
            </a:fld>
            <a:endParaRPr lang="en-US" altLang="en-US" sz="1200"/>
          </a:p>
        </p:txBody>
      </p:sp>
      <p:sp>
        <p:nvSpPr>
          <p:cNvPr id="54275" name="Rectangle 2">
            <a:extLst>
              <a:ext uri="{FF2B5EF4-FFF2-40B4-BE49-F238E27FC236}">
                <a16:creationId xmlns:a16="http://schemas.microsoft.com/office/drawing/2014/main" id="{E34AD1FE-BA2D-8EB9-B9DA-A0F489C6205E}"/>
              </a:ext>
            </a:extLst>
          </p:cNvPr>
          <p:cNvSpPr>
            <a:spLocks noGrp="1" noRot="1" noChangeAspect="1" noChangeArrowheads="1" noTextEdit="1"/>
          </p:cNvSpPr>
          <p:nvPr>
            <p:ph type="sldImg"/>
          </p:nvPr>
        </p:nvSpPr>
        <p:spPr>
          <a:xfrm>
            <a:off x="407988" y="696913"/>
            <a:ext cx="6194425" cy="3486150"/>
          </a:xfrm>
          <a:ln/>
        </p:spPr>
      </p:sp>
      <p:sp>
        <p:nvSpPr>
          <p:cNvPr id="54276" name="Rectangle 3">
            <a:extLst>
              <a:ext uri="{FF2B5EF4-FFF2-40B4-BE49-F238E27FC236}">
                <a16:creationId xmlns:a16="http://schemas.microsoft.com/office/drawing/2014/main" id="{43603122-C687-E3A2-68B4-E5CBB7D287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Trying to identify potential risk</a:t>
            </a:r>
          </a:p>
          <a:p>
            <a:endParaRPr lang="en-US" altLang="en-US" dirty="0"/>
          </a:p>
          <a:p>
            <a:r>
              <a:rPr lang="en-US" altLang="en-US" dirty="0"/>
              <a:t>Don’t expect you to do the tic tac toe grid with every type of transactions, but be aware of the risks, and ask these questions</a:t>
            </a:r>
          </a:p>
          <a:p>
            <a:pPr marL="331151" marR="4483" indent="-320505">
              <a:lnSpc>
                <a:spcPct val="100000"/>
              </a:lnSpc>
              <a:spcBef>
                <a:spcPts val="88"/>
              </a:spcBef>
              <a:buFont typeface="Arial"/>
              <a:buChar char="•"/>
              <a:tabLst>
                <a:tab pos="331151" algn="l"/>
                <a:tab pos="331712" algn="l"/>
              </a:tabLst>
            </a:pPr>
            <a:r>
              <a:rPr lang="en-US" sz="1412" dirty="0">
                <a:solidFill>
                  <a:srgbClr val="101010"/>
                </a:solidFill>
                <a:latin typeface="Calibri"/>
                <a:cs typeface="Calibri"/>
              </a:rPr>
              <a:t>After</a:t>
            </a:r>
            <a:r>
              <a:rPr lang="en-US" sz="1412" spc="-18" dirty="0">
                <a:solidFill>
                  <a:srgbClr val="101010"/>
                </a:solidFill>
                <a:latin typeface="Calibri"/>
                <a:cs typeface="Calibri"/>
              </a:rPr>
              <a:t> </a:t>
            </a:r>
            <a:r>
              <a:rPr lang="en-US" sz="1412" dirty="0">
                <a:solidFill>
                  <a:srgbClr val="101010"/>
                </a:solidFill>
                <a:latin typeface="Calibri"/>
                <a:cs typeface="Calibri"/>
              </a:rPr>
              <a:t>assessing</a:t>
            </a:r>
            <a:r>
              <a:rPr lang="en-US" sz="1412" spc="-35" dirty="0">
                <a:solidFill>
                  <a:srgbClr val="101010"/>
                </a:solidFill>
                <a:latin typeface="Calibri"/>
                <a:cs typeface="Calibri"/>
              </a:rPr>
              <a:t> </a:t>
            </a:r>
            <a:r>
              <a:rPr lang="en-US" sz="1412" dirty="0">
                <a:solidFill>
                  <a:srgbClr val="101010"/>
                </a:solidFill>
                <a:latin typeface="Calibri"/>
                <a:cs typeface="Calibri"/>
              </a:rPr>
              <a:t>relevant</a:t>
            </a:r>
            <a:r>
              <a:rPr lang="en-US" sz="1412" spc="-22" dirty="0">
                <a:solidFill>
                  <a:srgbClr val="101010"/>
                </a:solidFill>
                <a:latin typeface="Calibri"/>
                <a:cs typeface="Calibri"/>
              </a:rPr>
              <a:t> </a:t>
            </a:r>
            <a:r>
              <a:rPr lang="en-US" sz="1412" dirty="0">
                <a:solidFill>
                  <a:srgbClr val="101010"/>
                </a:solidFill>
                <a:latin typeface="Calibri"/>
                <a:cs typeface="Calibri"/>
              </a:rPr>
              <a:t>risks,</a:t>
            </a:r>
            <a:r>
              <a:rPr lang="en-US" sz="1412" spc="-18" dirty="0">
                <a:solidFill>
                  <a:srgbClr val="101010"/>
                </a:solidFill>
                <a:latin typeface="Calibri"/>
                <a:cs typeface="Calibri"/>
              </a:rPr>
              <a:t> </a:t>
            </a:r>
            <a:r>
              <a:rPr lang="en-US" sz="1412" dirty="0">
                <a:solidFill>
                  <a:srgbClr val="101010"/>
                </a:solidFill>
                <a:latin typeface="Calibri"/>
                <a:cs typeface="Calibri"/>
              </a:rPr>
              <a:t>and</a:t>
            </a:r>
            <a:r>
              <a:rPr lang="en-US" sz="1412" spc="-31" dirty="0">
                <a:solidFill>
                  <a:srgbClr val="101010"/>
                </a:solidFill>
                <a:latin typeface="Calibri"/>
                <a:cs typeface="Calibri"/>
              </a:rPr>
              <a:t> </a:t>
            </a:r>
            <a:r>
              <a:rPr lang="en-US" sz="1412" dirty="0">
                <a:solidFill>
                  <a:srgbClr val="101010"/>
                </a:solidFill>
                <a:latin typeface="Calibri"/>
                <a:cs typeface="Calibri"/>
              </a:rPr>
              <a:t>depending</a:t>
            </a:r>
            <a:r>
              <a:rPr lang="en-US" sz="1412" spc="-35" dirty="0">
                <a:solidFill>
                  <a:srgbClr val="101010"/>
                </a:solidFill>
                <a:latin typeface="Calibri"/>
                <a:cs typeface="Calibri"/>
              </a:rPr>
              <a:t> </a:t>
            </a:r>
            <a:r>
              <a:rPr lang="en-US" sz="1412" dirty="0">
                <a:solidFill>
                  <a:srgbClr val="101010"/>
                </a:solidFill>
                <a:latin typeface="Calibri"/>
                <a:cs typeface="Calibri"/>
              </a:rPr>
              <a:t>on</a:t>
            </a:r>
            <a:r>
              <a:rPr lang="en-US" sz="1412" spc="-22" dirty="0">
                <a:solidFill>
                  <a:srgbClr val="101010"/>
                </a:solidFill>
                <a:latin typeface="Calibri"/>
                <a:cs typeface="Calibri"/>
              </a:rPr>
              <a:t> </a:t>
            </a:r>
            <a:r>
              <a:rPr lang="en-US" sz="1412" dirty="0">
                <a:solidFill>
                  <a:srgbClr val="101010"/>
                </a:solidFill>
                <a:latin typeface="Calibri"/>
                <a:cs typeface="Calibri"/>
              </a:rPr>
              <a:t>the</a:t>
            </a:r>
            <a:r>
              <a:rPr lang="en-US" sz="1412" spc="-18" dirty="0">
                <a:solidFill>
                  <a:srgbClr val="101010"/>
                </a:solidFill>
                <a:latin typeface="Calibri"/>
                <a:cs typeface="Calibri"/>
              </a:rPr>
              <a:t> organization’s</a:t>
            </a:r>
            <a:r>
              <a:rPr lang="en-US" sz="1412" spc="-31" dirty="0">
                <a:solidFill>
                  <a:srgbClr val="101010"/>
                </a:solidFill>
                <a:latin typeface="Calibri"/>
                <a:cs typeface="Calibri"/>
              </a:rPr>
              <a:t> </a:t>
            </a:r>
            <a:r>
              <a:rPr lang="en-US" sz="1412" dirty="0">
                <a:solidFill>
                  <a:srgbClr val="101010"/>
                </a:solidFill>
                <a:latin typeface="Calibri"/>
                <a:cs typeface="Calibri"/>
              </a:rPr>
              <a:t>risk</a:t>
            </a:r>
            <a:r>
              <a:rPr lang="en-US" sz="1412" spc="-22" dirty="0">
                <a:solidFill>
                  <a:srgbClr val="101010"/>
                </a:solidFill>
                <a:latin typeface="Calibri"/>
                <a:cs typeface="Calibri"/>
              </a:rPr>
              <a:t> </a:t>
            </a:r>
            <a:r>
              <a:rPr lang="en-US" sz="1412" dirty="0">
                <a:solidFill>
                  <a:srgbClr val="101010"/>
                </a:solidFill>
                <a:latin typeface="Calibri"/>
                <a:cs typeface="Calibri"/>
              </a:rPr>
              <a:t>appetite</a:t>
            </a:r>
            <a:r>
              <a:rPr lang="en-US" sz="1412" spc="-26" dirty="0">
                <a:solidFill>
                  <a:srgbClr val="101010"/>
                </a:solidFill>
                <a:latin typeface="Calibri"/>
                <a:cs typeface="Calibri"/>
              </a:rPr>
              <a:t> </a:t>
            </a:r>
            <a:r>
              <a:rPr lang="en-US" sz="1412" dirty="0">
                <a:solidFill>
                  <a:srgbClr val="101010"/>
                </a:solidFill>
                <a:latin typeface="Calibri"/>
                <a:cs typeface="Calibri"/>
              </a:rPr>
              <a:t>or</a:t>
            </a:r>
            <a:r>
              <a:rPr lang="en-US" sz="1412" spc="-13" dirty="0">
                <a:solidFill>
                  <a:srgbClr val="101010"/>
                </a:solidFill>
                <a:latin typeface="Calibri"/>
                <a:cs typeface="Calibri"/>
              </a:rPr>
              <a:t> </a:t>
            </a:r>
            <a:r>
              <a:rPr lang="en-US" sz="1412" dirty="0">
                <a:solidFill>
                  <a:srgbClr val="101010"/>
                </a:solidFill>
                <a:latin typeface="Calibri"/>
                <a:cs typeface="Calibri"/>
              </a:rPr>
              <a:t>limits</a:t>
            </a:r>
            <a:r>
              <a:rPr lang="en-US" sz="1412" spc="-35" dirty="0">
                <a:solidFill>
                  <a:srgbClr val="101010"/>
                </a:solidFill>
                <a:latin typeface="Calibri"/>
                <a:cs typeface="Calibri"/>
              </a:rPr>
              <a:t> </a:t>
            </a:r>
            <a:r>
              <a:rPr lang="en-US" sz="1412" dirty="0">
                <a:solidFill>
                  <a:srgbClr val="101010"/>
                </a:solidFill>
                <a:latin typeface="Calibri"/>
                <a:cs typeface="Calibri"/>
              </a:rPr>
              <a:t>for</a:t>
            </a:r>
            <a:r>
              <a:rPr lang="en-US" sz="1412" spc="-9" dirty="0">
                <a:solidFill>
                  <a:srgbClr val="101010"/>
                </a:solidFill>
                <a:latin typeface="Calibri"/>
                <a:cs typeface="Calibri"/>
              </a:rPr>
              <a:t> taking </a:t>
            </a:r>
            <a:r>
              <a:rPr lang="en-US" sz="1412" dirty="0">
                <a:solidFill>
                  <a:srgbClr val="101010"/>
                </a:solidFill>
                <a:latin typeface="Calibri"/>
                <a:cs typeface="Calibri"/>
              </a:rPr>
              <a:t>risks,</a:t>
            </a:r>
            <a:r>
              <a:rPr lang="en-US" sz="1412" spc="-31" dirty="0">
                <a:solidFill>
                  <a:srgbClr val="101010"/>
                </a:solidFill>
                <a:latin typeface="Calibri"/>
                <a:cs typeface="Calibri"/>
              </a:rPr>
              <a:t> </a:t>
            </a:r>
            <a:r>
              <a:rPr lang="en-US" sz="1412" dirty="0">
                <a:solidFill>
                  <a:srgbClr val="101010"/>
                </a:solidFill>
                <a:latin typeface="Calibri"/>
                <a:cs typeface="Calibri"/>
              </a:rPr>
              <a:t>management</a:t>
            </a:r>
            <a:r>
              <a:rPr lang="en-US" sz="1412" spc="-44" dirty="0">
                <a:solidFill>
                  <a:srgbClr val="101010"/>
                </a:solidFill>
                <a:latin typeface="Calibri"/>
                <a:cs typeface="Calibri"/>
              </a:rPr>
              <a:t> </a:t>
            </a:r>
            <a:r>
              <a:rPr lang="en-US" sz="1412" dirty="0">
                <a:solidFill>
                  <a:srgbClr val="101010"/>
                </a:solidFill>
                <a:latin typeface="Calibri"/>
                <a:cs typeface="Calibri"/>
              </a:rPr>
              <a:t>can</a:t>
            </a:r>
            <a:r>
              <a:rPr lang="en-US" sz="1412" spc="-40" dirty="0">
                <a:solidFill>
                  <a:srgbClr val="101010"/>
                </a:solidFill>
                <a:latin typeface="Calibri"/>
                <a:cs typeface="Calibri"/>
              </a:rPr>
              <a:t> </a:t>
            </a:r>
            <a:r>
              <a:rPr lang="en-US" sz="1412" dirty="0">
                <a:solidFill>
                  <a:srgbClr val="101010"/>
                </a:solidFill>
                <a:latin typeface="Calibri"/>
                <a:cs typeface="Calibri"/>
              </a:rPr>
              <a:t>determine</a:t>
            </a:r>
            <a:r>
              <a:rPr lang="en-US" sz="1412" spc="-35" dirty="0">
                <a:solidFill>
                  <a:srgbClr val="101010"/>
                </a:solidFill>
                <a:latin typeface="Calibri"/>
                <a:cs typeface="Calibri"/>
              </a:rPr>
              <a:t> </a:t>
            </a:r>
            <a:r>
              <a:rPr lang="en-US" sz="1412" dirty="0">
                <a:solidFill>
                  <a:srgbClr val="101010"/>
                </a:solidFill>
                <a:latin typeface="Calibri"/>
                <a:cs typeface="Calibri"/>
              </a:rPr>
              <a:t>how</a:t>
            </a:r>
            <a:r>
              <a:rPr lang="en-US" sz="1412" spc="-26" dirty="0">
                <a:solidFill>
                  <a:srgbClr val="101010"/>
                </a:solidFill>
                <a:latin typeface="Calibri"/>
                <a:cs typeface="Calibri"/>
              </a:rPr>
              <a:t> </a:t>
            </a:r>
            <a:r>
              <a:rPr lang="en-US" sz="1412" dirty="0">
                <a:solidFill>
                  <a:srgbClr val="101010"/>
                </a:solidFill>
                <a:latin typeface="Calibri"/>
                <a:cs typeface="Calibri"/>
              </a:rPr>
              <a:t>best</a:t>
            </a:r>
            <a:r>
              <a:rPr lang="en-US" sz="1412" spc="-31" dirty="0">
                <a:solidFill>
                  <a:srgbClr val="101010"/>
                </a:solidFill>
                <a:latin typeface="Calibri"/>
                <a:cs typeface="Calibri"/>
              </a:rPr>
              <a:t> </a:t>
            </a:r>
            <a:r>
              <a:rPr lang="en-US" sz="1412" dirty="0">
                <a:solidFill>
                  <a:srgbClr val="101010"/>
                </a:solidFill>
                <a:latin typeface="Calibri"/>
                <a:cs typeface="Calibri"/>
              </a:rPr>
              <a:t>to</a:t>
            </a:r>
            <a:r>
              <a:rPr lang="en-US" sz="1412" spc="-18" dirty="0">
                <a:solidFill>
                  <a:srgbClr val="101010"/>
                </a:solidFill>
                <a:latin typeface="Calibri"/>
                <a:cs typeface="Calibri"/>
              </a:rPr>
              <a:t> </a:t>
            </a:r>
            <a:r>
              <a:rPr lang="en-US" sz="1412" dirty="0">
                <a:solidFill>
                  <a:srgbClr val="101010"/>
                </a:solidFill>
                <a:latin typeface="Calibri"/>
                <a:cs typeface="Calibri"/>
              </a:rPr>
              <a:t>manage</a:t>
            </a:r>
            <a:r>
              <a:rPr lang="en-US" sz="1412" spc="-49" dirty="0">
                <a:solidFill>
                  <a:srgbClr val="101010"/>
                </a:solidFill>
                <a:latin typeface="Calibri"/>
                <a:cs typeface="Calibri"/>
              </a:rPr>
              <a:t> </a:t>
            </a:r>
            <a:r>
              <a:rPr lang="en-US" sz="1412" dirty="0">
                <a:solidFill>
                  <a:srgbClr val="101010"/>
                </a:solidFill>
                <a:latin typeface="Calibri"/>
                <a:cs typeface="Calibri"/>
              </a:rPr>
              <a:t>these</a:t>
            </a:r>
            <a:r>
              <a:rPr lang="en-US" sz="1412" spc="-22" dirty="0">
                <a:solidFill>
                  <a:srgbClr val="101010"/>
                </a:solidFill>
                <a:latin typeface="Calibri"/>
                <a:cs typeface="Calibri"/>
              </a:rPr>
              <a:t> </a:t>
            </a:r>
            <a:r>
              <a:rPr lang="en-US" sz="1412" spc="-9" dirty="0">
                <a:solidFill>
                  <a:srgbClr val="101010"/>
                </a:solidFill>
                <a:latin typeface="Calibri"/>
                <a:cs typeface="Calibri"/>
              </a:rPr>
              <a:t>risks.</a:t>
            </a:r>
            <a:endParaRPr lang="en-US" sz="1412" dirty="0">
              <a:latin typeface="Calibri"/>
              <a:cs typeface="Calibri"/>
            </a:endParaRPr>
          </a:p>
          <a:p>
            <a:pPr marL="568169" marR="445458" lvl="1" indent="-159132">
              <a:lnSpc>
                <a:spcPct val="100000"/>
              </a:lnSpc>
              <a:spcBef>
                <a:spcPts val="340"/>
              </a:spcBef>
              <a:buFont typeface="Arial"/>
              <a:buChar char="•"/>
              <a:tabLst>
                <a:tab pos="568729" algn="l"/>
              </a:tabLst>
            </a:pPr>
            <a:r>
              <a:rPr lang="en-US" sz="1412" dirty="0">
                <a:solidFill>
                  <a:srgbClr val="101010"/>
                </a:solidFill>
                <a:latin typeface="Calibri"/>
                <a:cs typeface="Calibri"/>
              </a:rPr>
              <a:t>In</a:t>
            </a:r>
            <a:r>
              <a:rPr lang="en-US" sz="1412" spc="-31" dirty="0">
                <a:solidFill>
                  <a:srgbClr val="101010"/>
                </a:solidFill>
                <a:latin typeface="Calibri"/>
                <a:cs typeface="Calibri"/>
              </a:rPr>
              <a:t> </a:t>
            </a:r>
            <a:r>
              <a:rPr lang="en-US" sz="1412" dirty="0">
                <a:solidFill>
                  <a:srgbClr val="101010"/>
                </a:solidFill>
                <a:latin typeface="Calibri"/>
                <a:cs typeface="Calibri"/>
              </a:rPr>
              <a:t>some</a:t>
            </a:r>
            <a:r>
              <a:rPr lang="en-US" sz="1412" spc="-13" dirty="0">
                <a:solidFill>
                  <a:srgbClr val="101010"/>
                </a:solidFill>
                <a:latin typeface="Calibri"/>
                <a:cs typeface="Calibri"/>
              </a:rPr>
              <a:t> </a:t>
            </a:r>
            <a:r>
              <a:rPr lang="en-US" sz="1412" dirty="0">
                <a:solidFill>
                  <a:srgbClr val="101010"/>
                </a:solidFill>
                <a:latin typeface="Calibri"/>
                <a:cs typeface="Calibri"/>
              </a:rPr>
              <a:t>cases,</a:t>
            </a:r>
            <a:r>
              <a:rPr lang="en-US" sz="1412" spc="-22" dirty="0">
                <a:solidFill>
                  <a:srgbClr val="101010"/>
                </a:solidFill>
                <a:latin typeface="Calibri"/>
                <a:cs typeface="Calibri"/>
              </a:rPr>
              <a:t> </a:t>
            </a:r>
            <a:r>
              <a:rPr lang="en-US" sz="1412" dirty="0">
                <a:solidFill>
                  <a:srgbClr val="101010"/>
                </a:solidFill>
                <a:latin typeface="Calibri"/>
                <a:cs typeface="Calibri"/>
              </a:rPr>
              <a:t>the</a:t>
            </a:r>
            <a:r>
              <a:rPr lang="en-US" sz="1412" spc="-13" dirty="0">
                <a:solidFill>
                  <a:srgbClr val="101010"/>
                </a:solidFill>
                <a:latin typeface="Calibri"/>
                <a:cs typeface="Calibri"/>
              </a:rPr>
              <a:t> </a:t>
            </a:r>
            <a:r>
              <a:rPr lang="en-US" sz="1412" dirty="0">
                <a:solidFill>
                  <a:srgbClr val="101010"/>
                </a:solidFill>
                <a:latin typeface="Calibri"/>
                <a:cs typeface="Calibri"/>
              </a:rPr>
              <a:t>risk</a:t>
            </a:r>
            <a:r>
              <a:rPr lang="en-US" sz="1412" spc="-26" dirty="0">
                <a:solidFill>
                  <a:srgbClr val="101010"/>
                </a:solidFill>
                <a:latin typeface="Calibri"/>
                <a:cs typeface="Calibri"/>
              </a:rPr>
              <a:t> </a:t>
            </a:r>
            <a:r>
              <a:rPr lang="en-US" sz="1412" dirty="0">
                <a:solidFill>
                  <a:srgbClr val="101010"/>
                </a:solidFill>
                <a:latin typeface="Calibri"/>
                <a:cs typeface="Calibri"/>
              </a:rPr>
              <a:t>response</a:t>
            </a:r>
            <a:r>
              <a:rPr lang="en-US" sz="1412" spc="-4" dirty="0">
                <a:solidFill>
                  <a:srgbClr val="101010"/>
                </a:solidFill>
                <a:latin typeface="Calibri"/>
                <a:cs typeface="Calibri"/>
              </a:rPr>
              <a:t> </a:t>
            </a:r>
            <a:r>
              <a:rPr lang="en-US" sz="1412" dirty="0">
                <a:solidFill>
                  <a:srgbClr val="101010"/>
                </a:solidFill>
                <a:latin typeface="Calibri"/>
                <a:cs typeface="Calibri"/>
              </a:rPr>
              <a:t>may</a:t>
            </a:r>
            <a:r>
              <a:rPr lang="en-US" sz="1412" spc="-22" dirty="0">
                <a:solidFill>
                  <a:srgbClr val="101010"/>
                </a:solidFill>
                <a:latin typeface="Calibri"/>
                <a:cs typeface="Calibri"/>
              </a:rPr>
              <a:t> </a:t>
            </a:r>
            <a:r>
              <a:rPr lang="en-US" sz="1412" dirty="0">
                <a:solidFill>
                  <a:srgbClr val="101010"/>
                </a:solidFill>
                <a:latin typeface="Calibri"/>
                <a:cs typeface="Calibri"/>
              </a:rPr>
              <a:t>be</a:t>
            </a:r>
            <a:r>
              <a:rPr lang="en-US" sz="1412" spc="-22" dirty="0">
                <a:solidFill>
                  <a:srgbClr val="101010"/>
                </a:solidFill>
                <a:latin typeface="Calibri"/>
                <a:cs typeface="Calibri"/>
              </a:rPr>
              <a:t> </a:t>
            </a:r>
            <a:r>
              <a:rPr lang="en-US" sz="1412" spc="-9" dirty="0">
                <a:solidFill>
                  <a:srgbClr val="101010"/>
                </a:solidFill>
                <a:latin typeface="Calibri"/>
                <a:cs typeface="Calibri"/>
              </a:rPr>
              <a:t>acceptance—</a:t>
            </a:r>
            <a:r>
              <a:rPr lang="en-US" sz="1412" dirty="0">
                <a:solidFill>
                  <a:srgbClr val="101010"/>
                </a:solidFill>
                <a:latin typeface="Calibri"/>
                <a:cs typeface="Calibri"/>
              </a:rPr>
              <a:t>that</a:t>
            </a:r>
            <a:r>
              <a:rPr lang="en-US" sz="1412" spc="-35" dirty="0">
                <a:solidFill>
                  <a:srgbClr val="101010"/>
                </a:solidFill>
                <a:latin typeface="Calibri"/>
                <a:cs typeface="Calibri"/>
              </a:rPr>
              <a:t> </a:t>
            </a:r>
            <a:r>
              <a:rPr lang="en-US" sz="1412" dirty="0">
                <a:solidFill>
                  <a:srgbClr val="101010"/>
                </a:solidFill>
                <a:latin typeface="Calibri"/>
                <a:cs typeface="Calibri"/>
              </a:rPr>
              <a:t>is,</a:t>
            </a:r>
            <a:r>
              <a:rPr lang="en-US" sz="1412" spc="-18" dirty="0">
                <a:solidFill>
                  <a:srgbClr val="101010"/>
                </a:solidFill>
                <a:latin typeface="Calibri"/>
                <a:cs typeface="Calibri"/>
              </a:rPr>
              <a:t> </a:t>
            </a:r>
            <a:r>
              <a:rPr lang="en-US" sz="1412" dirty="0">
                <a:solidFill>
                  <a:srgbClr val="101010"/>
                </a:solidFill>
                <a:latin typeface="Calibri"/>
                <a:cs typeface="Calibri"/>
              </a:rPr>
              <a:t>taking</a:t>
            </a:r>
            <a:r>
              <a:rPr lang="en-US" sz="1412" spc="-26" dirty="0">
                <a:solidFill>
                  <a:srgbClr val="101010"/>
                </a:solidFill>
                <a:latin typeface="Calibri"/>
                <a:cs typeface="Calibri"/>
              </a:rPr>
              <a:t> </a:t>
            </a:r>
            <a:r>
              <a:rPr lang="en-US" sz="1412" dirty="0">
                <a:solidFill>
                  <a:srgbClr val="101010"/>
                </a:solidFill>
                <a:latin typeface="Calibri"/>
                <a:cs typeface="Calibri"/>
              </a:rPr>
              <a:t>no</a:t>
            </a:r>
            <a:r>
              <a:rPr lang="en-US" sz="1412" spc="-22" dirty="0">
                <a:solidFill>
                  <a:srgbClr val="101010"/>
                </a:solidFill>
                <a:latin typeface="Calibri"/>
                <a:cs typeface="Calibri"/>
              </a:rPr>
              <a:t> </a:t>
            </a:r>
            <a:r>
              <a:rPr lang="en-US" sz="1412" dirty="0">
                <a:solidFill>
                  <a:srgbClr val="101010"/>
                </a:solidFill>
                <a:latin typeface="Calibri"/>
                <a:cs typeface="Calibri"/>
              </a:rPr>
              <a:t>action</a:t>
            </a:r>
            <a:r>
              <a:rPr lang="en-US" sz="1412" spc="-26" dirty="0">
                <a:solidFill>
                  <a:srgbClr val="101010"/>
                </a:solidFill>
                <a:latin typeface="Calibri"/>
                <a:cs typeface="Calibri"/>
              </a:rPr>
              <a:t> </a:t>
            </a:r>
            <a:r>
              <a:rPr lang="en-US" sz="1412" dirty="0">
                <a:solidFill>
                  <a:srgbClr val="101010"/>
                </a:solidFill>
                <a:latin typeface="Calibri"/>
                <a:cs typeface="Calibri"/>
              </a:rPr>
              <a:t>apart</a:t>
            </a:r>
            <a:r>
              <a:rPr lang="en-US" sz="1412" spc="-18" dirty="0">
                <a:solidFill>
                  <a:srgbClr val="101010"/>
                </a:solidFill>
                <a:latin typeface="Calibri"/>
                <a:cs typeface="Calibri"/>
              </a:rPr>
              <a:t> from </a:t>
            </a:r>
            <a:r>
              <a:rPr lang="en-US" sz="1412" dirty="0">
                <a:solidFill>
                  <a:srgbClr val="101010"/>
                </a:solidFill>
                <a:latin typeface="Calibri"/>
                <a:cs typeface="Calibri"/>
              </a:rPr>
              <a:t>monitoring</a:t>
            </a:r>
            <a:r>
              <a:rPr lang="en-US" sz="1412" spc="-40" dirty="0">
                <a:solidFill>
                  <a:srgbClr val="101010"/>
                </a:solidFill>
                <a:latin typeface="Calibri"/>
                <a:cs typeface="Calibri"/>
              </a:rPr>
              <a:t> </a:t>
            </a:r>
            <a:r>
              <a:rPr lang="en-US" sz="1412" dirty="0">
                <a:solidFill>
                  <a:srgbClr val="101010"/>
                </a:solidFill>
                <a:latin typeface="Calibri"/>
                <a:cs typeface="Calibri"/>
              </a:rPr>
              <a:t>the</a:t>
            </a:r>
            <a:r>
              <a:rPr lang="en-US" sz="1412" spc="-22" dirty="0">
                <a:solidFill>
                  <a:srgbClr val="101010"/>
                </a:solidFill>
                <a:latin typeface="Calibri"/>
                <a:cs typeface="Calibri"/>
              </a:rPr>
              <a:t> </a:t>
            </a:r>
            <a:r>
              <a:rPr lang="en-US" sz="1412" dirty="0">
                <a:solidFill>
                  <a:srgbClr val="101010"/>
                </a:solidFill>
                <a:latin typeface="Calibri"/>
                <a:cs typeface="Calibri"/>
              </a:rPr>
              <a:t>changes</a:t>
            </a:r>
            <a:r>
              <a:rPr lang="en-US" sz="1412" spc="-40" dirty="0">
                <a:solidFill>
                  <a:srgbClr val="101010"/>
                </a:solidFill>
                <a:latin typeface="Calibri"/>
                <a:cs typeface="Calibri"/>
              </a:rPr>
              <a:t> </a:t>
            </a:r>
            <a:r>
              <a:rPr lang="en-US" sz="1412" dirty="0">
                <a:solidFill>
                  <a:srgbClr val="101010"/>
                </a:solidFill>
                <a:latin typeface="Calibri"/>
                <a:cs typeface="Calibri"/>
              </a:rPr>
              <a:t>in</a:t>
            </a:r>
            <a:r>
              <a:rPr lang="en-US" sz="1412" spc="-31" dirty="0">
                <a:solidFill>
                  <a:srgbClr val="101010"/>
                </a:solidFill>
                <a:latin typeface="Calibri"/>
                <a:cs typeface="Calibri"/>
              </a:rPr>
              <a:t> </a:t>
            </a:r>
            <a:r>
              <a:rPr lang="en-US" sz="1412" spc="-9" dirty="0">
                <a:solidFill>
                  <a:srgbClr val="101010"/>
                </a:solidFill>
                <a:latin typeface="Calibri"/>
                <a:cs typeface="Calibri"/>
              </a:rPr>
              <a:t>risk.</a:t>
            </a:r>
            <a:endParaRPr lang="en-US" sz="1412" dirty="0">
              <a:latin typeface="Calibri"/>
              <a:cs typeface="Calibri"/>
            </a:endParaRPr>
          </a:p>
          <a:p>
            <a:pPr marL="918931" lvl="2" indent="-159692">
              <a:lnSpc>
                <a:spcPct val="100000"/>
              </a:lnSpc>
              <a:spcBef>
                <a:spcPts val="339"/>
              </a:spcBef>
              <a:buFont typeface="Arial"/>
              <a:buChar char="•"/>
              <a:tabLst>
                <a:tab pos="919492" algn="l"/>
              </a:tabLst>
            </a:pPr>
            <a:r>
              <a:rPr lang="en-US" sz="1412" spc="-9" dirty="0">
                <a:solidFill>
                  <a:srgbClr val="101010"/>
                </a:solidFill>
                <a:latin typeface="Calibri"/>
                <a:cs typeface="Calibri"/>
              </a:rPr>
              <a:t>avoidance—</a:t>
            </a:r>
            <a:r>
              <a:rPr lang="en-US" sz="1412" dirty="0">
                <a:solidFill>
                  <a:srgbClr val="101010"/>
                </a:solidFill>
                <a:latin typeface="Calibri"/>
                <a:cs typeface="Calibri"/>
              </a:rPr>
              <a:t>not</a:t>
            </a:r>
            <a:r>
              <a:rPr lang="en-US" sz="1412" spc="-26" dirty="0">
                <a:solidFill>
                  <a:srgbClr val="101010"/>
                </a:solidFill>
                <a:latin typeface="Calibri"/>
                <a:cs typeface="Calibri"/>
              </a:rPr>
              <a:t> </a:t>
            </a:r>
            <a:r>
              <a:rPr lang="en-US" sz="1412" dirty="0">
                <a:solidFill>
                  <a:srgbClr val="101010"/>
                </a:solidFill>
                <a:latin typeface="Calibri"/>
                <a:cs typeface="Calibri"/>
              </a:rPr>
              <a:t>participating</a:t>
            </a:r>
            <a:r>
              <a:rPr lang="en-US" sz="1412" spc="-22" dirty="0">
                <a:solidFill>
                  <a:srgbClr val="101010"/>
                </a:solidFill>
                <a:latin typeface="Calibri"/>
                <a:cs typeface="Calibri"/>
              </a:rPr>
              <a:t> </a:t>
            </a:r>
            <a:r>
              <a:rPr lang="en-US" sz="1412" dirty="0">
                <a:solidFill>
                  <a:srgbClr val="101010"/>
                </a:solidFill>
                <a:latin typeface="Calibri"/>
                <a:cs typeface="Calibri"/>
              </a:rPr>
              <a:t>in</a:t>
            </a:r>
            <a:r>
              <a:rPr lang="en-US" sz="1412" spc="-35" dirty="0">
                <a:solidFill>
                  <a:srgbClr val="101010"/>
                </a:solidFill>
                <a:latin typeface="Calibri"/>
                <a:cs typeface="Calibri"/>
              </a:rPr>
              <a:t> </a:t>
            </a:r>
            <a:r>
              <a:rPr lang="en-US" sz="1412" dirty="0">
                <a:solidFill>
                  <a:srgbClr val="101010"/>
                </a:solidFill>
                <a:latin typeface="Calibri"/>
                <a:cs typeface="Calibri"/>
              </a:rPr>
              <a:t>or</a:t>
            </a:r>
            <a:r>
              <a:rPr lang="en-US" sz="1412" spc="-13" dirty="0">
                <a:solidFill>
                  <a:srgbClr val="101010"/>
                </a:solidFill>
                <a:latin typeface="Calibri"/>
                <a:cs typeface="Calibri"/>
              </a:rPr>
              <a:t> </a:t>
            </a:r>
            <a:r>
              <a:rPr lang="en-US" sz="1412" dirty="0">
                <a:solidFill>
                  <a:srgbClr val="101010"/>
                </a:solidFill>
                <a:latin typeface="Calibri"/>
                <a:cs typeface="Calibri"/>
              </a:rPr>
              <a:t>exiting</a:t>
            </a:r>
            <a:r>
              <a:rPr lang="en-US" sz="1412" spc="-31" dirty="0">
                <a:solidFill>
                  <a:srgbClr val="101010"/>
                </a:solidFill>
                <a:latin typeface="Calibri"/>
                <a:cs typeface="Calibri"/>
              </a:rPr>
              <a:t> </a:t>
            </a:r>
            <a:r>
              <a:rPr lang="en-US" sz="1412" dirty="0">
                <a:solidFill>
                  <a:srgbClr val="101010"/>
                </a:solidFill>
                <a:latin typeface="Calibri"/>
                <a:cs typeface="Calibri"/>
              </a:rPr>
              <a:t>the</a:t>
            </a:r>
            <a:r>
              <a:rPr lang="en-US" sz="1412" spc="-13" dirty="0">
                <a:solidFill>
                  <a:srgbClr val="101010"/>
                </a:solidFill>
                <a:latin typeface="Calibri"/>
                <a:cs typeface="Calibri"/>
              </a:rPr>
              <a:t> </a:t>
            </a:r>
            <a:r>
              <a:rPr lang="en-US" sz="1412" dirty="0">
                <a:solidFill>
                  <a:srgbClr val="101010"/>
                </a:solidFill>
                <a:latin typeface="Calibri"/>
                <a:cs typeface="Calibri"/>
              </a:rPr>
              <a:t>activities</a:t>
            </a:r>
            <a:r>
              <a:rPr lang="en-US" sz="1412" spc="-22" dirty="0">
                <a:solidFill>
                  <a:srgbClr val="101010"/>
                </a:solidFill>
                <a:latin typeface="Calibri"/>
                <a:cs typeface="Calibri"/>
              </a:rPr>
              <a:t> </a:t>
            </a:r>
            <a:r>
              <a:rPr lang="en-US" sz="1412" dirty="0">
                <a:solidFill>
                  <a:srgbClr val="101010"/>
                </a:solidFill>
                <a:latin typeface="Calibri"/>
                <a:cs typeface="Calibri"/>
              </a:rPr>
              <a:t>giving</a:t>
            </a:r>
            <a:r>
              <a:rPr lang="en-US" sz="1412" spc="265" dirty="0">
                <a:solidFill>
                  <a:srgbClr val="101010"/>
                </a:solidFill>
                <a:latin typeface="Calibri"/>
                <a:cs typeface="Calibri"/>
              </a:rPr>
              <a:t> </a:t>
            </a:r>
            <a:r>
              <a:rPr lang="en-US" sz="1412" dirty="0">
                <a:solidFill>
                  <a:srgbClr val="101010"/>
                </a:solidFill>
                <a:latin typeface="Calibri"/>
                <a:cs typeface="Calibri"/>
              </a:rPr>
              <a:t>rise</a:t>
            </a:r>
            <a:r>
              <a:rPr lang="en-US" sz="1412" spc="-18" dirty="0">
                <a:solidFill>
                  <a:srgbClr val="101010"/>
                </a:solidFill>
                <a:latin typeface="Calibri"/>
                <a:cs typeface="Calibri"/>
              </a:rPr>
              <a:t> </a:t>
            </a:r>
            <a:r>
              <a:rPr lang="en-US" sz="1412" dirty="0">
                <a:solidFill>
                  <a:srgbClr val="101010"/>
                </a:solidFill>
                <a:latin typeface="Calibri"/>
                <a:cs typeface="Calibri"/>
              </a:rPr>
              <a:t>to</a:t>
            </a:r>
            <a:r>
              <a:rPr lang="en-US" sz="1412" spc="-4" dirty="0">
                <a:solidFill>
                  <a:srgbClr val="101010"/>
                </a:solidFill>
                <a:latin typeface="Calibri"/>
                <a:cs typeface="Calibri"/>
              </a:rPr>
              <a:t> </a:t>
            </a:r>
            <a:r>
              <a:rPr lang="en-US" sz="1412" dirty="0">
                <a:solidFill>
                  <a:srgbClr val="101010"/>
                </a:solidFill>
                <a:latin typeface="Calibri"/>
                <a:cs typeface="Calibri"/>
              </a:rPr>
              <a:t>a</a:t>
            </a:r>
            <a:r>
              <a:rPr lang="en-US" sz="1412" spc="-22" dirty="0">
                <a:solidFill>
                  <a:srgbClr val="101010"/>
                </a:solidFill>
                <a:latin typeface="Calibri"/>
                <a:cs typeface="Calibri"/>
              </a:rPr>
              <a:t> </a:t>
            </a:r>
            <a:r>
              <a:rPr lang="en-US" sz="1412" dirty="0">
                <a:solidFill>
                  <a:srgbClr val="101010"/>
                </a:solidFill>
                <a:latin typeface="Calibri"/>
                <a:cs typeface="Calibri"/>
              </a:rPr>
              <a:t>given</a:t>
            </a:r>
            <a:r>
              <a:rPr lang="en-US" sz="1412" spc="-26" dirty="0">
                <a:solidFill>
                  <a:srgbClr val="101010"/>
                </a:solidFill>
                <a:latin typeface="Calibri"/>
                <a:cs typeface="Calibri"/>
              </a:rPr>
              <a:t> </a:t>
            </a:r>
            <a:r>
              <a:rPr lang="en-US" sz="1412" spc="-9" dirty="0">
                <a:solidFill>
                  <a:srgbClr val="101010"/>
                </a:solidFill>
                <a:latin typeface="Calibri"/>
                <a:cs typeface="Calibri"/>
              </a:rPr>
              <a:t>risk;</a:t>
            </a:r>
            <a:endParaRPr lang="en-US" sz="1412" dirty="0">
              <a:latin typeface="Calibri"/>
              <a:cs typeface="Calibri"/>
            </a:endParaRPr>
          </a:p>
          <a:p>
            <a:pPr marL="918931" marR="548557" lvl="2" indent="-159132">
              <a:lnSpc>
                <a:spcPct val="100000"/>
              </a:lnSpc>
              <a:spcBef>
                <a:spcPts val="335"/>
              </a:spcBef>
              <a:buFont typeface="Arial"/>
              <a:buChar char="•"/>
              <a:tabLst>
                <a:tab pos="918931" algn="l"/>
              </a:tabLst>
            </a:pPr>
            <a:r>
              <a:rPr lang="en-US" sz="1412" dirty="0">
                <a:solidFill>
                  <a:srgbClr val="101010"/>
                </a:solidFill>
                <a:latin typeface="Calibri"/>
                <a:cs typeface="Calibri"/>
              </a:rPr>
              <a:t>reduction—</a:t>
            </a:r>
            <a:r>
              <a:rPr lang="en-US" sz="1412" spc="278" dirty="0">
                <a:solidFill>
                  <a:srgbClr val="101010"/>
                </a:solidFill>
                <a:latin typeface="Calibri"/>
                <a:cs typeface="Calibri"/>
              </a:rPr>
              <a:t> </a:t>
            </a:r>
            <a:r>
              <a:rPr lang="en-US" sz="1412" dirty="0">
                <a:solidFill>
                  <a:srgbClr val="101010"/>
                </a:solidFill>
                <a:latin typeface="Calibri"/>
                <a:cs typeface="Calibri"/>
              </a:rPr>
              <a:t>removing</a:t>
            </a:r>
            <a:r>
              <a:rPr lang="en-US" sz="1412" spc="-26" dirty="0">
                <a:solidFill>
                  <a:srgbClr val="101010"/>
                </a:solidFill>
                <a:latin typeface="Calibri"/>
                <a:cs typeface="Calibri"/>
              </a:rPr>
              <a:t> </a:t>
            </a:r>
            <a:r>
              <a:rPr lang="en-US" sz="1412" dirty="0">
                <a:solidFill>
                  <a:srgbClr val="101010"/>
                </a:solidFill>
                <a:latin typeface="Calibri"/>
                <a:cs typeface="Calibri"/>
              </a:rPr>
              <a:t>the</a:t>
            </a:r>
            <a:r>
              <a:rPr lang="en-US" sz="1412" spc="-13" dirty="0">
                <a:solidFill>
                  <a:srgbClr val="101010"/>
                </a:solidFill>
                <a:latin typeface="Calibri"/>
                <a:cs typeface="Calibri"/>
              </a:rPr>
              <a:t> </a:t>
            </a:r>
            <a:r>
              <a:rPr lang="en-US" sz="1412" dirty="0">
                <a:solidFill>
                  <a:srgbClr val="101010"/>
                </a:solidFill>
                <a:latin typeface="Calibri"/>
                <a:cs typeface="Calibri"/>
              </a:rPr>
              <a:t>source,</a:t>
            </a:r>
            <a:r>
              <a:rPr lang="en-US" sz="1412" spc="-18" dirty="0">
                <a:solidFill>
                  <a:srgbClr val="101010"/>
                </a:solidFill>
                <a:latin typeface="Calibri"/>
                <a:cs typeface="Calibri"/>
              </a:rPr>
              <a:t> </a:t>
            </a:r>
            <a:r>
              <a:rPr lang="en-US" sz="1412" dirty="0">
                <a:solidFill>
                  <a:srgbClr val="101010"/>
                </a:solidFill>
                <a:latin typeface="Calibri"/>
                <a:cs typeface="Calibri"/>
              </a:rPr>
              <a:t>changing</a:t>
            </a:r>
            <a:r>
              <a:rPr lang="en-US" sz="1412" spc="-44" dirty="0">
                <a:solidFill>
                  <a:srgbClr val="101010"/>
                </a:solidFill>
                <a:latin typeface="Calibri"/>
                <a:cs typeface="Calibri"/>
              </a:rPr>
              <a:t> </a:t>
            </a:r>
            <a:r>
              <a:rPr lang="en-US" sz="1412" dirty="0">
                <a:solidFill>
                  <a:srgbClr val="101010"/>
                </a:solidFill>
                <a:latin typeface="Calibri"/>
                <a:cs typeface="Calibri"/>
              </a:rPr>
              <a:t>the</a:t>
            </a:r>
            <a:r>
              <a:rPr lang="en-US" sz="1412" spc="-13" dirty="0">
                <a:solidFill>
                  <a:srgbClr val="101010"/>
                </a:solidFill>
                <a:latin typeface="Calibri"/>
                <a:cs typeface="Calibri"/>
              </a:rPr>
              <a:t> </a:t>
            </a:r>
            <a:r>
              <a:rPr lang="en-US" sz="1412" spc="-9" dirty="0">
                <a:solidFill>
                  <a:srgbClr val="101010"/>
                </a:solidFill>
                <a:latin typeface="Calibri"/>
                <a:cs typeface="Calibri"/>
              </a:rPr>
              <a:t>likelihood,</a:t>
            </a:r>
            <a:r>
              <a:rPr lang="en-US" sz="1412" spc="-31" dirty="0">
                <a:solidFill>
                  <a:srgbClr val="101010"/>
                </a:solidFill>
                <a:latin typeface="Calibri"/>
                <a:cs typeface="Calibri"/>
              </a:rPr>
              <a:t> </a:t>
            </a:r>
            <a:r>
              <a:rPr lang="en-US" sz="1412" dirty="0">
                <a:solidFill>
                  <a:srgbClr val="101010"/>
                </a:solidFill>
                <a:latin typeface="Calibri"/>
                <a:cs typeface="Calibri"/>
              </a:rPr>
              <a:t>or</a:t>
            </a:r>
            <a:r>
              <a:rPr lang="en-US" sz="1412" spc="-9" dirty="0">
                <a:solidFill>
                  <a:srgbClr val="101010"/>
                </a:solidFill>
                <a:latin typeface="Calibri"/>
                <a:cs typeface="Calibri"/>
              </a:rPr>
              <a:t> </a:t>
            </a:r>
            <a:r>
              <a:rPr lang="en-US" sz="1412" dirty="0">
                <a:solidFill>
                  <a:srgbClr val="101010"/>
                </a:solidFill>
                <a:latin typeface="Calibri"/>
                <a:cs typeface="Calibri"/>
              </a:rPr>
              <a:t>changing</a:t>
            </a:r>
            <a:r>
              <a:rPr lang="en-US" sz="1412" spc="-31" dirty="0">
                <a:solidFill>
                  <a:srgbClr val="101010"/>
                </a:solidFill>
                <a:latin typeface="Calibri"/>
                <a:cs typeface="Calibri"/>
              </a:rPr>
              <a:t> </a:t>
            </a:r>
            <a:r>
              <a:rPr lang="en-US" sz="1412" dirty="0">
                <a:solidFill>
                  <a:srgbClr val="101010"/>
                </a:solidFill>
                <a:latin typeface="Calibri"/>
                <a:cs typeface="Calibri"/>
              </a:rPr>
              <a:t>the</a:t>
            </a:r>
            <a:r>
              <a:rPr lang="en-US" sz="1412" spc="-26" dirty="0">
                <a:solidFill>
                  <a:srgbClr val="101010"/>
                </a:solidFill>
                <a:latin typeface="Calibri"/>
                <a:cs typeface="Calibri"/>
              </a:rPr>
              <a:t> </a:t>
            </a:r>
            <a:r>
              <a:rPr lang="en-US" sz="1412" spc="-9" dirty="0">
                <a:solidFill>
                  <a:srgbClr val="101010"/>
                </a:solidFill>
                <a:latin typeface="Calibri"/>
                <a:cs typeface="Calibri"/>
              </a:rPr>
              <a:t>nature, </a:t>
            </a:r>
            <a:r>
              <a:rPr lang="en-US" sz="1412" dirty="0">
                <a:solidFill>
                  <a:srgbClr val="101010"/>
                </a:solidFill>
                <a:latin typeface="Calibri"/>
                <a:cs typeface="Calibri"/>
              </a:rPr>
              <a:t>magnitude,</a:t>
            </a:r>
            <a:r>
              <a:rPr lang="en-US" sz="1412" spc="-49" dirty="0">
                <a:solidFill>
                  <a:srgbClr val="101010"/>
                </a:solidFill>
                <a:latin typeface="Calibri"/>
                <a:cs typeface="Calibri"/>
              </a:rPr>
              <a:t> </a:t>
            </a:r>
            <a:r>
              <a:rPr lang="en-US" sz="1412" dirty="0">
                <a:solidFill>
                  <a:srgbClr val="101010"/>
                </a:solidFill>
                <a:latin typeface="Calibri"/>
                <a:cs typeface="Calibri"/>
              </a:rPr>
              <a:t>or</a:t>
            </a:r>
            <a:r>
              <a:rPr lang="en-US" sz="1412" spc="-9" dirty="0">
                <a:solidFill>
                  <a:srgbClr val="101010"/>
                </a:solidFill>
                <a:latin typeface="Calibri"/>
                <a:cs typeface="Calibri"/>
              </a:rPr>
              <a:t> </a:t>
            </a:r>
            <a:r>
              <a:rPr lang="en-US" sz="1412" dirty="0">
                <a:solidFill>
                  <a:srgbClr val="101010"/>
                </a:solidFill>
                <a:latin typeface="Calibri"/>
                <a:cs typeface="Calibri"/>
              </a:rPr>
              <a:t>duration</a:t>
            </a:r>
            <a:r>
              <a:rPr lang="en-US" sz="1412" spc="-22" dirty="0">
                <a:solidFill>
                  <a:srgbClr val="101010"/>
                </a:solidFill>
                <a:latin typeface="Calibri"/>
                <a:cs typeface="Calibri"/>
              </a:rPr>
              <a:t> </a:t>
            </a:r>
            <a:r>
              <a:rPr lang="en-US" sz="1412" dirty="0">
                <a:solidFill>
                  <a:srgbClr val="101010"/>
                </a:solidFill>
                <a:latin typeface="Calibri"/>
                <a:cs typeface="Calibri"/>
              </a:rPr>
              <a:t>of</a:t>
            </a:r>
            <a:r>
              <a:rPr lang="en-US" sz="1412" spc="-13" dirty="0">
                <a:solidFill>
                  <a:srgbClr val="101010"/>
                </a:solidFill>
                <a:latin typeface="Calibri"/>
                <a:cs typeface="Calibri"/>
              </a:rPr>
              <a:t> </a:t>
            </a:r>
            <a:r>
              <a:rPr lang="en-US" sz="1412" dirty="0">
                <a:solidFill>
                  <a:srgbClr val="101010"/>
                </a:solidFill>
                <a:latin typeface="Calibri"/>
                <a:cs typeface="Calibri"/>
              </a:rPr>
              <a:t>the</a:t>
            </a:r>
            <a:r>
              <a:rPr lang="en-US" sz="1412" spc="-18" dirty="0">
                <a:solidFill>
                  <a:srgbClr val="101010"/>
                </a:solidFill>
                <a:latin typeface="Calibri"/>
                <a:cs typeface="Calibri"/>
              </a:rPr>
              <a:t> </a:t>
            </a:r>
            <a:r>
              <a:rPr lang="en-US" sz="1412" dirty="0">
                <a:solidFill>
                  <a:srgbClr val="101010"/>
                </a:solidFill>
                <a:latin typeface="Calibri"/>
                <a:cs typeface="Calibri"/>
              </a:rPr>
              <a:t>consequences</a:t>
            </a:r>
            <a:r>
              <a:rPr lang="en-US" sz="1412" spc="-26" dirty="0">
                <a:solidFill>
                  <a:srgbClr val="101010"/>
                </a:solidFill>
                <a:latin typeface="Calibri"/>
                <a:cs typeface="Calibri"/>
              </a:rPr>
              <a:t> </a:t>
            </a:r>
            <a:r>
              <a:rPr lang="en-US" sz="1412" dirty="0">
                <a:solidFill>
                  <a:srgbClr val="101010"/>
                </a:solidFill>
                <a:latin typeface="Calibri"/>
                <a:cs typeface="Calibri"/>
              </a:rPr>
              <a:t>of</a:t>
            </a:r>
            <a:r>
              <a:rPr lang="en-US" sz="1412" spc="-18" dirty="0">
                <a:solidFill>
                  <a:srgbClr val="101010"/>
                </a:solidFill>
                <a:latin typeface="Calibri"/>
                <a:cs typeface="Calibri"/>
              </a:rPr>
              <a:t> </a:t>
            </a:r>
            <a:r>
              <a:rPr lang="en-US" sz="1412" dirty="0">
                <a:solidFill>
                  <a:srgbClr val="101010"/>
                </a:solidFill>
                <a:latin typeface="Calibri"/>
                <a:cs typeface="Calibri"/>
              </a:rPr>
              <a:t>a</a:t>
            </a:r>
            <a:r>
              <a:rPr lang="en-US" sz="1412" spc="-26" dirty="0">
                <a:solidFill>
                  <a:srgbClr val="101010"/>
                </a:solidFill>
                <a:latin typeface="Calibri"/>
                <a:cs typeface="Calibri"/>
              </a:rPr>
              <a:t> </a:t>
            </a:r>
            <a:r>
              <a:rPr lang="en-US" sz="1412" dirty="0">
                <a:solidFill>
                  <a:srgbClr val="101010"/>
                </a:solidFill>
                <a:latin typeface="Calibri"/>
                <a:cs typeface="Calibri"/>
              </a:rPr>
              <a:t>given</a:t>
            </a:r>
            <a:r>
              <a:rPr lang="en-US" sz="1412" spc="269" dirty="0">
                <a:solidFill>
                  <a:srgbClr val="101010"/>
                </a:solidFill>
                <a:latin typeface="Calibri"/>
                <a:cs typeface="Calibri"/>
              </a:rPr>
              <a:t> </a:t>
            </a:r>
            <a:r>
              <a:rPr lang="en-US" sz="1412" spc="-9" dirty="0">
                <a:solidFill>
                  <a:srgbClr val="101010"/>
                </a:solidFill>
                <a:latin typeface="Calibri"/>
                <a:cs typeface="Calibri"/>
              </a:rPr>
              <a:t>risk;</a:t>
            </a:r>
            <a:endParaRPr lang="en-US" sz="1412" dirty="0">
              <a:latin typeface="Calibri"/>
              <a:cs typeface="Calibri"/>
            </a:endParaRPr>
          </a:p>
          <a:p>
            <a:pPr marL="918931" marR="30818" lvl="2" indent="-159132">
              <a:lnSpc>
                <a:spcPct val="100000"/>
              </a:lnSpc>
              <a:spcBef>
                <a:spcPts val="340"/>
              </a:spcBef>
              <a:buFont typeface="Arial"/>
              <a:buChar char="•"/>
              <a:tabLst>
                <a:tab pos="919492" algn="l"/>
              </a:tabLst>
            </a:pPr>
            <a:r>
              <a:rPr lang="en-US" sz="1412" spc="-9" dirty="0">
                <a:solidFill>
                  <a:srgbClr val="101010"/>
                </a:solidFill>
                <a:latin typeface="Calibri"/>
                <a:cs typeface="Calibri"/>
              </a:rPr>
              <a:t>sharing—transferring</a:t>
            </a:r>
            <a:r>
              <a:rPr lang="en-US" sz="1412" spc="-22" dirty="0">
                <a:solidFill>
                  <a:srgbClr val="101010"/>
                </a:solidFill>
                <a:latin typeface="Calibri"/>
                <a:cs typeface="Calibri"/>
              </a:rPr>
              <a:t> </a:t>
            </a:r>
            <a:r>
              <a:rPr lang="en-US" sz="1412" dirty="0">
                <a:solidFill>
                  <a:srgbClr val="101010"/>
                </a:solidFill>
                <a:latin typeface="Calibri"/>
                <a:cs typeface="Calibri"/>
              </a:rPr>
              <a:t>a</a:t>
            </a:r>
            <a:r>
              <a:rPr lang="en-US" sz="1412" spc="-22" dirty="0">
                <a:solidFill>
                  <a:srgbClr val="101010"/>
                </a:solidFill>
                <a:latin typeface="Calibri"/>
                <a:cs typeface="Calibri"/>
              </a:rPr>
              <a:t> </a:t>
            </a:r>
            <a:r>
              <a:rPr lang="en-US" sz="1412" dirty="0">
                <a:solidFill>
                  <a:srgbClr val="101010"/>
                </a:solidFill>
                <a:latin typeface="Calibri"/>
                <a:cs typeface="Calibri"/>
              </a:rPr>
              <a:t>portion</a:t>
            </a:r>
            <a:r>
              <a:rPr lang="en-US" sz="1412" spc="-13" dirty="0">
                <a:solidFill>
                  <a:srgbClr val="101010"/>
                </a:solidFill>
                <a:latin typeface="Calibri"/>
                <a:cs typeface="Calibri"/>
              </a:rPr>
              <a:t> </a:t>
            </a:r>
            <a:r>
              <a:rPr lang="en-US" sz="1412" dirty="0">
                <a:solidFill>
                  <a:srgbClr val="101010"/>
                </a:solidFill>
                <a:latin typeface="Calibri"/>
                <a:cs typeface="Calibri"/>
              </a:rPr>
              <a:t>of</a:t>
            </a:r>
            <a:r>
              <a:rPr lang="en-US" sz="1412" spc="-13" dirty="0">
                <a:solidFill>
                  <a:srgbClr val="101010"/>
                </a:solidFill>
                <a:latin typeface="Calibri"/>
                <a:cs typeface="Calibri"/>
              </a:rPr>
              <a:t> </a:t>
            </a:r>
            <a:r>
              <a:rPr lang="en-US" sz="1412" dirty="0">
                <a:solidFill>
                  <a:srgbClr val="101010"/>
                </a:solidFill>
                <a:latin typeface="Calibri"/>
                <a:cs typeface="Calibri"/>
              </a:rPr>
              <a:t>the</a:t>
            </a:r>
            <a:r>
              <a:rPr lang="en-US" sz="1412" spc="-13" dirty="0">
                <a:solidFill>
                  <a:srgbClr val="101010"/>
                </a:solidFill>
                <a:latin typeface="Calibri"/>
                <a:cs typeface="Calibri"/>
              </a:rPr>
              <a:t> </a:t>
            </a:r>
            <a:r>
              <a:rPr lang="en-US" sz="1412" dirty="0">
                <a:solidFill>
                  <a:srgbClr val="101010"/>
                </a:solidFill>
                <a:latin typeface="Calibri"/>
                <a:cs typeface="Calibri"/>
              </a:rPr>
              <a:t>risk</a:t>
            </a:r>
            <a:r>
              <a:rPr lang="en-US" sz="1412" spc="-26" dirty="0">
                <a:solidFill>
                  <a:srgbClr val="101010"/>
                </a:solidFill>
                <a:latin typeface="Calibri"/>
                <a:cs typeface="Calibri"/>
              </a:rPr>
              <a:t> </a:t>
            </a:r>
            <a:r>
              <a:rPr lang="en-US" sz="1412" dirty="0">
                <a:solidFill>
                  <a:srgbClr val="101010"/>
                </a:solidFill>
                <a:latin typeface="Calibri"/>
                <a:cs typeface="Calibri"/>
              </a:rPr>
              <a:t>via</a:t>
            </a:r>
            <a:r>
              <a:rPr lang="en-US" sz="1412" spc="-26" dirty="0">
                <a:solidFill>
                  <a:srgbClr val="101010"/>
                </a:solidFill>
                <a:latin typeface="Calibri"/>
                <a:cs typeface="Calibri"/>
              </a:rPr>
              <a:t> </a:t>
            </a:r>
            <a:r>
              <a:rPr lang="en-US" sz="1412" dirty="0">
                <a:solidFill>
                  <a:srgbClr val="101010"/>
                </a:solidFill>
                <a:latin typeface="Calibri"/>
                <a:cs typeface="Calibri"/>
              </a:rPr>
              <a:t>insurance,</a:t>
            </a:r>
            <a:r>
              <a:rPr lang="en-US" sz="1412" spc="-22" dirty="0">
                <a:solidFill>
                  <a:srgbClr val="101010"/>
                </a:solidFill>
                <a:latin typeface="Calibri"/>
                <a:cs typeface="Calibri"/>
              </a:rPr>
              <a:t> </a:t>
            </a:r>
            <a:r>
              <a:rPr lang="en-US" sz="1412" dirty="0">
                <a:solidFill>
                  <a:srgbClr val="101010"/>
                </a:solidFill>
                <a:latin typeface="Calibri"/>
                <a:cs typeface="Calibri"/>
              </a:rPr>
              <a:t>hedging,</a:t>
            </a:r>
            <a:r>
              <a:rPr lang="en-US" sz="1412" spc="-31" dirty="0">
                <a:solidFill>
                  <a:srgbClr val="101010"/>
                </a:solidFill>
                <a:latin typeface="Calibri"/>
                <a:cs typeface="Calibri"/>
              </a:rPr>
              <a:t> </a:t>
            </a:r>
            <a:r>
              <a:rPr lang="en-US" sz="1412" dirty="0">
                <a:solidFill>
                  <a:srgbClr val="101010"/>
                </a:solidFill>
                <a:latin typeface="Calibri"/>
                <a:cs typeface="Calibri"/>
              </a:rPr>
              <a:t>a</a:t>
            </a:r>
            <a:r>
              <a:rPr lang="en-US" sz="1412" spc="-18" dirty="0">
                <a:solidFill>
                  <a:srgbClr val="101010"/>
                </a:solidFill>
                <a:latin typeface="Calibri"/>
                <a:cs typeface="Calibri"/>
              </a:rPr>
              <a:t> </a:t>
            </a:r>
            <a:r>
              <a:rPr lang="en-US" sz="1412" dirty="0">
                <a:solidFill>
                  <a:srgbClr val="101010"/>
                </a:solidFill>
                <a:latin typeface="Calibri"/>
                <a:cs typeface="Calibri"/>
              </a:rPr>
              <a:t>joint</a:t>
            </a:r>
            <a:r>
              <a:rPr lang="en-US" sz="1412" spc="-18" dirty="0">
                <a:solidFill>
                  <a:srgbClr val="101010"/>
                </a:solidFill>
                <a:latin typeface="Calibri"/>
                <a:cs typeface="Calibri"/>
              </a:rPr>
              <a:t> </a:t>
            </a:r>
            <a:r>
              <a:rPr lang="en-US" sz="1412" dirty="0">
                <a:solidFill>
                  <a:srgbClr val="101010"/>
                </a:solidFill>
                <a:latin typeface="Calibri"/>
                <a:cs typeface="Calibri"/>
              </a:rPr>
              <a:t>venture,</a:t>
            </a:r>
            <a:r>
              <a:rPr lang="en-US" sz="1412" spc="-4" dirty="0">
                <a:solidFill>
                  <a:srgbClr val="101010"/>
                </a:solidFill>
                <a:latin typeface="Calibri"/>
                <a:cs typeface="Calibri"/>
              </a:rPr>
              <a:t> </a:t>
            </a:r>
            <a:r>
              <a:rPr lang="en-US" sz="1412" dirty="0">
                <a:solidFill>
                  <a:srgbClr val="101010"/>
                </a:solidFill>
                <a:latin typeface="Calibri"/>
                <a:cs typeface="Calibri"/>
              </a:rPr>
              <a:t>or</a:t>
            </a:r>
            <a:r>
              <a:rPr lang="en-US" sz="1412" spc="-9" dirty="0">
                <a:solidFill>
                  <a:srgbClr val="101010"/>
                </a:solidFill>
                <a:latin typeface="Calibri"/>
                <a:cs typeface="Calibri"/>
              </a:rPr>
              <a:t> other technique.</a:t>
            </a:r>
            <a:endParaRPr lang="en-US" sz="1412" dirty="0">
              <a:latin typeface="Calibri"/>
              <a:cs typeface="Calibri"/>
            </a:endParaRP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DC7E85C-83DA-C5FC-CFC2-4582E23572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38F9FA3-E71C-4841-BCDE-0D364DA7F7B5}" type="slidenum">
              <a:rPr lang="en-US" altLang="en-US" sz="1200" smtClean="0"/>
              <a:pPr/>
              <a:t>26</a:t>
            </a:fld>
            <a:endParaRPr lang="en-US" altLang="en-US" sz="1200"/>
          </a:p>
        </p:txBody>
      </p:sp>
      <p:sp>
        <p:nvSpPr>
          <p:cNvPr id="70659" name="Rectangle 2">
            <a:extLst>
              <a:ext uri="{FF2B5EF4-FFF2-40B4-BE49-F238E27FC236}">
                <a16:creationId xmlns:a16="http://schemas.microsoft.com/office/drawing/2014/main" id="{70CF97EE-BAF6-CFBB-B016-2F5897938ACC}"/>
              </a:ext>
            </a:extLst>
          </p:cNvPr>
          <p:cNvSpPr>
            <a:spLocks noGrp="1" noRot="1" noChangeAspect="1" noChangeArrowheads="1" noTextEdit="1"/>
          </p:cNvSpPr>
          <p:nvPr>
            <p:ph type="sldImg"/>
          </p:nvPr>
        </p:nvSpPr>
        <p:spPr>
          <a:xfrm>
            <a:off x="407988" y="696913"/>
            <a:ext cx="6194425" cy="3486150"/>
          </a:xfrm>
          <a:ln/>
        </p:spPr>
      </p:sp>
      <p:sp>
        <p:nvSpPr>
          <p:cNvPr id="70660" name="Rectangle 3">
            <a:extLst>
              <a:ext uri="{FF2B5EF4-FFF2-40B4-BE49-F238E27FC236}">
                <a16:creationId xmlns:a16="http://schemas.microsoft.com/office/drawing/2014/main" id="{EEF3A78D-CB9A-3CE3-550B-EBC42415AF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4</a:t>
            </a:r>
            <a:r>
              <a:rPr lang="en-US" altLang="en-US" baseline="30000" dirty="0"/>
              <a:t>th</a:t>
            </a:r>
            <a:r>
              <a:rPr lang="en-US" altLang="en-US" dirty="0"/>
              <a:t> element</a:t>
            </a:r>
          </a:p>
          <a:p>
            <a:endParaRPr lang="en-US" altLang="en-US" dirty="0"/>
          </a:p>
          <a:p>
            <a:r>
              <a:rPr lang="en-US" altLang="en-US" dirty="0"/>
              <a:t>Accounting/reporting system as a whole  ---useful, understandable and get to the right people</a:t>
            </a:r>
          </a:p>
          <a:p>
            <a:endParaRPr lang="en-US" altLang="en-US" dirty="0"/>
          </a:p>
          <a:p>
            <a:r>
              <a:rPr lang="en-US" altLang="en-US" dirty="0"/>
              <a:t>Contrary to popular belief, IC are not implemented just to make the auditors happy!</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Identify, capture, and exchange information in a form and timeframe that enables people to carry out their responsibilities and to maintain accountability </a:t>
            </a:r>
          </a:p>
          <a:p>
            <a:endParaRPr lang="en-US" altLang="en-US" dirty="0"/>
          </a:p>
          <a:p>
            <a:pPr marL="11206">
              <a:lnSpc>
                <a:spcPct val="100000"/>
              </a:lnSpc>
              <a:spcBef>
                <a:spcPts val="512"/>
              </a:spcBef>
            </a:pPr>
            <a:r>
              <a:rPr lang="en-US" sz="1677" b="1" dirty="0">
                <a:solidFill>
                  <a:srgbClr val="101010"/>
                </a:solidFill>
                <a:latin typeface="Calibri"/>
                <a:cs typeface="Calibri"/>
              </a:rPr>
              <a:t>Information</a:t>
            </a:r>
            <a:r>
              <a:rPr lang="en-US" sz="1677" b="1" spc="-31" dirty="0">
                <a:solidFill>
                  <a:srgbClr val="101010"/>
                </a:solidFill>
                <a:latin typeface="Calibri"/>
                <a:cs typeface="Calibri"/>
              </a:rPr>
              <a:t> </a:t>
            </a:r>
            <a:r>
              <a:rPr lang="en-US" sz="1677" b="1" dirty="0">
                <a:solidFill>
                  <a:srgbClr val="101010"/>
                </a:solidFill>
                <a:latin typeface="Calibri"/>
                <a:cs typeface="Calibri"/>
              </a:rPr>
              <a:t>and</a:t>
            </a:r>
            <a:r>
              <a:rPr lang="en-US" sz="1677" b="1" spc="-31" dirty="0">
                <a:solidFill>
                  <a:srgbClr val="101010"/>
                </a:solidFill>
                <a:latin typeface="Calibri"/>
                <a:cs typeface="Calibri"/>
              </a:rPr>
              <a:t> </a:t>
            </a:r>
            <a:r>
              <a:rPr lang="en-US" sz="1677" b="1" spc="-9" dirty="0">
                <a:solidFill>
                  <a:srgbClr val="101010"/>
                </a:solidFill>
                <a:latin typeface="Calibri"/>
                <a:cs typeface="Calibri"/>
              </a:rPr>
              <a:t>Communication</a:t>
            </a:r>
            <a:endParaRPr lang="en-US" sz="1677" dirty="0">
              <a:latin typeface="Calibri"/>
              <a:cs typeface="Calibri"/>
            </a:endParaRPr>
          </a:p>
          <a:p>
            <a:pPr marL="331151" marR="4483" indent="-320505">
              <a:lnSpc>
                <a:spcPct val="100000"/>
              </a:lnSpc>
              <a:spcBef>
                <a:spcPts val="361"/>
              </a:spcBef>
              <a:buFont typeface="Arial"/>
              <a:buChar char="•"/>
              <a:tabLst>
                <a:tab pos="331151" algn="l"/>
                <a:tab pos="331712" algn="l"/>
              </a:tabLst>
            </a:pPr>
            <a:r>
              <a:rPr lang="en-US" sz="1412" dirty="0">
                <a:latin typeface="Calibri"/>
                <a:cs typeface="Calibri"/>
              </a:rPr>
              <a:t>The</a:t>
            </a:r>
            <a:r>
              <a:rPr lang="en-US" sz="1412" spc="-26" dirty="0">
                <a:latin typeface="Calibri"/>
                <a:cs typeface="Calibri"/>
              </a:rPr>
              <a:t> </a:t>
            </a:r>
            <a:r>
              <a:rPr lang="en-US" sz="1412" dirty="0">
                <a:latin typeface="Calibri"/>
                <a:cs typeface="Calibri"/>
              </a:rPr>
              <a:t>control</a:t>
            </a:r>
            <a:r>
              <a:rPr lang="en-US" sz="1412" spc="-22" dirty="0">
                <a:latin typeface="Calibri"/>
                <a:cs typeface="Calibri"/>
              </a:rPr>
              <a:t> </a:t>
            </a:r>
            <a:r>
              <a:rPr lang="en-US" sz="1412" dirty="0">
                <a:latin typeface="Calibri"/>
                <a:cs typeface="Calibri"/>
              </a:rPr>
              <a:t>structure</a:t>
            </a:r>
            <a:r>
              <a:rPr lang="en-US" sz="1412" spc="-9" dirty="0">
                <a:latin typeface="Calibri"/>
                <a:cs typeface="Calibri"/>
              </a:rPr>
              <a:t> </a:t>
            </a:r>
            <a:r>
              <a:rPr lang="en-US" sz="1412" dirty="0">
                <a:latin typeface="Calibri"/>
                <a:cs typeface="Calibri"/>
              </a:rPr>
              <a:t>must</a:t>
            </a:r>
            <a:r>
              <a:rPr lang="en-US" sz="1412" spc="-35" dirty="0">
                <a:latin typeface="Calibri"/>
                <a:cs typeface="Calibri"/>
              </a:rPr>
              <a:t> </a:t>
            </a:r>
            <a:r>
              <a:rPr lang="en-US" sz="1412" dirty="0">
                <a:latin typeface="Calibri"/>
                <a:cs typeface="Calibri"/>
              </a:rPr>
              <a:t>provide</a:t>
            </a:r>
            <a:r>
              <a:rPr lang="en-US" sz="1412" spc="-22" dirty="0">
                <a:latin typeface="Calibri"/>
                <a:cs typeface="Calibri"/>
              </a:rPr>
              <a:t> </a:t>
            </a:r>
            <a:r>
              <a:rPr lang="en-US" sz="1412" dirty="0">
                <a:latin typeface="Calibri"/>
                <a:cs typeface="Calibri"/>
              </a:rPr>
              <a:t>for</a:t>
            </a:r>
            <a:r>
              <a:rPr lang="en-US" sz="1412" spc="-9" dirty="0">
                <a:latin typeface="Calibri"/>
                <a:cs typeface="Calibri"/>
              </a:rPr>
              <a:t> </a:t>
            </a:r>
            <a:r>
              <a:rPr lang="en-US" sz="1412" dirty="0">
                <a:latin typeface="Calibri"/>
                <a:cs typeface="Calibri"/>
              </a:rPr>
              <a:t>the</a:t>
            </a:r>
            <a:r>
              <a:rPr lang="en-US" sz="1412" spc="-22" dirty="0">
                <a:latin typeface="Calibri"/>
                <a:cs typeface="Calibri"/>
              </a:rPr>
              <a:t> </a:t>
            </a:r>
            <a:r>
              <a:rPr lang="en-US" sz="1412" spc="-9" dirty="0">
                <a:latin typeface="Calibri"/>
                <a:cs typeface="Calibri"/>
              </a:rPr>
              <a:t>identification,</a:t>
            </a:r>
            <a:r>
              <a:rPr lang="en-US" sz="1412" spc="-26" dirty="0">
                <a:latin typeface="Calibri"/>
                <a:cs typeface="Calibri"/>
              </a:rPr>
              <a:t> </a:t>
            </a:r>
            <a:r>
              <a:rPr lang="en-US" sz="1412" dirty="0">
                <a:latin typeface="Calibri"/>
                <a:cs typeface="Calibri"/>
              </a:rPr>
              <a:t>capture</a:t>
            </a:r>
            <a:r>
              <a:rPr lang="en-US" sz="1412" spc="-22" dirty="0">
                <a:latin typeface="Calibri"/>
                <a:cs typeface="Calibri"/>
              </a:rPr>
              <a:t> </a:t>
            </a:r>
            <a:r>
              <a:rPr lang="en-US" sz="1412" dirty="0">
                <a:latin typeface="Calibri"/>
                <a:cs typeface="Calibri"/>
              </a:rPr>
              <a:t>and</a:t>
            </a:r>
            <a:r>
              <a:rPr lang="en-US" sz="1412" spc="-40" dirty="0">
                <a:latin typeface="Calibri"/>
                <a:cs typeface="Calibri"/>
              </a:rPr>
              <a:t> </a:t>
            </a:r>
            <a:r>
              <a:rPr lang="en-US" sz="1412" spc="-9" dirty="0">
                <a:latin typeface="Calibri"/>
                <a:cs typeface="Calibri"/>
              </a:rPr>
              <a:t>exchange</a:t>
            </a:r>
            <a:r>
              <a:rPr lang="en-US" sz="1412" spc="-35" dirty="0">
                <a:latin typeface="Calibri"/>
                <a:cs typeface="Calibri"/>
              </a:rPr>
              <a:t> </a:t>
            </a:r>
            <a:r>
              <a:rPr lang="en-US" sz="1412" dirty="0">
                <a:latin typeface="Calibri"/>
                <a:cs typeface="Calibri"/>
              </a:rPr>
              <a:t>of</a:t>
            </a:r>
            <a:r>
              <a:rPr lang="en-US" sz="1412" spc="-22" dirty="0">
                <a:latin typeface="Calibri"/>
                <a:cs typeface="Calibri"/>
              </a:rPr>
              <a:t> </a:t>
            </a:r>
            <a:r>
              <a:rPr lang="en-US" sz="1412" spc="-9" dirty="0">
                <a:latin typeface="Calibri"/>
                <a:cs typeface="Calibri"/>
              </a:rPr>
              <a:t>information</a:t>
            </a:r>
            <a:r>
              <a:rPr lang="en-US" sz="1412" spc="-18" dirty="0">
                <a:latin typeface="Calibri"/>
                <a:cs typeface="Calibri"/>
              </a:rPr>
              <a:t> both </a:t>
            </a:r>
            <a:r>
              <a:rPr lang="en-US" sz="1412" dirty="0">
                <a:latin typeface="Calibri"/>
                <a:cs typeface="Calibri"/>
              </a:rPr>
              <a:t>within</a:t>
            </a:r>
            <a:r>
              <a:rPr lang="en-US" sz="1412" spc="-26" dirty="0">
                <a:latin typeface="Calibri"/>
                <a:cs typeface="Calibri"/>
              </a:rPr>
              <a:t> </a:t>
            </a:r>
            <a:r>
              <a:rPr lang="en-US" sz="1412" dirty="0">
                <a:latin typeface="Calibri"/>
                <a:cs typeface="Calibri"/>
              </a:rPr>
              <a:t>the</a:t>
            </a:r>
            <a:r>
              <a:rPr lang="en-US" sz="1412" spc="-13" dirty="0">
                <a:latin typeface="Calibri"/>
                <a:cs typeface="Calibri"/>
              </a:rPr>
              <a:t> </a:t>
            </a:r>
            <a:r>
              <a:rPr lang="en-US" sz="1412" dirty="0">
                <a:latin typeface="Calibri"/>
                <a:cs typeface="Calibri"/>
              </a:rPr>
              <a:t>agency</a:t>
            </a:r>
            <a:r>
              <a:rPr lang="en-US" sz="1412" spc="-40" dirty="0">
                <a:latin typeface="Calibri"/>
                <a:cs typeface="Calibri"/>
              </a:rPr>
              <a:t> </a:t>
            </a:r>
            <a:r>
              <a:rPr lang="en-US" sz="1412" dirty="0">
                <a:latin typeface="Calibri"/>
                <a:cs typeface="Calibri"/>
              </a:rPr>
              <a:t>and</a:t>
            </a:r>
            <a:r>
              <a:rPr lang="en-US" sz="1412" spc="-26" dirty="0">
                <a:latin typeface="Calibri"/>
                <a:cs typeface="Calibri"/>
              </a:rPr>
              <a:t> </a:t>
            </a:r>
            <a:r>
              <a:rPr lang="en-US" sz="1412" dirty="0">
                <a:latin typeface="Calibri"/>
                <a:cs typeface="Calibri"/>
              </a:rPr>
              <a:t>with</a:t>
            </a:r>
            <a:r>
              <a:rPr lang="en-US" sz="1412" spc="-22" dirty="0">
                <a:latin typeface="Calibri"/>
                <a:cs typeface="Calibri"/>
              </a:rPr>
              <a:t> </a:t>
            </a:r>
            <a:r>
              <a:rPr lang="en-US" sz="1412" dirty="0">
                <a:latin typeface="Calibri"/>
                <a:cs typeface="Calibri"/>
              </a:rPr>
              <a:t>external</a:t>
            </a:r>
            <a:r>
              <a:rPr lang="en-US" sz="1412" spc="-31" dirty="0">
                <a:latin typeface="Calibri"/>
                <a:cs typeface="Calibri"/>
              </a:rPr>
              <a:t> </a:t>
            </a:r>
            <a:r>
              <a:rPr lang="en-US" sz="1412" spc="-9" dirty="0">
                <a:latin typeface="Calibri"/>
                <a:cs typeface="Calibri"/>
              </a:rPr>
              <a:t>parties.</a:t>
            </a:r>
            <a:endParaRPr lang="en-US" sz="1412" dirty="0">
              <a:latin typeface="Calibri"/>
              <a:cs typeface="Calibri"/>
            </a:endParaRPr>
          </a:p>
          <a:p>
            <a:pPr marL="331151" indent="-320505">
              <a:lnSpc>
                <a:spcPct val="100000"/>
              </a:lnSpc>
              <a:spcBef>
                <a:spcPts val="340"/>
              </a:spcBef>
              <a:buFont typeface="Arial"/>
              <a:buChar char="•"/>
              <a:tabLst>
                <a:tab pos="331151" algn="l"/>
                <a:tab pos="331712" algn="l"/>
              </a:tabLst>
            </a:pPr>
            <a:r>
              <a:rPr lang="en-US" sz="1412" spc="-9" dirty="0">
                <a:latin typeface="Calibri"/>
                <a:cs typeface="Calibri"/>
              </a:rPr>
              <a:t>Information</a:t>
            </a:r>
            <a:r>
              <a:rPr lang="en-US" sz="1412" spc="-13" dirty="0">
                <a:latin typeface="Calibri"/>
                <a:cs typeface="Calibri"/>
              </a:rPr>
              <a:t> </a:t>
            </a:r>
            <a:r>
              <a:rPr lang="en-US" sz="1412" spc="-9" dirty="0">
                <a:latin typeface="Calibri"/>
                <a:cs typeface="Calibri"/>
              </a:rPr>
              <a:t>communicated</a:t>
            </a:r>
            <a:r>
              <a:rPr lang="en-US" sz="1412" spc="-26" dirty="0">
                <a:latin typeface="Calibri"/>
                <a:cs typeface="Calibri"/>
              </a:rPr>
              <a:t> </a:t>
            </a:r>
            <a:r>
              <a:rPr lang="en-US" sz="1412" dirty="0">
                <a:latin typeface="Calibri"/>
                <a:cs typeface="Calibri"/>
              </a:rPr>
              <a:t>should</a:t>
            </a:r>
            <a:r>
              <a:rPr lang="en-US" sz="1412" spc="-13" dirty="0">
                <a:latin typeface="Calibri"/>
                <a:cs typeface="Calibri"/>
              </a:rPr>
              <a:t> </a:t>
            </a:r>
            <a:r>
              <a:rPr lang="en-US" sz="1412" dirty="0">
                <a:latin typeface="Calibri"/>
                <a:cs typeface="Calibri"/>
              </a:rPr>
              <a:t>be</a:t>
            </a:r>
            <a:r>
              <a:rPr lang="en-US" sz="1412" spc="-4" dirty="0">
                <a:latin typeface="Calibri"/>
                <a:cs typeface="Calibri"/>
              </a:rPr>
              <a:t> </a:t>
            </a:r>
            <a:r>
              <a:rPr lang="en-US" sz="1412" dirty="0">
                <a:latin typeface="Calibri"/>
                <a:cs typeface="Calibri"/>
              </a:rPr>
              <a:t>timely</a:t>
            </a:r>
            <a:r>
              <a:rPr lang="en-US" sz="1412" spc="-18" dirty="0">
                <a:latin typeface="Calibri"/>
                <a:cs typeface="Calibri"/>
              </a:rPr>
              <a:t> </a:t>
            </a:r>
            <a:r>
              <a:rPr lang="en-US" sz="1412" dirty="0">
                <a:latin typeface="Calibri"/>
                <a:cs typeface="Calibri"/>
              </a:rPr>
              <a:t>and</a:t>
            </a:r>
            <a:r>
              <a:rPr lang="en-US" sz="1412" spc="-13" dirty="0">
                <a:latin typeface="Calibri"/>
                <a:cs typeface="Calibri"/>
              </a:rPr>
              <a:t> </a:t>
            </a:r>
            <a:r>
              <a:rPr lang="en-US" sz="1412" spc="-9" dirty="0">
                <a:latin typeface="Calibri"/>
                <a:cs typeface="Calibri"/>
              </a:rPr>
              <a:t>accurate.</a:t>
            </a:r>
            <a:endParaRPr lang="en-US" sz="1412" dirty="0">
              <a:latin typeface="Calibri"/>
              <a:cs typeface="Calibri"/>
            </a:endParaRPr>
          </a:p>
          <a:p>
            <a:pPr>
              <a:lnSpc>
                <a:spcPct val="100000"/>
              </a:lnSpc>
              <a:spcBef>
                <a:spcPts val="18"/>
              </a:spcBef>
              <a:buFont typeface="Arial"/>
              <a:buChar char="•"/>
            </a:pPr>
            <a:endParaRPr lang="en-US" sz="2030" dirty="0">
              <a:latin typeface="Calibri"/>
              <a:cs typeface="Calibri"/>
            </a:endParaRPr>
          </a:p>
          <a:p>
            <a:pPr marL="707129" lvl="1" indent="-159692">
              <a:lnSpc>
                <a:spcPct val="100000"/>
              </a:lnSpc>
              <a:spcBef>
                <a:spcPts val="4"/>
              </a:spcBef>
              <a:buFont typeface="Arial"/>
              <a:buChar char="•"/>
              <a:tabLst>
                <a:tab pos="707689" algn="l"/>
              </a:tabLst>
            </a:pPr>
            <a:r>
              <a:rPr lang="en-US" sz="1412" dirty="0">
                <a:latin typeface="Calibri"/>
                <a:cs typeface="Calibri"/>
              </a:rPr>
              <a:t>Internal</a:t>
            </a:r>
            <a:r>
              <a:rPr lang="en-US" sz="1412" spc="-35" dirty="0">
                <a:latin typeface="Calibri"/>
                <a:cs typeface="Calibri"/>
              </a:rPr>
              <a:t> </a:t>
            </a:r>
            <a:r>
              <a:rPr lang="en-US" sz="1412" spc="-9" dirty="0">
                <a:latin typeface="Calibri"/>
                <a:cs typeface="Calibri"/>
              </a:rPr>
              <a:t>communication</a:t>
            </a:r>
            <a:r>
              <a:rPr lang="en-US" sz="1412" spc="-35" dirty="0">
                <a:latin typeface="Calibri"/>
                <a:cs typeface="Calibri"/>
              </a:rPr>
              <a:t> </a:t>
            </a:r>
            <a:r>
              <a:rPr lang="en-US" sz="1412" dirty="0">
                <a:latin typeface="Calibri"/>
                <a:cs typeface="Calibri"/>
              </a:rPr>
              <a:t>throughout</a:t>
            </a:r>
            <a:r>
              <a:rPr lang="en-US" sz="1412" spc="-22" dirty="0">
                <a:latin typeface="Calibri"/>
                <a:cs typeface="Calibri"/>
              </a:rPr>
              <a:t> </a:t>
            </a:r>
            <a:r>
              <a:rPr lang="en-US" sz="1412" dirty="0">
                <a:latin typeface="Calibri"/>
                <a:cs typeface="Calibri"/>
              </a:rPr>
              <a:t>the</a:t>
            </a:r>
            <a:r>
              <a:rPr lang="en-US" sz="1412" spc="-18" dirty="0">
                <a:latin typeface="Calibri"/>
                <a:cs typeface="Calibri"/>
              </a:rPr>
              <a:t> </a:t>
            </a:r>
            <a:r>
              <a:rPr lang="en-US" sz="1412" spc="-9" dirty="0">
                <a:latin typeface="Calibri"/>
                <a:cs typeface="Calibri"/>
              </a:rPr>
              <a:t>organization</a:t>
            </a:r>
            <a:r>
              <a:rPr lang="en-US" sz="1412" spc="-22" dirty="0">
                <a:latin typeface="Calibri"/>
                <a:cs typeface="Calibri"/>
              </a:rPr>
              <a:t> </a:t>
            </a:r>
            <a:r>
              <a:rPr lang="en-US" sz="1412" dirty="0">
                <a:latin typeface="Calibri"/>
                <a:cs typeface="Calibri"/>
              </a:rPr>
              <a:t>–</a:t>
            </a:r>
            <a:r>
              <a:rPr lang="en-US" sz="1412" spc="-26" dirty="0">
                <a:latin typeface="Calibri"/>
                <a:cs typeface="Calibri"/>
              </a:rPr>
              <a:t> </a:t>
            </a:r>
            <a:r>
              <a:rPr lang="en-US" sz="1412" dirty="0">
                <a:latin typeface="Calibri"/>
                <a:cs typeface="Calibri"/>
              </a:rPr>
              <a:t>directives</a:t>
            </a:r>
            <a:r>
              <a:rPr lang="en-US" sz="1412" spc="-22" dirty="0">
                <a:latin typeface="Calibri"/>
                <a:cs typeface="Calibri"/>
              </a:rPr>
              <a:t> </a:t>
            </a:r>
            <a:r>
              <a:rPr lang="en-US" sz="1412" dirty="0">
                <a:latin typeface="Calibri"/>
                <a:cs typeface="Calibri"/>
              </a:rPr>
              <a:t>and</a:t>
            </a:r>
            <a:r>
              <a:rPr lang="en-US" sz="1412" spc="-35" dirty="0">
                <a:latin typeface="Calibri"/>
                <a:cs typeface="Calibri"/>
              </a:rPr>
              <a:t> </a:t>
            </a:r>
            <a:r>
              <a:rPr lang="en-US" sz="1412" spc="-9" dirty="0">
                <a:latin typeface="Calibri"/>
                <a:cs typeface="Calibri"/>
              </a:rPr>
              <a:t>responsibilities</a:t>
            </a:r>
            <a:endParaRPr lang="en-US" sz="1412" dirty="0">
              <a:latin typeface="Calibri"/>
              <a:cs typeface="Calibri"/>
            </a:endParaRPr>
          </a:p>
          <a:p>
            <a:pPr marL="1503909" lvl="2" indent="-214044">
              <a:lnSpc>
                <a:spcPct val="100000"/>
              </a:lnSpc>
              <a:spcBef>
                <a:spcPts val="335"/>
              </a:spcBef>
              <a:buFont typeface="Arial"/>
              <a:buChar char="–"/>
              <a:tabLst>
                <a:tab pos="1503909" algn="l"/>
                <a:tab pos="1504470" algn="l"/>
              </a:tabLst>
            </a:pPr>
            <a:r>
              <a:rPr lang="en-US" sz="1412" dirty="0">
                <a:latin typeface="Calibri"/>
                <a:cs typeface="Calibri"/>
              </a:rPr>
              <a:t>Conveys</a:t>
            </a:r>
            <a:r>
              <a:rPr lang="en-US" sz="1412" spc="-49" dirty="0">
                <a:latin typeface="Calibri"/>
                <a:cs typeface="Calibri"/>
              </a:rPr>
              <a:t> </a:t>
            </a:r>
            <a:r>
              <a:rPr lang="en-US" sz="1412" dirty="0">
                <a:latin typeface="Calibri"/>
                <a:cs typeface="Calibri"/>
              </a:rPr>
              <a:t>the</a:t>
            </a:r>
            <a:r>
              <a:rPr lang="en-US" sz="1412" spc="-31" dirty="0">
                <a:latin typeface="Calibri"/>
                <a:cs typeface="Calibri"/>
              </a:rPr>
              <a:t> </a:t>
            </a:r>
            <a:r>
              <a:rPr lang="en-US" sz="1412" dirty="0">
                <a:latin typeface="Calibri"/>
                <a:cs typeface="Calibri"/>
              </a:rPr>
              <a:t>code</a:t>
            </a:r>
            <a:r>
              <a:rPr lang="en-US" sz="1412" spc="-35" dirty="0">
                <a:latin typeface="Calibri"/>
                <a:cs typeface="Calibri"/>
              </a:rPr>
              <a:t> </a:t>
            </a:r>
            <a:r>
              <a:rPr lang="en-US" sz="1412" dirty="0">
                <a:latin typeface="Calibri"/>
                <a:cs typeface="Calibri"/>
              </a:rPr>
              <a:t>of</a:t>
            </a:r>
            <a:r>
              <a:rPr lang="en-US" sz="1412" spc="-35" dirty="0">
                <a:latin typeface="Calibri"/>
                <a:cs typeface="Calibri"/>
              </a:rPr>
              <a:t> </a:t>
            </a:r>
            <a:r>
              <a:rPr lang="en-US" sz="1412" dirty="0">
                <a:latin typeface="Calibri"/>
                <a:cs typeface="Calibri"/>
              </a:rPr>
              <a:t>ethics,</a:t>
            </a:r>
            <a:r>
              <a:rPr lang="en-US" sz="1412" spc="-44" dirty="0">
                <a:latin typeface="Calibri"/>
                <a:cs typeface="Calibri"/>
              </a:rPr>
              <a:t> </a:t>
            </a:r>
            <a:r>
              <a:rPr lang="en-US" sz="1412" dirty="0">
                <a:latin typeface="Calibri"/>
                <a:cs typeface="Calibri"/>
              </a:rPr>
              <a:t>internal</a:t>
            </a:r>
            <a:r>
              <a:rPr lang="en-US" sz="1412" spc="-40" dirty="0">
                <a:latin typeface="Calibri"/>
                <a:cs typeface="Calibri"/>
              </a:rPr>
              <a:t> </a:t>
            </a:r>
            <a:r>
              <a:rPr lang="en-US" sz="1412" dirty="0">
                <a:latin typeface="Calibri"/>
                <a:cs typeface="Calibri"/>
              </a:rPr>
              <a:t>control</a:t>
            </a:r>
            <a:r>
              <a:rPr lang="en-US" sz="1412" spc="-35" dirty="0">
                <a:latin typeface="Calibri"/>
                <a:cs typeface="Calibri"/>
              </a:rPr>
              <a:t> </a:t>
            </a:r>
            <a:r>
              <a:rPr lang="en-US" sz="1412" spc="-9" dirty="0">
                <a:latin typeface="Calibri"/>
                <a:cs typeface="Calibri"/>
              </a:rPr>
              <a:t>philosophy</a:t>
            </a:r>
            <a:endParaRPr lang="en-US" sz="1412" dirty="0">
              <a:latin typeface="Calibri"/>
              <a:cs typeface="Calibri"/>
            </a:endParaRPr>
          </a:p>
          <a:p>
            <a:pPr marL="1503909" lvl="2" indent="-214044">
              <a:lnSpc>
                <a:spcPct val="100000"/>
              </a:lnSpc>
              <a:spcBef>
                <a:spcPts val="340"/>
              </a:spcBef>
              <a:buFont typeface="Arial"/>
              <a:buChar char="–"/>
              <a:tabLst>
                <a:tab pos="1503909" algn="l"/>
                <a:tab pos="1504470" algn="l"/>
              </a:tabLst>
            </a:pPr>
            <a:r>
              <a:rPr lang="en-US" sz="1412" dirty="0">
                <a:latin typeface="Calibri"/>
                <a:cs typeface="Calibri"/>
              </a:rPr>
              <a:t>Approach</a:t>
            </a:r>
            <a:r>
              <a:rPr lang="en-US" sz="1412" spc="-22" dirty="0">
                <a:latin typeface="Calibri"/>
                <a:cs typeface="Calibri"/>
              </a:rPr>
              <a:t> </a:t>
            </a:r>
            <a:r>
              <a:rPr lang="en-US" sz="1412" dirty="0">
                <a:latin typeface="Calibri"/>
                <a:cs typeface="Calibri"/>
              </a:rPr>
              <a:t>and</a:t>
            </a:r>
            <a:r>
              <a:rPr lang="en-US" sz="1412" spc="-18" dirty="0">
                <a:latin typeface="Calibri"/>
                <a:cs typeface="Calibri"/>
              </a:rPr>
              <a:t> </a:t>
            </a:r>
            <a:r>
              <a:rPr lang="en-US" sz="1412" spc="-9" dirty="0">
                <a:latin typeface="Calibri"/>
                <a:cs typeface="Calibri"/>
              </a:rPr>
              <a:t>delegation</a:t>
            </a:r>
            <a:r>
              <a:rPr lang="en-US" sz="1412" spc="-18" dirty="0">
                <a:latin typeface="Calibri"/>
                <a:cs typeface="Calibri"/>
              </a:rPr>
              <a:t> </a:t>
            </a:r>
            <a:r>
              <a:rPr lang="en-US" sz="1412" dirty="0">
                <a:latin typeface="Calibri"/>
                <a:cs typeface="Calibri"/>
              </a:rPr>
              <a:t>of</a:t>
            </a:r>
            <a:r>
              <a:rPr lang="en-US" sz="1412" spc="-4" dirty="0">
                <a:latin typeface="Calibri"/>
                <a:cs typeface="Calibri"/>
              </a:rPr>
              <a:t> </a:t>
            </a:r>
            <a:r>
              <a:rPr lang="en-US" sz="1412" spc="-9" dirty="0">
                <a:latin typeface="Calibri"/>
                <a:cs typeface="Calibri"/>
              </a:rPr>
              <a:t>Authority</a:t>
            </a:r>
            <a:endParaRPr lang="en-US" sz="1412" dirty="0">
              <a:latin typeface="Calibri"/>
              <a:cs typeface="Calibri"/>
            </a:endParaRPr>
          </a:p>
          <a:p>
            <a:pPr lvl="2">
              <a:lnSpc>
                <a:spcPct val="100000"/>
              </a:lnSpc>
              <a:spcBef>
                <a:spcPts val="4"/>
              </a:spcBef>
              <a:buFont typeface="Arial"/>
              <a:buChar char="–"/>
            </a:pPr>
            <a:endParaRPr lang="en-US" sz="1941" dirty="0">
              <a:latin typeface="Calibri"/>
              <a:cs typeface="Calibri"/>
            </a:endParaRPr>
          </a:p>
          <a:p>
            <a:pPr marL="707129" marR="231974" lvl="1" indent="-158572">
              <a:lnSpc>
                <a:spcPct val="100000"/>
              </a:lnSpc>
              <a:buFont typeface="Arial"/>
              <a:buChar char="•"/>
              <a:tabLst>
                <a:tab pos="707689" algn="l"/>
              </a:tabLst>
            </a:pPr>
            <a:r>
              <a:rPr lang="en-US" sz="1412" dirty="0">
                <a:latin typeface="Calibri"/>
                <a:cs typeface="Calibri"/>
              </a:rPr>
              <a:t>External</a:t>
            </a:r>
            <a:r>
              <a:rPr lang="en-US" sz="1412" spc="-26" dirty="0">
                <a:latin typeface="Calibri"/>
                <a:cs typeface="Calibri"/>
              </a:rPr>
              <a:t> </a:t>
            </a:r>
            <a:r>
              <a:rPr lang="en-US" sz="1412" spc="-9" dirty="0">
                <a:latin typeface="Calibri"/>
                <a:cs typeface="Calibri"/>
              </a:rPr>
              <a:t>communication</a:t>
            </a:r>
            <a:r>
              <a:rPr lang="en-US" sz="1412" spc="-31" dirty="0">
                <a:latin typeface="Calibri"/>
                <a:cs typeface="Calibri"/>
              </a:rPr>
              <a:t> </a:t>
            </a:r>
            <a:r>
              <a:rPr lang="en-US" sz="1412" dirty="0">
                <a:latin typeface="Calibri"/>
                <a:cs typeface="Calibri"/>
              </a:rPr>
              <a:t>includes</a:t>
            </a:r>
            <a:r>
              <a:rPr lang="en-US" sz="1412" spc="-26" dirty="0">
                <a:latin typeface="Calibri"/>
                <a:cs typeface="Calibri"/>
              </a:rPr>
              <a:t> </a:t>
            </a:r>
            <a:r>
              <a:rPr lang="en-US" sz="1412" dirty="0">
                <a:latin typeface="Calibri"/>
                <a:cs typeface="Calibri"/>
              </a:rPr>
              <a:t>inbound</a:t>
            </a:r>
            <a:r>
              <a:rPr lang="en-US" sz="1412" spc="-31" dirty="0">
                <a:latin typeface="Calibri"/>
                <a:cs typeface="Calibri"/>
              </a:rPr>
              <a:t> </a:t>
            </a:r>
            <a:r>
              <a:rPr lang="en-US" sz="1412" spc="-9" dirty="0">
                <a:latin typeface="Calibri"/>
                <a:cs typeface="Calibri"/>
              </a:rPr>
              <a:t>information</a:t>
            </a:r>
            <a:r>
              <a:rPr lang="en-US" sz="1412" spc="-4" dirty="0">
                <a:latin typeface="Calibri"/>
                <a:cs typeface="Calibri"/>
              </a:rPr>
              <a:t> </a:t>
            </a:r>
            <a:r>
              <a:rPr lang="en-US" sz="1412" dirty="0">
                <a:latin typeface="Calibri"/>
                <a:cs typeface="Calibri"/>
              </a:rPr>
              <a:t>from</a:t>
            </a:r>
            <a:r>
              <a:rPr lang="en-US" sz="1412" spc="-18" dirty="0">
                <a:latin typeface="Calibri"/>
                <a:cs typeface="Calibri"/>
              </a:rPr>
              <a:t> </a:t>
            </a:r>
            <a:r>
              <a:rPr lang="en-US" sz="1412" dirty="0">
                <a:latin typeface="Calibri"/>
                <a:cs typeface="Calibri"/>
              </a:rPr>
              <a:t>the</a:t>
            </a:r>
            <a:r>
              <a:rPr lang="en-US" sz="1412" spc="-9" dirty="0">
                <a:latin typeface="Calibri"/>
                <a:cs typeface="Calibri"/>
              </a:rPr>
              <a:t> </a:t>
            </a:r>
            <a:r>
              <a:rPr lang="en-US" sz="1412" dirty="0">
                <a:latin typeface="Calibri"/>
                <a:cs typeface="Calibri"/>
              </a:rPr>
              <a:t>outside</a:t>
            </a:r>
            <a:r>
              <a:rPr lang="en-US" sz="1412" spc="-13" dirty="0">
                <a:latin typeface="Calibri"/>
                <a:cs typeface="Calibri"/>
              </a:rPr>
              <a:t> </a:t>
            </a:r>
            <a:r>
              <a:rPr lang="en-US" sz="1412" dirty="0">
                <a:latin typeface="Calibri"/>
                <a:cs typeface="Calibri"/>
              </a:rPr>
              <a:t>party</a:t>
            </a:r>
            <a:r>
              <a:rPr lang="en-US" sz="1412" spc="-13" dirty="0">
                <a:latin typeface="Calibri"/>
                <a:cs typeface="Calibri"/>
              </a:rPr>
              <a:t> </a:t>
            </a:r>
            <a:r>
              <a:rPr lang="en-US" sz="1412" dirty="0">
                <a:latin typeface="Calibri"/>
                <a:cs typeface="Calibri"/>
              </a:rPr>
              <a:t>and</a:t>
            </a:r>
            <a:r>
              <a:rPr lang="en-US" sz="1412" spc="-31" dirty="0">
                <a:latin typeface="Calibri"/>
                <a:cs typeface="Calibri"/>
              </a:rPr>
              <a:t> </a:t>
            </a:r>
            <a:r>
              <a:rPr lang="en-US" sz="1412" spc="-9" dirty="0">
                <a:latin typeface="Calibri"/>
                <a:cs typeface="Calibri"/>
              </a:rPr>
              <a:t>provides </a:t>
            </a:r>
            <a:r>
              <a:rPr lang="en-US" sz="1412" dirty="0">
                <a:latin typeface="Calibri"/>
                <a:cs typeface="Calibri"/>
              </a:rPr>
              <a:t>the</a:t>
            </a:r>
            <a:r>
              <a:rPr lang="en-US" sz="1412" spc="-22" dirty="0">
                <a:latin typeface="Calibri"/>
                <a:cs typeface="Calibri"/>
              </a:rPr>
              <a:t> </a:t>
            </a:r>
            <a:r>
              <a:rPr lang="en-US" sz="1412" dirty="0">
                <a:latin typeface="Calibri"/>
                <a:cs typeface="Calibri"/>
              </a:rPr>
              <a:t>external</a:t>
            </a:r>
            <a:r>
              <a:rPr lang="en-US" sz="1412" spc="-26" dirty="0">
                <a:latin typeface="Calibri"/>
                <a:cs typeface="Calibri"/>
              </a:rPr>
              <a:t> </a:t>
            </a:r>
            <a:r>
              <a:rPr lang="en-US" sz="1412" dirty="0">
                <a:latin typeface="Calibri"/>
                <a:cs typeface="Calibri"/>
              </a:rPr>
              <a:t>parties</a:t>
            </a:r>
            <a:r>
              <a:rPr lang="en-US" sz="1412" spc="-22" dirty="0">
                <a:latin typeface="Calibri"/>
                <a:cs typeface="Calibri"/>
              </a:rPr>
              <a:t> </a:t>
            </a:r>
            <a:r>
              <a:rPr lang="en-US" sz="1412" dirty="0">
                <a:latin typeface="Calibri"/>
                <a:cs typeface="Calibri"/>
              </a:rPr>
              <a:t>with</a:t>
            </a:r>
            <a:r>
              <a:rPr lang="en-US" sz="1412" spc="-18" dirty="0">
                <a:latin typeface="Calibri"/>
                <a:cs typeface="Calibri"/>
              </a:rPr>
              <a:t> </a:t>
            </a:r>
            <a:r>
              <a:rPr lang="en-US" sz="1412" spc="-9" dirty="0">
                <a:latin typeface="Calibri"/>
                <a:cs typeface="Calibri"/>
              </a:rPr>
              <a:t>requirements</a:t>
            </a:r>
            <a:r>
              <a:rPr lang="en-US" sz="1412" spc="-4" dirty="0">
                <a:latin typeface="Calibri"/>
                <a:cs typeface="Calibri"/>
              </a:rPr>
              <a:t> </a:t>
            </a:r>
            <a:r>
              <a:rPr lang="en-US" sz="1412" dirty="0">
                <a:latin typeface="Calibri"/>
                <a:cs typeface="Calibri"/>
              </a:rPr>
              <a:t>and</a:t>
            </a:r>
            <a:r>
              <a:rPr lang="en-US" sz="1412" spc="-31" dirty="0">
                <a:latin typeface="Calibri"/>
                <a:cs typeface="Calibri"/>
              </a:rPr>
              <a:t> </a:t>
            </a:r>
            <a:r>
              <a:rPr lang="en-US" sz="1412" spc="-9" dirty="0">
                <a:latin typeface="Calibri"/>
                <a:cs typeface="Calibri"/>
              </a:rPr>
              <a:t>expectations</a:t>
            </a:r>
            <a:endParaRPr lang="en-US" sz="1412" dirty="0">
              <a:latin typeface="Calibri"/>
              <a:cs typeface="Calibri"/>
            </a:endParaRPr>
          </a:p>
          <a:p>
            <a:pPr marL="1503909" marR="148486" lvl="2" indent="-213483">
              <a:lnSpc>
                <a:spcPct val="100000"/>
              </a:lnSpc>
              <a:spcBef>
                <a:spcPts val="339"/>
              </a:spcBef>
              <a:buFont typeface="Arial"/>
              <a:buChar char="–"/>
              <a:tabLst>
                <a:tab pos="1503349" algn="l"/>
                <a:tab pos="1504470" algn="l"/>
              </a:tabLst>
            </a:pPr>
            <a:r>
              <a:rPr lang="en-US" sz="1412" dirty="0">
                <a:latin typeface="Calibri"/>
                <a:cs typeface="Calibri"/>
              </a:rPr>
              <a:t>Allows</a:t>
            </a:r>
            <a:r>
              <a:rPr lang="en-US" sz="1412" spc="-40" dirty="0">
                <a:latin typeface="Calibri"/>
                <a:cs typeface="Calibri"/>
              </a:rPr>
              <a:t> </a:t>
            </a:r>
            <a:r>
              <a:rPr lang="en-US" sz="1412" spc="-9" dirty="0">
                <a:latin typeface="Calibri"/>
                <a:cs typeface="Calibri"/>
              </a:rPr>
              <a:t>stakeholders</a:t>
            </a:r>
            <a:r>
              <a:rPr lang="en-US" sz="1412" spc="-31" dirty="0">
                <a:latin typeface="Calibri"/>
                <a:cs typeface="Calibri"/>
              </a:rPr>
              <a:t> </a:t>
            </a:r>
            <a:r>
              <a:rPr lang="en-US" sz="1412" dirty="0">
                <a:latin typeface="Calibri"/>
                <a:cs typeface="Calibri"/>
              </a:rPr>
              <a:t>(citizens)</a:t>
            </a:r>
            <a:r>
              <a:rPr lang="en-US" sz="1412" spc="-22" dirty="0">
                <a:latin typeface="Calibri"/>
                <a:cs typeface="Calibri"/>
              </a:rPr>
              <a:t> </a:t>
            </a:r>
            <a:r>
              <a:rPr lang="en-US" sz="1412" dirty="0">
                <a:latin typeface="Calibri"/>
                <a:cs typeface="Calibri"/>
              </a:rPr>
              <a:t>and</a:t>
            </a:r>
            <a:r>
              <a:rPr lang="en-US" sz="1412" spc="-35" dirty="0">
                <a:latin typeface="Calibri"/>
                <a:cs typeface="Calibri"/>
              </a:rPr>
              <a:t> </a:t>
            </a:r>
            <a:r>
              <a:rPr lang="en-US" sz="1412" dirty="0">
                <a:latin typeface="Calibri"/>
                <a:cs typeface="Calibri"/>
              </a:rPr>
              <a:t>suppliers</a:t>
            </a:r>
            <a:r>
              <a:rPr lang="en-US" sz="1412" spc="-31" dirty="0">
                <a:latin typeface="Calibri"/>
                <a:cs typeface="Calibri"/>
              </a:rPr>
              <a:t> </a:t>
            </a:r>
            <a:r>
              <a:rPr lang="en-US" sz="1412" dirty="0">
                <a:latin typeface="Calibri"/>
                <a:cs typeface="Calibri"/>
              </a:rPr>
              <a:t>to</a:t>
            </a:r>
            <a:r>
              <a:rPr lang="en-US" sz="1412" spc="-18" dirty="0">
                <a:latin typeface="Calibri"/>
                <a:cs typeface="Calibri"/>
              </a:rPr>
              <a:t> </a:t>
            </a:r>
            <a:r>
              <a:rPr lang="en-US" sz="1412" spc="-9" dirty="0">
                <a:latin typeface="Calibri"/>
                <a:cs typeface="Calibri"/>
              </a:rPr>
              <a:t>understand</a:t>
            </a:r>
            <a:r>
              <a:rPr lang="en-US" sz="1412" spc="-35" dirty="0">
                <a:latin typeface="Calibri"/>
                <a:cs typeface="Calibri"/>
              </a:rPr>
              <a:t> </a:t>
            </a:r>
            <a:r>
              <a:rPr lang="en-US" sz="1412" dirty="0">
                <a:latin typeface="Calibri"/>
                <a:cs typeface="Calibri"/>
              </a:rPr>
              <a:t>the</a:t>
            </a:r>
            <a:r>
              <a:rPr lang="en-US" sz="1412" spc="-22" dirty="0">
                <a:latin typeface="Calibri"/>
                <a:cs typeface="Calibri"/>
              </a:rPr>
              <a:t> </a:t>
            </a:r>
            <a:r>
              <a:rPr lang="en-US" sz="1412" dirty="0">
                <a:latin typeface="Calibri"/>
                <a:cs typeface="Calibri"/>
              </a:rPr>
              <a:t>services</a:t>
            </a:r>
            <a:r>
              <a:rPr lang="en-US" sz="1412" spc="-26" dirty="0">
                <a:latin typeface="Calibri"/>
                <a:cs typeface="Calibri"/>
              </a:rPr>
              <a:t> </a:t>
            </a:r>
            <a:r>
              <a:rPr lang="en-US" sz="1412" spc="-9" dirty="0">
                <a:latin typeface="Calibri"/>
                <a:cs typeface="Calibri"/>
              </a:rPr>
              <a:t>standards </a:t>
            </a:r>
            <a:r>
              <a:rPr lang="en-US" sz="1412" dirty="0">
                <a:latin typeface="Calibri"/>
                <a:cs typeface="Calibri"/>
              </a:rPr>
              <a:t>and</a:t>
            </a:r>
            <a:r>
              <a:rPr lang="en-US" sz="1412" spc="-44" dirty="0">
                <a:latin typeface="Calibri"/>
                <a:cs typeface="Calibri"/>
              </a:rPr>
              <a:t> </a:t>
            </a:r>
            <a:r>
              <a:rPr lang="en-US" sz="1412" dirty="0">
                <a:latin typeface="Calibri"/>
                <a:cs typeface="Calibri"/>
              </a:rPr>
              <a:t>provide</a:t>
            </a:r>
            <a:r>
              <a:rPr lang="en-US" sz="1412" spc="-26" dirty="0">
                <a:latin typeface="Calibri"/>
                <a:cs typeface="Calibri"/>
              </a:rPr>
              <a:t> </a:t>
            </a:r>
            <a:r>
              <a:rPr lang="en-US" sz="1412" dirty="0">
                <a:latin typeface="Calibri"/>
                <a:cs typeface="Calibri"/>
              </a:rPr>
              <a:t>valuable</a:t>
            </a:r>
            <a:r>
              <a:rPr lang="en-US" sz="1412" spc="-31" dirty="0">
                <a:latin typeface="Calibri"/>
                <a:cs typeface="Calibri"/>
              </a:rPr>
              <a:t> </a:t>
            </a:r>
            <a:r>
              <a:rPr lang="en-US" sz="1412" dirty="0">
                <a:latin typeface="Calibri"/>
                <a:cs typeface="Calibri"/>
              </a:rPr>
              <a:t>input</a:t>
            </a:r>
            <a:r>
              <a:rPr lang="en-US" sz="1412" spc="-31" dirty="0">
                <a:latin typeface="Calibri"/>
                <a:cs typeface="Calibri"/>
              </a:rPr>
              <a:t> </a:t>
            </a:r>
            <a:r>
              <a:rPr lang="en-US" sz="1412" dirty="0">
                <a:latin typeface="Calibri"/>
                <a:cs typeface="Calibri"/>
              </a:rPr>
              <a:t>on</a:t>
            </a:r>
            <a:r>
              <a:rPr lang="en-US" sz="1412" spc="-31" dirty="0">
                <a:latin typeface="Calibri"/>
                <a:cs typeface="Calibri"/>
              </a:rPr>
              <a:t> </a:t>
            </a:r>
            <a:r>
              <a:rPr lang="en-US" sz="1412" dirty="0">
                <a:latin typeface="Calibri"/>
                <a:cs typeface="Calibri"/>
              </a:rPr>
              <a:t>performance</a:t>
            </a:r>
            <a:r>
              <a:rPr lang="en-US" sz="1412" spc="-13" dirty="0">
                <a:latin typeface="Calibri"/>
                <a:cs typeface="Calibri"/>
              </a:rPr>
              <a:t> </a:t>
            </a:r>
            <a:r>
              <a:rPr lang="en-US" sz="1412" dirty="0">
                <a:latin typeface="Calibri"/>
                <a:cs typeface="Calibri"/>
              </a:rPr>
              <a:t>and</a:t>
            </a:r>
            <a:r>
              <a:rPr lang="en-US" sz="1412" spc="-40" dirty="0">
                <a:latin typeface="Calibri"/>
                <a:cs typeface="Calibri"/>
              </a:rPr>
              <a:t> </a:t>
            </a:r>
            <a:r>
              <a:rPr lang="en-US" sz="1412" dirty="0">
                <a:latin typeface="Calibri"/>
                <a:cs typeface="Calibri"/>
              </a:rPr>
              <a:t>service</a:t>
            </a:r>
            <a:r>
              <a:rPr lang="en-US" sz="1412" spc="-22" dirty="0">
                <a:latin typeface="Calibri"/>
                <a:cs typeface="Calibri"/>
              </a:rPr>
              <a:t> </a:t>
            </a:r>
            <a:r>
              <a:rPr lang="en-US" sz="1412" dirty="0">
                <a:latin typeface="Calibri"/>
                <a:cs typeface="Calibri"/>
              </a:rPr>
              <a:t>quality</a:t>
            </a:r>
            <a:r>
              <a:rPr lang="en-US" sz="1412" spc="-40" dirty="0">
                <a:latin typeface="Calibri"/>
                <a:cs typeface="Calibri"/>
              </a:rPr>
              <a:t> </a:t>
            </a:r>
            <a:r>
              <a:rPr lang="en-US" sz="1412" dirty="0">
                <a:latin typeface="Calibri"/>
                <a:cs typeface="Calibri"/>
              </a:rPr>
              <a:t>and</a:t>
            </a:r>
            <a:r>
              <a:rPr lang="en-US" sz="1412" spc="-31" dirty="0">
                <a:latin typeface="Calibri"/>
                <a:cs typeface="Calibri"/>
              </a:rPr>
              <a:t> </a:t>
            </a:r>
            <a:r>
              <a:rPr lang="en-US" sz="1412" spc="-9" dirty="0">
                <a:latin typeface="Calibri"/>
                <a:cs typeface="Calibri"/>
              </a:rPr>
              <a:t>effectiveness.</a:t>
            </a:r>
            <a:endParaRPr lang="en-US" sz="1412" dirty="0">
              <a:latin typeface="Calibri"/>
              <a:cs typeface="Calibri"/>
            </a:endParaRPr>
          </a:p>
          <a:p>
            <a:pPr marL="1503909" marR="310419" lvl="2" indent="-213483">
              <a:lnSpc>
                <a:spcPct val="100000"/>
              </a:lnSpc>
              <a:spcBef>
                <a:spcPts val="335"/>
              </a:spcBef>
              <a:buFont typeface="Arial"/>
              <a:buChar char="–"/>
              <a:tabLst>
                <a:tab pos="1503909" algn="l"/>
                <a:tab pos="1504470" algn="l"/>
              </a:tabLst>
            </a:pPr>
            <a:r>
              <a:rPr lang="en-US" sz="1412" spc="-9" dirty="0">
                <a:latin typeface="Calibri"/>
                <a:cs typeface="Calibri"/>
              </a:rPr>
              <a:t>Effective</a:t>
            </a:r>
            <a:r>
              <a:rPr lang="en-US" sz="1412" spc="-22" dirty="0">
                <a:latin typeface="Calibri"/>
                <a:cs typeface="Calibri"/>
              </a:rPr>
              <a:t> </a:t>
            </a:r>
            <a:r>
              <a:rPr lang="en-US" sz="1412" dirty="0">
                <a:latin typeface="Calibri"/>
                <a:cs typeface="Calibri"/>
              </a:rPr>
              <a:t>management</a:t>
            </a:r>
            <a:r>
              <a:rPr lang="en-US" sz="1412" spc="-49" dirty="0">
                <a:latin typeface="Calibri"/>
                <a:cs typeface="Calibri"/>
              </a:rPr>
              <a:t> </a:t>
            </a:r>
            <a:r>
              <a:rPr lang="en-US" sz="1412" dirty="0">
                <a:latin typeface="Calibri"/>
                <a:cs typeface="Calibri"/>
              </a:rPr>
              <a:t>should</a:t>
            </a:r>
            <a:r>
              <a:rPr lang="en-US" sz="1412" spc="-35" dirty="0">
                <a:latin typeface="Calibri"/>
                <a:cs typeface="Calibri"/>
              </a:rPr>
              <a:t> </a:t>
            </a:r>
            <a:r>
              <a:rPr lang="en-US" sz="1412" spc="-9" dirty="0">
                <a:latin typeface="Calibri"/>
                <a:cs typeface="Calibri"/>
              </a:rPr>
              <a:t>appropriately</a:t>
            </a:r>
            <a:r>
              <a:rPr lang="en-US" sz="1412" spc="-35" dirty="0">
                <a:latin typeface="Calibri"/>
                <a:cs typeface="Calibri"/>
              </a:rPr>
              <a:t> </a:t>
            </a:r>
            <a:r>
              <a:rPr lang="en-US" sz="1412" dirty="0">
                <a:latin typeface="Calibri"/>
                <a:cs typeface="Calibri"/>
              </a:rPr>
              <a:t>convert</a:t>
            </a:r>
            <a:r>
              <a:rPr lang="en-US" sz="1412" spc="-31" dirty="0">
                <a:latin typeface="Calibri"/>
                <a:cs typeface="Calibri"/>
              </a:rPr>
              <a:t> </a:t>
            </a:r>
            <a:r>
              <a:rPr lang="en-US" sz="1412" dirty="0">
                <a:latin typeface="Calibri"/>
                <a:cs typeface="Calibri"/>
              </a:rPr>
              <a:t>such</a:t>
            </a:r>
            <a:r>
              <a:rPr lang="en-US" sz="1412" spc="-44" dirty="0">
                <a:latin typeface="Calibri"/>
                <a:cs typeface="Calibri"/>
              </a:rPr>
              <a:t> </a:t>
            </a:r>
            <a:r>
              <a:rPr lang="en-US" sz="1412" dirty="0">
                <a:latin typeface="Calibri"/>
                <a:cs typeface="Calibri"/>
              </a:rPr>
              <a:t>input</a:t>
            </a:r>
            <a:r>
              <a:rPr lang="en-US" sz="1412" spc="-40" dirty="0">
                <a:latin typeface="Calibri"/>
                <a:cs typeface="Calibri"/>
              </a:rPr>
              <a:t> </a:t>
            </a:r>
            <a:r>
              <a:rPr lang="en-US" sz="1412" dirty="0">
                <a:latin typeface="Calibri"/>
                <a:cs typeface="Calibri"/>
              </a:rPr>
              <a:t>into</a:t>
            </a:r>
            <a:r>
              <a:rPr lang="en-US" sz="1412" spc="-22" dirty="0">
                <a:latin typeface="Calibri"/>
                <a:cs typeface="Calibri"/>
              </a:rPr>
              <a:t> </a:t>
            </a:r>
            <a:r>
              <a:rPr lang="en-US" sz="1412" spc="-9" dirty="0">
                <a:latin typeface="Calibri"/>
                <a:cs typeface="Calibri"/>
              </a:rPr>
              <a:t>continuous improvements</a:t>
            </a:r>
            <a:r>
              <a:rPr lang="en-US" sz="1412" spc="-31" dirty="0">
                <a:latin typeface="Calibri"/>
                <a:cs typeface="Calibri"/>
              </a:rPr>
              <a:t> </a:t>
            </a:r>
            <a:r>
              <a:rPr lang="en-US" sz="1412" dirty="0">
                <a:latin typeface="Calibri"/>
                <a:cs typeface="Calibri"/>
              </a:rPr>
              <a:t>in</a:t>
            </a:r>
            <a:r>
              <a:rPr lang="en-US" sz="1412" spc="-31" dirty="0">
                <a:latin typeface="Calibri"/>
                <a:cs typeface="Calibri"/>
              </a:rPr>
              <a:t> </a:t>
            </a:r>
            <a:r>
              <a:rPr lang="en-US" sz="1412" dirty="0">
                <a:latin typeface="Calibri"/>
                <a:cs typeface="Calibri"/>
              </a:rPr>
              <a:t>operations,</a:t>
            </a:r>
            <a:r>
              <a:rPr lang="en-US" sz="1412" spc="-18" dirty="0">
                <a:latin typeface="Calibri"/>
                <a:cs typeface="Calibri"/>
              </a:rPr>
              <a:t> </a:t>
            </a:r>
            <a:r>
              <a:rPr lang="en-US" sz="1412" dirty="0">
                <a:latin typeface="Calibri"/>
                <a:cs typeface="Calibri"/>
              </a:rPr>
              <a:t>reporting,</a:t>
            </a:r>
            <a:r>
              <a:rPr lang="en-US" sz="1412" spc="-13" dirty="0">
                <a:latin typeface="Calibri"/>
                <a:cs typeface="Calibri"/>
              </a:rPr>
              <a:t> </a:t>
            </a:r>
            <a:r>
              <a:rPr lang="en-US" sz="1412" dirty="0">
                <a:latin typeface="Calibri"/>
                <a:cs typeface="Calibri"/>
              </a:rPr>
              <a:t>and</a:t>
            </a:r>
            <a:r>
              <a:rPr lang="en-US" sz="1412" spc="-40" dirty="0">
                <a:latin typeface="Calibri"/>
                <a:cs typeface="Calibri"/>
              </a:rPr>
              <a:t> </a:t>
            </a:r>
            <a:r>
              <a:rPr lang="en-US" sz="1412" spc="-9" dirty="0">
                <a:latin typeface="Calibri"/>
                <a:cs typeface="Calibri"/>
              </a:rPr>
              <a:t>compliance.</a:t>
            </a:r>
            <a:endParaRPr lang="en-US" sz="1412" dirty="0">
              <a:latin typeface="Calibri"/>
              <a:cs typeface="Calibri"/>
            </a:endParaRPr>
          </a:p>
          <a:p>
            <a:endParaRPr lang="en-US" altLang="en-US" dirty="0"/>
          </a:p>
          <a:p>
            <a:pPr marL="174261" marR="888674" indent="0">
              <a:lnSpc>
                <a:spcPct val="100000"/>
              </a:lnSpc>
              <a:spcBef>
                <a:spcPts val="401"/>
              </a:spcBef>
              <a:buNone/>
              <a:tabLst>
                <a:tab pos="578815" algn="l"/>
                <a:tab pos="579375" algn="l"/>
              </a:tabLst>
            </a:pPr>
            <a:r>
              <a:rPr lang="en-US" b="0" spc="-9" dirty="0">
                <a:latin typeface="Calibri"/>
                <a:cs typeface="Calibri"/>
              </a:rPr>
              <a:t>Organization communicates</a:t>
            </a:r>
            <a:r>
              <a:rPr lang="en-US" b="0" spc="-31" dirty="0">
                <a:latin typeface="Calibri"/>
                <a:cs typeface="Calibri"/>
              </a:rPr>
              <a:t> </a:t>
            </a:r>
            <a:r>
              <a:rPr lang="en-US" b="0" dirty="0">
                <a:latin typeface="Calibri"/>
                <a:cs typeface="Calibri"/>
              </a:rPr>
              <a:t>deficiencies</a:t>
            </a:r>
            <a:r>
              <a:rPr lang="en-US" b="0" spc="-22" dirty="0">
                <a:latin typeface="Calibri"/>
                <a:cs typeface="Calibri"/>
              </a:rPr>
              <a:t> </a:t>
            </a:r>
            <a:r>
              <a:rPr lang="en-US" b="0" dirty="0">
                <a:latin typeface="Calibri"/>
                <a:cs typeface="Calibri"/>
              </a:rPr>
              <a:t>in</a:t>
            </a:r>
            <a:r>
              <a:rPr lang="en-US" b="0" spc="-13" dirty="0">
                <a:latin typeface="Calibri"/>
                <a:cs typeface="Calibri"/>
              </a:rPr>
              <a:t> </a:t>
            </a:r>
            <a:r>
              <a:rPr lang="en-US" b="0" dirty="0">
                <a:latin typeface="Calibri"/>
                <a:cs typeface="Calibri"/>
              </a:rPr>
              <a:t>a</a:t>
            </a:r>
            <a:r>
              <a:rPr lang="en-US" b="0" spc="-9" dirty="0">
                <a:latin typeface="Calibri"/>
                <a:cs typeface="Calibri"/>
              </a:rPr>
              <a:t> </a:t>
            </a:r>
            <a:r>
              <a:rPr lang="en-US" b="0" dirty="0">
                <a:latin typeface="Calibri"/>
                <a:cs typeface="Calibri"/>
              </a:rPr>
              <a:t>timely</a:t>
            </a:r>
            <a:r>
              <a:rPr lang="en-US" b="0" spc="-13" dirty="0">
                <a:latin typeface="Calibri"/>
                <a:cs typeface="Calibri"/>
              </a:rPr>
              <a:t> </a:t>
            </a:r>
            <a:r>
              <a:rPr lang="en-US" b="0" dirty="0">
                <a:latin typeface="Calibri"/>
                <a:cs typeface="Calibri"/>
              </a:rPr>
              <a:t>manner</a:t>
            </a:r>
            <a:r>
              <a:rPr lang="en-US" b="0" spc="-18" dirty="0">
                <a:latin typeface="Calibri"/>
                <a:cs typeface="Calibri"/>
              </a:rPr>
              <a:t> </a:t>
            </a:r>
            <a:r>
              <a:rPr lang="en-US" b="0" dirty="0">
                <a:latin typeface="Calibri"/>
                <a:cs typeface="Calibri"/>
              </a:rPr>
              <a:t>to</a:t>
            </a:r>
            <a:r>
              <a:rPr lang="en-US" b="0" spc="-4" dirty="0">
                <a:latin typeface="Calibri"/>
                <a:cs typeface="Calibri"/>
              </a:rPr>
              <a:t> </a:t>
            </a:r>
            <a:r>
              <a:rPr lang="en-US" b="0" spc="-9" dirty="0">
                <a:latin typeface="Calibri"/>
                <a:cs typeface="Calibri"/>
              </a:rPr>
              <a:t>those </a:t>
            </a:r>
            <a:r>
              <a:rPr lang="en-US" b="0" dirty="0">
                <a:latin typeface="Calibri"/>
                <a:cs typeface="Calibri"/>
              </a:rPr>
              <a:t>responsible</a:t>
            </a:r>
            <a:r>
              <a:rPr lang="en-US" b="0" spc="-62" dirty="0">
                <a:latin typeface="Calibri"/>
                <a:cs typeface="Calibri"/>
              </a:rPr>
              <a:t> </a:t>
            </a:r>
            <a:r>
              <a:rPr lang="en-US" b="0" dirty="0">
                <a:latin typeface="Calibri"/>
                <a:cs typeface="Calibri"/>
              </a:rPr>
              <a:t>for</a:t>
            </a:r>
            <a:r>
              <a:rPr lang="en-US" b="0" spc="-53" dirty="0">
                <a:latin typeface="Calibri"/>
                <a:cs typeface="Calibri"/>
              </a:rPr>
              <a:t> </a:t>
            </a:r>
            <a:r>
              <a:rPr lang="en-US" b="0" dirty="0">
                <a:latin typeface="Calibri"/>
                <a:cs typeface="Calibri"/>
              </a:rPr>
              <a:t>taking</a:t>
            </a:r>
            <a:r>
              <a:rPr lang="en-US" b="0" spc="-44" dirty="0">
                <a:latin typeface="Calibri"/>
                <a:cs typeface="Calibri"/>
              </a:rPr>
              <a:t> </a:t>
            </a:r>
            <a:r>
              <a:rPr lang="en-US" b="0" dirty="0">
                <a:latin typeface="Calibri"/>
                <a:cs typeface="Calibri"/>
              </a:rPr>
              <a:t>corrective</a:t>
            </a:r>
            <a:r>
              <a:rPr lang="en-US" b="0" spc="-53" dirty="0">
                <a:latin typeface="Calibri"/>
                <a:cs typeface="Calibri"/>
              </a:rPr>
              <a:t> </a:t>
            </a:r>
            <a:r>
              <a:rPr lang="en-US" b="0" spc="-9" dirty="0">
                <a:latin typeface="Calibri"/>
                <a:cs typeface="Calibri"/>
              </a:rPr>
              <a:t>action</a:t>
            </a:r>
          </a:p>
          <a:p>
            <a:pPr marL="953671" lvl="1" indent="-403993">
              <a:lnSpc>
                <a:spcPct val="100000"/>
              </a:lnSpc>
              <a:spcBef>
                <a:spcPts val="344"/>
              </a:spcBef>
              <a:buAutoNum type="arabicPeriod"/>
              <a:tabLst>
                <a:tab pos="953671" algn="l"/>
                <a:tab pos="954232" algn="l"/>
              </a:tabLst>
            </a:pPr>
            <a:r>
              <a:rPr lang="en-US" sz="1324" dirty="0">
                <a:solidFill>
                  <a:srgbClr val="101010"/>
                </a:solidFill>
                <a:latin typeface="Calibri"/>
                <a:cs typeface="Calibri"/>
              </a:rPr>
              <a:t>Assesses</a:t>
            </a:r>
            <a:r>
              <a:rPr lang="en-US" sz="1324" spc="-26" dirty="0">
                <a:solidFill>
                  <a:srgbClr val="101010"/>
                </a:solidFill>
                <a:latin typeface="Calibri"/>
                <a:cs typeface="Calibri"/>
              </a:rPr>
              <a:t> </a:t>
            </a:r>
            <a:r>
              <a:rPr lang="en-US" sz="1324" dirty="0">
                <a:solidFill>
                  <a:srgbClr val="101010"/>
                </a:solidFill>
                <a:latin typeface="Calibri"/>
                <a:cs typeface="Calibri"/>
              </a:rPr>
              <a:t>the</a:t>
            </a:r>
            <a:r>
              <a:rPr lang="en-US" sz="1324" spc="-22" dirty="0">
                <a:solidFill>
                  <a:srgbClr val="101010"/>
                </a:solidFill>
                <a:latin typeface="Calibri"/>
                <a:cs typeface="Calibri"/>
              </a:rPr>
              <a:t> </a:t>
            </a:r>
            <a:r>
              <a:rPr lang="en-US" sz="1324" dirty="0">
                <a:solidFill>
                  <a:srgbClr val="101010"/>
                </a:solidFill>
                <a:latin typeface="Calibri"/>
                <a:cs typeface="Calibri"/>
              </a:rPr>
              <a:t>results of</a:t>
            </a:r>
            <a:r>
              <a:rPr lang="en-US" sz="1324" spc="-18" dirty="0">
                <a:solidFill>
                  <a:srgbClr val="101010"/>
                </a:solidFill>
                <a:latin typeface="Calibri"/>
                <a:cs typeface="Calibri"/>
              </a:rPr>
              <a:t> </a:t>
            </a:r>
            <a:r>
              <a:rPr lang="en-US" sz="1324" dirty="0">
                <a:solidFill>
                  <a:srgbClr val="101010"/>
                </a:solidFill>
                <a:latin typeface="Calibri"/>
                <a:cs typeface="Calibri"/>
              </a:rPr>
              <a:t>ongoing</a:t>
            </a:r>
            <a:r>
              <a:rPr lang="en-US" sz="1324" spc="-22" dirty="0">
                <a:solidFill>
                  <a:srgbClr val="101010"/>
                </a:solidFill>
                <a:latin typeface="Calibri"/>
                <a:cs typeface="Calibri"/>
              </a:rPr>
              <a:t> </a:t>
            </a:r>
            <a:r>
              <a:rPr lang="en-US" sz="1324" dirty="0">
                <a:solidFill>
                  <a:srgbClr val="101010"/>
                </a:solidFill>
                <a:latin typeface="Calibri"/>
                <a:cs typeface="Calibri"/>
              </a:rPr>
              <a:t>and</a:t>
            </a:r>
            <a:r>
              <a:rPr lang="en-US" sz="1324" spc="-22" dirty="0">
                <a:solidFill>
                  <a:srgbClr val="101010"/>
                </a:solidFill>
                <a:latin typeface="Calibri"/>
                <a:cs typeface="Calibri"/>
              </a:rPr>
              <a:t> </a:t>
            </a:r>
            <a:r>
              <a:rPr lang="en-US" sz="1324" spc="-9" dirty="0">
                <a:solidFill>
                  <a:srgbClr val="101010"/>
                </a:solidFill>
                <a:latin typeface="Calibri"/>
                <a:cs typeface="Calibri"/>
              </a:rPr>
              <a:t>separate</a:t>
            </a:r>
            <a:r>
              <a:rPr lang="en-US" sz="1324" spc="-22" dirty="0">
                <a:solidFill>
                  <a:srgbClr val="101010"/>
                </a:solidFill>
                <a:latin typeface="Calibri"/>
                <a:cs typeface="Calibri"/>
              </a:rPr>
              <a:t> </a:t>
            </a:r>
            <a:r>
              <a:rPr lang="en-US" sz="1324" spc="-9" dirty="0">
                <a:solidFill>
                  <a:srgbClr val="101010"/>
                </a:solidFill>
                <a:latin typeface="Calibri"/>
                <a:cs typeface="Calibri"/>
              </a:rPr>
              <a:t>evaluations</a:t>
            </a:r>
            <a:endParaRPr lang="en-US" sz="1324" dirty="0">
              <a:latin typeface="Calibri"/>
              <a:cs typeface="Calibri"/>
            </a:endParaRPr>
          </a:p>
          <a:p>
            <a:pPr marL="1750451" marR="4483" lvl="2"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Not</a:t>
            </a:r>
            <a:r>
              <a:rPr lang="en-US" sz="1324" spc="-57" dirty="0">
                <a:solidFill>
                  <a:srgbClr val="101010"/>
                </a:solidFill>
                <a:latin typeface="Calibri"/>
                <a:cs typeface="Calibri"/>
              </a:rPr>
              <a:t> </a:t>
            </a:r>
            <a:r>
              <a:rPr lang="en-US" sz="1324" dirty="0">
                <a:solidFill>
                  <a:srgbClr val="101010"/>
                </a:solidFill>
                <a:latin typeface="Calibri"/>
                <a:cs typeface="Calibri"/>
              </a:rPr>
              <a:t>only</a:t>
            </a:r>
            <a:r>
              <a:rPr lang="en-US" sz="1324" spc="-26" dirty="0">
                <a:solidFill>
                  <a:srgbClr val="101010"/>
                </a:solidFill>
                <a:latin typeface="Calibri"/>
                <a:cs typeface="Calibri"/>
              </a:rPr>
              <a:t> </a:t>
            </a:r>
            <a:r>
              <a:rPr lang="en-US" sz="1324" dirty="0">
                <a:solidFill>
                  <a:srgbClr val="101010"/>
                </a:solidFill>
                <a:latin typeface="Calibri"/>
                <a:cs typeface="Calibri"/>
              </a:rPr>
              <a:t>to</a:t>
            </a:r>
            <a:r>
              <a:rPr lang="en-US" sz="1324" spc="-40" dirty="0">
                <a:solidFill>
                  <a:srgbClr val="101010"/>
                </a:solidFill>
                <a:latin typeface="Calibri"/>
                <a:cs typeface="Calibri"/>
              </a:rPr>
              <a:t> </a:t>
            </a:r>
            <a:r>
              <a:rPr lang="en-US" sz="1324" dirty="0">
                <a:solidFill>
                  <a:srgbClr val="101010"/>
                </a:solidFill>
                <a:latin typeface="Calibri"/>
                <a:cs typeface="Calibri"/>
              </a:rPr>
              <a:t>identify</a:t>
            </a:r>
            <a:r>
              <a:rPr lang="en-US" sz="1324" spc="-9" dirty="0">
                <a:solidFill>
                  <a:srgbClr val="101010"/>
                </a:solidFill>
                <a:latin typeface="Calibri"/>
                <a:cs typeface="Calibri"/>
              </a:rPr>
              <a:t> </a:t>
            </a:r>
            <a:r>
              <a:rPr lang="en-US" sz="1324" dirty="0">
                <a:solidFill>
                  <a:srgbClr val="101010"/>
                </a:solidFill>
                <a:latin typeface="Calibri"/>
                <a:cs typeface="Calibri"/>
              </a:rPr>
              <a:t>short</a:t>
            </a:r>
            <a:r>
              <a:rPr lang="en-US" sz="1324" spc="-40" dirty="0">
                <a:solidFill>
                  <a:srgbClr val="101010"/>
                </a:solidFill>
                <a:latin typeface="Calibri"/>
                <a:cs typeface="Calibri"/>
              </a:rPr>
              <a:t> </a:t>
            </a:r>
            <a:r>
              <a:rPr lang="en-US" sz="1324" dirty="0">
                <a:solidFill>
                  <a:srgbClr val="101010"/>
                </a:solidFill>
                <a:latin typeface="Calibri"/>
                <a:cs typeface="Calibri"/>
              </a:rPr>
              <a:t>comings</a:t>
            </a:r>
            <a:r>
              <a:rPr lang="en-US" sz="1324" spc="-31" dirty="0">
                <a:solidFill>
                  <a:srgbClr val="101010"/>
                </a:solidFill>
                <a:latin typeface="Calibri"/>
                <a:cs typeface="Calibri"/>
              </a:rPr>
              <a:t> </a:t>
            </a:r>
            <a:r>
              <a:rPr lang="en-US" sz="1324" dirty="0">
                <a:solidFill>
                  <a:srgbClr val="101010"/>
                </a:solidFill>
                <a:latin typeface="Calibri"/>
                <a:cs typeface="Calibri"/>
              </a:rPr>
              <a:t>in</a:t>
            </a:r>
            <a:r>
              <a:rPr lang="en-US" sz="1324" spc="-26" dirty="0">
                <a:solidFill>
                  <a:srgbClr val="101010"/>
                </a:solidFill>
                <a:latin typeface="Calibri"/>
                <a:cs typeface="Calibri"/>
              </a:rPr>
              <a:t> </a:t>
            </a:r>
            <a:r>
              <a:rPr lang="en-US" sz="1324" dirty="0">
                <a:solidFill>
                  <a:srgbClr val="101010"/>
                </a:solidFill>
                <a:latin typeface="Calibri"/>
                <a:cs typeface="Calibri"/>
              </a:rPr>
              <a:t>internal</a:t>
            </a:r>
            <a:r>
              <a:rPr lang="en-US" sz="1324" spc="-22" dirty="0">
                <a:solidFill>
                  <a:srgbClr val="101010"/>
                </a:solidFill>
                <a:latin typeface="Calibri"/>
                <a:cs typeface="Calibri"/>
              </a:rPr>
              <a:t> </a:t>
            </a:r>
            <a:r>
              <a:rPr lang="en-US" sz="1324" dirty="0">
                <a:solidFill>
                  <a:srgbClr val="101010"/>
                </a:solidFill>
                <a:latin typeface="Calibri"/>
                <a:cs typeface="Calibri"/>
              </a:rPr>
              <a:t>control</a:t>
            </a:r>
            <a:r>
              <a:rPr lang="en-US" sz="1324" spc="-31" dirty="0">
                <a:solidFill>
                  <a:srgbClr val="101010"/>
                </a:solidFill>
                <a:latin typeface="Calibri"/>
                <a:cs typeface="Calibri"/>
              </a:rPr>
              <a:t> </a:t>
            </a:r>
            <a:r>
              <a:rPr lang="en-US" sz="1324" dirty="0">
                <a:solidFill>
                  <a:srgbClr val="101010"/>
                </a:solidFill>
                <a:latin typeface="Calibri"/>
                <a:cs typeface="Calibri"/>
              </a:rPr>
              <a:t>that</a:t>
            </a:r>
            <a:r>
              <a:rPr lang="en-US" sz="1324" spc="-44" dirty="0">
                <a:solidFill>
                  <a:srgbClr val="101010"/>
                </a:solidFill>
                <a:latin typeface="Calibri"/>
                <a:cs typeface="Calibri"/>
              </a:rPr>
              <a:t> </a:t>
            </a:r>
            <a:r>
              <a:rPr lang="en-US" sz="1324" dirty="0">
                <a:solidFill>
                  <a:srgbClr val="101010"/>
                </a:solidFill>
                <a:latin typeface="Calibri"/>
                <a:cs typeface="Calibri"/>
              </a:rPr>
              <a:t>can</a:t>
            </a:r>
            <a:r>
              <a:rPr lang="en-US" sz="1324" spc="-35" dirty="0">
                <a:solidFill>
                  <a:srgbClr val="101010"/>
                </a:solidFill>
                <a:latin typeface="Calibri"/>
                <a:cs typeface="Calibri"/>
              </a:rPr>
              <a:t> </a:t>
            </a:r>
            <a:r>
              <a:rPr lang="en-US" sz="1324" dirty="0">
                <a:solidFill>
                  <a:srgbClr val="101010"/>
                </a:solidFill>
                <a:latin typeface="Calibri"/>
                <a:cs typeface="Calibri"/>
              </a:rPr>
              <a:t>adversely</a:t>
            </a:r>
            <a:r>
              <a:rPr lang="en-US" sz="1324" spc="-35" dirty="0">
                <a:solidFill>
                  <a:srgbClr val="101010"/>
                </a:solidFill>
                <a:latin typeface="Calibri"/>
                <a:cs typeface="Calibri"/>
              </a:rPr>
              <a:t> </a:t>
            </a:r>
            <a:r>
              <a:rPr lang="en-US" sz="1324" dirty="0">
                <a:solidFill>
                  <a:srgbClr val="101010"/>
                </a:solidFill>
                <a:latin typeface="Calibri"/>
                <a:cs typeface="Calibri"/>
              </a:rPr>
              <a:t>affect</a:t>
            </a:r>
            <a:r>
              <a:rPr lang="en-US" sz="1324" spc="-22" dirty="0">
                <a:solidFill>
                  <a:srgbClr val="101010"/>
                </a:solidFill>
                <a:latin typeface="Calibri"/>
                <a:cs typeface="Calibri"/>
              </a:rPr>
              <a:t> the </a:t>
            </a:r>
            <a:r>
              <a:rPr lang="en-US" sz="1324" dirty="0">
                <a:solidFill>
                  <a:srgbClr val="101010"/>
                </a:solidFill>
                <a:latin typeface="Calibri"/>
                <a:cs typeface="Calibri"/>
              </a:rPr>
              <a:t>entire</a:t>
            </a:r>
            <a:r>
              <a:rPr lang="en-US" sz="1324" spc="-18" dirty="0">
                <a:solidFill>
                  <a:srgbClr val="101010"/>
                </a:solidFill>
                <a:latin typeface="Calibri"/>
                <a:cs typeface="Calibri"/>
              </a:rPr>
              <a:t> </a:t>
            </a:r>
            <a:r>
              <a:rPr lang="en-US" sz="1324" spc="-9" dirty="0">
                <a:solidFill>
                  <a:srgbClr val="101010"/>
                </a:solidFill>
                <a:latin typeface="Calibri"/>
                <a:cs typeface="Calibri"/>
              </a:rPr>
              <a:t>organization,</a:t>
            </a:r>
            <a:r>
              <a:rPr lang="en-US" sz="1324" spc="-40" dirty="0">
                <a:solidFill>
                  <a:srgbClr val="101010"/>
                </a:solidFill>
                <a:latin typeface="Calibri"/>
                <a:cs typeface="Calibri"/>
              </a:rPr>
              <a:t> </a:t>
            </a:r>
            <a:r>
              <a:rPr lang="en-US" sz="1324" dirty="0">
                <a:solidFill>
                  <a:srgbClr val="101010"/>
                </a:solidFill>
                <a:latin typeface="Calibri"/>
                <a:cs typeface="Calibri"/>
              </a:rPr>
              <a:t>but</a:t>
            </a:r>
            <a:r>
              <a:rPr lang="en-US" sz="1324" spc="-26" dirty="0">
                <a:solidFill>
                  <a:srgbClr val="101010"/>
                </a:solidFill>
                <a:latin typeface="Calibri"/>
                <a:cs typeface="Calibri"/>
              </a:rPr>
              <a:t> </a:t>
            </a:r>
            <a:r>
              <a:rPr lang="en-US" sz="1324" dirty="0">
                <a:solidFill>
                  <a:srgbClr val="101010"/>
                </a:solidFill>
                <a:latin typeface="Calibri"/>
                <a:cs typeface="Calibri"/>
              </a:rPr>
              <a:t>also</a:t>
            </a:r>
            <a:r>
              <a:rPr lang="en-US" sz="1324" spc="-35" dirty="0">
                <a:solidFill>
                  <a:srgbClr val="101010"/>
                </a:solidFill>
                <a:latin typeface="Calibri"/>
                <a:cs typeface="Calibri"/>
              </a:rPr>
              <a:t> </a:t>
            </a:r>
            <a:r>
              <a:rPr lang="en-US" sz="1324" dirty="0">
                <a:solidFill>
                  <a:srgbClr val="101010"/>
                </a:solidFill>
                <a:latin typeface="Calibri"/>
                <a:cs typeface="Calibri"/>
              </a:rPr>
              <a:t>identify</a:t>
            </a:r>
            <a:r>
              <a:rPr lang="en-US" sz="1324" spc="-4" dirty="0">
                <a:solidFill>
                  <a:srgbClr val="101010"/>
                </a:solidFill>
                <a:latin typeface="Calibri"/>
                <a:cs typeface="Calibri"/>
              </a:rPr>
              <a:t> </a:t>
            </a:r>
            <a:r>
              <a:rPr lang="en-US" sz="1324" dirty="0">
                <a:solidFill>
                  <a:srgbClr val="101010"/>
                </a:solidFill>
                <a:latin typeface="Calibri"/>
                <a:cs typeface="Calibri"/>
              </a:rPr>
              <a:t>areas</a:t>
            </a:r>
            <a:r>
              <a:rPr lang="en-US" sz="1324" spc="-40" dirty="0">
                <a:solidFill>
                  <a:srgbClr val="101010"/>
                </a:solidFill>
                <a:latin typeface="Calibri"/>
                <a:cs typeface="Calibri"/>
              </a:rPr>
              <a:t> </a:t>
            </a:r>
            <a:r>
              <a:rPr lang="en-US" sz="1324" dirty="0">
                <a:solidFill>
                  <a:srgbClr val="101010"/>
                </a:solidFill>
                <a:latin typeface="Calibri"/>
                <a:cs typeface="Calibri"/>
              </a:rPr>
              <a:t>to</a:t>
            </a:r>
            <a:r>
              <a:rPr lang="en-US" sz="1324" spc="-31" dirty="0">
                <a:solidFill>
                  <a:srgbClr val="101010"/>
                </a:solidFill>
                <a:latin typeface="Calibri"/>
                <a:cs typeface="Calibri"/>
              </a:rPr>
              <a:t> </a:t>
            </a:r>
            <a:r>
              <a:rPr lang="en-US" sz="1324" dirty="0">
                <a:solidFill>
                  <a:srgbClr val="101010"/>
                </a:solidFill>
                <a:latin typeface="Calibri"/>
                <a:cs typeface="Calibri"/>
              </a:rPr>
              <a:t>improve</a:t>
            </a:r>
            <a:r>
              <a:rPr lang="en-US" sz="1324" spc="-22" dirty="0">
                <a:solidFill>
                  <a:srgbClr val="101010"/>
                </a:solidFill>
                <a:latin typeface="Calibri"/>
                <a:cs typeface="Calibri"/>
              </a:rPr>
              <a:t> </a:t>
            </a:r>
            <a:r>
              <a:rPr lang="en-US" sz="1324" dirty="0">
                <a:solidFill>
                  <a:srgbClr val="101010"/>
                </a:solidFill>
                <a:latin typeface="Calibri"/>
                <a:cs typeface="Calibri"/>
              </a:rPr>
              <a:t>efficiency</a:t>
            </a:r>
            <a:r>
              <a:rPr lang="en-US" sz="1324" spc="-4" dirty="0">
                <a:solidFill>
                  <a:srgbClr val="101010"/>
                </a:solidFill>
                <a:latin typeface="Calibri"/>
                <a:cs typeface="Calibri"/>
              </a:rPr>
              <a:t> </a:t>
            </a:r>
            <a:r>
              <a:rPr lang="en-US" sz="1324" dirty="0">
                <a:solidFill>
                  <a:srgbClr val="101010"/>
                </a:solidFill>
                <a:latin typeface="Calibri"/>
                <a:cs typeface="Calibri"/>
              </a:rPr>
              <a:t>of</a:t>
            </a:r>
            <a:r>
              <a:rPr lang="en-US" sz="1324" spc="-26" dirty="0">
                <a:solidFill>
                  <a:srgbClr val="101010"/>
                </a:solidFill>
                <a:latin typeface="Calibri"/>
                <a:cs typeface="Calibri"/>
              </a:rPr>
              <a:t> </a:t>
            </a:r>
            <a:r>
              <a:rPr lang="en-US" sz="1324" dirty="0">
                <a:solidFill>
                  <a:srgbClr val="101010"/>
                </a:solidFill>
                <a:latin typeface="Calibri"/>
                <a:cs typeface="Calibri"/>
              </a:rPr>
              <a:t>internal</a:t>
            </a:r>
            <a:r>
              <a:rPr lang="en-US" sz="1324" spc="-13" dirty="0">
                <a:solidFill>
                  <a:srgbClr val="101010"/>
                </a:solidFill>
                <a:latin typeface="Calibri"/>
                <a:cs typeface="Calibri"/>
              </a:rPr>
              <a:t> </a:t>
            </a:r>
            <a:r>
              <a:rPr lang="en-US" sz="1324" spc="-9" dirty="0">
                <a:solidFill>
                  <a:srgbClr val="101010"/>
                </a:solidFill>
                <a:latin typeface="Calibri"/>
                <a:cs typeface="Calibri"/>
              </a:rPr>
              <a:t>control</a:t>
            </a:r>
            <a:endParaRPr lang="en-US" sz="1324" dirty="0">
              <a:latin typeface="Calibri"/>
              <a:cs typeface="Calibri"/>
            </a:endParaRPr>
          </a:p>
          <a:p>
            <a:pPr marL="953671" lvl="2" indent="-403993">
              <a:lnSpc>
                <a:spcPct val="100000"/>
              </a:lnSpc>
              <a:spcBef>
                <a:spcPts val="317"/>
              </a:spcBef>
              <a:buAutoNum type="arabicPeriod"/>
              <a:tabLst>
                <a:tab pos="953671" algn="l"/>
                <a:tab pos="954232" algn="l"/>
              </a:tabLst>
            </a:pPr>
            <a:r>
              <a:rPr lang="en-US" sz="1324" spc="-9" dirty="0">
                <a:solidFill>
                  <a:srgbClr val="101010"/>
                </a:solidFill>
                <a:latin typeface="Calibri"/>
                <a:cs typeface="Calibri"/>
              </a:rPr>
              <a:t>Communicates</a:t>
            </a:r>
            <a:r>
              <a:rPr lang="en-US" sz="1324" spc="26" dirty="0">
                <a:solidFill>
                  <a:srgbClr val="101010"/>
                </a:solidFill>
                <a:latin typeface="Calibri"/>
                <a:cs typeface="Calibri"/>
              </a:rPr>
              <a:t> </a:t>
            </a:r>
            <a:r>
              <a:rPr lang="en-US" sz="1324" spc="-9" dirty="0">
                <a:solidFill>
                  <a:srgbClr val="101010"/>
                </a:solidFill>
                <a:latin typeface="Calibri"/>
                <a:cs typeface="Calibri"/>
              </a:rPr>
              <a:t>deficiencies</a:t>
            </a:r>
            <a:endParaRPr lang="en-US" sz="1324" dirty="0">
              <a:latin typeface="Calibri"/>
              <a:cs typeface="Calibri"/>
            </a:endParaRPr>
          </a:p>
          <a:p>
            <a:pPr marL="1750451" lvl="3" indent="-403993">
              <a:lnSpc>
                <a:spcPct val="100000"/>
              </a:lnSpc>
              <a:spcBef>
                <a:spcPts val="317"/>
              </a:spcBef>
              <a:buAutoNum type="arabicPeriod"/>
              <a:tabLst>
                <a:tab pos="1749892" algn="l"/>
                <a:tab pos="1751013" algn="l"/>
              </a:tabLst>
            </a:pPr>
            <a:r>
              <a:rPr lang="en-US" sz="1324" dirty="0">
                <a:solidFill>
                  <a:srgbClr val="101010"/>
                </a:solidFill>
                <a:latin typeface="Calibri"/>
                <a:cs typeface="Calibri"/>
              </a:rPr>
              <a:t>Communicating</a:t>
            </a:r>
            <a:r>
              <a:rPr lang="en-US" sz="1324" spc="-31" dirty="0">
                <a:solidFill>
                  <a:srgbClr val="101010"/>
                </a:solidFill>
                <a:latin typeface="Calibri"/>
                <a:cs typeface="Calibri"/>
              </a:rPr>
              <a:t> </a:t>
            </a:r>
            <a:r>
              <a:rPr lang="en-US" sz="1324" dirty="0">
                <a:solidFill>
                  <a:srgbClr val="101010"/>
                </a:solidFill>
                <a:latin typeface="Calibri"/>
                <a:cs typeface="Calibri"/>
              </a:rPr>
              <a:t>to</a:t>
            </a:r>
            <a:r>
              <a:rPr lang="en-US" sz="1324" spc="-40" dirty="0">
                <a:solidFill>
                  <a:srgbClr val="101010"/>
                </a:solidFill>
                <a:latin typeface="Calibri"/>
                <a:cs typeface="Calibri"/>
              </a:rPr>
              <a:t> </a:t>
            </a:r>
            <a:r>
              <a:rPr lang="en-US" sz="1324" dirty="0">
                <a:solidFill>
                  <a:srgbClr val="101010"/>
                </a:solidFill>
                <a:latin typeface="Calibri"/>
                <a:cs typeface="Calibri"/>
              </a:rPr>
              <a:t>the</a:t>
            </a:r>
            <a:r>
              <a:rPr lang="en-US" sz="1324" spc="-26" dirty="0">
                <a:solidFill>
                  <a:srgbClr val="101010"/>
                </a:solidFill>
                <a:latin typeface="Calibri"/>
                <a:cs typeface="Calibri"/>
              </a:rPr>
              <a:t> </a:t>
            </a:r>
            <a:r>
              <a:rPr lang="en-US" sz="1324" dirty="0">
                <a:solidFill>
                  <a:srgbClr val="101010"/>
                </a:solidFill>
                <a:latin typeface="Calibri"/>
                <a:cs typeface="Calibri"/>
              </a:rPr>
              <a:t>responsible</a:t>
            </a:r>
            <a:r>
              <a:rPr lang="en-US" sz="1324" spc="-13" dirty="0">
                <a:solidFill>
                  <a:srgbClr val="101010"/>
                </a:solidFill>
                <a:latin typeface="Calibri"/>
                <a:cs typeface="Calibri"/>
              </a:rPr>
              <a:t> </a:t>
            </a:r>
            <a:r>
              <a:rPr lang="en-US" sz="1324" dirty="0">
                <a:solidFill>
                  <a:srgbClr val="101010"/>
                </a:solidFill>
                <a:latin typeface="Calibri"/>
                <a:cs typeface="Calibri"/>
              </a:rPr>
              <a:t>party</a:t>
            </a:r>
            <a:r>
              <a:rPr lang="en-US" sz="1324" spc="-35" dirty="0">
                <a:solidFill>
                  <a:srgbClr val="101010"/>
                </a:solidFill>
                <a:latin typeface="Calibri"/>
                <a:cs typeface="Calibri"/>
              </a:rPr>
              <a:t> </a:t>
            </a:r>
            <a:r>
              <a:rPr lang="en-US" sz="1324" dirty="0">
                <a:solidFill>
                  <a:srgbClr val="101010"/>
                </a:solidFill>
                <a:latin typeface="Calibri"/>
                <a:cs typeface="Calibri"/>
              </a:rPr>
              <a:t>to</a:t>
            </a:r>
            <a:r>
              <a:rPr lang="en-US" sz="1324" spc="-40" dirty="0">
                <a:solidFill>
                  <a:srgbClr val="101010"/>
                </a:solidFill>
                <a:latin typeface="Calibri"/>
                <a:cs typeface="Calibri"/>
              </a:rPr>
              <a:t> </a:t>
            </a:r>
            <a:r>
              <a:rPr lang="en-US" sz="1324" dirty="0">
                <a:solidFill>
                  <a:srgbClr val="101010"/>
                </a:solidFill>
                <a:latin typeface="Calibri"/>
                <a:cs typeface="Calibri"/>
              </a:rPr>
              <a:t>take</a:t>
            </a:r>
            <a:r>
              <a:rPr lang="en-US" sz="1324" spc="-35" dirty="0">
                <a:solidFill>
                  <a:srgbClr val="101010"/>
                </a:solidFill>
                <a:latin typeface="Calibri"/>
                <a:cs typeface="Calibri"/>
              </a:rPr>
              <a:t> </a:t>
            </a:r>
            <a:r>
              <a:rPr lang="en-US" sz="1324" dirty="0">
                <a:solidFill>
                  <a:srgbClr val="101010"/>
                </a:solidFill>
                <a:latin typeface="Calibri"/>
                <a:cs typeface="Calibri"/>
              </a:rPr>
              <a:t>action</a:t>
            </a:r>
            <a:r>
              <a:rPr lang="en-US" sz="1324" spc="-40" dirty="0">
                <a:solidFill>
                  <a:srgbClr val="101010"/>
                </a:solidFill>
                <a:latin typeface="Calibri"/>
                <a:cs typeface="Calibri"/>
              </a:rPr>
              <a:t> </a:t>
            </a:r>
            <a:r>
              <a:rPr lang="en-US" sz="1324" dirty="0">
                <a:solidFill>
                  <a:srgbClr val="101010"/>
                </a:solidFill>
                <a:latin typeface="Calibri"/>
                <a:cs typeface="Calibri"/>
              </a:rPr>
              <a:t>is</a:t>
            </a:r>
            <a:r>
              <a:rPr lang="en-US" sz="1324" spc="-18" dirty="0">
                <a:solidFill>
                  <a:srgbClr val="101010"/>
                </a:solidFill>
                <a:latin typeface="Calibri"/>
                <a:cs typeface="Calibri"/>
              </a:rPr>
              <a:t> </a:t>
            </a:r>
            <a:r>
              <a:rPr lang="en-US" sz="1324" spc="-9" dirty="0">
                <a:solidFill>
                  <a:srgbClr val="101010"/>
                </a:solidFill>
                <a:latin typeface="Calibri"/>
                <a:cs typeface="Calibri"/>
              </a:rPr>
              <a:t>critical</a:t>
            </a:r>
            <a:endParaRPr lang="en-US" sz="1324" dirty="0">
              <a:latin typeface="Calibri"/>
              <a:cs typeface="Calibri"/>
            </a:endParaRPr>
          </a:p>
          <a:p>
            <a:pPr marL="1750451" lvl="3"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Method</a:t>
            </a:r>
            <a:r>
              <a:rPr lang="en-US" sz="1324" spc="-44" dirty="0">
                <a:solidFill>
                  <a:srgbClr val="101010"/>
                </a:solidFill>
                <a:latin typeface="Calibri"/>
                <a:cs typeface="Calibri"/>
              </a:rPr>
              <a:t> </a:t>
            </a:r>
            <a:r>
              <a:rPr lang="en-US" sz="1324" dirty="0">
                <a:solidFill>
                  <a:srgbClr val="101010"/>
                </a:solidFill>
                <a:latin typeface="Calibri"/>
                <a:cs typeface="Calibri"/>
              </a:rPr>
              <a:t>established</a:t>
            </a:r>
            <a:r>
              <a:rPr lang="en-US" sz="1324" spc="-13" dirty="0">
                <a:solidFill>
                  <a:srgbClr val="101010"/>
                </a:solidFill>
                <a:latin typeface="Calibri"/>
                <a:cs typeface="Calibri"/>
              </a:rPr>
              <a:t> </a:t>
            </a:r>
            <a:r>
              <a:rPr lang="en-US" sz="1324" dirty="0">
                <a:solidFill>
                  <a:srgbClr val="101010"/>
                </a:solidFill>
                <a:latin typeface="Calibri"/>
                <a:cs typeface="Calibri"/>
              </a:rPr>
              <a:t>by</a:t>
            </a:r>
            <a:r>
              <a:rPr lang="en-US" sz="1324" spc="-31" dirty="0">
                <a:solidFill>
                  <a:srgbClr val="101010"/>
                </a:solidFill>
                <a:latin typeface="Calibri"/>
                <a:cs typeface="Calibri"/>
              </a:rPr>
              <a:t> </a:t>
            </a:r>
            <a:r>
              <a:rPr lang="en-US" sz="1324" dirty="0">
                <a:solidFill>
                  <a:srgbClr val="101010"/>
                </a:solidFill>
                <a:latin typeface="Calibri"/>
                <a:cs typeface="Calibri"/>
              </a:rPr>
              <a:t>laws,</a:t>
            </a:r>
            <a:r>
              <a:rPr lang="en-US" sz="1324" spc="-31" dirty="0">
                <a:solidFill>
                  <a:srgbClr val="101010"/>
                </a:solidFill>
                <a:latin typeface="Calibri"/>
                <a:cs typeface="Calibri"/>
              </a:rPr>
              <a:t> </a:t>
            </a:r>
            <a:r>
              <a:rPr lang="en-US" sz="1324" dirty="0">
                <a:solidFill>
                  <a:srgbClr val="101010"/>
                </a:solidFill>
                <a:latin typeface="Calibri"/>
                <a:cs typeface="Calibri"/>
              </a:rPr>
              <a:t>rules,</a:t>
            </a:r>
            <a:r>
              <a:rPr lang="en-US" sz="1324" spc="-18" dirty="0">
                <a:solidFill>
                  <a:srgbClr val="101010"/>
                </a:solidFill>
                <a:latin typeface="Calibri"/>
                <a:cs typeface="Calibri"/>
              </a:rPr>
              <a:t> </a:t>
            </a:r>
            <a:r>
              <a:rPr lang="en-US" sz="1324" dirty="0">
                <a:solidFill>
                  <a:srgbClr val="101010"/>
                </a:solidFill>
                <a:latin typeface="Calibri"/>
                <a:cs typeface="Calibri"/>
              </a:rPr>
              <a:t>and</a:t>
            </a:r>
            <a:r>
              <a:rPr lang="en-US" sz="1324" spc="-40" dirty="0">
                <a:solidFill>
                  <a:srgbClr val="101010"/>
                </a:solidFill>
                <a:latin typeface="Calibri"/>
                <a:cs typeface="Calibri"/>
              </a:rPr>
              <a:t> </a:t>
            </a:r>
            <a:r>
              <a:rPr lang="en-US" sz="1324" dirty="0">
                <a:solidFill>
                  <a:srgbClr val="101010"/>
                </a:solidFill>
                <a:latin typeface="Calibri"/>
                <a:cs typeface="Calibri"/>
              </a:rPr>
              <a:t>internal</a:t>
            </a:r>
            <a:r>
              <a:rPr lang="en-US" sz="1324" spc="-18" dirty="0">
                <a:solidFill>
                  <a:srgbClr val="101010"/>
                </a:solidFill>
                <a:latin typeface="Calibri"/>
                <a:cs typeface="Calibri"/>
              </a:rPr>
              <a:t> </a:t>
            </a:r>
            <a:r>
              <a:rPr lang="en-US" sz="1324" spc="-9" dirty="0">
                <a:solidFill>
                  <a:srgbClr val="101010"/>
                </a:solidFill>
                <a:latin typeface="Calibri"/>
                <a:cs typeface="Calibri"/>
              </a:rPr>
              <a:t>policy</a:t>
            </a:r>
            <a:endParaRPr lang="en-US" sz="1324" dirty="0">
              <a:latin typeface="Calibri"/>
              <a:cs typeface="Calibri"/>
            </a:endParaRPr>
          </a:p>
          <a:p>
            <a:pPr marL="953671" lvl="3" indent="-403993">
              <a:lnSpc>
                <a:spcPct val="100000"/>
              </a:lnSpc>
              <a:spcBef>
                <a:spcPts val="317"/>
              </a:spcBef>
              <a:buAutoNum type="arabicPeriod"/>
              <a:tabLst>
                <a:tab pos="953671" algn="l"/>
                <a:tab pos="954232" algn="l"/>
              </a:tabLst>
            </a:pPr>
            <a:r>
              <a:rPr lang="en-US" sz="1324" dirty="0">
                <a:solidFill>
                  <a:srgbClr val="101010"/>
                </a:solidFill>
                <a:latin typeface="Calibri"/>
                <a:cs typeface="Calibri"/>
              </a:rPr>
              <a:t>Monitors</a:t>
            </a:r>
            <a:r>
              <a:rPr lang="en-US" sz="1324" spc="-44" dirty="0">
                <a:solidFill>
                  <a:srgbClr val="101010"/>
                </a:solidFill>
                <a:latin typeface="Calibri"/>
                <a:cs typeface="Calibri"/>
              </a:rPr>
              <a:t> </a:t>
            </a:r>
            <a:r>
              <a:rPr lang="en-US" sz="1324" dirty="0">
                <a:solidFill>
                  <a:srgbClr val="101010"/>
                </a:solidFill>
                <a:latin typeface="Calibri"/>
                <a:cs typeface="Calibri"/>
              </a:rPr>
              <a:t>Corrective</a:t>
            </a:r>
            <a:r>
              <a:rPr lang="en-US" sz="1324" spc="-31" dirty="0">
                <a:solidFill>
                  <a:srgbClr val="101010"/>
                </a:solidFill>
                <a:latin typeface="Calibri"/>
                <a:cs typeface="Calibri"/>
              </a:rPr>
              <a:t> </a:t>
            </a:r>
            <a:r>
              <a:rPr lang="en-US" sz="1324" spc="-9" dirty="0">
                <a:solidFill>
                  <a:srgbClr val="101010"/>
                </a:solidFill>
                <a:latin typeface="Calibri"/>
                <a:cs typeface="Calibri"/>
              </a:rPr>
              <a:t>actions</a:t>
            </a:r>
            <a:endParaRPr lang="en-US" sz="1324" dirty="0">
              <a:latin typeface="Calibri"/>
              <a:cs typeface="Calibri"/>
            </a:endParaRPr>
          </a:p>
          <a:p>
            <a:pPr marL="1750451" marR="129435" lvl="4"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Management</a:t>
            </a:r>
            <a:r>
              <a:rPr lang="en-US" sz="1324" spc="-44" dirty="0">
                <a:solidFill>
                  <a:srgbClr val="101010"/>
                </a:solidFill>
                <a:latin typeface="Calibri"/>
                <a:cs typeface="Calibri"/>
              </a:rPr>
              <a:t> </a:t>
            </a:r>
            <a:r>
              <a:rPr lang="en-US" sz="1324" dirty="0">
                <a:solidFill>
                  <a:srgbClr val="101010"/>
                </a:solidFill>
                <a:latin typeface="Calibri"/>
                <a:cs typeface="Calibri"/>
              </a:rPr>
              <a:t>is</a:t>
            </a:r>
            <a:r>
              <a:rPr lang="en-US" sz="1324" spc="-22" dirty="0">
                <a:solidFill>
                  <a:srgbClr val="101010"/>
                </a:solidFill>
                <a:latin typeface="Calibri"/>
                <a:cs typeface="Calibri"/>
              </a:rPr>
              <a:t> </a:t>
            </a:r>
            <a:r>
              <a:rPr lang="en-US" sz="1324" dirty="0">
                <a:solidFill>
                  <a:srgbClr val="101010"/>
                </a:solidFill>
                <a:latin typeface="Calibri"/>
                <a:cs typeface="Calibri"/>
              </a:rPr>
              <a:t>responsible</a:t>
            </a:r>
            <a:r>
              <a:rPr lang="en-US" sz="1324" spc="-13" dirty="0">
                <a:solidFill>
                  <a:srgbClr val="101010"/>
                </a:solidFill>
                <a:latin typeface="Calibri"/>
                <a:cs typeface="Calibri"/>
              </a:rPr>
              <a:t> </a:t>
            </a:r>
            <a:r>
              <a:rPr lang="en-US" sz="1324" dirty="0">
                <a:solidFill>
                  <a:srgbClr val="101010"/>
                </a:solidFill>
                <a:latin typeface="Calibri"/>
                <a:cs typeface="Calibri"/>
              </a:rPr>
              <a:t>for</a:t>
            </a:r>
            <a:r>
              <a:rPr lang="en-US" sz="1324" spc="-26" dirty="0">
                <a:solidFill>
                  <a:srgbClr val="101010"/>
                </a:solidFill>
                <a:latin typeface="Calibri"/>
                <a:cs typeface="Calibri"/>
              </a:rPr>
              <a:t> </a:t>
            </a:r>
            <a:r>
              <a:rPr lang="en-US" sz="1324" dirty="0">
                <a:solidFill>
                  <a:srgbClr val="101010"/>
                </a:solidFill>
                <a:latin typeface="Calibri"/>
                <a:cs typeface="Calibri"/>
              </a:rPr>
              <a:t>tracking</a:t>
            </a:r>
            <a:r>
              <a:rPr lang="en-US" sz="1324" spc="-35" dirty="0">
                <a:solidFill>
                  <a:srgbClr val="101010"/>
                </a:solidFill>
                <a:latin typeface="Calibri"/>
                <a:cs typeface="Calibri"/>
              </a:rPr>
              <a:t> </a:t>
            </a:r>
            <a:r>
              <a:rPr lang="en-US" sz="1324" dirty="0">
                <a:solidFill>
                  <a:srgbClr val="101010"/>
                </a:solidFill>
                <a:latin typeface="Calibri"/>
                <a:cs typeface="Calibri"/>
              </a:rPr>
              <a:t>the</a:t>
            </a:r>
            <a:r>
              <a:rPr lang="en-US" sz="1324" spc="-26" dirty="0">
                <a:solidFill>
                  <a:srgbClr val="101010"/>
                </a:solidFill>
                <a:latin typeface="Calibri"/>
                <a:cs typeface="Calibri"/>
              </a:rPr>
              <a:t> </a:t>
            </a:r>
            <a:r>
              <a:rPr lang="en-US" sz="1324" dirty="0">
                <a:solidFill>
                  <a:srgbClr val="101010"/>
                </a:solidFill>
                <a:latin typeface="Calibri"/>
                <a:cs typeface="Calibri"/>
              </a:rPr>
              <a:t>remediation</a:t>
            </a:r>
            <a:r>
              <a:rPr lang="en-US" sz="1324" spc="-22" dirty="0">
                <a:solidFill>
                  <a:srgbClr val="101010"/>
                </a:solidFill>
                <a:latin typeface="Calibri"/>
                <a:cs typeface="Calibri"/>
              </a:rPr>
              <a:t> </a:t>
            </a:r>
            <a:r>
              <a:rPr lang="en-US" sz="1324" dirty="0">
                <a:solidFill>
                  <a:srgbClr val="101010"/>
                </a:solidFill>
                <a:latin typeface="Calibri"/>
                <a:cs typeface="Calibri"/>
              </a:rPr>
              <a:t>efforts</a:t>
            </a:r>
            <a:r>
              <a:rPr lang="en-US" sz="1324" spc="-26"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making</a:t>
            </a:r>
            <a:r>
              <a:rPr lang="en-US" sz="1324" spc="-31" dirty="0">
                <a:solidFill>
                  <a:srgbClr val="101010"/>
                </a:solidFill>
                <a:latin typeface="Calibri"/>
                <a:cs typeface="Calibri"/>
              </a:rPr>
              <a:t> </a:t>
            </a:r>
            <a:r>
              <a:rPr lang="en-US" sz="1324" spc="-18" dirty="0" err="1">
                <a:solidFill>
                  <a:srgbClr val="101010"/>
                </a:solidFill>
                <a:latin typeface="Calibri"/>
                <a:cs typeface="Calibri"/>
              </a:rPr>
              <a:t>su</a:t>
            </a:r>
            <a:r>
              <a:rPr lang="en-US" sz="1324" dirty="0" err="1">
                <a:solidFill>
                  <a:srgbClr val="101010"/>
                </a:solidFill>
                <a:latin typeface="Calibri"/>
                <a:cs typeface="Calibri"/>
              </a:rPr>
              <a:t>corrective</a:t>
            </a:r>
            <a:r>
              <a:rPr lang="en-US" sz="1324" spc="-31" dirty="0">
                <a:solidFill>
                  <a:srgbClr val="101010"/>
                </a:solidFill>
                <a:latin typeface="Calibri"/>
                <a:cs typeface="Calibri"/>
              </a:rPr>
              <a:t> </a:t>
            </a:r>
            <a:r>
              <a:rPr lang="en-US" sz="1324" dirty="0">
                <a:solidFill>
                  <a:srgbClr val="101010"/>
                </a:solidFill>
                <a:latin typeface="Calibri"/>
                <a:cs typeface="Calibri"/>
              </a:rPr>
              <a:t>action</a:t>
            </a:r>
            <a:r>
              <a:rPr lang="en-US" sz="1324" spc="-26" dirty="0">
                <a:solidFill>
                  <a:srgbClr val="101010"/>
                </a:solidFill>
                <a:latin typeface="Calibri"/>
                <a:cs typeface="Calibri"/>
              </a:rPr>
              <a:t> </a:t>
            </a:r>
            <a:r>
              <a:rPr lang="en-US" sz="1324" dirty="0">
                <a:solidFill>
                  <a:srgbClr val="101010"/>
                </a:solidFill>
                <a:latin typeface="Calibri"/>
                <a:cs typeface="Calibri"/>
              </a:rPr>
              <a:t>is</a:t>
            </a:r>
            <a:r>
              <a:rPr lang="en-US" sz="1324" spc="-13" dirty="0">
                <a:solidFill>
                  <a:srgbClr val="101010"/>
                </a:solidFill>
                <a:latin typeface="Calibri"/>
                <a:cs typeface="Calibri"/>
              </a:rPr>
              <a:t> </a:t>
            </a:r>
            <a:r>
              <a:rPr lang="en-US" sz="1324" dirty="0">
                <a:solidFill>
                  <a:srgbClr val="101010"/>
                </a:solidFill>
                <a:latin typeface="Calibri"/>
                <a:cs typeface="Calibri"/>
              </a:rPr>
              <a:t>completed</a:t>
            </a:r>
            <a:r>
              <a:rPr lang="en-US" sz="1324" spc="-13" dirty="0">
                <a:solidFill>
                  <a:srgbClr val="101010"/>
                </a:solidFill>
                <a:latin typeface="Calibri"/>
                <a:cs typeface="Calibri"/>
              </a:rPr>
              <a:t> </a:t>
            </a:r>
            <a:r>
              <a:rPr lang="en-US" sz="1324" dirty="0">
                <a:solidFill>
                  <a:srgbClr val="101010"/>
                </a:solidFill>
                <a:latin typeface="Calibri"/>
                <a:cs typeface="Calibri"/>
              </a:rPr>
              <a:t>on</a:t>
            </a:r>
            <a:r>
              <a:rPr lang="en-US" sz="1324" spc="-22" dirty="0">
                <a:solidFill>
                  <a:srgbClr val="101010"/>
                </a:solidFill>
                <a:latin typeface="Calibri"/>
                <a:cs typeface="Calibri"/>
              </a:rPr>
              <a:t> </a:t>
            </a:r>
            <a:r>
              <a:rPr lang="en-US" sz="1324" dirty="0">
                <a:solidFill>
                  <a:srgbClr val="101010"/>
                </a:solidFill>
                <a:latin typeface="Calibri"/>
                <a:cs typeface="Calibri"/>
              </a:rPr>
              <a:t>a</a:t>
            </a:r>
            <a:r>
              <a:rPr lang="en-US" sz="1324" spc="-26" dirty="0">
                <a:solidFill>
                  <a:srgbClr val="101010"/>
                </a:solidFill>
                <a:latin typeface="Calibri"/>
                <a:cs typeface="Calibri"/>
              </a:rPr>
              <a:t> </a:t>
            </a:r>
            <a:r>
              <a:rPr lang="en-US" sz="1324" dirty="0">
                <a:solidFill>
                  <a:srgbClr val="101010"/>
                </a:solidFill>
                <a:latin typeface="Calibri"/>
                <a:cs typeface="Calibri"/>
              </a:rPr>
              <a:t>timely</a:t>
            </a:r>
            <a:r>
              <a:rPr lang="en-US" sz="1324" spc="-4" dirty="0">
                <a:solidFill>
                  <a:srgbClr val="101010"/>
                </a:solidFill>
                <a:latin typeface="Calibri"/>
                <a:cs typeface="Calibri"/>
              </a:rPr>
              <a:t> </a:t>
            </a:r>
            <a:r>
              <a:rPr lang="en-US" sz="1324" spc="-9" dirty="0">
                <a:solidFill>
                  <a:srgbClr val="101010"/>
                </a:solidFill>
                <a:latin typeface="Calibri"/>
                <a:cs typeface="Calibri"/>
              </a:rPr>
              <a:t>basis</a:t>
            </a:r>
            <a:endParaRPr lang="en-US" sz="1324" dirty="0">
              <a:latin typeface="Calibri"/>
              <a:cs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E7B32B2-CDBE-A45F-B67E-B87AFFE22E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592F88B-F1EA-4513-97A1-EADE25A7F65A}" type="slidenum">
              <a:rPr lang="en-US" altLang="en-US" sz="1200" smtClean="0"/>
              <a:pPr/>
              <a:t>27</a:t>
            </a:fld>
            <a:endParaRPr lang="en-US" altLang="en-US" sz="1200"/>
          </a:p>
        </p:txBody>
      </p:sp>
      <p:sp>
        <p:nvSpPr>
          <p:cNvPr id="72707" name="Rectangle 2">
            <a:extLst>
              <a:ext uri="{FF2B5EF4-FFF2-40B4-BE49-F238E27FC236}">
                <a16:creationId xmlns:a16="http://schemas.microsoft.com/office/drawing/2014/main" id="{894120AA-EAE6-B2AE-D273-432D48F4B432}"/>
              </a:ext>
            </a:extLst>
          </p:cNvPr>
          <p:cNvSpPr>
            <a:spLocks noGrp="1" noRot="1" noChangeAspect="1" noChangeArrowheads="1" noTextEdit="1"/>
          </p:cNvSpPr>
          <p:nvPr>
            <p:ph type="sldImg"/>
          </p:nvPr>
        </p:nvSpPr>
        <p:spPr>
          <a:xfrm>
            <a:off x="407988" y="696913"/>
            <a:ext cx="6194425" cy="3486150"/>
          </a:xfrm>
          <a:ln/>
        </p:spPr>
      </p:sp>
      <p:sp>
        <p:nvSpPr>
          <p:cNvPr id="72708" name="Rectangle 3">
            <a:extLst>
              <a:ext uri="{FF2B5EF4-FFF2-40B4-BE49-F238E27FC236}">
                <a16:creationId xmlns:a16="http://schemas.microsoft.com/office/drawing/2014/main" id="{E10C984A-507A-3A2A-F488-5048F95ECB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Which employee, which function, which manner</a:t>
            </a:r>
          </a:p>
          <a:p>
            <a:endParaRPr lang="en-US" altLang="en-US" dirty="0"/>
          </a:p>
          <a:p>
            <a:r>
              <a:rPr lang="en-US" altLang="en-US" dirty="0"/>
              <a:t>Guidance on less frequently encountered transactions and situations</a:t>
            </a:r>
          </a:p>
          <a:p>
            <a:endParaRPr lang="en-US" altLang="en-US" dirty="0"/>
          </a:p>
          <a:p>
            <a:r>
              <a:rPr lang="en-US" altLang="en-US" dirty="0"/>
              <a:t>Employees free to report when policies and procedures are not being followed, or not working as intended  ---because this is an on-going process</a:t>
            </a:r>
          </a:p>
          <a:p>
            <a:endParaRPr lang="en-US" altLang="en-US" dirty="0"/>
          </a:p>
          <a:p>
            <a:pPr marL="174261" indent="0">
              <a:lnSpc>
                <a:spcPct val="100000"/>
              </a:lnSpc>
              <a:spcBef>
                <a:spcPts val="401"/>
              </a:spcBef>
              <a:buNone/>
              <a:tabLst>
                <a:tab pos="578815" algn="l"/>
                <a:tab pos="579375" algn="l"/>
              </a:tabLst>
            </a:pPr>
            <a:r>
              <a:rPr lang="en-US" sz="1677" spc="-9" dirty="0">
                <a:solidFill>
                  <a:srgbClr val="101010"/>
                </a:solidFill>
                <a:latin typeface="Calibri"/>
                <a:cs typeface="Calibri"/>
              </a:rPr>
              <a:t>Organization</a:t>
            </a:r>
            <a:r>
              <a:rPr lang="en-US" sz="1677" spc="-44" dirty="0">
                <a:solidFill>
                  <a:srgbClr val="101010"/>
                </a:solidFill>
                <a:latin typeface="Calibri"/>
                <a:cs typeface="Calibri"/>
              </a:rPr>
              <a:t> </a:t>
            </a:r>
            <a:r>
              <a:rPr lang="en-US" sz="1677" dirty="0">
                <a:solidFill>
                  <a:srgbClr val="101010"/>
                </a:solidFill>
                <a:latin typeface="Calibri"/>
                <a:cs typeface="Calibri"/>
              </a:rPr>
              <a:t>obtains</a:t>
            </a:r>
            <a:r>
              <a:rPr lang="en-US" sz="1677" spc="-44" dirty="0">
                <a:solidFill>
                  <a:srgbClr val="101010"/>
                </a:solidFill>
                <a:latin typeface="Calibri"/>
                <a:cs typeface="Calibri"/>
              </a:rPr>
              <a:t> </a:t>
            </a:r>
            <a:r>
              <a:rPr lang="en-US" sz="1677" dirty="0">
                <a:solidFill>
                  <a:srgbClr val="101010"/>
                </a:solidFill>
                <a:latin typeface="Calibri"/>
                <a:cs typeface="Calibri"/>
              </a:rPr>
              <a:t>or</a:t>
            </a:r>
            <a:r>
              <a:rPr lang="en-US" sz="1677" spc="-40" dirty="0">
                <a:solidFill>
                  <a:srgbClr val="101010"/>
                </a:solidFill>
                <a:latin typeface="Calibri"/>
                <a:cs typeface="Calibri"/>
              </a:rPr>
              <a:t> </a:t>
            </a:r>
            <a:r>
              <a:rPr lang="en-US" sz="1677" dirty="0">
                <a:solidFill>
                  <a:srgbClr val="101010"/>
                </a:solidFill>
                <a:latin typeface="Calibri"/>
                <a:cs typeface="Calibri"/>
              </a:rPr>
              <a:t>generates</a:t>
            </a:r>
            <a:r>
              <a:rPr lang="en-US" sz="1677" spc="-26" dirty="0">
                <a:solidFill>
                  <a:srgbClr val="101010"/>
                </a:solidFill>
                <a:latin typeface="Calibri"/>
                <a:cs typeface="Calibri"/>
              </a:rPr>
              <a:t> </a:t>
            </a:r>
            <a:r>
              <a:rPr lang="en-US" sz="1677" dirty="0">
                <a:solidFill>
                  <a:srgbClr val="101010"/>
                </a:solidFill>
                <a:latin typeface="Calibri"/>
                <a:cs typeface="Calibri"/>
              </a:rPr>
              <a:t>and</a:t>
            </a:r>
            <a:r>
              <a:rPr lang="en-US" sz="1677" spc="-40" dirty="0">
                <a:solidFill>
                  <a:srgbClr val="101010"/>
                </a:solidFill>
                <a:latin typeface="Calibri"/>
                <a:cs typeface="Calibri"/>
              </a:rPr>
              <a:t> </a:t>
            </a:r>
            <a:r>
              <a:rPr lang="en-US" sz="1677" dirty="0">
                <a:solidFill>
                  <a:srgbClr val="101010"/>
                </a:solidFill>
                <a:latin typeface="Calibri"/>
                <a:cs typeface="Calibri"/>
              </a:rPr>
              <a:t>uses</a:t>
            </a:r>
            <a:r>
              <a:rPr lang="en-US" sz="1677" spc="-40" dirty="0">
                <a:solidFill>
                  <a:srgbClr val="101010"/>
                </a:solidFill>
                <a:latin typeface="Calibri"/>
                <a:cs typeface="Calibri"/>
              </a:rPr>
              <a:t> </a:t>
            </a:r>
            <a:r>
              <a:rPr lang="en-US" sz="1677" dirty="0">
                <a:solidFill>
                  <a:srgbClr val="101010"/>
                </a:solidFill>
                <a:latin typeface="Calibri"/>
                <a:cs typeface="Calibri"/>
              </a:rPr>
              <a:t>relevant,</a:t>
            </a:r>
            <a:r>
              <a:rPr lang="en-US" sz="1677" spc="-31" dirty="0">
                <a:solidFill>
                  <a:srgbClr val="101010"/>
                </a:solidFill>
                <a:latin typeface="Calibri"/>
                <a:cs typeface="Calibri"/>
              </a:rPr>
              <a:t> </a:t>
            </a:r>
            <a:r>
              <a:rPr lang="en-US" sz="1677" dirty="0">
                <a:solidFill>
                  <a:srgbClr val="101010"/>
                </a:solidFill>
                <a:latin typeface="Calibri"/>
                <a:cs typeface="Calibri"/>
              </a:rPr>
              <a:t>quality</a:t>
            </a:r>
            <a:r>
              <a:rPr lang="en-US" sz="1677" spc="-31" dirty="0">
                <a:solidFill>
                  <a:srgbClr val="101010"/>
                </a:solidFill>
                <a:latin typeface="Calibri"/>
                <a:cs typeface="Calibri"/>
              </a:rPr>
              <a:t> </a:t>
            </a:r>
            <a:r>
              <a:rPr lang="en-US" sz="1677" spc="-9" dirty="0">
                <a:solidFill>
                  <a:srgbClr val="101010"/>
                </a:solidFill>
                <a:latin typeface="Calibri"/>
                <a:cs typeface="Calibri"/>
              </a:rPr>
              <a:t>information</a:t>
            </a:r>
            <a:endParaRPr lang="en-US" sz="1677" dirty="0">
              <a:latin typeface="Calibri"/>
              <a:cs typeface="Calibri"/>
            </a:endParaRPr>
          </a:p>
          <a:p>
            <a:pPr marL="953111" lvl="1" indent="-403433">
              <a:lnSpc>
                <a:spcPct val="100000"/>
              </a:lnSpc>
              <a:spcBef>
                <a:spcPts val="344"/>
              </a:spcBef>
              <a:buAutoNum type="arabicPeriod"/>
              <a:tabLst>
                <a:tab pos="953111" algn="l"/>
                <a:tab pos="953671" algn="l"/>
              </a:tabLst>
            </a:pPr>
            <a:r>
              <a:rPr lang="en-US" sz="1324" dirty="0">
                <a:solidFill>
                  <a:srgbClr val="101010"/>
                </a:solidFill>
                <a:latin typeface="Calibri"/>
                <a:cs typeface="Calibri"/>
              </a:rPr>
              <a:t>Identifies</a:t>
            </a:r>
            <a:r>
              <a:rPr lang="en-US" sz="1324" spc="4" dirty="0">
                <a:solidFill>
                  <a:srgbClr val="101010"/>
                </a:solidFill>
                <a:latin typeface="Calibri"/>
                <a:cs typeface="Calibri"/>
              </a:rPr>
              <a:t> </a:t>
            </a:r>
            <a:r>
              <a:rPr lang="en-US" sz="1324" spc="-9" dirty="0">
                <a:solidFill>
                  <a:srgbClr val="101010"/>
                </a:solidFill>
                <a:latin typeface="Calibri"/>
                <a:cs typeface="Calibri"/>
              </a:rPr>
              <a:t>information requirements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Info</a:t>
            </a:r>
            <a:r>
              <a:rPr lang="en-US" sz="1324" spc="-35" dirty="0">
                <a:solidFill>
                  <a:srgbClr val="101010"/>
                </a:solidFill>
                <a:latin typeface="Calibri"/>
                <a:cs typeface="Calibri"/>
              </a:rPr>
              <a:t> </a:t>
            </a:r>
            <a:r>
              <a:rPr lang="en-US" sz="1324" dirty="0">
                <a:solidFill>
                  <a:srgbClr val="101010"/>
                </a:solidFill>
                <a:latin typeface="Calibri"/>
                <a:cs typeface="Calibri"/>
              </a:rPr>
              <a:t>is</a:t>
            </a:r>
            <a:r>
              <a:rPr lang="en-US" sz="1324" spc="-18" dirty="0">
                <a:solidFill>
                  <a:srgbClr val="101010"/>
                </a:solidFill>
                <a:latin typeface="Calibri"/>
                <a:cs typeface="Calibri"/>
              </a:rPr>
              <a:t> </a:t>
            </a:r>
            <a:r>
              <a:rPr lang="en-US" sz="1324" dirty="0">
                <a:solidFill>
                  <a:srgbClr val="101010"/>
                </a:solidFill>
                <a:latin typeface="Calibri"/>
                <a:cs typeface="Calibri"/>
              </a:rPr>
              <a:t>necessary</a:t>
            </a:r>
            <a:r>
              <a:rPr lang="en-US" sz="1324" spc="-18" dirty="0">
                <a:solidFill>
                  <a:srgbClr val="101010"/>
                </a:solidFill>
                <a:latin typeface="Calibri"/>
                <a:cs typeface="Calibri"/>
              </a:rPr>
              <a:t> </a:t>
            </a:r>
            <a:r>
              <a:rPr lang="en-US" sz="1324" dirty="0">
                <a:solidFill>
                  <a:srgbClr val="101010"/>
                </a:solidFill>
                <a:latin typeface="Calibri"/>
                <a:cs typeface="Calibri"/>
              </a:rPr>
              <a:t>to</a:t>
            </a:r>
            <a:r>
              <a:rPr lang="en-US" sz="1324" spc="-35" dirty="0">
                <a:solidFill>
                  <a:srgbClr val="101010"/>
                </a:solidFill>
                <a:latin typeface="Calibri"/>
                <a:cs typeface="Calibri"/>
              </a:rPr>
              <a:t> </a:t>
            </a:r>
            <a:r>
              <a:rPr lang="en-US" sz="1324" dirty="0">
                <a:solidFill>
                  <a:srgbClr val="101010"/>
                </a:solidFill>
                <a:latin typeface="Calibri"/>
                <a:cs typeface="Calibri"/>
              </a:rPr>
              <a:t>carry</a:t>
            </a:r>
            <a:r>
              <a:rPr lang="en-US" sz="1324" spc="-31" dirty="0">
                <a:solidFill>
                  <a:srgbClr val="101010"/>
                </a:solidFill>
                <a:latin typeface="Calibri"/>
                <a:cs typeface="Calibri"/>
              </a:rPr>
              <a:t> </a:t>
            </a:r>
            <a:r>
              <a:rPr lang="en-US" sz="1324" dirty="0">
                <a:solidFill>
                  <a:srgbClr val="101010"/>
                </a:solidFill>
                <a:latin typeface="Calibri"/>
                <a:cs typeface="Calibri"/>
              </a:rPr>
              <a:t>out</a:t>
            </a:r>
            <a:r>
              <a:rPr lang="en-US" sz="1324" spc="-31" dirty="0">
                <a:solidFill>
                  <a:srgbClr val="101010"/>
                </a:solidFill>
                <a:latin typeface="Calibri"/>
                <a:cs typeface="Calibri"/>
              </a:rPr>
              <a:t> </a:t>
            </a:r>
            <a:r>
              <a:rPr lang="en-US" sz="1324" dirty="0">
                <a:solidFill>
                  <a:srgbClr val="101010"/>
                </a:solidFill>
                <a:latin typeface="Calibri"/>
                <a:cs typeface="Calibri"/>
              </a:rPr>
              <a:t>internal</a:t>
            </a:r>
            <a:r>
              <a:rPr lang="en-US" sz="1324" spc="-13" dirty="0">
                <a:solidFill>
                  <a:srgbClr val="101010"/>
                </a:solidFill>
                <a:latin typeface="Calibri"/>
                <a:cs typeface="Calibri"/>
              </a:rPr>
              <a:t> </a:t>
            </a:r>
            <a:r>
              <a:rPr lang="en-US" sz="1324" dirty="0">
                <a:solidFill>
                  <a:srgbClr val="101010"/>
                </a:solidFill>
                <a:latin typeface="Calibri"/>
                <a:cs typeface="Calibri"/>
              </a:rPr>
              <a:t>control</a:t>
            </a:r>
            <a:r>
              <a:rPr lang="en-US" sz="1324" spc="-26" dirty="0">
                <a:solidFill>
                  <a:srgbClr val="101010"/>
                </a:solidFill>
                <a:latin typeface="Calibri"/>
                <a:cs typeface="Calibri"/>
              </a:rPr>
              <a:t> </a:t>
            </a:r>
            <a:r>
              <a:rPr lang="en-US" sz="1324" spc="-9" dirty="0">
                <a:solidFill>
                  <a:srgbClr val="101010"/>
                </a:solidFill>
                <a:latin typeface="Calibri"/>
                <a:cs typeface="Calibri"/>
              </a:rPr>
              <a:t>responsibilities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Gathered</a:t>
            </a:r>
            <a:r>
              <a:rPr lang="en-US" sz="1324" spc="-35" dirty="0">
                <a:solidFill>
                  <a:srgbClr val="101010"/>
                </a:solidFill>
                <a:latin typeface="Calibri"/>
                <a:cs typeface="Calibri"/>
              </a:rPr>
              <a:t> </a:t>
            </a:r>
            <a:r>
              <a:rPr lang="en-US" sz="1324" dirty="0">
                <a:solidFill>
                  <a:srgbClr val="101010"/>
                </a:solidFill>
                <a:latin typeface="Calibri"/>
                <a:cs typeface="Calibri"/>
              </a:rPr>
              <a:t>by</a:t>
            </a:r>
            <a:r>
              <a:rPr lang="en-US" sz="1324" spc="-22" dirty="0">
                <a:solidFill>
                  <a:srgbClr val="101010"/>
                </a:solidFill>
                <a:latin typeface="Calibri"/>
                <a:cs typeface="Calibri"/>
              </a:rPr>
              <a:t> </a:t>
            </a:r>
            <a:r>
              <a:rPr lang="en-US" sz="1324" dirty="0">
                <a:solidFill>
                  <a:srgbClr val="101010"/>
                </a:solidFill>
                <a:latin typeface="Calibri"/>
                <a:cs typeface="Calibri"/>
              </a:rPr>
              <a:t>BOD</a:t>
            </a:r>
            <a:r>
              <a:rPr lang="en-US" sz="1324" spc="-26" dirty="0">
                <a:solidFill>
                  <a:srgbClr val="101010"/>
                </a:solidFill>
                <a:latin typeface="Calibri"/>
                <a:cs typeface="Calibri"/>
              </a:rPr>
              <a:t> </a:t>
            </a:r>
            <a:r>
              <a:rPr lang="en-US" sz="1324" dirty="0">
                <a:solidFill>
                  <a:srgbClr val="101010"/>
                </a:solidFill>
                <a:latin typeface="Calibri"/>
                <a:cs typeface="Calibri"/>
              </a:rPr>
              <a:t>and</a:t>
            </a:r>
            <a:r>
              <a:rPr lang="en-US" sz="1324" spc="-26" dirty="0">
                <a:solidFill>
                  <a:srgbClr val="101010"/>
                </a:solidFill>
                <a:latin typeface="Calibri"/>
                <a:cs typeface="Calibri"/>
              </a:rPr>
              <a:t> </a:t>
            </a:r>
            <a:r>
              <a:rPr lang="en-US" sz="1324" dirty="0">
                <a:solidFill>
                  <a:srgbClr val="101010"/>
                </a:solidFill>
                <a:latin typeface="Calibri"/>
                <a:cs typeface="Calibri"/>
              </a:rPr>
              <a:t>senior</a:t>
            </a:r>
            <a:r>
              <a:rPr lang="en-US" sz="1324" spc="-18" dirty="0">
                <a:solidFill>
                  <a:srgbClr val="101010"/>
                </a:solidFill>
                <a:latin typeface="Calibri"/>
                <a:cs typeface="Calibri"/>
              </a:rPr>
              <a:t> </a:t>
            </a:r>
            <a:r>
              <a:rPr lang="en-US" sz="1324" dirty="0">
                <a:solidFill>
                  <a:srgbClr val="101010"/>
                </a:solidFill>
                <a:latin typeface="Calibri"/>
                <a:cs typeface="Calibri"/>
              </a:rPr>
              <a:t>management</a:t>
            </a:r>
            <a:r>
              <a:rPr lang="en-US" sz="1324" spc="-35" dirty="0">
                <a:solidFill>
                  <a:srgbClr val="101010"/>
                </a:solidFill>
                <a:latin typeface="Calibri"/>
                <a:cs typeface="Calibri"/>
              </a:rPr>
              <a:t> </a:t>
            </a:r>
            <a:r>
              <a:rPr lang="en-US" sz="1324" dirty="0">
                <a:solidFill>
                  <a:srgbClr val="101010"/>
                </a:solidFill>
                <a:latin typeface="Calibri"/>
                <a:cs typeface="Calibri"/>
              </a:rPr>
              <a:t>and</a:t>
            </a:r>
            <a:r>
              <a:rPr lang="en-US" sz="1324" spc="-22" dirty="0">
                <a:solidFill>
                  <a:srgbClr val="101010"/>
                </a:solidFill>
                <a:latin typeface="Calibri"/>
                <a:cs typeface="Calibri"/>
              </a:rPr>
              <a:t> </a:t>
            </a:r>
            <a:r>
              <a:rPr lang="en-US" sz="1324" spc="-9" dirty="0">
                <a:solidFill>
                  <a:srgbClr val="101010"/>
                </a:solidFill>
                <a:latin typeface="Calibri"/>
                <a:cs typeface="Calibri"/>
              </a:rPr>
              <a:t>summarized</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Controls</a:t>
            </a:r>
            <a:r>
              <a:rPr lang="en-US" sz="1324" spc="-49" dirty="0">
                <a:solidFill>
                  <a:srgbClr val="101010"/>
                </a:solidFill>
                <a:latin typeface="Calibri"/>
                <a:cs typeface="Calibri"/>
              </a:rPr>
              <a:t> </a:t>
            </a:r>
            <a:r>
              <a:rPr lang="en-US" sz="1324" dirty="0">
                <a:solidFill>
                  <a:srgbClr val="101010"/>
                </a:solidFill>
                <a:latin typeface="Calibri"/>
                <a:cs typeface="Calibri"/>
              </a:rPr>
              <a:t>themselves</a:t>
            </a:r>
            <a:r>
              <a:rPr lang="en-US" sz="1324" spc="-18" dirty="0">
                <a:solidFill>
                  <a:srgbClr val="101010"/>
                </a:solidFill>
                <a:latin typeface="Calibri"/>
                <a:cs typeface="Calibri"/>
              </a:rPr>
              <a:t> </a:t>
            </a:r>
            <a:r>
              <a:rPr lang="en-US" sz="1324" dirty="0">
                <a:solidFill>
                  <a:srgbClr val="101010"/>
                </a:solidFill>
                <a:latin typeface="Calibri"/>
                <a:cs typeface="Calibri"/>
              </a:rPr>
              <a:t>establish</a:t>
            </a:r>
            <a:r>
              <a:rPr lang="en-US" sz="1324" spc="-26" dirty="0">
                <a:solidFill>
                  <a:srgbClr val="101010"/>
                </a:solidFill>
                <a:latin typeface="Calibri"/>
                <a:cs typeface="Calibri"/>
              </a:rPr>
              <a:t> </a:t>
            </a:r>
            <a:r>
              <a:rPr lang="en-US" sz="1324" spc="-9" dirty="0">
                <a:solidFill>
                  <a:srgbClr val="101010"/>
                </a:solidFill>
                <a:latin typeface="Calibri"/>
                <a:cs typeface="Calibri"/>
              </a:rPr>
              <a:t>information</a:t>
            </a:r>
            <a:r>
              <a:rPr lang="en-US" sz="1324" spc="-31" dirty="0">
                <a:solidFill>
                  <a:srgbClr val="101010"/>
                </a:solidFill>
                <a:latin typeface="Calibri"/>
                <a:cs typeface="Calibri"/>
              </a:rPr>
              <a:t> </a:t>
            </a:r>
            <a:r>
              <a:rPr lang="en-US" sz="1324" spc="-9" dirty="0">
                <a:solidFill>
                  <a:srgbClr val="101010"/>
                </a:solidFill>
                <a:latin typeface="Calibri"/>
                <a:cs typeface="Calibri"/>
              </a:rPr>
              <a:t>requirements</a:t>
            </a:r>
            <a:endParaRPr lang="en-US" sz="1324" dirty="0">
              <a:latin typeface="Calibri"/>
              <a:cs typeface="Calibri"/>
            </a:endParaRPr>
          </a:p>
          <a:p>
            <a:pPr marL="953671" lvl="1" indent="-403993">
              <a:lnSpc>
                <a:spcPct val="100000"/>
              </a:lnSpc>
              <a:spcBef>
                <a:spcPts val="317"/>
              </a:spcBef>
              <a:buAutoNum type="arabicPeriod"/>
              <a:tabLst>
                <a:tab pos="953111" algn="l"/>
                <a:tab pos="954232" algn="l"/>
              </a:tabLst>
            </a:pPr>
            <a:r>
              <a:rPr lang="en-US" sz="1324" dirty="0">
                <a:solidFill>
                  <a:srgbClr val="101010"/>
                </a:solidFill>
                <a:latin typeface="Calibri"/>
                <a:cs typeface="Calibri"/>
              </a:rPr>
              <a:t>Captures</a:t>
            </a:r>
            <a:r>
              <a:rPr lang="en-US" sz="1324" spc="-40" dirty="0">
                <a:solidFill>
                  <a:srgbClr val="101010"/>
                </a:solidFill>
                <a:latin typeface="Calibri"/>
                <a:cs typeface="Calibri"/>
              </a:rPr>
              <a:t> </a:t>
            </a:r>
            <a:r>
              <a:rPr lang="en-US" sz="1324" dirty="0">
                <a:solidFill>
                  <a:srgbClr val="101010"/>
                </a:solidFill>
                <a:latin typeface="Calibri"/>
                <a:cs typeface="Calibri"/>
              </a:rPr>
              <a:t>internal</a:t>
            </a:r>
            <a:r>
              <a:rPr lang="en-US" sz="1324" spc="-26" dirty="0">
                <a:solidFill>
                  <a:srgbClr val="101010"/>
                </a:solidFill>
                <a:latin typeface="Calibri"/>
                <a:cs typeface="Calibri"/>
              </a:rPr>
              <a:t> </a:t>
            </a:r>
            <a:r>
              <a:rPr lang="en-US" sz="1324" dirty="0">
                <a:solidFill>
                  <a:srgbClr val="101010"/>
                </a:solidFill>
                <a:latin typeface="Calibri"/>
                <a:cs typeface="Calibri"/>
              </a:rPr>
              <a:t>and</a:t>
            </a:r>
            <a:r>
              <a:rPr lang="en-US" sz="1324" spc="-44" dirty="0">
                <a:solidFill>
                  <a:srgbClr val="101010"/>
                </a:solidFill>
                <a:latin typeface="Calibri"/>
                <a:cs typeface="Calibri"/>
              </a:rPr>
              <a:t> </a:t>
            </a:r>
            <a:r>
              <a:rPr lang="en-US" sz="1324" dirty="0">
                <a:solidFill>
                  <a:srgbClr val="101010"/>
                </a:solidFill>
                <a:latin typeface="Calibri"/>
                <a:cs typeface="Calibri"/>
              </a:rPr>
              <a:t>external</a:t>
            </a:r>
            <a:r>
              <a:rPr lang="en-US" sz="1324" spc="-26" dirty="0">
                <a:solidFill>
                  <a:srgbClr val="101010"/>
                </a:solidFill>
                <a:latin typeface="Calibri"/>
                <a:cs typeface="Calibri"/>
              </a:rPr>
              <a:t> </a:t>
            </a:r>
            <a:r>
              <a:rPr lang="en-US" sz="1324" dirty="0">
                <a:solidFill>
                  <a:srgbClr val="101010"/>
                </a:solidFill>
                <a:latin typeface="Calibri"/>
                <a:cs typeface="Calibri"/>
              </a:rPr>
              <a:t>sources</a:t>
            </a:r>
            <a:r>
              <a:rPr lang="en-US" sz="1324" spc="-31" dirty="0">
                <a:solidFill>
                  <a:srgbClr val="101010"/>
                </a:solidFill>
                <a:latin typeface="Calibri"/>
                <a:cs typeface="Calibri"/>
              </a:rPr>
              <a:t> </a:t>
            </a:r>
            <a:r>
              <a:rPr lang="en-US" sz="1324" dirty="0">
                <a:solidFill>
                  <a:srgbClr val="101010"/>
                </a:solidFill>
                <a:latin typeface="Calibri"/>
                <a:cs typeface="Calibri"/>
              </a:rPr>
              <a:t>of</a:t>
            </a:r>
            <a:r>
              <a:rPr lang="en-US" sz="1324" spc="-31" dirty="0">
                <a:solidFill>
                  <a:srgbClr val="101010"/>
                </a:solidFill>
                <a:latin typeface="Calibri"/>
                <a:cs typeface="Calibri"/>
              </a:rPr>
              <a:t> </a:t>
            </a:r>
            <a:r>
              <a:rPr lang="en-US" sz="1324" spc="-18" dirty="0">
                <a:solidFill>
                  <a:srgbClr val="101010"/>
                </a:solidFill>
                <a:latin typeface="Calibri"/>
                <a:cs typeface="Calibri"/>
              </a:rPr>
              <a:t>data</a:t>
            </a:r>
            <a:endParaRPr lang="en-US" sz="1324" dirty="0">
              <a:latin typeface="Calibri"/>
              <a:cs typeface="Calibri"/>
            </a:endParaRPr>
          </a:p>
          <a:p>
            <a:pPr marL="1750451" marR="421924" lvl="2"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Internal</a:t>
            </a:r>
            <a:r>
              <a:rPr lang="en-US" sz="1324" spc="-44" dirty="0">
                <a:solidFill>
                  <a:srgbClr val="101010"/>
                </a:solidFill>
                <a:latin typeface="Calibri"/>
                <a:cs typeface="Calibri"/>
              </a:rPr>
              <a:t> </a:t>
            </a:r>
            <a:r>
              <a:rPr lang="en-US" sz="1324" dirty="0">
                <a:solidFill>
                  <a:srgbClr val="101010"/>
                </a:solidFill>
                <a:latin typeface="Calibri"/>
                <a:cs typeface="Calibri"/>
              </a:rPr>
              <a:t>Sources</a:t>
            </a:r>
            <a:r>
              <a:rPr lang="en-US" sz="1324" spc="-22" dirty="0">
                <a:solidFill>
                  <a:srgbClr val="101010"/>
                </a:solidFill>
                <a:latin typeface="Calibri"/>
                <a:cs typeface="Calibri"/>
              </a:rPr>
              <a:t> </a:t>
            </a:r>
            <a:r>
              <a:rPr lang="en-US" sz="1324" dirty="0">
                <a:solidFill>
                  <a:srgbClr val="101010"/>
                </a:solidFill>
                <a:latin typeface="Calibri"/>
                <a:cs typeface="Calibri"/>
              </a:rPr>
              <a:t>of</a:t>
            </a:r>
            <a:r>
              <a:rPr lang="en-US" sz="1324" spc="-35" dirty="0">
                <a:solidFill>
                  <a:srgbClr val="101010"/>
                </a:solidFill>
                <a:latin typeface="Calibri"/>
                <a:cs typeface="Calibri"/>
              </a:rPr>
              <a:t> </a:t>
            </a:r>
            <a:r>
              <a:rPr lang="en-US" sz="1324" dirty="0">
                <a:solidFill>
                  <a:srgbClr val="101010"/>
                </a:solidFill>
                <a:latin typeface="Calibri"/>
                <a:cs typeface="Calibri"/>
              </a:rPr>
              <a:t>Data–</a:t>
            </a:r>
            <a:r>
              <a:rPr lang="en-US" sz="1324" spc="-49" dirty="0">
                <a:solidFill>
                  <a:srgbClr val="101010"/>
                </a:solidFill>
                <a:latin typeface="Calibri"/>
                <a:cs typeface="Calibri"/>
              </a:rPr>
              <a:t> </a:t>
            </a:r>
            <a:r>
              <a:rPr lang="en-US" sz="1324" dirty="0">
                <a:solidFill>
                  <a:srgbClr val="101010"/>
                </a:solidFill>
                <a:latin typeface="Calibri"/>
                <a:cs typeface="Calibri"/>
              </a:rPr>
              <a:t>Email,</a:t>
            </a:r>
            <a:r>
              <a:rPr lang="en-US" sz="1324" spc="-22" dirty="0">
                <a:solidFill>
                  <a:srgbClr val="101010"/>
                </a:solidFill>
                <a:latin typeface="Calibri"/>
                <a:cs typeface="Calibri"/>
              </a:rPr>
              <a:t> </a:t>
            </a:r>
            <a:r>
              <a:rPr lang="en-US" sz="1324" dirty="0">
                <a:solidFill>
                  <a:srgbClr val="101010"/>
                </a:solidFill>
                <a:latin typeface="Calibri"/>
                <a:cs typeface="Calibri"/>
              </a:rPr>
              <a:t>minutes</a:t>
            </a:r>
            <a:r>
              <a:rPr lang="en-US" sz="1324" spc="-18" dirty="0">
                <a:solidFill>
                  <a:srgbClr val="101010"/>
                </a:solidFill>
                <a:latin typeface="Calibri"/>
                <a:cs typeface="Calibri"/>
              </a:rPr>
              <a:t> </a:t>
            </a:r>
            <a:r>
              <a:rPr lang="en-US" sz="1324" dirty="0">
                <a:solidFill>
                  <a:srgbClr val="101010"/>
                </a:solidFill>
                <a:latin typeface="Calibri"/>
                <a:cs typeface="Calibri"/>
              </a:rPr>
              <a:t>from</a:t>
            </a:r>
            <a:r>
              <a:rPr lang="en-US" sz="1324" spc="-26" dirty="0">
                <a:solidFill>
                  <a:srgbClr val="101010"/>
                </a:solidFill>
                <a:latin typeface="Calibri"/>
                <a:cs typeface="Calibri"/>
              </a:rPr>
              <a:t> </a:t>
            </a:r>
            <a:r>
              <a:rPr lang="en-US" sz="1324" dirty="0">
                <a:solidFill>
                  <a:srgbClr val="101010"/>
                </a:solidFill>
                <a:latin typeface="Calibri"/>
                <a:cs typeface="Calibri"/>
              </a:rPr>
              <a:t>meetings,</a:t>
            </a:r>
            <a:r>
              <a:rPr lang="en-US" sz="1324" spc="-26" dirty="0">
                <a:solidFill>
                  <a:srgbClr val="101010"/>
                </a:solidFill>
                <a:latin typeface="Calibri"/>
                <a:cs typeface="Calibri"/>
              </a:rPr>
              <a:t> </a:t>
            </a:r>
            <a:r>
              <a:rPr lang="en-US" sz="1324" dirty="0">
                <a:solidFill>
                  <a:srgbClr val="101010"/>
                </a:solidFill>
                <a:latin typeface="Calibri"/>
                <a:cs typeface="Calibri"/>
              </a:rPr>
              <a:t>personnel</a:t>
            </a:r>
            <a:r>
              <a:rPr lang="en-US" sz="1324" spc="-18" dirty="0">
                <a:solidFill>
                  <a:srgbClr val="101010"/>
                </a:solidFill>
                <a:latin typeface="Calibri"/>
                <a:cs typeface="Calibri"/>
              </a:rPr>
              <a:t> </a:t>
            </a:r>
            <a:r>
              <a:rPr lang="en-US" sz="1324" spc="-9" dirty="0">
                <a:solidFill>
                  <a:srgbClr val="101010"/>
                </a:solidFill>
                <a:latin typeface="Calibri"/>
                <a:cs typeface="Calibri"/>
              </a:rPr>
              <a:t>reports, </a:t>
            </a:r>
            <a:r>
              <a:rPr lang="en-US" sz="1324" dirty="0">
                <a:solidFill>
                  <a:srgbClr val="101010"/>
                </a:solidFill>
                <a:latin typeface="Calibri"/>
                <a:cs typeface="Calibri"/>
              </a:rPr>
              <a:t>response</a:t>
            </a:r>
            <a:r>
              <a:rPr lang="en-US" sz="1324" spc="-35" dirty="0">
                <a:solidFill>
                  <a:srgbClr val="101010"/>
                </a:solidFill>
                <a:latin typeface="Calibri"/>
                <a:cs typeface="Calibri"/>
              </a:rPr>
              <a:t> </a:t>
            </a:r>
            <a:r>
              <a:rPr lang="en-US" sz="1324" dirty="0">
                <a:solidFill>
                  <a:srgbClr val="101010"/>
                </a:solidFill>
                <a:latin typeface="Calibri"/>
                <a:cs typeface="Calibri"/>
              </a:rPr>
              <a:t>to</a:t>
            </a:r>
            <a:r>
              <a:rPr lang="en-US" sz="1324" spc="-49" dirty="0">
                <a:solidFill>
                  <a:srgbClr val="101010"/>
                </a:solidFill>
                <a:latin typeface="Calibri"/>
                <a:cs typeface="Calibri"/>
              </a:rPr>
              <a:t> </a:t>
            </a:r>
            <a:r>
              <a:rPr lang="en-US" sz="1324" dirty="0">
                <a:solidFill>
                  <a:srgbClr val="101010"/>
                </a:solidFill>
                <a:latin typeface="Calibri"/>
                <a:cs typeface="Calibri"/>
              </a:rPr>
              <a:t>surveys,</a:t>
            </a:r>
            <a:r>
              <a:rPr lang="en-US" sz="1324" spc="-31" dirty="0">
                <a:solidFill>
                  <a:srgbClr val="101010"/>
                </a:solidFill>
                <a:latin typeface="Calibri"/>
                <a:cs typeface="Calibri"/>
              </a:rPr>
              <a:t> </a:t>
            </a:r>
            <a:r>
              <a:rPr lang="en-US" sz="1324" dirty="0">
                <a:solidFill>
                  <a:srgbClr val="101010"/>
                </a:solidFill>
                <a:latin typeface="Calibri"/>
                <a:cs typeface="Calibri"/>
              </a:rPr>
              <a:t>whistleblower</a:t>
            </a:r>
            <a:r>
              <a:rPr lang="en-US" sz="1324" spc="-13" dirty="0">
                <a:solidFill>
                  <a:srgbClr val="101010"/>
                </a:solidFill>
                <a:latin typeface="Calibri"/>
                <a:cs typeface="Calibri"/>
              </a:rPr>
              <a:t> </a:t>
            </a:r>
            <a:r>
              <a:rPr lang="en-US" sz="1324" spc="-9" dirty="0">
                <a:solidFill>
                  <a:srgbClr val="101010"/>
                </a:solidFill>
                <a:latin typeface="Calibri"/>
                <a:cs typeface="Calibri"/>
              </a:rPr>
              <a:t>hotline</a:t>
            </a:r>
            <a:endParaRPr lang="en-US" sz="1324" dirty="0">
              <a:latin typeface="Calibri"/>
              <a:cs typeface="Calibri"/>
            </a:endParaRPr>
          </a:p>
          <a:p>
            <a:pPr marL="1750451" marR="4483" lvl="2"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External</a:t>
            </a:r>
            <a:r>
              <a:rPr lang="en-US" sz="1324" spc="-40" dirty="0">
                <a:solidFill>
                  <a:srgbClr val="101010"/>
                </a:solidFill>
                <a:latin typeface="Calibri"/>
                <a:cs typeface="Calibri"/>
              </a:rPr>
              <a:t> </a:t>
            </a:r>
            <a:r>
              <a:rPr lang="en-US" sz="1324" dirty="0">
                <a:solidFill>
                  <a:srgbClr val="101010"/>
                </a:solidFill>
                <a:latin typeface="Calibri"/>
                <a:cs typeface="Calibri"/>
              </a:rPr>
              <a:t>Sources</a:t>
            </a:r>
            <a:r>
              <a:rPr lang="en-US" sz="1324" spc="-31" dirty="0">
                <a:solidFill>
                  <a:srgbClr val="101010"/>
                </a:solidFill>
                <a:latin typeface="Calibri"/>
                <a:cs typeface="Calibri"/>
              </a:rPr>
              <a:t> </a:t>
            </a:r>
            <a:r>
              <a:rPr lang="en-US" sz="1324" dirty="0">
                <a:solidFill>
                  <a:srgbClr val="101010"/>
                </a:solidFill>
                <a:latin typeface="Calibri"/>
                <a:cs typeface="Calibri"/>
              </a:rPr>
              <a:t>of</a:t>
            </a:r>
            <a:r>
              <a:rPr lang="en-US" sz="1324" spc="-31" dirty="0">
                <a:solidFill>
                  <a:srgbClr val="101010"/>
                </a:solidFill>
                <a:latin typeface="Calibri"/>
                <a:cs typeface="Calibri"/>
              </a:rPr>
              <a:t> </a:t>
            </a:r>
            <a:r>
              <a:rPr lang="en-US" sz="1324" dirty="0">
                <a:solidFill>
                  <a:srgbClr val="101010"/>
                </a:solidFill>
                <a:latin typeface="Calibri"/>
                <a:cs typeface="Calibri"/>
              </a:rPr>
              <a:t>Data</a:t>
            </a:r>
            <a:r>
              <a:rPr lang="en-US" sz="1324" spc="-53" dirty="0">
                <a:solidFill>
                  <a:srgbClr val="101010"/>
                </a:solidFill>
                <a:latin typeface="Calibri"/>
                <a:cs typeface="Calibri"/>
              </a:rPr>
              <a:t> </a:t>
            </a:r>
            <a:r>
              <a:rPr lang="en-US" sz="1324" dirty="0">
                <a:solidFill>
                  <a:srgbClr val="101010"/>
                </a:solidFill>
                <a:latin typeface="Calibri"/>
                <a:cs typeface="Calibri"/>
              </a:rPr>
              <a:t>–</a:t>
            </a:r>
            <a:r>
              <a:rPr lang="en-US" sz="1324" spc="-35" dirty="0">
                <a:solidFill>
                  <a:srgbClr val="101010"/>
                </a:solidFill>
                <a:latin typeface="Calibri"/>
                <a:cs typeface="Calibri"/>
              </a:rPr>
              <a:t> </a:t>
            </a:r>
            <a:r>
              <a:rPr lang="en-US" sz="1324" dirty="0">
                <a:solidFill>
                  <a:srgbClr val="101010"/>
                </a:solidFill>
                <a:latin typeface="Calibri"/>
                <a:cs typeface="Calibri"/>
              </a:rPr>
              <a:t>service</a:t>
            </a:r>
            <a:r>
              <a:rPr lang="en-US" sz="1324" spc="-22" dirty="0">
                <a:solidFill>
                  <a:srgbClr val="101010"/>
                </a:solidFill>
                <a:latin typeface="Calibri"/>
                <a:cs typeface="Calibri"/>
              </a:rPr>
              <a:t> </a:t>
            </a:r>
            <a:r>
              <a:rPr lang="en-US" sz="1324" dirty="0">
                <a:solidFill>
                  <a:srgbClr val="101010"/>
                </a:solidFill>
                <a:latin typeface="Calibri"/>
                <a:cs typeface="Calibri"/>
              </a:rPr>
              <a:t>providers,</a:t>
            </a:r>
            <a:r>
              <a:rPr lang="en-US" sz="1324" spc="-22" dirty="0">
                <a:solidFill>
                  <a:srgbClr val="101010"/>
                </a:solidFill>
                <a:latin typeface="Calibri"/>
                <a:cs typeface="Calibri"/>
              </a:rPr>
              <a:t> </a:t>
            </a:r>
            <a:r>
              <a:rPr lang="en-US" sz="1324" dirty="0">
                <a:solidFill>
                  <a:srgbClr val="101010"/>
                </a:solidFill>
                <a:latin typeface="Calibri"/>
                <a:cs typeface="Calibri"/>
              </a:rPr>
              <a:t>industry</a:t>
            </a:r>
            <a:r>
              <a:rPr lang="en-US" sz="1324" spc="-26" dirty="0">
                <a:solidFill>
                  <a:srgbClr val="101010"/>
                </a:solidFill>
                <a:latin typeface="Calibri"/>
                <a:cs typeface="Calibri"/>
              </a:rPr>
              <a:t> </a:t>
            </a:r>
            <a:r>
              <a:rPr lang="en-US" sz="1324" dirty="0">
                <a:solidFill>
                  <a:srgbClr val="101010"/>
                </a:solidFill>
                <a:latin typeface="Calibri"/>
                <a:cs typeface="Calibri"/>
              </a:rPr>
              <a:t>research,</a:t>
            </a:r>
            <a:r>
              <a:rPr lang="en-US" sz="1324" spc="-22" dirty="0">
                <a:solidFill>
                  <a:srgbClr val="101010"/>
                </a:solidFill>
                <a:latin typeface="Calibri"/>
                <a:cs typeface="Calibri"/>
              </a:rPr>
              <a:t> </a:t>
            </a:r>
            <a:r>
              <a:rPr lang="en-US" sz="1324" dirty="0">
                <a:solidFill>
                  <a:srgbClr val="101010"/>
                </a:solidFill>
                <a:latin typeface="Calibri"/>
                <a:cs typeface="Calibri"/>
              </a:rPr>
              <a:t>regulatory</a:t>
            </a:r>
            <a:r>
              <a:rPr lang="en-US" sz="1324" spc="-49" dirty="0">
                <a:solidFill>
                  <a:srgbClr val="101010"/>
                </a:solidFill>
                <a:latin typeface="Calibri"/>
                <a:cs typeface="Calibri"/>
              </a:rPr>
              <a:t> </a:t>
            </a:r>
            <a:r>
              <a:rPr lang="en-US" sz="1324" spc="-9" dirty="0">
                <a:solidFill>
                  <a:srgbClr val="101010"/>
                </a:solidFill>
                <a:latin typeface="Calibri"/>
                <a:cs typeface="Calibri"/>
              </a:rPr>
              <a:t>bodies, </a:t>
            </a:r>
            <a:r>
              <a:rPr lang="en-US" sz="1324" dirty="0">
                <a:solidFill>
                  <a:srgbClr val="101010"/>
                </a:solidFill>
                <a:latin typeface="Calibri"/>
                <a:cs typeface="Calibri"/>
              </a:rPr>
              <a:t>social</a:t>
            </a:r>
            <a:r>
              <a:rPr lang="en-US" sz="1324" spc="-22" dirty="0">
                <a:solidFill>
                  <a:srgbClr val="101010"/>
                </a:solidFill>
                <a:latin typeface="Calibri"/>
                <a:cs typeface="Calibri"/>
              </a:rPr>
              <a:t> </a:t>
            </a:r>
            <a:r>
              <a:rPr lang="en-US" sz="1324" dirty="0">
                <a:solidFill>
                  <a:srgbClr val="101010"/>
                </a:solidFill>
                <a:latin typeface="Calibri"/>
                <a:cs typeface="Calibri"/>
              </a:rPr>
              <a:t>media,</a:t>
            </a:r>
            <a:r>
              <a:rPr lang="en-US" sz="1324" spc="-22" dirty="0">
                <a:solidFill>
                  <a:srgbClr val="101010"/>
                </a:solidFill>
                <a:latin typeface="Calibri"/>
                <a:cs typeface="Calibri"/>
              </a:rPr>
              <a:t> </a:t>
            </a:r>
            <a:r>
              <a:rPr lang="en-US" sz="1324" dirty="0">
                <a:solidFill>
                  <a:srgbClr val="101010"/>
                </a:solidFill>
                <a:latin typeface="Calibri"/>
                <a:cs typeface="Calibri"/>
              </a:rPr>
              <a:t>whistleblower</a:t>
            </a:r>
            <a:r>
              <a:rPr lang="en-US" sz="1324" spc="-4" dirty="0">
                <a:solidFill>
                  <a:srgbClr val="101010"/>
                </a:solidFill>
                <a:latin typeface="Calibri"/>
                <a:cs typeface="Calibri"/>
              </a:rPr>
              <a:t> </a:t>
            </a:r>
            <a:r>
              <a:rPr lang="en-US" sz="1324" spc="-9" dirty="0">
                <a:solidFill>
                  <a:srgbClr val="101010"/>
                </a:solidFill>
                <a:latin typeface="Calibri"/>
                <a:cs typeface="Calibri"/>
              </a:rPr>
              <a:t>hotline</a:t>
            </a:r>
            <a:endParaRPr lang="en-US" sz="1324" dirty="0">
              <a:latin typeface="Calibri"/>
              <a:cs typeface="Calibri"/>
            </a:endParaRPr>
          </a:p>
          <a:p>
            <a:pPr marL="953671" lvl="2" indent="-403993">
              <a:lnSpc>
                <a:spcPct val="100000"/>
              </a:lnSpc>
              <a:spcBef>
                <a:spcPts val="317"/>
              </a:spcBef>
              <a:buAutoNum type="arabicPeriod"/>
              <a:tabLst>
                <a:tab pos="953671" algn="l"/>
                <a:tab pos="954232" algn="l"/>
              </a:tabLst>
            </a:pPr>
            <a:r>
              <a:rPr lang="en-US" sz="1324" dirty="0">
                <a:solidFill>
                  <a:srgbClr val="101010"/>
                </a:solidFill>
                <a:latin typeface="Calibri"/>
                <a:cs typeface="Calibri"/>
              </a:rPr>
              <a:t>Processes</a:t>
            </a:r>
            <a:r>
              <a:rPr lang="en-US" sz="1324" spc="-40" dirty="0">
                <a:solidFill>
                  <a:srgbClr val="101010"/>
                </a:solidFill>
                <a:latin typeface="Calibri"/>
                <a:cs typeface="Calibri"/>
              </a:rPr>
              <a:t> </a:t>
            </a:r>
            <a:r>
              <a:rPr lang="en-US" sz="1324" dirty="0">
                <a:solidFill>
                  <a:srgbClr val="101010"/>
                </a:solidFill>
                <a:latin typeface="Calibri"/>
                <a:cs typeface="Calibri"/>
              </a:rPr>
              <a:t>relevant</a:t>
            </a:r>
            <a:r>
              <a:rPr lang="en-US" sz="1324" spc="-44" dirty="0">
                <a:solidFill>
                  <a:srgbClr val="101010"/>
                </a:solidFill>
                <a:latin typeface="Calibri"/>
                <a:cs typeface="Calibri"/>
              </a:rPr>
              <a:t> </a:t>
            </a:r>
            <a:r>
              <a:rPr lang="en-US" sz="1324" dirty="0">
                <a:solidFill>
                  <a:srgbClr val="101010"/>
                </a:solidFill>
                <a:latin typeface="Calibri"/>
                <a:cs typeface="Calibri"/>
              </a:rPr>
              <a:t>data</a:t>
            </a:r>
            <a:r>
              <a:rPr lang="en-US" sz="1324" spc="-66" dirty="0">
                <a:solidFill>
                  <a:srgbClr val="101010"/>
                </a:solidFill>
                <a:latin typeface="Calibri"/>
                <a:cs typeface="Calibri"/>
              </a:rPr>
              <a:t> </a:t>
            </a:r>
            <a:r>
              <a:rPr lang="en-US" sz="1324" dirty="0">
                <a:solidFill>
                  <a:srgbClr val="101010"/>
                </a:solidFill>
                <a:latin typeface="Calibri"/>
                <a:cs typeface="Calibri"/>
              </a:rPr>
              <a:t>into</a:t>
            </a:r>
            <a:r>
              <a:rPr lang="en-US" sz="1324" spc="-49" dirty="0">
                <a:solidFill>
                  <a:srgbClr val="101010"/>
                </a:solidFill>
                <a:latin typeface="Calibri"/>
                <a:cs typeface="Calibri"/>
              </a:rPr>
              <a:t> </a:t>
            </a:r>
            <a:r>
              <a:rPr lang="en-US" sz="1324" spc="-9" dirty="0">
                <a:solidFill>
                  <a:srgbClr val="101010"/>
                </a:solidFill>
                <a:latin typeface="Calibri"/>
                <a:cs typeface="Calibri"/>
              </a:rPr>
              <a:t>information</a:t>
            </a:r>
            <a:endParaRPr lang="en-US" sz="1324" dirty="0">
              <a:latin typeface="Calibri"/>
              <a:cs typeface="Calibri"/>
            </a:endParaRPr>
          </a:p>
          <a:p>
            <a:pPr marL="1750451" marR="412959" lvl="3"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Source,</a:t>
            </a:r>
            <a:r>
              <a:rPr lang="en-US" sz="1324" spc="-26" dirty="0">
                <a:solidFill>
                  <a:srgbClr val="101010"/>
                </a:solidFill>
                <a:latin typeface="Calibri"/>
                <a:cs typeface="Calibri"/>
              </a:rPr>
              <a:t> </a:t>
            </a:r>
            <a:r>
              <a:rPr lang="en-US" sz="1324" dirty="0">
                <a:solidFill>
                  <a:srgbClr val="101010"/>
                </a:solidFill>
                <a:latin typeface="Calibri"/>
                <a:cs typeface="Calibri"/>
              </a:rPr>
              <a:t>capture</a:t>
            </a:r>
            <a:r>
              <a:rPr lang="en-US" sz="1324" spc="-31"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process</a:t>
            </a:r>
            <a:r>
              <a:rPr lang="en-US" sz="1324" spc="-26" dirty="0">
                <a:solidFill>
                  <a:srgbClr val="101010"/>
                </a:solidFill>
                <a:latin typeface="Calibri"/>
                <a:cs typeface="Calibri"/>
              </a:rPr>
              <a:t> </a:t>
            </a:r>
            <a:r>
              <a:rPr lang="en-US" sz="1324" dirty="0">
                <a:solidFill>
                  <a:srgbClr val="101010"/>
                </a:solidFill>
                <a:latin typeface="Calibri"/>
                <a:cs typeface="Calibri"/>
              </a:rPr>
              <a:t>large</a:t>
            </a:r>
            <a:r>
              <a:rPr lang="en-US" sz="1324" spc="-31" dirty="0">
                <a:solidFill>
                  <a:srgbClr val="101010"/>
                </a:solidFill>
                <a:latin typeface="Calibri"/>
                <a:cs typeface="Calibri"/>
              </a:rPr>
              <a:t> </a:t>
            </a:r>
            <a:r>
              <a:rPr lang="en-US" sz="1324" dirty="0">
                <a:solidFill>
                  <a:srgbClr val="101010"/>
                </a:solidFill>
                <a:latin typeface="Calibri"/>
                <a:cs typeface="Calibri"/>
              </a:rPr>
              <a:t>volumes</a:t>
            </a:r>
            <a:r>
              <a:rPr lang="en-US" sz="1324" spc="-26" dirty="0">
                <a:solidFill>
                  <a:srgbClr val="101010"/>
                </a:solidFill>
                <a:latin typeface="Calibri"/>
                <a:cs typeface="Calibri"/>
              </a:rPr>
              <a:t> </a:t>
            </a:r>
            <a:r>
              <a:rPr lang="en-US" sz="1324" dirty="0">
                <a:solidFill>
                  <a:srgbClr val="101010"/>
                </a:solidFill>
                <a:latin typeface="Calibri"/>
                <a:cs typeface="Calibri"/>
              </a:rPr>
              <a:t>of</a:t>
            </a:r>
            <a:r>
              <a:rPr lang="en-US" sz="1324" spc="-31" dirty="0">
                <a:solidFill>
                  <a:srgbClr val="101010"/>
                </a:solidFill>
                <a:latin typeface="Calibri"/>
                <a:cs typeface="Calibri"/>
              </a:rPr>
              <a:t> </a:t>
            </a:r>
            <a:r>
              <a:rPr lang="en-US" sz="1324" dirty="0">
                <a:solidFill>
                  <a:srgbClr val="101010"/>
                </a:solidFill>
                <a:latin typeface="Calibri"/>
                <a:cs typeface="Calibri"/>
              </a:rPr>
              <a:t>data</a:t>
            </a:r>
            <a:r>
              <a:rPr lang="en-US" sz="1324" spc="-44" dirty="0">
                <a:solidFill>
                  <a:srgbClr val="101010"/>
                </a:solidFill>
                <a:latin typeface="Calibri"/>
                <a:cs typeface="Calibri"/>
              </a:rPr>
              <a:t> </a:t>
            </a:r>
            <a:r>
              <a:rPr lang="en-US" sz="1324" dirty="0">
                <a:solidFill>
                  <a:srgbClr val="101010"/>
                </a:solidFill>
                <a:latin typeface="Calibri"/>
                <a:cs typeface="Calibri"/>
              </a:rPr>
              <a:t>in</a:t>
            </a:r>
            <a:r>
              <a:rPr lang="en-US" sz="1324" spc="-26" dirty="0">
                <a:solidFill>
                  <a:srgbClr val="101010"/>
                </a:solidFill>
                <a:latin typeface="Calibri"/>
                <a:cs typeface="Calibri"/>
              </a:rPr>
              <a:t> </a:t>
            </a:r>
            <a:r>
              <a:rPr lang="en-US" sz="1324" dirty="0">
                <a:solidFill>
                  <a:srgbClr val="101010"/>
                </a:solidFill>
                <a:latin typeface="Calibri"/>
                <a:cs typeface="Calibri"/>
              </a:rPr>
              <a:t>meaningful</a:t>
            </a:r>
            <a:r>
              <a:rPr lang="en-US" sz="1324" spc="-13" dirty="0">
                <a:solidFill>
                  <a:srgbClr val="101010"/>
                </a:solidFill>
                <a:latin typeface="Calibri"/>
                <a:cs typeface="Calibri"/>
              </a:rPr>
              <a:t> </a:t>
            </a:r>
            <a:r>
              <a:rPr lang="en-US" sz="1324" spc="-9" dirty="0">
                <a:solidFill>
                  <a:srgbClr val="101010"/>
                </a:solidFill>
                <a:latin typeface="Calibri"/>
                <a:cs typeface="Calibri"/>
              </a:rPr>
              <a:t>actionable information</a:t>
            </a:r>
            <a:endParaRPr lang="en-US" sz="1324" dirty="0">
              <a:latin typeface="Calibri"/>
              <a:cs typeface="Calibri"/>
            </a:endParaRPr>
          </a:p>
          <a:p>
            <a:pPr marL="1750451" lvl="3"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Manual</a:t>
            </a:r>
            <a:r>
              <a:rPr lang="en-US" sz="1324" spc="-13" dirty="0">
                <a:solidFill>
                  <a:srgbClr val="101010"/>
                </a:solidFill>
                <a:latin typeface="Calibri"/>
                <a:cs typeface="Calibri"/>
              </a:rPr>
              <a:t> </a:t>
            </a:r>
            <a:r>
              <a:rPr lang="en-US" sz="1324" dirty="0">
                <a:solidFill>
                  <a:srgbClr val="101010"/>
                </a:solidFill>
                <a:latin typeface="Calibri"/>
                <a:cs typeface="Calibri"/>
              </a:rPr>
              <a:t>and</a:t>
            </a:r>
            <a:r>
              <a:rPr lang="en-US" sz="1324" spc="-13" dirty="0">
                <a:solidFill>
                  <a:srgbClr val="101010"/>
                </a:solidFill>
                <a:latin typeface="Calibri"/>
                <a:cs typeface="Calibri"/>
              </a:rPr>
              <a:t> </a:t>
            </a:r>
            <a:r>
              <a:rPr lang="en-US" sz="1324" spc="-9" dirty="0">
                <a:solidFill>
                  <a:srgbClr val="101010"/>
                </a:solidFill>
                <a:latin typeface="Calibri"/>
                <a:cs typeface="Calibri"/>
              </a:rPr>
              <a:t>automated</a:t>
            </a:r>
            <a:endParaRPr lang="en-US" sz="1324" dirty="0">
              <a:latin typeface="Calibri"/>
              <a:cs typeface="Calibri"/>
            </a:endParaRPr>
          </a:p>
          <a:p>
            <a:pPr marL="953671" indent="-403993">
              <a:lnSpc>
                <a:spcPct val="100000"/>
              </a:lnSpc>
              <a:spcBef>
                <a:spcPts val="317"/>
              </a:spcBef>
              <a:buAutoNum type="arabicPeriod" startAt="4"/>
              <a:tabLst>
                <a:tab pos="953671" algn="l"/>
                <a:tab pos="954232" algn="l"/>
              </a:tabLst>
            </a:pPr>
            <a:r>
              <a:rPr lang="en-US" sz="1324" dirty="0">
                <a:solidFill>
                  <a:srgbClr val="101010"/>
                </a:solidFill>
                <a:latin typeface="Calibri"/>
                <a:cs typeface="Calibri"/>
              </a:rPr>
              <a:t>Maintains</a:t>
            </a:r>
            <a:r>
              <a:rPr lang="en-US" sz="1324" spc="-44" dirty="0">
                <a:solidFill>
                  <a:srgbClr val="101010"/>
                </a:solidFill>
                <a:latin typeface="Calibri"/>
                <a:cs typeface="Calibri"/>
              </a:rPr>
              <a:t> </a:t>
            </a:r>
            <a:r>
              <a:rPr lang="en-US" sz="1324" dirty="0">
                <a:solidFill>
                  <a:srgbClr val="101010"/>
                </a:solidFill>
                <a:latin typeface="Calibri"/>
                <a:cs typeface="Calibri"/>
              </a:rPr>
              <a:t>quality</a:t>
            </a:r>
            <a:r>
              <a:rPr lang="en-US" sz="1324" spc="-31" dirty="0">
                <a:solidFill>
                  <a:srgbClr val="101010"/>
                </a:solidFill>
                <a:latin typeface="Calibri"/>
                <a:cs typeface="Calibri"/>
              </a:rPr>
              <a:t> </a:t>
            </a:r>
            <a:r>
              <a:rPr lang="en-US" sz="1324" dirty="0">
                <a:solidFill>
                  <a:srgbClr val="101010"/>
                </a:solidFill>
                <a:latin typeface="Calibri"/>
                <a:cs typeface="Calibri"/>
              </a:rPr>
              <a:t>throughout</a:t>
            </a:r>
            <a:r>
              <a:rPr lang="en-US" sz="1324" spc="-44" dirty="0">
                <a:solidFill>
                  <a:srgbClr val="101010"/>
                </a:solidFill>
                <a:latin typeface="Calibri"/>
                <a:cs typeface="Calibri"/>
              </a:rPr>
              <a:t> </a:t>
            </a:r>
            <a:r>
              <a:rPr lang="en-US" sz="1324" spc="-9" dirty="0">
                <a:solidFill>
                  <a:srgbClr val="101010"/>
                </a:solidFill>
                <a:latin typeface="Calibri"/>
                <a:cs typeface="Calibri"/>
              </a:rPr>
              <a:t>processing</a:t>
            </a:r>
            <a:endParaRPr lang="en-US" sz="1324" dirty="0">
              <a:latin typeface="Calibri"/>
              <a:cs typeface="Calibri"/>
            </a:endParaRPr>
          </a:p>
          <a:p>
            <a:pPr marL="1750451" marR="115987" lvl="1" indent="-40343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Must</a:t>
            </a:r>
            <a:r>
              <a:rPr lang="en-US" sz="1324" spc="-49" dirty="0">
                <a:solidFill>
                  <a:srgbClr val="101010"/>
                </a:solidFill>
                <a:latin typeface="Calibri"/>
                <a:cs typeface="Calibri"/>
              </a:rPr>
              <a:t> </a:t>
            </a:r>
            <a:r>
              <a:rPr lang="en-US" sz="1324" dirty="0">
                <a:solidFill>
                  <a:srgbClr val="101010"/>
                </a:solidFill>
                <a:latin typeface="Calibri"/>
                <a:cs typeface="Calibri"/>
              </a:rPr>
              <a:t>be</a:t>
            </a:r>
            <a:r>
              <a:rPr lang="en-US" sz="1324" spc="-35" dirty="0">
                <a:solidFill>
                  <a:srgbClr val="101010"/>
                </a:solidFill>
                <a:latin typeface="Calibri"/>
                <a:cs typeface="Calibri"/>
              </a:rPr>
              <a:t> </a:t>
            </a:r>
            <a:r>
              <a:rPr lang="en-US" sz="1324" dirty="0">
                <a:solidFill>
                  <a:srgbClr val="101010"/>
                </a:solidFill>
                <a:latin typeface="Calibri"/>
                <a:cs typeface="Calibri"/>
              </a:rPr>
              <a:t>accessible,</a:t>
            </a:r>
            <a:r>
              <a:rPr lang="en-US" sz="1324" spc="-13" dirty="0">
                <a:solidFill>
                  <a:srgbClr val="101010"/>
                </a:solidFill>
                <a:latin typeface="Calibri"/>
                <a:cs typeface="Calibri"/>
              </a:rPr>
              <a:t> </a:t>
            </a:r>
            <a:r>
              <a:rPr lang="en-US" sz="1324" dirty="0">
                <a:solidFill>
                  <a:srgbClr val="101010"/>
                </a:solidFill>
                <a:latin typeface="Calibri"/>
                <a:cs typeface="Calibri"/>
              </a:rPr>
              <a:t>correct,</a:t>
            </a:r>
            <a:r>
              <a:rPr lang="en-US" sz="1324" spc="-40" dirty="0">
                <a:solidFill>
                  <a:srgbClr val="101010"/>
                </a:solidFill>
                <a:latin typeface="Calibri"/>
                <a:cs typeface="Calibri"/>
              </a:rPr>
              <a:t> </a:t>
            </a:r>
            <a:r>
              <a:rPr lang="en-US" sz="1324" dirty="0">
                <a:solidFill>
                  <a:srgbClr val="101010"/>
                </a:solidFill>
                <a:latin typeface="Calibri"/>
                <a:cs typeface="Calibri"/>
              </a:rPr>
              <a:t>current,</a:t>
            </a:r>
            <a:r>
              <a:rPr lang="en-US" sz="1324" spc="-40" dirty="0">
                <a:solidFill>
                  <a:srgbClr val="101010"/>
                </a:solidFill>
                <a:latin typeface="Calibri"/>
                <a:cs typeface="Calibri"/>
              </a:rPr>
              <a:t> </a:t>
            </a:r>
            <a:r>
              <a:rPr lang="en-US" sz="1324" spc="-9" dirty="0">
                <a:solidFill>
                  <a:srgbClr val="101010"/>
                </a:solidFill>
                <a:latin typeface="Calibri"/>
                <a:cs typeface="Calibri"/>
              </a:rPr>
              <a:t>protected,</a:t>
            </a:r>
            <a:r>
              <a:rPr lang="en-US" sz="1324" spc="-26" dirty="0">
                <a:solidFill>
                  <a:srgbClr val="101010"/>
                </a:solidFill>
                <a:latin typeface="Calibri"/>
                <a:cs typeface="Calibri"/>
              </a:rPr>
              <a:t> </a:t>
            </a:r>
            <a:r>
              <a:rPr lang="en-US" sz="1324" dirty="0">
                <a:solidFill>
                  <a:srgbClr val="101010"/>
                </a:solidFill>
                <a:latin typeface="Calibri"/>
                <a:cs typeface="Calibri"/>
              </a:rPr>
              <a:t>retained,</a:t>
            </a:r>
            <a:r>
              <a:rPr lang="en-US" sz="1324" spc="-31" dirty="0">
                <a:solidFill>
                  <a:srgbClr val="101010"/>
                </a:solidFill>
                <a:latin typeface="Calibri"/>
                <a:cs typeface="Calibri"/>
              </a:rPr>
              <a:t> </a:t>
            </a:r>
            <a:r>
              <a:rPr lang="en-US" sz="1324" dirty="0">
                <a:solidFill>
                  <a:srgbClr val="101010"/>
                </a:solidFill>
                <a:latin typeface="Calibri"/>
                <a:cs typeface="Calibri"/>
              </a:rPr>
              <a:t>sufficient,</a:t>
            </a:r>
            <a:r>
              <a:rPr lang="en-US" sz="1324" spc="-18" dirty="0">
                <a:solidFill>
                  <a:srgbClr val="101010"/>
                </a:solidFill>
                <a:latin typeface="Calibri"/>
                <a:cs typeface="Calibri"/>
              </a:rPr>
              <a:t> </a:t>
            </a:r>
            <a:r>
              <a:rPr lang="en-US" sz="1324" spc="-9" dirty="0">
                <a:solidFill>
                  <a:srgbClr val="101010"/>
                </a:solidFill>
                <a:latin typeface="Calibri"/>
                <a:cs typeface="Calibri"/>
              </a:rPr>
              <a:t>timely,</a:t>
            </a:r>
            <a:r>
              <a:rPr lang="en-US" sz="1324" spc="-18" dirty="0">
                <a:solidFill>
                  <a:srgbClr val="101010"/>
                </a:solidFill>
                <a:latin typeface="Calibri"/>
                <a:cs typeface="Calibri"/>
              </a:rPr>
              <a:t> </a:t>
            </a:r>
            <a:r>
              <a:rPr lang="en-US" sz="1324" spc="-9" dirty="0">
                <a:solidFill>
                  <a:srgbClr val="101010"/>
                </a:solidFill>
                <a:latin typeface="Calibri"/>
                <a:cs typeface="Calibri"/>
              </a:rPr>
              <a:t>valid </a:t>
            </a:r>
            <a:r>
              <a:rPr lang="en-US" sz="1324" dirty="0">
                <a:solidFill>
                  <a:srgbClr val="101010"/>
                </a:solidFill>
                <a:latin typeface="Calibri"/>
                <a:cs typeface="Calibri"/>
              </a:rPr>
              <a:t>and</a:t>
            </a:r>
            <a:r>
              <a:rPr lang="en-US" sz="1324" spc="-18" dirty="0">
                <a:solidFill>
                  <a:srgbClr val="101010"/>
                </a:solidFill>
                <a:latin typeface="Calibri"/>
                <a:cs typeface="Calibri"/>
              </a:rPr>
              <a:t> </a:t>
            </a:r>
            <a:r>
              <a:rPr lang="en-US" sz="1324" spc="-9" dirty="0">
                <a:solidFill>
                  <a:srgbClr val="101010"/>
                </a:solidFill>
                <a:latin typeface="Calibri"/>
                <a:cs typeface="Calibri"/>
              </a:rPr>
              <a:t>verifiable</a:t>
            </a:r>
            <a:endParaRPr lang="en-US" sz="1324" dirty="0">
              <a:latin typeface="Calibri"/>
              <a:cs typeface="Calibri"/>
            </a:endParaRPr>
          </a:p>
          <a:p>
            <a:pPr marL="953671" indent="-403993">
              <a:lnSpc>
                <a:spcPts val="1557"/>
              </a:lnSpc>
              <a:spcBef>
                <a:spcPts val="317"/>
              </a:spcBef>
              <a:buAutoNum type="arabicPeriod" startAt="4"/>
              <a:tabLst>
                <a:tab pos="953111" algn="l"/>
                <a:tab pos="954232" algn="l"/>
              </a:tabLst>
            </a:pPr>
            <a:r>
              <a:rPr lang="en-US" sz="1324" dirty="0">
                <a:solidFill>
                  <a:srgbClr val="101010"/>
                </a:solidFill>
                <a:latin typeface="Calibri"/>
                <a:cs typeface="Calibri"/>
              </a:rPr>
              <a:t>Considers</a:t>
            </a:r>
            <a:r>
              <a:rPr lang="en-US" sz="1324" spc="-22" dirty="0">
                <a:solidFill>
                  <a:srgbClr val="101010"/>
                </a:solidFill>
                <a:latin typeface="Calibri"/>
                <a:cs typeface="Calibri"/>
              </a:rPr>
              <a:t> </a:t>
            </a:r>
            <a:r>
              <a:rPr lang="en-US" sz="1324" dirty="0">
                <a:solidFill>
                  <a:srgbClr val="101010"/>
                </a:solidFill>
                <a:latin typeface="Calibri"/>
                <a:cs typeface="Calibri"/>
              </a:rPr>
              <a:t>costs</a:t>
            </a:r>
            <a:r>
              <a:rPr lang="en-US" sz="1324" spc="-40" dirty="0">
                <a:solidFill>
                  <a:srgbClr val="101010"/>
                </a:solidFill>
                <a:latin typeface="Calibri"/>
                <a:cs typeface="Calibri"/>
              </a:rPr>
              <a:t> </a:t>
            </a:r>
            <a:r>
              <a:rPr lang="en-US" sz="1324" dirty="0">
                <a:solidFill>
                  <a:srgbClr val="101010"/>
                </a:solidFill>
                <a:latin typeface="Calibri"/>
                <a:cs typeface="Calibri"/>
              </a:rPr>
              <a:t>and</a:t>
            </a:r>
            <a:r>
              <a:rPr lang="en-US" sz="1324" spc="-40" dirty="0">
                <a:solidFill>
                  <a:srgbClr val="101010"/>
                </a:solidFill>
                <a:latin typeface="Calibri"/>
                <a:cs typeface="Calibri"/>
              </a:rPr>
              <a:t> </a:t>
            </a:r>
            <a:r>
              <a:rPr lang="en-US" sz="1324" spc="-9" dirty="0">
                <a:solidFill>
                  <a:srgbClr val="101010"/>
                </a:solidFill>
                <a:latin typeface="Calibri"/>
                <a:cs typeface="Calibri"/>
              </a:rPr>
              <a:t>benefits</a:t>
            </a:r>
            <a:endParaRPr lang="en-US" sz="1324" dirty="0">
              <a:latin typeface="Calibri"/>
              <a:cs typeface="Calibri"/>
            </a:endParaRP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4164BAC-938A-C6EF-DBD5-95DF954BB3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F5EE0DC7-A5F0-4BE8-BE88-5907EC489FAC}" type="slidenum">
              <a:rPr lang="en-US" altLang="en-US" sz="1200" smtClean="0"/>
              <a:pPr/>
              <a:t>28</a:t>
            </a:fld>
            <a:endParaRPr lang="en-US" altLang="en-US" sz="1200"/>
          </a:p>
        </p:txBody>
      </p:sp>
      <p:sp>
        <p:nvSpPr>
          <p:cNvPr id="78851" name="Rectangle 2">
            <a:extLst>
              <a:ext uri="{FF2B5EF4-FFF2-40B4-BE49-F238E27FC236}">
                <a16:creationId xmlns:a16="http://schemas.microsoft.com/office/drawing/2014/main" id="{0A44368F-0DDC-6607-72E7-C5D769C5507E}"/>
              </a:ext>
            </a:extLst>
          </p:cNvPr>
          <p:cNvSpPr>
            <a:spLocks noGrp="1" noRot="1" noChangeAspect="1" noChangeArrowheads="1" noTextEdit="1"/>
          </p:cNvSpPr>
          <p:nvPr>
            <p:ph type="sldImg"/>
          </p:nvPr>
        </p:nvSpPr>
        <p:spPr>
          <a:xfrm>
            <a:off x="407988" y="696913"/>
            <a:ext cx="6194425" cy="3486150"/>
          </a:xfrm>
          <a:ln/>
        </p:spPr>
      </p:sp>
      <p:sp>
        <p:nvSpPr>
          <p:cNvPr id="78852" name="Rectangle 3">
            <a:extLst>
              <a:ext uri="{FF2B5EF4-FFF2-40B4-BE49-F238E27FC236}">
                <a16:creationId xmlns:a16="http://schemas.microsoft.com/office/drawing/2014/main" id="{54E1C599-1DE5-D1EA-46D2-5821686848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1151" marR="50989" indent="-320505">
              <a:lnSpc>
                <a:spcPct val="100000"/>
              </a:lnSpc>
              <a:spcBef>
                <a:spcPts val="88"/>
              </a:spcBef>
              <a:buFont typeface="Arial"/>
              <a:buChar char="•"/>
              <a:tabLst>
                <a:tab pos="331151" algn="l"/>
                <a:tab pos="331712" algn="l"/>
              </a:tabLst>
            </a:pPr>
            <a:r>
              <a:rPr lang="en-US" sz="1200" dirty="0">
                <a:solidFill>
                  <a:srgbClr val="101010"/>
                </a:solidFill>
                <a:latin typeface="Calibri"/>
                <a:cs typeface="Calibri"/>
              </a:rPr>
              <a:t>External</a:t>
            </a:r>
            <a:r>
              <a:rPr lang="en-US" sz="1200" spc="-49" dirty="0">
                <a:solidFill>
                  <a:srgbClr val="101010"/>
                </a:solidFill>
                <a:latin typeface="Calibri"/>
                <a:cs typeface="Calibri"/>
              </a:rPr>
              <a:t> </a:t>
            </a:r>
            <a:r>
              <a:rPr lang="en-US" sz="1200" dirty="0">
                <a:solidFill>
                  <a:srgbClr val="101010"/>
                </a:solidFill>
                <a:latin typeface="Calibri"/>
                <a:cs typeface="Calibri"/>
              </a:rPr>
              <a:t>auditors</a:t>
            </a:r>
            <a:r>
              <a:rPr lang="en-US" sz="1200" spc="-40" dirty="0">
                <a:solidFill>
                  <a:srgbClr val="101010"/>
                </a:solidFill>
                <a:latin typeface="Calibri"/>
                <a:cs typeface="Calibri"/>
              </a:rPr>
              <a:t> </a:t>
            </a:r>
            <a:r>
              <a:rPr lang="en-US" sz="1200" dirty="0">
                <a:solidFill>
                  <a:srgbClr val="101010"/>
                </a:solidFill>
                <a:latin typeface="Calibri"/>
                <a:cs typeface="Calibri"/>
              </a:rPr>
              <a:t>are</a:t>
            </a:r>
            <a:r>
              <a:rPr lang="en-US" sz="1200" spc="-35" dirty="0">
                <a:solidFill>
                  <a:srgbClr val="101010"/>
                </a:solidFill>
                <a:latin typeface="Calibri"/>
                <a:cs typeface="Calibri"/>
              </a:rPr>
              <a:t> </a:t>
            </a:r>
            <a:r>
              <a:rPr lang="en-US" sz="1200" dirty="0">
                <a:solidFill>
                  <a:srgbClr val="101010"/>
                </a:solidFill>
                <a:latin typeface="Calibri"/>
                <a:cs typeface="Calibri"/>
              </a:rPr>
              <a:t>not</a:t>
            </a:r>
            <a:r>
              <a:rPr lang="en-US" sz="1200" spc="-40" dirty="0">
                <a:solidFill>
                  <a:srgbClr val="101010"/>
                </a:solidFill>
                <a:latin typeface="Calibri"/>
                <a:cs typeface="Calibri"/>
              </a:rPr>
              <a:t> </a:t>
            </a:r>
            <a:r>
              <a:rPr lang="en-US" sz="1200" dirty="0">
                <a:solidFill>
                  <a:srgbClr val="101010"/>
                </a:solidFill>
                <a:latin typeface="Calibri"/>
                <a:cs typeface="Calibri"/>
              </a:rPr>
              <a:t>responsible</a:t>
            </a:r>
            <a:r>
              <a:rPr lang="en-US" sz="1200" spc="-40" dirty="0">
                <a:solidFill>
                  <a:srgbClr val="101010"/>
                </a:solidFill>
                <a:latin typeface="Calibri"/>
                <a:cs typeface="Calibri"/>
              </a:rPr>
              <a:t> </a:t>
            </a:r>
            <a:r>
              <a:rPr lang="en-US" sz="1200" dirty="0">
                <a:solidFill>
                  <a:srgbClr val="101010"/>
                </a:solidFill>
                <a:latin typeface="Calibri"/>
                <a:cs typeface="Calibri"/>
              </a:rPr>
              <a:t>for</a:t>
            </a:r>
            <a:r>
              <a:rPr lang="en-US" sz="1200" spc="-31" dirty="0">
                <a:solidFill>
                  <a:srgbClr val="101010"/>
                </a:solidFill>
                <a:latin typeface="Calibri"/>
                <a:cs typeface="Calibri"/>
              </a:rPr>
              <a:t> </a:t>
            </a:r>
            <a:r>
              <a:rPr lang="en-US" sz="1200" dirty="0">
                <a:solidFill>
                  <a:srgbClr val="101010"/>
                </a:solidFill>
                <a:latin typeface="Calibri"/>
                <a:cs typeface="Calibri"/>
              </a:rPr>
              <a:t>an</a:t>
            </a:r>
            <a:r>
              <a:rPr lang="en-US" sz="1200" spc="-49" dirty="0">
                <a:solidFill>
                  <a:srgbClr val="101010"/>
                </a:solidFill>
                <a:latin typeface="Calibri"/>
                <a:cs typeface="Calibri"/>
              </a:rPr>
              <a:t> </a:t>
            </a:r>
            <a:r>
              <a:rPr lang="en-US" sz="1200" spc="-9" dirty="0">
                <a:solidFill>
                  <a:srgbClr val="101010"/>
                </a:solidFill>
                <a:latin typeface="Calibri"/>
                <a:cs typeface="Calibri"/>
              </a:rPr>
              <a:t>entity’s</a:t>
            </a:r>
            <a:r>
              <a:rPr lang="en-US" sz="1200" spc="-44" dirty="0">
                <a:solidFill>
                  <a:srgbClr val="101010"/>
                </a:solidFill>
                <a:latin typeface="Calibri"/>
                <a:cs typeface="Calibri"/>
              </a:rPr>
              <a:t> </a:t>
            </a:r>
            <a:r>
              <a:rPr lang="en-US" sz="1200" dirty="0">
                <a:solidFill>
                  <a:srgbClr val="101010"/>
                </a:solidFill>
                <a:latin typeface="Calibri"/>
                <a:cs typeface="Calibri"/>
              </a:rPr>
              <a:t>internal</a:t>
            </a:r>
            <a:r>
              <a:rPr lang="en-US" sz="1200" spc="-44" dirty="0">
                <a:solidFill>
                  <a:srgbClr val="101010"/>
                </a:solidFill>
                <a:latin typeface="Calibri"/>
                <a:cs typeface="Calibri"/>
              </a:rPr>
              <a:t> </a:t>
            </a:r>
            <a:r>
              <a:rPr lang="en-US" sz="1200" dirty="0">
                <a:solidFill>
                  <a:srgbClr val="101010"/>
                </a:solidFill>
                <a:latin typeface="Calibri"/>
                <a:cs typeface="Calibri"/>
              </a:rPr>
              <a:t>controls.</a:t>
            </a:r>
            <a:r>
              <a:rPr lang="en-US" sz="1200" spc="-40" dirty="0">
                <a:solidFill>
                  <a:srgbClr val="101010"/>
                </a:solidFill>
                <a:latin typeface="Calibri"/>
                <a:cs typeface="Calibri"/>
              </a:rPr>
              <a:t> </a:t>
            </a:r>
            <a:r>
              <a:rPr lang="en-US" sz="1200" dirty="0">
                <a:solidFill>
                  <a:srgbClr val="101010"/>
                </a:solidFill>
                <a:latin typeface="Calibri"/>
                <a:cs typeface="Calibri"/>
              </a:rPr>
              <a:t>External</a:t>
            </a:r>
            <a:r>
              <a:rPr lang="en-US" sz="1200" spc="-44" dirty="0">
                <a:solidFill>
                  <a:srgbClr val="101010"/>
                </a:solidFill>
                <a:latin typeface="Calibri"/>
                <a:cs typeface="Calibri"/>
              </a:rPr>
              <a:t> </a:t>
            </a:r>
            <a:r>
              <a:rPr lang="en-US" sz="1200" dirty="0">
                <a:solidFill>
                  <a:srgbClr val="101010"/>
                </a:solidFill>
                <a:latin typeface="Calibri"/>
                <a:cs typeface="Calibri"/>
              </a:rPr>
              <a:t>auditors</a:t>
            </a:r>
            <a:r>
              <a:rPr lang="en-US" sz="1200" spc="-40" dirty="0">
                <a:solidFill>
                  <a:srgbClr val="101010"/>
                </a:solidFill>
                <a:latin typeface="Calibri"/>
                <a:cs typeface="Calibri"/>
              </a:rPr>
              <a:t> </a:t>
            </a:r>
            <a:r>
              <a:rPr lang="en-US" sz="1200" spc="-9" dirty="0">
                <a:solidFill>
                  <a:srgbClr val="101010"/>
                </a:solidFill>
                <a:latin typeface="Calibri"/>
                <a:cs typeface="Calibri"/>
              </a:rPr>
              <a:t>evaluate </a:t>
            </a:r>
            <a:r>
              <a:rPr lang="en-US" sz="1200" dirty="0">
                <a:solidFill>
                  <a:srgbClr val="101010"/>
                </a:solidFill>
                <a:latin typeface="Calibri"/>
                <a:cs typeface="Calibri"/>
              </a:rPr>
              <a:t>internal</a:t>
            </a:r>
            <a:r>
              <a:rPr lang="en-US" sz="1200" spc="-35" dirty="0">
                <a:solidFill>
                  <a:srgbClr val="101010"/>
                </a:solidFill>
                <a:latin typeface="Calibri"/>
                <a:cs typeface="Calibri"/>
              </a:rPr>
              <a:t> </a:t>
            </a:r>
            <a:r>
              <a:rPr lang="en-US" sz="1200" dirty="0">
                <a:solidFill>
                  <a:srgbClr val="101010"/>
                </a:solidFill>
                <a:latin typeface="Calibri"/>
                <a:cs typeface="Calibri"/>
              </a:rPr>
              <a:t>controls</a:t>
            </a:r>
            <a:r>
              <a:rPr lang="en-US" sz="1200" spc="-22" dirty="0">
                <a:solidFill>
                  <a:srgbClr val="101010"/>
                </a:solidFill>
                <a:latin typeface="Calibri"/>
                <a:cs typeface="Calibri"/>
              </a:rPr>
              <a:t> </a:t>
            </a:r>
            <a:r>
              <a:rPr lang="en-US" sz="1200" dirty="0">
                <a:solidFill>
                  <a:srgbClr val="101010"/>
                </a:solidFill>
                <a:latin typeface="Calibri"/>
                <a:cs typeface="Calibri"/>
              </a:rPr>
              <a:t>as</a:t>
            </a:r>
            <a:r>
              <a:rPr lang="en-US" sz="1200" spc="-40" dirty="0">
                <a:solidFill>
                  <a:srgbClr val="101010"/>
                </a:solidFill>
                <a:latin typeface="Calibri"/>
                <a:cs typeface="Calibri"/>
              </a:rPr>
              <a:t> </a:t>
            </a:r>
            <a:r>
              <a:rPr lang="en-US" sz="1200" dirty="0">
                <a:solidFill>
                  <a:srgbClr val="101010"/>
                </a:solidFill>
                <a:latin typeface="Calibri"/>
                <a:cs typeface="Calibri"/>
              </a:rPr>
              <a:t>part</a:t>
            </a:r>
            <a:r>
              <a:rPr lang="en-US" sz="1200" spc="-26" dirty="0">
                <a:solidFill>
                  <a:srgbClr val="101010"/>
                </a:solidFill>
                <a:latin typeface="Calibri"/>
                <a:cs typeface="Calibri"/>
              </a:rPr>
              <a:t> </a:t>
            </a:r>
            <a:r>
              <a:rPr lang="en-US" sz="1200" dirty="0">
                <a:solidFill>
                  <a:srgbClr val="101010"/>
                </a:solidFill>
                <a:latin typeface="Calibri"/>
                <a:cs typeface="Calibri"/>
              </a:rPr>
              <a:t>of</a:t>
            </a:r>
            <a:r>
              <a:rPr lang="en-US" sz="1200" spc="-31" dirty="0">
                <a:solidFill>
                  <a:srgbClr val="101010"/>
                </a:solidFill>
                <a:latin typeface="Calibri"/>
                <a:cs typeface="Calibri"/>
              </a:rPr>
              <a:t> </a:t>
            </a:r>
            <a:r>
              <a:rPr lang="en-US" sz="1200" dirty="0">
                <a:solidFill>
                  <a:srgbClr val="101010"/>
                </a:solidFill>
                <a:latin typeface="Calibri"/>
                <a:cs typeface="Calibri"/>
              </a:rPr>
              <a:t>their</a:t>
            </a:r>
            <a:r>
              <a:rPr lang="en-US" sz="1200" spc="-26" dirty="0">
                <a:solidFill>
                  <a:srgbClr val="101010"/>
                </a:solidFill>
                <a:latin typeface="Calibri"/>
                <a:cs typeface="Calibri"/>
              </a:rPr>
              <a:t> </a:t>
            </a:r>
            <a:r>
              <a:rPr lang="en-US" sz="1200" dirty="0">
                <a:solidFill>
                  <a:srgbClr val="101010"/>
                </a:solidFill>
                <a:latin typeface="Calibri"/>
                <a:cs typeface="Calibri"/>
              </a:rPr>
              <a:t>audit</a:t>
            </a:r>
            <a:r>
              <a:rPr lang="en-US" sz="1200" spc="-40" dirty="0">
                <a:solidFill>
                  <a:srgbClr val="101010"/>
                </a:solidFill>
                <a:latin typeface="Calibri"/>
                <a:cs typeface="Calibri"/>
              </a:rPr>
              <a:t> </a:t>
            </a:r>
            <a:r>
              <a:rPr lang="en-US" sz="1200" dirty="0">
                <a:solidFill>
                  <a:srgbClr val="101010"/>
                </a:solidFill>
                <a:latin typeface="Calibri"/>
                <a:cs typeface="Calibri"/>
              </a:rPr>
              <a:t>planning</a:t>
            </a:r>
            <a:r>
              <a:rPr lang="en-US" sz="1200" spc="-49" dirty="0">
                <a:solidFill>
                  <a:srgbClr val="101010"/>
                </a:solidFill>
                <a:latin typeface="Calibri"/>
                <a:cs typeface="Calibri"/>
              </a:rPr>
              <a:t> </a:t>
            </a:r>
            <a:r>
              <a:rPr lang="en-US" sz="1200" dirty="0">
                <a:solidFill>
                  <a:srgbClr val="101010"/>
                </a:solidFill>
                <a:latin typeface="Calibri"/>
                <a:cs typeface="Calibri"/>
              </a:rPr>
              <a:t>process,</a:t>
            </a:r>
            <a:r>
              <a:rPr lang="en-US" sz="1200" spc="-18" dirty="0">
                <a:solidFill>
                  <a:srgbClr val="101010"/>
                </a:solidFill>
                <a:latin typeface="Calibri"/>
                <a:cs typeface="Calibri"/>
              </a:rPr>
              <a:t> </a:t>
            </a:r>
            <a:r>
              <a:rPr lang="en-US" sz="1200" dirty="0">
                <a:solidFill>
                  <a:srgbClr val="101010"/>
                </a:solidFill>
                <a:latin typeface="Calibri"/>
                <a:cs typeface="Calibri"/>
              </a:rPr>
              <a:t>but</a:t>
            </a:r>
            <a:r>
              <a:rPr lang="en-US" sz="1200" spc="-35" dirty="0">
                <a:solidFill>
                  <a:srgbClr val="101010"/>
                </a:solidFill>
                <a:latin typeface="Calibri"/>
                <a:cs typeface="Calibri"/>
              </a:rPr>
              <a:t> </a:t>
            </a:r>
            <a:r>
              <a:rPr lang="en-US" sz="1200" dirty="0">
                <a:solidFill>
                  <a:srgbClr val="101010"/>
                </a:solidFill>
                <a:latin typeface="Calibri"/>
                <a:cs typeface="Calibri"/>
              </a:rPr>
              <a:t>they</a:t>
            </a:r>
            <a:r>
              <a:rPr lang="en-US" sz="1200" spc="-18" dirty="0">
                <a:solidFill>
                  <a:srgbClr val="101010"/>
                </a:solidFill>
                <a:latin typeface="Calibri"/>
                <a:cs typeface="Calibri"/>
              </a:rPr>
              <a:t> </a:t>
            </a:r>
            <a:r>
              <a:rPr lang="en-US" sz="1200" dirty="0">
                <a:solidFill>
                  <a:srgbClr val="101010"/>
                </a:solidFill>
                <a:latin typeface="Calibri"/>
                <a:cs typeface="Calibri"/>
              </a:rPr>
              <a:t>are</a:t>
            </a:r>
            <a:r>
              <a:rPr lang="en-US" sz="1200" spc="-22" dirty="0">
                <a:solidFill>
                  <a:srgbClr val="101010"/>
                </a:solidFill>
                <a:latin typeface="Calibri"/>
                <a:cs typeface="Calibri"/>
              </a:rPr>
              <a:t> </a:t>
            </a:r>
            <a:r>
              <a:rPr lang="en-US" sz="1200" dirty="0">
                <a:solidFill>
                  <a:srgbClr val="101010"/>
                </a:solidFill>
                <a:latin typeface="Calibri"/>
                <a:cs typeface="Calibri"/>
              </a:rPr>
              <a:t>not</a:t>
            </a:r>
            <a:r>
              <a:rPr lang="en-US" sz="1200" spc="-31" dirty="0">
                <a:solidFill>
                  <a:srgbClr val="101010"/>
                </a:solidFill>
                <a:latin typeface="Calibri"/>
                <a:cs typeface="Calibri"/>
              </a:rPr>
              <a:t> </a:t>
            </a:r>
            <a:r>
              <a:rPr lang="en-US" sz="1200" dirty="0">
                <a:solidFill>
                  <a:srgbClr val="101010"/>
                </a:solidFill>
                <a:latin typeface="Calibri"/>
                <a:cs typeface="Calibri"/>
              </a:rPr>
              <a:t>responsible</a:t>
            </a:r>
            <a:r>
              <a:rPr lang="en-US" sz="1200" spc="-26" dirty="0">
                <a:solidFill>
                  <a:srgbClr val="101010"/>
                </a:solidFill>
                <a:latin typeface="Calibri"/>
                <a:cs typeface="Calibri"/>
              </a:rPr>
              <a:t> </a:t>
            </a:r>
            <a:r>
              <a:rPr lang="en-US" sz="1200" dirty="0">
                <a:solidFill>
                  <a:srgbClr val="101010"/>
                </a:solidFill>
                <a:latin typeface="Calibri"/>
                <a:cs typeface="Calibri"/>
              </a:rPr>
              <a:t>for</a:t>
            </a:r>
            <a:r>
              <a:rPr lang="en-US" sz="1200" spc="-18" dirty="0">
                <a:solidFill>
                  <a:srgbClr val="101010"/>
                </a:solidFill>
                <a:latin typeface="Calibri"/>
                <a:cs typeface="Calibri"/>
              </a:rPr>
              <a:t> </a:t>
            </a:r>
            <a:r>
              <a:rPr lang="en-US" sz="1200" spc="-22" dirty="0">
                <a:solidFill>
                  <a:srgbClr val="101010"/>
                </a:solidFill>
                <a:latin typeface="Calibri"/>
                <a:cs typeface="Calibri"/>
              </a:rPr>
              <a:t>the </a:t>
            </a:r>
            <a:r>
              <a:rPr lang="en-US" sz="1200" dirty="0">
                <a:solidFill>
                  <a:srgbClr val="101010"/>
                </a:solidFill>
                <a:latin typeface="Calibri"/>
                <a:cs typeface="Calibri"/>
              </a:rPr>
              <a:t>design</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31" dirty="0">
                <a:solidFill>
                  <a:srgbClr val="101010"/>
                </a:solidFill>
                <a:latin typeface="Calibri"/>
                <a:cs typeface="Calibri"/>
              </a:rPr>
              <a:t> </a:t>
            </a:r>
            <a:r>
              <a:rPr lang="en-US" sz="1200" spc="-9" dirty="0">
                <a:solidFill>
                  <a:srgbClr val="101010"/>
                </a:solidFill>
                <a:latin typeface="Calibri"/>
                <a:cs typeface="Calibri"/>
              </a:rPr>
              <a:t>effectiveness </a:t>
            </a:r>
            <a:r>
              <a:rPr lang="en-US" sz="1200" dirty="0">
                <a:solidFill>
                  <a:srgbClr val="101010"/>
                </a:solidFill>
                <a:latin typeface="Calibri"/>
                <a:cs typeface="Calibri"/>
              </a:rPr>
              <a:t>of</a:t>
            </a:r>
            <a:r>
              <a:rPr lang="en-US" sz="1200" spc="-13" dirty="0">
                <a:solidFill>
                  <a:srgbClr val="101010"/>
                </a:solidFill>
                <a:latin typeface="Calibri"/>
                <a:cs typeface="Calibri"/>
              </a:rPr>
              <a:t> </a:t>
            </a:r>
            <a:r>
              <a:rPr lang="en-US" sz="1200" dirty="0">
                <a:solidFill>
                  <a:srgbClr val="101010"/>
                </a:solidFill>
                <a:latin typeface="Calibri"/>
                <a:cs typeface="Calibri"/>
              </a:rPr>
              <a:t>your</a:t>
            </a:r>
            <a:r>
              <a:rPr lang="en-US" sz="1200" spc="-13" dirty="0">
                <a:solidFill>
                  <a:srgbClr val="101010"/>
                </a:solidFill>
                <a:latin typeface="Calibri"/>
                <a:cs typeface="Calibri"/>
              </a:rPr>
              <a:t> </a:t>
            </a:r>
            <a:r>
              <a:rPr lang="en-US" sz="1200" spc="-9" dirty="0">
                <a:solidFill>
                  <a:srgbClr val="101010"/>
                </a:solidFill>
                <a:latin typeface="Calibri"/>
                <a:cs typeface="Calibri"/>
              </a:rPr>
              <a:t>controls.</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331151" marR="4483" indent="-319945">
              <a:lnSpc>
                <a:spcPct val="100000"/>
              </a:lnSpc>
              <a:spcBef>
                <a:spcPts val="4"/>
              </a:spcBef>
              <a:buFont typeface="Arial"/>
              <a:buChar char="•"/>
              <a:tabLst>
                <a:tab pos="331151" algn="l"/>
                <a:tab pos="331712" algn="l"/>
              </a:tabLst>
            </a:pPr>
            <a:r>
              <a:rPr lang="en-US" sz="1200" dirty="0">
                <a:solidFill>
                  <a:srgbClr val="101010"/>
                </a:solidFill>
                <a:latin typeface="Calibri"/>
                <a:cs typeface="Calibri"/>
              </a:rPr>
              <a:t>Management</a:t>
            </a:r>
            <a:r>
              <a:rPr lang="en-US" sz="1200" spc="-57" dirty="0">
                <a:solidFill>
                  <a:srgbClr val="101010"/>
                </a:solidFill>
                <a:latin typeface="Calibri"/>
                <a:cs typeface="Calibri"/>
              </a:rPr>
              <a:t> </a:t>
            </a:r>
            <a:r>
              <a:rPr lang="en-US" sz="1200" dirty="0">
                <a:solidFill>
                  <a:srgbClr val="101010"/>
                </a:solidFill>
                <a:latin typeface="Calibri"/>
                <a:cs typeface="Calibri"/>
              </a:rPr>
              <a:t>provides</a:t>
            </a:r>
            <a:r>
              <a:rPr lang="en-US" sz="1200" spc="-31" dirty="0">
                <a:solidFill>
                  <a:srgbClr val="101010"/>
                </a:solidFill>
                <a:latin typeface="Calibri"/>
                <a:cs typeface="Calibri"/>
              </a:rPr>
              <a:t> </a:t>
            </a:r>
            <a:r>
              <a:rPr lang="en-US" sz="1200" dirty="0">
                <a:solidFill>
                  <a:srgbClr val="101010"/>
                </a:solidFill>
                <a:latin typeface="Calibri"/>
                <a:cs typeface="Calibri"/>
              </a:rPr>
              <a:t>the</a:t>
            </a:r>
            <a:r>
              <a:rPr lang="en-US" sz="1200" spc="-31" dirty="0">
                <a:solidFill>
                  <a:srgbClr val="101010"/>
                </a:solidFill>
                <a:latin typeface="Calibri"/>
                <a:cs typeface="Calibri"/>
              </a:rPr>
              <a:t> </a:t>
            </a:r>
            <a:r>
              <a:rPr lang="en-US" sz="1200" dirty="0">
                <a:solidFill>
                  <a:srgbClr val="101010"/>
                </a:solidFill>
                <a:latin typeface="Calibri"/>
                <a:cs typeface="Calibri"/>
              </a:rPr>
              <a:t>leadership</a:t>
            </a:r>
            <a:r>
              <a:rPr lang="en-US" sz="1200" spc="-40" dirty="0">
                <a:solidFill>
                  <a:srgbClr val="101010"/>
                </a:solidFill>
                <a:latin typeface="Calibri"/>
                <a:cs typeface="Calibri"/>
              </a:rPr>
              <a:t> </a:t>
            </a:r>
            <a:r>
              <a:rPr lang="en-US" sz="1200" dirty="0">
                <a:solidFill>
                  <a:srgbClr val="101010"/>
                </a:solidFill>
                <a:latin typeface="Calibri"/>
                <a:cs typeface="Calibri"/>
              </a:rPr>
              <a:t>needed</a:t>
            </a:r>
            <a:r>
              <a:rPr lang="en-US" sz="1200" spc="-35" dirty="0">
                <a:solidFill>
                  <a:srgbClr val="101010"/>
                </a:solidFill>
                <a:latin typeface="Calibri"/>
                <a:cs typeface="Calibri"/>
              </a:rPr>
              <a:t> </a:t>
            </a:r>
            <a:r>
              <a:rPr lang="en-US" sz="1200" dirty="0">
                <a:solidFill>
                  <a:srgbClr val="101010"/>
                </a:solidFill>
                <a:latin typeface="Calibri"/>
                <a:cs typeface="Calibri"/>
              </a:rPr>
              <a:t>to</a:t>
            </a:r>
            <a:r>
              <a:rPr lang="en-US" sz="1200" spc="-26" dirty="0">
                <a:solidFill>
                  <a:srgbClr val="101010"/>
                </a:solidFill>
                <a:latin typeface="Calibri"/>
                <a:cs typeface="Calibri"/>
              </a:rPr>
              <a:t> </a:t>
            </a:r>
            <a:r>
              <a:rPr lang="en-US" sz="1200" dirty="0">
                <a:solidFill>
                  <a:srgbClr val="101010"/>
                </a:solidFill>
                <a:latin typeface="Calibri"/>
                <a:cs typeface="Calibri"/>
              </a:rPr>
              <a:t>establish</a:t>
            </a:r>
            <a:r>
              <a:rPr lang="en-US" sz="1200" spc="-44" dirty="0">
                <a:solidFill>
                  <a:srgbClr val="101010"/>
                </a:solidFill>
                <a:latin typeface="Calibri"/>
                <a:cs typeface="Calibri"/>
              </a:rPr>
              <a:t> </a:t>
            </a:r>
            <a:r>
              <a:rPr lang="en-US" sz="1200" dirty="0">
                <a:solidFill>
                  <a:srgbClr val="101010"/>
                </a:solidFill>
                <a:latin typeface="Calibri"/>
                <a:cs typeface="Calibri"/>
              </a:rPr>
              <a:t>and</a:t>
            </a:r>
            <a:r>
              <a:rPr lang="en-US" sz="1200" spc="-44" dirty="0">
                <a:solidFill>
                  <a:srgbClr val="101010"/>
                </a:solidFill>
                <a:latin typeface="Calibri"/>
                <a:cs typeface="Calibri"/>
              </a:rPr>
              <a:t> </a:t>
            </a:r>
            <a:r>
              <a:rPr lang="en-US" sz="1200" dirty="0">
                <a:solidFill>
                  <a:srgbClr val="101010"/>
                </a:solidFill>
                <a:latin typeface="Calibri"/>
                <a:cs typeface="Calibri"/>
              </a:rPr>
              <a:t>guide</a:t>
            </a:r>
            <a:r>
              <a:rPr lang="en-US" sz="1200" spc="-44" dirty="0">
                <a:solidFill>
                  <a:srgbClr val="101010"/>
                </a:solidFill>
                <a:latin typeface="Calibri"/>
                <a:cs typeface="Calibri"/>
              </a:rPr>
              <a:t> </a:t>
            </a:r>
            <a:r>
              <a:rPr lang="en-US" sz="1200" dirty="0">
                <a:solidFill>
                  <a:srgbClr val="101010"/>
                </a:solidFill>
                <a:latin typeface="Calibri"/>
                <a:cs typeface="Calibri"/>
              </a:rPr>
              <a:t>an</a:t>
            </a:r>
            <a:r>
              <a:rPr lang="en-US" sz="1200" spc="-40" dirty="0">
                <a:solidFill>
                  <a:srgbClr val="101010"/>
                </a:solidFill>
                <a:latin typeface="Calibri"/>
                <a:cs typeface="Calibri"/>
              </a:rPr>
              <a:t> </a:t>
            </a:r>
            <a:r>
              <a:rPr lang="en-US" sz="1200" spc="-9" dirty="0">
                <a:solidFill>
                  <a:srgbClr val="101010"/>
                </a:solidFill>
                <a:latin typeface="Calibri"/>
                <a:cs typeface="Calibri"/>
              </a:rPr>
              <a:t>integrated</a:t>
            </a:r>
            <a:r>
              <a:rPr lang="en-US" sz="1200" spc="-31" dirty="0">
                <a:solidFill>
                  <a:srgbClr val="101010"/>
                </a:solidFill>
                <a:latin typeface="Calibri"/>
                <a:cs typeface="Calibri"/>
              </a:rPr>
              <a:t> </a:t>
            </a:r>
            <a:r>
              <a:rPr lang="en-US" sz="1200" spc="-9" dirty="0">
                <a:solidFill>
                  <a:srgbClr val="101010"/>
                </a:solidFill>
                <a:latin typeface="Calibri"/>
                <a:cs typeface="Calibri"/>
              </a:rPr>
              <a:t>internal </a:t>
            </a:r>
            <a:r>
              <a:rPr lang="en-US" sz="1200" dirty="0">
                <a:solidFill>
                  <a:srgbClr val="101010"/>
                </a:solidFill>
                <a:latin typeface="Calibri"/>
                <a:cs typeface="Calibri"/>
              </a:rPr>
              <a:t>control</a:t>
            </a:r>
            <a:r>
              <a:rPr lang="en-US" sz="1200" spc="-35" dirty="0">
                <a:solidFill>
                  <a:srgbClr val="101010"/>
                </a:solidFill>
                <a:latin typeface="Calibri"/>
                <a:cs typeface="Calibri"/>
              </a:rPr>
              <a:t> </a:t>
            </a:r>
            <a:r>
              <a:rPr lang="en-US" sz="1200" dirty="0">
                <a:solidFill>
                  <a:srgbClr val="101010"/>
                </a:solidFill>
                <a:latin typeface="Calibri"/>
                <a:cs typeface="Calibri"/>
              </a:rPr>
              <a:t>framework.</a:t>
            </a:r>
            <a:r>
              <a:rPr lang="en-US" sz="1200" spc="-18" dirty="0">
                <a:solidFill>
                  <a:srgbClr val="101010"/>
                </a:solidFill>
                <a:latin typeface="Calibri"/>
                <a:cs typeface="Calibri"/>
              </a:rPr>
              <a:t> </a:t>
            </a:r>
            <a:r>
              <a:rPr lang="en-US" sz="1200" spc="-9" dirty="0">
                <a:solidFill>
                  <a:srgbClr val="101010"/>
                </a:solidFill>
                <a:latin typeface="Calibri"/>
                <a:cs typeface="Calibri"/>
              </a:rPr>
              <a:t>Effectively</a:t>
            </a:r>
            <a:r>
              <a:rPr lang="en-US" sz="1200" spc="-22" dirty="0">
                <a:solidFill>
                  <a:srgbClr val="101010"/>
                </a:solidFill>
                <a:latin typeface="Calibri"/>
                <a:cs typeface="Calibri"/>
              </a:rPr>
              <a:t> </a:t>
            </a:r>
            <a:r>
              <a:rPr lang="en-US" sz="1200" spc="-9" dirty="0">
                <a:solidFill>
                  <a:srgbClr val="101010"/>
                </a:solidFill>
                <a:latin typeface="Calibri"/>
                <a:cs typeface="Calibri"/>
              </a:rPr>
              <a:t>establishing</a:t>
            </a:r>
            <a:r>
              <a:rPr lang="en-US" sz="1200" spc="-35" dirty="0">
                <a:solidFill>
                  <a:srgbClr val="101010"/>
                </a:solidFill>
                <a:latin typeface="Calibri"/>
                <a:cs typeface="Calibri"/>
              </a:rPr>
              <a:t> </a:t>
            </a:r>
            <a:r>
              <a:rPr lang="en-US" sz="1200" dirty="0">
                <a:solidFill>
                  <a:srgbClr val="101010"/>
                </a:solidFill>
                <a:latin typeface="Calibri"/>
                <a:cs typeface="Calibri"/>
              </a:rPr>
              <a:t>a</a:t>
            </a:r>
            <a:r>
              <a:rPr lang="en-US" sz="1200" spc="-44" dirty="0">
                <a:solidFill>
                  <a:srgbClr val="101010"/>
                </a:solidFill>
                <a:latin typeface="Calibri"/>
                <a:cs typeface="Calibri"/>
              </a:rPr>
              <a:t> </a:t>
            </a:r>
            <a:r>
              <a:rPr lang="en-US" sz="1200" dirty="0">
                <a:solidFill>
                  <a:srgbClr val="101010"/>
                </a:solidFill>
                <a:latin typeface="Calibri"/>
                <a:cs typeface="Calibri"/>
              </a:rPr>
              <a:t>positive</a:t>
            </a:r>
            <a:r>
              <a:rPr lang="en-US" sz="1200" spc="-22" dirty="0">
                <a:solidFill>
                  <a:srgbClr val="101010"/>
                </a:solidFill>
                <a:latin typeface="Calibri"/>
                <a:cs typeface="Calibri"/>
              </a:rPr>
              <a:t> </a:t>
            </a:r>
            <a:r>
              <a:rPr lang="en-US" sz="1200" dirty="0">
                <a:solidFill>
                  <a:srgbClr val="101010"/>
                </a:solidFill>
                <a:latin typeface="Calibri"/>
                <a:cs typeface="Calibri"/>
              </a:rPr>
              <a:t>“tone</a:t>
            </a:r>
            <a:r>
              <a:rPr lang="en-US" sz="1200" spc="-13" dirty="0">
                <a:solidFill>
                  <a:srgbClr val="101010"/>
                </a:solidFill>
                <a:latin typeface="Calibri"/>
                <a:cs typeface="Calibri"/>
              </a:rPr>
              <a:t> </a:t>
            </a:r>
            <a:r>
              <a:rPr lang="en-US" sz="1200" dirty="0">
                <a:solidFill>
                  <a:srgbClr val="101010"/>
                </a:solidFill>
                <a:latin typeface="Calibri"/>
                <a:cs typeface="Calibri"/>
              </a:rPr>
              <a:t>at</a:t>
            </a:r>
            <a:r>
              <a:rPr lang="en-US" sz="1200" spc="-35" dirty="0">
                <a:solidFill>
                  <a:srgbClr val="101010"/>
                </a:solidFill>
                <a:latin typeface="Calibri"/>
                <a:cs typeface="Calibri"/>
              </a:rPr>
              <a:t> </a:t>
            </a:r>
            <a:r>
              <a:rPr lang="en-US" sz="1200" dirty="0">
                <a:solidFill>
                  <a:srgbClr val="101010"/>
                </a:solidFill>
                <a:latin typeface="Calibri"/>
                <a:cs typeface="Calibri"/>
              </a:rPr>
              <a:t>the</a:t>
            </a:r>
            <a:r>
              <a:rPr lang="en-US" sz="1200" spc="-22" dirty="0">
                <a:solidFill>
                  <a:srgbClr val="101010"/>
                </a:solidFill>
                <a:latin typeface="Calibri"/>
                <a:cs typeface="Calibri"/>
              </a:rPr>
              <a:t> </a:t>
            </a:r>
            <a:r>
              <a:rPr lang="en-US" sz="1200" dirty="0">
                <a:solidFill>
                  <a:srgbClr val="101010"/>
                </a:solidFill>
                <a:latin typeface="Calibri"/>
                <a:cs typeface="Calibri"/>
              </a:rPr>
              <a:t>top”</a:t>
            </a:r>
            <a:r>
              <a:rPr lang="en-US" sz="1200" spc="-18" dirty="0">
                <a:solidFill>
                  <a:srgbClr val="101010"/>
                </a:solidFill>
                <a:latin typeface="Calibri"/>
                <a:cs typeface="Calibri"/>
              </a:rPr>
              <a:t> </a:t>
            </a:r>
            <a:r>
              <a:rPr lang="en-US" sz="1200" dirty="0">
                <a:solidFill>
                  <a:srgbClr val="101010"/>
                </a:solidFill>
                <a:latin typeface="Calibri"/>
                <a:cs typeface="Calibri"/>
              </a:rPr>
              <a:t>by</a:t>
            </a:r>
            <a:r>
              <a:rPr lang="en-US" sz="1200" spc="-35" dirty="0">
                <a:solidFill>
                  <a:srgbClr val="101010"/>
                </a:solidFill>
                <a:latin typeface="Calibri"/>
                <a:cs typeface="Calibri"/>
              </a:rPr>
              <a:t> </a:t>
            </a:r>
            <a:r>
              <a:rPr lang="en-US" sz="1200" dirty="0">
                <a:solidFill>
                  <a:srgbClr val="101010"/>
                </a:solidFill>
                <a:latin typeface="Calibri"/>
                <a:cs typeface="Calibri"/>
              </a:rPr>
              <a:t>conducting</a:t>
            </a:r>
            <a:r>
              <a:rPr lang="en-US" sz="1200" spc="-35" dirty="0">
                <a:solidFill>
                  <a:srgbClr val="101010"/>
                </a:solidFill>
                <a:latin typeface="Calibri"/>
                <a:cs typeface="Calibri"/>
              </a:rPr>
              <a:t> </a:t>
            </a:r>
            <a:r>
              <a:rPr lang="en-US" sz="1200" spc="-22" dirty="0">
                <a:solidFill>
                  <a:srgbClr val="101010"/>
                </a:solidFill>
                <a:latin typeface="Calibri"/>
                <a:cs typeface="Calibri"/>
              </a:rPr>
              <a:t>an </a:t>
            </a:r>
            <a:r>
              <a:rPr lang="en-US" sz="1200" spc="-18" dirty="0">
                <a:solidFill>
                  <a:srgbClr val="101010"/>
                </a:solidFill>
                <a:latin typeface="Calibri"/>
                <a:cs typeface="Calibri"/>
              </a:rPr>
              <a:t>organization’s </a:t>
            </a:r>
            <a:r>
              <a:rPr lang="en-US" sz="1200" spc="-9" dirty="0">
                <a:solidFill>
                  <a:srgbClr val="101010"/>
                </a:solidFill>
                <a:latin typeface="Calibri"/>
                <a:cs typeface="Calibri"/>
              </a:rPr>
              <a:t>affairs</a:t>
            </a:r>
            <a:r>
              <a:rPr lang="en-US" sz="1200" spc="-13" dirty="0">
                <a:solidFill>
                  <a:srgbClr val="101010"/>
                </a:solidFill>
                <a:latin typeface="Calibri"/>
                <a:cs typeface="Calibri"/>
              </a:rPr>
              <a:t> </a:t>
            </a:r>
            <a:r>
              <a:rPr lang="en-US" sz="1200" dirty="0">
                <a:solidFill>
                  <a:srgbClr val="101010"/>
                </a:solidFill>
                <a:latin typeface="Calibri"/>
                <a:cs typeface="Calibri"/>
              </a:rPr>
              <a:t>in</a:t>
            </a:r>
            <a:r>
              <a:rPr lang="en-US" sz="1200" spc="-13" dirty="0">
                <a:solidFill>
                  <a:srgbClr val="101010"/>
                </a:solidFill>
                <a:latin typeface="Calibri"/>
                <a:cs typeface="Calibri"/>
              </a:rPr>
              <a:t> </a:t>
            </a:r>
            <a:r>
              <a:rPr lang="en-US" sz="1200" dirty="0">
                <a:solidFill>
                  <a:srgbClr val="101010"/>
                </a:solidFill>
                <a:latin typeface="Calibri"/>
                <a:cs typeface="Calibri"/>
              </a:rPr>
              <a:t>an</a:t>
            </a:r>
            <a:r>
              <a:rPr lang="en-US" sz="1200" spc="-13" dirty="0">
                <a:solidFill>
                  <a:srgbClr val="101010"/>
                </a:solidFill>
                <a:latin typeface="Calibri"/>
                <a:cs typeface="Calibri"/>
              </a:rPr>
              <a:t> </a:t>
            </a:r>
            <a:r>
              <a:rPr lang="en-US" sz="1200" dirty="0">
                <a:solidFill>
                  <a:srgbClr val="101010"/>
                </a:solidFill>
                <a:latin typeface="Calibri"/>
                <a:cs typeface="Calibri"/>
              </a:rPr>
              <a:t>honest</a:t>
            </a:r>
            <a:r>
              <a:rPr lang="en-US" sz="1200" spc="-4" dirty="0">
                <a:solidFill>
                  <a:srgbClr val="101010"/>
                </a:solidFill>
                <a:latin typeface="Calibri"/>
                <a:cs typeface="Calibri"/>
              </a:rPr>
              <a:t> </a:t>
            </a:r>
            <a:r>
              <a:rPr lang="en-US" sz="1200" dirty="0">
                <a:solidFill>
                  <a:srgbClr val="101010"/>
                </a:solidFill>
                <a:latin typeface="Calibri"/>
                <a:cs typeface="Calibri"/>
              </a:rPr>
              <a:t>and</a:t>
            </a:r>
            <a:r>
              <a:rPr lang="en-US" sz="1200" spc="-18" dirty="0">
                <a:solidFill>
                  <a:srgbClr val="101010"/>
                </a:solidFill>
                <a:latin typeface="Calibri"/>
                <a:cs typeface="Calibri"/>
              </a:rPr>
              <a:t> </a:t>
            </a:r>
            <a:r>
              <a:rPr lang="en-US" sz="1200" dirty="0">
                <a:solidFill>
                  <a:srgbClr val="101010"/>
                </a:solidFill>
                <a:latin typeface="Calibri"/>
                <a:cs typeface="Calibri"/>
              </a:rPr>
              <a:t>ethical</a:t>
            </a:r>
            <a:r>
              <a:rPr lang="en-US" sz="1200" spc="-31" dirty="0">
                <a:solidFill>
                  <a:srgbClr val="101010"/>
                </a:solidFill>
                <a:latin typeface="Calibri"/>
                <a:cs typeface="Calibri"/>
              </a:rPr>
              <a:t> </a:t>
            </a:r>
            <a:r>
              <a:rPr lang="en-US" sz="1200" dirty="0">
                <a:solidFill>
                  <a:srgbClr val="101010"/>
                </a:solidFill>
                <a:latin typeface="Calibri"/>
                <a:cs typeface="Calibri"/>
              </a:rPr>
              <a:t>manner</a:t>
            </a:r>
            <a:r>
              <a:rPr lang="en-US" sz="1200" spc="-18" dirty="0">
                <a:solidFill>
                  <a:srgbClr val="101010"/>
                </a:solidFill>
                <a:latin typeface="Calibri"/>
                <a:cs typeface="Calibri"/>
              </a:rPr>
              <a:t> </a:t>
            </a:r>
            <a:r>
              <a:rPr lang="en-US" sz="1200" dirty="0">
                <a:solidFill>
                  <a:srgbClr val="101010"/>
                </a:solidFill>
                <a:latin typeface="Calibri"/>
                <a:cs typeface="Calibri"/>
              </a:rPr>
              <a:t>and</a:t>
            </a:r>
            <a:r>
              <a:rPr lang="en-US" sz="1200" spc="-13" dirty="0">
                <a:solidFill>
                  <a:srgbClr val="101010"/>
                </a:solidFill>
                <a:latin typeface="Calibri"/>
                <a:cs typeface="Calibri"/>
              </a:rPr>
              <a:t> </a:t>
            </a:r>
            <a:r>
              <a:rPr lang="en-US" sz="1200" spc="-9" dirty="0">
                <a:solidFill>
                  <a:srgbClr val="101010"/>
                </a:solidFill>
                <a:latin typeface="Calibri"/>
                <a:cs typeface="Calibri"/>
              </a:rPr>
              <a:t>establishing</a:t>
            </a:r>
            <a:r>
              <a:rPr lang="en-US" sz="1200" spc="-18" dirty="0">
                <a:solidFill>
                  <a:srgbClr val="101010"/>
                </a:solidFill>
                <a:latin typeface="Calibri"/>
                <a:cs typeface="Calibri"/>
              </a:rPr>
              <a:t> </a:t>
            </a:r>
            <a:r>
              <a:rPr lang="en-US" sz="1200" spc="-9" dirty="0">
                <a:solidFill>
                  <a:srgbClr val="101010"/>
                </a:solidFill>
                <a:latin typeface="Calibri"/>
                <a:cs typeface="Calibri"/>
              </a:rPr>
              <a:t>accountability</a:t>
            </a:r>
            <a:r>
              <a:rPr lang="en-US" sz="1200" spc="-13" dirty="0">
                <a:solidFill>
                  <a:srgbClr val="101010"/>
                </a:solidFill>
                <a:latin typeface="Calibri"/>
                <a:cs typeface="Calibri"/>
              </a:rPr>
              <a:t> </a:t>
            </a:r>
            <a:r>
              <a:rPr lang="en-US" sz="1200" dirty="0">
                <a:solidFill>
                  <a:srgbClr val="101010"/>
                </a:solidFill>
                <a:latin typeface="Calibri"/>
                <a:cs typeface="Calibri"/>
              </a:rPr>
              <a:t>at</a:t>
            </a:r>
            <a:r>
              <a:rPr lang="en-US" sz="1200" spc="-13" dirty="0">
                <a:solidFill>
                  <a:srgbClr val="101010"/>
                </a:solidFill>
                <a:latin typeface="Calibri"/>
                <a:cs typeface="Calibri"/>
              </a:rPr>
              <a:t> </a:t>
            </a:r>
            <a:r>
              <a:rPr lang="en-US" sz="1200" dirty="0">
                <a:solidFill>
                  <a:srgbClr val="101010"/>
                </a:solidFill>
                <a:latin typeface="Calibri"/>
                <a:cs typeface="Calibri"/>
              </a:rPr>
              <a:t>all</a:t>
            </a:r>
            <a:r>
              <a:rPr lang="en-US" sz="1200" spc="-13" dirty="0">
                <a:solidFill>
                  <a:srgbClr val="101010"/>
                </a:solidFill>
                <a:latin typeface="Calibri"/>
                <a:cs typeface="Calibri"/>
              </a:rPr>
              <a:t> </a:t>
            </a:r>
            <a:r>
              <a:rPr lang="en-US" sz="1200" spc="-9" dirty="0">
                <a:solidFill>
                  <a:srgbClr val="101010"/>
                </a:solidFill>
                <a:latin typeface="Calibri"/>
                <a:cs typeface="Calibri"/>
              </a:rPr>
              <a:t>levels </a:t>
            </a:r>
            <a:r>
              <a:rPr lang="en-US" sz="1200" dirty="0">
                <a:solidFill>
                  <a:srgbClr val="101010"/>
                </a:solidFill>
                <a:latin typeface="Calibri"/>
                <a:cs typeface="Calibri"/>
              </a:rPr>
              <a:t>of</a:t>
            </a:r>
            <a:r>
              <a:rPr lang="en-US" sz="1200" spc="-35" dirty="0">
                <a:solidFill>
                  <a:srgbClr val="101010"/>
                </a:solidFill>
                <a:latin typeface="Calibri"/>
                <a:cs typeface="Calibri"/>
              </a:rPr>
              <a:t> </a:t>
            </a:r>
            <a:r>
              <a:rPr lang="en-US" sz="1200" dirty="0">
                <a:solidFill>
                  <a:srgbClr val="101010"/>
                </a:solidFill>
                <a:latin typeface="Calibri"/>
                <a:cs typeface="Calibri"/>
              </a:rPr>
              <a:t>the</a:t>
            </a:r>
            <a:r>
              <a:rPr lang="en-US" sz="1200" spc="-22" dirty="0">
                <a:solidFill>
                  <a:srgbClr val="101010"/>
                </a:solidFill>
                <a:latin typeface="Calibri"/>
                <a:cs typeface="Calibri"/>
              </a:rPr>
              <a:t> </a:t>
            </a:r>
            <a:r>
              <a:rPr lang="en-US" sz="1200" spc="-9" dirty="0">
                <a:solidFill>
                  <a:srgbClr val="101010"/>
                </a:solidFill>
                <a:latin typeface="Calibri"/>
                <a:cs typeface="Calibri"/>
              </a:rPr>
              <a:t>organization.</a:t>
            </a:r>
            <a:r>
              <a:rPr lang="en-US" sz="1200" spc="-26" dirty="0">
                <a:solidFill>
                  <a:srgbClr val="101010"/>
                </a:solidFill>
                <a:latin typeface="Calibri"/>
                <a:cs typeface="Calibri"/>
              </a:rPr>
              <a:t> </a:t>
            </a:r>
            <a:r>
              <a:rPr lang="en-US" sz="1200" dirty="0">
                <a:solidFill>
                  <a:srgbClr val="101010"/>
                </a:solidFill>
                <a:latin typeface="Calibri"/>
                <a:cs typeface="Calibri"/>
              </a:rPr>
              <a:t>If</a:t>
            </a:r>
            <a:r>
              <a:rPr lang="en-US" sz="1200" spc="-31" dirty="0">
                <a:solidFill>
                  <a:srgbClr val="101010"/>
                </a:solidFill>
                <a:latin typeface="Calibri"/>
                <a:cs typeface="Calibri"/>
              </a:rPr>
              <a:t> </a:t>
            </a:r>
            <a:r>
              <a:rPr lang="en-US" sz="1200" dirty="0">
                <a:solidFill>
                  <a:srgbClr val="101010"/>
                </a:solidFill>
                <a:latin typeface="Calibri"/>
                <a:cs typeface="Calibri"/>
              </a:rPr>
              <a:t>management</a:t>
            </a:r>
            <a:r>
              <a:rPr lang="en-US" sz="1200" spc="-40" dirty="0">
                <a:solidFill>
                  <a:srgbClr val="101010"/>
                </a:solidFill>
                <a:latin typeface="Calibri"/>
                <a:cs typeface="Calibri"/>
              </a:rPr>
              <a:t> </a:t>
            </a:r>
            <a:r>
              <a:rPr lang="en-US" sz="1200" dirty="0">
                <a:solidFill>
                  <a:srgbClr val="101010"/>
                </a:solidFill>
                <a:latin typeface="Calibri"/>
                <a:cs typeface="Calibri"/>
              </a:rPr>
              <a:t>does</a:t>
            </a:r>
            <a:r>
              <a:rPr lang="en-US" sz="1200" spc="-26" dirty="0">
                <a:solidFill>
                  <a:srgbClr val="101010"/>
                </a:solidFill>
                <a:latin typeface="Calibri"/>
                <a:cs typeface="Calibri"/>
              </a:rPr>
              <a:t> </a:t>
            </a:r>
            <a:r>
              <a:rPr lang="en-US" sz="1200" dirty="0">
                <a:solidFill>
                  <a:srgbClr val="101010"/>
                </a:solidFill>
                <a:latin typeface="Calibri"/>
                <a:cs typeface="Calibri"/>
              </a:rPr>
              <a:t>not</a:t>
            </a:r>
            <a:r>
              <a:rPr lang="en-US" sz="1200" spc="-26" dirty="0">
                <a:solidFill>
                  <a:srgbClr val="101010"/>
                </a:solidFill>
                <a:latin typeface="Calibri"/>
                <a:cs typeface="Calibri"/>
              </a:rPr>
              <a:t> </a:t>
            </a:r>
            <a:r>
              <a:rPr lang="en-US" sz="1200" spc="-9" dirty="0">
                <a:solidFill>
                  <a:srgbClr val="101010"/>
                </a:solidFill>
                <a:latin typeface="Calibri"/>
                <a:cs typeface="Calibri"/>
              </a:rPr>
              <a:t>demonstrate </a:t>
            </a:r>
            <a:r>
              <a:rPr lang="en-US" sz="1200" dirty="0">
                <a:solidFill>
                  <a:srgbClr val="101010"/>
                </a:solidFill>
                <a:latin typeface="Calibri"/>
                <a:cs typeface="Calibri"/>
              </a:rPr>
              <a:t>strong</a:t>
            </a:r>
            <a:r>
              <a:rPr lang="en-US" sz="1200" spc="-22" dirty="0">
                <a:solidFill>
                  <a:srgbClr val="101010"/>
                </a:solidFill>
                <a:latin typeface="Calibri"/>
                <a:cs typeface="Calibri"/>
              </a:rPr>
              <a:t> </a:t>
            </a:r>
            <a:r>
              <a:rPr lang="en-US" sz="1200" dirty="0">
                <a:solidFill>
                  <a:srgbClr val="101010"/>
                </a:solidFill>
                <a:latin typeface="Calibri"/>
                <a:cs typeface="Calibri"/>
              </a:rPr>
              <a:t>support</a:t>
            </a:r>
            <a:r>
              <a:rPr lang="en-US" sz="1200" spc="-26" dirty="0">
                <a:solidFill>
                  <a:srgbClr val="101010"/>
                </a:solidFill>
                <a:latin typeface="Calibri"/>
                <a:cs typeface="Calibri"/>
              </a:rPr>
              <a:t> </a:t>
            </a:r>
            <a:r>
              <a:rPr lang="en-US" sz="1200" dirty="0">
                <a:solidFill>
                  <a:srgbClr val="101010"/>
                </a:solidFill>
                <a:latin typeface="Calibri"/>
                <a:cs typeface="Calibri"/>
              </a:rPr>
              <a:t>for</a:t>
            </a:r>
            <a:r>
              <a:rPr lang="en-US" sz="1200" spc="-18" dirty="0">
                <a:solidFill>
                  <a:srgbClr val="101010"/>
                </a:solidFill>
                <a:latin typeface="Calibri"/>
                <a:cs typeface="Calibri"/>
              </a:rPr>
              <a:t> </a:t>
            </a:r>
            <a:r>
              <a:rPr lang="en-US" sz="1200" dirty="0">
                <a:solidFill>
                  <a:srgbClr val="101010"/>
                </a:solidFill>
                <a:latin typeface="Calibri"/>
                <a:cs typeface="Calibri"/>
              </a:rPr>
              <a:t>internal</a:t>
            </a:r>
            <a:r>
              <a:rPr lang="en-US" sz="1200" spc="-26" dirty="0">
                <a:solidFill>
                  <a:srgbClr val="101010"/>
                </a:solidFill>
                <a:latin typeface="Calibri"/>
                <a:cs typeface="Calibri"/>
              </a:rPr>
              <a:t> </a:t>
            </a:r>
            <a:r>
              <a:rPr lang="en-US" sz="1200" spc="-9" dirty="0">
                <a:solidFill>
                  <a:srgbClr val="101010"/>
                </a:solidFill>
                <a:latin typeface="Calibri"/>
                <a:cs typeface="Calibri"/>
              </a:rPr>
              <a:t>controls, </a:t>
            </a:r>
            <a:r>
              <a:rPr lang="en-US" sz="1200" dirty="0">
                <a:solidFill>
                  <a:srgbClr val="101010"/>
                </a:solidFill>
                <a:latin typeface="Calibri"/>
                <a:cs typeface="Calibri"/>
              </a:rPr>
              <a:t>the</a:t>
            </a:r>
            <a:r>
              <a:rPr lang="en-US" sz="1200" spc="-26" dirty="0">
                <a:solidFill>
                  <a:srgbClr val="101010"/>
                </a:solidFill>
                <a:latin typeface="Calibri"/>
                <a:cs typeface="Calibri"/>
              </a:rPr>
              <a:t> </a:t>
            </a:r>
            <a:r>
              <a:rPr lang="en-US" sz="1200" spc="-9" dirty="0">
                <a:solidFill>
                  <a:srgbClr val="101010"/>
                </a:solidFill>
                <a:latin typeface="Calibri"/>
                <a:cs typeface="Calibri"/>
              </a:rPr>
              <a:t>organization</a:t>
            </a:r>
            <a:r>
              <a:rPr lang="en-US" sz="1200" spc="-18" dirty="0">
                <a:solidFill>
                  <a:srgbClr val="101010"/>
                </a:solidFill>
                <a:latin typeface="Calibri"/>
                <a:cs typeface="Calibri"/>
              </a:rPr>
              <a:t> </a:t>
            </a:r>
            <a:r>
              <a:rPr lang="en-US" sz="1200" dirty="0">
                <a:solidFill>
                  <a:srgbClr val="101010"/>
                </a:solidFill>
                <a:latin typeface="Calibri"/>
                <a:cs typeface="Calibri"/>
              </a:rPr>
              <a:t>as</a:t>
            </a:r>
            <a:r>
              <a:rPr lang="en-US" sz="1200" spc="-22" dirty="0">
                <a:solidFill>
                  <a:srgbClr val="101010"/>
                </a:solidFill>
                <a:latin typeface="Calibri"/>
                <a:cs typeface="Calibri"/>
              </a:rPr>
              <a:t> </a:t>
            </a:r>
            <a:r>
              <a:rPr lang="en-US" sz="1200" dirty="0">
                <a:solidFill>
                  <a:srgbClr val="101010"/>
                </a:solidFill>
                <a:latin typeface="Calibri"/>
                <a:cs typeface="Calibri"/>
              </a:rPr>
              <a:t>a</a:t>
            </a:r>
            <a:r>
              <a:rPr lang="en-US" sz="1200" spc="-31" dirty="0">
                <a:solidFill>
                  <a:srgbClr val="101010"/>
                </a:solidFill>
                <a:latin typeface="Calibri"/>
                <a:cs typeface="Calibri"/>
              </a:rPr>
              <a:t> </a:t>
            </a:r>
            <a:r>
              <a:rPr lang="en-US" sz="1200" dirty="0">
                <a:solidFill>
                  <a:srgbClr val="101010"/>
                </a:solidFill>
                <a:latin typeface="Calibri"/>
                <a:cs typeface="Calibri"/>
              </a:rPr>
              <a:t>whole</a:t>
            </a:r>
            <a:r>
              <a:rPr lang="en-US" sz="1200" spc="-18" dirty="0">
                <a:solidFill>
                  <a:srgbClr val="101010"/>
                </a:solidFill>
                <a:latin typeface="Calibri"/>
                <a:cs typeface="Calibri"/>
              </a:rPr>
              <a:t> </a:t>
            </a:r>
            <a:r>
              <a:rPr lang="en-US" sz="1200" dirty="0">
                <a:solidFill>
                  <a:srgbClr val="101010"/>
                </a:solidFill>
                <a:latin typeface="Calibri"/>
                <a:cs typeface="Calibri"/>
              </a:rPr>
              <a:t>will</a:t>
            </a:r>
            <a:r>
              <a:rPr lang="en-US" sz="1200" spc="-22" dirty="0">
                <a:solidFill>
                  <a:srgbClr val="101010"/>
                </a:solidFill>
                <a:latin typeface="Calibri"/>
                <a:cs typeface="Calibri"/>
              </a:rPr>
              <a:t> </a:t>
            </a:r>
            <a:r>
              <a:rPr lang="en-US" sz="1200" dirty="0">
                <a:solidFill>
                  <a:srgbClr val="101010"/>
                </a:solidFill>
                <a:latin typeface="Calibri"/>
                <a:cs typeface="Calibri"/>
              </a:rPr>
              <a:t>be</a:t>
            </a:r>
            <a:r>
              <a:rPr lang="en-US" sz="1200" spc="-22" dirty="0">
                <a:solidFill>
                  <a:srgbClr val="101010"/>
                </a:solidFill>
                <a:latin typeface="Calibri"/>
                <a:cs typeface="Calibri"/>
              </a:rPr>
              <a:t> </a:t>
            </a:r>
            <a:r>
              <a:rPr lang="en-US" sz="1200" spc="-9" dirty="0">
                <a:solidFill>
                  <a:srgbClr val="101010"/>
                </a:solidFill>
                <a:latin typeface="Calibri"/>
                <a:cs typeface="Calibri"/>
              </a:rPr>
              <a:t>unlikely</a:t>
            </a:r>
            <a:r>
              <a:rPr lang="en-US" sz="1200" spc="-31" dirty="0">
                <a:solidFill>
                  <a:srgbClr val="101010"/>
                </a:solidFill>
                <a:latin typeface="Calibri"/>
                <a:cs typeface="Calibri"/>
              </a:rPr>
              <a:t> </a:t>
            </a:r>
            <a:r>
              <a:rPr lang="en-US" sz="1200" dirty="0">
                <a:solidFill>
                  <a:srgbClr val="101010"/>
                </a:solidFill>
                <a:latin typeface="Calibri"/>
                <a:cs typeface="Calibri"/>
              </a:rPr>
              <a:t>to</a:t>
            </a:r>
            <a:r>
              <a:rPr lang="en-US" sz="1200" spc="-13" dirty="0">
                <a:solidFill>
                  <a:srgbClr val="101010"/>
                </a:solidFill>
                <a:latin typeface="Calibri"/>
                <a:cs typeface="Calibri"/>
              </a:rPr>
              <a:t> </a:t>
            </a:r>
            <a:r>
              <a:rPr lang="en-US" sz="1200" dirty="0">
                <a:solidFill>
                  <a:srgbClr val="101010"/>
                </a:solidFill>
                <a:latin typeface="Calibri"/>
                <a:cs typeface="Calibri"/>
              </a:rPr>
              <a:t>practice</a:t>
            </a:r>
            <a:r>
              <a:rPr lang="en-US" sz="1200" spc="-18" dirty="0">
                <a:solidFill>
                  <a:srgbClr val="101010"/>
                </a:solidFill>
                <a:latin typeface="Calibri"/>
                <a:cs typeface="Calibri"/>
              </a:rPr>
              <a:t> </a:t>
            </a:r>
            <a:r>
              <a:rPr lang="en-US" sz="1200" dirty="0">
                <a:solidFill>
                  <a:srgbClr val="101010"/>
                </a:solidFill>
                <a:latin typeface="Calibri"/>
                <a:cs typeface="Calibri"/>
              </a:rPr>
              <a:t>good</a:t>
            </a:r>
            <a:r>
              <a:rPr lang="en-US" sz="1200" spc="-22" dirty="0">
                <a:solidFill>
                  <a:srgbClr val="101010"/>
                </a:solidFill>
                <a:latin typeface="Calibri"/>
                <a:cs typeface="Calibri"/>
              </a:rPr>
              <a:t> </a:t>
            </a:r>
            <a:r>
              <a:rPr lang="en-US" sz="1200" dirty="0">
                <a:solidFill>
                  <a:srgbClr val="101010"/>
                </a:solidFill>
                <a:latin typeface="Calibri"/>
                <a:cs typeface="Calibri"/>
              </a:rPr>
              <a:t>internal</a:t>
            </a:r>
            <a:r>
              <a:rPr lang="en-US" sz="1200" spc="-22" dirty="0">
                <a:solidFill>
                  <a:srgbClr val="101010"/>
                </a:solidFill>
                <a:latin typeface="Calibri"/>
                <a:cs typeface="Calibri"/>
              </a:rPr>
              <a:t> </a:t>
            </a:r>
            <a:r>
              <a:rPr lang="en-US" sz="1200" spc="-9" dirty="0">
                <a:solidFill>
                  <a:srgbClr val="101010"/>
                </a:solidFill>
                <a:latin typeface="Calibri"/>
                <a:cs typeface="Calibri"/>
              </a:rPr>
              <a:t>controls.</a:t>
            </a:r>
            <a:endParaRPr lang="en-US" sz="1200" dirty="0">
              <a:latin typeface="Calibri"/>
              <a:cs typeface="Calibri"/>
            </a:endParaRPr>
          </a:p>
          <a:p>
            <a:pPr marL="331151" marR="353004" indent="-320505">
              <a:lnSpc>
                <a:spcPct val="100000"/>
              </a:lnSpc>
              <a:buFont typeface="Arial"/>
              <a:buChar char="•"/>
              <a:tabLst>
                <a:tab pos="331151" algn="l"/>
                <a:tab pos="331712" algn="l"/>
              </a:tabLst>
            </a:pPr>
            <a:r>
              <a:rPr lang="en-US" sz="1200" dirty="0">
                <a:latin typeface="Calibri"/>
                <a:cs typeface="Calibri"/>
              </a:rPr>
              <a:t>Things</a:t>
            </a:r>
            <a:r>
              <a:rPr lang="en-US" sz="1200" spc="-40" dirty="0">
                <a:latin typeface="Calibri"/>
                <a:cs typeface="Calibri"/>
              </a:rPr>
              <a:t> </a:t>
            </a:r>
            <a:r>
              <a:rPr lang="en-US" sz="1200" dirty="0">
                <a:latin typeface="Calibri"/>
                <a:cs typeface="Calibri"/>
              </a:rPr>
              <a:t>change</a:t>
            </a:r>
            <a:r>
              <a:rPr lang="en-US" sz="1200" spc="265" dirty="0">
                <a:latin typeface="Calibri"/>
                <a:cs typeface="Calibri"/>
              </a:rPr>
              <a:t> </a:t>
            </a:r>
            <a:r>
              <a:rPr lang="en-US" sz="1200" dirty="0">
                <a:latin typeface="Calibri"/>
                <a:cs typeface="Calibri"/>
              </a:rPr>
              <a:t>‐</a:t>
            </a:r>
            <a:r>
              <a:rPr lang="en-US" sz="1200" spc="-26" dirty="0">
                <a:latin typeface="Calibri"/>
                <a:cs typeface="Calibri"/>
              </a:rPr>
              <a:t> </a:t>
            </a:r>
            <a:r>
              <a:rPr lang="en-US" sz="1200" dirty="0">
                <a:latin typeface="Calibri"/>
                <a:cs typeface="Calibri"/>
              </a:rPr>
              <a:t>by</a:t>
            </a:r>
            <a:r>
              <a:rPr lang="en-US" sz="1200" spc="-26" dirty="0">
                <a:latin typeface="Calibri"/>
                <a:cs typeface="Calibri"/>
              </a:rPr>
              <a:t> </a:t>
            </a:r>
            <a:r>
              <a:rPr lang="en-US" sz="1200" dirty="0">
                <a:latin typeface="Calibri"/>
                <a:cs typeface="Calibri"/>
              </a:rPr>
              <a:t>monitoring</a:t>
            </a:r>
            <a:r>
              <a:rPr lang="en-US" sz="1200" spc="-18" dirty="0">
                <a:latin typeface="Calibri"/>
                <a:cs typeface="Calibri"/>
              </a:rPr>
              <a:t> </a:t>
            </a:r>
            <a:r>
              <a:rPr lang="en-US" sz="1200" dirty="0">
                <a:latin typeface="Calibri"/>
                <a:cs typeface="Calibri"/>
              </a:rPr>
              <a:t>the</a:t>
            </a:r>
            <a:r>
              <a:rPr lang="en-US" sz="1200" spc="-13" dirty="0">
                <a:latin typeface="Calibri"/>
                <a:cs typeface="Calibri"/>
              </a:rPr>
              <a:t> </a:t>
            </a:r>
            <a:r>
              <a:rPr lang="en-US" sz="1200" dirty="0">
                <a:latin typeface="Calibri"/>
                <a:cs typeface="Calibri"/>
              </a:rPr>
              <a:t>risks</a:t>
            </a:r>
            <a:r>
              <a:rPr lang="en-US" sz="1200" spc="-18" dirty="0">
                <a:latin typeface="Calibri"/>
                <a:cs typeface="Calibri"/>
              </a:rPr>
              <a:t> </a:t>
            </a:r>
            <a:r>
              <a:rPr lang="en-US" sz="1200" dirty="0">
                <a:latin typeface="Calibri"/>
                <a:cs typeface="Calibri"/>
              </a:rPr>
              <a:t>and</a:t>
            </a:r>
            <a:r>
              <a:rPr lang="en-US" sz="1200" spc="-26" dirty="0">
                <a:latin typeface="Calibri"/>
                <a:cs typeface="Calibri"/>
              </a:rPr>
              <a:t> </a:t>
            </a:r>
            <a:r>
              <a:rPr lang="en-US" sz="1200" dirty="0">
                <a:latin typeface="Calibri"/>
                <a:cs typeface="Calibri"/>
              </a:rPr>
              <a:t>the</a:t>
            </a:r>
            <a:r>
              <a:rPr lang="en-US" sz="1200" spc="-18" dirty="0">
                <a:latin typeface="Calibri"/>
                <a:cs typeface="Calibri"/>
              </a:rPr>
              <a:t> </a:t>
            </a:r>
            <a:r>
              <a:rPr lang="en-US" sz="1200" spc="-9" dirty="0">
                <a:latin typeface="Calibri"/>
                <a:cs typeface="Calibri"/>
              </a:rPr>
              <a:t>effectiveness</a:t>
            </a:r>
            <a:r>
              <a:rPr lang="en-US" sz="1200" spc="-18" dirty="0">
                <a:latin typeface="Calibri"/>
                <a:cs typeface="Calibri"/>
              </a:rPr>
              <a:t> </a:t>
            </a:r>
            <a:r>
              <a:rPr lang="en-US" sz="1200" dirty="0">
                <a:latin typeface="Calibri"/>
                <a:cs typeface="Calibri"/>
              </a:rPr>
              <a:t>of</a:t>
            </a:r>
            <a:r>
              <a:rPr lang="en-US" sz="1200" spc="-13" dirty="0">
                <a:latin typeface="Calibri"/>
                <a:cs typeface="Calibri"/>
              </a:rPr>
              <a:t> </a:t>
            </a:r>
            <a:r>
              <a:rPr lang="en-US" sz="1200" dirty="0">
                <a:latin typeface="Calibri"/>
                <a:cs typeface="Calibri"/>
              </a:rPr>
              <a:t>control</a:t>
            </a:r>
            <a:r>
              <a:rPr lang="en-US" sz="1200" spc="-18" dirty="0">
                <a:latin typeface="Calibri"/>
                <a:cs typeface="Calibri"/>
              </a:rPr>
              <a:t> </a:t>
            </a:r>
            <a:r>
              <a:rPr lang="en-US" sz="1200" dirty="0">
                <a:latin typeface="Calibri"/>
                <a:cs typeface="Calibri"/>
              </a:rPr>
              <a:t>measures</a:t>
            </a:r>
            <a:r>
              <a:rPr lang="en-US" sz="1200" spc="-22" dirty="0">
                <a:latin typeface="Calibri"/>
                <a:cs typeface="Calibri"/>
              </a:rPr>
              <a:t> </a:t>
            </a:r>
            <a:r>
              <a:rPr lang="en-US" sz="1200" dirty="0">
                <a:latin typeface="Calibri"/>
                <a:cs typeface="Calibri"/>
              </a:rPr>
              <a:t>on</a:t>
            </a:r>
            <a:r>
              <a:rPr lang="en-US" sz="1200" spc="-18" dirty="0">
                <a:latin typeface="Calibri"/>
                <a:cs typeface="Calibri"/>
              </a:rPr>
              <a:t> </a:t>
            </a:r>
            <a:r>
              <a:rPr lang="en-US" sz="1200" dirty="0">
                <a:latin typeface="Calibri"/>
                <a:cs typeface="Calibri"/>
              </a:rPr>
              <a:t>a</a:t>
            </a:r>
            <a:r>
              <a:rPr lang="en-US" sz="1200" spc="-26" dirty="0">
                <a:latin typeface="Calibri"/>
                <a:cs typeface="Calibri"/>
              </a:rPr>
              <a:t> </a:t>
            </a:r>
            <a:r>
              <a:rPr lang="en-US" sz="1200" spc="-9" dirty="0">
                <a:latin typeface="Calibri"/>
                <a:cs typeface="Calibri"/>
              </a:rPr>
              <a:t>regular </a:t>
            </a:r>
            <a:r>
              <a:rPr lang="en-US" sz="1200" dirty="0">
                <a:latin typeface="Calibri"/>
                <a:cs typeface="Calibri"/>
              </a:rPr>
              <a:t>basis,</a:t>
            </a:r>
            <a:r>
              <a:rPr lang="en-US" sz="1200" spc="-26" dirty="0">
                <a:latin typeface="Calibri"/>
                <a:cs typeface="Calibri"/>
              </a:rPr>
              <a:t> </a:t>
            </a:r>
            <a:r>
              <a:rPr lang="en-US" sz="1200" dirty="0">
                <a:latin typeface="Calibri"/>
                <a:cs typeface="Calibri"/>
              </a:rPr>
              <a:t>an</a:t>
            </a:r>
            <a:r>
              <a:rPr lang="en-US" sz="1200" spc="-31" dirty="0">
                <a:latin typeface="Calibri"/>
                <a:cs typeface="Calibri"/>
              </a:rPr>
              <a:t> </a:t>
            </a:r>
            <a:r>
              <a:rPr lang="en-US" sz="1200" dirty="0">
                <a:latin typeface="Calibri"/>
                <a:cs typeface="Calibri"/>
              </a:rPr>
              <a:t>agency</a:t>
            </a:r>
            <a:r>
              <a:rPr lang="en-US" sz="1200" spc="-44" dirty="0">
                <a:latin typeface="Calibri"/>
                <a:cs typeface="Calibri"/>
              </a:rPr>
              <a:t> </a:t>
            </a:r>
            <a:r>
              <a:rPr lang="en-US" sz="1200" dirty="0">
                <a:latin typeface="Calibri"/>
                <a:cs typeface="Calibri"/>
              </a:rPr>
              <a:t>can</a:t>
            </a:r>
            <a:r>
              <a:rPr lang="en-US" sz="1200" spc="-35" dirty="0">
                <a:latin typeface="Calibri"/>
                <a:cs typeface="Calibri"/>
              </a:rPr>
              <a:t> </a:t>
            </a:r>
            <a:r>
              <a:rPr lang="en-US" sz="1200" dirty="0">
                <a:latin typeface="Calibri"/>
                <a:cs typeface="Calibri"/>
              </a:rPr>
              <a:t>react</a:t>
            </a:r>
            <a:r>
              <a:rPr lang="en-US" sz="1200" spc="-18" dirty="0">
                <a:latin typeface="Calibri"/>
                <a:cs typeface="Calibri"/>
              </a:rPr>
              <a:t> </a:t>
            </a:r>
            <a:r>
              <a:rPr lang="en-US" sz="1200" dirty="0">
                <a:latin typeface="Calibri"/>
                <a:cs typeface="Calibri"/>
              </a:rPr>
              <a:t>dynamically</a:t>
            </a:r>
            <a:r>
              <a:rPr lang="en-US" sz="1200" spc="-35" dirty="0">
                <a:latin typeface="Calibri"/>
                <a:cs typeface="Calibri"/>
              </a:rPr>
              <a:t> </a:t>
            </a:r>
            <a:r>
              <a:rPr lang="en-US" sz="1200" dirty="0">
                <a:latin typeface="Calibri"/>
                <a:cs typeface="Calibri"/>
              </a:rPr>
              <a:t>to</a:t>
            </a:r>
            <a:r>
              <a:rPr lang="en-US" sz="1200" spc="-13" dirty="0">
                <a:latin typeface="Calibri"/>
                <a:cs typeface="Calibri"/>
              </a:rPr>
              <a:t> </a:t>
            </a:r>
            <a:r>
              <a:rPr lang="en-US" sz="1200" dirty="0">
                <a:latin typeface="Calibri"/>
                <a:cs typeface="Calibri"/>
              </a:rPr>
              <a:t>changing</a:t>
            </a:r>
            <a:r>
              <a:rPr lang="en-US" sz="1200" spc="-44" dirty="0">
                <a:latin typeface="Calibri"/>
                <a:cs typeface="Calibri"/>
              </a:rPr>
              <a:t> </a:t>
            </a:r>
            <a:r>
              <a:rPr lang="en-US" sz="1200" spc="-9" dirty="0">
                <a:latin typeface="Calibri"/>
                <a:cs typeface="Calibri"/>
              </a:rPr>
              <a:t>conditions.</a:t>
            </a:r>
            <a:endParaRPr lang="en-US" sz="1200" dirty="0">
              <a:latin typeface="Calibri"/>
              <a:cs typeface="Calibri"/>
            </a:endParaRPr>
          </a:p>
          <a:p>
            <a:pPr>
              <a:lnSpc>
                <a:spcPct val="100000"/>
              </a:lnSpc>
              <a:spcBef>
                <a:spcPts val="4"/>
              </a:spcBef>
              <a:buFont typeface="Arial"/>
              <a:buChar char="•"/>
            </a:pPr>
            <a:endParaRPr lang="en-US" sz="1600" dirty="0">
              <a:latin typeface="Calibri"/>
              <a:cs typeface="Calibri"/>
            </a:endParaRPr>
          </a:p>
          <a:p>
            <a:pPr marL="331151" marR="4483" indent="-320505">
              <a:lnSpc>
                <a:spcPct val="100000"/>
              </a:lnSpc>
              <a:buFont typeface="Arial"/>
              <a:buChar char="•"/>
              <a:tabLst>
                <a:tab pos="331151" algn="l"/>
                <a:tab pos="331712" algn="l"/>
              </a:tabLst>
            </a:pPr>
            <a:r>
              <a:rPr lang="en-US" sz="1200" dirty="0">
                <a:latin typeface="Calibri"/>
                <a:cs typeface="Calibri"/>
              </a:rPr>
              <a:t>Monitoring</a:t>
            </a:r>
            <a:r>
              <a:rPr lang="en-US" sz="1200" spc="-40" dirty="0">
                <a:latin typeface="Calibri"/>
                <a:cs typeface="Calibri"/>
              </a:rPr>
              <a:t> </a:t>
            </a:r>
            <a:r>
              <a:rPr lang="en-US" sz="1200" spc="-9" dirty="0">
                <a:latin typeface="Calibri"/>
                <a:cs typeface="Calibri"/>
              </a:rPr>
              <a:t>evaluates</a:t>
            </a:r>
            <a:r>
              <a:rPr lang="en-US" sz="1200" spc="-40" dirty="0">
                <a:latin typeface="Calibri"/>
                <a:cs typeface="Calibri"/>
              </a:rPr>
              <a:t> </a:t>
            </a:r>
            <a:r>
              <a:rPr lang="en-US" sz="1200" dirty="0">
                <a:latin typeface="Calibri"/>
                <a:cs typeface="Calibri"/>
              </a:rPr>
              <a:t>the</a:t>
            </a:r>
            <a:r>
              <a:rPr lang="en-US" sz="1200" spc="-26" dirty="0">
                <a:latin typeface="Calibri"/>
                <a:cs typeface="Calibri"/>
              </a:rPr>
              <a:t> </a:t>
            </a:r>
            <a:r>
              <a:rPr lang="en-US" sz="1200" spc="-9" dirty="0">
                <a:latin typeface="Calibri"/>
                <a:cs typeface="Calibri"/>
              </a:rPr>
              <a:t>effectiveness</a:t>
            </a:r>
            <a:r>
              <a:rPr lang="en-US" sz="1200" spc="-26" dirty="0">
                <a:latin typeface="Calibri"/>
                <a:cs typeface="Calibri"/>
              </a:rPr>
              <a:t> </a:t>
            </a:r>
            <a:r>
              <a:rPr lang="en-US" sz="1200" dirty="0">
                <a:latin typeface="Calibri"/>
                <a:cs typeface="Calibri"/>
              </a:rPr>
              <a:t>internal</a:t>
            </a:r>
            <a:r>
              <a:rPr lang="en-US" sz="1200" spc="-35" dirty="0">
                <a:latin typeface="Calibri"/>
                <a:cs typeface="Calibri"/>
              </a:rPr>
              <a:t> </a:t>
            </a:r>
            <a:r>
              <a:rPr lang="en-US" sz="1200" dirty="0">
                <a:latin typeface="Calibri"/>
                <a:cs typeface="Calibri"/>
              </a:rPr>
              <a:t>controls</a:t>
            </a:r>
            <a:r>
              <a:rPr lang="en-US" sz="1200" spc="-22" dirty="0">
                <a:latin typeface="Calibri"/>
                <a:cs typeface="Calibri"/>
              </a:rPr>
              <a:t> </a:t>
            </a:r>
            <a:r>
              <a:rPr lang="en-US" sz="1200" dirty="0">
                <a:latin typeface="Calibri"/>
                <a:cs typeface="Calibri"/>
              </a:rPr>
              <a:t>and</a:t>
            </a:r>
            <a:r>
              <a:rPr lang="en-US" sz="1200" spc="-44" dirty="0">
                <a:latin typeface="Calibri"/>
                <a:cs typeface="Calibri"/>
              </a:rPr>
              <a:t> </a:t>
            </a:r>
            <a:r>
              <a:rPr lang="en-US" sz="1200" dirty="0">
                <a:latin typeface="Calibri"/>
                <a:cs typeface="Calibri"/>
              </a:rPr>
              <a:t>is</a:t>
            </a:r>
            <a:r>
              <a:rPr lang="en-US" sz="1200" spc="-35" dirty="0">
                <a:latin typeface="Calibri"/>
                <a:cs typeface="Calibri"/>
              </a:rPr>
              <a:t> </a:t>
            </a:r>
            <a:r>
              <a:rPr lang="en-US" sz="1200" dirty="0">
                <a:latin typeface="Calibri"/>
                <a:cs typeface="Calibri"/>
              </a:rPr>
              <a:t>designed</a:t>
            </a:r>
            <a:r>
              <a:rPr lang="en-US" sz="1200" spc="-35" dirty="0">
                <a:latin typeface="Calibri"/>
                <a:cs typeface="Calibri"/>
              </a:rPr>
              <a:t> </a:t>
            </a:r>
            <a:r>
              <a:rPr lang="en-US" sz="1200" dirty="0">
                <a:latin typeface="Calibri"/>
                <a:cs typeface="Calibri"/>
              </a:rPr>
              <a:t>to</a:t>
            </a:r>
            <a:r>
              <a:rPr lang="en-US" sz="1200" spc="-22" dirty="0">
                <a:latin typeface="Calibri"/>
                <a:cs typeface="Calibri"/>
              </a:rPr>
              <a:t> </a:t>
            </a:r>
            <a:r>
              <a:rPr lang="en-US" sz="1200" dirty="0">
                <a:latin typeface="Calibri"/>
                <a:cs typeface="Calibri"/>
              </a:rPr>
              <a:t>ensure</a:t>
            </a:r>
            <a:r>
              <a:rPr lang="en-US" sz="1200" spc="-26" dirty="0">
                <a:latin typeface="Calibri"/>
                <a:cs typeface="Calibri"/>
              </a:rPr>
              <a:t> </a:t>
            </a:r>
            <a:r>
              <a:rPr lang="en-US" sz="1200" dirty="0">
                <a:latin typeface="Calibri"/>
                <a:cs typeface="Calibri"/>
              </a:rPr>
              <a:t>that</a:t>
            </a:r>
            <a:r>
              <a:rPr lang="en-US" sz="1200" spc="-26" dirty="0">
                <a:latin typeface="Calibri"/>
                <a:cs typeface="Calibri"/>
              </a:rPr>
              <a:t> </a:t>
            </a:r>
            <a:r>
              <a:rPr lang="en-US" sz="1200" spc="-9" dirty="0">
                <a:latin typeface="Calibri"/>
                <a:cs typeface="Calibri"/>
              </a:rPr>
              <a:t>internal </a:t>
            </a:r>
            <a:r>
              <a:rPr lang="en-US" sz="1200" dirty="0">
                <a:latin typeface="Calibri"/>
                <a:cs typeface="Calibri"/>
              </a:rPr>
              <a:t>controls</a:t>
            </a:r>
            <a:r>
              <a:rPr lang="en-US" sz="1200" spc="-26" dirty="0">
                <a:latin typeface="Calibri"/>
                <a:cs typeface="Calibri"/>
              </a:rPr>
              <a:t> </a:t>
            </a:r>
            <a:r>
              <a:rPr lang="en-US" sz="1200" dirty="0">
                <a:latin typeface="Calibri"/>
                <a:cs typeface="Calibri"/>
              </a:rPr>
              <a:t>continue</a:t>
            </a:r>
            <a:r>
              <a:rPr lang="en-US" sz="1200" spc="-26" dirty="0">
                <a:latin typeface="Calibri"/>
                <a:cs typeface="Calibri"/>
              </a:rPr>
              <a:t> </a:t>
            </a:r>
            <a:r>
              <a:rPr lang="en-US" sz="1200" dirty="0">
                <a:latin typeface="Calibri"/>
                <a:cs typeface="Calibri"/>
              </a:rPr>
              <a:t>to</a:t>
            </a:r>
            <a:r>
              <a:rPr lang="en-US" sz="1200" spc="-18" dirty="0">
                <a:latin typeface="Calibri"/>
                <a:cs typeface="Calibri"/>
              </a:rPr>
              <a:t> </a:t>
            </a:r>
            <a:r>
              <a:rPr lang="en-US" sz="1200" dirty="0">
                <a:latin typeface="Calibri"/>
                <a:cs typeface="Calibri"/>
              </a:rPr>
              <a:t>operate</a:t>
            </a:r>
            <a:r>
              <a:rPr lang="en-US" sz="1200" spc="-18" dirty="0">
                <a:latin typeface="Calibri"/>
                <a:cs typeface="Calibri"/>
              </a:rPr>
              <a:t> effectively.</a:t>
            </a:r>
            <a:r>
              <a:rPr lang="en-US" sz="1200" spc="-31" dirty="0">
                <a:latin typeface="Calibri"/>
                <a:cs typeface="Calibri"/>
              </a:rPr>
              <a:t> </a:t>
            </a:r>
            <a:r>
              <a:rPr lang="en-US" sz="1200" dirty="0">
                <a:latin typeface="Calibri"/>
                <a:cs typeface="Calibri"/>
              </a:rPr>
              <a:t>Monitoring</a:t>
            </a:r>
            <a:r>
              <a:rPr lang="en-US" sz="1200" spc="-26" dirty="0">
                <a:latin typeface="Calibri"/>
                <a:cs typeface="Calibri"/>
              </a:rPr>
              <a:t> </a:t>
            </a:r>
            <a:r>
              <a:rPr lang="en-US" sz="1200" dirty="0">
                <a:latin typeface="Calibri"/>
                <a:cs typeface="Calibri"/>
              </a:rPr>
              <a:t>is</a:t>
            </a:r>
            <a:r>
              <a:rPr lang="en-US" sz="1200" spc="-31" dirty="0">
                <a:latin typeface="Calibri"/>
                <a:cs typeface="Calibri"/>
              </a:rPr>
              <a:t> </a:t>
            </a:r>
            <a:r>
              <a:rPr lang="en-US" sz="1200" spc="-9" dirty="0">
                <a:latin typeface="Calibri"/>
                <a:cs typeface="Calibri"/>
              </a:rPr>
              <a:t>effective</a:t>
            </a:r>
            <a:r>
              <a:rPr lang="en-US" sz="1200" spc="-26" dirty="0">
                <a:latin typeface="Calibri"/>
                <a:cs typeface="Calibri"/>
              </a:rPr>
              <a:t> </a:t>
            </a:r>
            <a:r>
              <a:rPr lang="en-US" sz="1200" dirty="0">
                <a:latin typeface="Calibri"/>
                <a:cs typeface="Calibri"/>
              </a:rPr>
              <a:t>when</a:t>
            </a:r>
            <a:r>
              <a:rPr lang="en-US" sz="1200" spc="-31" dirty="0">
                <a:latin typeface="Calibri"/>
                <a:cs typeface="Calibri"/>
              </a:rPr>
              <a:t> </a:t>
            </a:r>
            <a:r>
              <a:rPr lang="en-US" sz="1200" dirty="0">
                <a:latin typeface="Calibri"/>
                <a:cs typeface="Calibri"/>
              </a:rPr>
              <a:t>it</a:t>
            </a:r>
            <a:r>
              <a:rPr lang="en-US" sz="1200" spc="-26" dirty="0">
                <a:latin typeface="Calibri"/>
                <a:cs typeface="Calibri"/>
              </a:rPr>
              <a:t> </a:t>
            </a:r>
            <a:r>
              <a:rPr lang="en-US" sz="1200" dirty="0">
                <a:latin typeface="Calibri"/>
                <a:cs typeface="Calibri"/>
              </a:rPr>
              <a:t>leads</a:t>
            </a:r>
            <a:r>
              <a:rPr lang="en-US" sz="1200" spc="-35" dirty="0">
                <a:latin typeface="Calibri"/>
                <a:cs typeface="Calibri"/>
              </a:rPr>
              <a:t> </a:t>
            </a:r>
            <a:r>
              <a:rPr lang="en-US" sz="1200" dirty="0">
                <a:latin typeface="Calibri"/>
                <a:cs typeface="Calibri"/>
              </a:rPr>
              <a:t>to</a:t>
            </a:r>
            <a:r>
              <a:rPr lang="en-US" sz="1200" spc="-18" dirty="0">
                <a:latin typeface="Calibri"/>
                <a:cs typeface="Calibri"/>
              </a:rPr>
              <a:t> </a:t>
            </a:r>
            <a:r>
              <a:rPr lang="en-US" sz="1200" dirty="0">
                <a:latin typeface="Calibri"/>
                <a:cs typeface="Calibri"/>
              </a:rPr>
              <a:t>the</a:t>
            </a:r>
            <a:r>
              <a:rPr lang="en-US" sz="1200" spc="-26" dirty="0">
                <a:latin typeface="Calibri"/>
                <a:cs typeface="Calibri"/>
              </a:rPr>
              <a:t> </a:t>
            </a:r>
            <a:r>
              <a:rPr lang="en-US" sz="1200" spc="-9" dirty="0">
                <a:latin typeface="Calibri"/>
                <a:cs typeface="Calibri"/>
              </a:rPr>
              <a:t>identification </a:t>
            </a:r>
            <a:r>
              <a:rPr lang="en-US" sz="1200" dirty="0">
                <a:latin typeface="Calibri"/>
                <a:cs typeface="Calibri"/>
              </a:rPr>
              <a:t>and</a:t>
            </a:r>
            <a:r>
              <a:rPr lang="en-US" sz="1200" spc="-49" dirty="0">
                <a:latin typeface="Calibri"/>
                <a:cs typeface="Calibri"/>
              </a:rPr>
              <a:t> </a:t>
            </a:r>
            <a:r>
              <a:rPr lang="en-US" sz="1200" dirty="0">
                <a:latin typeface="Calibri"/>
                <a:cs typeface="Calibri"/>
              </a:rPr>
              <a:t>correction</a:t>
            </a:r>
            <a:r>
              <a:rPr lang="en-US" sz="1200" spc="-26" dirty="0">
                <a:latin typeface="Calibri"/>
                <a:cs typeface="Calibri"/>
              </a:rPr>
              <a:t> </a:t>
            </a:r>
            <a:r>
              <a:rPr lang="en-US" sz="1200" dirty="0">
                <a:latin typeface="Calibri"/>
                <a:cs typeface="Calibri"/>
              </a:rPr>
              <a:t>of</a:t>
            </a:r>
            <a:r>
              <a:rPr lang="en-US" sz="1200" spc="-31" dirty="0">
                <a:latin typeface="Calibri"/>
                <a:cs typeface="Calibri"/>
              </a:rPr>
              <a:t> </a:t>
            </a:r>
            <a:r>
              <a:rPr lang="en-US" sz="1200" dirty="0">
                <a:latin typeface="Calibri"/>
                <a:cs typeface="Calibri"/>
              </a:rPr>
              <a:t>control</a:t>
            </a:r>
            <a:r>
              <a:rPr lang="en-US" sz="1200" spc="-26" dirty="0">
                <a:latin typeface="Calibri"/>
                <a:cs typeface="Calibri"/>
              </a:rPr>
              <a:t> </a:t>
            </a:r>
            <a:r>
              <a:rPr lang="en-US" sz="1200" dirty="0">
                <a:latin typeface="Calibri"/>
                <a:cs typeface="Calibri"/>
              </a:rPr>
              <a:t>weaknesses</a:t>
            </a:r>
            <a:r>
              <a:rPr lang="en-US" sz="1200" spc="-31" dirty="0">
                <a:latin typeface="Calibri"/>
                <a:cs typeface="Calibri"/>
              </a:rPr>
              <a:t> </a:t>
            </a:r>
            <a:r>
              <a:rPr lang="en-US" sz="1200" dirty="0">
                <a:latin typeface="Calibri"/>
                <a:cs typeface="Calibri"/>
              </a:rPr>
              <a:t>before</a:t>
            </a:r>
            <a:r>
              <a:rPr lang="en-US" sz="1200" spc="-18" dirty="0">
                <a:latin typeface="Calibri"/>
                <a:cs typeface="Calibri"/>
              </a:rPr>
              <a:t> </a:t>
            </a:r>
            <a:r>
              <a:rPr lang="en-US" sz="1200" dirty="0">
                <a:latin typeface="Calibri"/>
                <a:cs typeface="Calibri"/>
              </a:rPr>
              <a:t>they</a:t>
            </a:r>
            <a:r>
              <a:rPr lang="en-US" sz="1200" spc="-31" dirty="0">
                <a:latin typeface="Calibri"/>
                <a:cs typeface="Calibri"/>
              </a:rPr>
              <a:t> </a:t>
            </a:r>
            <a:r>
              <a:rPr lang="en-US" sz="1200" spc="-9" dirty="0">
                <a:latin typeface="Calibri"/>
                <a:cs typeface="Calibri"/>
              </a:rPr>
              <a:t>materially</a:t>
            </a:r>
            <a:r>
              <a:rPr lang="en-US" sz="1200" spc="-49" dirty="0">
                <a:latin typeface="Calibri"/>
                <a:cs typeface="Calibri"/>
              </a:rPr>
              <a:t> </a:t>
            </a:r>
            <a:r>
              <a:rPr lang="en-US" sz="1200" dirty="0">
                <a:latin typeface="Calibri"/>
                <a:cs typeface="Calibri"/>
              </a:rPr>
              <a:t>affect</a:t>
            </a:r>
            <a:r>
              <a:rPr lang="en-US" sz="1200" spc="-26" dirty="0">
                <a:latin typeface="Calibri"/>
                <a:cs typeface="Calibri"/>
              </a:rPr>
              <a:t> </a:t>
            </a:r>
            <a:r>
              <a:rPr lang="en-US" sz="1200" dirty="0">
                <a:latin typeface="Calibri"/>
                <a:cs typeface="Calibri"/>
              </a:rPr>
              <a:t>the</a:t>
            </a:r>
            <a:r>
              <a:rPr lang="en-US" sz="1200" spc="-26" dirty="0">
                <a:latin typeface="Calibri"/>
                <a:cs typeface="Calibri"/>
              </a:rPr>
              <a:t> </a:t>
            </a:r>
            <a:r>
              <a:rPr lang="en-US" sz="1200" dirty="0">
                <a:latin typeface="Calibri"/>
                <a:cs typeface="Calibri"/>
              </a:rPr>
              <a:t>achievement</a:t>
            </a:r>
            <a:r>
              <a:rPr lang="en-US" sz="1200" spc="-44" dirty="0">
                <a:latin typeface="Calibri"/>
                <a:cs typeface="Calibri"/>
              </a:rPr>
              <a:t> </a:t>
            </a:r>
            <a:r>
              <a:rPr lang="en-US" sz="1200" dirty="0">
                <a:latin typeface="Calibri"/>
                <a:cs typeface="Calibri"/>
              </a:rPr>
              <a:t>of</a:t>
            </a:r>
            <a:r>
              <a:rPr lang="en-US" sz="1200" spc="-26" dirty="0">
                <a:latin typeface="Calibri"/>
                <a:cs typeface="Calibri"/>
              </a:rPr>
              <a:t> </a:t>
            </a:r>
            <a:r>
              <a:rPr lang="en-US" sz="1200" dirty="0">
                <a:latin typeface="Calibri"/>
                <a:cs typeface="Calibri"/>
              </a:rPr>
              <a:t>the</a:t>
            </a:r>
            <a:r>
              <a:rPr lang="en-US" sz="1200" spc="-26" dirty="0">
                <a:latin typeface="Calibri"/>
                <a:cs typeface="Calibri"/>
              </a:rPr>
              <a:t> </a:t>
            </a:r>
            <a:r>
              <a:rPr lang="en-US" sz="1200" spc="-9" dirty="0">
                <a:latin typeface="Calibri"/>
                <a:cs typeface="Calibri"/>
              </a:rPr>
              <a:t>agency’s objectives.</a:t>
            </a:r>
            <a:endParaRPr lang="en-US" sz="1200" dirty="0">
              <a:latin typeface="Calibri"/>
              <a:cs typeface="Calibri"/>
            </a:endParaRPr>
          </a:p>
          <a:p>
            <a:pPr>
              <a:lnSpc>
                <a:spcPct val="100000"/>
              </a:lnSpc>
              <a:buFont typeface="Arial"/>
              <a:buChar char="•"/>
            </a:pPr>
            <a:endParaRPr lang="en-US" sz="1600" dirty="0">
              <a:latin typeface="Calibri"/>
              <a:cs typeface="Calibri"/>
            </a:endParaRPr>
          </a:p>
          <a:p>
            <a:pPr marL="331151" marR="822556" indent="-320505">
              <a:lnSpc>
                <a:spcPct val="100000"/>
              </a:lnSpc>
              <a:buFont typeface="Arial"/>
              <a:buChar char="•"/>
              <a:tabLst>
                <a:tab pos="331151" algn="l"/>
                <a:tab pos="331712" algn="l"/>
              </a:tabLst>
            </a:pPr>
            <a:r>
              <a:rPr lang="en-US" sz="1200" dirty="0">
                <a:latin typeface="Calibri"/>
                <a:cs typeface="Calibri"/>
              </a:rPr>
              <a:t>Proper</a:t>
            </a:r>
            <a:r>
              <a:rPr lang="en-US" sz="1200" spc="-22" dirty="0">
                <a:latin typeface="Calibri"/>
                <a:cs typeface="Calibri"/>
              </a:rPr>
              <a:t> </a:t>
            </a:r>
            <a:r>
              <a:rPr lang="en-US" sz="1200" dirty="0">
                <a:latin typeface="Calibri"/>
                <a:cs typeface="Calibri"/>
              </a:rPr>
              <a:t>monitoring</a:t>
            </a:r>
            <a:r>
              <a:rPr lang="en-US" sz="1200" spc="-26" dirty="0">
                <a:latin typeface="Calibri"/>
                <a:cs typeface="Calibri"/>
              </a:rPr>
              <a:t> </a:t>
            </a:r>
            <a:r>
              <a:rPr lang="en-US" sz="1200" dirty="0">
                <a:latin typeface="Calibri"/>
                <a:cs typeface="Calibri"/>
              </a:rPr>
              <a:t>is</a:t>
            </a:r>
            <a:r>
              <a:rPr lang="en-US" sz="1200" spc="-26" dirty="0">
                <a:latin typeface="Calibri"/>
                <a:cs typeface="Calibri"/>
              </a:rPr>
              <a:t> </a:t>
            </a:r>
            <a:r>
              <a:rPr lang="en-US" sz="1200" dirty="0">
                <a:latin typeface="Calibri"/>
                <a:cs typeface="Calibri"/>
              </a:rPr>
              <a:t>most</a:t>
            </a:r>
            <a:r>
              <a:rPr lang="en-US" sz="1200" spc="-26" dirty="0">
                <a:latin typeface="Calibri"/>
                <a:cs typeface="Calibri"/>
              </a:rPr>
              <a:t> </a:t>
            </a:r>
            <a:r>
              <a:rPr lang="en-US" sz="1200" spc="-9" dirty="0">
                <a:latin typeface="Calibri"/>
                <a:cs typeface="Calibri"/>
              </a:rPr>
              <a:t>effective</a:t>
            </a:r>
            <a:r>
              <a:rPr lang="en-US" sz="1200" spc="-18" dirty="0">
                <a:latin typeface="Calibri"/>
                <a:cs typeface="Calibri"/>
              </a:rPr>
              <a:t> </a:t>
            </a:r>
            <a:r>
              <a:rPr lang="en-US" sz="1200" dirty="0">
                <a:latin typeface="Calibri"/>
                <a:cs typeface="Calibri"/>
              </a:rPr>
              <a:t>when</a:t>
            </a:r>
            <a:r>
              <a:rPr lang="en-US" sz="1200" spc="-26" dirty="0">
                <a:latin typeface="Calibri"/>
                <a:cs typeface="Calibri"/>
              </a:rPr>
              <a:t> </a:t>
            </a:r>
            <a:r>
              <a:rPr lang="en-US" sz="1200" dirty="0">
                <a:latin typeface="Calibri"/>
                <a:cs typeface="Calibri"/>
              </a:rPr>
              <a:t>results</a:t>
            </a:r>
            <a:r>
              <a:rPr lang="en-US" sz="1200" spc="-18" dirty="0">
                <a:latin typeface="Calibri"/>
                <a:cs typeface="Calibri"/>
              </a:rPr>
              <a:t> </a:t>
            </a:r>
            <a:r>
              <a:rPr lang="en-US" sz="1200" dirty="0">
                <a:latin typeface="Calibri"/>
                <a:cs typeface="Calibri"/>
              </a:rPr>
              <a:t>are</a:t>
            </a:r>
            <a:r>
              <a:rPr lang="en-US" sz="1200" spc="-22" dirty="0">
                <a:latin typeface="Calibri"/>
                <a:cs typeface="Calibri"/>
              </a:rPr>
              <a:t> </a:t>
            </a:r>
            <a:r>
              <a:rPr lang="en-US" sz="1200" dirty="0">
                <a:latin typeface="Calibri"/>
                <a:cs typeface="Calibri"/>
              </a:rPr>
              <a:t>prioritized</a:t>
            </a:r>
            <a:r>
              <a:rPr lang="en-US" sz="1200" spc="-18" dirty="0">
                <a:latin typeface="Calibri"/>
                <a:cs typeface="Calibri"/>
              </a:rPr>
              <a:t> </a:t>
            </a:r>
            <a:r>
              <a:rPr lang="en-US" sz="1200" dirty="0">
                <a:latin typeface="Calibri"/>
                <a:cs typeface="Calibri"/>
              </a:rPr>
              <a:t>and</a:t>
            </a:r>
            <a:r>
              <a:rPr lang="en-US" sz="1200" spc="-31" dirty="0">
                <a:latin typeface="Calibri"/>
                <a:cs typeface="Calibri"/>
              </a:rPr>
              <a:t> </a:t>
            </a:r>
            <a:r>
              <a:rPr lang="en-US" sz="1200" spc="-9" dirty="0">
                <a:latin typeface="Calibri"/>
                <a:cs typeface="Calibri"/>
              </a:rPr>
              <a:t>communicated,</a:t>
            </a:r>
            <a:r>
              <a:rPr lang="en-US" sz="1200" spc="-35" dirty="0">
                <a:latin typeface="Calibri"/>
                <a:cs typeface="Calibri"/>
              </a:rPr>
              <a:t> </a:t>
            </a:r>
            <a:r>
              <a:rPr lang="en-US" sz="1200" spc="-22" dirty="0">
                <a:latin typeface="Calibri"/>
                <a:cs typeface="Calibri"/>
              </a:rPr>
              <a:t>and </a:t>
            </a:r>
            <a:r>
              <a:rPr lang="en-US" sz="1200" dirty="0">
                <a:latin typeface="Calibri"/>
                <a:cs typeface="Calibri"/>
              </a:rPr>
              <a:t>weaknesses</a:t>
            </a:r>
            <a:r>
              <a:rPr lang="en-US" sz="1200" spc="-35" dirty="0">
                <a:latin typeface="Calibri"/>
                <a:cs typeface="Calibri"/>
              </a:rPr>
              <a:t> </a:t>
            </a:r>
            <a:r>
              <a:rPr lang="en-US" sz="1200" dirty="0">
                <a:latin typeface="Calibri"/>
                <a:cs typeface="Calibri"/>
              </a:rPr>
              <a:t>are</a:t>
            </a:r>
            <a:r>
              <a:rPr lang="en-US" sz="1200" spc="-22" dirty="0">
                <a:latin typeface="Calibri"/>
                <a:cs typeface="Calibri"/>
              </a:rPr>
              <a:t> </a:t>
            </a:r>
            <a:r>
              <a:rPr lang="en-US" sz="1200" dirty="0">
                <a:latin typeface="Calibri"/>
                <a:cs typeface="Calibri"/>
              </a:rPr>
              <a:t>corrected</a:t>
            </a:r>
            <a:r>
              <a:rPr lang="en-US" sz="1200" spc="-18"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followed</a:t>
            </a:r>
            <a:r>
              <a:rPr lang="en-US" sz="1200" spc="-18" dirty="0">
                <a:latin typeface="Calibri"/>
                <a:cs typeface="Calibri"/>
              </a:rPr>
              <a:t> </a:t>
            </a:r>
            <a:r>
              <a:rPr lang="en-US" sz="1200" dirty="0">
                <a:latin typeface="Calibri"/>
                <a:cs typeface="Calibri"/>
              </a:rPr>
              <a:t>up</a:t>
            </a:r>
            <a:r>
              <a:rPr lang="en-US" sz="1200" spc="-31" dirty="0">
                <a:latin typeface="Calibri"/>
                <a:cs typeface="Calibri"/>
              </a:rPr>
              <a:t> </a:t>
            </a:r>
            <a:r>
              <a:rPr lang="en-US" sz="1200" dirty="0">
                <a:latin typeface="Calibri"/>
                <a:cs typeface="Calibri"/>
              </a:rPr>
              <a:t>on</a:t>
            </a:r>
            <a:r>
              <a:rPr lang="en-US" sz="1200" spc="-26" dirty="0">
                <a:latin typeface="Calibri"/>
                <a:cs typeface="Calibri"/>
              </a:rPr>
              <a:t> </a:t>
            </a:r>
            <a:r>
              <a:rPr lang="en-US" sz="1200" dirty="0">
                <a:latin typeface="Calibri"/>
                <a:cs typeface="Calibri"/>
              </a:rPr>
              <a:t>as</a:t>
            </a:r>
            <a:r>
              <a:rPr lang="en-US" sz="1200" spc="-26" dirty="0">
                <a:latin typeface="Calibri"/>
                <a:cs typeface="Calibri"/>
              </a:rPr>
              <a:t> </a:t>
            </a:r>
            <a:r>
              <a:rPr lang="en-US" sz="1200" spc="-9" dirty="0">
                <a:latin typeface="Calibri"/>
                <a:cs typeface="Calibri"/>
              </a:rPr>
              <a:t>necessary.</a:t>
            </a:r>
            <a:endParaRPr lang="en-US" sz="1200" dirty="0">
              <a:latin typeface="Calibri"/>
              <a:cs typeface="Calibri"/>
            </a:endParaRPr>
          </a:p>
          <a:p>
            <a:pPr>
              <a:lnSpc>
                <a:spcPct val="100000"/>
              </a:lnSpc>
              <a:spcBef>
                <a:spcPts val="4"/>
              </a:spcBef>
              <a:buFont typeface="Arial"/>
              <a:buChar char="•"/>
            </a:pPr>
            <a:endParaRPr lang="en-US" sz="1600" dirty="0">
              <a:latin typeface="Calibri"/>
              <a:cs typeface="Calibri"/>
            </a:endParaRPr>
          </a:p>
          <a:p>
            <a:pPr marL="331151" marR="38102" indent="-320505">
              <a:lnSpc>
                <a:spcPct val="100000"/>
              </a:lnSpc>
              <a:buFont typeface="Arial"/>
              <a:buChar char="•"/>
              <a:tabLst>
                <a:tab pos="331151" algn="l"/>
                <a:tab pos="331712" algn="l"/>
              </a:tabLst>
            </a:pPr>
            <a:endParaRPr lang="en-US" sz="1200" dirty="0">
              <a:latin typeface="Calibri"/>
              <a:cs typeface="Calibri"/>
            </a:endParaRPr>
          </a:p>
          <a:p>
            <a:pPr marL="331151" marR="38102" indent="-320505">
              <a:lnSpc>
                <a:spcPct val="100000"/>
              </a:lnSpc>
              <a:buFont typeface="Arial"/>
              <a:buChar char="•"/>
              <a:tabLst>
                <a:tab pos="331151" algn="l"/>
                <a:tab pos="331712" algn="l"/>
              </a:tabLst>
            </a:pPr>
            <a:r>
              <a:rPr lang="en-US" sz="1200" dirty="0">
                <a:latin typeface="Calibri"/>
                <a:cs typeface="Calibri"/>
              </a:rPr>
              <a:t>There</a:t>
            </a:r>
            <a:r>
              <a:rPr lang="en-US" sz="1200" spc="-31" dirty="0">
                <a:latin typeface="Calibri"/>
                <a:cs typeface="Calibri"/>
              </a:rPr>
              <a:t> </a:t>
            </a:r>
            <a:r>
              <a:rPr lang="en-US" sz="1200" dirty="0">
                <a:latin typeface="Calibri"/>
                <a:cs typeface="Calibri"/>
              </a:rPr>
              <a:t>are</a:t>
            </a:r>
            <a:r>
              <a:rPr lang="en-US" sz="1200" spc="-22" dirty="0">
                <a:latin typeface="Calibri"/>
                <a:cs typeface="Calibri"/>
              </a:rPr>
              <a:t> </a:t>
            </a:r>
            <a:r>
              <a:rPr lang="en-US" sz="1200" dirty="0">
                <a:latin typeface="Calibri"/>
                <a:cs typeface="Calibri"/>
              </a:rPr>
              <a:t>two</a:t>
            </a:r>
            <a:r>
              <a:rPr lang="en-US" sz="1200" spc="-18" dirty="0">
                <a:latin typeface="Calibri"/>
                <a:cs typeface="Calibri"/>
              </a:rPr>
              <a:t> </a:t>
            </a:r>
            <a:r>
              <a:rPr lang="en-US" sz="1200" dirty="0">
                <a:latin typeface="Calibri"/>
                <a:cs typeface="Calibri"/>
              </a:rPr>
              <a:t>types</a:t>
            </a:r>
            <a:r>
              <a:rPr lang="en-US" sz="1200" spc="-22" dirty="0">
                <a:latin typeface="Calibri"/>
                <a:cs typeface="Calibri"/>
              </a:rPr>
              <a:t> </a:t>
            </a:r>
            <a:r>
              <a:rPr lang="en-US" sz="1200" dirty="0">
                <a:latin typeface="Calibri"/>
                <a:cs typeface="Calibri"/>
              </a:rPr>
              <a:t>of</a:t>
            </a:r>
            <a:r>
              <a:rPr lang="en-US" sz="1200" spc="-26" dirty="0">
                <a:latin typeface="Calibri"/>
                <a:cs typeface="Calibri"/>
              </a:rPr>
              <a:t> </a:t>
            </a:r>
            <a:r>
              <a:rPr lang="en-US" sz="1200" dirty="0">
                <a:latin typeface="Calibri"/>
                <a:cs typeface="Calibri"/>
              </a:rPr>
              <a:t>monitoring:</a:t>
            </a:r>
            <a:r>
              <a:rPr lang="en-US" sz="1200" spc="-31" dirty="0">
                <a:latin typeface="Calibri"/>
                <a:cs typeface="Calibri"/>
              </a:rPr>
              <a:t> </a:t>
            </a:r>
            <a:r>
              <a:rPr lang="en-US" sz="1200" dirty="0">
                <a:latin typeface="Calibri"/>
                <a:cs typeface="Calibri"/>
              </a:rPr>
              <a:t>ongoing</a:t>
            </a:r>
            <a:r>
              <a:rPr lang="en-US" sz="1200" spc="-31"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periodic.</a:t>
            </a:r>
            <a:r>
              <a:rPr lang="en-US" sz="1200" spc="-26" dirty="0">
                <a:latin typeface="Calibri"/>
                <a:cs typeface="Calibri"/>
              </a:rPr>
              <a:t> </a:t>
            </a:r>
            <a:r>
              <a:rPr lang="en-US" sz="1200" b="1" dirty="0">
                <a:latin typeface="Calibri"/>
                <a:cs typeface="Calibri"/>
              </a:rPr>
              <a:t>Ongoing</a:t>
            </a:r>
            <a:r>
              <a:rPr lang="en-US" sz="1200" b="1" spc="-22" dirty="0">
                <a:latin typeface="Calibri"/>
                <a:cs typeface="Calibri"/>
              </a:rPr>
              <a:t> </a:t>
            </a:r>
            <a:r>
              <a:rPr lang="en-US" sz="1200" b="1" dirty="0">
                <a:latin typeface="Calibri"/>
                <a:cs typeface="Calibri"/>
              </a:rPr>
              <a:t>monitoring</a:t>
            </a:r>
            <a:r>
              <a:rPr lang="en-US" sz="1200" b="1" spc="-31" dirty="0">
                <a:latin typeface="Calibri"/>
                <a:cs typeface="Calibri"/>
              </a:rPr>
              <a:t> </a:t>
            </a:r>
            <a:r>
              <a:rPr lang="en-US" sz="1200" dirty="0">
                <a:latin typeface="Calibri"/>
                <a:cs typeface="Calibri"/>
              </a:rPr>
              <a:t>occurs</a:t>
            </a:r>
            <a:r>
              <a:rPr lang="en-US" sz="1200" spc="-26" dirty="0">
                <a:latin typeface="Calibri"/>
                <a:cs typeface="Calibri"/>
              </a:rPr>
              <a:t> </a:t>
            </a:r>
            <a:r>
              <a:rPr lang="en-US" sz="1200" dirty="0">
                <a:latin typeface="Calibri"/>
                <a:cs typeface="Calibri"/>
              </a:rPr>
              <a:t>in</a:t>
            </a:r>
            <a:r>
              <a:rPr lang="en-US" sz="1200" spc="-35" dirty="0">
                <a:latin typeface="Calibri"/>
                <a:cs typeface="Calibri"/>
              </a:rPr>
              <a:t> </a:t>
            </a:r>
            <a:r>
              <a:rPr lang="en-US" sz="1200" dirty="0">
                <a:latin typeface="Calibri"/>
                <a:cs typeface="Calibri"/>
              </a:rPr>
              <a:t>the</a:t>
            </a:r>
            <a:r>
              <a:rPr lang="en-US" sz="1200" spc="-22" dirty="0">
                <a:latin typeface="Calibri"/>
                <a:cs typeface="Calibri"/>
              </a:rPr>
              <a:t> </a:t>
            </a:r>
            <a:r>
              <a:rPr lang="en-US" sz="1200" spc="-9" dirty="0">
                <a:latin typeface="Calibri"/>
                <a:cs typeface="Calibri"/>
              </a:rPr>
              <a:t>course </a:t>
            </a:r>
            <a:r>
              <a:rPr lang="en-US" sz="1200" dirty="0">
                <a:latin typeface="Calibri"/>
                <a:cs typeface="Calibri"/>
              </a:rPr>
              <a:t>of</a:t>
            </a:r>
            <a:r>
              <a:rPr lang="en-US" sz="1200" spc="-22" dirty="0">
                <a:latin typeface="Calibri"/>
                <a:cs typeface="Calibri"/>
              </a:rPr>
              <a:t> </a:t>
            </a:r>
            <a:r>
              <a:rPr lang="en-US" sz="1200" dirty="0">
                <a:latin typeface="Calibri"/>
                <a:cs typeface="Calibri"/>
              </a:rPr>
              <a:t>operations.</a:t>
            </a:r>
            <a:r>
              <a:rPr lang="en-US" sz="1200" spc="-13" dirty="0">
                <a:latin typeface="Calibri"/>
                <a:cs typeface="Calibri"/>
              </a:rPr>
              <a:t> </a:t>
            </a:r>
            <a:r>
              <a:rPr lang="en-US" sz="1200" dirty="0">
                <a:latin typeface="Calibri"/>
                <a:cs typeface="Calibri"/>
              </a:rPr>
              <a:t>It</a:t>
            </a:r>
            <a:r>
              <a:rPr lang="en-US" sz="1200" spc="-22" dirty="0">
                <a:latin typeface="Calibri"/>
                <a:cs typeface="Calibri"/>
              </a:rPr>
              <a:t> </a:t>
            </a:r>
            <a:r>
              <a:rPr lang="en-US" sz="1200" dirty="0">
                <a:latin typeface="Calibri"/>
                <a:cs typeface="Calibri"/>
              </a:rPr>
              <a:t>includes</a:t>
            </a:r>
            <a:r>
              <a:rPr lang="en-US" sz="1200" spc="-31" dirty="0">
                <a:latin typeface="Calibri"/>
                <a:cs typeface="Calibri"/>
              </a:rPr>
              <a:t> </a:t>
            </a:r>
            <a:r>
              <a:rPr lang="en-US" sz="1200" dirty="0">
                <a:latin typeface="Calibri"/>
                <a:cs typeface="Calibri"/>
              </a:rPr>
              <a:t>tasks</a:t>
            </a:r>
            <a:r>
              <a:rPr lang="en-US" sz="1200" spc="-26" dirty="0">
                <a:latin typeface="Calibri"/>
                <a:cs typeface="Calibri"/>
              </a:rPr>
              <a:t> </a:t>
            </a:r>
            <a:r>
              <a:rPr lang="en-US" sz="1200" dirty="0">
                <a:latin typeface="Calibri"/>
                <a:cs typeface="Calibri"/>
              </a:rPr>
              <a:t>such</a:t>
            </a:r>
            <a:r>
              <a:rPr lang="en-US" sz="1200" spc="-26" dirty="0">
                <a:latin typeface="Calibri"/>
                <a:cs typeface="Calibri"/>
              </a:rPr>
              <a:t> </a:t>
            </a:r>
            <a:r>
              <a:rPr lang="en-US" sz="1200" dirty="0">
                <a:latin typeface="Calibri"/>
                <a:cs typeface="Calibri"/>
              </a:rPr>
              <a:t>as</a:t>
            </a:r>
            <a:r>
              <a:rPr lang="en-US" sz="1200" spc="-31" dirty="0">
                <a:latin typeface="Calibri"/>
                <a:cs typeface="Calibri"/>
              </a:rPr>
              <a:t> </a:t>
            </a:r>
            <a:r>
              <a:rPr lang="en-US" sz="1200" dirty="0">
                <a:latin typeface="Calibri"/>
                <a:cs typeface="Calibri"/>
              </a:rPr>
              <a:t>supervisory</a:t>
            </a:r>
            <a:r>
              <a:rPr lang="en-US" sz="1200" spc="-13" dirty="0">
                <a:latin typeface="Calibri"/>
                <a:cs typeface="Calibri"/>
              </a:rPr>
              <a:t> </a:t>
            </a:r>
            <a:r>
              <a:rPr lang="en-US" sz="1200" dirty="0">
                <a:latin typeface="Calibri"/>
                <a:cs typeface="Calibri"/>
              </a:rPr>
              <a:t>reviews</a:t>
            </a:r>
            <a:r>
              <a:rPr lang="en-US" sz="1200" spc="-26" dirty="0">
                <a:latin typeface="Calibri"/>
                <a:cs typeface="Calibri"/>
              </a:rPr>
              <a:t> </a:t>
            </a:r>
            <a:r>
              <a:rPr lang="en-US" sz="1200" dirty="0">
                <a:latin typeface="Calibri"/>
                <a:cs typeface="Calibri"/>
              </a:rPr>
              <a:t>of</a:t>
            </a:r>
            <a:r>
              <a:rPr lang="en-US" sz="1200" spc="-22" dirty="0">
                <a:latin typeface="Calibri"/>
                <a:cs typeface="Calibri"/>
              </a:rPr>
              <a:t> </a:t>
            </a:r>
            <a:r>
              <a:rPr lang="en-US" sz="1200" spc="-9" dirty="0">
                <a:latin typeface="Calibri"/>
                <a:cs typeface="Calibri"/>
              </a:rPr>
              <a:t>reconciliations,</a:t>
            </a:r>
            <a:r>
              <a:rPr lang="en-US" sz="1200" spc="-22" dirty="0">
                <a:latin typeface="Calibri"/>
                <a:cs typeface="Calibri"/>
              </a:rPr>
              <a:t> </a:t>
            </a:r>
            <a:r>
              <a:rPr lang="en-US" sz="1200" dirty="0">
                <a:latin typeface="Calibri"/>
                <a:cs typeface="Calibri"/>
              </a:rPr>
              <a:t>reports, </a:t>
            </a:r>
            <a:r>
              <a:rPr lang="en-US" sz="1200" spc="-22" dirty="0">
                <a:latin typeface="Calibri"/>
                <a:cs typeface="Calibri"/>
              </a:rPr>
              <a:t>and </a:t>
            </a:r>
            <a:r>
              <a:rPr lang="en-US" sz="1200" dirty="0">
                <a:latin typeface="Calibri"/>
                <a:cs typeface="Calibri"/>
              </a:rPr>
              <a:t>processes.</a:t>
            </a:r>
            <a:r>
              <a:rPr lang="en-US" sz="1200" spc="-31" dirty="0">
                <a:latin typeface="Calibri"/>
                <a:cs typeface="Calibri"/>
              </a:rPr>
              <a:t> </a:t>
            </a:r>
            <a:r>
              <a:rPr lang="en-US" sz="1200" b="1" dirty="0">
                <a:latin typeface="Calibri"/>
                <a:cs typeface="Calibri"/>
              </a:rPr>
              <a:t>Periodic</a:t>
            </a:r>
            <a:r>
              <a:rPr lang="en-US" sz="1200" b="1" spc="-40" dirty="0">
                <a:latin typeface="Calibri"/>
                <a:cs typeface="Calibri"/>
              </a:rPr>
              <a:t> </a:t>
            </a:r>
            <a:r>
              <a:rPr lang="en-US" sz="1200" b="1" dirty="0">
                <a:latin typeface="Calibri"/>
                <a:cs typeface="Calibri"/>
              </a:rPr>
              <a:t>monitoring</a:t>
            </a:r>
            <a:r>
              <a:rPr lang="en-US" sz="1200" b="1" spc="-40" dirty="0">
                <a:latin typeface="Calibri"/>
                <a:cs typeface="Calibri"/>
              </a:rPr>
              <a:t> </a:t>
            </a:r>
            <a:r>
              <a:rPr lang="en-US" sz="1200" dirty="0">
                <a:latin typeface="Calibri"/>
                <a:cs typeface="Calibri"/>
              </a:rPr>
              <a:t>includes</a:t>
            </a:r>
            <a:r>
              <a:rPr lang="en-US" sz="1200" spc="-44" dirty="0">
                <a:latin typeface="Calibri"/>
                <a:cs typeface="Calibri"/>
              </a:rPr>
              <a:t> </a:t>
            </a:r>
            <a:r>
              <a:rPr lang="en-US" sz="1200" dirty="0">
                <a:latin typeface="Calibri"/>
                <a:cs typeface="Calibri"/>
              </a:rPr>
              <a:t>tasks</a:t>
            </a:r>
            <a:r>
              <a:rPr lang="en-US" sz="1200" spc="-35" dirty="0">
                <a:latin typeface="Calibri"/>
                <a:cs typeface="Calibri"/>
              </a:rPr>
              <a:t> </a:t>
            </a:r>
            <a:r>
              <a:rPr lang="en-US" sz="1200" dirty="0">
                <a:latin typeface="Calibri"/>
                <a:cs typeface="Calibri"/>
              </a:rPr>
              <a:t>such</a:t>
            </a:r>
            <a:r>
              <a:rPr lang="en-US" sz="1200" spc="-35" dirty="0">
                <a:latin typeface="Calibri"/>
                <a:cs typeface="Calibri"/>
              </a:rPr>
              <a:t> </a:t>
            </a:r>
            <a:r>
              <a:rPr lang="en-US" sz="1200" dirty="0">
                <a:latin typeface="Calibri"/>
                <a:cs typeface="Calibri"/>
              </a:rPr>
              <a:t>as</a:t>
            </a:r>
            <a:r>
              <a:rPr lang="en-US" sz="1200" spc="-44" dirty="0">
                <a:latin typeface="Calibri"/>
                <a:cs typeface="Calibri"/>
              </a:rPr>
              <a:t> </a:t>
            </a:r>
            <a:r>
              <a:rPr lang="en-US" sz="1200" dirty="0">
                <a:latin typeface="Calibri"/>
                <a:cs typeface="Calibri"/>
              </a:rPr>
              <a:t>periodic</a:t>
            </a:r>
            <a:r>
              <a:rPr lang="en-US" sz="1200" spc="-35" dirty="0">
                <a:latin typeface="Calibri"/>
                <a:cs typeface="Calibri"/>
              </a:rPr>
              <a:t> </a:t>
            </a:r>
            <a:r>
              <a:rPr lang="en-US" sz="1200" dirty="0">
                <a:latin typeface="Calibri"/>
                <a:cs typeface="Calibri"/>
              </a:rPr>
              <a:t>internal</a:t>
            </a:r>
            <a:r>
              <a:rPr lang="en-US" sz="1200" spc="-35" dirty="0">
                <a:latin typeface="Calibri"/>
                <a:cs typeface="Calibri"/>
              </a:rPr>
              <a:t> </a:t>
            </a:r>
            <a:r>
              <a:rPr lang="en-US" sz="1200" dirty="0">
                <a:latin typeface="Calibri"/>
                <a:cs typeface="Calibri"/>
              </a:rPr>
              <a:t>audit</a:t>
            </a:r>
            <a:r>
              <a:rPr lang="en-US" sz="1200" spc="-49" dirty="0">
                <a:latin typeface="Calibri"/>
                <a:cs typeface="Calibri"/>
              </a:rPr>
              <a:t> </a:t>
            </a:r>
            <a:r>
              <a:rPr lang="en-US" sz="1200" dirty="0">
                <a:latin typeface="Calibri"/>
                <a:cs typeface="Calibri"/>
              </a:rPr>
              <a:t>sampling</a:t>
            </a:r>
            <a:r>
              <a:rPr lang="en-US" sz="1200" spc="-40" dirty="0">
                <a:latin typeface="Calibri"/>
                <a:cs typeface="Calibri"/>
              </a:rPr>
              <a:t> </a:t>
            </a:r>
            <a:r>
              <a:rPr lang="en-US" sz="1200" dirty="0">
                <a:latin typeface="Calibri"/>
                <a:cs typeface="Calibri"/>
              </a:rPr>
              <a:t>and</a:t>
            </a:r>
            <a:r>
              <a:rPr lang="en-US" sz="1200" spc="-49" dirty="0">
                <a:latin typeface="Calibri"/>
                <a:cs typeface="Calibri"/>
              </a:rPr>
              <a:t> </a:t>
            </a:r>
            <a:r>
              <a:rPr lang="en-US" sz="1200" spc="-9" dirty="0">
                <a:latin typeface="Calibri"/>
                <a:cs typeface="Calibri"/>
              </a:rPr>
              <a:t>annual </a:t>
            </a:r>
            <a:r>
              <a:rPr lang="en-US" sz="1200" dirty="0">
                <a:latin typeface="Calibri"/>
                <a:cs typeface="Calibri"/>
              </a:rPr>
              <a:t>reviews</a:t>
            </a:r>
            <a:r>
              <a:rPr lang="en-US" sz="1200" spc="-57" dirty="0">
                <a:latin typeface="Calibri"/>
                <a:cs typeface="Calibri"/>
              </a:rPr>
              <a:t> </a:t>
            </a:r>
            <a:r>
              <a:rPr lang="en-US" sz="1200" dirty="0">
                <a:latin typeface="Calibri"/>
                <a:cs typeface="Calibri"/>
              </a:rPr>
              <a:t>of</a:t>
            </a:r>
            <a:r>
              <a:rPr lang="en-US" sz="1200" spc="-40" dirty="0">
                <a:latin typeface="Calibri"/>
                <a:cs typeface="Calibri"/>
              </a:rPr>
              <a:t> </a:t>
            </a:r>
            <a:r>
              <a:rPr lang="en-US" sz="1200" dirty="0">
                <a:latin typeface="Calibri"/>
                <a:cs typeface="Calibri"/>
              </a:rPr>
              <a:t>high‐risk</a:t>
            </a:r>
            <a:r>
              <a:rPr lang="en-US" sz="1200" spc="-62" dirty="0">
                <a:latin typeface="Calibri"/>
                <a:cs typeface="Calibri"/>
              </a:rPr>
              <a:t> </a:t>
            </a:r>
            <a:r>
              <a:rPr lang="en-US" sz="1200" dirty="0">
                <a:latin typeface="Calibri"/>
                <a:cs typeface="Calibri"/>
              </a:rPr>
              <a:t>business</a:t>
            </a:r>
            <a:r>
              <a:rPr lang="en-US" sz="1200" spc="-44" dirty="0">
                <a:latin typeface="Calibri"/>
                <a:cs typeface="Calibri"/>
              </a:rPr>
              <a:t> </a:t>
            </a:r>
            <a:r>
              <a:rPr lang="en-US" sz="1200" dirty="0">
                <a:latin typeface="Calibri"/>
                <a:cs typeface="Calibri"/>
              </a:rPr>
              <a:t>processes.</a:t>
            </a:r>
            <a:r>
              <a:rPr lang="en-US" sz="1200" spc="-40" dirty="0">
                <a:latin typeface="Calibri"/>
                <a:cs typeface="Calibri"/>
              </a:rPr>
              <a:t> </a:t>
            </a:r>
            <a:r>
              <a:rPr lang="en-US" sz="1200" dirty="0">
                <a:latin typeface="Calibri"/>
                <a:cs typeface="Calibri"/>
              </a:rPr>
              <a:t>Internal</a:t>
            </a:r>
            <a:r>
              <a:rPr lang="en-US" sz="1200" spc="-53" dirty="0">
                <a:latin typeface="Calibri"/>
                <a:cs typeface="Calibri"/>
              </a:rPr>
              <a:t> </a:t>
            </a:r>
            <a:r>
              <a:rPr lang="en-US" sz="1200" dirty="0">
                <a:latin typeface="Calibri"/>
                <a:cs typeface="Calibri"/>
              </a:rPr>
              <a:t>control</a:t>
            </a:r>
            <a:r>
              <a:rPr lang="en-US" sz="1200" spc="-40" dirty="0">
                <a:latin typeface="Calibri"/>
                <a:cs typeface="Calibri"/>
              </a:rPr>
              <a:t> </a:t>
            </a:r>
            <a:r>
              <a:rPr lang="en-US" sz="1200" dirty="0">
                <a:latin typeface="Calibri"/>
                <a:cs typeface="Calibri"/>
              </a:rPr>
              <a:t>deficiencies</a:t>
            </a:r>
            <a:r>
              <a:rPr lang="en-US" sz="1200" spc="-53" dirty="0">
                <a:latin typeface="Calibri"/>
                <a:cs typeface="Calibri"/>
              </a:rPr>
              <a:t> </a:t>
            </a:r>
            <a:r>
              <a:rPr lang="en-US" sz="1200" dirty="0">
                <a:latin typeface="Calibri"/>
                <a:cs typeface="Calibri"/>
              </a:rPr>
              <a:t>uncovered</a:t>
            </a:r>
            <a:r>
              <a:rPr lang="en-US" sz="1200" spc="-44" dirty="0">
                <a:latin typeface="Calibri"/>
                <a:cs typeface="Calibri"/>
              </a:rPr>
              <a:t> </a:t>
            </a:r>
            <a:r>
              <a:rPr lang="en-US" sz="1200" dirty="0">
                <a:latin typeface="Calibri"/>
                <a:cs typeface="Calibri"/>
              </a:rPr>
              <a:t>by</a:t>
            </a:r>
            <a:r>
              <a:rPr lang="en-US" sz="1200" spc="-49" dirty="0">
                <a:latin typeface="Calibri"/>
                <a:cs typeface="Calibri"/>
              </a:rPr>
              <a:t> </a:t>
            </a:r>
            <a:r>
              <a:rPr lang="en-US" sz="1200" spc="-9" dirty="0">
                <a:latin typeface="Calibri"/>
                <a:cs typeface="Calibri"/>
              </a:rPr>
              <a:t>monitoring </a:t>
            </a:r>
            <a:r>
              <a:rPr lang="en-US" sz="1200" dirty="0">
                <a:latin typeface="Calibri"/>
                <a:cs typeface="Calibri"/>
              </a:rPr>
              <a:t>should</a:t>
            </a:r>
            <a:r>
              <a:rPr lang="en-US" sz="1200" spc="-40" dirty="0">
                <a:latin typeface="Calibri"/>
                <a:cs typeface="Calibri"/>
              </a:rPr>
              <a:t> </a:t>
            </a:r>
            <a:r>
              <a:rPr lang="en-US" sz="1200" dirty="0">
                <a:latin typeface="Calibri"/>
                <a:cs typeface="Calibri"/>
              </a:rPr>
              <a:t>be</a:t>
            </a:r>
            <a:r>
              <a:rPr lang="en-US" sz="1200" spc="-18" dirty="0">
                <a:latin typeface="Calibri"/>
                <a:cs typeface="Calibri"/>
              </a:rPr>
              <a:t> </a:t>
            </a:r>
            <a:r>
              <a:rPr lang="en-US" sz="1200" dirty="0">
                <a:latin typeface="Calibri"/>
                <a:cs typeface="Calibri"/>
              </a:rPr>
              <a:t>reported</a:t>
            </a:r>
            <a:r>
              <a:rPr lang="en-US" sz="1200" spc="-13" dirty="0">
                <a:latin typeface="Calibri"/>
                <a:cs typeface="Calibri"/>
              </a:rPr>
              <a:t> </a:t>
            </a:r>
            <a:r>
              <a:rPr lang="en-US" sz="1200" dirty="0">
                <a:latin typeface="Calibri"/>
                <a:cs typeface="Calibri"/>
              </a:rPr>
              <a:t>to</a:t>
            </a:r>
            <a:r>
              <a:rPr lang="en-US" sz="1200" spc="-9" dirty="0">
                <a:latin typeface="Calibri"/>
                <a:cs typeface="Calibri"/>
              </a:rPr>
              <a:t> </a:t>
            </a:r>
            <a:r>
              <a:rPr lang="en-US" sz="1200" dirty="0">
                <a:latin typeface="Calibri"/>
                <a:cs typeface="Calibri"/>
              </a:rPr>
              <a:t>higher</a:t>
            </a:r>
            <a:r>
              <a:rPr lang="en-US" sz="1200" spc="-31" dirty="0">
                <a:latin typeface="Calibri"/>
                <a:cs typeface="Calibri"/>
              </a:rPr>
              <a:t> </a:t>
            </a:r>
            <a:r>
              <a:rPr lang="en-US" sz="1200" dirty="0">
                <a:latin typeface="Calibri"/>
                <a:cs typeface="Calibri"/>
              </a:rPr>
              <a:t>levels</a:t>
            </a:r>
            <a:r>
              <a:rPr lang="en-US" sz="1200" spc="-26" dirty="0">
                <a:latin typeface="Calibri"/>
                <a:cs typeface="Calibri"/>
              </a:rPr>
              <a:t> </a:t>
            </a:r>
            <a:r>
              <a:rPr lang="en-US" sz="1200" dirty="0">
                <a:latin typeface="Calibri"/>
                <a:cs typeface="Calibri"/>
              </a:rPr>
              <a:t>of</a:t>
            </a:r>
            <a:r>
              <a:rPr lang="en-US" sz="1200" spc="-18" dirty="0">
                <a:latin typeface="Calibri"/>
                <a:cs typeface="Calibri"/>
              </a:rPr>
              <a:t> </a:t>
            </a:r>
            <a:r>
              <a:rPr lang="en-US" sz="1200" spc="-9" dirty="0">
                <a:latin typeface="Calibri"/>
                <a:cs typeface="Calibri"/>
              </a:rPr>
              <a:t>management.</a:t>
            </a:r>
            <a:endParaRPr lang="en-US" sz="1200" dirty="0">
              <a:latin typeface="Calibri"/>
              <a:cs typeface="Calibri"/>
            </a:endParaRPr>
          </a:p>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7D6E444-2F88-D292-0C6C-1D892548EC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F760EF9-F852-4BAA-9FAB-4890A021450E}" type="slidenum">
              <a:rPr lang="en-US" altLang="en-US" sz="1200" smtClean="0"/>
              <a:pPr/>
              <a:t>29</a:t>
            </a:fld>
            <a:endParaRPr lang="en-US" altLang="en-US" sz="1200"/>
          </a:p>
        </p:txBody>
      </p:sp>
      <p:sp>
        <p:nvSpPr>
          <p:cNvPr id="76803" name="Rectangle 2">
            <a:extLst>
              <a:ext uri="{FF2B5EF4-FFF2-40B4-BE49-F238E27FC236}">
                <a16:creationId xmlns:a16="http://schemas.microsoft.com/office/drawing/2014/main" id="{2240A6FD-6785-4492-7200-983F79CAE0DE}"/>
              </a:ext>
            </a:extLst>
          </p:cNvPr>
          <p:cNvSpPr>
            <a:spLocks noGrp="1" noRot="1" noChangeAspect="1" noChangeArrowheads="1" noTextEdit="1"/>
          </p:cNvSpPr>
          <p:nvPr>
            <p:ph type="sldImg"/>
          </p:nvPr>
        </p:nvSpPr>
        <p:spPr>
          <a:xfrm>
            <a:off x="407988" y="696913"/>
            <a:ext cx="6194425" cy="3486150"/>
          </a:xfrm>
          <a:ln/>
        </p:spPr>
      </p:sp>
      <p:sp>
        <p:nvSpPr>
          <p:cNvPr id="76804" name="Rectangle 3">
            <a:extLst>
              <a:ext uri="{FF2B5EF4-FFF2-40B4-BE49-F238E27FC236}">
                <a16:creationId xmlns:a16="http://schemas.microsoft.com/office/drawing/2014/main" id="{45A8458E-FBFE-79BF-14C3-2F5ABC20A9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IC can not eliminate all errors and irregularities, but alert management to their presence for timely and effective corrective action.</a:t>
            </a:r>
          </a:p>
          <a:p>
            <a:endParaRPr lang="en-US" altLang="en-US" dirty="0"/>
          </a:p>
          <a:p>
            <a:r>
              <a:rPr lang="en-US" altLang="en-US" dirty="0"/>
              <a:t>Professional skepticism does not mean distrusting employees  --  it means that management will insist, simply as a matter of good business practice, that all explanations of discrepancies be supported by evidence.</a:t>
            </a:r>
          </a:p>
          <a:p>
            <a:endParaRPr lang="en-US" altLang="en-US" dirty="0"/>
          </a:p>
          <a:p>
            <a:r>
              <a:rPr lang="en-US" altLang="en-US" dirty="0"/>
              <a:t>Unusual transactions:  expectation vs reality</a:t>
            </a:r>
          </a:p>
          <a:p>
            <a:r>
              <a:rPr lang="en-US" altLang="en-US" dirty="0"/>
              <a:t>Vendor checks cashed rather than deposited</a:t>
            </a:r>
          </a:p>
          <a:p>
            <a:r>
              <a:rPr lang="en-US" altLang="en-US" dirty="0"/>
              <a:t>Invoices for items not typical from that vendor</a:t>
            </a:r>
          </a:p>
          <a:p>
            <a:r>
              <a:rPr lang="en-US" altLang="en-US" dirty="0"/>
              <a:t>Physical condition of the documentation itself</a:t>
            </a:r>
          </a:p>
          <a:p>
            <a:r>
              <a:rPr lang="en-US" altLang="en-US" dirty="0"/>
              <a:t>In those areas where you’ve identified high risk in your town review reports, reconciliations, trends, comparisons, prior year, other towns</a:t>
            </a:r>
          </a:p>
          <a:p>
            <a:endParaRPr lang="en-US" altLang="en-US" dirty="0"/>
          </a:p>
          <a:p>
            <a:r>
              <a:rPr lang="en-US" altLang="en-US" dirty="0"/>
              <a:t>Tips and complaints  --follow through, especially if in an area that already been identified as high risk </a:t>
            </a:r>
          </a:p>
          <a:p>
            <a:pPr lvl="0"/>
            <a:r>
              <a:rPr lang="en-US" dirty="0"/>
              <a:t>Just as a smoke alarm does not put out a fire, the same is true of internal controls – both are designed to provide an “alert”.</a:t>
            </a:r>
          </a:p>
          <a:p>
            <a:pPr lvl="0"/>
            <a:r>
              <a:rPr lang="en-US" dirty="0"/>
              <a:t>Internal controls are a tool to detect and prevent errors and irregularities (intentional misstatement of the financial statements or a theft of assets).</a:t>
            </a:r>
          </a:p>
          <a:p>
            <a:pPr lvl="0"/>
            <a:r>
              <a:rPr lang="en-US" dirty="0"/>
              <a:t>Be alert to “red flags” such as unusual or unexplained discrepancies.</a:t>
            </a:r>
          </a:p>
          <a:p>
            <a:endParaRPr lang="en-US" altLang="en-US" dirty="0"/>
          </a:p>
          <a:p>
            <a:endParaRPr lang="en-US" altLang="en-US" dirty="0"/>
          </a:p>
          <a:p>
            <a:r>
              <a:rPr lang="en-US" altLang="en-US" dirty="0"/>
              <a:t>Monitoring doesn’t just help detect problems, it helps prevent them.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61" marR="725620" indent="0">
              <a:lnSpc>
                <a:spcPct val="100000"/>
              </a:lnSpc>
              <a:spcBef>
                <a:spcPts val="401"/>
              </a:spcBef>
              <a:buNone/>
              <a:tabLst>
                <a:tab pos="578254" algn="l"/>
                <a:tab pos="578815" algn="l"/>
              </a:tabLst>
            </a:pPr>
            <a:r>
              <a:rPr lang="en-US" sz="1677" spc="-9" dirty="0">
                <a:solidFill>
                  <a:srgbClr val="101010"/>
                </a:solidFill>
                <a:latin typeface="Calibri"/>
                <a:cs typeface="Calibri"/>
              </a:rPr>
              <a:t>Organization</a:t>
            </a:r>
            <a:r>
              <a:rPr lang="en-US" sz="1677" spc="-22" dirty="0">
                <a:solidFill>
                  <a:srgbClr val="101010"/>
                </a:solidFill>
                <a:latin typeface="Calibri"/>
                <a:cs typeface="Calibri"/>
              </a:rPr>
              <a:t> </a:t>
            </a:r>
            <a:r>
              <a:rPr lang="en-US" sz="1677" dirty="0">
                <a:solidFill>
                  <a:srgbClr val="101010"/>
                </a:solidFill>
                <a:latin typeface="Calibri"/>
                <a:cs typeface="Calibri"/>
              </a:rPr>
              <a:t>holds</a:t>
            </a:r>
            <a:r>
              <a:rPr lang="en-US" sz="1677" spc="-40" dirty="0">
                <a:solidFill>
                  <a:srgbClr val="101010"/>
                </a:solidFill>
                <a:latin typeface="Calibri"/>
                <a:cs typeface="Calibri"/>
              </a:rPr>
              <a:t> </a:t>
            </a:r>
            <a:r>
              <a:rPr lang="en-US" sz="1677" dirty="0">
                <a:solidFill>
                  <a:srgbClr val="101010"/>
                </a:solidFill>
                <a:latin typeface="Calibri"/>
                <a:cs typeface="Calibri"/>
              </a:rPr>
              <a:t>individuals</a:t>
            </a:r>
            <a:r>
              <a:rPr lang="en-US" sz="1677" spc="-26" dirty="0">
                <a:solidFill>
                  <a:srgbClr val="101010"/>
                </a:solidFill>
                <a:latin typeface="Calibri"/>
                <a:cs typeface="Calibri"/>
              </a:rPr>
              <a:t> </a:t>
            </a:r>
            <a:r>
              <a:rPr lang="en-US" sz="1677" dirty="0">
                <a:solidFill>
                  <a:srgbClr val="101010"/>
                </a:solidFill>
                <a:latin typeface="Calibri"/>
                <a:cs typeface="Calibri"/>
              </a:rPr>
              <a:t>accountable</a:t>
            </a:r>
            <a:r>
              <a:rPr lang="en-US" sz="1677" spc="-31" dirty="0">
                <a:solidFill>
                  <a:srgbClr val="101010"/>
                </a:solidFill>
                <a:latin typeface="Calibri"/>
                <a:cs typeface="Calibri"/>
              </a:rPr>
              <a:t> </a:t>
            </a:r>
            <a:r>
              <a:rPr lang="en-US" sz="1677" dirty="0">
                <a:solidFill>
                  <a:srgbClr val="101010"/>
                </a:solidFill>
                <a:latin typeface="Calibri"/>
                <a:cs typeface="Calibri"/>
              </a:rPr>
              <a:t>for</a:t>
            </a:r>
            <a:r>
              <a:rPr lang="en-US" sz="1677" spc="-31" dirty="0">
                <a:solidFill>
                  <a:srgbClr val="101010"/>
                </a:solidFill>
                <a:latin typeface="Calibri"/>
                <a:cs typeface="Calibri"/>
              </a:rPr>
              <a:t> </a:t>
            </a:r>
            <a:r>
              <a:rPr lang="en-US" sz="1677" dirty="0">
                <a:solidFill>
                  <a:srgbClr val="101010"/>
                </a:solidFill>
                <a:latin typeface="Calibri"/>
                <a:cs typeface="Calibri"/>
              </a:rPr>
              <a:t>their</a:t>
            </a:r>
            <a:r>
              <a:rPr lang="en-US" sz="1677" spc="-31" dirty="0">
                <a:solidFill>
                  <a:srgbClr val="101010"/>
                </a:solidFill>
                <a:latin typeface="Calibri"/>
                <a:cs typeface="Calibri"/>
              </a:rPr>
              <a:t> </a:t>
            </a:r>
            <a:r>
              <a:rPr lang="en-US" sz="1677" dirty="0">
                <a:solidFill>
                  <a:srgbClr val="101010"/>
                </a:solidFill>
                <a:latin typeface="Calibri"/>
                <a:cs typeface="Calibri"/>
              </a:rPr>
              <a:t>internal</a:t>
            </a:r>
            <a:r>
              <a:rPr lang="en-US" sz="1677" spc="-26" dirty="0">
                <a:solidFill>
                  <a:srgbClr val="101010"/>
                </a:solidFill>
                <a:latin typeface="Calibri"/>
                <a:cs typeface="Calibri"/>
              </a:rPr>
              <a:t> </a:t>
            </a:r>
            <a:r>
              <a:rPr lang="en-US" sz="1677" spc="-9" dirty="0">
                <a:solidFill>
                  <a:srgbClr val="101010"/>
                </a:solidFill>
                <a:latin typeface="Calibri"/>
                <a:cs typeface="Calibri"/>
              </a:rPr>
              <a:t>control responsibilities</a:t>
            </a:r>
            <a:endParaRPr lang="en-US" sz="1677" dirty="0">
              <a:latin typeface="Calibri"/>
              <a:cs typeface="Calibri"/>
            </a:endParaRPr>
          </a:p>
          <a:p>
            <a:pPr marL="953671" lvl="1" indent="-403993">
              <a:lnSpc>
                <a:spcPct val="100000"/>
              </a:lnSpc>
              <a:spcBef>
                <a:spcPts val="344"/>
              </a:spcBef>
              <a:buAutoNum type="arabicPeriod"/>
              <a:tabLst>
                <a:tab pos="953671" algn="l"/>
                <a:tab pos="954232" algn="l"/>
              </a:tabLst>
            </a:pPr>
            <a:r>
              <a:rPr lang="en-US" sz="1324" dirty="0">
                <a:solidFill>
                  <a:srgbClr val="101010"/>
                </a:solidFill>
                <a:latin typeface="Calibri"/>
                <a:cs typeface="Calibri"/>
              </a:rPr>
              <a:t>Enforces</a:t>
            </a:r>
            <a:r>
              <a:rPr lang="en-US" sz="1324" spc="-22" dirty="0">
                <a:solidFill>
                  <a:srgbClr val="101010"/>
                </a:solidFill>
                <a:latin typeface="Calibri"/>
                <a:cs typeface="Calibri"/>
              </a:rPr>
              <a:t> </a:t>
            </a:r>
            <a:r>
              <a:rPr lang="en-US" sz="1324" spc="-9" dirty="0">
                <a:solidFill>
                  <a:srgbClr val="101010"/>
                </a:solidFill>
                <a:latin typeface="Calibri"/>
                <a:cs typeface="Calibri"/>
              </a:rPr>
              <a:t>Accountability</a:t>
            </a:r>
            <a:r>
              <a:rPr lang="en-US" sz="1324" spc="-26" dirty="0">
                <a:solidFill>
                  <a:srgbClr val="101010"/>
                </a:solidFill>
                <a:latin typeface="Calibri"/>
                <a:cs typeface="Calibri"/>
              </a:rPr>
              <a:t> </a:t>
            </a:r>
            <a:r>
              <a:rPr lang="en-US" sz="1324" dirty="0">
                <a:solidFill>
                  <a:srgbClr val="101010"/>
                </a:solidFill>
                <a:latin typeface="Calibri"/>
                <a:cs typeface="Calibri"/>
              </a:rPr>
              <a:t>through</a:t>
            </a:r>
            <a:r>
              <a:rPr lang="en-US" sz="1324" spc="-40" dirty="0">
                <a:solidFill>
                  <a:srgbClr val="101010"/>
                </a:solidFill>
                <a:latin typeface="Calibri"/>
                <a:cs typeface="Calibri"/>
              </a:rPr>
              <a:t> </a:t>
            </a:r>
            <a:r>
              <a:rPr lang="en-US" sz="1324" dirty="0">
                <a:solidFill>
                  <a:srgbClr val="101010"/>
                </a:solidFill>
                <a:latin typeface="Calibri"/>
                <a:cs typeface="Calibri"/>
              </a:rPr>
              <a:t>structures,</a:t>
            </a:r>
            <a:r>
              <a:rPr lang="en-US" sz="1324" spc="-22" dirty="0">
                <a:solidFill>
                  <a:srgbClr val="101010"/>
                </a:solidFill>
                <a:latin typeface="Calibri"/>
                <a:cs typeface="Calibri"/>
              </a:rPr>
              <a:t> </a:t>
            </a:r>
            <a:r>
              <a:rPr lang="en-US" sz="1324" dirty="0">
                <a:solidFill>
                  <a:srgbClr val="101010"/>
                </a:solidFill>
                <a:latin typeface="Calibri"/>
                <a:cs typeface="Calibri"/>
              </a:rPr>
              <a:t>authorities</a:t>
            </a:r>
            <a:r>
              <a:rPr lang="en-US" sz="1324" spc="-26"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spc="-9" dirty="0">
                <a:solidFill>
                  <a:srgbClr val="101010"/>
                </a:solidFill>
                <a:latin typeface="Calibri"/>
                <a:cs typeface="Calibri"/>
              </a:rPr>
              <a:t>responsibilities</a:t>
            </a:r>
            <a:endParaRPr lang="en-US" sz="1324" dirty="0">
              <a:latin typeface="Calibri"/>
              <a:cs typeface="Calibri"/>
            </a:endParaRPr>
          </a:p>
          <a:p>
            <a:pPr marL="953671" lvl="1" indent="-403993">
              <a:lnSpc>
                <a:spcPct val="100000"/>
              </a:lnSpc>
              <a:spcBef>
                <a:spcPts val="317"/>
              </a:spcBef>
              <a:buAutoNum type="arabicPeriod"/>
              <a:tabLst>
                <a:tab pos="953111" algn="l"/>
                <a:tab pos="954232" algn="l"/>
              </a:tabLst>
            </a:pPr>
            <a:r>
              <a:rPr lang="en-US" sz="1324" dirty="0">
                <a:solidFill>
                  <a:srgbClr val="101010"/>
                </a:solidFill>
                <a:latin typeface="Calibri"/>
                <a:cs typeface="Calibri"/>
              </a:rPr>
              <a:t>Establishes</a:t>
            </a:r>
            <a:r>
              <a:rPr lang="en-US" sz="1324" spc="-49" dirty="0">
                <a:solidFill>
                  <a:srgbClr val="101010"/>
                </a:solidFill>
                <a:latin typeface="Calibri"/>
                <a:cs typeface="Calibri"/>
              </a:rPr>
              <a:t> </a:t>
            </a:r>
            <a:r>
              <a:rPr lang="en-US" sz="1324" dirty="0">
                <a:solidFill>
                  <a:srgbClr val="101010"/>
                </a:solidFill>
                <a:latin typeface="Calibri"/>
                <a:cs typeface="Calibri"/>
              </a:rPr>
              <a:t>Performance</a:t>
            </a:r>
            <a:r>
              <a:rPr lang="en-US" sz="1324" spc="-40" dirty="0">
                <a:solidFill>
                  <a:srgbClr val="101010"/>
                </a:solidFill>
                <a:latin typeface="Calibri"/>
                <a:cs typeface="Calibri"/>
              </a:rPr>
              <a:t> </a:t>
            </a:r>
            <a:r>
              <a:rPr lang="en-US" sz="1324" dirty="0">
                <a:solidFill>
                  <a:srgbClr val="101010"/>
                </a:solidFill>
                <a:latin typeface="Calibri"/>
                <a:cs typeface="Calibri"/>
              </a:rPr>
              <a:t>Measures,</a:t>
            </a:r>
            <a:r>
              <a:rPr lang="en-US" sz="1324" spc="-44" dirty="0">
                <a:solidFill>
                  <a:srgbClr val="101010"/>
                </a:solidFill>
                <a:latin typeface="Calibri"/>
                <a:cs typeface="Calibri"/>
              </a:rPr>
              <a:t> </a:t>
            </a:r>
            <a:r>
              <a:rPr lang="en-US" sz="1324" dirty="0">
                <a:solidFill>
                  <a:srgbClr val="101010"/>
                </a:solidFill>
                <a:latin typeface="Calibri"/>
                <a:cs typeface="Calibri"/>
              </a:rPr>
              <a:t>Incentives</a:t>
            </a:r>
            <a:r>
              <a:rPr lang="en-US" sz="1324" spc="-44" dirty="0">
                <a:solidFill>
                  <a:srgbClr val="101010"/>
                </a:solidFill>
                <a:latin typeface="Calibri"/>
                <a:cs typeface="Calibri"/>
              </a:rPr>
              <a:t> </a:t>
            </a:r>
            <a:r>
              <a:rPr lang="en-US" sz="1324" dirty="0">
                <a:solidFill>
                  <a:srgbClr val="101010"/>
                </a:solidFill>
                <a:latin typeface="Calibri"/>
                <a:cs typeface="Calibri"/>
              </a:rPr>
              <a:t>and</a:t>
            </a:r>
            <a:r>
              <a:rPr lang="en-US" sz="1324" spc="-53" dirty="0">
                <a:solidFill>
                  <a:srgbClr val="101010"/>
                </a:solidFill>
                <a:latin typeface="Calibri"/>
                <a:cs typeface="Calibri"/>
              </a:rPr>
              <a:t> </a:t>
            </a:r>
            <a:r>
              <a:rPr lang="en-US" sz="1324" spc="-9" dirty="0">
                <a:solidFill>
                  <a:srgbClr val="101010"/>
                </a:solidFill>
                <a:latin typeface="Calibri"/>
                <a:cs typeface="Calibri"/>
              </a:rPr>
              <a:t>Rewards</a:t>
            </a:r>
            <a:endParaRPr lang="en-US" sz="1324" dirty="0">
              <a:latin typeface="Calibri"/>
              <a:cs typeface="Calibri"/>
            </a:endParaRPr>
          </a:p>
          <a:p>
            <a:pPr marL="953671" lvl="1" indent="-403993">
              <a:lnSpc>
                <a:spcPct val="100000"/>
              </a:lnSpc>
              <a:spcBef>
                <a:spcPts val="317"/>
              </a:spcBef>
              <a:buAutoNum type="arabicPeriod"/>
              <a:tabLst>
                <a:tab pos="953671" algn="l"/>
                <a:tab pos="954232" algn="l"/>
              </a:tabLst>
            </a:pPr>
            <a:r>
              <a:rPr lang="en-US" sz="1324" spc="-9" dirty="0">
                <a:solidFill>
                  <a:srgbClr val="101010"/>
                </a:solidFill>
                <a:latin typeface="Calibri"/>
                <a:cs typeface="Calibri"/>
              </a:rPr>
              <a:t>Evaluates</a:t>
            </a:r>
            <a:r>
              <a:rPr lang="en-US" sz="1324" spc="-31" dirty="0">
                <a:solidFill>
                  <a:srgbClr val="101010"/>
                </a:solidFill>
                <a:latin typeface="Calibri"/>
                <a:cs typeface="Calibri"/>
              </a:rPr>
              <a:t> </a:t>
            </a:r>
            <a:r>
              <a:rPr lang="en-US" sz="1324" spc="-9" dirty="0">
                <a:solidFill>
                  <a:srgbClr val="101010"/>
                </a:solidFill>
                <a:latin typeface="Calibri"/>
                <a:cs typeface="Calibri"/>
              </a:rPr>
              <a:t>Performance</a:t>
            </a:r>
            <a:r>
              <a:rPr lang="en-US" sz="1324" spc="-22" dirty="0">
                <a:solidFill>
                  <a:srgbClr val="101010"/>
                </a:solidFill>
                <a:latin typeface="Calibri"/>
                <a:cs typeface="Calibri"/>
              </a:rPr>
              <a:t> </a:t>
            </a:r>
            <a:r>
              <a:rPr lang="en-US" sz="1324" dirty="0">
                <a:solidFill>
                  <a:srgbClr val="101010"/>
                </a:solidFill>
                <a:latin typeface="Calibri"/>
                <a:cs typeface="Calibri"/>
              </a:rPr>
              <a:t>Measures,</a:t>
            </a:r>
            <a:r>
              <a:rPr lang="en-US" sz="1324" spc="-13" dirty="0">
                <a:solidFill>
                  <a:srgbClr val="101010"/>
                </a:solidFill>
                <a:latin typeface="Calibri"/>
                <a:cs typeface="Calibri"/>
              </a:rPr>
              <a:t> </a:t>
            </a:r>
            <a:r>
              <a:rPr lang="en-US" sz="1324" dirty="0">
                <a:solidFill>
                  <a:srgbClr val="101010"/>
                </a:solidFill>
                <a:latin typeface="Calibri"/>
                <a:cs typeface="Calibri"/>
              </a:rPr>
              <a:t>Incentives</a:t>
            </a:r>
            <a:r>
              <a:rPr lang="en-US" sz="1324" spc="-18" dirty="0">
                <a:solidFill>
                  <a:srgbClr val="101010"/>
                </a:solidFill>
                <a:latin typeface="Calibri"/>
                <a:cs typeface="Calibri"/>
              </a:rPr>
              <a:t> </a:t>
            </a:r>
            <a:r>
              <a:rPr lang="en-US" sz="1324" dirty="0">
                <a:solidFill>
                  <a:srgbClr val="101010"/>
                </a:solidFill>
                <a:latin typeface="Calibri"/>
                <a:cs typeface="Calibri"/>
              </a:rPr>
              <a:t>and</a:t>
            </a:r>
            <a:r>
              <a:rPr lang="en-US" sz="1324" spc="-26" dirty="0">
                <a:solidFill>
                  <a:srgbClr val="101010"/>
                </a:solidFill>
                <a:latin typeface="Calibri"/>
                <a:cs typeface="Calibri"/>
              </a:rPr>
              <a:t> </a:t>
            </a:r>
            <a:r>
              <a:rPr lang="en-US" sz="1324" spc="-9" dirty="0">
                <a:solidFill>
                  <a:srgbClr val="101010"/>
                </a:solidFill>
                <a:latin typeface="Calibri"/>
                <a:cs typeface="Calibri"/>
              </a:rPr>
              <a:t>Rewards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Align</a:t>
            </a:r>
            <a:r>
              <a:rPr lang="en-US" sz="1324" spc="-31" dirty="0">
                <a:solidFill>
                  <a:srgbClr val="101010"/>
                </a:solidFill>
                <a:latin typeface="Calibri"/>
                <a:cs typeface="Calibri"/>
              </a:rPr>
              <a:t> </a:t>
            </a:r>
            <a:r>
              <a:rPr lang="en-US" sz="1324" dirty="0">
                <a:solidFill>
                  <a:srgbClr val="101010"/>
                </a:solidFill>
                <a:latin typeface="Calibri"/>
                <a:cs typeface="Calibri"/>
              </a:rPr>
              <a:t>incentives</a:t>
            </a:r>
            <a:r>
              <a:rPr lang="en-US" sz="1324" spc="-13" dirty="0">
                <a:solidFill>
                  <a:srgbClr val="101010"/>
                </a:solidFill>
                <a:latin typeface="Calibri"/>
                <a:cs typeface="Calibri"/>
              </a:rPr>
              <a:t> </a:t>
            </a:r>
            <a:r>
              <a:rPr lang="en-US" sz="1324" dirty="0">
                <a:solidFill>
                  <a:srgbClr val="101010"/>
                </a:solidFill>
                <a:latin typeface="Calibri"/>
                <a:cs typeface="Calibri"/>
              </a:rPr>
              <a:t>and</a:t>
            </a:r>
            <a:r>
              <a:rPr lang="en-US" sz="1324" spc="-35" dirty="0">
                <a:solidFill>
                  <a:srgbClr val="101010"/>
                </a:solidFill>
                <a:latin typeface="Calibri"/>
                <a:cs typeface="Calibri"/>
              </a:rPr>
              <a:t> </a:t>
            </a:r>
            <a:r>
              <a:rPr lang="en-US" sz="1324" dirty="0">
                <a:solidFill>
                  <a:srgbClr val="101010"/>
                </a:solidFill>
                <a:latin typeface="Calibri"/>
                <a:cs typeface="Calibri"/>
              </a:rPr>
              <a:t>rewards</a:t>
            </a:r>
            <a:r>
              <a:rPr lang="en-US" sz="1324" spc="-31" dirty="0">
                <a:solidFill>
                  <a:srgbClr val="101010"/>
                </a:solidFill>
                <a:latin typeface="Calibri"/>
                <a:cs typeface="Calibri"/>
              </a:rPr>
              <a:t> </a:t>
            </a:r>
            <a:r>
              <a:rPr lang="en-US" sz="1324" dirty="0">
                <a:solidFill>
                  <a:srgbClr val="101010"/>
                </a:solidFill>
                <a:latin typeface="Calibri"/>
                <a:cs typeface="Calibri"/>
              </a:rPr>
              <a:t>with</a:t>
            </a:r>
            <a:r>
              <a:rPr lang="en-US" sz="1324" spc="-22" dirty="0">
                <a:solidFill>
                  <a:srgbClr val="101010"/>
                </a:solidFill>
                <a:latin typeface="Calibri"/>
                <a:cs typeface="Calibri"/>
              </a:rPr>
              <a:t> </a:t>
            </a:r>
            <a:r>
              <a:rPr lang="en-US" sz="1324" dirty="0">
                <a:solidFill>
                  <a:srgbClr val="101010"/>
                </a:solidFill>
                <a:latin typeface="Calibri"/>
                <a:cs typeface="Calibri"/>
              </a:rPr>
              <a:t>fulfillment of</a:t>
            </a:r>
            <a:r>
              <a:rPr lang="en-US" sz="1324" spc="-31" dirty="0">
                <a:solidFill>
                  <a:srgbClr val="101010"/>
                </a:solidFill>
                <a:latin typeface="Calibri"/>
                <a:cs typeface="Calibri"/>
              </a:rPr>
              <a:t> </a:t>
            </a:r>
            <a:r>
              <a:rPr lang="en-US" sz="1324" dirty="0">
                <a:solidFill>
                  <a:srgbClr val="101010"/>
                </a:solidFill>
                <a:latin typeface="Calibri"/>
                <a:cs typeface="Calibri"/>
              </a:rPr>
              <a:t>internal</a:t>
            </a:r>
            <a:r>
              <a:rPr lang="en-US" sz="1324" spc="-22" dirty="0">
                <a:solidFill>
                  <a:srgbClr val="101010"/>
                </a:solidFill>
                <a:latin typeface="Calibri"/>
                <a:cs typeface="Calibri"/>
              </a:rPr>
              <a:t> </a:t>
            </a:r>
            <a:r>
              <a:rPr lang="en-US" sz="1324" dirty="0">
                <a:solidFill>
                  <a:srgbClr val="101010"/>
                </a:solidFill>
                <a:latin typeface="Calibri"/>
                <a:cs typeface="Calibri"/>
              </a:rPr>
              <a:t>control</a:t>
            </a:r>
            <a:r>
              <a:rPr lang="en-US" sz="1324" spc="-26" dirty="0">
                <a:solidFill>
                  <a:srgbClr val="101010"/>
                </a:solidFill>
                <a:latin typeface="Calibri"/>
                <a:cs typeface="Calibri"/>
              </a:rPr>
              <a:t> </a:t>
            </a:r>
            <a:r>
              <a:rPr lang="en-US" sz="1324" spc="-9" dirty="0">
                <a:solidFill>
                  <a:srgbClr val="101010"/>
                </a:solidFill>
                <a:latin typeface="Calibri"/>
                <a:cs typeface="Calibri"/>
              </a:rPr>
              <a:t>responsibilities</a:t>
            </a:r>
            <a:endParaRPr lang="en-US" sz="1324" dirty="0">
              <a:latin typeface="Calibri"/>
              <a:cs typeface="Calibri"/>
            </a:endParaRPr>
          </a:p>
          <a:p>
            <a:pPr marL="1750451" lvl="2"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Clear</a:t>
            </a:r>
            <a:r>
              <a:rPr lang="en-US" sz="1324" spc="-44" dirty="0">
                <a:solidFill>
                  <a:srgbClr val="101010"/>
                </a:solidFill>
                <a:latin typeface="Calibri"/>
                <a:cs typeface="Calibri"/>
              </a:rPr>
              <a:t> </a:t>
            </a:r>
            <a:r>
              <a:rPr lang="en-US" sz="1324" dirty="0">
                <a:solidFill>
                  <a:srgbClr val="101010"/>
                </a:solidFill>
                <a:latin typeface="Calibri"/>
                <a:cs typeface="Calibri"/>
              </a:rPr>
              <a:t>objectives,</a:t>
            </a:r>
            <a:r>
              <a:rPr lang="en-US" sz="1324" spc="-31" dirty="0">
                <a:solidFill>
                  <a:srgbClr val="101010"/>
                </a:solidFill>
                <a:latin typeface="Calibri"/>
                <a:cs typeface="Calibri"/>
              </a:rPr>
              <a:t> </a:t>
            </a:r>
            <a:r>
              <a:rPr lang="en-US" sz="1324" dirty="0">
                <a:solidFill>
                  <a:srgbClr val="101010"/>
                </a:solidFill>
                <a:latin typeface="Calibri"/>
                <a:cs typeface="Calibri"/>
              </a:rPr>
              <a:t>defined</a:t>
            </a:r>
            <a:r>
              <a:rPr lang="en-US" sz="1324" spc="-18" dirty="0">
                <a:solidFill>
                  <a:srgbClr val="101010"/>
                </a:solidFill>
                <a:latin typeface="Calibri"/>
                <a:cs typeface="Calibri"/>
              </a:rPr>
              <a:t> </a:t>
            </a:r>
            <a:r>
              <a:rPr lang="en-US" sz="1324" dirty="0">
                <a:solidFill>
                  <a:srgbClr val="101010"/>
                </a:solidFill>
                <a:latin typeface="Calibri"/>
                <a:cs typeface="Calibri"/>
              </a:rPr>
              <a:t>implications,</a:t>
            </a:r>
            <a:r>
              <a:rPr lang="en-US" sz="1324" spc="-18" dirty="0">
                <a:solidFill>
                  <a:srgbClr val="101010"/>
                </a:solidFill>
                <a:latin typeface="Calibri"/>
                <a:cs typeface="Calibri"/>
              </a:rPr>
              <a:t> </a:t>
            </a:r>
            <a:r>
              <a:rPr lang="en-US" sz="1324" dirty="0">
                <a:solidFill>
                  <a:srgbClr val="101010"/>
                </a:solidFill>
                <a:latin typeface="Calibri"/>
                <a:cs typeface="Calibri"/>
              </a:rPr>
              <a:t>meaningful</a:t>
            </a:r>
            <a:r>
              <a:rPr lang="en-US" sz="1324" spc="-31" dirty="0">
                <a:solidFill>
                  <a:srgbClr val="101010"/>
                </a:solidFill>
                <a:latin typeface="Calibri"/>
                <a:cs typeface="Calibri"/>
              </a:rPr>
              <a:t> </a:t>
            </a:r>
            <a:r>
              <a:rPr lang="en-US" sz="1324" spc="-9" dirty="0">
                <a:solidFill>
                  <a:srgbClr val="101010"/>
                </a:solidFill>
                <a:latin typeface="Calibri"/>
                <a:cs typeface="Calibri"/>
              </a:rPr>
              <a:t>metrics</a:t>
            </a:r>
            <a:endParaRPr lang="en-US" sz="1324" dirty="0">
              <a:latin typeface="Calibri"/>
              <a:cs typeface="Calibri"/>
            </a:endParaRPr>
          </a:p>
          <a:p>
            <a:pPr marL="953671" indent="-403993">
              <a:lnSpc>
                <a:spcPct val="100000"/>
              </a:lnSpc>
              <a:spcBef>
                <a:spcPts val="317"/>
              </a:spcBef>
              <a:buAutoNum type="arabicPeriod" startAt="4"/>
              <a:tabLst>
                <a:tab pos="953111" algn="l"/>
                <a:tab pos="954232" algn="l"/>
              </a:tabLst>
            </a:pPr>
            <a:r>
              <a:rPr lang="en-US" sz="1324" dirty="0">
                <a:solidFill>
                  <a:srgbClr val="101010"/>
                </a:solidFill>
                <a:latin typeface="Calibri"/>
                <a:cs typeface="Calibri"/>
              </a:rPr>
              <a:t>Consider</a:t>
            </a:r>
            <a:r>
              <a:rPr lang="en-US" sz="1324" spc="-26" dirty="0">
                <a:solidFill>
                  <a:srgbClr val="101010"/>
                </a:solidFill>
                <a:latin typeface="Calibri"/>
                <a:cs typeface="Calibri"/>
              </a:rPr>
              <a:t> </a:t>
            </a:r>
            <a:r>
              <a:rPr lang="en-US" sz="1324" dirty="0">
                <a:solidFill>
                  <a:srgbClr val="101010"/>
                </a:solidFill>
                <a:latin typeface="Calibri"/>
                <a:cs typeface="Calibri"/>
              </a:rPr>
              <a:t>Excessive</a:t>
            </a:r>
            <a:r>
              <a:rPr lang="en-US" sz="1324" spc="-9" dirty="0">
                <a:solidFill>
                  <a:srgbClr val="101010"/>
                </a:solidFill>
                <a:latin typeface="Calibri"/>
                <a:cs typeface="Calibri"/>
              </a:rPr>
              <a:t> </a:t>
            </a:r>
            <a:r>
              <a:rPr lang="en-US" sz="1324" dirty="0">
                <a:solidFill>
                  <a:srgbClr val="101010"/>
                </a:solidFill>
                <a:latin typeface="Calibri"/>
                <a:cs typeface="Calibri"/>
              </a:rPr>
              <a:t>Pressures</a:t>
            </a:r>
            <a:r>
              <a:rPr lang="en-US" sz="1324" spc="-22" dirty="0">
                <a:solidFill>
                  <a:srgbClr val="101010"/>
                </a:solidFill>
                <a:latin typeface="Calibri"/>
                <a:cs typeface="Calibri"/>
              </a:rPr>
              <a:t> </a:t>
            </a:r>
            <a:r>
              <a:rPr lang="en-US" sz="1324" dirty="0">
                <a:solidFill>
                  <a:srgbClr val="101010"/>
                </a:solidFill>
                <a:latin typeface="Calibri"/>
                <a:cs typeface="Calibri"/>
              </a:rPr>
              <a:t>–</a:t>
            </a:r>
            <a:r>
              <a:rPr lang="en-US" sz="1324" spc="-22" dirty="0">
                <a:solidFill>
                  <a:srgbClr val="101010"/>
                </a:solidFill>
                <a:latin typeface="Calibri"/>
                <a:cs typeface="Calibri"/>
              </a:rPr>
              <a:t> </a:t>
            </a:r>
            <a:r>
              <a:rPr lang="en-US" sz="1324" spc="-9" dirty="0">
                <a:solidFill>
                  <a:srgbClr val="101010"/>
                </a:solidFill>
                <a:latin typeface="Calibri"/>
                <a:cs typeface="Calibri"/>
              </a:rPr>
              <a:t>evaluate</a:t>
            </a:r>
            <a:r>
              <a:rPr lang="en-US" sz="1324" spc="-26" dirty="0">
                <a:solidFill>
                  <a:srgbClr val="101010"/>
                </a:solidFill>
                <a:latin typeface="Calibri"/>
                <a:cs typeface="Calibri"/>
              </a:rPr>
              <a:t> </a:t>
            </a:r>
            <a:r>
              <a:rPr lang="en-US" sz="1324" dirty="0">
                <a:solidFill>
                  <a:srgbClr val="101010"/>
                </a:solidFill>
                <a:latin typeface="Calibri"/>
                <a:cs typeface="Calibri"/>
              </a:rPr>
              <a:t>the</a:t>
            </a:r>
            <a:r>
              <a:rPr lang="en-US" sz="1324" spc="-26" dirty="0">
                <a:solidFill>
                  <a:srgbClr val="101010"/>
                </a:solidFill>
                <a:latin typeface="Calibri"/>
                <a:cs typeface="Calibri"/>
              </a:rPr>
              <a:t> </a:t>
            </a:r>
            <a:r>
              <a:rPr lang="en-US" sz="1324" dirty="0">
                <a:solidFill>
                  <a:srgbClr val="101010"/>
                </a:solidFill>
                <a:latin typeface="Calibri"/>
                <a:cs typeface="Calibri"/>
              </a:rPr>
              <a:t>pressures</a:t>
            </a:r>
            <a:r>
              <a:rPr lang="en-US" sz="1324" spc="-22" dirty="0">
                <a:solidFill>
                  <a:srgbClr val="101010"/>
                </a:solidFill>
                <a:latin typeface="Calibri"/>
                <a:cs typeface="Calibri"/>
              </a:rPr>
              <a:t> </a:t>
            </a:r>
            <a:r>
              <a:rPr lang="en-US" sz="1324" dirty="0">
                <a:solidFill>
                  <a:srgbClr val="101010"/>
                </a:solidFill>
                <a:latin typeface="Calibri"/>
                <a:cs typeface="Calibri"/>
              </a:rPr>
              <a:t>associated</a:t>
            </a:r>
            <a:r>
              <a:rPr lang="en-US" sz="1324" spc="-35" dirty="0">
                <a:solidFill>
                  <a:srgbClr val="101010"/>
                </a:solidFill>
                <a:latin typeface="Calibri"/>
                <a:cs typeface="Calibri"/>
              </a:rPr>
              <a:t> </a:t>
            </a:r>
            <a:r>
              <a:rPr lang="en-US" sz="1324" dirty="0">
                <a:solidFill>
                  <a:srgbClr val="101010"/>
                </a:solidFill>
                <a:latin typeface="Calibri"/>
                <a:cs typeface="Calibri"/>
              </a:rPr>
              <a:t>with</a:t>
            </a:r>
            <a:r>
              <a:rPr lang="en-US" sz="1324" spc="-22" dirty="0">
                <a:solidFill>
                  <a:srgbClr val="101010"/>
                </a:solidFill>
                <a:latin typeface="Calibri"/>
                <a:cs typeface="Calibri"/>
              </a:rPr>
              <a:t> </a:t>
            </a:r>
            <a:r>
              <a:rPr lang="en-US" sz="1324" dirty="0">
                <a:solidFill>
                  <a:srgbClr val="101010"/>
                </a:solidFill>
                <a:latin typeface="Calibri"/>
                <a:cs typeface="Calibri"/>
              </a:rPr>
              <a:t>achieving</a:t>
            </a:r>
            <a:r>
              <a:rPr lang="en-US" sz="1324" spc="-18" dirty="0">
                <a:solidFill>
                  <a:srgbClr val="101010"/>
                </a:solidFill>
                <a:latin typeface="Calibri"/>
                <a:cs typeface="Calibri"/>
              </a:rPr>
              <a:t> </a:t>
            </a:r>
            <a:r>
              <a:rPr lang="en-US" sz="1324" spc="-9" dirty="0">
                <a:solidFill>
                  <a:srgbClr val="101010"/>
                </a:solidFill>
                <a:latin typeface="Calibri"/>
                <a:cs typeface="Calibri"/>
              </a:rPr>
              <a:t>objectives</a:t>
            </a:r>
            <a:endParaRPr lang="en-US" sz="1324" dirty="0">
              <a:latin typeface="Calibri"/>
              <a:cs typeface="Calibri"/>
            </a:endParaRPr>
          </a:p>
          <a:p>
            <a:pPr marL="1750451" lvl="1"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Do</a:t>
            </a:r>
            <a:r>
              <a:rPr lang="en-US" sz="1324" spc="-40" dirty="0">
                <a:solidFill>
                  <a:srgbClr val="101010"/>
                </a:solidFill>
                <a:latin typeface="Calibri"/>
                <a:cs typeface="Calibri"/>
              </a:rPr>
              <a:t> </a:t>
            </a:r>
            <a:r>
              <a:rPr lang="en-US" sz="1324" dirty="0">
                <a:solidFill>
                  <a:srgbClr val="101010"/>
                </a:solidFill>
                <a:latin typeface="Calibri"/>
                <a:cs typeface="Calibri"/>
              </a:rPr>
              <a:t>not</a:t>
            </a:r>
            <a:r>
              <a:rPr lang="en-US" sz="1324" spc="-35" dirty="0">
                <a:solidFill>
                  <a:srgbClr val="101010"/>
                </a:solidFill>
                <a:latin typeface="Calibri"/>
                <a:cs typeface="Calibri"/>
              </a:rPr>
              <a:t> </a:t>
            </a:r>
            <a:r>
              <a:rPr lang="en-US" sz="1324" dirty="0">
                <a:solidFill>
                  <a:srgbClr val="101010"/>
                </a:solidFill>
                <a:latin typeface="Calibri"/>
                <a:cs typeface="Calibri"/>
              </a:rPr>
              <a:t>set</a:t>
            </a:r>
            <a:r>
              <a:rPr lang="en-US" sz="1324" spc="-35" dirty="0">
                <a:solidFill>
                  <a:srgbClr val="101010"/>
                </a:solidFill>
                <a:latin typeface="Calibri"/>
                <a:cs typeface="Calibri"/>
              </a:rPr>
              <a:t> </a:t>
            </a:r>
            <a:r>
              <a:rPr lang="en-US" sz="1324" dirty="0">
                <a:solidFill>
                  <a:srgbClr val="101010"/>
                </a:solidFill>
                <a:latin typeface="Calibri"/>
                <a:cs typeface="Calibri"/>
              </a:rPr>
              <a:t>unrealistic</a:t>
            </a:r>
            <a:r>
              <a:rPr lang="en-US" sz="1324" spc="-18" dirty="0">
                <a:solidFill>
                  <a:srgbClr val="101010"/>
                </a:solidFill>
                <a:latin typeface="Calibri"/>
                <a:cs typeface="Calibri"/>
              </a:rPr>
              <a:t> </a:t>
            </a:r>
            <a:r>
              <a:rPr lang="en-US" sz="1324" dirty="0">
                <a:solidFill>
                  <a:srgbClr val="101010"/>
                </a:solidFill>
                <a:latin typeface="Calibri"/>
                <a:cs typeface="Calibri"/>
              </a:rPr>
              <a:t>performance</a:t>
            </a:r>
            <a:r>
              <a:rPr lang="en-US" sz="1324" spc="-18" dirty="0">
                <a:solidFill>
                  <a:srgbClr val="101010"/>
                </a:solidFill>
                <a:latin typeface="Calibri"/>
                <a:cs typeface="Calibri"/>
              </a:rPr>
              <a:t> </a:t>
            </a:r>
            <a:r>
              <a:rPr lang="en-US" sz="1324" spc="-9" dirty="0">
                <a:solidFill>
                  <a:srgbClr val="101010"/>
                </a:solidFill>
                <a:latin typeface="Calibri"/>
                <a:cs typeface="Calibri"/>
              </a:rPr>
              <a:t>targets</a:t>
            </a:r>
            <a:endParaRPr lang="en-US" sz="1324" dirty="0">
              <a:latin typeface="Calibri"/>
              <a:cs typeface="Calibri"/>
            </a:endParaRPr>
          </a:p>
          <a:p>
            <a:pPr marL="953671" indent="-403993">
              <a:lnSpc>
                <a:spcPct val="100000"/>
              </a:lnSpc>
              <a:spcBef>
                <a:spcPts val="317"/>
              </a:spcBef>
              <a:buAutoNum type="arabicPeriod" startAt="4"/>
              <a:tabLst>
                <a:tab pos="953671" algn="l"/>
                <a:tab pos="954232" algn="l"/>
              </a:tabLst>
            </a:pPr>
            <a:r>
              <a:rPr lang="en-US" sz="1324" spc="-9" dirty="0">
                <a:solidFill>
                  <a:srgbClr val="101010"/>
                </a:solidFill>
                <a:latin typeface="Calibri"/>
                <a:cs typeface="Calibri"/>
              </a:rPr>
              <a:t>Evaluate</a:t>
            </a:r>
            <a:r>
              <a:rPr lang="en-US" sz="1324" spc="-53" dirty="0">
                <a:solidFill>
                  <a:srgbClr val="101010"/>
                </a:solidFill>
                <a:latin typeface="Calibri"/>
                <a:cs typeface="Calibri"/>
              </a:rPr>
              <a:t> </a:t>
            </a:r>
            <a:r>
              <a:rPr lang="en-US" sz="1324" dirty="0">
                <a:solidFill>
                  <a:srgbClr val="101010"/>
                </a:solidFill>
                <a:latin typeface="Calibri"/>
                <a:cs typeface="Calibri"/>
              </a:rPr>
              <a:t>performance</a:t>
            </a:r>
            <a:r>
              <a:rPr lang="en-US" sz="1324" spc="-31" dirty="0">
                <a:solidFill>
                  <a:srgbClr val="101010"/>
                </a:solidFill>
                <a:latin typeface="Calibri"/>
                <a:cs typeface="Calibri"/>
              </a:rPr>
              <a:t> </a:t>
            </a:r>
            <a:r>
              <a:rPr lang="en-US" sz="1324" dirty="0">
                <a:solidFill>
                  <a:srgbClr val="101010"/>
                </a:solidFill>
                <a:latin typeface="Calibri"/>
                <a:cs typeface="Calibri"/>
              </a:rPr>
              <a:t>of</a:t>
            </a:r>
            <a:r>
              <a:rPr lang="en-US" sz="1324" spc="-40" dirty="0">
                <a:solidFill>
                  <a:srgbClr val="101010"/>
                </a:solidFill>
                <a:latin typeface="Calibri"/>
                <a:cs typeface="Calibri"/>
              </a:rPr>
              <a:t> </a:t>
            </a:r>
            <a:r>
              <a:rPr lang="en-US" sz="1324" dirty="0">
                <a:solidFill>
                  <a:srgbClr val="101010"/>
                </a:solidFill>
                <a:latin typeface="Calibri"/>
                <a:cs typeface="Calibri"/>
              </a:rPr>
              <a:t>internal</a:t>
            </a:r>
            <a:r>
              <a:rPr lang="en-US" sz="1324" spc="-35" dirty="0">
                <a:solidFill>
                  <a:srgbClr val="101010"/>
                </a:solidFill>
                <a:latin typeface="Calibri"/>
                <a:cs typeface="Calibri"/>
              </a:rPr>
              <a:t> </a:t>
            </a:r>
            <a:r>
              <a:rPr lang="en-US" sz="1324" dirty="0">
                <a:solidFill>
                  <a:srgbClr val="101010"/>
                </a:solidFill>
                <a:latin typeface="Calibri"/>
                <a:cs typeface="Calibri"/>
              </a:rPr>
              <a:t>control</a:t>
            </a:r>
            <a:r>
              <a:rPr lang="en-US" sz="1324" spc="-40" dirty="0">
                <a:solidFill>
                  <a:srgbClr val="101010"/>
                </a:solidFill>
                <a:latin typeface="Calibri"/>
                <a:cs typeface="Calibri"/>
              </a:rPr>
              <a:t> </a:t>
            </a:r>
            <a:r>
              <a:rPr lang="en-US" sz="1324" spc="-9" dirty="0">
                <a:solidFill>
                  <a:srgbClr val="101010"/>
                </a:solidFill>
                <a:latin typeface="Calibri"/>
                <a:cs typeface="Calibri"/>
              </a:rPr>
              <a:t>responsibilities</a:t>
            </a:r>
            <a:endParaRPr lang="en-US" sz="1324" dirty="0">
              <a:latin typeface="Calibri"/>
              <a:cs typeface="Calibri"/>
            </a:endParaRPr>
          </a:p>
          <a:p>
            <a:pPr marL="1750451" lvl="1" indent="-403993">
              <a:lnSpc>
                <a:spcPct val="100000"/>
              </a:lnSpc>
              <a:spcBef>
                <a:spcPts val="317"/>
              </a:spcBef>
              <a:buAutoNum type="arabicPeriod"/>
              <a:tabLst>
                <a:tab pos="1750451" algn="l"/>
                <a:tab pos="1751013" algn="l"/>
              </a:tabLst>
            </a:pPr>
            <a:r>
              <a:rPr lang="en-US" sz="1324" dirty="0">
                <a:solidFill>
                  <a:srgbClr val="101010"/>
                </a:solidFill>
                <a:latin typeface="Calibri"/>
                <a:cs typeface="Calibri"/>
              </a:rPr>
              <a:t>Adherence</a:t>
            </a:r>
            <a:r>
              <a:rPr lang="en-US" sz="1324" spc="-9" dirty="0">
                <a:solidFill>
                  <a:srgbClr val="101010"/>
                </a:solidFill>
                <a:latin typeface="Calibri"/>
                <a:cs typeface="Calibri"/>
              </a:rPr>
              <a:t> </a:t>
            </a:r>
            <a:r>
              <a:rPr lang="en-US" sz="1324" dirty="0">
                <a:solidFill>
                  <a:srgbClr val="101010"/>
                </a:solidFill>
                <a:latin typeface="Calibri"/>
                <a:cs typeface="Calibri"/>
              </a:rPr>
              <a:t>to</a:t>
            </a:r>
            <a:r>
              <a:rPr lang="en-US" sz="1324" spc="-18" dirty="0">
                <a:solidFill>
                  <a:srgbClr val="101010"/>
                </a:solidFill>
                <a:latin typeface="Calibri"/>
                <a:cs typeface="Calibri"/>
              </a:rPr>
              <a:t> </a:t>
            </a:r>
            <a:r>
              <a:rPr lang="en-US" sz="1324" spc="-9" dirty="0">
                <a:solidFill>
                  <a:srgbClr val="101010"/>
                </a:solidFill>
                <a:latin typeface="Calibri"/>
                <a:cs typeface="Calibri"/>
              </a:rPr>
              <a:t>standards</a:t>
            </a:r>
            <a:r>
              <a:rPr lang="en-US" sz="1324" spc="-26" dirty="0">
                <a:solidFill>
                  <a:srgbClr val="101010"/>
                </a:solidFill>
                <a:latin typeface="Calibri"/>
                <a:cs typeface="Calibri"/>
              </a:rPr>
              <a:t> </a:t>
            </a:r>
            <a:r>
              <a:rPr lang="en-US" sz="1324" dirty="0">
                <a:solidFill>
                  <a:srgbClr val="101010"/>
                </a:solidFill>
                <a:latin typeface="Calibri"/>
                <a:cs typeface="Calibri"/>
              </a:rPr>
              <a:t>of</a:t>
            </a:r>
            <a:r>
              <a:rPr lang="en-US" sz="1324" spc="-9" dirty="0">
                <a:solidFill>
                  <a:srgbClr val="101010"/>
                </a:solidFill>
                <a:latin typeface="Calibri"/>
                <a:cs typeface="Calibri"/>
              </a:rPr>
              <a:t> conduct</a:t>
            </a:r>
            <a:endParaRPr lang="en-US" sz="1324" dirty="0">
              <a:latin typeface="Calibri"/>
              <a:cs typeface="Calibri"/>
            </a:endParaRPr>
          </a:p>
          <a:p>
            <a:pPr marL="1750451" lvl="1" indent="-403993">
              <a:lnSpc>
                <a:spcPct val="100000"/>
              </a:lnSpc>
              <a:spcBef>
                <a:spcPts val="317"/>
              </a:spcBef>
              <a:buAutoNum type="arabicPeriod"/>
              <a:tabLst>
                <a:tab pos="1749892" algn="l"/>
                <a:tab pos="1751013" algn="l"/>
              </a:tabLst>
            </a:pPr>
            <a:r>
              <a:rPr lang="en-US" sz="1324" dirty="0">
                <a:solidFill>
                  <a:srgbClr val="101010"/>
                </a:solidFill>
                <a:latin typeface="Calibri"/>
                <a:cs typeface="Calibri"/>
              </a:rPr>
              <a:t>Expected</a:t>
            </a:r>
            <a:r>
              <a:rPr lang="en-US" sz="1324" spc="-13" dirty="0">
                <a:solidFill>
                  <a:srgbClr val="101010"/>
                </a:solidFill>
                <a:latin typeface="Calibri"/>
                <a:cs typeface="Calibri"/>
              </a:rPr>
              <a:t> </a:t>
            </a:r>
            <a:r>
              <a:rPr lang="en-US" sz="1324" dirty="0">
                <a:solidFill>
                  <a:srgbClr val="101010"/>
                </a:solidFill>
                <a:latin typeface="Calibri"/>
                <a:cs typeface="Calibri"/>
              </a:rPr>
              <a:t>levels</a:t>
            </a:r>
            <a:r>
              <a:rPr lang="en-US" sz="1324" spc="-4" dirty="0">
                <a:solidFill>
                  <a:srgbClr val="101010"/>
                </a:solidFill>
                <a:latin typeface="Calibri"/>
                <a:cs typeface="Calibri"/>
              </a:rPr>
              <a:t> </a:t>
            </a:r>
            <a:r>
              <a:rPr lang="en-US" sz="1324" dirty="0">
                <a:solidFill>
                  <a:srgbClr val="101010"/>
                </a:solidFill>
                <a:latin typeface="Calibri"/>
                <a:cs typeface="Calibri"/>
              </a:rPr>
              <a:t>of</a:t>
            </a:r>
            <a:r>
              <a:rPr lang="en-US" sz="1324" spc="-26" dirty="0">
                <a:solidFill>
                  <a:srgbClr val="101010"/>
                </a:solidFill>
                <a:latin typeface="Calibri"/>
                <a:cs typeface="Calibri"/>
              </a:rPr>
              <a:t> </a:t>
            </a:r>
            <a:r>
              <a:rPr lang="en-US" sz="1324" spc="-9" dirty="0">
                <a:solidFill>
                  <a:srgbClr val="101010"/>
                </a:solidFill>
                <a:latin typeface="Calibri"/>
                <a:cs typeface="Calibri"/>
              </a:rPr>
              <a:t>competence</a:t>
            </a:r>
            <a:endParaRPr lang="en-US" sz="1324" dirty="0">
              <a:latin typeface="Calibri"/>
              <a:cs typeface="Calibri"/>
            </a:endParaRPr>
          </a:p>
          <a:p>
            <a:pPr>
              <a:lnSpc>
                <a:spcPct val="100000"/>
              </a:lnSpc>
              <a:spcBef>
                <a:spcPts val="49"/>
              </a:spcBef>
            </a:pPr>
            <a:endParaRPr lang="en-US" sz="1500" dirty="0">
              <a:latin typeface="Calibri"/>
              <a:cs typeface="Calibri"/>
            </a:endParaRPr>
          </a:p>
          <a:p>
            <a:pPr marL="174821" marR="1140259">
              <a:lnSpc>
                <a:spcPct val="120000"/>
              </a:lnSpc>
            </a:pPr>
            <a:r>
              <a:rPr lang="en-US" sz="1677" dirty="0">
                <a:solidFill>
                  <a:srgbClr val="101010"/>
                </a:solidFill>
                <a:latin typeface="Calibri"/>
                <a:cs typeface="Calibri"/>
              </a:rPr>
              <a:t>Accountability</a:t>
            </a:r>
            <a:r>
              <a:rPr lang="en-US" sz="1677" spc="-35" dirty="0">
                <a:solidFill>
                  <a:srgbClr val="101010"/>
                </a:solidFill>
                <a:latin typeface="Calibri"/>
                <a:cs typeface="Calibri"/>
              </a:rPr>
              <a:t> </a:t>
            </a:r>
            <a:r>
              <a:rPr lang="en-US" sz="1677" dirty="0">
                <a:solidFill>
                  <a:srgbClr val="101010"/>
                </a:solidFill>
                <a:latin typeface="Calibri"/>
                <a:cs typeface="Calibri"/>
              </a:rPr>
              <a:t>is</a:t>
            </a:r>
            <a:r>
              <a:rPr lang="en-US" sz="1677" spc="-18" dirty="0">
                <a:solidFill>
                  <a:srgbClr val="101010"/>
                </a:solidFill>
                <a:latin typeface="Calibri"/>
                <a:cs typeface="Calibri"/>
              </a:rPr>
              <a:t> </a:t>
            </a:r>
            <a:r>
              <a:rPr lang="en-US" sz="1677" spc="-9" dirty="0">
                <a:solidFill>
                  <a:srgbClr val="101010"/>
                </a:solidFill>
                <a:latin typeface="Calibri"/>
                <a:cs typeface="Calibri"/>
              </a:rPr>
              <a:t>interconnected</a:t>
            </a:r>
            <a:r>
              <a:rPr lang="en-US" sz="1677" spc="-26" dirty="0">
                <a:solidFill>
                  <a:srgbClr val="101010"/>
                </a:solidFill>
                <a:latin typeface="Calibri"/>
                <a:cs typeface="Calibri"/>
              </a:rPr>
              <a:t> </a:t>
            </a:r>
            <a:r>
              <a:rPr lang="en-US" sz="1677" dirty="0">
                <a:solidFill>
                  <a:srgbClr val="101010"/>
                </a:solidFill>
                <a:latin typeface="Calibri"/>
                <a:cs typeface="Calibri"/>
              </a:rPr>
              <a:t>with</a:t>
            </a:r>
            <a:r>
              <a:rPr lang="en-US" sz="1677" spc="-9" dirty="0">
                <a:solidFill>
                  <a:srgbClr val="101010"/>
                </a:solidFill>
                <a:latin typeface="Calibri"/>
                <a:cs typeface="Calibri"/>
              </a:rPr>
              <a:t> </a:t>
            </a:r>
            <a:r>
              <a:rPr lang="en-US" sz="1677" dirty="0">
                <a:solidFill>
                  <a:srgbClr val="101010"/>
                </a:solidFill>
                <a:latin typeface="Calibri"/>
                <a:cs typeface="Calibri"/>
              </a:rPr>
              <a:t>leadership</a:t>
            </a:r>
            <a:r>
              <a:rPr lang="en-US" sz="1677" spc="-18" dirty="0">
                <a:solidFill>
                  <a:srgbClr val="101010"/>
                </a:solidFill>
                <a:latin typeface="Calibri"/>
                <a:cs typeface="Calibri"/>
              </a:rPr>
              <a:t> </a:t>
            </a:r>
            <a:r>
              <a:rPr lang="en-US" sz="1677" dirty="0">
                <a:solidFill>
                  <a:srgbClr val="101010"/>
                </a:solidFill>
                <a:latin typeface="Calibri"/>
                <a:cs typeface="Calibri"/>
              </a:rPr>
              <a:t>and</a:t>
            </a:r>
            <a:r>
              <a:rPr lang="en-US" sz="1677" spc="-18" dirty="0">
                <a:solidFill>
                  <a:srgbClr val="101010"/>
                </a:solidFill>
                <a:latin typeface="Calibri"/>
                <a:cs typeface="Calibri"/>
              </a:rPr>
              <a:t> </a:t>
            </a:r>
            <a:r>
              <a:rPr lang="en-US" sz="1677" dirty="0">
                <a:solidFill>
                  <a:srgbClr val="101010"/>
                </a:solidFill>
                <a:latin typeface="Calibri"/>
                <a:cs typeface="Calibri"/>
              </a:rPr>
              <a:t>is</a:t>
            </a:r>
            <a:r>
              <a:rPr lang="en-US" sz="1677" spc="-22" dirty="0">
                <a:solidFill>
                  <a:srgbClr val="101010"/>
                </a:solidFill>
                <a:latin typeface="Calibri"/>
                <a:cs typeface="Calibri"/>
              </a:rPr>
              <a:t> </a:t>
            </a:r>
            <a:r>
              <a:rPr lang="en-US" sz="1677" dirty="0">
                <a:solidFill>
                  <a:srgbClr val="101010"/>
                </a:solidFill>
                <a:latin typeface="Calibri"/>
                <a:cs typeface="Calibri"/>
              </a:rPr>
              <a:t>the</a:t>
            </a:r>
            <a:r>
              <a:rPr lang="en-US" sz="1677" spc="-9" dirty="0">
                <a:solidFill>
                  <a:srgbClr val="101010"/>
                </a:solidFill>
                <a:latin typeface="Calibri"/>
                <a:cs typeface="Calibri"/>
              </a:rPr>
              <a:t> </a:t>
            </a:r>
            <a:r>
              <a:rPr lang="en-US" sz="1677" dirty="0">
                <a:solidFill>
                  <a:srgbClr val="101010"/>
                </a:solidFill>
                <a:latin typeface="Calibri"/>
                <a:cs typeface="Calibri"/>
              </a:rPr>
              <a:t>result</a:t>
            </a:r>
            <a:r>
              <a:rPr lang="en-US" sz="1677" spc="-26" dirty="0">
                <a:solidFill>
                  <a:srgbClr val="101010"/>
                </a:solidFill>
                <a:latin typeface="Calibri"/>
                <a:cs typeface="Calibri"/>
              </a:rPr>
              <a:t> </a:t>
            </a:r>
            <a:r>
              <a:rPr lang="en-US" sz="1677" spc="-22" dirty="0">
                <a:solidFill>
                  <a:srgbClr val="101010"/>
                </a:solidFill>
                <a:latin typeface="Calibri"/>
                <a:cs typeface="Calibri"/>
              </a:rPr>
              <a:t>of </a:t>
            </a:r>
            <a:r>
              <a:rPr lang="en-US" sz="1677" dirty="0">
                <a:solidFill>
                  <a:srgbClr val="101010"/>
                </a:solidFill>
                <a:latin typeface="Calibri"/>
                <a:cs typeface="Calibri"/>
              </a:rPr>
              <a:t>the</a:t>
            </a:r>
            <a:r>
              <a:rPr lang="en-US" sz="1677" spc="-26" dirty="0">
                <a:solidFill>
                  <a:srgbClr val="101010"/>
                </a:solidFill>
                <a:latin typeface="Calibri"/>
                <a:cs typeface="Calibri"/>
              </a:rPr>
              <a:t> </a:t>
            </a:r>
            <a:r>
              <a:rPr lang="en-US" sz="1677" dirty="0">
                <a:solidFill>
                  <a:srgbClr val="101010"/>
                </a:solidFill>
                <a:latin typeface="Calibri"/>
                <a:cs typeface="Calibri"/>
              </a:rPr>
              <a:t>tone</a:t>
            </a:r>
            <a:r>
              <a:rPr lang="en-US" sz="1677" spc="-18" dirty="0">
                <a:solidFill>
                  <a:srgbClr val="101010"/>
                </a:solidFill>
                <a:latin typeface="Calibri"/>
                <a:cs typeface="Calibri"/>
              </a:rPr>
              <a:t> </a:t>
            </a:r>
            <a:r>
              <a:rPr lang="en-US" sz="1677" dirty="0">
                <a:solidFill>
                  <a:srgbClr val="101010"/>
                </a:solidFill>
                <a:latin typeface="Calibri"/>
                <a:cs typeface="Calibri"/>
              </a:rPr>
              <a:t>established</a:t>
            </a:r>
            <a:r>
              <a:rPr lang="en-US" sz="1677" spc="-22" dirty="0">
                <a:solidFill>
                  <a:srgbClr val="101010"/>
                </a:solidFill>
                <a:latin typeface="Calibri"/>
                <a:cs typeface="Calibri"/>
              </a:rPr>
              <a:t> </a:t>
            </a:r>
            <a:r>
              <a:rPr lang="en-US" sz="1677" dirty="0">
                <a:solidFill>
                  <a:srgbClr val="101010"/>
                </a:solidFill>
                <a:latin typeface="Calibri"/>
                <a:cs typeface="Calibri"/>
              </a:rPr>
              <a:t>by</a:t>
            </a:r>
            <a:r>
              <a:rPr lang="en-US" sz="1677" spc="-9" dirty="0">
                <a:solidFill>
                  <a:srgbClr val="101010"/>
                </a:solidFill>
                <a:latin typeface="Calibri"/>
                <a:cs typeface="Calibri"/>
              </a:rPr>
              <a:t> </a:t>
            </a:r>
            <a:r>
              <a:rPr lang="en-US" sz="1677" dirty="0">
                <a:solidFill>
                  <a:srgbClr val="101010"/>
                </a:solidFill>
                <a:latin typeface="Calibri"/>
                <a:cs typeface="Calibri"/>
              </a:rPr>
              <a:t>the</a:t>
            </a:r>
            <a:r>
              <a:rPr lang="en-US" sz="1677" spc="-18" dirty="0">
                <a:solidFill>
                  <a:srgbClr val="101010"/>
                </a:solidFill>
                <a:latin typeface="Calibri"/>
                <a:cs typeface="Calibri"/>
              </a:rPr>
              <a:t> </a:t>
            </a:r>
            <a:r>
              <a:rPr lang="en-US" sz="1677" dirty="0">
                <a:solidFill>
                  <a:srgbClr val="101010"/>
                </a:solidFill>
                <a:latin typeface="Calibri"/>
                <a:cs typeface="Calibri"/>
              </a:rPr>
              <a:t>governing </a:t>
            </a:r>
            <a:r>
              <a:rPr lang="en-US" sz="1677" spc="-9" dirty="0">
                <a:solidFill>
                  <a:srgbClr val="101010"/>
                </a:solidFill>
                <a:latin typeface="Calibri"/>
                <a:cs typeface="Calibri"/>
              </a:rPr>
              <a:t> </a:t>
            </a:r>
            <a:r>
              <a:rPr lang="en-US" sz="1677" dirty="0">
                <a:solidFill>
                  <a:srgbClr val="101010"/>
                </a:solidFill>
                <a:latin typeface="Calibri"/>
                <a:cs typeface="Calibri"/>
              </a:rPr>
              <a:t>and</a:t>
            </a:r>
            <a:r>
              <a:rPr lang="en-US" sz="1677" spc="-18" dirty="0">
                <a:solidFill>
                  <a:srgbClr val="101010"/>
                </a:solidFill>
                <a:latin typeface="Calibri"/>
                <a:cs typeface="Calibri"/>
              </a:rPr>
              <a:t> </a:t>
            </a:r>
            <a:r>
              <a:rPr lang="en-US" sz="1677" dirty="0">
                <a:solidFill>
                  <a:srgbClr val="101010"/>
                </a:solidFill>
                <a:latin typeface="Calibri"/>
                <a:cs typeface="Calibri"/>
              </a:rPr>
              <a:t>senior</a:t>
            </a:r>
            <a:r>
              <a:rPr lang="en-US" sz="1677" spc="-22" dirty="0">
                <a:solidFill>
                  <a:srgbClr val="101010"/>
                </a:solidFill>
                <a:latin typeface="Calibri"/>
                <a:cs typeface="Calibri"/>
              </a:rPr>
              <a:t> </a:t>
            </a:r>
            <a:r>
              <a:rPr lang="en-US" sz="1677" spc="-9" dirty="0">
                <a:solidFill>
                  <a:srgbClr val="101010"/>
                </a:solidFill>
                <a:latin typeface="Calibri"/>
                <a:cs typeface="Calibri"/>
              </a:rPr>
              <a:t>management.</a:t>
            </a:r>
            <a:endParaRPr lang="en-US" sz="1677"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30</a:t>
            </a:fld>
            <a:endParaRPr lang="en-US"/>
          </a:p>
        </p:txBody>
      </p:sp>
    </p:spTree>
    <p:extLst>
      <p:ext uri="{BB962C8B-B14F-4D97-AF65-F5344CB8AC3E}">
        <p14:creationId xmlns:p14="http://schemas.microsoft.com/office/powerpoint/2010/main" val="145223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3</a:t>
            </a:fld>
            <a:endParaRPr lang="en-US"/>
          </a:p>
        </p:txBody>
      </p:sp>
    </p:spTree>
    <p:extLst>
      <p:ext uri="{BB962C8B-B14F-4D97-AF65-F5344CB8AC3E}">
        <p14:creationId xmlns:p14="http://schemas.microsoft.com/office/powerpoint/2010/main" val="250553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1151" marR="243181" indent="-320505">
              <a:lnSpc>
                <a:spcPct val="100000"/>
              </a:lnSpc>
              <a:spcBef>
                <a:spcPts val="88"/>
              </a:spcBef>
              <a:buFont typeface="Arial"/>
              <a:buChar char="•"/>
              <a:tabLst>
                <a:tab pos="331151" algn="l"/>
                <a:tab pos="331712" algn="l"/>
              </a:tabLst>
            </a:pPr>
            <a:r>
              <a:rPr lang="en-US" sz="1200" dirty="0">
                <a:solidFill>
                  <a:srgbClr val="101010"/>
                </a:solidFill>
                <a:latin typeface="Calibri"/>
                <a:cs typeface="Calibri"/>
              </a:rPr>
              <a:t>they</a:t>
            </a:r>
            <a:r>
              <a:rPr lang="en-US" sz="1200" spc="-13" dirty="0">
                <a:solidFill>
                  <a:srgbClr val="101010"/>
                </a:solidFill>
                <a:latin typeface="Calibri"/>
                <a:cs typeface="Calibri"/>
              </a:rPr>
              <a:t> </a:t>
            </a:r>
            <a:r>
              <a:rPr lang="en-US" sz="1200" dirty="0">
                <a:solidFill>
                  <a:srgbClr val="101010"/>
                </a:solidFill>
                <a:latin typeface="Calibri"/>
                <a:cs typeface="Calibri"/>
              </a:rPr>
              <a:t>are</a:t>
            </a:r>
            <a:r>
              <a:rPr lang="en-US" sz="1200" spc="-22" dirty="0">
                <a:solidFill>
                  <a:srgbClr val="101010"/>
                </a:solidFill>
                <a:latin typeface="Calibri"/>
                <a:cs typeface="Calibri"/>
              </a:rPr>
              <a:t> </a:t>
            </a:r>
            <a:r>
              <a:rPr lang="en-US" sz="1200" dirty="0">
                <a:solidFill>
                  <a:srgbClr val="101010"/>
                </a:solidFill>
                <a:latin typeface="Calibri"/>
                <a:cs typeface="Calibri"/>
              </a:rPr>
              <a:t>performing</a:t>
            </a:r>
            <a:r>
              <a:rPr lang="en-US" sz="1200" spc="-22" dirty="0">
                <a:solidFill>
                  <a:srgbClr val="101010"/>
                </a:solidFill>
                <a:latin typeface="Calibri"/>
                <a:cs typeface="Calibri"/>
              </a:rPr>
              <a:t> </a:t>
            </a:r>
            <a:r>
              <a:rPr lang="en-US" sz="1200" dirty="0">
                <a:solidFill>
                  <a:srgbClr val="101010"/>
                </a:solidFill>
                <a:latin typeface="Calibri"/>
                <a:cs typeface="Calibri"/>
              </a:rPr>
              <a:t>as</a:t>
            </a:r>
            <a:r>
              <a:rPr lang="en-US" sz="1200" spc="-26" dirty="0">
                <a:solidFill>
                  <a:srgbClr val="101010"/>
                </a:solidFill>
                <a:latin typeface="Calibri"/>
                <a:cs typeface="Calibri"/>
              </a:rPr>
              <a:t> </a:t>
            </a:r>
            <a:r>
              <a:rPr lang="en-US" sz="1200" spc="-9" dirty="0">
                <a:solidFill>
                  <a:srgbClr val="101010"/>
                </a:solidFill>
                <a:latin typeface="Calibri"/>
                <a:cs typeface="Calibri"/>
              </a:rPr>
              <a:t>intended.</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331151" marR="824237" indent="-320505">
              <a:lnSpc>
                <a:spcPct val="100000"/>
              </a:lnSpc>
              <a:spcBef>
                <a:spcPts val="4"/>
              </a:spcBef>
              <a:buFont typeface="Arial"/>
              <a:buChar char="•"/>
              <a:tabLst>
                <a:tab pos="331151" algn="l"/>
                <a:tab pos="331712" algn="l"/>
              </a:tabLst>
            </a:pPr>
            <a:r>
              <a:rPr lang="en-US" sz="1200" dirty="0">
                <a:solidFill>
                  <a:srgbClr val="101010"/>
                </a:solidFill>
                <a:latin typeface="Calibri"/>
                <a:cs typeface="Calibri"/>
              </a:rPr>
              <a:t>The</a:t>
            </a:r>
            <a:r>
              <a:rPr lang="en-US" sz="1200" spc="-49" dirty="0">
                <a:solidFill>
                  <a:srgbClr val="101010"/>
                </a:solidFill>
                <a:latin typeface="Calibri"/>
                <a:cs typeface="Calibri"/>
              </a:rPr>
              <a:t> </a:t>
            </a:r>
            <a:r>
              <a:rPr lang="en-US" sz="1200" dirty="0">
                <a:solidFill>
                  <a:srgbClr val="101010"/>
                </a:solidFill>
                <a:latin typeface="Calibri"/>
                <a:cs typeface="Calibri"/>
              </a:rPr>
              <a:t>governing</a:t>
            </a:r>
            <a:r>
              <a:rPr lang="en-US" sz="1200" spc="-44" dirty="0">
                <a:solidFill>
                  <a:srgbClr val="101010"/>
                </a:solidFill>
                <a:latin typeface="Calibri"/>
                <a:cs typeface="Calibri"/>
              </a:rPr>
              <a:t> </a:t>
            </a:r>
            <a:r>
              <a:rPr lang="en-US" sz="1200" spc="-9" dirty="0">
                <a:solidFill>
                  <a:srgbClr val="101010"/>
                </a:solidFill>
                <a:latin typeface="Calibri"/>
                <a:cs typeface="Calibri"/>
              </a:rPr>
              <a:t>board’s</a:t>
            </a:r>
            <a:r>
              <a:rPr lang="en-US" sz="1200" spc="-40" dirty="0">
                <a:solidFill>
                  <a:srgbClr val="101010"/>
                </a:solidFill>
                <a:latin typeface="Calibri"/>
                <a:cs typeface="Calibri"/>
              </a:rPr>
              <a:t> </a:t>
            </a:r>
            <a:r>
              <a:rPr lang="en-US" sz="1200" spc="-9" dirty="0">
                <a:solidFill>
                  <a:srgbClr val="101010"/>
                </a:solidFill>
                <a:latin typeface="Calibri"/>
                <a:cs typeface="Calibri"/>
              </a:rPr>
              <a:t>responsibilities</a:t>
            </a:r>
            <a:r>
              <a:rPr lang="en-US" sz="1200" spc="-44" dirty="0">
                <a:solidFill>
                  <a:srgbClr val="101010"/>
                </a:solidFill>
                <a:latin typeface="Calibri"/>
                <a:cs typeface="Calibri"/>
              </a:rPr>
              <a:t> </a:t>
            </a:r>
            <a:r>
              <a:rPr lang="en-US" sz="1200" dirty="0">
                <a:solidFill>
                  <a:srgbClr val="101010"/>
                </a:solidFill>
                <a:latin typeface="Calibri"/>
                <a:cs typeface="Calibri"/>
              </a:rPr>
              <a:t>for</a:t>
            </a:r>
            <a:r>
              <a:rPr lang="en-US" sz="1200" spc="-26" dirty="0">
                <a:solidFill>
                  <a:srgbClr val="101010"/>
                </a:solidFill>
                <a:latin typeface="Calibri"/>
                <a:cs typeface="Calibri"/>
              </a:rPr>
              <a:t> </a:t>
            </a:r>
            <a:r>
              <a:rPr lang="en-US" sz="1200" dirty="0">
                <a:solidFill>
                  <a:srgbClr val="101010"/>
                </a:solidFill>
                <a:latin typeface="Calibri"/>
                <a:cs typeface="Calibri"/>
              </a:rPr>
              <a:t>internal</a:t>
            </a:r>
            <a:r>
              <a:rPr lang="en-US" sz="1200" spc="-40" dirty="0">
                <a:solidFill>
                  <a:srgbClr val="101010"/>
                </a:solidFill>
                <a:latin typeface="Calibri"/>
                <a:cs typeface="Calibri"/>
              </a:rPr>
              <a:t> </a:t>
            </a:r>
            <a:r>
              <a:rPr lang="en-US" sz="1200" dirty="0">
                <a:solidFill>
                  <a:srgbClr val="101010"/>
                </a:solidFill>
                <a:latin typeface="Calibri"/>
                <a:cs typeface="Calibri"/>
              </a:rPr>
              <a:t>controls</a:t>
            </a:r>
            <a:r>
              <a:rPr lang="en-US" sz="1200" spc="-35" dirty="0">
                <a:solidFill>
                  <a:srgbClr val="101010"/>
                </a:solidFill>
                <a:latin typeface="Calibri"/>
                <a:cs typeface="Calibri"/>
              </a:rPr>
              <a:t> </a:t>
            </a:r>
            <a:r>
              <a:rPr lang="en-US" sz="1200" dirty="0">
                <a:solidFill>
                  <a:srgbClr val="101010"/>
                </a:solidFill>
                <a:latin typeface="Calibri"/>
                <a:cs typeface="Calibri"/>
              </a:rPr>
              <a:t>primarily</a:t>
            </a:r>
            <a:r>
              <a:rPr lang="en-US" sz="1200" spc="-40" dirty="0">
                <a:solidFill>
                  <a:srgbClr val="101010"/>
                </a:solidFill>
                <a:latin typeface="Calibri"/>
                <a:cs typeface="Calibri"/>
              </a:rPr>
              <a:t> </a:t>
            </a:r>
            <a:r>
              <a:rPr lang="en-US" sz="1200" dirty="0">
                <a:solidFill>
                  <a:srgbClr val="101010"/>
                </a:solidFill>
                <a:latin typeface="Calibri"/>
                <a:cs typeface="Calibri"/>
              </a:rPr>
              <a:t>involve</a:t>
            </a:r>
            <a:r>
              <a:rPr lang="en-US" sz="1200" spc="-35" dirty="0">
                <a:solidFill>
                  <a:srgbClr val="101010"/>
                </a:solidFill>
                <a:latin typeface="Calibri"/>
                <a:cs typeface="Calibri"/>
              </a:rPr>
              <a:t> </a:t>
            </a:r>
            <a:r>
              <a:rPr lang="en-US" sz="1200" spc="-9" dirty="0">
                <a:solidFill>
                  <a:srgbClr val="101010"/>
                </a:solidFill>
                <a:latin typeface="Calibri"/>
                <a:cs typeface="Calibri"/>
              </a:rPr>
              <a:t>oversight, authorization</a:t>
            </a:r>
            <a:r>
              <a:rPr lang="en-US" sz="1200" spc="-18" dirty="0">
                <a:solidFill>
                  <a:srgbClr val="101010"/>
                </a:solidFill>
                <a:latin typeface="Calibri"/>
                <a:cs typeface="Calibri"/>
              </a:rPr>
              <a:t> </a:t>
            </a:r>
            <a:r>
              <a:rPr lang="en-US" sz="1200" dirty="0">
                <a:solidFill>
                  <a:srgbClr val="101010"/>
                </a:solidFill>
                <a:latin typeface="Calibri"/>
                <a:cs typeface="Calibri"/>
              </a:rPr>
              <a:t>and</a:t>
            </a:r>
            <a:r>
              <a:rPr lang="en-US" sz="1200" spc="-22" dirty="0">
                <a:solidFill>
                  <a:srgbClr val="101010"/>
                </a:solidFill>
                <a:latin typeface="Calibri"/>
                <a:cs typeface="Calibri"/>
              </a:rPr>
              <a:t> </a:t>
            </a:r>
            <a:r>
              <a:rPr lang="en-US" sz="1200" dirty="0">
                <a:solidFill>
                  <a:srgbClr val="101010"/>
                </a:solidFill>
                <a:latin typeface="Calibri"/>
                <a:cs typeface="Calibri"/>
              </a:rPr>
              <a:t>ethical</a:t>
            </a:r>
            <a:r>
              <a:rPr lang="en-US" sz="1200" spc="-26" dirty="0">
                <a:solidFill>
                  <a:srgbClr val="101010"/>
                </a:solidFill>
                <a:latin typeface="Calibri"/>
                <a:cs typeface="Calibri"/>
              </a:rPr>
              <a:t> </a:t>
            </a:r>
            <a:r>
              <a:rPr lang="en-US" sz="1200" spc="-9" dirty="0">
                <a:solidFill>
                  <a:srgbClr val="101010"/>
                </a:solidFill>
                <a:latin typeface="Calibri"/>
                <a:cs typeface="Calibri"/>
              </a:rPr>
              <a:t>leadership.</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331151" marR="419683" indent="-319945">
              <a:lnSpc>
                <a:spcPct val="100000"/>
              </a:lnSpc>
              <a:buFont typeface="Arial"/>
              <a:buChar char="•"/>
              <a:tabLst>
                <a:tab pos="331151" algn="l"/>
                <a:tab pos="331712" algn="l"/>
              </a:tabLst>
            </a:pPr>
            <a:r>
              <a:rPr lang="en-US" sz="1200" dirty="0">
                <a:solidFill>
                  <a:srgbClr val="101010"/>
                </a:solidFill>
                <a:latin typeface="Calibri"/>
                <a:cs typeface="Calibri"/>
              </a:rPr>
              <a:t>The</a:t>
            </a:r>
            <a:r>
              <a:rPr lang="en-US" sz="1200" spc="-44" dirty="0">
                <a:solidFill>
                  <a:srgbClr val="101010"/>
                </a:solidFill>
                <a:latin typeface="Calibri"/>
                <a:cs typeface="Calibri"/>
              </a:rPr>
              <a:t> </a:t>
            </a:r>
            <a:r>
              <a:rPr lang="en-US" sz="1200" dirty="0">
                <a:solidFill>
                  <a:srgbClr val="101010"/>
                </a:solidFill>
                <a:latin typeface="Calibri"/>
                <a:cs typeface="Calibri"/>
              </a:rPr>
              <a:t>governing</a:t>
            </a:r>
            <a:r>
              <a:rPr lang="en-US" sz="1200" spc="-40" dirty="0">
                <a:solidFill>
                  <a:srgbClr val="101010"/>
                </a:solidFill>
                <a:latin typeface="Calibri"/>
                <a:cs typeface="Calibri"/>
              </a:rPr>
              <a:t> </a:t>
            </a:r>
            <a:r>
              <a:rPr lang="en-US" sz="1200" dirty="0">
                <a:solidFill>
                  <a:srgbClr val="101010"/>
                </a:solidFill>
                <a:latin typeface="Calibri"/>
                <a:cs typeface="Calibri"/>
              </a:rPr>
              <a:t>board</a:t>
            </a:r>
            <a:r>
              <a:rPr lang="en-US" sz="1200" spc="-35" dirty="0">
                <a:solidFill>
                  <a:srgbClr val="101010"/>
                </a:solidFill>
                <a:latin typeface="Calibri"/>
                <a:cs typeface="Calibri"/>
              </a:rPr>
              <a:t> </a:t>
            </a:r>
            <a:r>
              <a:rPr lang="en-US" sz="1200" dirty="0">
                <a:solidFill>
                  <a:srgbClr val="101010"/>
                </a:solidFill>
                <a:latin typeface="Calibri"/>
                <a:cs typeface="Calibri"/>
              </a:rPr>
              <a:t>relies</a:t>
            </a:r>
            <a:r>
              <a:rPr lang="en-US" sz="1200" spc="-35" dirty="0">
                <a:solidFill>
                  <a:srgbClr val="101010"/>
                </a:solidFill>
                <a:latin typeface="Calibri"/>
                <a:cs typeface="Calibri"/>
              </a:rPr>
              <a:t> </a:t>
            </a:r>
            <a:r>
              <a:rPr lang="en-US" sz="1200" dirty="0">
                <a:solidFill>
                  <a:srgbClr val="101010"/>
                </a:solidFill>
                <a:latin typeface="Calibri"/>
                <a:cs typeface="Calibri"/>
              </a:rPr>
              <a:t>upon</a:t>
            </a:r>
            <a:r>
              <a:rPr lang="en-US" sz="1200" spc="-35" dirty="0">
                <a:solidFill>
                  <a:srgbClr val="101010"/>
                </a:solidFill>
                <a:latin typeface="Calibri"/>
                <a:cs typeface="Calibri"/>
              </a:rPr>
              <a:t> </a:t>
            </a:r>
            <a:r>
              <a:rPr lang="en-US" sz="1200" dirty="0">
                <a:solidFill>
                  <a:srgbClr val="101010"/>
                </a:solidFill>
                <a:latin typeface="Calibri"/>
                <a:cs typeface="Calibri"/>
              </a:rPr>
              <a:t>management,</a:t>
            </a:r>
            <a:r>
              <a:rPr lang="en-US" sz="1200" spc="-44" dirty="0">
                <a:solidFill>
                  <a:srgbClr val="101010"/>
                </a:solidFill>
                <a:latin typeface="Calibri"/>
                <a:cs typeface="Calibri"/>
              </a:rPr>
              <a:t> </a:t>
            </a:r>
            <a:r>
              <a:rPr lang="en-US" sz="1200" dirty="0">
                <a:solidFill>
                  <a:srgbClr val="101010"/>
                </a:solidFill>
                <a:latin typeface="Calibri"/>
                <a:cs typeface="Calibri"/>
              </a:rPr>
              <a:t>to</a:t>
            </a:r>
            <a:r>
              <a:rPr lang="en-US" sz="1200" spc="-22" dirty="0">
                <a:solidFill>
                  <a:srgbClr val="101010"/>
                </a:solidFill>
                <a:latin typeface="Calibri"/>
                <a:cs typeface="Calibri"/>
              </a:rPr>
              <a:t> </a:t>
            </a:r>
            <a:r>
              <a:rPr lang="en-US" sz="1200" dirty="0">
                <a:solidFill>
                  <a:srgbClr val="101010"/>
                </a:solidFill>
                <a:latin typeface="Calibri"/>
                <a:cs typeface="Calibri"/>
              </a:rPr>
              <a:t>create</a:t>
            </a:r>
            <a:r>
              <a:rPr lang="en-US" sz="1200" spc="-31" dirty="0">
                <a:solidFill>
                  <a:srgbClr val="101010"/>
                </a:solidFill>
                <a:latin typeface="Calibri"/>
                <a:cs typeface="Calibri"/>
              </a:rPr>
              <a:t> </a:t>
            </a:r>
            <a:r>
              <a:rPr lang="en-US" sz="1200" dirty="0">
                <a:solidFill>
                  <a:srgbClr val="101010"/>
                </a:solidFill>
                <a:latin typeface="Calibri"/>
                <a:cs typeface="Calibri"/>
              </a:rPr>
              <a:t>the</a:t>
            </a:r>
            <a:r>
              <a:rPr lang="en-US" sz="1200" spc="-26" dirty="0">
                <a:solidFill>
                  <a:srgbClr val="101010"/>
                </a:solidFill>
                <a:latin typeface="Calibri"/>
                <a:cs typeface="Calibri"/>
              </a:rPr>
              <a:t> </a:t>
            </a:r>
            <a:r>
              <a:rPr lang="en-US" sz="1200" dirty="0">
                <a:solidFill>
                  <a:srgbClr val="101010"/>
                </a:solidFill>
                <a:latin typeface="Calibri"/>
                <a:cs typeface="Calibri"/>
              </a:rPr>
              <a:t>policies</a:t>
            </a:r>
            <a:r>
              <a:rPr lang="en-US" sz="1200" spc="-40" dirty="0">
                <a:solidFill>
                  <a:srgbClr val="101010"/>
                </a:solidFill>
                <a:latin typeface="Calibri"/>
                <a:cs typeface="Calibri"/>
              </a:rPr>
              <a:t> </a:t>
            </a:r>
            <a:r>
              <a:rPr lang="en-US" sz="1200" dirty="0">
                <a:solidFill>
                  <a:srgbClr val="101010"/>
                </a:solidFill>
                <a:latin typeface="Calibri"/>
                <a:cs typeface="Calibri"/>
              </a:rPr>
              <a:t>needed</a:t>
            </a:r>
            <a:r>
              <a:rPr lang="en-US" sz="1200" spc="-40" dirty="0">
                <a:solidFill>
                  <a:srgbClr val="101010"/>
                </a:solidFill>
                <a:latin typeface="Calibri"/>
                <a:cs typeface="Calibri"/>
              </a:rPr>
              <a:t> </a:t>
            </a:r>
            <a:r>
              <a:rPr lang="en-US" sz="1200" dirty="0">
                <a:solidFill>
                  <a:srgbClr val="101010"/>
                </a:solidFill>
                <a:latin typeface="Calibri"/>
                <a:cs typeface="Calibri"/>
              </a:rPr>
              <a:t>to</a:t>
            </a:r>
            <a:r>
              <a:rPr lang="en-US" sz="1200" spc="-22" dirty="0">
                <a:solidFill>
                  <a:srgbClr val="101010"/>
                </a:solidFill>
                <a:latin typeface="Calibri"/>
                <a:cs typeface="Calibri"/>
              </a:rPr>
              <a:t> </a:t>
            </a:r>
            <a:r>
              <a:rPr lang="en-US" sz="1200" dirty="0">
                <a:solidFill>
                  <a:srgbClr val="101010"/>
                </a:solidFill>
                <a:latin typeface="Calibri"/>
                <a:cs typeface="Calibri"/>
              </a:rPr>
              <a:t>ensure</a:t>
            </a:r>
            <a:r>
              <a:rPr lang="en-US" sz="1200" spc="-26" dirty="0">
                <a:solidFill>
                  <a:srgbClr val="101010"/>
                </a:solidFill>
                <a:latin typeface="Calibri"/>
                <a:cs typeface="Calibri"/>
              </a:rPr>
              <a:t> </a:t>
            </a:r>
            <a:r>
              <a:rPr lang="en-US" sz="1200" spc="-18" dirty="0">
                <a:solidFill>
                  <a:srgbClr val="101010"/>
                </a:solidFill>
                <a:latin typeface="Calibri"/>
                <a:cs typeface="Calibri"/>
              </a:rPr>
              <a:t>that </a:t>
            </a:r>
            <a:r>
              <a:rPr lang="en-US" sz="1200" dirty="0">
                <a:solidFill>
                  <a:srgbClr val="101010"/>
                </a:solidFill>
                <a:latin typeface="Calibri"/>
                <a:cs typeface="Calibri"/>
              </a:rPr>
              <a:t>services</a:t>
            </a:r>
            <a:r>
              <a:rPr lang="en-US" sz="1200" spc="-35" dirty="0">
                <a:solidFill>
                  <a:srgbClr val="101010"/>
                </a:solidFill>
                <a:latin typeface="Calibri"/>
                <a:cs typeface="Calibri"/>
              </a:rPr>
              <a:t> </a:t>
            </a:r>
            <a:r>
              <a:rPr lang="en-US" sz="1200" dirty="0">
                <a:solidFill>
                  <a:srgbClr val="101010"/>
                </a:solidFill>
                <a:latin typeface="Calibri"/>
                <a:cs typeface="Calibri"/>
              </a:rPr>
              <a:t>are</a:t>
            </a:r>
            <a:r>
              <a:rPr lang="en-US" sz="1200" spc="-13" dirty="0">
                <a:solidFill>
                  <a:srgbClr val="101010"/>
                </a:solidFill>
                <a:latin typeface="Calibri"/>
                <a:cs typeface="Calibri"/>
              </a:rPr>
              <a:t> </a:t>
            </a:r>
            <a:r>
              <a:rPr lang="en-US" sz="1200" dirty="0">
                <a:solidFill>
                  <a:srgbClr val="101010"/>
                </a:solidFill>
                <a:latin typeface="Calibri"/>
                <a:cs typeface="Calibri"/>
              </a:rPr>
              <a:t>provided</a:t>
            </a:r>
            <a:r>
              <a:rPr lang="en-US" sz="1200" spc="-26" dirty="0">
                <a:solidFill>
                  <a:srgbClr val="101010"/>
                </a:solidFill>
                <a:latin typeface="Calibri"/>
                <a:cs typeface="Calibri"/>
              </a:rPr>
              <a:t> </a:t>
            </a:r>
            <a:r>
              <a:rPr lang="en-US" sz="1200" spc="-9" dirty="0">
                <a:solidFill>
                  <a:srgbClr val="101010"/>
                </a:solidFill>
                <a:latin typeface="Calibri"/>
                <a:cs typeface="Calibri"/>
              </a:rPr>
              <a:t>effectively</a:t>
            </a:r>
            <a:r>
              <a:rPr lang="en-US" sz="1200" spc="-13" dirty="0">
                <a:solidFill>
                  <a:srgbClr val="101010"/>
                </a:solidFill>
                <a:latin typeface="Calibri"/>
                <a:cs typeface="Calibri"/>
              </a:rPr>
              <a:t> </a:t>
            </a:r>
            <a:r>
              <a:rPr lang="en-US" sz="1200" dirty="0">
                <a:solidFill>
                  <a:srgbClr val="101010"/>
                </a:solidFill>
                <a:latin typeface="Calibri"/>
                <a:cs typeface="Calibri"/>
              </a:rPr>
              <a:t>and</a:t>
            </a:r>
            <a:r>
              <a:rPr lang="en-US" sz="1200" spc="-40" dirty="0">
                <a:solidFill>
                  <a:srgbClr val="101010"/>
                </a:solidFill>
                <a:latin typeface="Calibri"/>
                <a:cs typeface="Calibri"/>
              </a:rPr>
              <a:t> </a:t>
            </a:r>
            <a:r>
              <a:rPr lang="en-US" sz="1200" dirty="0">
                <a:solidFill>
                  <a:srgbClr val="101010"/>
                </a:solidFill>
                <a:latin typeface="Calibri"/>
                <a:cs typeface="Calibri"/>
              </a:rPr>
              <a:t>assets</a:t>
            </a:r>
            <a:r>
              <a:rPr lang="en-US" sz="1200" spc="-18" dirty="0">
                <a:solidFill>
                  <a:srgbClr val="101010"/>
                </a:solidFill>
                <a:latin typeface="Calibri"/>
                <a:cs typeface="Calibri"/>
              </a:rPr>
              <a:t> </a:t>
            </a:r>
            <a:r>
              <a:rPr lang="en-US" sz="1200" spc="-9" dirty="0">
                <a:solidFill>
                  <a:srgbClr val="101010"/>
                </a:solidFill>
                <a:latin typeface="Calibri"/>
                <a:cs typeface="Calibri"/>
              </a:rPr>
              <a:t>safeguarded.</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331151" marR="4483" indent="-320505">
              <a:lnSpc>
                <a:spcPct val="100000"/>
              </a:lnSpc>
              <a:spcBef>
                <a:spcPts val="4"/>
              </a:spcBef>
              <a:buFont typeface="Arial"/>
              <a:buChar char="•"/>
              <a:tabLst>
                <a:tab pos="331151" algn="l"/>
                <a:tab pos="331712" algn="l"/>
              </a:tabLst>
            </a:pPr>
            <a:r>
              <a:rPr lang="en-US" sz="1200" dirty="0">
                <a:solidFill>
                  <a:srgbClr val="101010"/>
                </a:solidFill>
                <a:latin typeface="Calibri"/>
                <a:cs typeface="Calibri"/>
              </a:rPr>
              <a:t>Senior</a:t>
            </a:r>
            <a:r>
              <a:rPr lang="en-US" sz="1200" spc="-31" dirty="0">
                <a:solidFill>
                  <a:srgbClr val="101010"/>
                </a:solidFill>
                <a:latin typeface="Calibri"/>
                <a:cs typeface="Calibri"/>
              </a:rPr>
              <a:t> </a:t>
            </a:r>
            <a:r>
              <a:rPr lang="en-US" sz="1200" dirty="0">
                <a:solidFill>
                  <a:srgbClr val="101010"/>
                </a:solidFill>
                <a:latin typeface="Calibri"/>
                <a:cs typeface="Calibri"/>
              </a:rPr>
              <a:t>Management</a:t>
            </a:r>
            <a:r>
              <a:rPr lang="en-US" sz="1200" spc="-49" dirty="0">
                <a:solidFill>
                  <a:srgbClr val="101010"/>
                </a:solidFill>
                <a:latin typeface="Calibri"/>
                <a:cs typeface="Calibri"/>
              </a:rPr>
              <a:t> </a:t>
            </a:r>
            <a:r>
              <a:rPr lang="en-US" sz="1200" dirty="0">
                <a:solidFill>
                  <a:srgbClr val="101010"/>
                </a:solidFill>
                <a:latin typeface="Calibri"/>
                <a:cs typeface="Calibri"/>
              </a:rPr>
              <a:t>relies</a:t>
            </a:r>
            <a:r>
              <a:rPr lang="en-US" sz="1200" spc="-35" dirty="0">
                <a:solidFill>
                  <a:srgbClr val="101010"/>
                </a:solidFill>
                <a:latin typeface="Calibri"/>
                <a:cs typeface="Calibri"/>
              </a:rPr>
              <a:t> </a:t>
            </a:r>
            <a:r>
              <a:rPr lang="en-US" sz="1200" dirty="0">
                <a:solidFill>
                  <a:srgbClr val="101010"/>
                </a:solidFill>
                <a:latin typeface="Calibri"/>
                <a:cs typeface="Calibri"/>
              </a:rPr>
              <a:t>upon</a:t>
            </a:r>
            <a:r>
              <a:rPr lang="en-US" sz="1200" spc="-35" dirty="0">
                <a:solidFill>
                  <a:srgbClr val="101010"/>
                </a:solidFill>
                <a:latin typeface="Calibri"/>
                <a:cs typeface="Calibri"/>
              </a:rPr>
              <a:t> </a:t>
            </a:r>
            <a:r>
              <a:rPr lang="en-US" sz="1200" dirty="0">
                <a:solidFill>
                  <a:srgbClr val="101010"/>
                </a:solidFill>
                <a:latin typeface="Calibri"/>
                <a:cs typeface="Calibri"/>
              </a:rPr>
              <a:t>managers</a:t>
            </a:r>
            <a:r>
              <a:rPr lang="en-US" sz="1200" spc="-49" dirty="0">
                <a:solidFill>
                  <a:srgbClr val="101010"/>
                </a:solidFill>
                <a:latin typeface="Calibri"/>
                <a:cs typeface="Calibri"/>
              </a:rPr>
              <a:t> </a:t>
            </a:r>
            <a:r>
              <a:rPr lang="en-US" sz="1200" dirty="0">
                <a:solidFill>
                  <a:srgbClr val="101010"/>
                </a:solidFill>
                <a:latin typeface="Calibri"/>
                <a:cs typeface="Calibri"/>
              </a:rPr>
              <a:t>and</a:t>
            </a:r>
            <a:r>
              <a:rPr lang="en-US" sz="1200" spc="-40" dirty="0">
                <a:solidFill>
                  <a:srgbClr val="101010"/>
                </a:solidFill>
                <a:latin typeface="Calibri"/>
                <a:cs typeface="Calibri"/>
              </a:rPr>
              <a:t> </a:t>
            </a:r>
            <a:r>
              <a:rPr lang="en-US" sz="1200" dirty="0">
                <a:solidFill>
                  <a:srgbClr val="101010"/>
                </a:solidFill>
                <a:latin typeface="Calibri"/>
                <a:cs typeface="Calibri"/>
              </a:rPr>
              <a:t>department</a:t>
            </a:r>
            <a:r>
              <a:rPr lang="en-US" sz="1200" spc="-31" dirty="0">
                <a:solidFill>
                  <a:srgbClr val="101010"/>
                </a:solidFill>
                <a:latin typeface="Calibri"/>
                <a:cs typeface="Calibri"/>
              </a:rPr>
              <a:t> </a:t>
            </a:r>
            <a:r>
              <a:rPr lang="en-US" sz="1200" dirty="0">
                <a:solidFill>
                  <a:srgbClr val="101010"/>
                </a:solidFill>
                <a:latin typeface="Calibri"/>
                <a:cs typeface="Calibri"/>
              </a:rPr>
              <a:t>heads</a:t>
            </a:r>
            <a:r>
              <a:rPr lang="en-US" sz="1200" spc="-40" dirty="0">
                <a:solidFill>
                  <a:srgbClr val="101010"/>
                </a:solidFill>
                <a:latin typeface="Calibri"/>
                <a:cs typeface="Calibri"/>
              </a:rPr>
              <a:t> </a:t>
            </a:r>
            <a:r>
              <a:rPr lang="en-US" sz="1200" dirty="0">
                <a:solidFill>
                  <a:srgbClr val="101010"/>
                </a:solidFill>
                <a:latin typeface="Calibri"/>
                <a:cs typeface="Calibri"/>
              </a:rPr>
              <a:t>to</a:t>
            </a:r>
            <a:r>
              <a:rPr lang="en-US" sz="1200" spc="-26" dirty="0">
                <a:solidFill>
                  <a:srgbClr val="101010"/>
                </a:solidFill>
                <a:latin typeface="Calibri"/>
                <a:cs typeface="Calibri"/>
              </a:rPr>
              <a:t> </a:t>
            </a:r>
            <a:r>
              <a:rPr lang="en-US" sz="1200" dirty="0">
                <a:solidFill>
                  <a:srgbClr val="101010"/>
                </a:solidFill>
                <a:latin typeface="Calibri"/>
                <a:cs typeface="Calibri"/>
              </a:rPr>
              <a:t>recommend</a:t>
            </a:r>
            <a:r>
              <a:rPr lang="en-US" sz="1200" spc="-40" dirty="0">
                <a:solidFill>
                  <a:srgbClr val="101010"/>
                </a:solidFill>
                <a:latin typeface="Calibri"/>
                <a:cs typeface="Calibri"/>
              </a:rPr>
              <a:t> </a:t>
            </a:r>
            <a:r>
              <a:rPr lang="en-US" sz="1200" dirty="0">
                <a:solidFill>
                  <a:srgbClr val="101010"/>
                </a:solidFill>
                <a:latin typeface="Calibri"/>
                <a:cs typeface="Calibri"/>
              </a:rPr>
              <a:t>and</a:t>
            </a:r>
            <a:r>
              <a:rPr lang="en-US" sz="1200" spc="-40" dirty="0">
                <a:solidFill>
                  <a:srgbClr val="101010"/>
                </a:solidFill>
                <a:latin typeface="Calibri"/>
                <a:cs typeface="Calibri"/>
              </a:rPr>
              <a:t> </a:t>
            </a:r>
            <a:r>
              <a:rPr lang="en-US" sz="1200" spc="-9" dirty="0">
                <a:solidFill>
                  <a:srgbClr val="101010"/>
                </a:solidFill>
                <a:latin typeface="Calibri"/>
                <a:cs typeface="Calibri"/>
              </a:rPr>
              <a:t>implement </a:t>
            </a:r>
            <a:r>
              <a:rPr lang="en-US" sz="1200" dirty="0">
                <a:solidFill>
                  <a:srgbClr val="101010"/>
                </a:solidFill>
                <a:latin typeface="Calibri"/>
                <a:cs typeface="Calibri"/>
              </a:rPr>
              <a:t>procedures</a:t>
            </a:r>
            <a:r>
              <a:rPr lang="en-US" sz="1200" spc="-49" dirty="0">
                <a:solidFill>
                  <a:srgbClr val="101010"/>
                </a:solidFill>
                <a:latin typeface="Calibri"/>
                <a:cs typeface="Calibri"/>
              </a:rPr>
              <a:t> </a:t>
            </a:r>
            <a:r>
              <a:rPr lang="en-US" sz="1200" dirty="0">
                <a:solidFill>
                  <a:srgbClr val="101010"/>
                </a:solidFill>
                <a:latin typeface="Calibri"/>
                <a:cs typeface="Calibri"/>
              </a:rPr>
              <a:t>that</a:t>
            </a:r>
            <a:r>
              <a:rPr lang="en-US" sz="1200" spc="-49" dirty="0">
                <a:solidFill>
                  <a:srgbClr val="101010"/>
                </a:solidFill>
                <a:latin typeface="Calibri"/>
                <a:cs typeface="Calibri"/>
              </a:rPr>
              <a:t> </a:t>
            </a:r>
            <a:r>
              <a:rPr lang="en-US" sz="1200" dirty="0">
                <a:solidFill>
                  <a:srgbClr val="101010"/>
                </a:solidFill>
                <a:latin typeface="Calibri"/>
                <a:cs typeface="Calibri"/>
              </a:rPr>
              <a:t>lower</a:t>
            </a:r>
            <a:r>
              <a:rPr lang="en-US" sz="1200" spc="-40" dirty="0">
                <a:solidFill>
                  <a:srgbClr val="101010"/>
                </a:solidFill>
                <a:latin typeface="Calibri"/>
                <a:cs typeface="Calibri"/>
              </a:rPr>
              <a:t> </a:t>
            </a:r>
            <a:r>
              <a:rPr lang="en-US" sz="1200" dirty="0">
                <a:solidFill>
                  <a:srgbClr val="101010"/>
                </a:solidFill>
                <a:latin typeface="Calibri"/>
                <a:cs typeface="Calibri"/>
              </a:rPr>
              <a:t>identified</a:t>
            </a:r>
            <a:r>
              <a:rPr lang="en-US" sz="1200" spc="-44" dirty="0">
                <a:solidFill>
                  <a:srgbClr val="101010"/>
                </a:solidFill>
                <a:latin typeface="Calibri"/>
                <a:cs typeface="Calibri"/>
              </a:rPr>
              <a:t> </a:t>
            </a:r>
            <a:r>
              <a:rPr lang="en-US" sz="1200" spc="-9" dirty="0">
                <a:solidFill>
                  <a:srgbClr val="101010"/>
                </a:solidFill>
                <a:latin typeface="Calibri"/>
                <a:cs typeface="Calibri"/>
              </a:rPr>
              <a:t>risks.</a:t>
            </a:r>
            <a:endParaRPr lang="en-US" sz="12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31</a:t>
            </a:fld>
            <a:endParaRPr lang="en-US"/>
          </a:p>
        </p:txBody>
      </p:sp>
    </p:spTree>
    <p:extLst>
      <p:ext uri="{BB962C8B-B14F-4D97-AF65-F5344CB8AC3E}">
        <p14:creationId xmlns:p14="http://schemas.microsoft.com/office/powerpoint/2010/main" val="426504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9667FFB-98AD-E3E6-7B7F-594833C12D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607315D-290C-4D25-A368-4419C16B8D31}" type="slidenum">
              <a:rPr lang="en-US" altLang="en-US" sz="1200" smtClean="0"/>
              <a:pPr/>
              <a:t>33</a:t>
            </a:fld>
            <a:endParaRPr lang="en-US" altLang="en-US" sz="1200"/>
          </a:p>
        </p:txBody>
      </p:sp>
      <p:sp>
        <p:nvSpPr>
          <p:cNvPr id="91139" name="Rectangle 2">
            <a:extLst>
              <a:ext uri="{FF2B5EF4-FFF2-40B4-BE49-F238E27FC236}">
                <a16:creationId xmlns:a16="http://schemas.microsoft.com/office/drawing/2014/main" id="{5DEA75A4-E0C5-E547-F9B2-4D6157115300}"/>
              </a:ext>
            </a:extLst>
          </p:cNvPr>
          <p:cNvSpPr>
            <a:spLocks noGrp="1" noRot="1" noChangeAspect="1" noChangeArrowheads="1" noTextEdit="1"/>
          </p:cNvSpPr>
          <p:nvPr>
            <p:ph type="sldImg"/>
          </p:nvPr>
        </p:nvSpPr>
        <p:spPr>
          <a:xfrm>
            <a:off x="407988" y="696913"/>
            <a:ext cx="6194425" cy="3486150"/>
          </a:xfrm>
          <a:ln/>
        </p:spPr>
      </p:sp>
      <p:sp>
        <p:nvSpPr>
          <p:cNvPr id="91140" name="Rectangle 3">
            <a:extLst>
              <a:ext uri="{FF2B5EF4-FFF2-40B4-BE49-F238E27FC236}">
                <a16:creationId xmlns:a16="http://schemas.microsoft.com/office/drawing/2014/main" id="{57E30936-9526-A8D7-8A79-060B36D280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Where is the risk exposure in your town , in your school district?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8E485FE-B3D6-E7B1-C921-988400E20AE2}"/>
              </a:ext>
            </a:extLst>
          </p:cNvPr>
          <p:cNvSpPr>
            <a:spLocks noGrp="1" noRot="1" noChangeAspect="1" noChangeArrowheads="1" noTextEdit="1"/>
          </p:cNvSpPr>
          <p:nvPr>
            <p:ph type="sldImg"/>
          </p:nvPr>
        </p:nvSpPr>
        <p:spPr>
          <a:xfrm>
            <a:off x="407988" y="696913"/>
            <a:ext cx="6194425" cy="3486150"/>
          </a:xfrm>
          <a:ln/>
        </p:spPr>
      </p:sp>
      <p:sp>
        <p:nvSpPr>
          <p:cNvPr id="94211" name="Notes Placeholder 2">
            <a:extLst>
              <a:ext uri="{FF2B5EF4-FFF2-40B4-BE49-F238E27FC236}">
                <a16:creationId xmlns:a16="http://schemas.microsoft.com/office/drawing/2014/main" id="{241FB38A-40BB-A075-345B-21B7AC4B35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a:extLst>
              <a:ext uri="{FF2B5EF4-FFF2-40B4-BE49-F238E27FC236}">
                <a16:creationId xmlns:a16="http://schemas.microsoft.com/office/drawing/2014/main" id="{FC6455AE-3760-6734-E34C-AD008D52AF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32DE88A-BDEA-403D-A333-24B50852E119}" type="slidenum">
              <a:rPr lang="en-US" altLang="en-US" sz="1200" smtClean="0"/>
              <a:pPr/>
              <a:t>35</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1356AA3-42CD-0824-0834-D3228BA84B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8F16FDA-2F8D-43CE-9A60-B1EBE6E10B60}" type="slidenum">
              <a:rPr lang="en-US" altLang="en-US" sz="1200" smtClean="0"/>
              <a:pPr/>
              <a:t>36</a:t>
            </a:fld>
            <a:endParaRPr lang="en-US" altLang="en-US" sz="1200"/>
          </a:p>
        </p:txBody>
      </p:sp>
      <p:sp>
        <p:nvSpPr>
          <p:cNvPr id="58371" name="Rectangle 2">
            <a:extLst>
              <a:ext uri="{FF2B5EF4-FFF2-40B4-BE49-F238E27FC236}">
                <a16:creationId xmlns:a16="http://schemas.microsoft.com/office/drawing/2014/main" id="{1CFA037F-950E-1EF3-8C50-7FAD02E3EBDB}"/>
              </a:ext>
            </a:extLst>
          </p:cNvPr>
          <p:cNvSpPr>
            <a:spLocks noGrp="1" noRot="1" noChangeAspect="1" noChangeArrowheads="1" noTextEdit="1"/>
          </p:cNvSpPr>
          <p:nvPr>
            <p:ph type="sldImg"/>
          </p:nvPr>
        </p:nvSpPr>
        <p:spPr>
          <a:xfrm>
            <a:off x="407988" y="696913"/>
            <a:ext cx="6194425" cy="3486150"/>
          </a:xfrm>
          <a:ln/>
        </p:spPr>
      </p:sp>
      <p:sp>
        <p:nvSpPr>
          <p:cNvPr id="58372" name="Rectangle 3">
            <a:extLst>
              <a:ext uri="{FF2B5EF4-FFF2-40B4-BE49-F238E27FC236}">
                <a16:creationId xmlns:a16="http://schemas.microsoft.com/office/drawing/2014/main" id="{40F101EA-0C28-ED10-B682-4432DFCA78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r>
              <a:rPr lang="en-US" altLang="en-US"/>
              <a:t>Pinpoint responsibility</a:t>
            </a:r>
          </a:p>
          <a:p>
            <a:r>
              <a:rPr lang="en-US" altLang="en-US"/>
              <a:t>Documentation valid  ---pay from an invoice, not a statement.</a:t>
            </a:r>
          </a:p>
          <a:p>
            <a:endParaRPr lang="en-US" altLang="en-US"/>
          </a:p>
          <a:p>
            <a:r>
              <a:rPr lang="en-US" altLang="en-US"/>
              <a:t>Receipts  ---Retain your receipt for future reference</a:t>
            </a:r>
          </a:p>
          <a:p>
            <a:r>
              <a:rPr lang="en-US" altLang="en-US"/>
              <a:t>PO approved, receiving slip, invoice, approval</a:t>
            </a:r>
          </a:p>
          <a:p>
            <a:r>
              <a:rPr lang="en-US" altLang="en-US"/>
              <a:t>Treasurers  -- correct bodies authorize disbursements  --  majority, not an individual</a:t>
            </a:r>
          </a:p>
          <a:p>
            <a:endParaRPr lang="en-US" altLang="en-US"/>
          </a:p>
          <a:p>
            <a:r>
              <a:rPr lang="en-US" altLang="en-US"/>
              <a:t>Controlled access ---payroll records, deductions, assessment records, billing records</a:t>
            </a:r>
          </a:p>
          <a:p>
            <a:r>
              <a:rPr lang="en-US" altLang="en-US"/>
              <a:t>TC abatements/ Assessor in writing  checks and balances</a:t>
            </a:r>
          </a:p>
          <a:p>
            <a:endParaRPr lang="en-US" altLang="en-US"/>
          </a:p>
          <a:p>
            <a:r>
              <a:rPr lang="en-US" altLang="en-US"/>
              <a:t>Limit access to individuals specific needs.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45CE003-E20F-A6ED-ADF4-0DE3D3FA63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3B3B2E7-6EA1-449E-9E37-5418196A6DEC}" type="slidenum">
              <a:rPr lang="en-US" altLang="en-US" sz="1200" smtClean="0"/>
              <a:pPr/>
              <a:t>37</a:t>
            </a:fld>
            <a:endParaRPr lang="en-US" altLang="en-US" sz="1200"/>
          </a:p>
        </p:txBody>
      </p:sp>
      <p:sp>
        <p:nvSpPr>
          <p:cNvPr id="60419" name="Rectangle 2">
            <a:extLst>
              <a:ext uri="{FF2B5EF4-FFF2-40B4-BE49-F238E27FC236}">
                <a16:creationId xmlns:a16="http://schemas.microsoft.com/office/drawing/2014/main" id="{CCE34947-C082-C7A1-77D8-37E9398D6032}"/>
              </a:ext>
            </a:extLst>
          </p:cNvPr>
          <p:cNvSpPr>
            <a:spLocks noGrp="1" noRot="1" noChangeAspect="1" noChangeArrowheads="1" noTextEdit="1"/>
          </p:cNvSpPr>
          <p:nvPr>
            <p:ph type="sldImg"/>
          </p:nvPr>
        </p:nvSpPr>
        <p:spPr>
          <a:xfrm>
            <a:off x="407988" y="696913"/>
            <a:ext cx="6194425" cy="3486150"/>
          </a:xfrm>
          <a:ln/>
        </p:spPr>
      </p:sp>
      <p:sp>
        <p:nvSpPr>
          <p:cNvPr id="60420" name="Rectangle 3">
            <a:extLst>
              <a:ext uri="{FF2B5EF4-FFF2-40B4-BE49-F238E27FC236}">
                <a16:creationId xmlns:a16="http://schemas.microsoft.com/office/drawing/2014/main" id="{FEC1B318-A5BC-612E-36A6-3F78D490DD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BOS  -  Do you know when the TCTC don’t balance with the treasurer?</a:t>
            </a:r>
          </a:p>
          <a:p>
            <a:endParaRPr lang="en-US" altLang="en-US" dirty="0"/>
          </a:p>
          <a:p>
            <a:r>
              <a:rPr lang="en-US" altLang="en-US" dirty="0"/>
              <a:t>Payroll  --  fictitious employees  ---decentralized, pay for time not worked, pay for unauthorized overtime, termination pay</a:t>
            </a:r>
          </a:p>
          <a:p>
            <a:r>
              <a:rPr lang="en-US" altLang="en-US" dirty="0"/>
              <a:t>Person distributing checks different than person preparing checks</a:t>
            </a:r>
          </a:p>
          <a:p>
            <a:endParaRPr lang="en-US" altLang="en-US" dirty="0"/>
          </a:p>
          <a:p>
            <a:r>
              <a:rPr lang="en-US" altLang="en-US" dirty="0"/>
              <a:t>Analytic review  -- #participants vs fees </a:t>
            </a:r>
          </a:p>
          <a:p>
            <a:r>
              <a:rPr lang="en-US" altLang="en-US" dirty="0"/>
              <a:t>Cost for food service consistent with # students?</a:t>
            </a:r>
          </a:p>
          <a:p>
            <a:endParaRPr lang="en-US" altLang="en-US" dirty="0"/>
          </a:p>
          <a:p>
            <a:r>
              <a:rPr lang="en-US" altLang="en-US" dirty="0"/>
              <a:t>Reasonableness check  ---Ashland  fund balance, but no money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99F182E-2362-97D7-A450-ACFC6BB982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DF09324E-357E-4DFF-8799-EC130DA6F097}" type="slidenum">
              <a:rPr lang="en-US" altLang="en-US" sz="1200" smtClean="0"/>
              <a:pPr/>
              <a:t>39</a:t>
            </a:fld>
            <a:endParaRPr lang="en-US" altLang="en-US" sz="1200"/>
          </a:p>
        </p:txBody>
      </p:sp>
      <p:sp>
        <p:nvSpPr>
          <p:cNvPr id="68611" name="Rectangle 1026">
            <a:extLst>
              <a:ext uri="{FF2B5EF4-FFF2-40B4-BE49-F238E27FC236}">
                <a16:creationId xmlns:a16="http://schemas.microsoft.com/office/drawing/2014/main" id="{95EE85BF-851A-6995-0C92-D766F4817024}"/>
              </a:ext>
            </a:extLst>
          </p:cNvPr>
          <p:cNvSpPr>
            <a:spLocks noGrp="1" noRot="1" noChangeAspect="1" noChangeArrowheads="1" noTextEdit="1"/>
          </p:cNvSpPr>
          <p:nvPr>
            <p:ph type="sldImg"/>
          </p:nvPr>
        </p:nvSpPr>
        <p:spPr>
          <a:xfrm>
            <a:off x="407988" y="696913"/>
            <a:ext cx="6194425" cy="3486150"/>
          </a:xfrm>
          <a:ln/>
        </p:spPr>
      </p:sp>
      <p:sp>
        <p:nvSpPr>
          <p:cNvPr id="68612" name="Rectangle 1027">
            <a:extLst>
              <a:ext uri="{FF2B5EF4-FFF2-40B4-BE49-F238E27FC236}">
                <a16:creationId xmlns:a16="http://schemas.microsoft.com/office/drawing/2014/main" id="{1BBA836D-E0DC-5118-5965-43DCEB6686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Fraud: Perceived pressure, opportunity, rationalization</a:t>
            </a:r>
          </a:p>
          <a:p>
            <a:endParaRPr lang="en-US" altLang="en-US"/>
          </a:p>
          <a:p>
            <a:r>
              <a:rPr lang="en-US" altLang="en-US"/>
              <a:t>Big bucks on fuel –more this year!</a:t>
            </a:r>
          </a:p>
          <a:p>
            <a:r>
              <a:rPr lang="en-US" altLang="en-US"/>
              <a:t>Someone from the custodial dept will meet you</a:t>
            </a:r>
          </a:p>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1867317-D016-5D01-2976-BF8D3257D5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B78F70C-1FC8-416B-9969-C9A9E6108D77}" type="slidenum">
              <a:rPr lang="en-US" altLang="en-US" sz="1200" smtClean="0"/>
              <a:pPr/>
              <a:t>40</a:t>
            </a:fld>
            <a:endParaRPr lang="en-US" altLang="en-US" sz="1200"/>
          </a:p>
        </p:txBody>
      </p:sp>
      <p:sp>
        <p:nvSpPr>
          <p:cNvPr id="56323" name="Rectangle 2">
            <a:extLst>
              <a:ext uri="{FF2B5EF4-FFF2-40B4-BE49-F238E27FC236}">
                <a16:creationId xmlns:a16="http://schemas.microsoft.com/office/drawing/2014/main" id="{AADF34F3-483C-2C2F-BD35-D9F76B426D3C}"/>
              </a:ext>
            </a:extLst>
          </p:cNvPr>
          <p:cNvSpPr>
            <a:spLocks noGrp="1" noRot="1" noChangeAspect="1" noChangeArrowheads="1" noTextEdit="1"/>
          </p:cNvSpPr>
          <p:nvPr>
            <p:ph type="sldImg"/>
          </p:nvPr>
        </p:nvSpPr>
        <p:spPr>
          <a:xfrm>
            <a:off x="407988" y="696913"/>
            <a:ext cx="6194425" cy="3486150"/>
          </a:xfrm>
          <a:ln/>
        </p:spPr>
      </p:sp>
      <p:sp>
        <p:nvSpPr>
          <p:cNvPr id="56324" name="Rectangle 3">
            <a:extLst>
              <a:ext uri="{FF2B5EF4-FFF2-40B4-BE49-F238E27FC236}">
                <a16:creationId xmlns:a16="http://schemas.microsoft.com/office/drawing/2014/main" id="{F358A40F-B54C-66ED-F646-5A50603A1C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3</a:t>
            </a:r>
            <a:r>
              <a:rPr lang="en-US" altLang="en-US" baseline="30000"/>
              <a:t>rd</a:t>
            </a:r>
            <a:r>
              <a:rPr lang="en-US" altLang="en-US"/>
              <a:t> element</a:t>
            </a:r>
          </a:p>
          <a:p>
            <a:endParaRPr lang="en-US" altLang="en-US"/>
          </a:p>
          <a:p>
            <a:r>
              <a:rPr lang="en-US" altLang="en-US"/>
              <a:t>When a weakness has been identified, there may already be a compensating control in place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41</a:t>
            </a:fld>
            <a:endParaRPr lang="en-US"/>
          </a:p>
        </p:txBody>
      </p:sp>
    </p:spTree>
    <p:extLst>
      <p:ext uri="{BB962C8B-B14F-4D97-AF65-F5344CB8AC3E}">
        <p14:creationId xmlns:p14="http://schemas.microsoft.com/office/powerpoint/2010/main" val="388062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43</a:t>
            </a:fld>
            <a:endParaRPr lang="en-US"/>
          </a:p>
        </p:txBody>
      </p:sp>
    </p:spTree>
    <p:extLst>
      <p:ext uri="{BB962C8B-B14F-4D97-AF65-F5344CB8AC3E}">
        <p14:creationId xmlns:p14="http://schemas.microsoft.com/office/powerpoint/2010/main" val="1046112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6D2BA34-7F26-24FF-2120-0D2217A3CE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929D869-9094-48A7-8CC2-79BA74531FA0}" type="slidenum">
              <a:rPr lang="en-US" altLang="en-US" sz="1200" smtClean="0"/>
              <a:pPr/>
              <a:t>44</a:t>
            </a:fld>
            <a:endParaRPr lang="en-US" altLang="en-US" sz="1200"/>
          </a:p>
        </p:txBody>
      </p:sp>
      <p:sp>
        <p:nvSpPr>
          <p:cNvPr id="81923" name="Rectangle 2">
            <a:extLst>
              <a:ext uri="{FF2B5EF4-FFF2-40B4-BE49-F238E27FC236}">
                <a16:creationId xmlns:a16="http://schemas.microsoft.com/office/drawing/2014/main" id="{84348AE6-EEF9-D729-5B16-303C965DF713}"/>
              </a:ext>
            </a:extLst>
          </p:cNvPr>
          <p:cNvSpPr>
            <a:spLocks noGrp="1" noRot="1" noChangeAspect="1" noChangeArrowheads="1" noTextEdit="1"/>
          </p:cNvSpPr>
          <p:nvPr>
            <p:ph type="sldImg"/>
          </p:nvPr>
        </p:nvSpPr>
        <p:spPr>
          <a:xfrm>
            <a:off x="407988" y="696913"/>
            <a:ext cx="6194425" cy="3486150"/>
          </a:xfrm>
          <a:ln/>
        </p:spPr>
      </p:sp>
      <p:sp>
        <p:nvSpPr>
          <p:cNvPr id="81924" name="Rectangle 3">
            <a:extLst>
              <a:ext uri="{FF2B5EF4-FFF2-40B4-BE49-F238E27FC236}">
                <a16:creationId xmlns:a16="http://schemas.microsoft.com/office/drawing/2014/main" id="{E940C6B3-7D3B-AE02-D087-D4E21AB7B7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Collusion  -  Fear of detection and punishment very effective.</a:t>
            </a:r>
          </a:p>
          <a:p>
            <a:endParaRPr lang="en-US" altLang="en-US"/>
          </a:p>
          <a:p>
            <a:r>
              <a:rPr lang="en-US" altLang="en-US"/>
              <a:t>Segregation of duties very effective  --significant hurdle to those who might otherwise be tempted to commit irregularity</a:t>
            </a:r>
          </a:p>
          <a:p>
            <a:endParaRPr lang="en-US" altLang="en-US"/>
          </a:p>
          <a:p>
            <a:r>
              <a:rPr lang="en-US" altLang="en-US"/>
              <a:t>Cost v benefit  --supervisor BOS countersign a voided receipt so cashier isn’t accused of taking money because receipts don’t tie out</a:t>
            </a:r>
          </a:p>
          <a:p>
            <a:r>
              <a:rPr lang="en-US" altLang="en-US"/>
              <a:t>How much risk willing to take.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3110493-8F7A-1BA6-43D9-3D6AB1A42B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18C3FE46-A3C8-41F7-BD8D-0459D116097E}" type="slidenum">
              <a:rPr lang="en-US" altLang="en-US" sz="1200" smtClean="0"/>
              <a:pPr/>
              <a:t>4</a:t>
            </a:fld>
            <a:endParaRPr lang="en-US" altLang="en-US" sz="1200"/>
          </a:p>
        </p:txBody>
      </p:sp>
      <p:sp>
        <p:nvSpPr>
          <p:cNvPr id="19459" name="Rectangle 2">
            <a:extLst>
              <a:ext uri="{FF2B5EF4-FFF2-40B4-BE49-F238E27FC236}">
                <a16:creationId xmlns:a16="http://schemas.microsoft.com/office/drawing/2014/main" id="{D64EA6C2-EEBB-19FD-2092-9AD92BA349D6}"/>
              </a:ext>
            </a:extLst>
          </p:cNvPr>
          <p:cNvSpPr>
            <a:spLocks noGrp="1" noRot="1" noChangeAspect="1" noChangeArrowheads="1" noTextEdit="1"/>
          </p:cNvSpPr>
          <p:nvPr>
            <p:ph type="sldImg"/>
          </p:nvPr>
        </p:nvSpPr>
        <p:spPr>
          <a:xfrm>
            <a:off x="407988" y="696913"/>
            <a:ext cx="6194425" cy="3486150"/>
          </a:xfrm>
          <a:ln/>
        </p:spPr>
      </p:sp>
      <p:sp>
        <p:nvSpPr>
          <p:cNvPr id="19460" name="Rectangle 3">
            <a:extLst>
              <a:ext uri="{FF2B5EF4-FFF2-40B4-BE49-F238E27FC236}">
                <a16:creationId xmlns:a16="http://schemas.microsoft.com/office/drawing/2014/main" id="{F5B837CB-6D5D-9F04-B66A-E82A22A5F5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Money  --- equipment---buildings----systems  like the payroll system or assessing system, or TC billing systems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F319523-2980-4870-D241-BD4D6156E6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06AC719-9C0D-4BA9-8A63-ECFE384D9384}" type="slidenum">
              <a:rPr lang="en-US" altLang="en-US" sz="1200" smtClean="0"/>
              <a:pPr/>
              <a:t>45</a:t>
            </a:fld>
            <a:endParaRPr lang="en-US" altLang="en-US" sz="1200"/>
          </a:p>
        </p:txBody>
      </p:sp>
      <p:sp>
        <p:nvSpPr>
          <p:cNvPr id="83971" name="Rectangle 2">
            <a:extLst>
              <a:ext uri="{FF2B5EF4-FFF2-40B4-BE49-F238E27FC236}">
                <a16:creationId xmlns:a16="http://schemas.microsoft.com/office/drawing/2014/main" id="{C75D5ADB-6A6D-FB58-3EAE-3B0D9B0D8713}"/>
              </a:ext>
            </a:extLst>
          </p:cNvPr>
          <p:cNvSpPr>
            <a:spLocks noGrp="1" noRot="1" noChangeAspect="1" noChangeArrowheads="1" noTextEdit="1"/>
          </p:cNvSpPr>
          <p:nvPr>
            <p:ph type="sldImg"/>
          </p:nvPr>
        </p:nvSpPr>
        <p:spPr>
          <a:xfrm>
            <a:off x="407988" y="696913"/>
            <a:ext cx="6194425" cy="3486150"/>
          </a:xfrm>
          <a:ln/>
        </p:spPr>
      </p:sp>
      <p:sp>
        <p:nvSpPr>
          <p:cNvPr id="83972" name="Rectangle 3">
            <a:extLst>
              <a:ext uri="{FF2B5EF4-FFF2-40B4-BE49-F238E27FC236}">
                <a16:creationId xmlns:a16="http://schemas.microsoft.com/office/drawing/2014/main" id="{0C3168E3-1911-7038-F403-987DB012ED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If not addressing high risk areas, potential for ….</a:t>
            </a:r>
          </a:p>
          <a:p>
            <a:endParaRPr lang="en-US" altLang="en-US" dirty="0"/>
          </a:p>
          <a:p>
            <a:r>
              <a:rPr lang="en-US" altLang="en-US" dirty="0"/>
              <a:t>However, more is not always better……</a:t>
            </a:r>
          </a:p>
          <a:p>
            <a:pPr marL="229733" marR="400071" indent="-219087">
              <a:lnSpc>
                <a:spcPct val="100000"/>
              </a:lnSpc>
              <a:spcBef>
                <a:spcPts val="88"/>
              </a:spcBef>
              <a:buFont typeface="Arial"/>
              <a:buChar char="•"/>
              <a:tabLst>
                <a:tab pos="229173" algn="l"/>
                <a:tab pos="230293" algn="l"/>
              </a:tabLst>
            </a:pPr>
            <a:endParaRPr lang="en-US" sz="1200" dirty="0">
              <a:latin typeface="Calibri"/>
              <a:cs typeface="Calibri"/>
            </a:endParaRPr>
          </a:p>
          <a:p>
            <a:pPr marL="229733" marR="400071" indent="-219087">
              <a:lnSpc>
                <a:spcPct val="100000"/>
              </a:lnSpc>
              <a:spcBef>
                <a:spcPts val="88"/>
              </a:spcBef>
              <a:buFont typeface="Arial"/>
              <a:buChar char="•"/>
              <a:tabLst>
                <a:tab pos="229173" algn="l"/>
                <a:tab pos="230293" algn="l"/>
              </a:tabLst>
            </a:pPr>
            <a:r>
              <a:rPr lang="en-US" sz="1200" dirty="0">
                <a:latin typeface="Calibri"/>
                <a:cs typeface="Calibri"/>
              </a:rPr>
              <a:t>REASONABLE…..</a:t>
            </a:r>
          </a:p>
          <a:p>
            <a:pPr marL="229733" marR="400071" indent="-219087">
              <a:lnSpc>
                <a:spcPct val="100000"/>
              </a:lnSpc>
              <a:spcBef>
                <a:spcPts val="88"/>
              </a:spcBef>
              <a:buFont typeface="Arial"/>
              <a:buChar char="•"/>
              <a:tabLst>
                <a:tab pos="229173" algn="l"/>
                <a:tab pos="230293" algn="l"/>
              </a:tabLst>
            </a:pPr>
            <a:r>
              <a:rPr lang="en-US" sz="1200" dirty="0">
                <a:latin typeface="Calibri"/>
                <a:cs typeface="Calibri"/>
              </a:rPr>
              <a:t>An</a:t>
            </a:r>
            <a:r>
              <a:rPr lang="en-US" sz="1200" spc="-49" dirty="0">
                <a:latin typeface="Calibri"/>
                <a:cs typeface="Calibri"/>
              </a:rPr>
              <a:t> </a:t>
            </a:r>
            <a:r>
              <a:rPr lang="en-US" sz="1200" spc="-9" dirty="0">
                <a:latin typeface="Calibri"/>
                <a:cs typeface="Calibri"/>
              </a:rPr>
              <a:t>effective</a:t>
            </a:r>
            <a:r>
              <a:rPr lang="en-US" sz="1200" spc="-31" dirty="0">
                <a:latin typeface="Calibri"/>
                <a:cs typeface="Calibri"/>
              </a:rPr>
              <a:t> </a:t>
            </a:r>
            <a:r>
              <a:rPr lang="en-US" sz="1200" spc="-9" dirty="0">
                <a:latin typeface="Calibri"/>
                <a:cs typeface="Calibri"/>
              </a:rPr>
              <a:t>system</a:t>
            </a:r>
            <a:r>
              <a:rPr lang="en-US" sz="1200" spc="-31" dirty="0">
                <a:latin typeface="Calibri"/>
                <a:cs typeface="Calibri"/>
              </a:rPr>
              <a:t> </a:t>
            </a:r>
            <a:r>
              <a:rPr lang="en-US" sz="1200" dirty="0">
                <a:latin typeface="Calibri"/>
                <a:cs typeface="Calibri"/>
              </a:rPr>
              <a:t>of</a:t>
            </a:r>
            <a:r>
              <a:rPr lang="en-US" sz="1200" spc="-31" dirty="0">
                <a:latin typeface="Calibri"/>
                <a:cs typeface="Calibri"/>
              </a:rPr>
              <a:t> </a:t>
            </a:r>
            <a:r>
              <a:rPr lang="en-US" sz="1200" dirty="0">
                <a:latin typeface="Calibri"/>
                <a:cs typeface="Calibri"/>
              </a:rPr>
              <a:t>internal</a:t>
            </a:r>
            <a:r>
              <a:rPr lang="en-US" sz="1200" spc="-40" dirty="0">
                <a:latin typeface="Calibri"/>
                <a:cs typeface="Calibri"/>
              </a:rPr>
              <a:t> </a:t>
            </a:r>
            <a:r>
              <a:rPr lang="en-US" sz="1200" dirty="0">
                <a:latin typeface="Calibri"/>
                <a:cs typeface="Calibri"/>
              </a:rPr>
              <a:t>control</a:t>
            </a:r>
            <a:r>
              <a:rPr lang="en-US" sz="1200" spc="-31" dirty="0">
                <a:latin typeface="Calibri"/>
                <a:cs typeface="Calibri"/>
              </a:rPr>
              <a:t> </a:t>
            </a:r>
            <a:r>
              <a:rPr lang="en-US" sz="1200" dirty="0">
                <a:latin typeface="Calibri"/>
                <a:cs typeface="Calibri"/>
              </a:rPr>
              <a:t>provides</a:t>
            </a:r>
            <a:r>
              <a:rPr lang="en-US" sz="1200" spc="-35" dirty="0">
                <a:latin typeface="Calibri"/>
                <a:cs typeface="Calibri"/>
              </a:rPr>
              <a:t> </a:t>
            </a:r>
            <a:r>
              <a:rPr lang="en-US" sz="1200" dirty="0">
                <a:latin typeface="Calibri"/>
                <a:cs typeface="Calibri"/>
              </a:rPr>
              <a:t>management</a:t>
            </a:r>
            <a:r>
              <a:rPr lang="en-US" sz="1200" spc="-49"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the</a:t>
            </a:r>
            <a:r>
              <a:rPr lang="en-US" sz="1200" spc="-31" dirty="0">
                <a:latin typeface="Calibri"/>
                <a:cs typeface="Calibri"/>
              </a:rPr>
              <a:t> </a:t>
            </a:r>
            <a:r>
              <a:rPr lang="en-US" sz="1200" dirty="0">
                <a:latin typeface="Calibri"/>
                <a:cs typeface="Calibri"/>
              </a:rPr>
              <a:t>board</a:t>
            </a:r>
            <a:r>
              <a:rPr lang="en-US" sz="1200" spc="-40" dirty="0">
                <a:latin typeface="Calibri"/>
                <a:cs typeface="Calibri"/>
              </a:rPr>
              <a:t> </a:t>
            </a:r>
            <a:r>
              <a:rPr lang="en-US" sz="1200" dirty="0">
                <a:latin typeface="Calibri"/>
                <a:cs typeface="Calibri"/>
              </a:rPr>
              <a:t>of</a:t>
            </a:r>
            <a:r>
              <a:rPr lang="en-US" sz="1200" spc="-31" dirty="0">
                <a:latin typeface="Calibri"/>
                <a:cs typeface="Calibri"/>
              </a:rPr>
              <a:t> </a:t>
            </a:r>
            <a:r>
              <a:rPr lang="en-US" sz="1200" dirty="0">
                <a:latin typeface="Calibri"/>
                <a:cs typeface="Calibri"/>
              </a:rPr>
              <a:t>directors</a:t>
            </a:r>
            <a:r>
              <a:rPr lang="en-US" sz="1200" spc="-22" dirty="0">
                <a:latin typeface="Calibri"/>
                <a:cs typeface="Calibri"/>
              </a:rPr>
              <a:t> </a:t>
            </a:r>
            <a:r>
              <a:rPr lang="en-US" sz="1200" spc="-18" dirty="0">
                <a:latin typeface="Calibri"/>
                <a:cs typeface="Calibri"/>
              </a:rPr>
              <a:t>with </a:t>
            </a:r>
            <a:r>
              <a:rPr lang="en-US" sz="1200" dirty="0">
                <a:latin typeface="Calibri"/>
                <a:cs typeface="Calibri"/>
              </a:rPr>
              <a:t>reasonable</a:t>
            </a:r>
            <a:r>
              <a:rPr lang="en-US" sz="1200" spc="-35" dirty="0">
                <a:latin typeface="Calibri"/>
                <a:cs typeface="Calibri"/>
              </a:rPr>
              <a:t> </a:t>
            </a:r>
            <a:r>
              <a:rPr lang="en-US" sz="1200" dirty="0">
                <a:latin typeface="Calibri"/>
                <a:cs typeface="Calibri"/>
              </a:rPr>
              <a:t>assurance</a:t>
            </a:r>
            <a:r>
              <a:rPr lang="en-US" sz="1200" spc="-35" dirty="0">
                <a:latin typeface="Calibri"/>
                <a:cs typeface="Calibri"/>
              </a:rPr>
              <a:t> </a:t>
            </a:r>
            <a:r>
              <a:rPr lang="en-US" sz="1200" spc="-9" dirty="0">
                <a:latin typeface="Calibri"/>
                <a:cs typeface="Calibri"/>
              </a:rPr>
              <a:t>regarding</a:t>
            </a:r>
            <a:r>
              <a:rPr lang="en-US" sz="1200" spc="-35" dirty="0">
                <a:latin typeface="Calibri"/>
                <a:cs typeface="Calibri"/>
              </a:rPr>
              <a:t> </a:t>
            </a:r>
            <a:r>
              <a:rPr lang="en-US" sz="1200" dirty="0">
                <a:latin typeface="Calibri"/>
                <a:cs typeface="Calibri"/>
              </a:rPr>
              <a:t>achievement</a:t>
            </a:r>
            <a:r>
              <a:rPr lang="en-US" sz="1200" spc="-40" dirty="0">
                <a:latin typeface="Calibri"/>
                <a:cs typeface="Calibri"/>
              </a:rPr>
              <a:t> </a:t>
            </a:r>
            <a:r>
              <a:rPr lang="en-US" sz="1200" dirty="0">
                <a:latin typeface="Calibri"/>
                <a:cs typeface="Calibri"/>
              </a:rPr>
              <a:t>of</a:t>
            </a:r>
            <a:r>
              <a:rPr lang="en-US" sz="1200" spc="-31" dirty="0">
                <a:latin typeface="Calibri"/>
                <a:cs typeface="Calibri"/>
              </a:rPr>
              <a:t> </a:t>
            </a:r>
            <a:r>
              <a:rPr lang="en-US" sz="1200" dirty="0">
                <a:latin typeface="Calibri"/>
                <a:cs typeface="Calibri"/>
              </a:rPr>
              <a:t>an</a:t>
            </a:r>
            <a:r>
              <a:rPr lang="en-US" sz="1200" spc="-35" dirty="0">
                <a:latin typeface="Calibri"/>
                <a:cs typeface="Calibri"/>
              </a:rPr>
              <a:t> </a:t>
            </a:r>
            <a:r>
              <a:rPr lang="en-US" sz="1200" spc="-9" dirty="0">
                <a:latin typeface="Calibri"/>
                <a:cs typeface="Calibri"/>
              </a:rPr>
              <a:t>entity’s</a:t>
            </a:r>
            <a:r>
              <a:rPr lang="en-US" sz="1200" spc="-31" dirty="0">
                <a:latin typeface="Calibri"/>
                <a:cs typeface="Calibri"/>
              </a:rPr>
              <a:t> </a:t>
            </a:r>
            <a:r>
              <a:rPr lang="en-US" sz="1200" spc="-9" dirty="0">
                <a:latin typeface="Calibri"/>
                <a:cs typeface="Calibri"/>
              </a:rPr>
              <a:t>objectives.</a:t>
            </a:r>
            <a:endParaRPr lang="en-US" sz="1200" dirty="0">
              <a:latin typeface="Calibri"/>
              <a:cs typeface="Calibri"/>
            </a:endParaRPr>
          </a:p>
          <a:p>
            <a:pPr>
              <a:lnSpc>
                <a:spcPct val="100000"/>
              </a:lnSpc>
              <a:buFont typeface="Arial"/>
              <a:buChar char="•"/>
            </a:pPr>
            <a:endParaRPr lang="en-US" sz="1600" dirty="0">
              <a:latin typeface="Calibri"/>
              <a:cs typeface="Calibri"/>
            </a:endParaRPr>
          </a:p>
          <a:p>
            <a:pPr marL="229733" marR="549678" indent="-218526">
              <a:lnSpc>
                <a:spcPct val="100000"/>
              </a:lnSpc>
              <a:spcBef>
                <a:spcPts val="4"/>
              </a:spcBef>
              <a:buFont typeface="Arial"/>
              <a:buChar char="•"/>
              <a:tabLst>
                <a:tab pos="229173" algn="l"/>
                <a:tab pos="230293" algn="l"/>
              </a:tabLst>
            </a:pPr>
            <a:r>
              <a:rPr lang="en-US" sz="1200" dirty="0">
                <a:latin typeface="Calibri"/>
                <a:cs typeface="Calibri"/>
              </a:rPr>
              <a:t>That</a:t>
            </a:r>
            <a:r>
              <a:rPr lang="en-US" sz="1200" spc="-49" dirty="0">
                <a:latin typeface="Calibri"/>
                <a:cs typeface="Calibri"/>
              </a:rPr>
              <a:t> </a:t>
            </a:r>
            <a:r>
              <a:rPr lang="en-US" sz="1200" spc="-9" dirty="0">
                <a:latin typeface="Calibri"/>
                <a:cs typeface="Calibri"/>
              </a:rPr>
              <a:t>stated….No</a:t>
            </a:r>
            <a:r>
              <a:rPr lang="en-US" sz="1200" spc="-35" dirty="0">
                <a:latin typeface="Calibri"/>
                <a:cs typeface="Calibri"/>
              </a:rPr>
              <a:t> </a:t>
            </a:r>
            <a:r>
              <a:rPr lang="en-US" sz="1200" dirty="0">
                <a:latin typeface="Calibri"/>
                <a:cs typeface="Calibri"/>
              </a:rPr>
              <a:t>matter</a:t>
            </a:r>
            <a:r>
              <a:rPr lang="en-US" sz="1200" spc="-31" dirty="0">
                <a:latin typeface="Calibri"/>
                <a:cs typeface="Calibri"/>
              </a:rPr>
              <a:t> </a:t>
            </a:r>
            <a:r>
              <a:rPr lang="en-US" sz="1200" dirty="0">
                <a:latin typeface="Calibri"/>
                <a:cs typeface="Calibri"/>
              </a:rPr>
              <a:t>how</a:t>
            </a:r>
            <a:r>
              <a:rPr lang="en-US" sz="1200" spc="-31" dirty="0">
                <a:latin typeface="Calibri"/>
                <a:cs typeface="Calibri"/>
              </a:rPr>
              <a:t> </a:t>
            </a:r>
            <a:r>
              <a:rPr lang="en-US" sz="1200" dirty="0">
                <a:latin typeface="Calibri"/>
                <a:cs typeface="Calibri"/>
              </a:rPr>
              <a:t>well</a:t>
            </a:r>
            <a:r>
              <a:rPr lang="en-US" sz="1200" spc="-49" dirty="0">
                <a:latin typeface="Calibri"/>
                <a:cs typeface="Calibri"/>
              </a:rPr>
              <a:t> </a:t>
            </a:r>
            <a:r>
              <a:rPr lang="en-US" sz="1200" dirty="0">
                <a:latin typeface="Calibri"/>
                <a:cs typeface="Calibri"/>
              </a:rPr>
              <a:t>designed</a:t>
            </a:r>
            <a:r>
              <a:rPr lang="en-US" sz="1200" spc="-44" dirty="0">
                <a:latin typeface="Calibri"/>
                <a:cs typeface="Calibri"/>
              </a:rPr>
              <a:t> </a:t>
            </a:r>
            <a:r>
              <a:rPr lang="en-US" sz="1200" dirty="0">
                <a:latin typeface="Calibri"/>
                <a:cs typeface="Calibri"/>
              </a:rPr>
              <a:t>and</a:t>
            </a:r>
            <a:r>
              <a:rPr lang="en-US" sz="1200" spc="-49" dirty="0">
                <a:latin typeface="Calibri"/>
                <a:cs typeface="Calibri"/>
              </a:rPr>
              <a:t> </a:t>
            </a:r>
            <a:r>
              <a:rPr lang="en-US" sz="1200" dirty="0">
                <a:latin typeface="Calibri"/>
                <a:cs typeface="Calibri"/>
              </a:rPr>
              <a:t>operated,</a:t>
            </a:r>
            <a:r>
              <a:rPr lang="en-US" sz="1200" spc="-26" dirty="0">
                <a:latin typeface="Calibri"/>
                <a:cs typeface="Calibri"/>
              </a:rPr>
              <a:t> </a:t>
            </a:r>
            <a:r>
              <a:rPr lang="en-US" sz="1200" dirty="0">
                <a:latin typeface="Calibri"/>
                <a:cs typeface="Calibri"/>
              </a:rPr>
              <a:t>internal</a:t>
            </a:r>
            <a:r>
              <a:rPr lang="en-US" sz="1200" spc="-44" dirty="0">
                <a:latin typeface="Calibri"/>
                <a:cs typeface="Calibri"/>
              </a:rPr>
              <a:t> </a:t>
            </a:r>
            <a:r>
              <a:rPr lang="en-US" sz="1200" dirty="0">
                <a:latin typeface="Calibri"/>
                <a:cs typeface="Calibri"/>
              </a:rPr>
              <a:t>control</a:t>
            </a:r>
            <a:r>
              <a:rPr lang="en-US" sz="1200" spc="-40" dirty="0">
                <a:latin typeface="Calibri"/>
                <a:cs typeface="Calibri"/>
              </a:rPr>
              <a:t> </a:t>
            </a:r>
            <a:r>
              <a:rPr lang="en-US" sz="1200" dirty="0">
                <a:latin typeface="Calibri"/>
                <a:cs typeface="Calibri"/>
              </a:rPr>
              <a:t>can</a:t>
            </a:r>
            <a:r>
              <a:rPr lang="en-US" sz="1200" spc="-53" dirty="0">
                <a:latin typeface="Calibri"/>
                <a:cs typeface="Calibri"/>
              </a:rPr>
              <a:t> </a:t>
            </a:r>
            <a:r>
              <a:rPr lang="en-US" sz="1200" dirty="0">
                <a:latin typeface="Calibri"/>
                <a:cs typeface="Calibri"/>
              </a:rPr>
              <a:t>provide</a:t>
            </a:r>
            <a:r>
              <a:rPr lang="en-US" sz="1200" spc="-35" dirty="0">
                <a:latin typeface="Calibri"/>
                <a:cs typeface="Calibri"/>
              </a:rPr>
              <a:t> </a:t>
            </a:r>
            <a:r>
              <a:rPr lang="en-US" sz="1200" spc="-18" dirty="0">
                <a:latin typeface="Calibri"/>
                <a:cs typeface="Calibri"/>
              </a:rPr>
              <a:t>only </a:t>
            </a:r>
            <a:r>
              <a:rPr lang="en-US" sz="1200" dirty="0">
                <a:latin typeface="Calibri"/>
                <a:cs typeface="Calibri"/>
              </a:rPr>
              <a:t>reasonable</a:t>
            </a:r>
            <a:r>
              <a:rPr lang="en-US" sz="1200" spc="-44" dirty="0">
                <a:latin typeface="Calibri"/>
                <a:cs typeface="Calibri"/>
              </a:rPr>
              <a:t> </a:t>
            </a:r>
            <a:r>
              <a:rPr lang="en-US" sz="1200" dirty="0">
                <a:latin typeface="Calibri"/>
                <a:cs typeface="Calibri"/>
              </a:rPr>
              <a:t>(not</a:t>
            </a:r>
            <a:r>
              <a:rPr lang="en-US" sz="1200" spc="-31" dirty="0">
                <a:latin typeface="Calibri"/>
                <a:cs typeface="Calibri"/>
              </a:rPr>
              <a:t> </a:t>
            </a:r>
            <a:r>
              <a:rPr lang="en-US" sz="1200" dirty="0">
                <a:latin typeface="Calibri"/>
                <a:cs typeface="Calibri"/>
              </a:rPr>
              <a:t>absolute)</a:t>
            </a:r>
            <a:r>
              <a:rPr lang="en-US" sz="1200" spc="-35" dirty="0">
                <a:latin typeface="Calibri"/>
                <a:cs typeface="Calibri"/>
              </a:rPr>
              <a:t> </a:t>
            </a:r>
            <a:r>
              <a:rPr lang="en-US" sz="1200" dirty="0">
                <a:latin typeface="Calibri"/>
                <a:cs typeface="Calibri"/>
              </a:rPr>
              <a:t>assurance</a:t>
            </a:r>
            <a:r>
              <a:rPr lang="en-US" sz="1200" spc="-31" dirty="0">
                <a:latin typeface="Calibri"/>
                <a:cs typeface="Calibri"/>
              </a:rPr>
              <a:t> </a:t>
            </a:r>
            <a:r>
              <a:rPr lang="en-US" sz="1200" dirty="0">
                <a:latin typeface="Calibri"/>
                <a:cs typeface="Calibri"/>
              </a:rPr>
              <a:t>that</a:t>
            </a:r>
            <a:r>
              <a:rPr lang="en-US" sz="1200" spc="-35" dirty="0">
                <a:latin typeface="Calibri"/>
                <a:cs typeface="Calibri"/>
              </a:rPr>
              <a:t> </a:t>
            </a:r>
            <a:r>
              <a:rPr lang="en-US" sz="1200" dirty="0">
                <a:latin typeface="Calibri"/>
                <a:cs typeface="Calibri"/>
              </a:rPr>
              <a:t>all</a:t>
            </a:r>
            <a:r>
              <a:rPr lang="en-US" sz="1200" spc="-40" dirty="0">
                <a:latin typeface="Calibri"/>
                <a:cs typeface="Calibri"/>
              </a:rPr>
              <a:t> </a:t>
            </a:r>
            <a:r>
              <a:rPr lang="en-US" sz="1200" dirty="0">
                <a:latin typeface="Calibri"/>
                <a:cs typeface="Calibri"/>
              </a:rPr>
              <a:t>agency</a:t>
            </a:r>
            <a:r>
              <a:rPr lang="en-US" sz="1200" spc="-49" dirty="0">
                <a:latin typeface="Calibri"/>
                <a:cs typeface="Calibri"/>
              </a:rPr>
              <a:t> </a:t>
            </a:r>
            <a:r>
              <a:rPr lang="en-US" sz="1200" dirty="0">
                <a:latin typeface="Calibri"/>
                <a:cs typeface="Calibri"/>
              </a:rPr>
              <a:t>objectives</a:t>
            </a:r>
            <a:r>
              <a:rPr lang="en-US" sz="1200" spc="-22" dirty="0">
                <a:latin typeface="Calibri"/>
                <a:cs typeface="Calibri"/>
              </a:rPr>
              <a:t> </a:t>
            </a:r>
            <a:r>
              <a:rPr lang="en-US" sz="1200" dirty="0">
                <a:latin typeface="Calibri"/>
                <a:cs typeface="Calibri"/>
              </a:rPr>
              <a:t>will</a:t>
            </a:r>
            <a:r>
              <a:rPr lang="en-US" sz="1200" spc="-40" dirty="0">
                <a:latin typeface="Calibri"/>
                <a:cs typeface="Calibri"/>
              </a:rPr>
              <a:t> </a:t>
            </a:r>
            <a:r>
              <a:rPr lang="en-US" sz="1200" dirty="0">
                <a:latin typeface="Calibri"/>
                <a:cs typeface="Calibri"/>
              </a:rPr>
              <a:t>be</a:t>
            </a:r>
            <a:r>
              <a:rPr lang="en-US" sz="1200" spc="-22" dirty="0">
                <a:latin typeface="Calibri"/>
                <a:cs typeface="Calibri"/>
              </a:rPr>
              <a:t> met</a:t>
            </a:r>
            <a:endParaRPr lang="en-US" sz="1200" dirty="0">
              <a:latin typeface="Calibri"/>
              <a:cs typeface="Calibri"/>
            </a:endParaRPr>
          </a:p>
          <a:p>
            <a:pPr>
              <a:lnSpc>
                <a:spcPct val="100000"/>
              </a:lnSpc>
              <a:buFont typeface="Arial"/>
              <a:buChar char="•"/>
            </a:pPr>
            <a:endParaRPr lang="en-US" sz="1600" dirty="0">
              <a:latin typeface="Calibri"/>
              <a:cs typeface="Calibri"/>
            </a:endParaRPr>
          </a:p>
          <a:p>
            <a:pPr marL="73963">
              <a:lnSpc>
                <a:spcPct val="100000"/>
              </a:lnSpc>
            </a:pPr>
            <a:r>
              <a:rPr lang="en-US" sz="1200" dirty="0">
                <a:latin typeface="Arial"/>
                <a:cs typeface="Arial"/>
              </a:rPr>
              <a:t>–</a:t>
            </a:r>
            <a:r>
              <a:rPr lang="en-US" sz="1200" spc="35" dirty="0">
                <a:latin typeface="Arial"/>
                <a:cs typeface="Arial"/>
              </a:rPr>
              <a:t> </a:t>
            </a:r>
            <a:r>
              <a:rPr lang="en-US" sz="1200" spc="-18" dirty="0">
                <a:latin typeface="Calibri"/>
                <a:cs typeface="Calibri"/>
              </a:rPr>
              <a:t>WHAT </a:t>
            </a:r>
            <a:r>
              <a:rPr lang="en-US" sz="1200" dirty="0">
                <a:latin typeface="Calibri"/>
                <a:cs typeface="Calibri"/>
              </a:rPr>
              <a:t>IS</a:t>
            </a:r>
            <a:r>
              <a:rPr lang="en-US" sz="1200" spc="-13" dirty="0">
                <a:latin typeface="Calibri"/>
                <a:cs typeface="Calibri"/>
              </a:rPr>
              <a:t> </a:t>
            </a:r>
            <a:r>
              <a:rPr lang="en-US" sz="1200" spc="-9" dirty="0">
                <a:latin typeface="Calibri"/>
                <a:cs typeface="Calibri"/>
              </a:rPr>
              <a:t>REASONABLE????</a:t>
            </a:r>
            <a:endParaRPr lang="en-US" sz="1200" dirty="0">
              <a:latin typeface="Calibri"/>
              <a:cs typeface="Calibri"/>
            </a:endParaRPr>
          </a:p>
          <a:p>
            <a:pPr>
              <a:lnSpc>
                <a:spcPct val="100000"/>
              </a:lnSpc>
            </a:pPr>
            <a:endParaRPr lang="en-US" sz="1600" dirty="0">
              <a:latin typeface="Calibri"/>
              <a:cs typeface="Calibri"/>
            </a:endParaRPr>
          </a:p>
          <a:p>
            <a:pPr marL="229733" marR="4483" indent="-219087">
              <a:lnSpc>
                <a:spcPct val="100000"/>
              </a:lnSpc>
              <a:spcBef>
                <a:spcPts val="4"/>
              </a:spcBef>
              <a:buFont typeface="Arial"/>
              <a:buChar char="•"/>
              <a:tabLst>
                <a:tab pos="229173" algn="l"/>
                <a:tab pos="229733" algn="l"/>
              </a:tabLst>
            </a:pPr>
            <a:r>
              <a:rPr lang="en-US" sz="1200" dirty="0">
                <a:latin typeface="Calibri"/>
                <a:cs typeface="Calibri"/>
              </a:rPr>
              <a:t>The</a:t>
            </a:r>
            <a:r>
              <a:rPr lang="en-US" sz="1200" spc="-44" dirty="0">
                <a:latin typeface="Calibri"/>
                <a:cs typeface="Calibri"/>
              </a:rPr>
              <a:t> </a:t>
            </a:r>
            <a:r>
              <a:rPr lang="en-US" sz="1200" dirty="0">
                <a:latin typeface="Calibri"/>
                <a:cs typeface="Calibri"/>
              </a:rPr>
              <a:t>term</a:t>
            </a:r>
            <a:r>
              <a:rPr lang="en-US" sz="1200" spc="-44" dirty="0">
                <a:latin typeface="Calibri"/>
                <a:cs typeface="Calibri"/>
              </a:rPr>
              <a:t> </a:t>
            </a:r>
            <a:r>
              <a:rPr lang="en-US" sz="1200" dirty="0">
                <a:latin typeface="Calibri"/>
                <a:cs typeface="Calibri"/>
              </a:rPr>
              <a:t>“reasonable</a:t>
            </a:r>
            <a:r>
              <a:rPr lang="en-US" sz="1200" spc="-49" dirty="0">
                <a:latin typeface="Calibri"/>
                <a:cs typeface="Calibri"/>
              </a:rPr>
              <a:t> </a:t>
            </a:r>
            <a:r>
              <a:rPr lang="en-US" sz="1200" dirty="0">
                <a:latin typeface="Calibri"/>
                <a:cs typeface="Calibri"/>
              </a:rPr>
              <a:t>assurance”</a:t>
            </a:r>
            <a:r>
              <a:rPr lang="en-US" sz="1200" spc="-53" dirty="0">
                <a:latin typeface="Calibri"/>
                <a:cs typeface="Calibri"/>
              </a:rPr>
              <a:t> </a:t>
            </a:r>
            <a:r>
              <a:rPr lang="en-US" sz="1200" dirty="0">
                <a:latin typeface="Calibri"/>
                <a:cs typeface="Calibri"/>
              </a:rPr>
              <a:t>rather</a:t>
            </a:r>
            <a:r>
              <a:rPr lang="en-US" sz="1200" spc="-35" dirty="0">
                <a:latin typeface="Calibri"/>
                <a:cs typeface="Calibri"/>
              </a:rPr>
              <a:t> </a:t>
            </a:r>
            <a:r>
              <a:rPr lang="en-US" sz="1200" dirty="0">
                <a:latin typeface="Calibri"/>
                <a:cs typeface="Calibri"/>
              </a:rPr>
              <a:t>than</a:t>
            </a:r>
            <a:r>
              <a:rPr lang="en-US" sz="1200" spc="-53" dirty="0">
                <a:latin typeface="Calibri"/>
                <a:cs typeface="Calibri"/>
              </a:rPr>
              <a:t> </a:t>
            </a:r>
            <a:r>
              <a:rPr lang="en-US" sz="1200" dirty="0">
                <a:latin typeface="Calibri"/>
                <a:cs typeface="Calibri"/>
              </a:rPr>
              <a:t>“absolute</a:t>
            </a:r>
            <a:r>
              <a:rPr lang="en-US" sz="1200" spc="-44" dirty="0">
                <a:latin typeface="Calibri"/>
                <a:cs typeface="Calibri"/>
              </a:rPr>
              <a:t> </a:t>
            </a:r>
            <a:r>
              <a:rPr lang="en-US" sz="1200" dirty="0">
                <a:latin typeface="Calibri"/>
                <a:cs typeface="Calibri"/>
              </a:rPr>
              <a:t>assurance”</a:t>
            </a:r>
            <a:r>
              <a:rPr lang="en-US" sz="1200" spc="-49" dirty="0">
                <a:latin typeface="Calibri"/>
                <a:cs typeface="Calibri"/>
              </a:rPr>
              <a:t> </a:t>
            </a:r>
            <a:r>
              <a:rPr lang="en-US" sz="1200" dirty="0">
                <a:latin typeface="Calibri"/>
                <a:cs typeface="Calibri"/>
              </a:rPr>
              <a:t>acknowledges</a:t>
            </a:r>
            <a:r>
              <a:rPr lang="en-US" sz="1200" spc="-57" dirty="0">
                <a:latin typeface="Calibri"/>
                <a:cs typeface="Calibri"/>
              </a:rPr>
              <a:t> </a:t>
            </a:r>
            <a:r>
              <a:rPr lang="en-US" sz="1200" dirty="0">
                <a:latin typeface="Calibri"/>
                <a:cs typeface="Calibri"/>
              </a:rPr>
              <a:t>that</a:t>
            </a:r>
            <a:r>
              <a:rPr lang="en-US" sz="1200" spc="-44" dirty="0">
                <a:latin typeface="Calibri"/>
                <a:cs typeface="Calibri"/>
              </a:rPr>
              <a:t> </a:t>
            </a:r>
            <a:r>
              <a:rPr lang="en-US" sz="1200" spc="-9" dirty="0">
                <a:latin typeface="Calibri"/>
                <a:cs typeface="Calibri"/>
              </a:rPr>
              <a:t>limitations </a:t>
            </a:r>
            <a:r>
              <a:rPr lang="en-US" sz="1200" dirty="0">
                <a:latin typeface="Calibri"/>
                <a:cs typeface="Calibri"/>
              </a:rPr>
              <a:t>exist</a:t>
            </a:r>
            <a:r>
              <a:rPr lang="en-US" sz="1200" spc="-31" dirty="0">
                <a:latin typeface="Calibri"/>
                <a:cs typeface="Calibri"/>
              </a:rPr>
              <a:t> </a:t>
            </a:r>
            <a:r>
              <a:rPr lang="en-US" sz="1200" dirty="0">
                <a:latin typeface="Calibri"/>
                <a:cs typeface="Calibri"/>
              </a:rPr>
              <a:t>in</a:t>
            </a:r>
            <a:r>
              <a:rPr lang="en-US" sz="1200" spc="-31" dirty="0">
                <a:latin typeface="Calibri"/>
                <a:cs typeface="Calibri"/>
              </a:rPr>
              <a:t> </a:t>
            </a:r>
            <a:r>
              <a:rPr lang="en-US" sz="1200" dirty="0">
                <a:latin typeface="Calibri"/>
                <a:cs typeface="Calibri"/>
              </a:rPr>
              <a:t>all</a:t>
            </a:r>
            <a:r>
              <a:rPr lang="en-US" sz="1200" spc="-40" dirty="0">
                <a:latin typeface="Calibri"/>
                <a:cs typeface="Calibri"/>
              </a:rPr>
              <a:t> </a:t>
            </a:r>
            <a:r>
              <a:rPr lang="en-US" sz="1200" spc="-9" dirty="0">
                <a:latin typeface="Calibri"/>
                <a:cs typeface="Calibri"/>
              </a:rPr>
              <a:t>systems</a:t>
            </a:r>
            <a:r>
              <a:rPr lang="en-US" sz="1200" spc="-18" dirty="0">
                <a:latin typeface="Calibri"/>
                <a:cs typeface="Calibri"/>
              </a:rPr>
              <a:t> </a:t>
            </a:r>
            <a:r>
              <a:rPr lang="en-US" sz="1200" dirty="0">
                <a:latin typeface="Calibri"/>
                <a:cs typeface="Calibri"/>
              </a:rPr>
              <a:t>of</a:t>
            </a:r>
            <a:r>
              <a:rPr lang="en-US" sz="1200" spc="-18" dirty="0">
                <a:latin typeface="Calibri"/>
                <a:cs typeface="Calibri"/>
              </a:rPr>
              <a:t> </a:t>
            </a:r>
            <a:r>
              <a:rPr lang="en-US" sz="1200" dirty="0">
                <a:latin typeface="Calibri"/>
                <a:cs typeface="Calibri"/>
              </a:rPr>
              <a:t>internal</a:t>
            </a:r>
            <a:r>
              <a:rPr lang="en-US" sz="1200" spc="-35" dirty="0">
                <a:latin typeface="Calibri"/>
                <a:cs typeface="Calibri"/>
              </a:rPr>
              <a:t> </a:t>
            </a:r>
            <a:r>
              <a:rPr lang="en-US" sz="1200" dirty="0">
                <a:latin typeface="Calibri"/>
                <a:cs typeface="Calibri"/>
              </a:rPr>
              <a:t>control,</a:t>
            </a:r>
            <a:r>
              <a:rPr lang="en-US" sz="1200" spc="-18" dirty="0">
                <a:latin typeface="Calibri"/>
                <a:cs typeface="Calibri"/>
              </a:rPr>
              <a:t> </a:t>
            </a:r>
            <a:r>
              <a:rPr lang="en-US" sz="1200" dirty="0">
                <a:latin typeface="Calibri"/>
                <a:cs typeface="Calibri"/>
              </a:rPr>
              <a:t>and</a:t>
            </a:r>
            <a:r>
              <a:rPr lang="en-US" sz="1200" spc="-35" dirty="0">
                <a:latin typeface="Calibri"/>
                <a:cs typeface="Calibri"/>
              </a:rPr>
              <a:t> </a:t>
            </a:r>
            <a:r>
              <a:rPr lang="en-US" sz="1200" dirty="0">
                <a:latin typeface="Calibri"/>
                <a:cs typeface="Calibri"/>
              </a:rPr>
              <a:t>that</a:t>
            </a:r>
            <a:r>
              <a:rPr lang="en-US" sz="1200" spc="-26" dirty="0">
                <a:latin typeface="Calibri"/>
                <a:cs typeface="Calibri"/>
              </a:rPr>
              <a:t> </a:t>
            </a:r>
            <a:r>
              <a:rPr lang="en-US" sz="1200" spc="-9" dirty="0">
                <a:latin typeface="Calibri"/>
                <a:cs typeface="Calibri"/>
              </a:rPr>
              <a:t>uncertainties</a:t>
            </a:r>
            <a:r>
              <a:rPr lang="en-US" sz="1200" spc="-26"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risks</a:t>
            </a:r>
            <a:r>
              <a:rPr lang="en-US" sz="1200" spc="-18" dirty="0">
                <a:latin typeface="Calibri"/>
                <a:cs typeface="Calibri"/>
              </a:rPr>
              <a:t> </a:t>
            </a:r>
            <a:r>
              <a:rPr lang="en-US" sz="1200" dirty="0">
                <a:latin typeface="Calibri"/>
                <a:cs typeface="Calibri"/>
              </a:rPr>
              <a:t>may</a:t>
            </a:r>
            <a:r>
              <a:rPr lang="en-US" sz="1200" spc="-35" dirty="0">
                <a:latin typeface="Calibri"/>
                <a:cs typeface="Calibri"/>
              </a:rPr>
              <a:t> </a:t>
            </a:r>
            <a:r>
              <a:rPr lang="en-US" sz="1200" dirty="0">
                <a:latin typeface="Calibri"/>
                <a:cs typeface="Calibri"/>
              </a:rPr>
              <a:t>exist,</a:t>
            </a:r>
            <a:r>
              <a:rPr lang="en-US" sz="1200" spc="-26" dirty="0">
                <a:latin typeface="Calibri"/>
                <a:cs typeface="Calibri"/>
              </a:rPr>
              <a:t> </a:t>
            </a:r>
            <a:r>
              <a:rPr lang="en-US" sz="1200" dirty="0">
                <a:latin typeface="Calibri"/>
                <a:cs typeface="Calibri"/>
              </a:rPr>
              <a:t>which</a:t>
            </a:r>
            <a:r>
              <a:rPr lang="en-US" sz="1200" spc="-35" dirty="0">
                <a:latin typeface="Calibri"/>
                <a:cs typeface="Calibri"/>
              </a:rPr>
              <a:t> </a:t>
            </a:r>
            <a:r>
              <a:rPr lang="en-US" sz="1200" dirty="0">
                <a:latin typeface="Calibri"/>
                <a:cs typeface="Calibri"/>
              </a:rPr>
              <a:t>no</a:t>
            </a:r>
            <a:r>
              <a:rPr lang="en-US" sz="1200" spc="-26" dirty="0">
                <a:latin typeface="Calibri"/>
                <a:cs typeface="Calibri"/>
              </a:rPr>
              <a:t> </a:t>
            </a:r>
            <a:r>
              <a:rPr lang="en-US" sz="1200" dirty="0">
                <a:latin typeface="Calibri"/>
                <a:cs typeface="Calibri"/>
              </a:rPr>
              <a:t>one</a:t>
            </a:r>
            <a:r>
              <a:rPr lang="en-US" sz="1200" spc="-18" dirty="0">
                <a:latin typeface="Calibri"/>
                <a:cs typeface="Calibri"/>
              </a:rPr>
              <a:t> </a:t>
            </a:r>
            <a:r>
              <a:rPr lang="en-US" sz="1200" spc="-22" dirty="0">
                <a:latin typeface="Calibri"/>
                <a:cs typeface="Calibri"/>
              </a:rPr>
              <a:t>can </a:t>
            </a:r>
            <a:r>
              <a:rPr lang="en-US" sz="1200" dirty="0">
                <a:latin typeface="Calibri"/>
                <a:cs typeface="Calibri"/>
              </a:rPr>
              <a:t>confidently</a:t>
            </a:r>
            <a:r>
              <a:rPr lang="en-US" sz="1200" spc="-53" dirty="0">
                <a:latin typeface="Calibri"/>
                <a:cs typeface="Calibri"/>
              </a:rPr>
              <a:t> </a:t>
            </a:r>
            <a:r>
              <a:rPr lang="en-US" sz="1200" dirty="0">
                <a:latin typeface="Calibri"/>
                <a:cs typeface="Calibri"/>
              </a:rPr>
              <a:t>predict</a:t>
            </a:r>
            <a:r>
              <a:rPr lang="en-US" sz="1200" spc="-40" dirty="0">
                <a:latin typeface="Calibri"/>
                <a:cs typeface="Calibri"/>
              </a:rPr>
              <a:t> </a:t>
            </a:r>
            <a:r>
              <a:rPr lang="en-US" sz="1200" dirty="0">
                <a:latin typeface="Calibri"/>
                <a:cs typeface="Calibri"/>
              </a:rPr>
              <a:t>with</a:t>
            </a:r>
            <a:r>
              <a:rPr lang="en-US" sz="1200" spc="-44" dirty="0">
                <a:latin typeface="Calibri"/>
                <a:cs typeface="Calibri"/>
              </a:rPr>
              <a:t> </a:t>
            </a:r>
            <a:r>
              <a:rPr lang="en-US" sz="1200" dirty="0">
                <a:latin typeface="Calibri"/>
                <a:cs typeface="Calibri"/>
              </a:rPr>
              <a:t>precision.</a:t>
            </a:r>
            <a:r>
              <a:rPr lang="en-US" sz="1200" spc="-44" dirty="0">
                <a:latin typeface="Calibri"/>
                <a:cs typeface="Calibri"/>
              </a:rPr>
              <a:t> </a:t>
            </a:r>
            <a:r>
              <a:rPr lang="en-US" sz="1200" dirty="0">
                <a:latin typeface="Calibri"/>
                <a:cs typeface="Calibri"/>
              </a:rPr>
              <a:t>Absolute</a:t>
            </a:r>
            <a:r>
              <a:rPr lang="en-US" sz="1200" spc="-44" dirty="0">
                <a:latin typeface="Calibri"/>
                <a:cs typeface="Calibri"/>
              </a:rPr>
              <a:t> </a:t>
            </a:r>
            <a:r>
              <a:rPr lang="en-US" sz="1200" dirty="0">
                <a:latin typeface="Calibri"/>
                <a:cs typeface="Calibri"/>
              </a:rPr>
              <a:t>assurance</a:t>
            </a:r>
            <a:r>
              <a:rPr lang="en-US" sz="1200" spc="-44" dirty="0">
                <a:latin typeface="Calibri"/>
                <a:cs typeface="Calibri"/>
              </a:rPr>
              <a:t> </a:t>
            </a:r>
            <a:r>
              <a:rPr lang="en-US" sz="1200" dirty="0">
                <a:latin typeface="Calibri"/>
                <a:cs typeface="Calibri"/>
              </a:rPr>
              <a:t>is</a:t>
            </a:r>
            <a:r>
              <a:rPr lang="en-US" sz="1200" spc="-44" dirty="0">
                <a:latin typeface="Calibri"/>
                <a:cs typeface="Calibri"/>
              </a:rPr>
              <a:t> </a:t>
            </a:r>
            <a:r>
              <a:rPr lang="en-US" sz="1200" dirty="0">
                <a:latin typeface="Calibri"/>
                <a:cs typeface="Calibri"/>
              </a:rPr>
              <a:t>not</a:t>
            </a:r>
            <a:r>
              <a:rPr lang="en-US" sz="1200" spc="-40" dirty="0">
                <a:latin typeface="Calibri"/>
                <a:cs typeface="Calibri"/>
              </a:rPr>
              <a:t> </a:t>
            </a:r>
            <a:r>
              <a:rPr lang="en-US" sz="1200" spc="-9" dirty="0">
                <a:latin typeface="Calibri"/>
                <a:cs typeface="Calibri"/>
              </a:rPr>
              <a:t>possible.</a:t>
            </a:r>
            <a:endParaRPr lang="en-US" sz="1200" dirty="0">
              <a:latin typeface="Calibri"/>
              <a:cs typeface="Calibri"/>
            </a:endParaRPr>
          </a:p>
          <a:p>
            <a:pPr>
              <a:lnSpc>
                <a:spcPct val="100000"/>
              </a:lnSpc>
              <a:buFont typeface="Arial"/>
              <a:buChar char="•"/>
            </a:pPr>
            <a:endParaRPr lang="en-US" sz="1600" dirty="0">
              <a:latin typeface="Calibri"/>
              <a:cs typeface="Calibri"/>
            </a:endParaRPr>
          </a:p>
          <a:p>
            <a:pPr marL="229733" marR="289688" indent="-218526">
              <a:lnSpc>
                <a:spcPct val="100000"/>
              </a:lnSpc>
              <a:buFont typeface="Arial"/>
              <a:buChar char="•"/>
              <a:tabLst>
                <a:tab pos="229733" algn="l"/>
                <a:tab pos="230293" algn="l"/>
              </a:tabLst>
            </a:pPr>
            <a:r>
              <a:rPr lang="en-US" sz="1200" dirty="0">
                <a:latin typeface="Calibri"/>
                <a:cs typeface="Calibri"/>
              </a:rPr>
              <a:t>Reasonable</a:t>
            </a:r>
            <a:r>
              <a:rPr lang="en-US" sz="1200" spc="-44" dirty="0">
                <a:latin typeface="Calibri"/>
                <a:cs typeface="Calibri"/>
              </a:rPr>
              <a:t> </a:t>
            </a:r>
            <a:r>
              <a:rPr lang="en-US" sz="1200" dirty="0">
                <a:latin typeface="Calibri"/>
                <a:cs typeface="Calibri"/>
              </a:rPr>
              <a:t>assurance</a:t>
            </a:r>
            <a:r>
              <a:rPr lang="en-US" sz="1200" spc="-40" dirty="0">
                <a:latin typeface="Calibri"/>
                <a:cs typeface="Calibri"/>
              </a:rPr>
              <a:t> </a:t>
            </a:r>
            <a:r>
              <a:rPr lang="en-US" sz="1200" dirty="0">
                <a:latin typeface="Calibri"/>
                <a:cs typeface="Calibri"/>
              </a:rPr>
              <a:t>does</a:t>
            </a:r>
            <a:r>
              <a:rPr lang="en-US" sz="1200" spc="-31" dirty="0">
                <a:latin typeface="Calibri"/>
                <a:cs typeface="Calibri"/>
              </a:rPr>
              <a:t> </a:t>
            </a:r>
            <a:r>
              <a:rPr lang="en-US" sz="1200" dirty="0">
                <a:latin typeface="Calibri"/>
                <a:cs typeface="Calibri"/>
              </a:rPr>
              <a:t>not</a:t>
            </a:r>
            <a:r>
              <a:rPr lang="en-US" sz="1200" spc="-31" dirty="0">
                <a:latin typeface="Calibri"/>
                <a:cs typeface="Calibri"/>
              </a:rPr>
              <a:t> </a:t>
            </a:r>
            <a:r>
              <a:rPr lang="en-US" sz="1200" dirty="0">
                <a:latin typeface="Calibri"/>
                <a:cs typeface="Calibri"/>
              </a:rPr>
              <a:t>imply</a:t>
            </a:r>
            <a:r>
              <a:rPr lang="en-US" sz="1200" spc="-35" dirty="0">
                <a:latin typeface="Calibri"/>
                <a:cs typeface="Calibri"/>
              </a:rPr>
              <a:t> </a:t>
            </a:r>
            <a:r>
              <a:rPr lang="en-US" sz="1200" dirty="0">
                <a:latin typeface="Calibri"/>
                <a:cs typeface="Calibri"/>
              </a:rPr>
              <a:t>that</a:t>
            </a:r>
            <a:r>
              <a:rPr lang="en-US" sz="1200" spc="-35" dirty="0">
                <a:latin typeface="Calibri"/>
                <a:cs typeface="Calibri"/>
              </a:rPr>
              <a:t> </a:t>
            </a:r>
            <a:r>
              <a:rPr lang="en-US" sz="1200" dirty="0">
                <a:latin typeface="Calibri"/>
                <a:cs typeface="Calibri"/>
              </a:rPr>
              <a:t>an</a:t>
            </a:r>
            <a:r>
              <a:rPr lang="en-US" sz="1200" spc="-40" dirty="0">
                <a:latin typeface="Calibri"/>
                <a:cs typeface="Calibri"/>
              </a:rPr>
              <a:t> </a:t>
            </a:r>
            <a:r>
              <a:rPr lang="en-US" sz="1200" dirty="0">
                <a:latin typeface="Calibri"/>
                <a:cs typeface="Calibri"/>
              </a:rPr>
              <a:t>entity</a:t>
            </a:r>
            <a:r>
              <a:rPr lang="en-US" sz="1200" spc="-26" dirty="0">
                <a:latin typeface="Calibri"/>
                <a:cs typeface="Calibri"/>
              </a:rPr>
              <a:t> </a:t>
            </a:r>
            <a:r>
              <a:rPr lang="en-US" sz="1200" dirty="0">
                <a:latin typeface="Calibri"/>
                <a:cs typeface="Calibri"/>
              </a:rPr>
              <a:t>will</a:t>
            </a:r>
            <a:r>
              <a:rPr lang="en-US" sz="1200" spc="-40" dirty="0">
                <a:latin typeface="Calibri"/>
                <a:cs typeface="Calibri"/>
              </a:rPr>
              <a:t> </a:t>
            </a:r>
            <a:r>
              <a:rPr lang="en-US" sz="1200" dirty="0">
                <a:latin typeface="Calibri"/>
                <a:cs typeface="Calibri"/>
              </a:rPr>
              <a:t>always</a:t>
            </a:r>
            <a:r>
              <a:rPr lang="en-US" sz="1200" spc="-44" dirty="0">
                <a:latin typeface="Calibri"/>
                <a:cs typeface="Calibri"/>
              </a:rPr>
              <a:t> </a:t>
            </a:r>
            <a:r>
              <a:rPr lang="en-US" sz="1200" dirty="0">
                <a:latin typeface="Calibri"/>
                <a:cs typeface="Calibri"/>
              </a:rPr>
              <a:t>achieve</a:t>
            </a:r>
            <a:r>
              <a:rPr lang="en-US" sz="1200" spc="-35" dirty="0">
                <a:latin typeface="Calibri"/>
                <a:cs typeface="Calibri"/>
              </a:rPr>
              <a:t> </a:t>
            </a:r>
            <a:r>
              <a:rPr lang="en-US" sz="1200" dirty="0">
                <a:latin typeface="Calibri"/>
                <a:cs typeface="Calibri"/>
              </a:rPr>
              <a:t>its</a:t>
            </a:r>
            <a:r>
              <a:rPr lang="en-US" sz="1200" spc="-35" dirty="0">
                <a:latin typeface="Calibri"/>
                <a:cs typeface="Calibri"/>
              </a:rPr>
              <a:t> </a:t>
            </a:r>
            <a:r>
              <a:rPr lang="en-US" sz="1200" dirty="0">
                <a:latin typeface="Calibri"/>
                <a:cs typeface="Calibri"/>
              </a:rPr>
              <a:t>objective</a:t>
            </a:r>
          </a:p>
          <a:p>
            <a:pPr marL="229733" marR="289688" indent="-218526">
              <a:lnSpc>
                <a:spcPct val="100000"/>
              </a:lnSpc>
              <a:buFont typeface="Arial"/>
              <a:buChar char="•"/>
              <a:tabLst>
                <a:tab pos="229733" algn="l"/>
                <a:tab pos="230293" algn="l"/>
              </a:tabLst>
            </a:pPr>
            <a:endParaRPr lang="en-US" altLang="en-US" sz="1200" dirty="0">
              <a:latin typeface="Calibri"/>
              <a:cs typeface="Calibri"/>
            </a:endParaRPr>
          </a:p>
          <a:p>
            <a:pPr marL="229733" marR="289688" indent="-218526">
              <a:lnSpc>
                <a:spcPct val="100000"/>
              </a:lnSpc>
              <a:buFont typeface="Arial"/>
              <a:buChar char="•"/>
              <a:tabLst>
                <a:tab pos="229733" algn="l"/>
                <a:tab pos="230293" algn="l"/>
              </a:tabLst>
            </a:pP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01010"/>
                </a:solidFill>
                <a:latin typeface="Calibri"/>
                <a:cs typeface="Calibri"/>
              </a:rPr>
              <a:t>Financial</a:t>
            </a:r>
            <a:r>
              <a:rPr lang="en-US" sz="1200" spc="-53" dirty="0">
                <a:solidFill>
                  <a:srgbClr val="101010"/>
                </a:solidFill>
                <a:latin typeface="Calibri"/>
                <a:cs typeface="Calibri"/>
              </a:rPr>
              <a:t> </a:t>
            </a:r>
            <a:r>
              <a:rPr lang="en-US" sz="1200" dirty="0">
                <a:solidFill>
                  <a:srgbClr val="101010"/>
                </a:solidFill>
                <a:latin typeface="Calibri"/>
                <a:cs typeface="Calibri"/>
              </a:rPr>
              <a:t>policies</a:t>
            </a:r>
            <a:r>
              <a:rPr lang="en-US" sz="1200" spc="-31" dirty="0">
                <a:solidFill>
                  <a:srgbClr val="101010"/>
                </a:solidFill>
                <a:latin typeface="Calibri"/>
                <a:cs typeface="Calibri"/>
              </a:rPr>
              <a:t> </a:t>
            </a:r>
            <a:r>
              <a:rPr lang="en-US" sz="1200" dirty="0">
                <a:solidFill>
                  <a:srgbClr val="101010"/>
                </a:solidFill>
                <a:latin typeface="Calibri"/>
                <a:cs typeface="Calibri"/>
              </a:rPr>
              <a:t>are</a:t>
            </a:r>
            <a:r>
              <a:rPr lang="en-US" sz="1200" spc="-13" dirty="0">
                <a:solidFill>
                  <a:srgbClr val="101010"/>
                </a:solidFill>
                <a:latin typeface="Calibri"/>
                <a:cs typeface="Calibri"/>
              </a:rPr>
              <a:t> </a:t>
            </a:r>
            <a:r>
              <a:rPr lang="en-US" sz="1200" dirty="0">
                <a:solidFill>
                  <a:srgbClr val="101010"/>
                </a:solidFill>
                <a:latin typeface="Calibri"/>
                <a:cs typeface="Calibri"/>
              </a:rPr>
              <a:t>central</a:t>
            </a:r>
            <a:r>
              <a:rPr lang="en-US" sz="1200" spc="-22" dirty="0">
                <a:solidFill>
                  <a:srgbClr val="101010"/>
                </a:solidFill>
                <a:latin typeface="Calibri"/>
                <a:cs typeface="Calibri"/>
              </a:rPr>
              <a:t> </a:t>
            </a:r>
            <a:r>
              <a:rPr lang="en-US" sz="1200" dirty="0">
                <a:solidFill>
                  <a:srgbClr val="101010"/>
                </a:solidFill>
                <a:latin typeface="Calibri"/>
                <a:cs typeface="Calibri"/>
              </a:rPr>
              <a:t>to</a:t>
            </a:r>
            <a:r>
              <a:rPr lang="en-US" sz="1200" spc="-13" dirty="0">
                <a:solidFill>
                  <a:srgbClr val="101010"/>
                </a:solidFill>
                <a:latin typeface="Calibri"/>
                <a:cs typeface="Calibri"/>
              </a:rPr>
              <a:t> </a:t>
            </a:r>
            <a:r>
              <a:rPr lang="en-US" sz="1200" dirty="0">
                <a:solidFill>
                  <a:srgbClr val="101010"/>
                </a:solidFill>
                <a:latin typeface="Calibri"/>
                <a:cs typeface="Calibri"/>
              </a:rPr>
              <a:t>a</a:t>
            </a:r>
            <a:r>
              <a:rPr lang="en-US" sz="1200" spc="-26" dirty="0">
                <a:solidFill>
                  <a:srgbClr val="101010"/>
                </a:solidFill>
                <a:latin typeface="Calibri"/>
                <a:cs typeface="Calibri"/>
              </a:rPr>
              <a:t> </a:t>
            </a:r>
            <a:r>
              <a:rPr lang="en-US" sz="1200" spc="-9" dirty="0">
                <a:solidFill>
                  <a:srgbClr val="101010"/>
                </a:solidFill>
                <a:latin typeface="Calibri"/>
                <a:cs typeface="Calibri"/>
              </a:rPr>
              <a:t>strategic,</a:t>
            </a:r>
            <a:r>
              <a:rPr lang="en-US" sz="1200" spc="-22" dirty="0">
                <a:solidFill>
                  <a:srgbClr val="101010"/>
                </a:solidFill>
                <a:latin typeface="Calibri"/>
                <a:cs typeface="Calibri"/>
              </a:rPr>
              <a:t> </a:t>
            </a:r>
            <a:r>
              <a:rPr lang="en-US" sz="1200" dirty="0">
                <a:solidFill>
                  <a:srgbClr val="101010"/>
                </a:solidFill>
                <a:latin typeface="Calibri"/>
                <a:cs typeface="Calibri"/>
              </a:rPr>
              <a:t>long‐term</a:t>
            </a:r>
            <a:r>
              <a:rPr lang="en-US" sz="1200" spc="-22" dirty="0">
                <a:solidFill>
                  <a:srgbClr val="101010"/>
                </a:solidFill>
                <a:latin typeface="Calibri"/>
                <a:cs typeface="Calibri"/>
              </a:rPr>
              <a:t> </a:t>
            </a:r>
            <a:r>
              <a:rPr lang="en-US" sz="1200" dirty="0">
                <a:solidFill>
                  <a:srgbClr val="101010"/>
                </a:solidFill>
                <a:latin typeface="Calibri"/>
                <a:cs typeface="Calibri"/>
              </a:rPr>
              <a:t>approach</a:t>
            </a:r>
            <a:r>
              <a:rPr lang="en-US" sz="1200" spc="-35" dirty="0">
                <a:solidFill>
                  <a:srgbClr val="101010"/>
                </a:solidFill>
                <a:latin typeface="Calibri"/>
                <a:cs typeface="Calibri"/>
              </a:rPr>
              <a:t> </a:t>
            </a:r>
            <a:r>
              <a:rPr lang="en-US" sz="1200" dirty="0">
                <a:solidFill>
                  <a:srgbClr val="101010"/>
                </a:solidFill>
                <a:latin typeface="Calibri"/>
                <a:cs typeface="Calibri"/>
              </a:rPr>
              <a:t>to</a:t>
            </a:r>
            <a:r>
              <a:rPr lang="en-US" sz="1200" spc="-13" dirty="0">
                <a:solidFill>
                  <a:srgbClr val="101010"/>
                </a:solidFill>
                <a:latin typeface="Calibri"/>
                <a:cs typeface="Calibri"/>
              </a:rPr>
              <a:t> </a:t>
            </a:r>
            <a:r>
              <a:rPr lang="en-US" sz="1200" dirty="0">
                <a:solidFill>
                  <a:srgbClr val="101010"/>
                </a:solidFill>
                <a:latin typeface="Calibri"/>
                <a:cs typeface="Calibri"/>
              </a:rPr>
              <a:t>financial</a:t>
            </a:r>
            <a:r>
              <a:rPr lang="en-US" sz="1200" spc="-26" dirty="0">
                <a:solidFill>
                  <a:srgbClr val="101010"/>
                </a:solidFill>
                <a:latin typeface="Calibri"/>
                <a:cs typeface="Calibri"/>
              </a:rPr>
              <a:t> </a:t>
            </a:r>
            <a:r>
              <a:rPr lang="en-US" sz="1200" spc="-9" dirty="0">
                <a:solidFill>
                  <a:srgbClr val="101010"/>
                </a:solidFill>
                <a:latin typeface="Calibri"/>
                <a:cs typeface="Calibri"/>
              </a:rPr>
              <a:t>management.</a:t>
            </a:r>
            <a:r>
              <a:rPr lang="en-US" sz="1200" spc="-40" dirty="0">
                <a:solidFill>
                  <a:srgbClr val="101010"/>
                </a:solidFill>
                <a:latin typeface="Calibri"/>
                <a:cs typeface="Calibri"/>
              </a:rPr>
              <a:t> </a:t>
            </a:r>
            <a:r>
              <a:rPr lang="en-US" sz="1200" dirty="0">
                <a:solidFill>
                  <a:srgbClr val="101010"/>
                </a:solidFill>
                <a:latin typeface="Calibri"/>
                <a:cs typeface="Calibri"/>
              </a:rPr>
              <a:t>Some</a:t>
            </a:r>
            <a:r>
              <a:rPr lang="en-US" sz="1200" spc="-18"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dirty="0">
                <a:solidFill>
                  <a:srgbClr val="101010"/>
                </a:solidFill>
                <a:latin typeface="Calibri"/>
                <a:cs typeface="Calibri"/>
              </a:rPr>
              <a:t>the</a:t>
            </a:r>
            <a:r>
              <a:rPr lang="en-US" sz="1200" spc="-13" dirty="0">
                <a:solidFill>
                  <a:srgbClr val="101010"/>
                </a:solidFill>
                <a:latin typeface="Calibri"/>
                <a:cs typeface="Calibri"/>
              </a:rPr>
              <a:t> </a:t>
            </a:r>
            <a:r>
              <a:rPr lang="en-US" sz="1200" spc="-18" dirty="0">
                <a:solidFill>
                  <a:srgbClr val="101010"/>
                </a:solidFill>
                <a:latin typeface="Calibri"/>
                <a:cs typeface="Calibri"/>
              </a:rPr>
              <a:t>most </a:t>
            </a:r>
            <a:r>
              <a:rPr lang="en-US" sz="1200" dirty="0">
                <a:solidFill>
                  <a:srgbClr val="101010"/>
                </a:solidFill>
                <a:latin typeface="Calibri"/>
                <a:cs typeface="Calibri"/>
              </a:rPr>
              <a:t>powerful</a:t>
            </a:r>
            <a:r>
              <a:rPr lang="en-US" sz="1200" spc="-35" dirty="0">
                <a:solidFill>
                  <a:srgbClr val="101010"/>
                </a:solidFill>
                <a:latin typeface="Calibri"/>
                <a:cs typeface="Calibri"/>
              </a:rPr>
              <a:t> </a:t>
            </a:r>
            <a:r>
              <a:rPr lang="en-US" sz="1200" dirty="0">
                <a:solidFill>
                  <a:srgbClr val="101010"/>
                </a:solidFill>
                <a:latin typeface="Calibri"/>
                <a:cs typeface="Calibri"/>
              </a:rPr>
              <a:t>arguments</a:t>
            </a:r>
            <a:r>
              <a:rPr lang="en-US" sz="1200" spc="-40" dirty="0">
                <a:solidFill>
                  <a:srgbClr val="101010"/>
                </a:solidFill>
                <a:latin typeface="Calibri"/>
                <a:cs typeface="Calibri"/>
              </a:rPr>
              <a:t> </a:t>
            </a:r>
            <a:r>
              <a:rPr lang="en-US" sz="1200" dirty="0">
                <a:solidFill>
                  <a:srgbClr val="101010"/>
                </a:solidFill>
                <a:latin typeface="Calibri"/>
                <a:cs typeface="Calibri"/>
              </a:rPr>
              <a:t>in</a:t>
            </a:r>
            <a:r>
              <a:rPr lang="en-US" sz="1200" spc="-35" dirty="0">
                <a:solidFill>
                  <a:srgbClr val="101010"/>
                </a:solidFill>
                <a:latin typeface="Calibri"/>
                <a:cs typeface="Calibri"/>
              </a:rPr>
              <a:t> </a:t>
            </a:r>
            <a:r>
              <a:rPr lang="en-US" sz="1200" dirty="0">
                <a:solidFill>
                  <a:srgbClr val="101010"/>
                </a:solidFill>
                <a:latin typeface="Calibri"/>
                <a:cs typeface="Calibri"/>
              </a:rPr>
              <a:t>favor</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31" dirty="0">
                <a:solidFill>
                  <a:srgbClr val="101010"/>
                </a:solidFill>
                <a:latin typeface="Calibri"/>
                <a:cs typeface="Calibri"/>
              </a:rPr>
              <a:t> </a:t>
            </a:r>
            <a:r>
              <a:rPr lang="en-US" sz="1200" dirty="0">
                <a:solidFill>
                  <a:srgbClr val="101010"/>
                </a:solidFill>
                <a:latin typeface="Calibri"/>
                <a:cs typeface="Calibri"/>
              </a:rPr>
              <a:t>adopting</a:t>
            </a:r>
            <a:r>
              <a:rPr lang="en-US" sz="1200" spc="-49" dirty="0">
                <a:solidFill>
                  <a:srgbClr val="101010"/>
                </a:solidFill>
                <a:latin typeface="Calibri"/>
                <a:cs typeface="Calibri"/>
              </a:rPr>
              <a:t> </a:t>
            </a:r>
            <a:r>
              <a:rPr lang="en-US" sz="1200" dirty="0">
                <a:solidFill>
                  <a:srgbClr val="101010"/>
                </a:solidFill>
                <a:latin typeface="Calibri"/>
                <a:cs typeface="Calibri"/>
              </a:rPr>
              <a:t>formal,</a:t>
            </a:r>
            <a:r>
              <a:rPr lang="en-US" sz="1200" spc="-26" dirty="0">
                <a:solidFill>
                  <a:srgbClr val="101010"/>
                </a:solidFill>
                <a:latin typeface="Calibri"/>
                <a:cs typeface="Calibri"/>
              </a:rPr>
              <a:t> </a:t>
            </a:r>
            <a:r>
              <a:rPr lang="en-US" sz="1200" dirty="0">
                <a:solidFill>
                  <a:srgbClr val="101010"/>
                </a:solidFill>
                <a:latin typeface="Calibri"/>
                <a:cs typeface="Calibri"/>
              </a:rPr>
              <a:t>written</a:t>
            </a:r>
            <a:r>
              <a:rPr lang="en-US" sz="1200" spc="-31" dirty="0">
                <a:solidFill>
                  <a:srgbClr val="101010"/>
                </a:solidFill>
                <a:latin typeface="Calibri"/>
                <a:cs typeface="Calibri"/>
              </a:rPr>
              <a:t> </a:t>
            </a:r>
            <a:r>
              <a:rPr lang="en-US" sz="1200" dirty="0">
                <a:solidFill>
                  <a:srgbClr val="101010"/>
                </a:solidFill>
                <a:latin typeface="Calibri"/>
                <a:cs typeface="Calibri"/>
              </a:rPr>
              <a:t>financial</a:t>
            </a:r>
            <a:r>
              <a:rPr lang="en-US" sz="1200" spc="-44" dirty="0">
                <a:solidFill>
                  <a:srgbClr val="101010"/>
                </a:solidFill>
                <a:latin typeface="Calibri"/>
                <a:cs typeface="Calibri"/>
              </a:rPr>
              <a:t> </a:t>
            </a:r>
            <a:r>
              <a:rPr lang="en-US" sz="1200" dirty="0">
                <a:solidFill>
                  <a:srgbClr val="101010"/>
                </a:solidFill>
                <a:latin typeface="Calibri"/>
                <a:cs typeface="Calibri"/>
              </a:rPr>
              <a:t>policies</a:t>
            </a:r>
            <a:r>
              <a:rPr lang="en-US" sz="1200" spc="-44" dirty="0">
                <a:solidFill>
                  <a:srgbClr val="101010"/>
                </a:solidFill>
                <a:latin typeface="Calibri"/>
                <a:cs typeface="Calibri"/>
              </a:rPr>
              <a:t> </a:t>
            </a:r>
            <a:r>
              <a:rPr lang="en-US" sz="1200" dirty="0">
                <a:solidFill>
                  <a:srgbClr val="101010"/>
                </a:solidFill>
                <a:latin typeface="Calibri"/>
                <a:cs typeface="Calibri"/>
              </a:rPr>
              <a:t>include</a:t>
            </a:r>
            <a:r>
              <a:rPr lang="en-US" sz="1200" spc="-40" dirty="0">
                <a:solidFill>
                  <a:srgbClr val="101010"/>
                </a:solidFill>
                <a:latin typeface="Calibri"/>
                <a:cs typeface="Calibri"/>
              </a:rPr>
              <a:t> </a:t>
            </a:r>
            <a:r>
              <a:rPr lang="en-US" sz="1200" dirty="0">
                <a:solidFill>
                  <a:srgbClr val="101010"/>
                </a:solidFill>
                <a:latin typeface="Calibri"/>
                <a:cs typeface="Calibri"/>
              </a:rPr>
              <a:t>their</a:t>
            </a:r>
            <a:r>
              <a:rPr lang="en-US" sz="1200" spc="-31" dirty="0">
                <a:solidFill>
                  <a:srgbClr val="101010"/>
                </a:solidFill>
                <a:latin typeface="Calibri"/>
                <a:cs typeface="Calibri"/>
              </a:rPr>
              <a:t> </a:t>
            </a:r>
            <a:r>
              <a:rPr lang="en-US" sz="1200" dirty="0">
                <a:solidFill>
                  <a:srgbClr val="101010"/>
                </a:solidFill>
                <a:latin typeface="Calibri"/>
                <a:cs typeface="Calibri"/>
              </a:rPr>
              <a:t>ability</a:t>
            </a:r>
            <a:r>
              <a:rPr lang="en-US" sz="1200" spc="-44" dirty="0">
                <a:solidFill>
                  <a:srgbClr val="101010"/>
                </a:solidFill>
                <a:latin typeface="Calibri"/>
                <a:cs typeface="Calibri"/>
              </a:rPr>
              <a:t> </a:t>
            </a:r>
            <a:r>
              <a:rPr lang="en-US" sz="1200" dirty="0">
                <a:solidFill>
                  <a:srgbClr val="101010"/>
                </a:solidFill>
                <a:latin typeface="Calibri"/>
                <a:cs typeface="Calibri"/>
              </a:rPr>
              <a:t>to</a:t>
            </a:r>
            <a:r>
              <a:rPr lang="en-US" sz="1200" spc="-22" dirty="0">
                <a:solidFill>
                  <a:srgbClr val="101010"/>
                </a:solidFill>
                <a:latin typeface="Calibri"/>
                <a:cs typeface="Calibri"/>
              </a:rPr>
              <a:t> </a:t>
            </a:r>
            <a:r>
              <a:rPr lang="en-US" sz="1200" spc="-18" dirty="0">
                <a:solidFill>
                  <a:srgbClr val="101010"/>
                </a:solidFill>
                <a:latin typeface="Calibri"/>
                <a:cs typeface="Calibri"/>
              </a:rPr>
              <a:t>help </a:t>
            </a:r>
            <a:r>
              <a:rPr lang="en-US" sz="1200" spc="-9" dirty="0">
                <a:solidFill>
                  <a:srgbClr val="101010"/>
                </a:solidFill>
                <a:latin typeface="Calibri"/>
                <a:cs typeface="Calibri"/>
              </a:rPr>
              <a:t>governments:</a:t>
            </a:r>
            <a:endParaRPr lang="en-US" sz="1200" dirty="0">
              <a:latin typeface="Calibri"/>
              <a:cs typeface="Calibri"/>
            </a:endParaRPr>
          </a:p>
          <a:p>
            <a:endParaRPr lang="en-US" dirty="0"/>
          </a:p>
          <a:p>
            <a:pPr marL="11206">
              <a:lnSpc>
                <a:spcPct val="100000"/>
              </a:lnSpc>
              <a:spcBef>
                <a:spcPts val="88"/>
              </a:spcBef>
            </a:pPr>
            <a:r>
              <a:rPr lang="en-US" sz="1200" b="1" dirty="0">
                <a:latin typeface="Calibri"/>
                <a:cs typeface="Calibri"/>
              </a:rPr>
              <a:t>Internal</a:t>
            </a:r>
            <a:r>
              <a:rPr lang="en-US" sz="1200" b="1" spc="-57" dirty="0">
                <a:latin typeface="Calibri"/>
                <a:cs typeface="Calibri"/>
              </a:rPr>
              <a:t> </a:t>
            </a:r>
            <a:r>
              <a:rPr lang="en-US" sz="1200" b="1" dirty="0">
                <a:latin typeface="Calibri"/>
                <a:cs typeface="Calibri"/>
              </a:rPr>
              <a:t>Controls</a:t>
            </a:r>
            <a:r>
              <a:rPr lang="en-US" sz="1200" b="1" spc="-57" dirty="0">
                <a:latin typeface="Calibri"/>
                <a:cs typeface="Calibri"/>
              </a:rPr>
              <a:t> </a:t>
            </a:r>
            <a:r>
              <a:rPr lang="en-US" sz="1200" b="1" dirty="0">
                <a:latin typeface="Calibri"/>
                <a:cs typeface="Calibri"/>
              </a:rPr>
              <a:t>Financial</a:t>
            </a:r>
            <a:r>
              <a:rPr lang="en-US" sz="1200" b="1" spc="-71" dirty="0">
                <a:latin typeface="Calibri"/>
                <a:cs typeface="Calibri"/>
              </a:rPr>
              <a:t> </a:t>
            </a:r>
            <a:r>
              <a:rPr lang="en-US" sz="1200" b="1" spc="-9" dirty="0">
                <a:latin typeface="Calibri"/>
                <a:cs typeface="Calibri"/>
              </a:rPr>
              <a:t>Reporting</a:t>
            </a:r>
            <a:endParaRPr lang="en-US" sz="1200" dirty="0">
              <a:latin typeface="Calibri"/>
              <a:cs typeface="Calibri"/>
            </a:endParaRPr>
          </a:p>
          <a:p>
            <a:pPr>
              <a:lnSpc>
                <a:spcPct val="100000"/>
              </a:lnSpc>
              <a:spcBef>
                <a:spcPts val="26"/>
              </a:spcBef>
            </a:pPr>
            <a:endParaRPr lang="en-US" sz="1800" dirty="0">
              <a:latin typeface="Calibri"/>
              <a:cs typeface="Calibri"/>
            </a:endParaRPr>
          </a:p>
          <a:p>
            <a:pPr marL="331151" indent="-320505">
              <a:lnSpc>
                <a:spcPct val="100000"/>
              </a:lnSpc>
              <a:buFont typeface="Arial"/>
              <a:buChar char="•"/>
              <a:tabLst>
                <a:tab pos="331151" algn="l"/>
                <a:tab pos="331712" algn="l"/>
              </a:tabLst>
            </a:pPr>
            <a:r>
              <a:rPr lang="en-US" sz="1200" dirty="0">
                <a:solidFill>
                  <a:srgbClr val="101010"/>
                </a:solidFill>
                <a:latin typeface="Calibri"/>
                <a:cs typeface="Calibri"/>
              </a:rPr>
              <a:t>Do</a:t>
            </a:r>
            <a:r>
              <a:rPr lang="en-US" sz="1200" spc="-18" dirty="0">
                <a:solidFill>
                  <a:srgbClr val="101010"/>
                </a:solidFill>
                <a:latin typeface="Calibri"/>
                <a:cs typeface="Calibri"/>
              </a:rPr>
              <a:t> </a:t>
            </a:r>
            <a:r>
              <a:rPr lang="en-US" sz="1200" dirty="0">
                <a:solidFill>
                  <a:srgbClr val="101010"/>
                </a:solidFill>
                <a:latin typeface="Calibri"/>
                <a:cs typeface="Calibri"/>
              </a:rPr>
              <a:t>the</a:t>
            </a:r>
            <a:r>
              <a:rPr lang="en-US" sz="1200" spc="-9" dirty="0">
                <a:solidFill>
                  <a:srgbClr val="101010"/>
                </a:solidFill>
                <a:latin typeface="Calibri"/>
                <a:cs typeface="Calibri"/>
              </a:rPr>
              <a:t> </a:t>
            </a:r>
            <a:r>
              <a:rPr lang="en-US" sz="1200" dirty="0">
                <a:solidFill>
                  <a:srgbClr val="101010"/>
                </a:solidFill>
                <a:latin typeface="Calibri"/>
                <a:cs typeface="Calibri"/>
              </a:rPr>
              <a:t>financial</a:t>
            </a:r>
            <a:r>
              <a:rPr lang="en-US" sz="1200" spc="-13" dirty="0">
                <a:solidFill>
                  <a:srgbClr val="101010"/>
                </a:solidFill>
                <a:latin typeface="Calibri"/>
                <a:cs typeface="Calibri"/>
              </a:rPr>
              <a:t> </a:t>
            </a:r>
            <a:r>
              <a:rPr lang="en-US" sz="1200" spc="-9" dirty="0">
                <a:solidFill>
                  <a:srgbClr val="101010"/>
                </a:solidFill>
                <a:latin typeface="Calibri"/>
                <a:cs typeface="Calibri"/>
              </a:rPr>
              <a:t>statements</a:t>
            </a:r>
            <a:r>
              <a:rPr lang="en-US" sz="1200" spc="-13" dirty="0">
                <a:solidFill>
                  <a:srgbClr val="101010"/>
                </a:solidFill>
                <a:latin typeface="Calibri"/>
                <a:cs typeface="Calibri"/>
              </a:rPr>
              <a:t> </a:t>
            </a:r>
            <a:r>
              <a:rPr lang="en-US" sz="1200" dirty="0">
                <a:solidFill>
                  <a:srgbClr val="101010"/>
                </a:solidFill>
                <a:latin typeface="Calibri"/>
                <a:cs typeface="Calibri"/>
              </a:rPr>
              <a:t>fairly</a:t>
            </a:r>
            <a:r>
              <a:rPr lang="en-US" sz="1200" spc="-22" dirty="0">
                <a:solidFill>
                  <a:srgbClr val="101010"/>
                </a:solidFill>
                <a:latin typeface="Calibri"/>
                <a:cs typeface="Calibri"/>
              </a:rPr>
              <a:t> </a:t>
            </a:r>
            <a:r>
              <a:rPr lang="en-US" sz="1200" dirty="0">
                <a:solidFill>
                  <a:srgbClr val="101010"/>
                </a:solidFill>
                <a:latin typeface="Calibri"/>
                <a:cs typeface="Calibri"/>
              </a:rPr>
              <a:t>reflect</a:t>
            </a:r>
            <a:r>
              <a:rPr lang="en-US" sz="1200" spc="-13" dirty="0">
                <a:solidFill>
                  <a:srgbClr val="101010"/>
                </a:solidFill>
                <a:latin typeface="Calibri"/>
                <a:cs typeface="Calibri"/>
              </a:rPr>
              <a:t> </a:t>
            </a:r>
            <a:r>
              <a:rPr lang="en-US" sz="1200" dirty="0">
                <a:solidFill>
                  <a:srgbClr val="101010"/>
                </a:solidFill>
                <a:latin typeface="Calibri"/>
                <a:cs typeface="Calibri"/>
              </a:rPr>
              <a:t>all</a:t>
            </a:r>
            <a:r>
              <a:rPr lang="en-US" sz="1200" spc="-13" dirty="0">
                <a:solidFill>
                  <a:srgbClr val="101010"/>
                </a:solidFill>
                <a:latin typeface="Calibri"/>
                <a:cs typeface="Calibri"/>
              </a:rPr>
              <a:t> </a:t>
            </a:r>
            <a:r>
              <a:rPr lang="en-US" sz="1200" spc="-9" dirty="0">
                <a:solidFill>
                  <a:srgbClr val="101010"/>
                </a:solidFill>
                <a:latin typeface="Calibri"/>
                <a:cs typeface="Calibri"/>
              </a:rPr>
              <a:t>transactions?</a:t>
            </a:r>
            <a:endParaRPr lang="en-US" sz="1200" dirty="0">
              <a:latin typeface="Calibri"/>
              <a:cs typeface="Calibri"/>
            </a:endParaRPr>
          </a:p>
          <a:p>
            <a:pPr>
              <a:lnSpc>
                <a:spcPct val="100000"/>
              </a:lnSpc>
              <a:spcBef>
                <a:spcPts val="31"/>
              </a:spcBef>
              <a:buClr>
                <a:srgbClr val="101010"/>
              </a:buClr>
              <a:buFont typeface="Arial"/>
              <a:buChar char="•"/>
            </a:pPr>
            <a:endParaRPr lang="en-US" sz="1800" dirty="0">
              <a:latin typeface="Calibri"/>
              <a:cs typeface="Calibri"/>
            </a:endParaRPr>
          </a:p>
          <a:p>
            <a:pPr marL="331151" indent="-320505">
              <a:lnSpc>
                <a:spcPct val="100000"/>
              </a:lnSpc>
              <a:buFont typeface="Arial"/>
              <a:buChar char="•"/>
              <a:tabLst>
                <a:tab pos="331151" algn="l"/>
                <a:tab pos="331712" algn="l"/>
              </a:tabLst>
            </a:pPr>
            <a:r>
              <a:rPr lang="en-US" sz="1200" dirty="0">
                <a:solidFill>
                  <a:srgbClr val="101010"/>
                </a:solidFill>
                <a:latin typeface="Calibri"/>
                <a:cs typeface="Calibri"/>
              </a:rPr>
              <a:t>Are</a:t>
            </a:r>
            <a:r>
              <a:rPr lang="en-US" sz="1200" spc="-26" dirty="0">
                <a:solidFill>
                  <a:srgbClr val="101010"/>
                </a:solidFill>
                <a:latin typeface="Calibri"/>
                <a:cs typeface="Calibri"/>
              </a:rPr>
              <a:t> </a:t>
            </a:r>
            <a:r>
              <a:rPr lang="en-US" sz="1200" dirty="0">
                <a:solidFill>
                  <a:srgbClr val="101010"/>
                </a:solidFill>
                <a:latin typeface="Calibri"/>
                <a:cs typeface="Calibri"/>
              </a:rPr>
              <a:t>all</a:t>
            </a:r>
            <a:r>
              <a:rPr lang="en-US" sz="1200" spc="-22" dirty="0">
                <a:solidFill>
                  <a:srgbClr val="101010"/>
                </a:solidFill>
                <a:latin typeface="Calibri"/>
                <a:cs typeface="Calibri"/>
              </a:rPr>
              <a:t> </a:t>
            </a:r>
            <a:r>
              <a:rPr lang="en-US" sz="1200" dirty="0">
                <a:solidFill>
                  <a:srgbClr val="101010"/>
                </a:solidFill>
                <a:latin typeface="Calibri"/>
                <a:cs typeface="Calibri"/>
              </a:rPr>
              <a:t>transactions</a:t>
            </a:r>
            <a:r>
              <a:rPr lang="en-US" sz="1200" spc="-31" dirty="0">
                <a:solidFill>
                  <a:srgbClr val="101010"/>
                </a:solidFill>
                <a:latin typeface="Calibri"/>
                <a:cs typeface="Calibri"/>
              </a:rPr>
              <a:t> </a:t>
            </a:r>
            <a:r>
              <a:rPr lang="en-US" sz="1200" dirty="0">
                <a:solidFill>
                  <a:srgbClr val="101010"/>
                </a:solidFill>
                <a:latin typeface="Calibri"/>
                <a:cs typeface="Calibri"/>
              </a:rPr>
              <a:t>are</a:t>
            </a:r>
            <a:r>
              <a:rPr lang="en-US" sz="1200" spc="-18" dirty="0">
                <a:solidFill>
                  <a:srgbClr val="101010"/>
                </a:solidFill>
                <a:latin typeface="Calibri"/>
                <a:cs typeface="Calibri"/>
              </a:rPr>
              <a:t> </a:t>
            </a:r>
            <a:r>
              <a:rPr lang="en-US" sz="1200" dirty="0">
                <a:solidFill>
                  <a:srgbClr val="101010"/>
                </a:solidFill>
                <a:latin typeface="Calibri"/>
                <a:cs typeface="Calibri"/>
              </a:rPr>
              <a:t>recorded</a:t>
            </a:r>
            <a:r>
              <a:rPr lang="en-US" sz="1200" spc="-13" dirty="0">
                <a:solidFill>
                  <a:srgbClr val="101010"/>
                </a:solidFill>
                <a:latin typeface="Calibri"/>
                <a:cs typeface="Calibri"/>
              </a:rPr>
              <a:t> </a:t>
            </a:r>
            <a:r>
              <a:rPr lang="en-US" sz="1200" dirty="0">
                <a:solidFill>
                  <a:srgbClr val="101010"/>
                </a:solidFill>
                <a:latin typeface="Calibri"/>
                <a:cs typeface="Calibri"/>
              </a:rPr>
              <a:t>in</a:t>
            </a:r>
            <a:r>
              <a:rPr lang="en-US" sz="1200" spc="-13" dirty="0">
                <a:solidFill>
                  <a:srgbClr val="101010"/>
                </a:solidFill>
                <a:latin typeface="Calibri"/>
                <a:cs typeface="Calibri"/>
              </a:rPr>
              <a:t> </a:t>
            </a:r>
            <a:r>
              <a:rPr lang="en-US" sz="1200" dirty="0">
                <a:solidFill>
                  <a:srgbClr val="101010"/>
                </a:solidFill>
                <a:latin typeface="Calibri"/>
                <a:cs typeface="Calibri"/>
              </a:rPr>
              <a:t>accordance</a:t>
            </a:r>
            <a:r>
              <a:rPr lang="en-US" sz="1200" spc="-13" dirty="0">
                <a:solidFill>
                  <a:srgbClr val="101010"/>
                </a:solidFill>
                <a:latin typeface="Calibri"/>
                <a:cs typeface="Calibri"/>
              </a:rPr>
              <a:t> </a:t>
            </a:r>
            <a:r>
              <a:rPr lang="en-US" sz="1200" dirty="0">
                <a:solidFill>
                  <a:srgbClr val="101010"/>
                </a:solidFill>
                <a:latin typeface="Calibri"/>
                <a:cs typeface="Calibri"/>
              </a:rPr>
              <a:t>with</a:t>
            </a:r>
            <a:r>
              <a:rPr lang="en-US" sz="1200" spc="-18" dirty="0">
                <a:solidFill>
                  <a:srgbClr val="101010"/>
                </a:solidFill>
                <a:latin typeface="Calibri"/>
                <a:cs typeface="Calibri"/>
              </a:rPr>
              <a:t> </a:t>
            </a:r>
            <a:r>
              <a:rPr lang="en-US" sz="1200" dirty="0">
                <a:solidFill>
                  <a:srgbClr val="101010"/>
                </a:solidFill>
                <a:latin typeface="Calibri"/>
                <a:cs typeface="Calibri"/>
              </a:rPr>
              <a:t>applicable</a:t>
            </a:r>
            <a:r>
              <a:rPr lang="en-US" sz="1200" spc="-13" dirty="0">
                <a:solidFill>
                  <a:srgbClr val="101010"/>
                </a:solidFill>
                <a:latin typeface="Calibri"/>
                <a:cs typeface="Calibri"/>
              </a:rPr>
              <a:t> </a:t>
            </a:r>
            <a:r>
              <a:rPr lang="en-US" sz="1200" dirty="0">
                <a:solidFill>
                  <a:srgbClr val="101010"/>
                </a:solidFill>
                <a:latin typeface="Calibri"/>
                <a:cs typeface="Calibri"/>
              </a:rPr>
              <a:t>policies</a:t>
            </a:r>
            <a:r>
              <a:rPr lang="en-US" sz="1200" spc="-9" dirty="0">
                <a:solidFill>
                  <a:srgbClr val="101010"/>
                </a:solidFill>
                <a:latin typeface="Calibri"/>
                <a:cs typeface="Calibri"/>
              </a:rPr>
              <a:t> </a:t>
            </a:r>
            <a:r>
              <a:rPr lang="en-US" sz="1200" dirty="0">
                <a:solidFill>
                  <a:srgbClr val="101010"/>
                </a:solidFill>
                <a:latin typeface="Calibri"/>
                <a:cs typeface="Calibri"/>
              </a:rPr>
              <a:t>and</a:t>
            </a:r>
            <a:r>
              <a:rPr lang="en-US" sz="1200" spc="-18" dirty="0">
                <a:solidFill>
                  <a:srgbClr val="101010"/>
                </a:solidFill>
                <a:latin typeface="Calibri"/>
                <a:cs typeface="Calibri"/>
              </a:rPr>
              <a:t> </a:t>
            </a:r>
            <a:r>
              <a:rPr lang="en-US" sz="1200" spc="-9" dirty="0">
                <a:solidFill>
                  <a:srgbClr val="101010"/>
                </a:solidFill>
                <a:latin typeface="Calibri"/>
                <a:cs typeface="Calibri"/>
              </a:rPr>
              <a:t>rules?</a:t>
            </a:r>
            <a:endParaRPr lang="en-US" sz="1200" dirty="0">
              <a:latin typeface="Calibri"/>
              <a:cs typeface="Calibri"/>
            </a:endParaRPr>
          </a:p>
          <a:p>
            <a:pPr>
              <a:lnSpc>
                <a:spcPct val="100000"/>
              </a:lnSpc>
              <a:spcBef>
                <a:spcPts val="26"/>
              </a:spcBef>
              <a:buClr>
                <a:srgbClr val="101010"/>
              </a:buClr>
              <a:buFont typeface="Arial"/>
              <a:buChar char="•"/>
            </a:pPr>
            <a:endParaRPr lang="en-US" sz="1800" dirty="0">
              <a:latin typeface="Calibri"/>
              <a:cs typeface="Calibri"/>
            </a:endParaRPr>
          </a:p>
          <a:p>
            <a:pPr marL="331151" marR="237577" indent="-320505">
              <a:lnSpc>
                <a:spcPct val="100000"/>
              </a:lnSpc>
              <a:spcBef>
                <a:spcPts val="4"/>
              </a:spcBef>
              <a:buFont typeface="Arial"/>
              <a:buChar char="•"/>
              <a:tabLst>
                <a:tab pos="331151" algn="l"/>
                <a:tab pos="331712" algn="l"/>
              </a:tabLst>
            </a:pPr>
            <a:r>
              <a:rPr lang="en-US" sz="1200" dirty="0">
                <a:solidFill>
                  <a:srgbClr val="101010"/>
                </a:solidFill>
                <a:latin typeface="Calibri"/>
                <a:cs typeface="Calibri"/>
              </a:rPr>
              <a:t>Are</a:t>
            </a:r>
            <a:r>
              <a:rPr lang="en-US" sz="1200" spc="-26" dirty="0">
                <a:solidFill>
                  <a:srgbClr val="101010"/>
                </a:solidFill>
                <a:latin typeface="Calibri"/>
                <a:cs typeface="Calibri"/>
              </a:rPr>
              <a:t> </a:t>
            </a:r>
            <a:r>
              <a:rPr lang="en-US" sz="1200" dirty="0">
                <a:solidFill>
                  <a:srgbClr val="101010"/>
                </a:solidFill>
                <a:latin typeface="Calibri"/>
                <a:cs typeface="Calibri"/>
              </a:rPr>
              <a:t>the</a:t>
            </a:r>
            <a:r>
              <a:rPr lang="en-US" sz="1200" spc="-9" dirty="0">
                <a:solidFill>
                  <a:srgbClr val="101010"/>
                </a:solidFill>
                <a:latin typeface="Calibri"/>
                <a:cs typeface="Calibri"/>
              </a:rPr>
              <a:t> </a:t>
            </a:r>
            <a:r>
              <a:rPr lang="en-US" sz="1200" dirty="0">
                <a:solidFill>
                  <a:srgbClr val="101010"/>
                </a:solidFill>
                <a:latin typeface="Calibri"/>
                <a:cs typeface="Calibri"/>
              </a:rPr>
              <a:t>Assurance</a:t>
            </a:r>
            <a:r>
              <a:rPr lang="en-US" sz="1200" spc="-26" dirty="0">
                <a:solidFill>
                  <a:srgbClr val="101010"/>
                </a:solidFill>
                <a:latin typeface="Calibri"/>
                <a:cs typeface="Calibri"/>
              </a:rPr>
              <a:t> </a:t>
            </a:r>
            <a:r>
              <a:rPr lang="en-US" sz="1200" dirty="0">
                <a:solidFill>
                  <a:srgbClr val="101010"/>
                </a:solidFill>
                <a:latin typeface="Calibri"/>
                <a:cs typeface="Calibri"/>
              </a:rPr>
              <a:t>that</a:t>
            </a:r>
            <a:r>
              <a:rPr lang="en-US" sz="1200" spc="-18" dirty="0">
                <a:solidFill>
                  <a:srgbClr val="101010"/>
                </a:solidFill>
                <a:latin typeface="Calibri"/>
                <a:cs typeface="Calibri"/>
              </a:rPr>
              <a:t> </a:t>
            </a:r>
            <a:r>
              <a:rPr lang="en-US" sz="1200" dirty="0">
                <a:solidFill>
                  <a:srgbClr val="101010"/>
                </a:solidFill>
                <a:latin typeface="Calibri"/>
                <a:cs typeface="Calibri"/>
              </a:rPr>
              <a:t>transactions</a:t>
            </a:r>
            <a:r>
              <a:rPr lang="en-US" sz="1200" spc="-26" dirty="0">
                <a:solidFill>
                  <a:srgbClr val="101010"/>
                </a:solidFill>
                <a:latin typeface="Calibri"/>
                <a:cs typeface="Calibri"/>
              </a:rPr>
              <a:t> </a:t>
            </a:r>
            <a:r>
              <a:rPr lang="en-US" sz="1200" dirty="0">
                <a:solidFill>
                  <a:srgbClr val="101010"/>
                </a:solidFill>
                <a:latin typeface="Calibri"/>
                <a:cs typeface="Calibri"/>
              </a:rPr>
              <a:t>are</a:t>
            </a:r>
            <a:r>
              <a:rPr lang="en-US" sz="1200" spc="-18" dirty="0">
                <a:solidFill>
                  <a:srgbClr val="101010"/>
                </a:solidFill>
                <a:latin typeface="Calibri"/>
                <a:cs typeface="Calibri"/>
              </a:rPr>
              <a:t> </a:t>
            </a:r>
            <a:r>
              <a:rPr lang="en-US" sz="1200" dirty="0">
                <a:solidFill>
                  <a:srgbClr val="101010"/>
                </a:solidFill>
                <a:latin typeface="Calibri"/>
                <a:cs typeface="Calibri"/>
              </a:rPr>
              <a:t>carried</a:t>
            </a:r>
            <a:r>
              <a:rPr lang="en-US" sz="1200" spc="-18" dirty="0">
                <a:solidFill>
                  <a:srgbClr val="101010"/>
                </a:solidFill>
                <a:latin typeface="Calibri"/>
                <a:cs typeface="Calibri"/>
              </a:rPr>
              <a:t> </a:t>
            </a:r>
            <a:r>
              <a:rPr lang="en-US" sz="1200" dirty="0">
                <a:solidFill>
                  <a:srgbClr val="101010"/>
                </a:solidFill>
                <a:latin typeface="Calibri"/>
                <a:cs typeface="Calibri"/>
              </a:rPr>
              <a:t>out</a:t>
            </a:r>
            <a:r>
              <a:rPr lang="en-US" sz="1200" spc="-13" dirty="0">
                <a:solidFill>
                  <a:srgbClr val="101010"/>
                </a:solidFill>
                <a:latin typeface="Calibri"/>
                <a:cs typeface="Calibri"/>
              </a:rPr>
              <a:t> </a:t>
            </a:r>
            <a:r>
              <a:rPr lang="en-US" sz="1200" dirty="0">
                <a:solidFill>
                  <a:srgbClr val="101010"/>
                </a:solidFill>
                <a:latin typeface="Calibri"/>
                <a:cs typeface="Calibri"/>
              </a:rPr>
              <a:t>in</a:t>
            </a:r>
            <a:r>
              <a:rPr lang="en-US" sz="1200" spc="-9" dirty="0">
                <a:solidFill>
                  <a:srgbClr val="101010"/>
                </a:solidFill>
                <a:latin typeface="Calibri"/>
                <a:cs typeface="Calibri"/>
              </a:rPr>
              <a:t> </a:t>
            </a:r>
            <a:r>
              <a:rPr lang="en-US" sz="1200" dirty="0">
                <a:solidFill>
                  <a:srgbClr val="101010"/>
                </a:solidFill>
                <a:latin typeface="Calibri"/>
                <a:cs typeface="Calibri"/>
              </a:rPr>
              <a:t>accordance</a:t>
            </a:r>
            <a:r>
              <a:rPr lang="en-US" sz="1200" spc="-13" dirty="0">
                <a:solidFill>
                  <a:srgbClr val="101010"/>
                </a:solidFill>
                <a:latin typeface="Calibri"/>
                <a:cs typeface="Calibri"/>
              </a:rPr>
              <a:t> </a:t>
            </a:r>
            <a:r>
              <a:rPr lang="en-US" sz="1200" dirty="0">
                <a:solidFill>
                  <a:srgbClr val="101010"/>
                </a:solidFill>
                <a:latin typeface="Calibri"/>
                <a:cs typeface="Calibri"/>
              </a:rPr>
              <a:t>with</a:t>
            </a:r>
            <a:r>
              <a:rPr lang="en-US" sz="1200" spc="-13" dirty="0">
                <a:solidFill>
                  <a:srgbClr val="101010"/>
                </a:solidFill>
                <a:latin typeface="Calibri"/>
                <a:cs typeface="Calibri"/>
              </a:rPr>
              <a:t> </a:t>
            </a:r>
            <a:r>
              <a:rPr lang="en-US" sz="1200" dirty="0">
                <a:solidFill>
                  <a:srgbClr val="101010"/>
                </a:solidFill>
                <a:latin typeface="Calibri"/>
                <a:cs typeface="Calibri"/>
              </a:rPr>
              <a:t>the</a:t>
            </a:r>
            <a:r>
              <a:rPr lang="en-US" sz="1200" spc="-9" dirty="0">
                <a:solidFill>
                  <a:srgbClr val="101010"/>
                </a:solidFill>
                <a:latin typeface="Calibri"/>
                <a:cs typeface="Calibri"/>
              </a:rPr>
              <a:t> appropriate </a:t>
            </a:r>
            <a:r>
              <a:rPr lang="en-US" sz="1200" dirty="0">
                <a:solidFill>
                  <a:srgbClr val="101010"/>
                </a:solidFill>
                <a:latin typeface="Calibri"/>
                <a:cs typeface="Calibri"/>
              </a:rPr>
              <a:t>authorized individuals</a:t>
            </a:r>
            <a:r>
              <a:rPr lang="en-US" sz="1200" spc="-9" dirty="0">
                <a:solidFill>
                  <a:srgbClr val="101010"/>
                </a:solidFill>
                <a:latin typeface="Calibri"/>
                <a:cs typeface="Calibri"/>
              </a:rPr>
              <a:t> </a:t>
            </a:r>
            <a:r>
              <a:rPr lang="en-US" sz="1200" dirty="0">
                <a:solidFill>
                  <a:srgbClr val="101010"/>
                </a:solidFill>
                <a:latin typeface="Calibri"/>
                <a:cs typeface="Calibri"/>
              </a:rPr>
              <a:t>within</a:t>
            </a:r>
            <a:r>
              <a:rPr lang="en-US" sz="1200" spc="-4" dirty="0">
                <a:solidFill>
                  <a:srgbClr val="101010"/>
                </a:solidFill>
                <a:latin typeface="Calibri"/>
                <a:cs typeface="Calibri"/>
              </a:rPr>
              <a:t> </a:t>
            </a:r>
            <a:r>
              <a:rPr lang="en-US" sz="1200" dirty="0">
                <a:solidFill>
                  <a:srgbClr val="101010"/>
                </a:solidFill>
                <a:latin typeface="Calibri"/>
                <a:cs typeface="Calibri"/>
              </a:rPr>
              <a:t>the </a:t>
            </a:r>
            <a:r>
              <a:rPr lang="en-US" sz="1200" spc="-9" dirty="0">
                <a:solidFill>
                  <a:srgbClr val="101010"/>
                </a:solidFill>
                <a:latin typeface="Calibri"/>
                <a:cs typeface="Calibri"/>
              </a:rPr>
              <a:t>entity?</a:t>
            </a:r>
            <a:endParaRPr lang="en-US" sz="1200" dirty="0">
              <a:latin typeface="Calibri"/>
              <a:cs typeface="Calibri"/>
            </a:endParaRPr>
          </a:p>
          <a:p>
            <a:pPr>
              <a:lnSpc>
                <a:spcPct val="100000"/>
              </a:lnSpc>
              <a:spcBef>
                <a:spcPts val="26"/>
              </a:spcBef>
              <a:buClr>
                <a:srgbClr val="101010"/>
              </a:buClr>
              <a:buFont typeface="Arial"/>
              <a:buChar char="•"/>
            </a:pPr>
            <a:endParaRPr lang="en-US" sz="1800" dirty="0">
              <a:latin typeface="Calibri"/>
              <a:cs typeface="Calibri"/>
            </a:endParaRPr>
          </a:p>
          <a:p>
            <a:pPr marL="331151" marR="4483" indent="-320505">
              <a:lnSpc>
                <a:spcPct val="100000"/>
              </a:lnSpc>
              <a:buFont typeface="Arial"/>
              <a:buChar char="•"/>
              <a:tabLst>
                <a:tab pos="331151" algn="l"/>
                <a:tab pos="331712" algn="l"/>
              </a:tabLst>
            </a:pPr>
            <a:r>
              <a:rPr lang="en-US" sz="1200" dirty="0">
                <a:solidFill>
                  <a:srgbClr val="101010"/>
                </a:solidFill>
                <a:latin typeface="Calibri"/>
                <a:cs typeface="Calibri"/>
              </a:rPr>
              <a:t>Is</a:t>
            </a:r>
            <a:r>
              <a:rPr lang="en-US" sz="1200" spc="-44" dirty="0">
                <a:solidFill>
                  <a:srgbClr val="101010"/>
                </a:solidFill>
                <a:latin typeface="Calibri"/>
                <a:cs typeface="Calibri"/>
              </a:rPr>
              <a:t> </a:t>
            </a:r>
            <a:r>
              <a:rPr lang="en-US" sz="1200" dirty="0">
                <a:solidFill>
                  <a:srgbClr val="101010"/>
                </a:solidFill>
                <a:latin typeface="Calibri"/>
                <a:cs typeface="Calibri"/>
              </a:rPr>
              <a:t>there</a:t>
            </a:r>
            <a:r>
              <a:rPr lang="en-US" sz="1200" spc="-18" dirty="0">
                <a:solidFill>
                  <a:srgbClr val="101010"/>
                </a:solidFill>
                <a:latin typeface="Calibri"/>
                <a:cs typeface="Calibri"/>
              </a:rPr>
              <a:t> </a:t>
            </a:r>
            <a:r>
              <a:rPr lang="en-US" sz="1200" dirty="0">
                <a:solidFill>
                  <a:srgbClr val="101010"/>
                </a:solidFill>
                <a:latin typeface="Calibri"/>
                <a:cs typeface="Calibri"/>
              </a:rPr>
              <a:t>a</a:t>
            </a:r>
            <a:r>
              <a:rPr lang="en-US" sz="1200" spc="-35" dirty="0">
                <a:solidFill>
                  <a:srgbClr val="101010"/>
                </a:solidFill>
                <a:latin typeface="Calibri"/>
                <a:cs typeface="Calibri"/>
              </a:rPr>
              <a:t> </a:t>
            </a:r>
            <a:r>
              <a:rPr lang="en-US" sz="1200" dirty="0">
                <a:solidFill>
                  <a:srgbClr val="101010"/>
                </a:solidFill>
                <a:latin typeface="Calibri"/>
                <a:cs typeface="Calibri"/>
              </a:rPr>
              <a:t>reasonable</a:t>
            </a:r>
            <a:r>
              <a:rPr lang="en-US" sz="1200" spc="-26" dirty="0">
                <a:solidFill>
                  <a:srgbClr val="101010"/>
                </a:solidFill>
                <a:latin typeface="Calibri"/>
                <a:cs typeface="Calibri"/>
              </a:rPr>
              <a:t> </a:t>
            </a:r>
            <a:r>
              <a:rPr lang="en-US" sz="1200" dirty="0">
                <a:solidFill>
                  <a:srgbClr val="101010"/>
                </a:solidFill>
                <a:latin typeface="Calibri"/>
                <a:cs typeface="Calibri"/>
              </a:rPr>
              <a:t>assurance</a:t>
            </a:r>
            <a:r>
              <a:rPr lang="en-US" sz="1200" spc="-31" dirty="0">
                <a:solidFill>
                  <a:srgbClr val="101010"/>
                </a:solidFill>
                <a:latin typeface="Calibri"/>
                <a:cs typeface="Calibri"/>
              </a:rPr>
              <a:t> </a:t>
            </a:r>
            <a:r>
              <a:rPr lang="en-US" sz="1200" dirty="0">
                <a:solidFill>
                  <a:srgbClr val="101010"/>
                </a:solidFill>
                <a:latin typeface="Calibri"/>
                <a:cs typeface="Calibri"/>
              </a:rPr>
              <a:t>that</a:t>
            </a:r>
            <a:r>
              <a:rPr lang="en-US" sz="1200" spc="-31" dirty="0">
                <a:solidFill>
                  <a:srgbClr val="101010"/>
                </a:solidFill>
                <a:latin typeface="Calibri"/>
                <a:cs typeface="Calibri"/>
              </a:rPr>
              <a:t> </a:t>
            </a:r>
            <a:r>
              <a:rPr lang="en-US" sz="1200" dirty="0">
                <a:solidFill>
                  <a:srgbClr val="101010"/>
                </a:solidFill>
                <a:latin typeface="Calibri"/>
                <a:cs typeface="Calibri"/>
              </a:rPr>
              <a:t>financial</a:t>
            </a:r>
            <a:r>
              <a:rPr lang="en-US" sz="1200" spc="-31" dirty="0">
                <a:solidFill>
                  <a:srgbClr val="101010"/>
                </a:solidFill>
                <a:latin typeface="Calibri"/>
                <a:cs typeface="Calibri"/>
              </a:rPr>
              <a:t> </a:t>
            </a:r>
            <a:r>
              <a:rPr lang="en-US" sz="1200" dirty="0">
                <a:solidFill>
                  <a:srgbClr val="101010"/>
                </a:solidFill>
                <a:latin typeface="Calibri"/>
                <a:cs typeface="Calibri"/>
              </a:rPr>
              <a:t>resources</a:t>
            </a:r>
            <a:r>
              <a:rPr lang="en-US" sz="1200" spc="-40" dirty="0">
                <a:solidFill>
                  <a:srgbClr val="101010"/>
                </a:solidFill>
                <a:latin typeface="Calibri"/>
                <a:cs typeface="Calibri"/>
              </a:rPr>
              <a:t> </a:t>
            </a:r>
            <a:r>
              <a:rPr lang="en-US" sz="1200" dirty="0">
                <a:solidFill>
                  <a:srgbClr val="101010"/>
                </a:solidFill>
                <a:latin typeface="Calibri"/>
                <a:cs typeface="Calibri"/>
              </a:rPr>
              <a:t>are</a:t>
            </a:r>
            <a:r>
              <a:rPr lang="en-US" sz="1200" spc="-26" dirty="0">
                <a:solidFill>
                  <a:srgbClr val="101010"/>
                </a:solidFill>
                <a:latin typeface="Calibri"/>
                <a:cs typeface="Calibri"/>
              </a:rPr>
              <a:t> </a:t>
            </a:r>
            <a:r>
              <a:rPr lang="en-US" sz="1200" dirty="0">
                <a:solidFill>
                  <a:srgbClr val="101010"/>
                </a:solidFill>
                <a:latin typeface="Calibri"/>
                <a:cs typeface="Calibri"/>
              </a:rPr>
              <a:t>safeguarded</a:t>
            </a:r>
            <a:r>
              <a:rPr lang="en-US" sz="1200" spc="-22" dirty="0">
                <a:solidFill>
                  <a:srgbClr val="101010"/>
                </a:solidFill>
                <a:latin typeface="Calibri"/>
                <a:cs typeface="Calibri"/>
              </a:rPr>
              <a:t> </a:t>
            </a:r>
            <a:r>
              <a:rPr lang="en-US" sz="1200" dirty="0">
                <a:solidFill>
                  <a:srgbClr val="101010"/>
                </a:solidFill>
                <a:latin typeface="Calibri"/>
                <a:cs typeface="Calibri"/>
              </a:rPr>
              <a:t>against</a:t>
            </a:r>
            <a:r>
              <a:rPr lang="en-US" sz="1200" spc="-31" dirty="0">
                <a:solidFill>
                  <a:srgbClr val="101010"/>
                </a:solidFill>
                <a:latin typeface="Calibri"/>
                <a:cs typeface="Calibri"/>
              </a:rPr>
              <a:t> </a:t>
            </a:r>
            <a:r>
              <a:rPr lang="en-US" sz="1200" dirty="0">
                <a:solidFill>
                  <a:srgbClr val="101010"/>
                </a:solidFill>
                <a:latin typeface="Calibri"/>
                <a:cs typeface="Calibri"/>
              </a:rPr>
              <a:t>theft</a:t>
            </a:r>
            <a:r>
              <a:rPr lang="en-US" sz="1200" spc="-22" dirty="0">
                <a:solidFill>
                  <a:srgbClr val="101010"/>
                </a:solidFill>
                <a:latin typeface="Calibri"/>
                <a:cs typeface="Calibri"/>
              </a:rPr>
              <a:t> and </a:t>
            </a:r>
            <a:r>
              <a:rPr lang="en-US" sz="1200" dirty="0">
                <a:solidFill>
                  <a:srgbClr val="101010"/>
                </a:solidFill>
                <a:latin typeface="Calibri"/>
                <a:cs typeface="Calibri"/>
              </a:rPr>
              <a:t>loss</a:t>
            </a:r>
            <a:r>
              <a:rPr lang="en-US" sz="1200" spc="-35" dirty="0">
                <a:solidFill>
                  <a:srgbClr val="101010"/>
                </a:solidFill>
                <a:latin typeface="Calibri"/>
                <a:cs typeface="Calibri"/>
              </a:rPr>
              <a:t> </a:t>
            </a:r>
            <a:r>
              <a:rPr lang="en-US" sz="1200" dirty="0">
                <a:solidFill>
                  <a:srgbClr val="101010"/>
                </a:solidFill>
                <a:latin typeface="Calibri"/>
                <a:cs typeface="Calibri"/>
              </a:rPr>
              <a:t>due</a:t>
            </a:r>
            <a:r>
              <a:rPr lang="en-US" sz="1200" spc="-13" dirty="0">
                <a:solidFill>
                  <a:srgbClr val="101010"/>
                </a:solidFill>
                <a:latin typeface="Calibri"/>
                <a:cs typeface="Calibri"/>
              </a:rPr>
              <a:t> </a:t>
            </a:r>
            <a:r>
              <a:rPr lang="en-US" sz="1200" dirty="0">
                <a:solidFill>
                  <a:srgbClr val="101010"/>
                </a:solidFill>
                <a:latin typeface="Calibri"/>
                <a:cs typeface="Calibri"/>
              </a:rPr>
              <a:t>to</a:t>
            </a:r>
            <a:r>
              <a:rPr lang="en-US" sz="1200" spc="-22" dirty="0">
                <a:solidFill>
                  <a:srgbClr val="101010"/>
                </a:solidFill>
                <a:latin typeface="Calibri"/>
                <a:cs typeface="Calibri"/>
              </a:rPr>
              <a:t> </a:t>
            </a:r>
            <a:r>
              <a:rPr lang="en-US" sz="1200" dirty="0">
                <a:solidFill>
                  <a:srgbClr val="101010"/>
                </a:solidFill>
                <a:latin typeface="Calibri"/>
                <a:cs typeface="Calibri"/>
              </a:rPr>
              <a:t>waste,</a:t>
            </a:r>
            <a:r>
              <a:rPr lang="en-US" sz="1200" spc="-22" dirty="0">
                <a:solidFill>
                  <a:srgbClr val="101010"/>
                </a:solidFill>
                <a:latin typeface="Calibri"/>
                <a:cs typeface="Calibri"/>
              </a:rPr>
              <a:t> </a:t>
            </a:r>
            <a:r>
              <a:rPr lang="en-US" sz="1200" dirty="0">
                <a:solidFill>
                  <a:srgbClr val="101010"/>
                </a:solidFill>
                <a:latin typeface="Calibri"/>
                <a:cs typeface="Calibri"/>
              </a:rPr>
              <a:t>abuse,</a:t>
            </a:r>
            <a:r>
              <a:rPr lang="en-US" sz="1200" spc="-22" dirty="0">
                <a:solidFill>
                  <a:srgbClr val="101010"/>
                </a:solidFill>
                <a:latin typeface="Calibri"/>
                <a:cs typeface="Calibri"/>
              </a:rPr>
              <a:t> </a:t>
            </a:r>
            <a:r>
              <a:rPr lang="en-US" sz="1200" dirty="0">
                <a:solidFill>
                  <a:srgbClr val="101010"/>
                </a:solidFill>
                <a:latin typeface="Calibri"/>
                <a:cs typeface="Calibri"/>
              </a:rPr>
              <a:t>mismanagement,</a:t>
            </a:r>
            <a:r>
              <a:rPr lang="en-US" sz="1200" spc="-13" dirty="0">
                <a:solidFill>
                  <a:srgbClr val="101010"/>
                </a:solidFill>
                <a:latin typeface="Calibri"/>
                <a:cs typeface="Calibri"/>
              </a:rPr>
              <a:t> </a:t>
            </a:r>
            <a:r>
              <a:rPr lang="en-US" sz="1200" dirty="0">
                <a:solidFill>
                  <a:srgbClr val="101010"/>
                </a:solidFill>
                <a:latin typeface="Calibri"/>
                <a:cs typeface="Calibri"/>
              </a:rPr>
              <a:t>errors,</a:t>
            </a:r>
            <a:r>
              <a:rPr lang="en-US" sz="1200" spc="-35" dirty="0">
                <a:solidFill>
                  <a:srgbClr val="101010"/>
                </a:solidFill>
                <a:latin typeface="Calibri"/>
                <a:cs typeface="Calibri"/>
              </a:rPr>
              <a:t> </a:t>
            </a:r>
            <a:r>
              <a:rPr lang="en-US" sz="1200" dirty="0">
                <a:solidFill>
                  <a:srgbClr val="101010"/>
                </a:solidFill>
                <a:latin typeface="Calibri"/>
                <a:cs typeface="Calibri"/>
              </a:rPr>
              <a:t>fraud,</a:t>
            </a:r>
            <a:r>
              <a:rPr lang="en-US" sz="1200" spc="-26" dirty="0">
                <a:solidFill>
                  <a:srgbClr val="101010"/>
                </a:solidFill>
                <a:latin typeface="Calibri"/>
                <a:cs typeface="Calibri"/>
              </a:rPr>
              <a:t> </a:t>
            </a:r>
            <a:r>
              <a:rPr lang="en-US" sz="1200" dirty="0">
                <a:solidFill>
                  <a:srgbClr val="101010"/>
                </a:solidFill>
                <a:latin typeface="Calibri"/>
                <a:cs typeface="Calibri"/>
              </a:rPr>
              <a:t>and</a:t>
            </a:r>
            <a:r>
              <a:rPr lang="en-US" sz="1200" spc="-18" dirty="0">
                <a:solidFill>
                  <a:srgbClr val="101010"/>
                </a:solidFill>
                <a:latin typeface="Calibri"/>
                <a:cs typeface="Calibri"/>
              </a:rPr>
              <a:t> </a:t>
            </a:r>
            <a:r>
              <a:rPr lang="en-US" sz="1200" spc="-9" dirty="0">
                <a:solidFill>
                  <a:srgbClr val="101010"/>
                </a:solidFill>
                <a:latin typeface="Calibri"/>
                <a:cs typeface="Calibri"/>
              </a:rPr>
              <a:t>omissions?</a:t>
            </a:r>
            <a:endParaRPr lang="en-US" sz="12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47</a:t>
            </a:fld>
            <a:endParaRPr lang="en-US"/>
          </a:p>
        </p:txBody>
      </p:sp>
    </p:spTree>
    <p:extLst>
      <p:ext uri="{BB962C8B-B14F-4D97-AF65-F5344CB8AC3E}">
        <p14:creationId xmlns:p14="http://schemas.microsoft.com/office/powerpoint/2010/main" val="2259679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49</a:t>
            </a:fld>
            <a:endParaRPr lang="en-US"/>
          </a:p>
        </p:txBody>
      </p:sp>
    </p:spTree>
    <p:extLst>
      <p:ext uri="{BB962C8B-B14F-4D97-AF65-F5344CB8AC3E}">
        <p14:creationId xmlns:p14="http://schemas.microsoft.com/office/powerpoint/2010/main" val="2179433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50</a:t>
            </a:fld>
            <a:endParaRPr lang="en-US"/>
          </a:p>
        </p:txBody>
      </p:sp>
    </p:spTree>
    <p:extLst>
      <p:ext uri="{BB962C8B-B14F-4D97-AF65-F5344CB8AC3E}">
        <p14:creationId xmlns:p14="http://schemas.microsoft.com/office/powerpoint/2010/main" val="128340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53</a:t>
            </a:fld>
            <a:endParaRPr lang="en-US"/>
          </a:p>
        </p:txBody>
      </p:sp>
    </p:spTree>
    <p:extLst>
      <p:ext uri="{BB962C8B-B14F-4D97-AF65-F5344CB8AC3E}">
        <p14:creationId xmlns:p14="http://schemas.microsoft.com/office/powerpoint/2010/main" val="1427751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B955BF8-8611-2A26-52E0-601CE5D2C9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A8CDC65-34BB-4E4B-8735-9FD05DDE9FBB}" type="slidenum">
              <a:rPr lang="en-US" altLang="en-US" sz="1200" smtClean="0"/>
              <a:pPr/>
              <a:t>54</a:t>
            </a:fld>
            <a:endParaRPr lang="en-US" altLang="en-US" sz="1200"/>
          </a:p>
        </p:txBody>
      </p:sp>
      <p:sp>
        <p:nvSpPr>
          <p:cNvPr id="62467" name="Rectangle 2">
            <a:extLst>
              <a:ext uri="{FF2B5EF4-FFF2-40B4-BE49-F238E27FC236}">
                <a16:creationId xmlns:a16="http://schemas.microsoft.com/office/drawing/2014/main" id="{C919838B-1245-B31B-4C59-187BF8BCEECB}"/>
              </a:ext>
            </a:extLst>
          </p:cNvPr>
          <p:cNvSpPr>
            <a:spLocks noGrp="1" noRot="1" noChangeAspect="1" noChangeArrowheads="1" noTextEdit="1"/>
          </p:cNvSpPr>
          <p:nvPr>
            <p:ph type="sldImg"/>
          </p:nvPr>
        </p:nvSpPr>
        <p:spPr>
          <a:xfrm>
            <a:off x="407988" y="696913"/>
            <a:ext cx="6194425" cy="3486150"/>
          </a:xfrm>
          <a:ln/>
        </p:spPr>
      </p:sp>
      <p:sp>
        <p:nvSpPr>
          <p:cNvPr id="62468" name="Rectangle 3">
            <a:extLst>
              <a:ext uri="{FF2B5EF4-FFF2-40B4-BE49-F238E27FC236}">
                <a16:creationId xmlns:a16="http://schemas.microsoft.com/office/drawing/2014/main" id="{441679C8-8EB4-A7C8-8F22-E66403F384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endParaRPr lang="en-US" altLang="en-US"/>
          </a:p>
          <a:p>
            <a:r>
              <a:rPr lang="en-US" altLang="en-US"/>
              <a:t>Insure one person does not have responsibility for the entire process.</a:t>
            </a:r>
          </a:p>
          <a:p>
            <a:endParaRPr lang="en-US" altLang="en-US"/>
          </a:p>
          <a:p>
            <a:r>
              <a:rPr lang="en-US" altLang="en-US"/>
              <a:t>Payroll example, treasurer from VD,  person collecting responsible for deciding to uncollectible</a:t>
            </a:r>
          </a:p>
          <a:p>
            <a:endParaRPr lang="en-US" altLang="en-US"/>
          </a:p>
          <a:p>
            <a:r>
              <a:rPr lang="en-US" altLang="en-US"/>
              <a:t>Small operation, can not always have separate person  ==Compensating controls </a:t>
            </a:r>
          </a:p>
          <a:p>
            <a:r>
              <a:rPr lang="en-US" altLang="en-US"/>
              <a:t>Collusion  -  circumvents segregation of duties, multiple dishonest people, significant hurdle</a:t>
            </a:r>
          </a:p>
          <a:p>
            <a:endParaRPr lang="en-US" altLang="en-US"/>
          </a:p>
          <a:p>
            <a:r>
              <a:rPr lang="en-US" altLang="en-US"/>
              <a:t>Noticeable change may be indicative of irregularity</a:t>
            </a:r>
          </a:p>
          <a:p>
            <a:r>
              <a:rPr lang="en-US" altLang="en-US"/>
              <a:t>Town Clerks/Treasurers/ Tax Collectors  ---Have deputy!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1151" indent="-320505">
              <a:lnSpc>
                <a:spcPct val="100000"/>
              </a:lnSpc>
              <a:spcBef>
                <a:spcPts val="490"/>
              </a:spcBef>
              <a:buFont typeface="Arial"/>
              <a:buChar char="•"/>
              <a:tabLst>
                <a:tab pos="331151" algn="l"/>
                <a:tab pos="331712" algn="l"/>
              </a:tabLst>
            </a:pPr>
            <a:r>
              <a:rPr lang="en-US" sz="1677" dirty="0">
                <a:solidFill>
                  <a:srgbClr val="101010"/>
                </a:solidFill>
                <a:latin typeface="Calibri"/>
                <a:cs typeface="Calibri"/>
              </a:rPr>
              <a:t>Segregation</a:t>
            </a:r>
            <a:r>
              <a:rPr lang="en-US" sz="1677" spc="-49" dirty="0">
                <a:solidFill>
                  <a:srgbClr val="101010"/>
                </a:solidFill>
                <a:latin typeface="Calibri"/>
                <a:cs typeface="Calibri"/>
              </a:rPr>
              <a:t> </a:t>
            </a:r>
            <a:r>
              <a:rPr lang="en-US" sz="1677" dirty="0">
                <a:solidFill>
                  <a:srgbClr val="101010"/>
                </a:solidFill>
                <a:latin typeface="Calibri"/>
                <a:cs typeface="Calibri"/>
              </a:rPr>
              <a:t>of</a:t>
            </a:r>
            <a:r>
              <a:rPr lang="en-US" sz="1677" spc="-57" dirty="0">
                <a:solidFill>
                  <a:srgbClr val="101010"/>
                </a:solidFill>
                <a:latin typeface="Calibri"/>
                <a:cs typeface="Calibri"/>
              </a:rPr>
              <a:t> </a:t>
            </a:r>
            <a:r>
              <a:rPr lang="en-US" sz="1677" spc="-9" dirty="0">
                <a:solidFill>
                  <a:srgbClr val="101010"/>
                </a:solidFill>
                <a:latin typeface="Calibri"/>
                <a:cs typeface="Calibri"/>
              </a:rPr>
              <a:t>duties</a:t>
            </a:r>
            <a:endParaRPr lang="en-US" sz="1677" dirty="0">
              <a:latin typeface="Calibri"/>
              <a:cs typeface="Calibri"/>
            </a:endParaRPr>
          </a:p>
          <a:p>
            <a:pPr marL="332272" lvl="1" indent="-158011">
              <a:lnSpc>
                <a:spcPct val="100000"/>
              </a:lnSpc>
              <a:spcBef>
                <a:spcPts val="401"/>
              </a:spcBef>
              <a:buFont typeface="Arial"/>
              <a:buChar char="–"/>
              <a:tabLst>
                <a:tab pos="332832" algn="l"/>
              </a:tabLst>
            </a:pPr>
            <a:r>
              <a:rPr lang="en-US" sz="1677" dirty="0">
                <a:solidFill>
                  <a:srgbClr val="101010"/>
                </a:solidFill>
                <a:latin typeface="Calibri"/>
                <a:cs typeface="Calibri"/>
              </a:rPr>
              <a:t>Custody</a:t>
            </a:r>
            <a:r>
              <a:rPr lang="en-US" sz="1677" spc="-40" dirty="0">
                <a:solidFill>
                  <a:srgbClr val="101010"/>
                </a:solidFill>
                <a:latin typeface="Calibri"/>
                <a:cs typeface="Calibri"/>
              </a:rPr>
              <a:t> </a:t>
            </a:r>
            <a:r>
              <a:rPr lang="en-US" sz="1677" dirty="0">
                <a:solidFill>
                  <a:srgbClr val="101010"/>
                </a:solidFill>
                <a:latin typeface="Calibri"/>
                <a:cs typeface="Calibri"/>
              </a:rPr>
              <a:t>vs.</a:t>
            </a:r>
            <a:r>
              <a:rPr lang="en-US" sz="1677" spc="-40" dirty="0">
                <a:solidFill>
                  <a:srgbClr val="101010"/>
                </a:solidFill>
                <a:latin typeface="Calibri"/>
                <a:cs typeface="Calibri"/>
              </a:rPr>
              <a:t> </a:t>
            </a:r>
            <a:r>
              <a:rPr lang="en-US" sz="1677" spc="-9" dirty="0">
                <a:solidFill>
                  <a:srgbClr val="101010"/>
                </a:solidFill>
                <a:latin typeface="Calibri"/>
                <a:cs typeface="Calibri"/>
              </a:rPr>
              <a:t>Accounting</a:t>
            </a:r>
            <a:endParaRPr lang="en-US" sz="1677" dirty="0">
              <a:latin typeface="Calibri"/>
              <a:cs typeface="Calibri"/>
            </a:endParaRPr>
          </a:p>
          <a:p>
            <a:pPr marL="707129" lvl="2" indent="-159132">
              <a:lnSpc>
                <a:spcPct val="100000"/>
              </a:lnSpc>
              <a:spcBef>
                <a:spcPts val="344"/>
              </a:spcBef>
              <a:buFont typeface="Arial"/>
              <a:buChar char="•"/>
              <a:tabLst>
                <a:tab pos="707129" algn="l"/>
              </a:tabLst>
            </a:pPr>
            <a:r>
              <a:rPr lang="en-US" sz="1324" dirty="0">
                <a:solidFill>
                  <a:srgbClr val="101010"/>
                </a:solidFill>
                <a:latin typeface="Calibri"/>
                <a:cs typeface="Calibri"/>
              </a:rPr>
              <a:t>The</a:t>
            </a:r>
            <a:r>
              <a:rPr lang="en-US" sz="1324" spc="-31" dirty="0">
                <a:solidFill>
                  <a:srgbClr val="101010"/>
                </a:solidFill>
                <a:latin typeface="Calibri"/>
                <a:cs typeface="Calibri"/>
              </a:rPr>
              <a:t> </a:t>
            </a:r>
            <a:r>
              <a:rPr lang="en-US" sz="1324" dirty="0">
                <a:solidFill>
                  <a:srgbClr val="101010"/>
                </a:solidFill>
                <a:latin typeface="Calibri"/>
                <a:cs typeface="Calibri"/>
              </a:rPr>
              <a:t>custody</a:t>
            </a:r>
            <a:r>
              <a:rPr lang="en-US" sz="1324" spc="-26" dirty="0">
                <a:solidFill>
                  <a:srgbClr val="101010"/>
                </a:solidFill>
                <a:latin typeface="Calibri"/>
                <a:cs typeface="Calibri"/>
              </a:rPr>
              <a:t> </a:t>
            </a:r>
            <a:r>
              <a:rPr lang="en-US" sz="1324" dirty="0">
                <a:solidFill>
                  <a:srgbClr val="101010"/>
                </a:solidFill>
                <a:latin typeface="Calibri"/>
                <a:cs typeface="Calibri"/>
              </a:rPr>
              <a:t>of</a:t>
            </a:r>
            <a:r>
              <a:rPr lang="en-US" sz="1324" spc="-13" dirty="0">
                <a:solidFill>
                  <a:srgbClr val="101010"/>
                </a:solidFill>
                <a:latin typeface="Calibri"/>
                <a:cs typeface="Calibri"/>
              </a:rPr>
              <a:t> </a:t>
            </a:r>
            <a:r>
              <a:rPr lang="en-US" sz="1324" dirty="0">
                <a:solidFill>
                  <a:srgbClr val="101010"/>
                </a:solidFill>
                <a:latin typeface="Calibri"/>
                <a:cs typeface="Calibri"/>
              </a:rPr>
              <a:t>assets</a:t>
            </a:r>
            <a:r>
              <a:rPr lang="en-US" sz="1324" spc="-31" dirty="0">
                <a:solidFill>
                  <a:srgbClr val="101010"/>
                </a:solidFill>
                <a:latin typeface="Calibri"/>
                <a:cs typeface="Calibri"/>
              </a:rPr>
              <a:t> </a:t>
            </a:r>
            <a:r>
              <a:rPr lang="en-US" sz="1324" dirty="0">
                <a:solidFill>
                  <a:srgbClr val="101010"/>
                </a:solidFill>
                <a:latin typeface="Calibri"/>
                <a:cs typeface="Calibri"/>
              </a:rPr>
              <a:t>should</a:t>
            </a:r>
            <a:r>
              <a:rPr lang="en-US" sz="1324" spc="-13" dirty="0">
                <a:solidFill>
                  <a:srgbClr val="101010"/>
                </a:solidFill>
                <a:latin typeface="Calibri"/>
                <a:cs typeface="Calibri"/>
              </a:rPr>
              <a:t> </a:t>
            </a:r>
            <a:r>
              <a:rPr lang="en-US" sz="1324" dirty="0">
                <a:solidFill>
                  <a:srgbClr val="101010"/>
                </a:solidFill>
                <a:latin typeface="Calibri"/>
                <a:cs typeface="Calibri"/>
              </a:rPr>
              <a:t>be</a:t>
            </a:r>
            <a:r>
              <a:rPr lang="en-US" sz="1324" spc="-18" dirty="0">
                <a:solidFill>
                  <a:srgbClr val="101010"/>
                </a:solidFill>
                <a:latin typeface="Calibri"/>
                <a:cs typeface="Calibri"/>
              </a:rPr>
              <a:t> </a:t>
            </a:r>
            <a:r>
              <a:rPr lang="en-US" sz="1324" spc="-9" dirty="0">
                <a:solidFill>
                  <a:srgbClr val="101010"/>
                </a:solidFill>
                <a:latin typeface="Calibri"/>
                <a:cs typeface="Calibri"/>
              </a:rPr>
              <a:t>separate</a:t>
            </a:r>
            <a:r>
              <a:rPr lang="en-US" sz="1324" spc="-18" dirty="0">
                <a:solidFill>
                  <a:srgbClr val="101010"/>
                </a:solidFill>
                <a:latin typeface="Calibri"/>
                <a:cs typeface="Calibri"/>
              </a:rPr>
              <a:t> </a:t>
            </a:r>
            <a:r>
              <a:rPr lang="en-US" sz="1324" dirty="0">
                <a:solidFill>
                  <a:srgbClr val="101010"/>
                </a:solidFill>
                <a:latin typeface="Calibri"/>
                <a:cs typeface="Calibri"/>
              </a:rPr>
              <a:t>from</a:t>
            </a:r>
            <a:r>
              <a:rPr lang="en-US" sz="1324" spc="-13" dirty="0">
                <a:solidFill>
                  <a:srgbClr val="101010"/>
                </a:solidFill>
                <a:latin typeface="Calibri"/>
                <a:cs typeface="Calibri"/>
              </a:rPr>
              <a:t> </a:t>
            </a:r>
            <a:r>
              <a:rPr lang="en-US" sz="1324" dirty="0">
                <a:solidFill>
                  <a:srgbClr val="101010"/>
                </a:solidFill>
                <a:latin typeface="Calibri"/>
                <a:cs typeface="Calibri"/>
              </a:rPr>
              <a:t>the</a:t>
            </a:r>
            <a:r>
              <a:rPr lang="en-US" sz="1324" spc="-18" dirty="0">
                <a:solidFill>
                  <a:srgbClr val="101010"/>
                </a:solidFill>
                <a:latin typeface="Calibri"/>
                <a:cs typeface="Calibri"/>
              </a:rPr>
              <a:t> </a:t>
            </a:r>
            <a:r>
              <a:rPr lang="en-US" sz="1324" dirty="0">
                <a:solidFill>
                  <a:srgbClr val="101010"/>
                </a:solidFill>
                <a:latin typeface="Calibri"/>
                <a:cs typeface="Calibri"/>
              </a:rPr>
              <a:t>accounting</a:t>
            </a:r>
            <a:r>
              <a:rPr lang="en-US" sz="1324" spc="-22" dirty="0">
                <a:solidFill>
                  <a:srgbClr val="101010"/>
                </a:solidFill>
                <a:latin typeface="Calibri"/>
                <a:cs typeface="Calibri"/>
              </a:rPr>
              <a:t> </a:t>
            </a:r>
            <a:r>
              <a:rPr lang="en-US" sz="1324" dirty="0">
                <a:solidFill>
                  <a:srgbClr val="101010"/>
                </a:solidFill>
                <a:latin typeface="Calibri"/>
                <a:cs typeface="Calibri"/>
              </a:rPr>
              <a:t>for</a:t>
            </a:r>
            <a:r>
              <a:rPr lang="en-US" sz="1324" spc="-18" dirty="0">
                <a:solidFill>
                  <a:srgbClr val="101010"/>
                </a:solidFill>
                <a:latin typeface="Calibri"/>
                <a:cs typeface="Calibri"/>
              </a:rPr>
              <a:t> </a:t>
            </a:r>
            <a:r>
              <a:rPr lang="en-US" sz="1324" dirty="0">
                <a:solidFill>
                  <a:srgbClr val="101010"/>
                </a:solidFill>
                <a:latin typeface="Calibri"/>
                <a:cs typeface="Calibri"/>
              </a:rPr>
              <a:t>those</a:t>
            </a:r>
            <a:r>
              <a:rPr lang="en-US" sz="1324" spc="-26" dirty="0">
                <a:solidFill>
                  <a:srgbClr val="101010"/>
                </a:solidFill>
                <a:latin typeface="Calibri"/>
                <a:cs typeface="Calibri"/>
              </a:rPr>
              <a:t> </a:t>
            </a:r>
            <a:r>
              <a:rPr lang="en-US" sz="1324" dirty="0">
                <a:solidFill>
                  <a:srgbClr val="101010"/>
                </a:solidFill>
                <a:latin typeface="Calibri"/>
                <a:cs typeface="Calibri"/>
              </a:rPr>
              <a:t>assets</a:t>
            </a:r>
            <a:r>
              <a:rPr lang="en-US" sz="1324" spc="-22" dirty="0">
                <a:solidFill>
                  <a:srgbClr val="101010"/>
                </a:solidFill>
                <a:latin typeface="Calibri"/>
                <a:cs typeface="Calibri"/>
              </a:rPr>
              <a:t> </a:t>
            </a:r>
            <a:r>
              <a:rPr lang="en-US" sz="1324" spc="-9" dirty="0">
                <a:solidFill>
                  <a:srgbClr val="101010"/>
                </a:solidFill>
                <a:latin typeface="Calibri"/>
                <a:cs typeface="Calibri"/>
              </a:rPr>
              <a:t>(physical</a:t>
            </a:r>
            <a:r>
              <a:rPr lang="en-US" sz="1324" spc="-18" dirty="0">
                <a:solidFill>
                  <a:srgbClr val="101010"/>
                </a:solidFill>
                <a:latin typeface="Calibri"/>
                <a:cs typeface="Calibri"/>
              </a:rPr>
              <a:t> </a:t>
            </a:r>
            <a:r>
              <a:rPr lang="en-US" sz="1324" dirty="0">
                <a:solidFill>
                  <a:srgbClr val="101010"/>
                </a:solidFill>
                <a:latin typeface="Calibri"/>
                <a:cs typeface="Calibri"/>
              </a:rPr>
              <a:t>and</a:t>
            </a:r>
            <a:r>
              <a:rPr lang="en-US" sz="1324" spc="-26" dirty="0">
                <a:solidFill>
                  <a:srgbClr val="101010"/>
                </a:solidFill>
                <a:latin typeface="Calibri"/>
                <a:cs typeface="Calibri"/>
              </a:rPr>
              <a:t> </a:t>
            </a:r>
            <a:r>
              <a:rPr lang="en-US" sz="1324" spc="-9" dirty="0">
                <a:solidFill>
                  <a:srgbClr val="101010"/>
                </a:solidFill>
                <a:latin typeface="Calibri"/>
                <a:cs typeface="Calibri"/>
              </a:rPr>
              <a:t>financial)</a:t>
            </a:r>
            <a:endParaRPr lang="en-US" sz="1324" dirty="0">
              <a:latin typeface="Calibri"/>
              <a:cs typeface="Calibri"/>
            </a:endParaRPr>
          </a:p>
          <a:p>
            <a:pPr marL="332272" lvl="1" indent="-158011">
              <a:lnSpc>
                <a:spcPct val="100000"/>
              </a:lnSpc>
              <a:spcBef>
                <a:spcPts val="375"/>
              </a:spcBef>
              <a:buFont typeface="Arial"/>
              <a:buChar char="–"/>
              <a:tabLst>
                <a:tab pos="332832" algn="l"/>
              </a:tabLst>
            </a:pPr>
            <a:r>
              <a:rPr lang="en-US" sz="1677" dirty="0">
                <a:solidFill>
                  <a:srgbClr val="101010"/>
                </a:solidFill>
                <a:latin typeface="Calibri"/>
                <a:cs typeface="Calibri"/>
              </a:rPr>
              <a:t>Executing</a:t>
            </a:r>
            <a:r>
              <a:rPr lang="en-US" sz="1677" spc="-49" dirty="0">
                <a:solidFill>
                  <a:srgbClr val="101010"/>
                </a:solidFill>
                <a:latin typeface="Calibri"/>
                <a:cs typeface="Calibri"/>
              </a:rPr>
              <a:t> </a:t>
            </a:r>
            <a:r>
              <a:rPr lang="en-US" sz="1677" dirty="0">
                <a:solidFill>
                  <a:srgbClr val="101010"/>
                </a:solidFill>
                <a:latin typeface="Calibri"/>
                <a:cs typeface="Calibri"/>
              </a:rPr>
              <a:t>vs.</a:t>
            </a:r>
            <a:r>
              <a:rPr lang="en-US" sz="1677" spc="-40" dirty="0">
                <a:solidFill>
                  <a:srgbClr val="101010"/>
                </a:solidFill>
                <a:latin typeface="Calibri"/>
                <a:cs typeface="Calibri"/>
              </a:rPr>
              <a:t> </a:t>
            </a:r>
            <a:r>
              <a:rPr lang="en-US" sz="1677" spc="-9" dirty="0">
                <a:solidFill>
                  <a:srgbClr val="101010"/>
                </a:solidFill>
                <a:latin typeface="Calibri"/>
                <a:cs typeface="Calibri"/>
              </a:rPr>
              <a:t>Recording</a:t>
            </a:r>
            <a:endParaRPr lang="en-US" sz="1677" dirty="0">
              <a:latin typeface="Calibri"/>
              <a:cs typeface="Calibri"/>
            </a:endParaRPr>
          </a:p>
          <a:p>
            <a:pPr marL="707129" lvl="2" indent="-159132">
              <a:lnSpc>
                <a:spcPct val="100000"/>
              </a:lnSpc>
              <a:spcBef>
                <a:spcPts val="344"/>
              </a:spcBef>
              <a:buFont typeface="Arial"/>
              <a:buChar char="•"/>
              <a:tabLst>
                <a:tab pos="707129" algn="l"/>
              </a:tabLst>
            </a:pPr>
            <a:r>
              <a:rPr lang="en-US" sz="1324" spc="-9" dirty="0">
                <a:solidFill>
                  <a:srgbClr val="101010"/>
                </a:solidFill>
                <a:latin typeface="Calibri"/>
                <a:cs typeface="Calibri"/>
              </a:rPr>
              <a:t>Recording</a:t>
            </a:r>
            <a:r>
              <a:rPr lang="en-US" sz="1324" spc="-35" dirty="0">
                <a:solidFill>
                  <a:srgbClr val="101010"/>
                </a:solidFill>
                <a:latin typeface="Calibri"/>
                <a:cs typeface="Calibri"/>
              </a:rPr>
              <a:t> </a:t>
            </a:r>
            <a:r>
              <a:rPr lang="en-US" sz="1324" dirty="0">
                <a:solidFill>
                  <a:srgbClr val="101010"/>
                </a:solidFill>
                <a:latin typeface="Calibri"/>
                <a:cs typeface="Calibri"/>
              </a:rPr>
              <a:t>transactions</a:t>
            </a:r>
            <a:r>
              <a:rPr lang="en-US" sz="1324" spc="-26" dirty="0">
                <a:solidFill>
                  <a:srgbClr val="101010"/>
                </a:solidFill>
                <a:latin typeface="Calibri"/>
                <a:cs typeface="Calibri"/>
              </a:rPr>
              <a:t> </a:t>
            </a:r>
            <a:r>
              <a:rPr lang="en-US" sz="1324" dirty="0">
                <a:solidFill>
                  <a:srgbClr val="101010"/>
                </a:solidFill>
                <a:latin typeface="Calibri"/>
                <a:cs typeface="Calibri"/>
              </a:rPr>
              <a:t>should</a:t>
            </a:r>
            <a:r>
              <a:rPr lang="en-US" sz="1324" spc="-18" dirty="0">
                <a:solidFill>
                  <a:srgbClr val="101010"/>
                </a:solidFill>
                <a:latin typeface="Calibri"/>
                <a:cs typeface="Calibri"/>
              </a:rPr>
              <a:t> </a:t>
            </a:r>
            <a:r>
              <a:rPr lang="en-US" sz="1324" dirty="0">
                <a:solidFill>
                  <a:srgbClr val="101010"/>
                </a:solidFill>
                <a:latin typeface="Calibri"/>
                <a:cs typeface="Calibri"/>
              </a:rPr>
              <a:t>be</a:t>
            </a:r>
            <a:r>
              <a:rPr lang="en-US" sz="1324" spc="-18" dirty="0">
                <a:solidFill>
                  <a:srgbClr val="101010"/>
                </a:solidFill>
                <a:latin typeface="Calibri"/>
                <a:cs typeface="Calibri"/>
              </a:rPr>
              <a:t> </a:t>
            </a:r>
            <a:r>
              <a:rPr lang="en-US" sz="1324" dirty="0">
                <a:solidFill>
                  <a:srgbClr val="101010"/>
                </a:solidFill>
                <a:latin typeface="Calibri"/>
                <a:cs typeface="Calibri"/>
              </a:rPr>
              <a:t>done</a:t>
            </a:r>
            <a:r>
              <a:rPr lang="en-US" sz="1324" spc="-18" dirty="0">
                <a:solidFill>
                  <a:srgbClr val="101010"/>
                </a:solidFill>
                <a:latin typeface="Calibri"/>
                <a:cs typeface="Calibri"/>
              </a:rPr>
              <a:t> </a:t>
            </a:r>
            <a:r>
              <a:rPr lang="en-US" sz="1324" dirty="0">
                <a:solidFill>
                  <a:srgbClr val="101010"/>
                </a:solidFill>
                <a:latin typeface="Calibri"/>
                <a:cs typeface="Calibri"/>
              </a:rPr>
              <a:t>by</a:t>
            </a:r>
            <a:r>
              <a:rPr lang="en-US" sz="1324" spc="-22" dirty="0">
                <a:solidFill>
                  <a:srgbClr val="101010"/>
                </a:solidFill>
                <a:latin typeface="Calibri"/>
                <a:cs typeface="Calibri"/>
              </a:rPr>
              <a:t> </a:t>
            </a:r>
            <a:r>
              <a:rPr lang="en-US" sz="1324" dirty="0">
                <a:solidFill>
                  <a:srgbClr val="101010"/>
                </a:solidFill>
                <a:latin typeface="Calibri"/>
                <a:cs typeface="Calibri"/>
              </a:rPr>
              <a:t>someone</a:t>
            </a:r>
            <a:r>
              <a:rPr lang="en-US" sz="1324" spc="-18" dirty="0">
                <a:solidFill>
                  <a:srgbClr val="101010"/>
                </a:solidFill>
                <a:latin typeface="Calibri"/>
                <a:cs typeface="Calibri"/>
              </a:rPr>
              <a:t> </a:t>
            </a:r>
            <a:r>
              <a:rPr lang="en-US" sz="1324" dirty="0">
                <a:solidFill>
                  <a:srgbClr val="101010"/>
                </a:solidFill>
                <a:latin typeface="Calibri"/>
                <a:cs typeface="Calibri"/>
              </a:rPr>
              <a:t>other</a:t>
            </a:r>
            <a:r>
              <a:rPr lang="en-US" sz="1324" spc="-22" dirty="0">
                <a:solidFill>
                  <a:srgbClr val="101010"/>
                </a:solidFill>
                <a:latin typeface="Calibri"/>
                <a:cs typeface="Calibri"/>
              </a:rPr>
              <a:t> </a:t>
            </a:r>
            <a:r>
              <a:rPr lang="en-US" sz="1324" dirty="0">
                <a:solidFill>
                  <a:srgbClr val="101010"/>
                </a:solidFill>
                <a:latin typeface="Calibri"/>
                <a:cs typeface="Calibri"/>
              </a:rPr>
              <a:t>than</a:t>
            </a:r>
            <a:r>
              <a:rPr lang="en-US" sz="1324" spc="-31" dirty="0">
                <a:solidFill>
                  <a:srgbClr val="101010"/>
                </a:solidFill>
                <a:latin typeface="Calibri"/>
                <a:cs typeface="Calibri"/>
              </a:rPr>
              <a:t> </a:t>
            </a:r>
            <a:r>
              <a:rPr lang="en-US" sz="1324" dirty="0">
                <a:solidFill>
                  <a:srgbClr val="101010"/>
                </a:solidFill>
                <a:latin typeface="Calibri"/>
                <a:cs typeface="Calibri"/>
              </a:rPr>
              <a:t>the</a:t>
            </a:r>
            <a:r>
              <a:rPr lang="en-US" sz="1324" spc="-18" dirty="0">
                <a:solidFill>
                  <a:srgbClr val="101010"/>
                </a:solidFill>
                <a:latin typeface="Calibri"/>
                <a:cs typeface="Calibri"/>
              </a:rPr>
              <a:t> </a:t>
            </a:r>
            <a:r>
              <a:rPr lang="en-US" sz="1324" dirty="0">
                <a:solidFill>
                  <a:srgbClr val="101010"/>
                </a:solidFill>
                <a:latin typeface="Calibri"/>
                <a:cs typeface="Calibri"/>
              </a:rPr>
              <a:t>person</a:t>
            </a:r>
            <a:r>
              <a:rPr lang="en-US" sz="1324" spc="-18" dirty="0">
                <a:solidFill>
                  <a:srgbClr val="101010"/>
                </a:solidFill>
                <a:latin typeface="Calibri"/>
                <a:cs typeface="Calibri"/>
              </a:rPr>
              <a:t> </a:t>
            </a:r>
            <a:r>
              <a:rPr lang="en-US" sz="1324" dirty="0">
                <a:solidFill>
                  <a:srgbClr val="101010"/>
                </a:solidFill>
                <a:latin typeface="Calibri"/>
                <a:cs typeface="Calibri"/>
              </a:rPr>
              <a:t>executing</a:t>
            </a:r>
            <a:r>
              <a:rPr lang="en-US" sz="1324" spc="-4" dirty="0">
                <a:solidFill>
                  <a:srgbClr val="101010"/>
                </a:solidFill>
                <a:latin typeface="Calibri"/>
                <a:cs typeface="Calibri"/>
              </a:rPr>
              <a:t> </a:t>
            </a:r>
            <a:r>
              <a:rPr lang="en-US" sz="1324" dirty="0">
                <a:solidFill>
                  <a:srgbClr val="101010"/>
                </a:solidFill>
                <a:latin typeface="Calibri"/>
                <a:cs typeface="Calibri"/>
              </a:rPr>
              <a:t>the</a:t>
            </a:r>
            <a:r>
              <a:rPr lang="en-US" sz="1324" spc="-22" dirty="0">
                <a:solidFill>
                  <a:srgbClr val="101010"/>
                </a:solidFill>
                <a:latin typeface="Calibri"/>
                <a:cs typeface="Calibri"/>
              </a:rPr>
              <a:t> </a:t>
            </a:r>
            <a:r>
              <a:rPr lang="en-US" sz="1324" spc="-9" dirty="0">
                <a:solidFill>
                  <a:srgbClr val="101010"/>
                </a:solidFill>
                <a:latin typeface="Calibri"/>
                <a:cs typeface="Calibri"/>
              </a:rPr>
              <a:t>transaction</a:t>
            </a:r>
            <a:endParaRPr lang="en-US" sz="1324" dirty="0">
              <a:latin typeface="Calibri"/>
              <a:cs typeface="Calibri"/>
            </a:endParaRPr>
          </a:p>
          <a:p>
            <a:pPr marL="707129" lvl="2" indent="-159132">
              <a:lnSpc>
                <a:spcPct val="100000"/>
              </a:lnSpc>
              <a:spcBef>
                <a:spcPts val="318"/>
              </a:spcBef>
              <a:buFont typeface="Arial"/>
              <a:buChar char="•"/>
              <a:tabLst>
                <a:tab pos="707129" algn="l"/>
              </a:tabLst>
            </a:pPr>
            <a:r>
              <a:rPr lang="en-US" sz="1324" dirty="0">
                <a:solidFill>
                  <a:srgbClr val="101010"/>
                </a:solidFill>
                <a:latin typeface="Calibri"/>
                <a:cs typeface="Calibri"/>
              </a:rPr>
              <a:t>Certain</a:t>
            </a:r>
            <a:r>
              <a:rPr lang="en-US" sz="1324" spc="-40" dirty="0">
                <a:solidFill>
                  <a:srgbClr val="101010"/>
                </a:solidFill>
                <a:latin typeface="Calibri"/>
                <a:cs typeface="Calibri"/>
              </a:rPr>
              <a:t> </a:t>
            </a:r>
            <a:r>
              <a:rPr lang="en-US" sz="1324" dirty="0">
                <a:solidFill>
                  <a:srgbClr val="101010"/>
                </a:solidFill>
                <a:latin typeface="Calibri"/>
                <a:cs typeface="Calibri"/>
              </a:rPr>
              <a:t>transactions</a:t>
            </a:r>
            <a:r>
              <a:rPr lang="en-US" sz="1324" spc="-44" dirty="0">
                <a:solidFill>
                  <a:srgbClr val="101010"/>
                </a:solidFill>
                <a:latin typeface="Calibri"/>
                <a:cs typeface="Calibri"/>
              </a:rPr>
              <a:t> </a:t>
            </a:r>
            <a:r>
              <a:rPr lang="en-US" sz="1324" dirty="0">
                <a:solidFill>
                  <a:srgbClr val="101010"/>
                </a:solidFill>
                <a:latin typeface="Calibri"/>
                <a:cs typeface="Calibri"/>
              </a:rPr>
              <a:t>may</a:t>
            </a:r>
            <a:r>
              <a:rPr lang="en-US" sz="1324" spc="-49" dirty="0">
                <a:solidFill>
                  <a:srgbClr val="101010"/>
                </a:solidFill>
                <a:latin typeface="Calibri"/>
                <a:cs typeface="Calibri"/>
              </a:rPr>
              <a:t> </a:t>
            </a:r>
            <a:r>
              <a:rPr lang="en-US" sz="1324" dirty="0">
                <a:solidFill>
                  <a:srgbClr val="101010"/>
                </a:solidFill>
                <a:latin typeface="Calibri"/>
                <a:cs typeface="Calibri"/>
              </a:rPr>
              <a:t>require</a:t>
            </a:r>
            <a:r>
              <a:rPr lang="en-US" sz="1324" spc="-18" dirty="0">
                <a:solidFill>
                  <a:srgbClr val="101010"/>
                </a:solidFill>
                <a:latin typeface="Calibri"/>
                <a:cs typeface="Calibri"/>
              </a:rPr>
              <a:t> </a:t>
            </a:r>
            <a:r>
              <a:rPr lang="en-US" sz="1324" dirty="0">
                <a:solidFill>
                  <a:srgbClr val="101010"/>
                </a:solidFill>
                <a:latin typeface="Calibri"/>
                <a:cs typeface="Calibri"/>
              </a:rPr>
              <a:t>dual</a:t>
            </a:r>
            <a:r>
              <a:rPr lang="en-US" sz="1324" spc="-31" dirty="0">
                <a:solidFill>
                  <a:srgbClr val="101010"/>
                </a:solidFill>
                <a:latin typeface="Calibri"/>
                <a:cs typeface="Calibri"/>
              </a:rPr>
              <a:t> </a:t>
            </a:r>
            <a:r>
              <a:rPr lang="en-US" sz="1324" dirty="0">
                <a:solidFill>
                  <a:srgbClr val="101010"/>
                </a:solidFill>
                <a:latin typeface="Calibri"/>
                <a:cs typeface="Calibri"/>
              </a:rPr>
              <a:t>signatures</a:t>
            </a:r>
            <a:r>
              <a:rPr lang="en-US" sz="1324" spc="-35" dirty="0">
                <a:solidFill>
                  <a:srgbClr val="101010"/>
                </a:solidFill>
                <a:latin typeface="Calibri"/>
                <a:cs typeface="Calibri"/>
              </a:rPr>
              <a:t> </a:t>
            </a:r>
            <a:r>
              <a:rPr lang="en-US" sz="1324" dirty="0">
                <a:solidFill>
                  <a:srgbClr val="101010"/>
                </a:solidFill>
                <a:latin typeface="Calibri"/>
                <a:cs typeface="Calibri"/>
              </a:rPr>
              <a:t>(purchases</a:t>
            </a:r>
            <a:r>
              <a:rPr lang="en-US" sz="1324" spc="-26" dirty="0">
                <a:solidFill>
                  <a:srgbClr val="101010"/>
                </a:solidFill>
                <a:latin typeface="Calibri"/>
                <a:cs typeface="Calibri"/>
              </a:rPr>
              <a:t> </a:t>
            </a:r>
            <a:r>
              <a:rPr lang="en-US" sz="1324" dirty="0">
                <a:solidFill>
                  <a:srgbClr val="101010"/>
                </a:solidFill>
                <a:latin typeface="Calibri"/>
                <a:cs typeface="Calibri"/>
              </a:rPr>
              <a:t>or</a:t>
            </a:r>
            <a:r>
              <a:rPr lang="en-US" sz="1324" spc="-40" dirty="0">
                <a:solidFill>
                  <a:srgbClr val="101010"/>
                </a:solidFill>
                <a:latin typeface="Calibri"/>
                <a:cs typeface="Calibri"/>
              </a:rPr>
              <a:t> </a:t>
            </a:r>
            <a:r>
              <a:rPr lang="en-US" sz="1324" spc="-9" dirty="0">
                <a:solidFill>
                  <a:srgbClr val="101010"/>
                </a:solidFill>
                <a:latin typeface="Calibri"/>
                <a:cs typeface="Calibri"/>
              </a:rPr>
              <a:t>transfers</a:t>
            </a:r>
            <a:r>
              <a:rPr lang="en-US" sz="1324" spc="-35" dirty="0">
                <a:solidFill>
                  <a:srgbClr val="101010"/>
                </a:solidFill>
                <a:latin typeface="Calibri"/>
                <a:cs typeface="Calibri"/>
              </a:rPr>
              <a:t> </a:t>
            </a:r>
            <a:r>
              <a:rPr lang="en-US" sz="1324" dirty="0">
                <a:solidFill>
                  <a:srgbClr val="101010"/>
                </a:solidFill>
                <a:latin typeface="Calibri"/>
                <a:cs typeface="Calibri"/>
              </a:rPr>
              <a:t>over</a:t>
            </a:r>
            <a:r>
              <a:rPr lang="en-US" sz="1324" spc="-40" dirty="0">
                <a:solidFill>
                  <a:srgbClr val="101010"/>
                </a:solidFill>
                <a:latin typeface="Calibri"/>
                <a:cs typeface="Calibri"/>
              </a:rPr>
              <a:t> </a:t>
            </a:r>
            <a:r>
              <a:rPr lang="en-US" sz="1324" dirty="0">
                <a:solidFill>
                  <a:srgbClr val="101010"/>
                </a:solidFill>
                <a:latin typeface="Calibri"/>
                <a:cs typeface="Calibri"/>
              </a:rPr>
              <a:t>a</a:t>
            </a:r>
            <a:r>
              <a:rPr lang="en-US" sz="1324" spc="-40" dirty="0">
                <a:solidFill>
                  <a:srgbClr val="101010"/>
                </a:solidFill>
                <a:latin typeface="Calibri"/>
                <a:cs typeface="Calibri"/>
              </a:rPr>
              <a:t> </a:t>
            </a:r>
            <a:r>
              <a:rPr lang="en-US" sz="1324" dirty="0">
                <a:solidFill>
                  <a:srgbClr val="101010"/>
                </a:solidFill>
                <a:latin typeface="Calibri"/>
                <a:cs typeface="Calibri"/>
              </a:rPr>
              <a:t>certain</a:t>
            </a:r>
            <a:r>
              <a:rPr lang="en-US" sz="1324" spc="-26" dirty="0">
                <a:solidFill>
                  <a:srgbClr val="101010"/>
                </a:solidFill>
                <a:latin typeface="Calibri"/>
                <a:cs typeface="Calibri"/>
              </a:rPr>
              <a:t> </a:t>
            </a:r>
            <a:r>
              <a:rPr lang="en-US" sz="1324" spc="-9" dirty="0">
                <a:solidFill>
                  <a:srgbClr val="101010"/>
                </a:solidFill>
                <a:latin typeface="Calibri"/>
                <a:cs typeface="Calibri"/>
              </a:rPr>
              <a:t>threshold)</a:t>
            </a:r>
            <a:endParaRPr lang="en-US" sz="1324" dirty="0">
              <a:latin typeface="Calibri"/>
              <a:cs typeface="Calibri"/>
            </a:endParaRPr>
          </a:p>
          <a:p>
            <a:pPr marL="331151" indent="-320505">
              <a:lnSpc>
                <a:spcPct val="100000"/>
              </a:lnSpc>
              <a:spcBef>
                <a:spcPts val="375"/>
              </a:spcBef>
              <a:buFont typeface="Arial"/>
              <a:buChar char="•"/>
              <a:tabLst>
                <a:tab pos="331151" algn="l"/>
                <a:tab pos="331712" algn="l"/>
              </a:tabLst>
            </a:pPr>
            <a:r>
              <a:rPr lang="en-US" sz="1677" dirty="0">
                <a:solidFill>
                  <a:srgbClr val="101010"/>
                </a:solidFill>
                <a:latin typeface="Calibri"/>
                <a:cs typeface="Calibri"/>
              </a:rPr>
              <a:t>Rotation</a:t>
            </a:r>
            <a:r>
              <a:rPr lang="en-US" sz="1677" spc="-49" dirty="0">
                <a:solidFill>
                  <a:srgbClr val="101010"/>
                </a:solidFill>
                <a:latin typeface="Calibri"/>
                <a:cs typeface="Calibri"/>
              </a:rPr>
              <a:t> </a:t>
            </a:r>
            <a:r>
              <a:rPr lang="en-US" sz="1677" dirty="0">
                <a:solidFill>
                  <a:srgbClr val="101010"/>
                </a:solidFill>
                <a:latin typeface="Calibri"/>
                <a:cs typeface="Calibri"/>
              </a:rPr>
              <a:t>of</a:t>
            </a:r>
            <a:r>
              <a:rPr lang="en-US" sz="1677" spc="-57" dirty="0">
                <a:solidFill>
                  <a:srgbClr val="101010"/>
                </a:solidFill>
                <a:latin typeface="Calibri"/>
                <a:cs typeface="Calibri"/>
              </a:rPr>
              <a:t> </a:t>
            </a:r>
            <a:r>
              <a:rPr lang="en-US" sz="1677" spc="-9" dirty="0">
                <a:solidFill>
                  <a:srgbClr val="101010"/>
                </a:solidFill>
                <a:latin typeface="Calibri"/>
                <a:cs typeface="Calibri"/>
              </a:rPr>
              <a:t>duties</a:t>
            </a:r>
            <a:endParaRPr lang="en-US" sz="1677" dirty="0">
              <a:latin typeface="Calibri"/>
              <a:cs typeface="Calibri"/>
            </a:endParaRPr>
          </a:p>
          <a:p>
            <a:pPr marL="707129" lvl="2" indent="-159132">
              <a:lnSpc>
                <a:spcPct val="100000"/>
              </a:lnSpc>
              <a:spcBef>
                <a:spcPts val="344"/>
              </a:spcBef>
              <a:buFont typeface="Arial"/>
              <a:buChar char="•"/>
              <a:tabLst>
                <a:tab pos="707129" algn="l"/>
              </a:tabLst>
            </a:pPr>
            <a:r>
              <a:rPr lang="en-US" sz="1324" dirty="0">
                <a:solidFill>
                  <a:srgbClr val="101010"/>
                </a:solidFill>
                <a:latin typeface="Calibri"/>
                <a:cs typeface="Calibri"/>
              </a:rPr>
              <a:t>A</a:t>
            </a:r>
            <a:r>
              <a:rPr lang="en-US" sz="1324" spc="-40" dirty="0">
                <a:solidFill>
                  <a:srgbClr val="101010"/>
                </a:solidFill>
                <a:latin typeface="Calibri"/>
                <a:cs typeface="Calibri"/>
              </a:rPr>
              <a:t> </a:t>
            </a:r>
            <a:r>
              <a:rPr lang="en-US" sz="1324" dirty="0">
                <a:solidFill>
                  <a:srgbClr val="101010"/>
                </a:solidFill>
                <a:latin typeface="Calibri"/>
                <a:cs typeface="Calibri"/>
              </a:rPr>
              <a:t>periodic </a:t>
            </a:r>
            <a:r>
              <a:rPr lang="en-US" sz="1324" spc="-9" dirty="0">
                <a:solidFill>
                  <a:srgbClr val="101010"/>
                </a:solidFill>
                <a:latin typeface="Calibri"/>
                <a:cs typeface="Calibri"/>
              </a:rPr>
              <a:t>rotation</a:t>
            </a:r>
            <a:r>
              <a:rPr lang="en-US" sz="1324" spc="-40" dirty="0">
                <a:solidFill>
                  <a:srgbClr val="101010"/>
                </a:solidFill>
                <a:latin typeface="Calibri"/>
                <a:cs typeface="Calibri"/>
              </a:rPr>
              <a:t> </a:t>
            </a:r>
            <a:r>
              <a:rPr lang="en-US" sz="1324" dirty="0">
                <a:solidFill>
                  <a:srgbClr val="101010"/>
                </a:solidFill>
                <a:latin typeface="Calibri"/>
                <a:cs typeface="Calibri"/>
              </a:rPr>
              <a:t>of</a:t>
            </a:r>
            <a:r>
              <a:rPr lang="en-US" sz="1324" spc="-22" dirty="0">
                <a:solidFill>
                  <a:srgbClr val="101010"/>
                </a:solidFill>
                <a:latin typeface="Calibri"/>
                <a:cs typeface="Calibri"/>
              </a:rPr>
              <a:t> </a:t>
            </a:r>
            <a:r>
              <a:rPr lang="en-US" sz="1324" dirty="0">
                <a:solidFill>
                  <a:srgbClr val="101010"/>
                </a:solidFill>
                <a:latin typeface="Calibri"/>
                <a:cs typeface="Calibri"/>
              </a:rPr>
              <a:t>duties</a:t>
            </a:r>
            <a:r>
              <a:rPr lang="en-US" sz="1324" spc="-13" dirty="0">
                <a:solidFill>
                  <a:srgbClr val="101010"/>
                </a:solidFill>
                <a:latin typeface="Calibri"/>
                <a:cs typeface="Calibri"/>
              </a:rPr>
              <a:t> </a:t>
            </a:r>
            <a:r>
              <a:rPr lang="en-US" sz="1324" dirty="0">
                <a:solidFill>
                  <a:srgbClr val="101010"/>
                </a:solidFill>
                <a:latin typeface="Calibri"/>
                <a:cs typeface="Calibri"/>
              </a:rPr>
              <a:t>(particularly</a:t>
            </a:r>
            <a:r>
              <a:rPr lang="en-US" sz="1324" spc="-13" dirty="0">
                <a:solidFill>
                  <a:srgbClr val="101010"/>
                </a:solidFill>
                <a:latin typeface="Calibri"/>
                <a:cs typeface="Calibri"/>
              </a:rPr>
              <a:t> </a:t>
            </a:r>
            <a:r>
              <a:rPr lang="en-US" sz="1324" dirty="0">
                <a:solidFill>
                  <a:srgbClr val="101010"/>
                </a:solidFill>
                <a:latin typeface="Calibri"/>
                <a:cs typeface="Calibri"/>
              </a:rPr>
              <a:t>if</a:t>
            </a:r>
            <a:r>
              <a:rPr lang="en-US" sz="1324" spc="-18" dirty="0">
                <a:solidFill>
                  <a:srgbClr val="101010"/>
                </a:solidFill>
                <a:latin typeface="Calibri"/>
                <a:cs typeface="Calibri"/>
              </a:rPr>
              <a:t> </a:t>
            </a:r>
            <a:r>
              <a:rPr lang="en-US" sz="1324" dirty="0">
                <a:solidFill>
                  <a:srgbClr val="101010"/>
                </a:solidFill>
                <a:latin typeface="Calibri"/>
                <a:cs typeface="Calibri"/>
              </a:rPr>
              <a:t>unannounced)</a:t>
            </a:r>
            <a:r>
              <a:rPr lang="en-US" sz="1324" spc="-18" dirty="0">
                <a:solidFill>
                  <a:srgbClr val="101010"/>
                </a:solidFill>
                <a:latin typeface="Calibri"/>
                <a:cs typeface="Calibri"/>
              </a:rPr>
              <a:t> </a:t>
            </a:r>
            <a:r>
              <a:rPr lang="en-US" sz="1324" dirty="0">
                <a:solidFill>
                  <a:srgbClr val="101010"/>
                </a:solidFill>
                <a:latin typeface="Calibri"/>
                <a:cs typeface="Calibri"/>
              </a:rPr>
              <a:t>may</a:t>
            </a:r>
            <a:r>
              <a:rPr lang="en-US" sz="1324" spc="-35" dirty="0">
                <a:solidFill>
                  <a:srgbClr val="101010"/>
                </a:solidFill>
                <a:latin typeface="Calibri"/>
                <a:cs typeface="Calibri"/>
              </a:rPr>
              <a:t> </a:t>
            </a:r>
            <a:r>
              <a:rPr lang="en-US" sz="1324" dirty="0">
                <a:solidFill>
                  <a:srgbClr val="101010"/>
                </a:solidFill>
                <a:latin typeface="Calibri"/>
                <a:cs typeface="Calibri"/>
              </a:rPr>
              <a:t>reduce</a:t>
            </a:r>
            <a:r>
              <a:rPr lang="en-US" sz="1324" spc="-13" dirty="0">
                <a:solidFill>
                  <a:srgbClr val="101010"/>
                </a:solidFill>
                <a:latin typeface="Calibri"/>
                <a:cs typeface="Calibri"/>
              </a:rPr>
              <a:t> </a:t>
            </a:r>
            <a:r>
              <a:rPr lang="en-US" sz="1324" dirty="0">
                <a:solidFill>
                  <a:srgbClr val="101010"/>
                </a:solidFill>
                <a:latin typeface="Calibri"/>
                <a:cs typeface="Calibri"/>
              </a:rPr>
              <a:t>likelihood</a:t>
            </a:r>
            <a:r>
              <a:rPr lang="en-US" sz="1324" spc="-9" dirty="0">
                <a:solidFill>
                  <a:srgbClr val="101010"/>
                </a:solidFill>
                <a:latin typeface="Calibri"/>
                <a:cs typeface="Calibri"/>
              </a:rPr>
              <a:t> </a:t>
            </a:r>
            <a:r>
              <a:rPr lang="en-US" sz="1324" dirty="0">
                <a:solidFill>
                  <a:srgbClr val="101010"/>
                </a:solidFill>
                <a:latin typeface="Calibri"/>
                <a:cs typeface="Calibri"/>
              </a:rPr>
              <a:t>of</a:t>
            </a:r>
            <a:r>
              <a:rPr lang="en-US" sz="1324" spc="-22" dirty="0">
                <a:solidFill>
                  <a:srgbClr val="101010"/>
                </a:solidFill>
                <a:latin typeface="Calibri"/>
                <a:cs typeface="Calibri"/>
              </a:rPr>
              <a:t> </a:t>
            </a:r>
            <a:r>
              <a:rPr lang="en-US" sz="1324" spc="-9" dirty="0">
                <a:solidFill>
                  <a:srgbClr val="101010"/>
                </a:solidFill>
                <a:latin typeface="Calibri"/>
                <a:cs typeface="Calibri"/>
              </a:rPr>
              <a:t>fraud</a:t>
            </a:r>
            <a:endParaRPr lang="en-US" sz="1324" dirty="0">
              <a:latin typeface="Calibri"/>
              <a:cs typeface="Calibri"/>
            </a:endParaRPr>
          </a:p>
          <a:p>
            <a:pPr marL="707129" marR="4483" lvl="2" indent="-159132">
              <a:lnSpc>
                <a:spcPct val="100000"/>
              </a:lnSpc>
              <a:spcBef>
                <a:spcPts val="318"/>
              </a:spcBef>
              <a:buFont typeface="Arial"/>
              <a:buChar char="•"/>
              <a:tabLst>
                <a:tab pos="707129" algn="l"/>
              </a:tabLst>
            </a:pPr>
            <a:r>
              <a:rPr lang="en-US" sz="1324" dirty="0">
                <a:solidFill>
                  <a:srgbClr val="101010"/>
                </a:solidFill>
                <a:latin typeface="Calibri"/>
                <a:cs typeface="Calibri"/>
              </a:rPr>
              <a:t>This</a:t>
            </a:r>
            <a:r>
              <a:rPr lang="en-US" sz="1324" spc="-26" dirty="0">
                <a:solidFill>
                  <a:srgbClr val="101010"/>
                </a:solidFill>
                <a:latin typeface="Calibri"/>
                <a:cs typeface="Calibri"/>
              </a:rPr>
              <a:t> </a:t>
            </a:r>
            <a:r>
              <a:rPr lang="en-US" sz="1324" dirty="0">
                <a:solidFill>
                  <a:srgbClr val="101010"/>
                </a:solidFill>
                <a:latin typeface="Calibri"/>
                <a:cs typeface="Calibri"/>
              </a:rPr>
              <a:t>is</a:t>
            </a:r>
            <a:r>
              <a:rPr lang="en-US" sz="1324" spc="-18" dirty="0">
                <a:solidFill>
                  <a:srgbClr val="101010"/>
                </a:solidFill>
                <a:latin typeface="Calibri"/>
                <a:cs typeface="Calibri"/>
              </a:rPr>
              <a:t> </a:t>
            </a:r>
            <a:r>
              <a:rPr lang="en-US" sz="1324" dirty="0">
                <a:solidFill>
                  <a:srgbClr val="101010"/>
                </a:solidFill>
                <a:latin typeface="Calibri"/>
                <a:cs typeface="Calibri"/>
              </a:rPr>
              <a:t>also</a:t>
            </a:r>
            <a:r>
              <a:rPr lang="en-US" sz="1324" spc="-22" dirty="0">
                <a:solidFill>
                  <a:srgbClr val="101010"/>
                </a:solidFill>
                <a:latin typeface="Calibri"/>
                <a:cs typeface="Calibri"/>
              </a:rPr>
              <a:t> </a:t>
            </a:r>
            <a:r>
              <a:rPr lang="en-US" sz="1324" dirty="0">
                <a:solidFill>
                  <a:srgbClr val="101010"/>
                </a:solidFill>
                <a:latin typeface="Calibri"/>
                <a:cs typeface="Calibri"/>
              </a:rPr>
              <a:t>a</a:t>
            </a:r>
            <a:r>
              <a:rPr lang="en-US" sz="1324" spc="-26" dirty="0">
                <a:solidFill>
                  <a:srgbClr val="101010"/>
                </a:solidFill>
                <a:latin typeface="Calibri"/>
                <a:cs typeface="Calibri"/>
              </a:rPr>
              <a:t> </a:t>
            </a:r>
            <a:r>
              <a:rPr lang="en-US" sz="1324" dirty="0">
                <a:solidFill>
                  <a:srgbClr val="101010"/>
                </a:solidFill>
                <a:latin typeface="Calibri"/>
                <a:cs typeface="Calibri"/>
              </a:rPr>
              <a:t>method</a:t>
            </a:r>
            <a:r>
              <a:rPr lang="en-US" sz="1324" spc="-31" dirty="0">
                <a:solidFill>
                  <a:srgbClr val="101010"/>
                </a:solidFill>
                <a:latin typeface="Calibri"/>
                <a:cs typeface="Calibri"/>
              </a:rPr>
              <a:t> </a:t>
            </a:r>
            <a:r>
              <a:rPr lang="en-US" sz="1324" dirty="0">
                <a:solidFill>
                  <a:srgbClr val="101010"/>
                </a:solidFill>
                <a:latin typeface="Calibri"/>
                <a:cs typeface="Calibri"/>
              </a:rPr>
              <a:t>for</a:t>
            </a:r>
            <a:r>
              <a:rPr lang="en-US" sz="1324" spc="-22" dirty="0">
                <a:solidFill>
                  <a:srgbClr val="101010"/>
                </a:solidFill>
                <a:latin typeface="Calibri"/>
                <a:cs typeface="Calibri"/>
              </a:rPr>
              <a:t> </a:t>
            </a:r>
            <a:r>
              <a:rPr lang="en-US" sz="1324" dirty="0">
                <a:solidFill>
                  <a:srgbClr val="101010"/>
                </a:solidFill>
                <a:latin typeface="Calibri"/>
                <a:cs typeface="Calibri"/>
              </a:rPr>
              <a:t>cross</a:t>
            </a:r>
            <a:r>
              <a:rPr lang="en-US" sz="1324" spc="-22" dirty="0">
                <a:solidFill>
                  <a:srgbClr val="101010"/>
                </a:solidFill>
                <a:latin typeface="Calibri"/>
                <a:cs typeface="Calibri"/>
              </a:rPr>
              <a:t> </a:t>
            </a:r>
            <a:r>
              <a:rPr lang="en-US" sz="1324" dirty="0">
                <a:solidFill>
                  <a:srgbClr val="101010"/>
                </a:solidFill>
                <a:latin typeface="Calibri"/>
                <a:cs typeface="Calibri"/>
              </a:rPr>
              <a:t>training</a:t>
            </a:r>
            <a:r>
              <a:rPr lang="en-US" sz="1324" spc="-22" dirty="0">
                <a:solidFill>
                  <a:srgbClr val="101010"/>
                </a:solidFill>
                <a:latin typeface="Calibri"/>
                <a:cs typeface="Calibri"/>
              </a:rPr>
              <a:t> </a:t>
            </a:r>
            <a:r>
              <a:rPr lang="en-US" sz="1324" dirty="0">
                <a:solidFill>
                  <a:srgbClr val="101010"/>
                </a:solidFill>
                <a:latin typeface="Calibri"/>
                <a:cs typeface="Calibri"/>
              </a:rPr>
              <a:t>in</a:t>
            </a:r>
            <a:r>
              <a:rPr lang="en-US" sz="1324" spc="-18" dirty="0">
                <a:solidFill>
                  <a:srgbClr val="101010"/>
                </a:solidFill>
                <a:latin typeface="Calibri"/>
                <a:cs typeface="Calibri"/>
              </a:rPr>
              <a:t> </a:t>
            </a:r>
            <a:r>
              <a:rPr lang="en-US" sz="1324" dirty="0">
                <a:solidFill>
                  <a:srgbClr val="101010"/>
                </a:solidFill>
                <a:latin typeface="Calibri"/>
                <a:cs typeface="Calibri"/>
              </a:rPr>
              <a:t>the</a:t>
            </a:r>
            <a:r>
              <a:rPr lang="en-US" sz="1324" spc="-18" dirty="0">
                <a:solidFill>
                  <a:srgbClr val="101010"/>
                </a:solidFill>
                <a:latin typeface="Calibri"/>
                <a:cs typeface="Calibri"/>
              </a:rPr>
              <a:t> </a:t>
            </a:r>
            <a:r>
              <a:rPr lang="en-US" sz="1324" dirty="0">
                <a:solidFill>
                  <a:srgbClr val="101010"/>
                </a:solidFill>
                <a:latin typeface="Calibri"/>
                <a:cs typeface="Calibri"/>
              </a:rPr>
              <a:t>event</a:t>
            </a:r>
            <a:r>
              <a:rPr lang="en-US" sz="1324" spc="-26" dirty="0">
                <a:solidFill>
                  <a:srgbClr val="101010"/>
                </a:solidFill>
                <a:latin typeface="Calibri"/>
                <a:cs typeface="Calibri"/>
              </a:rPr>
              <a:t> </a:t>
            </a:r>
            <a:r>
              <a:rPr lang="en-US" sz="1324" dirty="0">
                <a:solidFill>
                  <a:srgbClr val="101010"/>
                </a:solidFill>
                <a:latin typeface="Calibri"/>
                <a:cs typeface="Calibri"/>
              </a:rPr>
              <a:t>of</a:t>
            </a:r>
            <a:r>
              <a:rPr lang="en-US" sz="1324" spc="-18" dirty="0">
                <a:solidFill>
                  <a:srgbClr val="101010"/>
                </a:solidFill>
                <a:latin typeface="Calibri"/>
                <a:cs typeface="Calibri"/>
              </a:rPr>
              <a:t> </a:t>
            </a:r>
            <a:r>
              <a:rPr lang="en-US" sz="1324" dirty="0">
                <a:solidFill>
                  <a:srgbClr val="101010"/>
                </a:solidFill>
                <a:latin typeface="Calibri"/>
                <a:cs typeface="Calibri"/>
              </a:rPr>
              <a:t>staff</a:t>
            </a:r>
            <a:r>
              <a:rPr lang="en-US" sz="1324" spc="-22" dirty="0">
                <a:solidFill>
                  <a:srgbClr val="101010"/>
                </a:solidFill>
                <a:latin typeface="Calibri"/>
                <a:cs typeface="Calibri"/>
              </a:rPr>
              <a:t> </a:t>
            </a:r>
            <a:r>
              <a:rPr lang="en-US" sz="1324" spc="-18" dirty="0">
                <a:solidFill>
                  <a:srgbClr val="101010"/>
                </a:solidFill>
                <a:latin typeface="Calibri"/>
                <a:cs typeface="Calibri"/>
              </a:rPr>
              <a:t>turnover, </a:t>
            </a:r>
            <a:r>
              <a:rPr lang="en-US" sz="1324" dirty="0">
                <a:solidFill>
                  <a:srgbClr val="101010"/>
                </a:solidFill>
                <a:latin typeface="Calibri"/>
                <a:cs typeface="Calibri"/>
              </a:rPr>
              <a:t>reduction</a:t>
            </a:r>
            <a:r>
              <a:rPr lang="en-US" sz="1324" spc="-18" dirty="0">
                <a:solidFill>
                  <a:srgbClr val="101010"/>
                </a:solidFill>
                <a:latin typeface="Calibri"/>
                <a:cs typeface="Calibri"/>
              </a:rPr>
              <a:t> </a:t>
            </a:r>
            <a:r>
              <a:rPr lang="en-US" sz="1324" dirty="0">
                <a:solidFill>
                  <a:srgbClr val="101010"/>
                </a:solidFill>
                <a:latin typeface="Calibri"/>
                <a:cs typeface="Calibri"/>
              </a:rPr>
              <a:t>in</a:t>
            </a:r>
            <a:r>
              <a:rPr lang="en-US" sz="1324" spc="-13" dirty="0">
                <a:solidFill>
                  <a:srgbClr val="101010"/>
                </a:solidFill>
                <a:latin typeface="Calibri"/>
                <a:cs typeface="Calibri"/>
              </a:rPr>
              <a:t> </a:t>
            </a:r>
            <a:r>
              <a:rPr lang="en-US" sz="1324" dirty="0">
                <a:solidFill>
                  <a:srgbClr val="101010"/>
                </a:solidFill>
                <a:latin typeface="Calibri"/>
                <a:cs typeface="Calibri"/>
              </a:rPr>
              <a:t>staff</a:t>
            </a:r>
            <a:r>
              <a:rPr lang="en-US" sz="1324" spc="-26" dirty="0">
                <a:solidFill>
                  <a:srgbClr val="101010"/>
                </a:solidFill>
                <a:latin typeface="Calibri"/>
                <a:cs typeface="Calibri"/>
              </a:rPr>
              <a:t> </a:t>
            </a:r>
            <a:r>
              <a:rPr lang="en-US" sz="1324" dirty="0">
                <a:solidFill>
                  <a:srgbClr val="101010"/>
                </a:solidFill>
                <a:latin typeface="Calibri"/>
                <a:cs typeface="Calibri"/>
              </a:rPr>
              <a:t>or</a:t>
            </a:r>
            <a:r>
              <a:rPr lang="en-US" sz="1324" spc="-22" dirty="0">
                <a:solidFill>
                  <a:srgbClr val="101010"/>
                </a:solidFill>
                <a:latin typeface="Calibri"/>
                <a:cs typeface="Calibri"/>
              </a:rPr>
              <a:t> </a:t>
            </a:r>
            <a:r>
              <a:rPr lang="en-US" sz="1324" dirty="0">
                <a:solidFill>
                  <a:srgbClr val="101010"/>
                </a:solidFill>
                <a:latin typeface="Calibri"/>
                <a:cs typeface="Calibri"/>
              </a:rPr>
              <a:t>for</a:t>
            </a:r>
            <a:r>
              <a:rPr lang="en-US" sz="1324" spc="-18" dirty="0">
                <a:solidFill>
                  <a:srgbClr val="101010"/>
                </a:solidFill>
                <a:latin typeface="Calibri"/>
                <a:cs typeface="Calibri"/>
              </a:rPr>
              <a:t> </a:t>
            </a:r>
            <a:r>
              <a:rPr lang="en-US" sz="1324" spc="-9" dirty="0">
                <a:solidFill>
                  <a:srgbClr val="101010"/>
                </a:solidFill>
                <a:latin typeface="Calibri"/>
                <a:cs typeface="Calibri"/>
              </a:rPr>
              <a:t>temporary coverage</a:t>
            </a:r>
            <a:r>
              <a:rPr lang="en-US" sz="1324" spc="-18" dirty="0">
                <a:solidFill>
                  <a:srgbClr val="101010"/>
                </a:solidFill>
                <a:latin typeface="Calibri"/>
                <a:cs typeface="Calibri"/>
              </a:rPr>
              <a:t> </a:t>
            </a:r>
            <a:r>
              <a:rPr lang="en-US" sz="1324" spc="-9" dirty="0">
                <a:solidFill>
                  <a:srgbClr val="101010"/>
                </a:solidFill>
                <a:latin typeface="Calibri"/>
                <a:cs typeface="Calibri"/>
              </a:rPr>
              <a:t>(vacations)</a:t>
            </a:r>
            <a:endParaRPr lang="en-US" sz="1324"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55</a:t>
            </a:fld>
            <a:endParaRPr lang="en-US"/>
          </a:p>
        </p:txBody>
      </p:sp>
    </p:spTree>
    <p:extLst>
      <p:ext uri="{BB962C8B-B14F-4D97-AF65-F5344CB8AC3E}">
        <p14:creationId xmlns:p14="http://schemas.microsoft.com/office/powerpoint/2010/main" val="2830927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59</a:t>
            </a:fld>
            <a:endParaRPr lang="en-US"/>
          </a:p>
        </p:txBody>
      </p:sp>
    </p:spTree>
    <p:extLst>
      <p:ext uri="{BB962C8B-B14F-4D97-AF65-F5344CB8AC3E}">
        <p14:creationId xmlns:p14="http://schemas.microsoft.com/office/powerpoint/2010/main" val="2204410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60</a:t>
            </a:fld>
            <a:endParaRPr lang="en-US"/>
          </a:p>
        </p:txBody>
      </p:sp>
    </p:spTree>
    <p:extLst>
      <p:ext uri="{BB962C8B-B14F-4D97-AF65-F5344CB8AC3E}">
        <p14:creationId xmlns:p14="http://schemas.microsoft.com/office/powerpoint/2010/main" val="990550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68</a:t>
            </a:fld>
            <a:endParaRPr lang="en-US"/>
          </a:p>
        </p:txBody>
      </p:sp>
    </p:spTree>
    <p:extLst>
      <p:ext uri="{BB962C8B-B14F-4D97-AF65-F5344CB8AC3E}">
        <p14:creationId xmlns:p14="http://schemas.microsoft.com/office/powerpoint/2010/main" val="296659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a:t>
            </a:fld>
            <a:endParaRPr lang="en-US"/>
          </a:p>
        </p:txBody>
      </p:sp>
    </p:spTree>
    <p:extLst>
      <p:ext uri="{BB962C8B-B14F-4D97-AF65-F5344CB8AC3E}">
        <p14:creationId xmlns:p14="http://schemas.microsoft.com/office/powerpoint/2010/main" val="1069012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69</a:t>
            </a:fld>
            <a:endParaRPr lang="en-US"/>
          </a:p>
        </p:txBody>
      </p:sp>
    </p:spTree>
    <p:extLst>
      <p:ext uri="{BB962C8B-B14F-4D97-AF65-F5344CB8AC3E}">
        <p14:creationId xmlns:p14="http://schemas.microsoft.com/office/powerpoint/2010/main" val="269483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F2C2451-86A0-0F67-9303-A51F229E14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DF61BD2-4610-4589-84DF-51C3D79B9226}" type="slidenum">
              <a:rPr lang="en-US" altLang="en-US" sz="1200" smtClean="0"/>
              <a:pPr/>
              <a:t>6</a:t>
            </a:fld>
            <a:endParaRPr lang="en-US" altLang="en-US" sz="1200"/>
          </a:p>
        </p:txBody>
      </p:sp>
      <p:sp>
        <p:nvSpPr>
          <p:cNvPr id="29699" name="Rectangle 2">
            <a:extLst>
              <a:ext uri="{FF2B5EF4-FFF2-40B4-BE49-F238E27FC236}">
                <a16:creationId xmlns:a16="http://schemas.microsoft.com/office/drawing/2014/main" id="{05C28EE5-E7DB-B9B9-0C7E-F721D5311D74}"/>
              </a:ext>
            </a:extLst>
          </p:cNvPr>
          <p:cNvSpPr>
            <a:spLocks noGrp="1" noRot="1" noChangeAspect="1" noChangeArrowheads="1" noTextEdit="1"/>
          </p:cNvSpPr>
          <p:nvPr>
            <p:ph type="sldImg"/>
          </p:nvPr>
        </p:nvSpPr>
        <p:spPr>
          <a:xfrm>
            <a:off x="407988" y="696913"/>
            <a:ext cx="6194425" cy="3486150"/>
          </a:xfrm>
          <a:ln/>
        </p:spPr>
      </p:sp>
      <p:sp>
        <p:nvSpPr>
          <p:cNvPr id="29700" name="Rectangle 3">
            <a:extLst>
              <a:ext uri="{FF2B5EF4-FFF2-40B4-BE49-F238E27FC236}">
                <a16:creationId xmlns:a16="http://schemas.microsoft.com/office/drawing/2014/main" id="{6523DF4F-0936-AFF4-AEEC-830316142E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r>
              <a:rPr lang="en-US" altLang="en-US" dirty="0"/>
              <a:t>Protect assets from loss or misuse</a:t>
            </a:r>
          </a:p>
          <a:p>
            <a:r>
              <a:rPr lang="en-US" altLang="en-US" dirty="0"/>
              <a:t>Duplicate purchases when equipment is idle elsewhere</a:t>
            </a:r>
          </a:p>
          <a:p>
            <a:r>
              <a:rPr lang="en-US" altLang="en-US" dirty="0"/>
              <a:t>Idle cash  ---Not investing  -    Messages to Treasurers</a:t>
            </a:r>
          </a:p>
          <a:p>
            <a:r>
              <a:rPr lang="en-US" altLang="en-US" dirty="0"/>
              <a:t>Accountability  -  Steward of public resources  -  accounting system that provide accurate data --- so that appropriate decisions can be made by those people that must rely on the information</a:t>
            </a:r>
          </a:p>
          <a:p>
            <a:endParaRPr lang="en-US" altLang="en-US" dirty="0"/>
          </a:p>
          <a:p>
            <a:r>
              <a:rPr lang="en-US" altLang="en-US" dirty="0"/>
              <a:t>Compliance  --- grant provisions, other spending requirements</a:t>
            </a:r>
          </a:p>
          <a:p>
            <a:endParaRPr lang="en-US" altLang="en-US" dirty="0"/>
          </a:p>
          <a:p>
            <a:r>
              <a:rPr lang="en-US" altLang="en-US" dirty="0"/>
              <a:t>THESE ARE THE 4 OBJECTIVES OF YOUR IC PROCESS</a:t>
            </a:r>
          </a:p>
          <a:p>
            <a:pPr marL="11206" marR="317143" indent="-560">
              <a:lnSpc>
                <a:spcPct val="100000"/>
              </a:lnSpc>
              <a:spcBef>
                <a:spcPts val="88"/>
              </a:spcBef>
            </a:pPr>
            <a:r>
              <a:rPr lang="en-US" sz="1200" dirty="0">
                <a:latin typeface="Calibri"/>
                <a:cs typeface="Calibri"/>
              </a:rPr>
              <a:t>A</a:t>
            </a:r>
            <a:r>
              <a:rPr lang="en-US" sz="1200" spc="-35" dirty="0">
                <a:latin typeface="Calibri"/>
                <a:cs typeface="Calibri"/>
              </a:rPr>
              <a:t> </a:t>
            </a:r>
            <a:r>
              <a:rPr lang="en-US" sz="1200" dirty="0">
                <a:latin typeface="Calibri"/>
                <a:cs typeface="Calibri"/>
              </a:rPr>
              <a:t>process</a:t>
            </a:r>
            <a:r>
              <a:rPr lang="en-US" sz="1200" spc="-31" dirty="0">
                <a:latin typeface="Calibri"/>
                <a:cs typeface="Calibri"/>
              </a:rPr>
              <a:t> </a:t>
            </a:r>
            <a:r>
              <a:rPr lang="en-US" sz="1200" dirty="0">
                <a:latin typeface="Calibri"/>
                <a:cs typeface="Calibri"/>
              </a:rPr>
              <a:t>that</a:t>
            </a:r>
            <a:r>
              <a:rPr lang="en-US" sz="1200" spc="-35" dirty="0">
                <a:latin typeface="Calibri"/>
                <a:cs typeface="Calibri"/>
              </a:rPr>
              <a:t> </a:t>
            </a:r>
            <a:r>
              <a:rPr lang="en-US" sz="1200" dirty="0">
                <a:latin typeface="Calibri"/>
                <a:cs typeface="Calibri"/>
              </a:rPr>
              <a:t>is</a:t>
            </a:r>
            <a:r>
              <a:rPr lang="en-US" sz="1200" spc="-35" dirty="0">
                <a:latin typeface="Calibri"/>
                <a:cs typeface="Calibri"/>
              </a:rPr>
              <a:t> </a:t>
            </a:r>
            <a:r>
              <a:rPr lang="en-US" sz="1200" dirty="0">
                <a:latin typeface="Calibri"/>
                <a:cs typeface="Calibri"/>
              </a:rPr>
              <a:t>created</a:t>
            </a:r>
            <a:r>
              <a:rPr lang="en-US" sz="1200" spc="-40" dirty="0">
                <a:latin typeface="Calibri"/>
                <a:cs typeface="Calibri"/>
              </a:rPr>
              <a:t> </a:t>
            </a:r>
            <a:r>
              <a:rPr lang="en-US" sz="1200" dirty="0">
                <a:latin typeface="Calibri"/>
                <a:cs typeface="Calibri"/>
              </a:rPr>
              <a:t>which</a:t>
            </a:r>
            <a:r>
              <a:rPr lang="en-US" sz="1200" spc="-40" dirty="0">
                <a:latin typeface="Calibri"/>
                <a:cs typeface="Calibri"/>
              </a:rPr>
              <a:t> </a:t>
            </a:r>
            <a:r>
              <a:rPr lang="en-US" sz="1200" dirty="0">
                <a:latin typeface="Calibri"/>
                <a:cs typeface="Calibri"/>
              </a:rPr>
              <a:t>attempts</a:t>
            </a:r>
            <a:r>
              <a:rPr lang="en-US" sz="1200" spc="-31" dirty="0">
                <a:latin typeface="Calibri"/>
                <a:cs typeface="Calibri"/>
              </a:rPr>
              <a:t> </a:t>
            </a:r>
            <a:r>
              <a:rPr lang="en-US" sz="1200" dirty="0">
                <a:latin typeface="Calibri"/>
                <a:cs typeface="Calibri"/>
              </a:rPr>
              <a:t>to</a:t>
            </a:r>
            <a:r>
              <a:rPr lang="en-US" sz="1200" spc="-26" dirty="0">
                <a:latin typeface="Calibri"/>
                <a:cs typeface="Calibri"/>
              </a:rPr>
              <a:t> </a:t>
            </a:r>
            <a:r>
              <a:rPr lang="en-US" sz="1200" dirty="0">
                <a:latin typeface="Calibri"/>
                <a:cs typeface="Calibri"/>
              </a:rPr>
              <a:t>prevent</a:t>
            </a:r>
            <a:r>
              <a:rPr lang="en-US" sz="1200" spc="-26" dirty="0">
                <a:latin typeface="Calibri"/>
                <a:cs typeface="Calibri"/>
              </a:rPr>
              <a:t> </a:t>
            </a:r>
            <a:r>
              <a:rPr lang="en-US" sz="1200" dirty="0">
                <a:latin typeface="Calibri"/>
                <a:cs typeface="Calibri"/>
              </a:rPr>
              <a:t>or</a:t>
            </a:r>
            <a:r>
              <a:rPr lang="en-US" sz="1200" spc="-26" dirty="0">
                <a:latin typeface="Calibri"/>
                <a:cs typeface="Calibri"/>
              </a:rPr>
              <a:t> </a:t>
            </a:r>
            <a:r>
              <a:rPr lang="en-US" sz="1200" dirty="0">
                <a:latin typeface="Calibri"/>
                <a:cs typeface="Calibri"/>
              </a:rPr>
              <a:t>minimize</a:t>
            </a:r>
            <a:r>
              <a:rPr lang="en-US" sz="1200" spc="-40" dirty="0">
                <a:latin typeface="Calibri"/>
                <a:cs typeface="Calibri"/>
              </a:rPr>
              <a:t> </a:t>
            </a:r>
            <a:r>
              <a:rPr lang="en-US" sz="1200" dirty="0">
                <a:latin typeface="Calibri"/>
                <a:cs typeface="Calibri"/>
              </a:rPr>
              <a:t>the</a:t>
            </a:r>
            <a:r>
              <a:rPr lang="en-US" sz="1200" spc="-31" dirty="0">
                <a:latin typeface="Calibri"/>
                <a:cs typeface="Calibri"/>
              </a:rPr>
              <a:t> </a:t>
            </a:r>
            <a:r>
              <a:rPr lang="en-US" sz="1200" dirty="0">
                <a:latin typeface="Calibri"/>
                <a:cs typeface="Calibri"/>
              </a:rPr>
              <a:t>possibility</a:t>
            </a:r>
            <a:r>
              <a:rPr lang="en-US" sz="1200" spc="-35" dirty="0">
                <a:latin typeface="Calibri"/>
                <a:cs typeface="Calibri"/>
              </a:rPr>
              <a:t> </a:t>
            </a:r>
            <a:r>
              <a:rPr lang="en-US" sz="1200" dirty="0">
                <a:latin typeface="Calibri"/>
                <a:cs typeface="Calibri"/>
              </a:rPr>
              <a:t>of</a:t>
            </a:r>
            <a:r>
              <a:rPr lang="en-US" sz="1200" spc="-35" dirty="0">
                <a:latin typeface="Calibri"/>
                <a:cs typeface="Calibri"/>
              </a:rPr>
              <a:t> </a:t>
            </a:r>
            <a:r>
              <a:rPr lang="en-US" sz="1200" dirty="0">
                <a:latin typeface="Calibri"/>
                <a:cs typeface="Calibri"/>
              </a:rPr>
              <a:t>accounting</a:t>
            </a:r>
            <a:r>
              <a:rPr lang="en-US" sz="1200" spc="-44" dirty="0">
                <a:latin typeface="Calibri"/>
                <a:cs typeface="Calibri"/>
              </a:rPr>
              <a:t> </a:t>
            </a:r>
            <a:r>
              <a:rPr lang="en-US" sz="1200" spc="-9" dirty="0">
                <a:latin typeface="Calibri"/>
                <a:cs typeface="Calibri"/>
              </a:rPr>
              <a:t>errors, irregularities,</a:t>
            </a:r>
            <a:r>
              <a:rPr lang="en-US" sz="1200" spc="-22" dirty="0">
                <a:latin typeface="Calibri"/>
                <a:cs typeface="Calibri"/>
              </a:rPr>
              <a:t> </a:t>
            </a:r>
            <a:r>
              <a:rPr lang="en-US" sz="1200" dirty="0">
                <a:latin typeface="Calibri"/>
                <a:cs typeface="Calibri"/>
              </a:rPr>
              <a:t>and</a:t>
            </a:r>
            <a:r>
              <a:rPr lang="en-US" sz="1200" spc="-31" dirty="0">
                <a:latin typeface="Calibri"/>
                <a:cs typeface="Calibri"/>
              </a:rPr>
              <a:t> </a:t>
            </a:r>
            <a:r>
              <a:rPr lang="en-US" sz="1200" dirty="0">
                <a:latin typeface="Calibri"/>
                <a:cs typeface="Calibri"/>
              </a:rPr>
              <a:t>illegal</a:t>
            </a:r>
            <a:r>
              <a:rPr lang="en-US" sz="1200" spc="-26" dirty="0">
                <a:latin typeface="Calibri"/>
                <a:cs typeface="Calibri"/>
              </a:rPr>
              <a:t> </a:t>
            </a:r>
            <a:r>
              <a:rPr lang="en-US" sz="1200" dirty="0">
                <a:latin typeface="Calibri"/>
                <a:cs typeface="Calibri"/>
              </a:rPr>
              <a:t>acts.</a:t>
            </a:r>
            <a:r>
              <a:rPr lang="en-US" sz="1200" spc="274" dirty="0">
                <a:latin typeface="Calibri"/>
                <a:cs typeface="Calibri"/>
              </a:rPr>
              <a:t> </a:t>
            </a:r>
            <a:r>
              <a:rPr lang="en-US" sz="1200" dirty="0">
                <a:latin typeface="Calibri"/>
                <a:cs typeface="Calibri"/>
              </a:rPr>
              <a:t>In</a:t>
            </a:r>
            <a:r>
              <a:rPr lang="en-US" sz="1200" spc="-26" dirty="0">
                <a:latin typeface="Calibri"/>
                <a:cs typeface="Calibri"/>
              </a:rPr>
              <a:t> </a:t>
            </a:r>
            <a:r>
              <a:rPr lang="en-US" sz="1200" spc="-31" dirty="0">
                <a:latin typeface="Calibri"/>
                <a:cs typeface="Calibri"/>
              </a:rPr>
              <a:t>effect….To</a:t>
            </a:r>
            <a:r>
              <a:rPr lang="en-US" sz="1200" spc="-4" dirty="0">
                <a:latin typeface="Calibri"/>
                <a:cs typeface="Calibri"/>
              </a:rPr>
              <a:t> </a:t>
            </a:r>
            <a:r>
              <a:rPr lang="en-US" sz="1200" dirty="0">
                <a:latin typeface="Calibri"/>
                <a:cs typeface="Calibri"/>
              </a:rPr>
              <a:t>minimize</a:t>
            </a:r>
            <a:r>
              <a:rPr lang="en-US" sz="1200" spc="-26" dirty="0">
                <a:latin typeface="Calibri"/>
                <a:cs typeface="Calibri"/>
              </a:rPr>
              <a:t> </a:t>
            </a:r>
            <a:r>
              <a:rPr lang="en-US" sz="1200" spc="-9" dirty="0">
                <a:latin typeface="Calibri"/>
                <a:cs typeface="Calibri"/>
              </a:rPr>
              <a:t>Waste,</a:t>
            </a:r>
            <a:r>
              <a:rPr lang="en-US" sz="1200" spc="-22" dirty="0">
                <a:latin typeface="Calibri"/>
                <a:cs typeface="Calibri"/>
              </a:rPr>
              <a:t> </a:t>
            </a:r>
            <a:r>
              <a:rPr lang="en-US" sz="1200" dirty="0">
                <a:latin typeface="Calibri"/>
                <a:cs typeface="Calibri"/>
              </a:rPr>
              <a:t>Abuse</a:t>
            </a:r>
            <a:r>
              <a:rPr lang="en-US" sz="1200" spc="-22" dirty="0">
                <a:latin typeface="Calibri"/>
                <a:cs typeface="Calibri"/>
              </a:rPr>
              <a:t> </a:t>
            </a:r>
            <a:r>
              <a:rPr lang="en-US" sz="1200" dirty="0">
                <a:latin typeface="Calibri"/>
                <a:cs typeface="Calibri"/>
              </a:rPr>
              <a:t>and</a:t>
            </a:r>
            <a:r>
              <a:rPr lang="en-US" sz="1200" spc="-22" dirty="0">
                <a:latin typeface="Calibri"/>
                <a:cs typeface="Calibri"/>
              </a:rPr>
              <a:t> </a:t>
            </a:r>
            <a:r>
              <a:rPr lang="en-US" sz="1200" spc="-9" dirty="0">
                <a:latin typeface="Calibri"/>
                <a:cs typeface="Calibri"/>
              </a:rPr>
              <a:t>Fraud.</a:t>
            </a:r>
            <a:endParaRPr lang="en-US" sz="1200" dirty="0">
              <a:latin typeface="Calibri"/>
              <a:cs typeface="Calibri"/>
            </a:endParaRPr>
          </a:p>
          <a:p>
            <a:pPr>
              <a:lnSpc>
                <a:spcPct val="100000"/>
              </a:lnSpc>
            </a:pPr>
            <a:endParaRPr lang="en-US" sz="1600" dirty="0">
              <a:latin typeface="Calibri"/>
              <a:cs typeface="Calibri"/>
            </a:endParaRPr>
          </a:p>
          <a:p>
            <a:pPr marL="212923">
              <a:lnSpc>
                <a:spcPct val="100000"/>
              </a:lnSpc>
              <a:spcBef>
                <a:spcPts val="4"/>
              </a:spcBef>
            </a:pPr>
            <a:r>
              <a:rPr lang="en-US" sz="1200" b="1" dirty="0">
                <a:solidFill>
                  <a:srgbClr val="101010"/>
                </a:solidFill>
                <a:latin typeface="Calibri"/>
                <a:cs typeface="Calibri"/>
              </a:rPr>
              <a:t>Minimize</a:t>
            </a:r>
            <a:r>
              <a:rPr lang="en-US" sz="1200" b="1" spc="-44" dirty="0">
                <a:solidFill>
                  <a:srgbClr val="101010"/>
                </a:solidFill>
                <a:latin typeface="Calibri"/>
                <a:cs typeface="Calibri"/>
              </a:rPr>
              <a:t> </a:t>
            </a:r>
            <a:r>
              <a:rPr lang="en-US" sz="1200" b="1" spc="-9" dirty="0">
                <a:solidFill>
                  <a:srgbClr val="101010"/>
                </a:solidFill>
                <a:latin typeface="Calibri"/>
                <a:cs typeface="Calibri"/>
              </a:rPr>
              <a:t>Waste:</a:t>
            </a:r>
            <a:endParaRPr lang="en-US" sz="1200" dirty="0">
              <a:latin typeface="Calibri"/>
              <a:cs typeface="Calibri"/>
            </a:endParaRPr>
          </a:p>
          <a:p>
            <a:pPr marL="568729" marR="4483" indent="-159132">
              <a:lnSpc>
                <a:spcPct val="100000"/>
              </a:lnSpc>
              <a:spcBef>
                <a:spcPts val="335"/>
              </a:spcBef>
              <a:buFont typeface="Arial"/>
              <a:buChar char="•"/>
              <a:tabLst>
                <a:tab pos="568729" algn="l"/>
              </a:tabLst>
            </a:pPr>
            <a:r>
              <a:rPr lang="en-US" sz="1200" dirty="0">
                <a:solidFill>
                  <a:srgbClr val="101010"/>
                </a:solidFill>
                <a:latin typeface="Calibri"/>
                <a:cs typeface="Calibri"/>
              </a:rPr>
              <a:t>Significant</a:t>
            </a:r>
            <a:r>
              <a:rPr lang="en-US" sz="1200" spc="-53" dirty="0">
                <a:solidFill>
                  <a:srgbClr val="101010"/>
                </a:solidFill>
                <a:latin typeface="Calibri"/>
                <a:cs typeface="Calibri"/>
              </a:rPr>
              <a:t> </a:t>
            </a:r>
            <a:r>
              <a:rPr lang="en-US" sz="1200" dirty="0">
                <a:solidFill>
                  <a:srgbClr val="101010"/>
                </a:solidFill>
                <a:latin typeface="Calibri"/>
                <a:cs typeface="Calibri"/>
              </a:rPr>
              <a:t>loss</a:t>
            </a:r>
            <a:r>
              <a:rPr lang="en-US" sz="1200" spc="-31" dirty="0">
                <a:solidFill>
                  <a:srgbClr val="101010"/>
                </a:solidFill>
                <a:latin typeface="Calibri"/>
                <a:cs typeface="Calibri"/>
              </a:rPr>
              <a:t> </a:t>
            </a:r>
            <a:r>
              <a:rPr lang="en-US" sz="1200" dirty="0">
                <a:solidFill>
                  <a:srgbClr val="101010"/>
                </a:solidFill>
                <a:latin typeface="Calibri"/>
                <a:cs typeface="Calibri"/>
              </a:rPr>
              <a:t>or</a:t>
            </a:r>
            <a:r>
              <a:rPr lang="en-US" sz="1200" spc="-26" dirty="0">
                <a:solidFill>
                  <a:srgbClr val="101010"/>
                </a:solidFill>
                <a:latin typeface="Calibri"/>
                <a:cs typeface="Calibri"/>
              </a:rPr>
              <a:t> </a:t>
            </a:r>
            <a:r>
              <a:rPr lang="en-US" sz="1200" dirty="0">
                <a:solidFill>
                  <a:srgbClr val="101010"/>
                </a:solidFill>
                <a:latin typeface="Calibri"/>
                <a:cs typeface="Calibri"/>
              </a:rPr>
              <a:t>misuse</a:t>
            </a:r>
            <a:r>
              <a:rPr lang="en-US" sz="1200" spc="-35" dirty="0">
                <a:solidFill>
                  <a:srgbClr val="101010"/>
                </a:solidFill>
                <a:latin typeface="Calibri"/>
                <a:cs typeface="Calibri"/>
              </a:rPr>
              <a:t> </a:t>
            </a:r>
            <a:r>
              <a:rPr lang="en-US" sz="1200" dirty="0">
                <a:solidFill>
                  <a:srgbClr val="101010"/>
                </a:solidFill>
                <a:latin typeface="Calibri"/>
                <a:cs typeface="Calibri"/>
              </a:rPr>
              <a:t>of</a:t>
            </a:r>
            <a:r>
              <a:rPr lang="en-US" sz="1200" spc="-35" dirty="0">
                <a:solidFill>
                  <a:srgbClr val="101010"/>
                </a:solidFill>
                <a:latin typeface="Calibri"/>
                <a:cs typeface="Calibri"/>
              </a:rPr>
              <a:t> </a:t>
            </a:r>
            <a:r>
              <a:rPr lang="en-US" sz="1200" dirty="0">
                <a:solidFill>
                  <a:srgbClr val="101010"/>
                </a:solidFill>
                <a:latin typeface="Calibri"/>
                <a:cs typeface="Calibri"/>
              </a:rPr>
              <a:t>resources</a:t>
            </a:r>
            <a:r>
              <a:rPr lang="en-US" sz="1200" spc="-26" dirty="0">
                <a:solidFill>
                  <a:srgbClr val="101010"/>
                </a:solidFill>
                <a:latin typeface="Calibri"/>
                <a:cs typeface="Calibri"/>
              </a:rPr>
              <a:t> </a:t>
            </a:r>
            <a:r>
              <a:rPr lang="en-US" sz="1200" dirty="0">
                <a:solidFill>
                  <a:srgbClr val="101010"/>
                </a:solidFill>
                <a:latin typeface="Calibri"/>
                <a:cs typeface="Calibri"/>
              </a:rPr>
              <a:t>that</a:t>
            </a:r>
            <a:r>
              <a:rPr lang="en-US" sz="1200" spc="-31" dirty="0">
                <a:solidFill>
                  <a:srgbClr val="101010"/>
                </a:solidFill>
                <a:latin typeface="Calibri"/>
                <a:cs typeface="Calibri"/>
              </a:rPr>
              <a:t> </a:t>
            </a:r>
            <a:r>
              <a:rPr lang="en-US" sz="1200" dirty="0">
                <a:solidFill>
                  <a:srgbClr val="101010"/>
                </a:solidFill>
                <a:latin typeface="Calibri"/>
                <a:cs typeface="Calibri"/>
              </a:rPr>
              <a:t>results</a:t>
            </a:r>
            <a:r>
              <a:rPr lang="en-US" sz="1200" spc="-31" dirty="0">
                <a:solidFill>
                  <a:srgbClr val="101010"/>
                </a:solidFill>
                <a:latin typeface="Calibri"/>
                <a:cs typeface="Calibri"/>
              </a:rPr>
              <a:t> </a:t>
            </a:r>
            <a:r>
              <a:rPr lang="en-US" sz="1200" dirty="0">
                <a:solidFill>
                  <a:srgbClr val="101010"/>
                </a:solidFill>
                <a:latin typeface="Calibri"/>
                <a:cs typeface="Calibri"/>
              </a:rPr>
              <a:t>from</a:t>
            </a:r>
            <a:r>
              <a:rPr lang="en-US" sz="1200" spc="-35" dirty="0">
                <a:solidFill>
                  <a:srgbClr val="101010"/>
                </a:solidFill>
                <a:latin typeface="Calibri"/>
                <a:cs typeface="Calibri"/>
              </a:rPr>
              <a:t> </a:t>
            </a:r>
            <a:r>
              <a:rPr lang="en-US" sz="1200" dirty="0">
                <a:solidFill>
                  <a:srgbClr val="101010"/>
                </a:solidFill>
                <a:latin typeface="Calibri"/>
                <a:cs typeface="Calibri"/>
              </a:rPr>
              <a:t>deficient</a:t>
            </a:r>
            <a:r>
              <a:rPr lang="en-US" sz="1200" spc="-40" dirty="0">
                <a:solidFill>
                  <a:srgbClr val="101010"/>
                </a:solidFill>
                <a:latin typeface="Calibri"/>
                <a:cs typeface="Calibri"/>
              </a:rPr>
              <a:t> </a:t>
            </a:r>
            <a:r>
              <a:rPr lang="en-US" sz="1200" dirty="0">
                <a:solidFill>
                  <a:srgbClr val="101010"/>
                </a:solidFill>
                <a:latin typeface="Calibri"/>
                <a:cs typeface="Calibri"/>
              </a:rPr>
              <a:t>or</a:t>
            </a:r>
            <a:r>
              <a:rPr lang="en-US" sz="1200" spc="-22" dirty="0">
                <a:solidFill>
                  <a:srgbClr val="101010"/>
                </a:solidFill>
                <a:latin typeface="Calibri"/>
                <a:cs typeface="Calibri"/>
              </a:rPr>
              <a:t> </a:t>
            </a:r>
            <a:r>
              <a:rPr lang="en-US" sz="1200" dirty="0">
                <a:solidFill>
                  <a:srgbClr val="101010"/>
                </a:solidFill>
                <a:latin typeface="Calibri"/>
                <a:cs typeface="Calibri"/>
              </a:rPr>
              <a:t>negligent</a:t>
            </a:r>
            <a:r>
              <a:rPr lang="en-US" sz="1200" spc="-44" dirty="0">
                <a:solidFill>
                  <a:srgbClr val="101010"/>
                </a:solidFill>
                <a:latin typeface="Calibri"/>
                <a:cs typeface="Calibri"/>
              </a:rPr>
              <a:t> </a:t>
            </a:r>
            <a:r>
              <a:rPr lang="en-US" sz="1200" dirty="0">
                <a:solidFill>
                  <a:srgbClr val="101010"/>
                </a:solidFill>
                <a:latin typeface="Calibri"/>
                <a:cs typeface="Calibri"/>
              </a:rPr>
              <a:t>practices,</a:t>
            </a:r>
            <a:r>
              <a:rPr lang="en-US" sz="1200" spc="-35" dirty="0">
                <a:solidFill>
                  <a:srgbClr val="101010"/>
                </a:solidFill>
                <a:latin typeface="Calibri"/>
                <a:cs typeface="Calibri"/>
              </a:rPr>
              <a:t> </a:t>
            </a:r>
            <a:r>
              <a:rPr lang="en-US" sz="1200" spc="-9" dirty="0">
                <a:solidFill>
                  <a:srgbClr val="101010"/>
                </a:solidFill>
                <a:latin typeface="Calibri"/>
                <a:cs typeface="Calibri"/>
              </a:rPr>
              <a:t>controls, </a:t>
            </a:r>
            <a:r>
              <a:rPr lang="en-US" sz="1200" dirty="0">
                <a:solidFill>
                  <a:srgbClr val="101010"/>
                </a:solidFill>
                <a:latin typeface="Calibri"/>
                <a:cs typeface="Calibri"/>
              </a:rPr>
              <a:t>or</a:t>
            </a:r>
            <a:r>
              <a:rPr lang="en-US" sz="1200" spc="9" dirty="0">
                <a:solidFill>
                  <a:srgbClr val="101010"/>
                </a:solidFill>
                <a:latin typeface="Calibri"/>
                <a:cs typeface="Calibri"/>
              </a:rPr>
              <a:t> </a:t>
            </a:r>
            <a:r>
              <a:rPr lang="en-US" sz="1200" spc="-9" dirty="0">
                <a:solidFill>
                  <a:srgbClr val="101010"/>
                </a:solidFill>
                <a:latin typeface="Calibri"/>
                <a:cs typeface="Calibri"/>
              </a:rPr>
              <a:t>decisions.</a:t>
            </a:r>
            <a:endParaRPr lang="en-US" sz="1200" dirty="0">
              <a:latin typeface="Calibri"/>
              <a:cs typeface="Calibri"/>
            </a:endParaRPr>
          </a:p>
          <a:p>
            <a:pPr marL="568169" marR="280722" indent="-159132">
              <a:lnSpc>
                <a:spcPct val="100000"/>
              </a:lnSpc>
              <a:spcBef>
                <a:spcPts val="340"/>
              </a:spcBef>
              <a:buFont typeface="Arial"/>
              <a:buChar char="•"/>
              <a:tabLst>
                <a:tab pos="568729" algn="l"/>
              </a:tabLst>
            </a:pPr>
            <a:r>
              <a:rPr lang="en-US" sz="1200" spc="-9" dirty="0">
                <a:solidFill>
                  <a:srgbClr val="101010"/>
                </a:solidFill>
                <a:latin typeface="Calibri"/>
                <a:cs typeface="Calibri"/>
              </a:rPr>
              <a:t>Waste</a:t>
            </a:r>
            <a:r>
              <a:rPr lang="en-US" sz="1200" spc="-40" dirty="0">
                <a:solidFill>
                  <a:srgbClr val="101010"/>
                </a:solidFill>
                <a:latin typeface="Calibri"/>
                <a:cs typeface="Calibri"/>
              </a:rPr>
              <a:t> </a:t>
            </a:r>
            <a:r>
              <a:rPr lang="en-US" sz="1200" dirty="0">
                <a:solidFill>
                  <a:srgbClr val="101010"/>
                </a:solidFill>
                <a:latin typeface="Calibri"/>
                <a:cs typeface="Calibri"/>
              </a:rPr>
              <a:t>involves</a:t>
            </a:r>
            <a:r>
              <a:rPr lang="en-US" sz="1200" spc="-35" dirty="0">
                <a:solidFill>
                  <a:srgbClr val="101010"/>
                </a:solidFill>
                <a:latin typeface="Calibri"/>
                <a:cs typeface="Calibri"/>
              </a:rPr>
              <a:t> </a:t>
            </a:r>
            <a:r>
              <a:rPr lang="en-US" sz="1200" dirty="0">
                <a:solidFill>
                  <a:srgbClr val="101010"/>
                </a:solidFill>
                <a:latin typeface="Calibri"/>
                <a:cs typeface="Calibri"/>
              </a:rPr>
              <a:t>behavior</a:t>
            </a:r>
            <a:r>
              <a:rPr lang="en-US" sz="1200" spc="-40" dirty="0">
                <a:solidFill>
                  <a:srgbClr val="101010"/>
                </a:solidFill>
                <a:latin typeface="Calibri"/>
                <a:cs typeface="Calibri"/>
              </a:rPr>
              <a:t> </a:t>
            </a:r>
            <a:r>
              <a:rPr lang="en-US" sz="1200" dirty="0">
                <a:solidFill>
                  <a:srgbClr val="101010"/>
                </a:solidFill>
                <a:latin typeface="Calibri"/>
                <a:cs typeface="Calibri"/>
              </a:rPr>
              <a:t>that</a:t>
            </a:r>
            <a:r>
              <a:rPr lang="en-US" sz="1200" spc="-31" dirty="0">
                <a:solidFill>
                  <a:srgbClr val="101010"/>
                </a:solidFill>
                <a:latin typeface="Calibri"/>
                <a:cs typeface="Calibri"/>
              </a:rPr>
              <a:t> </a:t>
            </a:r>
            <a:r>
              <a:rPr lang="en-US" sz="1200" dirty="0">
                <a:solidFill>
                  <a:srgbClr val="101010"/>
                </a:solidFill>
                <a:latin typeface="Calibri"/>
                <a:cs typeface="Calibri"/>
              </a:rPr>
              <a:t>is</a:t>
            </a:r>
            <a:r>
              <a:rPr lang="en-US" sz="1200" spc="-35" dirty="0">
                <a:solidFill>
                  <a:srgbClr val="101010"/>
                </a:solidFill>
                <a:latin typeface="Calibri"/>
                <a:cs typeface="Calibri"/>
              </a:rPr>
              <a:t> </a:t>
            </a:r>
            <a:r>
              <a:rPr lang="en-US" sz="1200" dirty="0">
                <a:solidFill>
                  <a:srgbClr val="101010"/>
                </a:solidFill>
                <a:latin typeface="Calibri"/>
                <a:cs typeface="Calibri"/>
              </a:rPr>
              <a:t>deficient</a:t>
            </a:r>
            <a:r>
              <a:rPr lang="en-US" sz="1200" spc="-40" dirty="0">
                <a:solidFill>
                  <a:srgbClr val="101010"/>
                </a:solidFill>
                <a:latin typeface="Calibri"/>
                <a:cs typeface="Calibri"/>
              </a:rPr>
              <a:t> </a:t>
            </a:r>
            <a:r>
              <a:rPr lang="en-US" sz="1200" dirty="0">
                <a:solidFill>
                  <a:srgbClr val="101010"/>
                </a:solidFill>
                <a:latin typeface="Calibri"/>
                <a:cs typeface="Calibri"/>
              </a:rPr>
              <a:t>or</a:t>
            </a:r>
            <a:r>
              <a:rPr lang="en-US" sz="1200" spc="-22" dirty="0">
                <a:solidFill>
                  <a:srgbClr val="101010"/>
                </a:solidFill>
                <a:latin typeface="Calibri"/>
                <a:cs typeface="Calibri"/>
              </a:rPr>
              <a:t> </a:t>
            </a:r>
            <a:r>
              <a:rPr lang="en-US" sz="1200" dirty="0">
                <a:solidFill>
                  <a:srgbClr val="101010"/>
                </a:solidFill>
                <a:latin typeface="Calibri"/>
                <a:cs typeface="Calibri"/>
              </a:rPr>
              <a:t>improper</a:t>
            </a:r>
            <a:r>
              <a:rPr lang="en-US" sz="1200" spc="-31" dirty="0">
                <a:solidFill>
                  <a:srgbClr val="101010"/>
                </a:solidFill>
                <a:latin typeface="Calibri"/>
                <a:cs typeface="Calibri"/>
              </a:rPr>
              <a:t> </a:t>
            </a:r>
            <a:r>
              <a:rPr lang="en-US" sz="1200" dirty="0">
                <a:solidFill>
                  <a:srgbClr val="101010"/>
                </a:solidFill>
                <a:latin typeface="Calibri"/>
                <a:cs typeface="Calibri"/>
              </a:rPr>
              <a:t>when</a:t>
            </a:r>
            <a:r>
              <a:rPr lang="en-US" sz="1200" spc="-35" dirty="0">
                <a:solidFill>
                  <a:srgbClr val="101010"/>
                </a:solidFill>
                <a:latin typeface="Calibri"/>
                <a:cs typeface="Calibri"/>
              </a:rPr>
              <a:t> </a:t>
            </a:r>
            <a:r>
              <a:rPr lang="en-US" sz="1200" dirty="0">
                <a:solidFill>
                  <a:srgbClr val="101010"/>
                </a:solidFill>
                <a:latin typeface="Calibri"/>
                <a:cs typeface="Calibri"/>
              </a:rPr>
              <a:t>compared</a:t>
            </a:r>
            <a:r>
              <a:rPr lang="en-US" sz="1200" spc="-35" dirty="0">
                <a:solidFill>
                  <a:srgbClr val="101010"/>
                </a:solidFill>
                <a:latin typeface="Calibri"/>
                <a:cs typeface="Calibri"/>
              </a:rPr>
              <a:t> </a:t>
            </a:r>
            <a:r>
              <a:rPr lang="en-US" sz="1200" dirty="0">
                <a:solidFill>
                  <a:srgbClr val="101010"/>
                </a:solidFill>
                <a:latin typeface="Calibri"/>
                <a:cs typeface="Calibri"/>
              </a:rPr>
              <a:t>with</a:t>
            </a:r>
            <a:r>
              <a:rPr lang="en-US" sz="1200" spc="-35" dirty="0">
                <a:solidFill>
                  <a:srgbClr val="101010"/>
                </a:solidFill>
                <a:latin typeface="Calibri"/>
                <a:cs typeface="Calibri"/>
              </a:rPr>
              <a:t> </a:t>
            </a:r>
            <a:r>
              <a:rPr lang="en-US" sz="1200" dirty="0">
                <a:solidFill>
                  <a:srgbClr val="101010"/>
                </a:solidFill>
                <a:latin typeface="Calibri"/>
                <a:cs typeface="Calibri"/>
              </a:rPr>
              <a:t>behavior</a:t>
            </a:r>
            <a:r>
              <a:rPr lang="en-US" sz="1200" spc="-40" dirty="0">
                <a:solidFill>
                  <a:srgbClr val="101010"/>
                </a:solidFill>
                <a:latin typeface="Calibri"/>
                <a:cs typeface="Calibri"/>
              </a:rPr>
              <a:t> </a:t>
            </a:r>
            <a:r>
              <a:rPr lang="en-US" sz="1200" dirty="0">
                <a:solidFill>
                  <a:srgbClr val="101010"/>
                </a:solidFill>
                <a:latin typeface="Calibri"/>
                <a:cs typeface="Calibri"/>
              </a:rPr>
              <a:t>that</a:t>
            </a:r>
            <a:r>
              <a:rPr lang="en-US" sz="1200" spc="-31" dirty="0">
                <a:solidFill>
                  <a:srgbClr val="101010"/>
                </a:solidFill>
                <a:latin typeface="Calibri"/>
                <a:cs typeface="Calibri"/>
              </a:rPr>
              <a:t> </a:t>
            </a:r>
            <a:r>
              <a:rPr lang="en-US" sz="1200" spc="-44" dirty="0">
                <a:solidFill>
                  <a:srgbClr val="101010"/>
                </a:solidFill>
                <a:latin typeface="Calibri"/>
                <a:cs typeface="Calibri"/>
              </a:rPr>
              <a:t>a </a:t>
            </a:r>
            <a:r>
              <a:rPr lang="en-US" sz="1200" dirty="0">
                <a:solidFill>
                  <a:srgbClr val="101010"/>
                </a:solidFill>
                <a:latin typeface="Calibri"/>
                <a:cs typeface="Calibri"/>
              </a:rPr>
              <a:t>prudent</a:t>
            </a:r>
            <a:r>
              <a:rPr lang="en-US" sz="1200" spc="-31" dirty="0">
                <a:solidFill>
                  <a:srgbClr val="101010"/>
                </a:solidFill>
                <a:latin typeface="Calibri"/>
                <a:cs typeface="Calibri"/>
              </a:rPr>
              <a:t> </a:t>
            </a:r>
            <a:r>
              <a:rPr lang="en-US" sz="1200" dirty="0">
                <a:solidFill>
                  <a:srgbClr val="101010"/>
                </a:solidFill>
                <a:latin typeface="Calibri"/>
                <a:cs typeface="Calibri"/>
              </a:rPr>
              <a:t>person</a:t>
            </a:r>
            <a:r>
              <a:rPr lang="en-US" sz="1200" spc="-18" dirty="0">
                <a:solidFill>
                  <a:srgbClr val="101010"/>
                </a:solidFill>
                <a:latin typeface="Calibri"/>
                <a:cs typeface="Calibri"/>
              </a:rPr>
              <a:t> </a:t>
            </a:r>
            <a:r>
              <a:rPr lang="en-US" sz="1200" dirty="0">
                <a:solidFill>
                  <a:srgbClr val="101010"/>
                </a:solidFill>
                <a:latin typeface="Calibri"/>
                <a:cs typeface="Calibri"/>
              </a:rPr>
              <a:t>would</a:t>
            </a:r>
            <a:r>
              <a:rPr lang="en-US" sz="1200" spc="-26" dirty="0">
                <a:solidFill>
                  <a:srgbClr val="101010"/>
                </a:solidFill>
                <a:latin typeface="Calibri"/>
                <a:cs typeface="Calibri"/>
              </a:rPr>
              <a:t> </a:t>
            </a:r>
            <a:r>
              <a:rPr lang="en-US" sz="1200" dirty="0">
                <a:solidFill>
                  <a:srgbClr val="101010"/>
                </a:solidFill>
                <a:latin typeface="Calibri"/>
                <a:cs typeface="Calibri"/>
              </a:rPr>
              <a:t>consider</a:t>
            </a:r>
            <a:r>
              <a:rPr lang="en-US" sz="1200" spc="-26" dirty="0">
                <a:solidFill>
                  <a:srgbClr val="101010"/>
                </a:solidFill>
                <a:latin typeface="Calibri"/>
                <a:cs typeface="Calibri"/>
              </a:rPr>
              <a:t> </a:t>
            </a:r>
            <a:r>
              <a:rPr lang="en-US" sz="1200" dirty="0">
                <a:solidFill>
                  <a:srgbClr val="101010"/>
                </a:solidFill>
                <a:latin typeface="Calibri"/>
                <a:cs typeface="Calibri"/>
              </a:rPr>
              <a:t>reasonable</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44" dirty="0">
                <a:solidFill>
                  <a:srgbClr val="101010"/>
                </a:solidFill>
                <a:latin typeface="Calibri"/>
                <a:cs typeface="Calibri"/>
              </a:rPr>
              <a:t> </a:t>
            </a:r>
            <a:r>
              <a:rPr lang="en-US" sz="1200" dirty="0">
                <a:solidFill>
                  <a:srgbClr val="101010"/>
                </a:solidFill>
                <a:latin typeface="Calibri"/>
                <a:cs typeface="Calibri"/>
              </a:rPr>
              <a:t>necessary</a:t>
            </a:r>
            <a:r>
              <a:rPr lang="en-US" sz="1200" spc="-22" dirty="0">
                <a:solidFill>
                  <a:srgbClr val="101010"/>
                </a:solidFill>
                <a:latin typeface="Calibri"/>
                <a:cs typeface="Calibri"/>
              </a:rPr>
              <a:t> </a:t>
            </a:r>
            <a:r>
              <a:rPr lang="en-US" sz="1200" dirty="0">
                <a:solidFill>
                  <a:srgbClr val="101010"/>
                </a:solidFill>
                <a:latin typeface="Calibri"/>
                <a:cs typeface="Calibri"/>
              </a:rPr>
              <a:t>given</a:t>
            </a:r>
            <a:r>
              <a:rPr lang="en-US" sz="1200" spc="-40" dirty="0">
                <a:solidFill>
                  <a:srgbClr val="101010"/>
                </a:solidFill>
                <a:latin typeface="Calibri"/>
                <a:cs typeface="Calibri"/>
              </a:rPr>
              <a:t> </a:t>
            </a:r>
            <a:r>
              <a:rPr lang="en-US" sz="1200" dirty="0">
                <a:solidFill>
                  <a:srgbClr val="101010"/>
                </a:solidFill>
                <a:latin typeface="Calibri"/>
                <a:cs typeface="Calibri"/>
              </a:rPr>
              <a:t>the</a:t>
            </a:r>
            <a:r>
              <a:rPr lang="en-US" sz="1200" spc="-26" dirty="0">
                <a:solidFill>
                  <a:srgbClr val="101010"/>
                </a:solidFill>
                <a:latin typeface="Calibri"/>
                <a:cs typeface="Calibri"/>
              </a:rPr>
              <a:t> </a:t>
            </a:r>
            <a:r>
              <a:rPr lang="en-US" sz="1200" dirty="0">
                <a:solidFill>
                  <a:srgbClr val="101010"/>
                </a:solidFill>
                <a:latin typeface="Calibri"/>
                <a:cs typeface="Calibri"/>
              </a:rPr>
              <a:t>facts</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40" dirty="0">
                <a:solidFill>
                  <a:srgbClr val="101010"/>
                </a:solidFill>
                <a:latin typeface="Calibri"/>
                <a:cs typeface="Calibri"/>
              </a:rPr>
              <a:t> </a:t>
            </a:r>
            <a:r>
              <a:rPr lang="en-US" sz="1200" spc="-9" dirty="0">
                <a:solidFill>
                  <a:srgbClr val="101010"/>
                </a:solidFill>
                <a:latin typeface="Calibri"/>
                <a:cs typeface="Calibri"/>
              </a:rPr>
              <a:t>circumstances. Waste</a:t>
            </a:r>
            <a:r>
              <a:rPr lang="en-US" sz="1200" spc="-35" dirty="0">
                <a:solidFill>
                  <a:srgbClr val="101010"/>
                </a:solidFill>
                <a:latin typeface="Calibri"/>
                <a:cs typeface="Calibri"/>
              </a:rPr>
              <a:t> </a:t>
            </a:r>
            <a:r>
              <a:rPr lang="en-US" sz="1200" dirty="0">
                <a:solidFill>
                  <a:srgbClr val="101010"/>
                </a:solidFill>
                <a:latin typeface="Calibri"/>
                <a:cs typeface="Calibri"/>
              </a:rPr>
              <a:t>does</a:t>
            </a:r>
            <a:r>
              <a:rPr lang="en-US" sz="1200" spc="-26" dirty="0">
                <a:solidFill>
                  <a:srgbClr val="101010"/>
                </a:solidFill>
                <a:latin typeface="Calibri"/>
                <a:cs typeface="Calibri"/>
              </a:rPr>
              <a:t> </a:t>
            </a:r>
            <a:r>
              <a:rPr lang="en-US" sz="1200" dirty="0">
                <a:solidFill>
                  <a:srgbClr val="101010"/>
                </a:solidFill>
                <a:latin typeface="Calibri"/>
                <a:cs typeface="Calibri"/>
              </a:rPr>
              <a:t>not</a:t>
            </a:r>
            <a:r>
              <a:rPr lang="en-US" sz="1200" spc="-31" dirty="0">
                <a:solidFill>
                  <a:srgbClr val="101010"/>
                </a:solidFill>
                <a:latin typeface="Calibri"/>
                <a:cs typeface="Calibri"/>
              </a:rPr>
              <a:t> </a:t>
            </a:r>
            <a:r>
              <a:rPr lang="en-US" sz="1200" dirty="0">
                <a:solidFill>
                  <a:srgbClr val="101010"/>
                </a:solidFill>
                <a:latin typeface="Calibri"/>
                <a:cs typeface="Calibri"/>
              </a:rPr>
              <a:t>necessarily</a:t>
            </a:r>
            <a:r>
              <a:rPr lang="en-US" sz="1200" spc="-26" dirty="0">
                <a:solidFill>
                  <a:srgbClr val="101010"/>
                </a:solidFill>
                <a:latin typeface="Calibri"/>
                <a:cs typeface="Calibri"/>
              </a:rPr>
              <a:t> </a:t>
            </a:r>
            <a:r>
              <a:rPr lang="en-US" sz="1200" dirty="0">
                <a:solidFill>
                  <a:srgbClr val="101010"/>
                </a:solidFill>
                <a:latin typeface="Calibri"/>
                <a:cs typeface="Calibri"/>
              </a:rPr>
              <a:t>involve</a:t>
            </a:r>
            <a:r>
              <a:rPr lang="en-US" sz="1200" spc="-26" dirty="0">
                <a:solidFill>
                  <a:srgbClr val="101010"/>
                </a:solidFill>
                <a:latin typeface="Calibri"/>
                <a:cs typeface="Calibri"/>
              </a:rPr>
              <a:t> </a:t>
            </a:r>
            <a:r>
              <a:rPr lang="en-US" sz="1200" dirty="0">
                <a:solidFill>
                  <a:srgbClr val="101010"/>
                </a:solidFill>
                <a:latin typeface="Calibri"/>
                <a:cs typeface="Calibri"/>
              </a:rPr>
              <a:t>fraud</a:t>
            </a:r>
            <a:r>
              <a:rPr lang="en-US" sz="1200" spc="-31" dirty="0">
                <a:solidFill>
                  <a:srgbClr val="101010"/>
                </a:solidFill>
                <a:latin typeface="Calibri"/>
                <a:cs typeface="Calibri"/>
              </a:rPr>
              <a:t> </a:t>
            </a:r>
            <a:r>
              <a:rPr lang="en-US" sz="1200" dirty="0">
                <a:solidFill>
                  <a:srgbClr val="101010"/>
                </a:solidFill>
                <a:latin typeface="Calibri"/>
                <a:cs typeface="Calibri"/>
              </a:rPr>
              <a:t>or</a:t>
            </a:r>
            <a:r>
              <a:rPr lang="en-US" sz="1200" spc="-26" dirty="0">
                <a:solidFill>
                  <a:srgbClr val="101010"/>
                </a:solidFill>
                <a:latin typeface="Calibri"/>
                <a:cs typeface="Calibri"/>
              </a:rPr>
              <a:t> </a:t>
            </a:r>
            <a:r>
              <a:rPr lang="en-US" sz="1200" dirty="0">
                <a:solidFill>
                  <a:srgbClr val="101010"/>
                </a:solidFill>
                <a:latin typeface="Calibri"/>
                <a:cs typeface="Calibri"/>
              </a:rPr>
              <a:t>other</a:t>
            </a:r>
            <a:r>
              <a:rPr lang="en-US" sz="1200" spc="-18" dirty="0">
                <a:solidFill>
                  <a:srgbClr val="101010"/>
                </a:solidFill>
                <a:latin typeface="Calibri"/>
                <a:cs typeface="Calibri"/>
              </a:rPr>
              <a:t> </a:t>
            </a:r>
            <a:r>
              <a:rPr lang="en-US" sz="1200" dirty="0">
                <a:solidFill>
                  <a:srgbClr val="101010"/>
                </a:solidFill>
                <a:latin typeface="Calibri"/>
                <a:cs typeface="Calibri"/>
              </a:rPr>
              <a:t>violations</a:t>
            </a:r>
            <a:r>
              <a:rPr lang="en-US" sz="1200" spc="-31"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spc="-18" dirty="0">
                <a:solidFill>
                  <a:srgbClr val="101010"/>
                </a:solidFill>
                <a:latin typeface="Calibri"/>
                <a:cs typeface="Calibri"/>
              </a:rPr>
              <a:t>law.</a:t>
            </a:r>
            <a:endParaRPr lang="en-US" sz="1200" dirty="0">
              <a:latin typeface="Calibri"/>
              <a:cs typeface="Calibri"/>
            </a:endParaRPr>
          </a:p>
          <a:p>
            <a:pPr>
              <a:lnSpc>
                <a:spcPct val="100000"/>
              </a:lnSpc>
              <a:buClr>
                <a:srgbClr val="101010"/>
              </a:buClr>
              <a:buFont typeface="Arial"/>
              <a:buChar char="•"/>
            </a:pPr>
            <a:endParaRPr lang="en-US" sz="1600" dirty="0">
              <a:latin typeface="Calibri"/>
              <a:cs typeface="Calibri"/>
            </a:endParaRPr>
          </a:p>
          <a:p>
            <a:pPr marL="162494">
              <a:lnSpc>
                <a:spcPct val="100000"/>
              </a:lnSpc>
              <a:spcBef>
                <a:spcPts val="4"/>
              </a:spcBef>
            </a:pPr>
            <a:r>
              <a:rPr lang="en-US" sz="1200" b="1" dirty="0">
                <a:solidFill>
                  <a:srgbClr val="101010"/>
                </a:solidFill>
                <a:latin typeface="Calibri"/>
                <a:cs typeface="Calibri"/>
              </a:rPr>
              <a:t>Minimize</a:t>
            </a:r>
            <a:r>
              <a:rPr lang="en-US" sz="1200" b="1" spc="-44" dirty="0">
                <a:solidFill>
                  <a:srgbClr val="101010"/>
                </a:solidFill>
                <a:latin typeface="Calibri"/>
                <a:cs typeface="Calibri"/>
              </a:rPr>
              <a:t> </a:t>
            </a:r>
            <a:r>
              <a:rPr lang="en-US" sz="1200" b="1" spc="-9" dirty="0">
                <a:solidFill>
                  <a:srgbClr val="101010"/>
                </a:solidFill>
                <a:latin typeface="Calibri"/>
                <a:cs typeface="Calibri"/>
              </a:rPr>
              <a:t>Abuse:</a:t>
            </a:r>
            <a:endParaRPr lang="en-US" sz="1200" dirty="0">
              <a:latin typeface="Calibri"/>
              <a:cs typeface="Calibri"/>
            </a:endParaRPr>
          </a:p>
          <a:p>
            <a:pPr marL="568169" marR="501490" indent="-159132">
              <a:lnSpc>
                <a:spcPct val="100000"/>
              </a:lnSpc>
              <a:spcBef>
                <a:spcPts val="335"/>
              </a:spcBef>
              <a:buFont typeface="Arial"/>
              <a:buChar char="•"/>
              <a:tabLst>
                <a:tab pos="568729" algn="l"/>
              </a:tabLst>
            </a:pPr>
            <a:r>
              <a:rPr lang="en-US" sz="1200" dirty="0">
                <a:solidFill>
                  <a:srgbClr val="101010"/>
                </a:solidFill>
                <a:latin typeface="Calibri"/>
                <a:cs typeface="Calibri"/>
              </a:rPr>
              <a:t>Grossly</a:t>
            </a:r>
            <a:r>
              <a:rPr lang="en-US" sz="1200" spc="-26" dirty="0">
                <a:solidFill>
                  <a:srgbClr val="101010"/>
                </a:solidFill>
                <a:latin typeface="Calibri"/>
                <a:cs typeface="Calibri"/>
              </a:rPr>
              <a:t> </a:t>
            </a:r>
            <a:r>
              <a:rPr lang="en-US" sz="1200" spc="-9" dirty="0">
                <a:solidFill>
                  <a:srgbClr val="101010"/>
                </a:solidFill>
                <a:latin typeface="Calibri"/>
                <a:cs typeface="Calibri"/>
              </a:rPr>
              <a:t>intentional,</a:t>
            </a:r>
            <a:r>
              <a:rPr lang="en-US" sz="1200" spc="-22" dirty="0">
                <a:solidFill>
                  <a:srgbClr val="101010"/>
                </a:solidFill>
                <a:latin typeface="Calibri"/>
                <a:cs typeface="Calibri"/>
              </a:rPr>
              <a:t> </a:t>
            </a:r>
            <a:r>
              <a:rPr lang="en-US" sz="1200" dirty="0">
                <a:solidFill>
                  <a:srgbClr val="101010"/>
                </a:solidFill>
                <a:latin typeface="Calibri"/>
                <a:cs typeface="Calibri"/>
              </a:rPr>
              <a:t>wrongful,</a:t>
            </a:r>
            <a:r>
              <a:rPr lang="en-US" sz="1200" spc="-22" dirty="0">
                <a:solidFill>
                  <a:srgbClr val="101010"/>
                </a:solidFill>
                <a:latin typeface="Calibri"/>
                <a:cs typeface="Calibri"/>
              </a:rPr>
              <a:t> </a:t>
            </a:r>
            <a:r>
              <a:rPr lang="en-US" sz="1200" dirty="0">
                <a:solidFill>
                  <a:srgbClr val="101010"/>
                </a:solidFill>
                <a:latin typeface="Calibri"/>
                <a:cs typeface="Calibri"/>
              </a:rPr>
              <a:t>or</a:t>
            </a:r>
            <a:r>
              <a:rPr lang="en-US" sz="1200" spc="-18" dirty="0">
                <a:solidFill>
                  <a:srgbClr val="101010"/>
                </a:solidFill>
                <a:latin typeface="Calibri"/>
                <a:cs typeface="Calibri"/>
              </a:rPr>
              <a:t> </a:t>
            </a:r>
            <a:r>
              <a:rPr lang="en-US" sz="1200" dirty="0">
                <a:solidFill>
                  <a:srgbClr val="101010"/>
                </a:solidFill>
                <a:latin typeface="Calibri"/>
                <a:cs typeface="Calibri"/>
              </a:rPr>
              <a:t>improper</a:t>
            </a:r>
            <a:r>
              <a:rPr lang="en-US" sz="1200" spc="-18" dirty="0">
                <a:solidFill>
                  <a:srgbClr val="101010"/>
                </a:solidFill>
                <a:latin typeface="Calibri"/>
                <a:cs typeface="Calibri"/>
              </a:rPr>
              <a:t> </a:t>
            </a:r>
            <a:r>
              <a:rPr lang="en-US" sz="1200" dirty="0">
                <a:solidFill>
                  <a:srgbClr val="101010"/>
                </a:solidFill>
                <a:latin typeface="Calibri"/>
                <a:cs typeface="Calibri"/>
              </a:rPr>
              <a:t>use</a:t>
            </a:r>
            <a:r>
              <a:rPr lang="en-US" sz="1200" spc="-22" dirty="0">
                <a:solidFill>
                  <a:srgbClr val="101010"/>
                </a:solidFill>
                <a:latin typeface="Calibri"/>
                <a:cs typeface="Calibri"/>
              </a:rPr>
              <a:t> </a:t>
            </a:r>
            <a:r>
              <a:rPr lang="en-US" sz="1200" dirty="0">
                <a:solidFill>
                  <a:srgbClr val="101010"/>
                </a:solidFill>
                <a:latin typeface="Calibri"/>
                <a:cs typeface="Calibri"/>
              </a:rPr>
              <a:t>of</a:t>
            </a:r>
            <a:r>
              <a:rPr lang="en-US" sz="1200" spc="-26" dirty="0">
                <a:solidFill>
                  <a:srgbClr val="101010"/>
                </a:solidFill>
                <a:latin typeface="Calibri"/>
                <a:cs typeface="Calibri"/>
              </a:rPr>
              <a:t> </a:t>
            </a:r>
            <a:r>
              <a:rPr lang="en-US" sz="1200" dirty="0">
                <a:solidFill>
                  <a:srgbClr val="101010"/>
                </a:solidFill>
                <a:latin typeface="Calibri"/>
                <a:cs typeface="Calibri"/>
              </a:rPr>
              <a:t>resources</a:t>
            </a:r>
            <a:r>
              <a:rPr lang="en-US" sz="1200" spc="-9" dirty="0">
                <a:solidFill>
                  <a:srgbClr val="101010"/>
                </a:solidFill>
                <a:latin typeface="Calibri"/>
                <a:cs typeface="Calibri"/>
              </a:rPr>
              <a:t> </a:t>
            </a:r>
            <a:r>
              <a:rPr lang="en-US" sz="1200" dirty="0">
                <a:solidFill>
                  <a:srgbClr val="101010"/>
                </a:solidFill>
                <a:latin typeface="Calibri"/>
                <a:cs typeface="Calibri"/>
              </a:rPr>
              <a:t>or</a:t>
            </a:r>
            <a:r>
              <a:rPr lang="en-US" sz="1200" spc="-22" dirty="0">
                <a:solidFill>
                  <a:srgbClr val="101010"/>
                </a:solidFill>
                <a:latin typeface="Calibri"/>
                <a:cs typeface="Calibri"/>
              </a:rPr>
              <a:t> </a:t>
            </a:r>
            <a:r>
              <a:rPr lang="en-US" sz="1200" dirty="0">
                <a:solidFill>
                  <a:srgbClr val="101010"/>
                </a:solidFill>
                <a:latin typeface="Calibri"/>
                <a:cs typeface="Calibri"/>
              </a:rPr>
              <a:t>misuse</a:t>
            </a:r>
            <a:r>
              <a:rPr lang="en-US" sz="1200" spc="-31"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dirty="0">
                <a:solidFill>
                  <a:srgbClr val="101010"/>
                </a:solidFill>
                <a:latin typeface="Calibri"/>
                <a:cs typeface="Calibri"/>
              </a:rPr>
              <a:t>rank,</a:t>
            </a:r>
            <a:r>
              <a:rPr lang="en-US" sz="1200" spc="-26" dirty="0">
                <a:solidFill>
                  <a:srgbClr val="101010"/>
                </a:solidFill>
                <a:latin typeface="Calibri"/>
                <a:cs typeface="Calibri"/>
              </a:rPr>
              <a:t> </a:t>
            </a:r>
            <a:r>
              <a:rPr lang="en-US" sz="1200" dirty="0">
                <a:solidFill>
                  <a:srgbClr val="101010"/>
                </a:solidFill>
                <a:latin typeface="Calibri"/>
                <a:cs typeface="Calibri"/>
              </a:rPr>
              <a:t>position,</a:t>
            </a:r>
            <a:r>
              <a:rPr lang="en-US" sz="1200" spc="-18" dirty="0">
                <a:solidFill>
                  <a:srgbClr val="101010"/>
                </a:solidFill>
                <a:latin typeface="Calibri"/>
                <a:cs typeface="Calibri"/>
              </a:rPr>
              <a:t> </a:t>
            </a:r>
            <a:r>
              <a:rPr lang="en-US" sz="1200" spc="-22" dirty="0">
                <a:solidFill>
                  <a:srgbClr val="101010"/>
                </a:solidFill>
                <a:latin typeface="Calibri"/>
                <a:cs typeface="Calibri"/>
              </a:rPr>
              <a:t>or </a:t>
            </a:r>
            <a:r>
              <a:rPr lang="en-US" sz="1200" spc="-9" dirty="0">
                <a:solidFill>
                  <a:srgbClr val="101010"/>
                </a:solidFill>
                <a:latin typeface="Calibri"/>
                <a:cs typeface="Calibri"/>
              </a:rPr>
              <a:t>authority.</a:t>
            </a:r>
            <a:endParaRPr lang="en-US" sz="1200" dirty="0">
              <a:latin typeface="Calibri"/>
              <a:cs typeface="Calibri"/>
            </a:endParaRPr>
          </a:p>
          <a:p>
            <a:pPr marL="568169" marR="280722" indent="-159132">
              <a:lnSpc>
                <a:spcPct val="100000"/>
              </a:lnSpc>
              <a:spcBef>
                <a:spcPts val="340"/>
              </a:spcBef>
              <a:buFont typeface="Arial"/>
              <a:buChar char="•"/>
              <a:tabLst>
                <a:tab pos="568729" algn="l"/>
              </a:tabLst>
            </a:pPr>
            <a:r>
              <a:rPr lang="en-US" sz="1200" dirty="0">
                <a:solidFill>
                  <a:srgbClr val="101010"/>
                </a:solidFill>
                <a:latin typeface="Calibri"/>
                <a:cs typeface="Calibri"/>
              </a:rPr>
              <a:t>Abuse</a:t>
            </a:r>
            <a:r>
              <a:rPr lang="en-US" sz="1200" spc="-35" dirty="0">
                <a:solidFill>
                  <a:srgbClr val="101010"/>
                </a:solidFill>
                <a:latin typeface="Calibri"/>
                <a:cs typeface="Calibri"/>
              </a:rPr>
              <a:t> </a:t>
            </a:r>
            <a:r>
              <a:rPr lang="en-US" sz="1200" dirty="0">
                <a:solidFill>
                  <a:srgbClr val="101010"/>
                </a:solidFill>
                <a:latin typeface="Calibri"/>
                <a:cs typeface="Calibri"/>
              </a:rPr>
              <a:t>involves</a:t>
            </a:r>
            <a:r>
              <a:rPr lang="en-US" sz="1200" spc="-35" dirty="0">
                <a:solidFill>
                  <a:srgbClr val="101010"/>
                </a:solidFill>
                <a:latin typeface="Calibri"/>
                <a:cs typeface="Calibri"/>
              </a:rPr>
              <a:t> </a:t>
            </a:r>
            <a:r>
              <a:rPr lang="en-US" sz="1200" dirty="0">
                <a:solidFill>
                  <a:srgbClr val="101010"/>
                </a:solidFill>
                <a:latin typeface="Calibri"/>
                <a:cs typeface="Calibri"/>
              </a:rPr>
              <a:t>behavior</a:t>
            </a:r>
            <a:r>
              <a:rPr lang="en-US" sz="1200" spc="-31" dirty="0">
                <a:solidFill>
                  <a:srgbClr val="101010"/>
                </a:solidFill>
                <a:latin typeface="Calibri"/>
                <a:cs typeface="Calibri"/>
              </a:rPr>
              <a:t> </a:t>
            </a:r>
            <a:r>
              <a:rPr lang="en-US" sz="1200" dirty="0">
                <a:solidFill>
                  <a:srgbClr val="101010"/>
                </a:solidFill>
                <a:latin typeface="Calibri"/>
                <a:cs typeface="Calibri"/>
              </a:rPr>
              <a:t>that</a:t>
            </a:r>
            <a:r>
              <a:rPr lang="en-US" sz="1200" spc="-35" dirty="0">
                <a:solidFill>
                  <a:srgbClr val="101010"/>
                </a:solidFill>
                <a:latin typeface="Calibri"/>
                <a:cs typeface="Calibri"/>
              </a:rPr>
              <a:t> </a:t>
            </a:r>
            <a:r>
              <a:rPr lang="en-US" sz="1200" dirty="0">
                <a:solidFill>
                  <a:srgbClr val="101010"/>
                </a:solidFill>
                <a:latin typeface="Calibri"/>
                <a:cs typeface="Calibri"/>
              </a:rPr>
              <a:t>is</a:t>
            </a:r>
            <a:r>
              <a:rPr lang="en-US" sz="1200" spc="-35" dirty="0">
                <a:solidFill>
                  <a:srgbClr val="101010"/>
                </a:solidFill>
                <a:latin typeface="Calibri"/>
                <a:cs typeface="Calibri"/>
              </a:rPr>
              <a:t> </a:t>
            </a:r>
            <a:r>
              <a:rPr lang="en-US" sz="1200" dirty="0">
                <a:solidFill>
                  <a:srgbClr val="101010"/>
                </a:solidFill>
                <a:latin typeface="Calibri"/>
                <a:cs typeface="Calibri"/>
              </a:rPr>
              <a:t>deficient</a:t>
            </a:r>
            <a:r>
              <a:rPr lang="en-US" sz="1200" spc="-31" dirty="0">
                <a:solidFill>
                  <a:srgbClr val="101010"/>
                </a:solidFill>
                <a:latin typeface="Calibri"/>
                <a:cs typeface="Calibri"/>
              </a:rPr>
              <a:t> </a:t>
            </a:r>
            <a:r>
              <a:rPr lang="en-US" sz="1200" dirty="0">
                <a:solidFill>
                  <a:srgbClr val="101010"/>
                </a:solidFill>
                <a:latin typeface="Calibri"/>
                <a:cs typeface="Calibri"/>
              </a:rPr>
              <a:t>or</a:t>
            </a:r>
            <a:r>
              <a:rPr lang="en-US" sz="1200" spc="-22" dirty="0">
                <a:solidFill>
                  <a:srgbClr val="101010"/>
                </a:solidFill>
                <a:latin typeface="Calibri"/>
                <a:cs typeface="Calibri"/>
              </a:rPr>
              <a:t> </a:t>
            </a:r>
            <a:r>
              <a:rPr lang="en-US" sz="1200" dirty="0">
                <a:solidFill>
                  <a:srgbClr val="101010"/>
                </a:solidFill>
                <a:latin typeface="Calibri"/>
                <a:cs typeface="Calibri"/>
              </a:rPr>
              <a:t>improper</a:t>
            </a:r>
            <a:r>
              <a:rPr lang="en-US" sz="1200" spc="-26" dirty="0">
                <a:solidFill>
                  <a:srgbClr val="101010"/>
                </a:solidFill>
                <a:latin typeface="Calibri"/>
                <a:cs typeface="Calibri"/>
              </a:rPr>
              <a:t> </a:t>
            </a:r>
            <a:r>
              <a:rPr lang="en-US" sz="1200" dirty="0">
                <a:solidFill>
                  <a:srgbClr val="101010"/>
                </a:solidFill>
                <a:latin typeface="Calibri"/>
                <a:cs typeface="Calibri"/>
              </a:rPr>
              <a:t>when</a:t>
            </a:r>
            <a:r>
              <a:rPr lang="en-US" sz="1200" spc="-35" dirty="0">
                <a:solidFill>
                  <a:srgbClr val="101010"/>
                </a:solidFill>
                <a:latin typeface="Calibri"/>
                <a:cs typeface="Calibri"/>
              </a:rPr>
              <a:t> </a:t>
            </a:r>
            <a:r>
              <a:rPr lang="en-US" sz="1200" dirty="0">
                <a:solidFill>
                  <a:srgbClr val="101010"/>
                </a:solidFill>
                <a:latin typeface="Calibri"/>
                <a:cs typeface="Calibri"/>
              </a:rPr>
              <a:t>compared</a:t>
            </a:r>
            <a:r>
              <a:rPr lang="en-US" sz="1200" spc="-35" dirty="0">
                <a:solidFill>
                  <a:srgbClr val="101010"/>
                </a:solidFill>
                <a:latin typeface="Calibri"/>
                <a:cs typeface="Calibri"/>
              </a:rPr>
              <a:t> </a:t>
            </a:r>
            <a:r>
              <a:rPr lang="en-US" sz="1200" dirty="0">
                <a:solidFill>
                  <a:srgbClr val="101010"/>
                </a:solidFill>
                <a:latin typeface="Calibri"/>
                <a:cs typeface="Calibri"/>
              </a:rPr>
              <a:t>with</a:t>
            </a:r>
            <a:r>
              <a:rPr lang="en-US" sz="1200" spc="-31" dirty="0">
                <a:solidFill>
                  <a:srgbClr val="101010"/>
                </a:solidFill>
                <a:latin typeface="Calibri"/>
                <a:cs typeface="Calibri"/>
              </a:rPr>
              <a:t> </a:t>
            </a:r>
            <a:r>
              <a:rPr lang="en-US" sz="1200" dirty="0">
                <a:solidFill>
                  <a:srgbClr val="101010"/>
                </a:solidFill>
                <a:latin typeface="Calibri"/>
                <a:cs typeface="Calibri"/>
              </a:rPr>
              <a:t>behavior</a:t>
            </a:r>
            <a:r>
              <a:rPr lang="en-US" sz="1200" spc="-35" dirty="0">
                <a:solidFill>
                  <a:srgbClr val="101010"/>
                </a:solidFill>
                <a:latin typeface="Calibri"/>
                <a:cs typeface="Calibri"/>
              </a:rPr>
              <a:t> </a:t>
            </a:r>
            <a:r>
              <a:rPr lang="en-US" sz="1200" dirty="0">
                <a:solidFill>
                  <a:srgbClr val="101010"/>
                </a:solidFill>
                <a:latin typeface="Calibri"/>
                <a:cs typeface="Calibri"/>
              </a:rPr>
              <a:t>that</a:t>
            </a:r>
            <a:r>
              <a:rPr lang="en-US" sz="1200" spc="-31" dirty="0">
                <a:solidFill>
                  <a:srgbClr val="101010"/>
                </a:solidFill>
                <a:latin typeface="Calibri"/>
                <a:cs typeface="Calibri"/>
              </a:rPr>
              <a:t> </a:t>
            </a:r>
            <a:r>
              <a:rPr lang="en-US" sz="1200" spc="-44" dirty="0">
                <a:solidFill>
                  <a:srgbClr val="101010"/>
                </a:solidFill>
                <a:latin typeface="Calibri"/>
                <a:cs typeface="Calibri"/>
              </a:rPr>
              <a:t>a </a:t>
            </a:r>
            <a:r>
              <a:rPr lang="en-US" sz="1200" dirty="0">
                <a:solidFill>
                  <a:srgbClr val="101010"/>
                </a:solidFill>
                <a:latin typeface="Calibri"/>
                <a:cs typeface="Calibri"/>
              </a:rPr>
              <a:t>prudent</a:t>
            </a:r>
            <a:r>
              <a:rPr lang="en-US" sz="1200" spc="-31" dirty="0">
                <a:solidFill>
                  <a:srgbClr val="101010"/>
                </a:solidFill>
                <a:latin typeface="Calibri"/>
                <a:cs typeface="Calibri"/>
              </a:rPr>
              <a:t> </a:t>
            </a:r>
            <a:r>
              <a:rPr lang="en-US" sz="1200" dirty="0">
                <a:solidFill>
                  <a:srgbClr val="101010"/>
                </a:solidFill>
                <a:latin typeface="Calibri"/>
                <a:cs typeface="Calibri"/>
              </a:rPr>
              <a:t>person</a:t>
            </a:r>
            <a:r>
              <a:rPr lang="en-US" sz="1200" spc="-18" dirty="0">
                <a:solidFill>
                  <a:srgbClr val="101010"/>
                </a:solidFill>
                <a:latin typeface="Calibri"/>
                <a:cs typeface="Calibri"/>
              </a:rPr>
              <a:t> </a:t>
            </a:r>
            <a:r>
              <a:rPr lang="en-US" sz="1200" dirty="0">
                <a:solidFill>
                  <a:srgbClr val="101010"/>
                </a:solidFill>
                <a:latin typeface="Calibri"/>
                <a:cs typeface="Calibri"/>
              </a:rPr>
              <a:t>would</a:t>
            </a:r>
            <a:r>
              <a:rPr lang="en-US" sz="1200" spc="-26" dirty="0">
                <a:solidFill>
                  <a:srgbClr val="101010"/>
                </a:solidFill>
                <a:latin typeface="Calibri"/>
                <a:cs typeface="Calibri"/>
              </a:rPr>
              <a:t> </a:t>
            </a:r>
            <a:r>
              <a:rPr lang="en-US" sz="1200" dirty="0">
                <a:solidFill>
                  <a:srgbClr val="101010"/>
                </a:solidFill>
                <a:latin typeface="Calibri"/>
                <a:cs typeface="Calibri"/>
              </a:rPr>
              <a:t>consider</a:t>
            </a:r>
            <a:r>
              <a:rPr lang="en-US" sz="1200" spc="-26" dirty="0">
                <a:solidFill>
                  <a:srgbClr val="101010"/>
                </a:solidFill>
                <a:latin typeface="Calibri"/>
                <a:cs typeface="Calibri"/>
              </a:rPr>
              <a:t> </a:t>
            </a:r>
            <a:r>
              <a:rPr lang="en-US" sz="1200" dirty="0">
                <a:solidFill>
                  <a:srgbClr val="101010"/>
                </a:solidFill>
                <a:latin typeface="Calibri"/>
                <a:cs typeface="Calibri"/>
              </a:rPr>
              <a:t>reasonable</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44" dirty="0">
                <a:solidFill>
                  <a:srgbClr val="101010"/>
                </a:solidFill>
                <a:latin typeface="Calibri"/>
                <a:cs typeface="Calibri"/>
              </a:rPr>
              <a:t> </a:t>
            </a:r>
            <a:r>
              <a:rPr lang="en-US" sz="1200" dirty="0">
                <a:solidFill>
                  <a:srgbClr val="101010"/>
                </a:solidFill>
                <a:latin typeface="Calibri"/>
                <a:cs typeface="Calibri"/>
              </a:rPr>
              <a:t>necessary</a:t>
            </a:r>
            <a:r>
              <a:rPr lang="en-US" sz="1200" spc="-22" dirty="0">
                <a:solidFill>
                  <a:srgbClr val="101010"/>
                </a:solidFill>
                <a:latin typeface="Calibri"/>
                <a:cs typeface="Calibri"/>
              </a:rPr>
              <a:t> </a:t>
            </a:r>
            <a:r>
              <a:rPr lang="en-US" sz="1200" dirty="0">
                <a:solidFill>
                  <a:srgbClr val="101010"/>
                </a:solidFill>
                <a:latin typeface="Calibri"/>
                <a:cs typeface="Calibri"/>
              </a:rPr>
              <a:t>given</a:t>
            </a:r>
            <a:r>
              <a:rPr lang="en-US" sz="1200" spc="-40" dirty="0">
                <a:solidFill>
                  <a:srgbClr val="101010"/>
                </a:solidFill>
                <a:latin typeface="Calibri"/>
                <a:cs typeface="Calibri"/>
              </a:rPr>
              <a:t> </a:t>
            </a:r>
            <a:r>
              <a:rPr lang="en-US" sz="1200" dirty="0">
                <a:solidFill>
                  <a:srgbClr val="101010"/>
                </a:solidFill>
                <a:latin typeface="Calibri"/>
                <a:cs typeface="Calibri"/>
              </a:rPr>
              <a:t>the</a:t>
            </a:r>
            <a:r>
              <a:rPr lang="en-US" sz="1200" spc="-26" dirty="0">
                <a:solidFill>
                  <a:srgbClr val="101010"/>
                </a:solidFill>
                <a:latin typeface="Calibri"/>
                <a:cs typeface="Calibri"/>
              </a:rPr>
              <a:t> </a:t>
            </a:r>
            <a:r>
              <a:rPr lang="en-US" sz="1200" dirty="0">
                <a:solidFill>
                  <a:srgbClr val="101010"/>
                </a:solidFill>
                <a:latin typeface="Calibri"/>
                <a:cs typeface="Calibri"/>
              </a:rPr>
              <a:t>facts</a:t>
            </a:r>
            <a:r>
              <a:rPr lang="en-US" sz="1200" spc="-31" dirty="0">
                <a:solidFill>
                  <a:srgbClr val="101010"/>
                </a:solidFill>
                <a:latin typeface="Calibri"/>
                <a:cs typeface="Calibri"/>
              </a:rPr>
              <a:t> </a:t>
            </a:r>
            <a:r>
              <a:rPr lang="en-US" sz="1200" dirty="0">
                <a:solidFill>
                  <a:srgbClr val="101010"/>
                </a:solidFill>
                <a:latin typeface="Calibri"/>
                <a:cs typeface="Calibri"/>
              </a:rPr>
              <a:t>and</a:t>
            </a:r>
            <a:r>
              <a:rPr lang="en-US" sz="1200" spc="-40" dirty="0">
                <a:solidFill>
                  <a:srgbClr val="101010"/>
                </a:solidFill>
                <a:latin typeface="Calibri"/>
                <a:cs typeface="Calibri"/>
              </a:rPr>
              <a:t> </a:t>
            </a:r>
            <a:r>
              <a:rPr lang="en-US" sz="1200" spc="-9" dirty="0">
                <a:solidFill>
                  <a:srgbClr val="101010"/>
                </a:solidFill>
                <a:latin typeface="Calibri"/>
                <a:cs typeface="Calibri"/>
              </a:rPr>
              <a:t>circumstances. </a:t>
            </a:r>
            <a:r>
              <a:rPr lang="en-US" sz="1200" dirty="0">
                <a:solidFill>
                  <a:srgbClr val="101010"/>
                </a:solidFill>
                <a:latin typeface="Calibri"/>
                <a:cs typeface="Calibri"/>
              </a:rPr>
              <a:t>Abuse</a:t>
            </a:r>
            <a:r>
              <a:rPr lang="en-US" sz="1200" spc="-31" dirty="0">
                <a:solidFill>
                  <a:srgbClr val="101010"/>
                </a:solidFill>
                <a:latin typeface="Calibri"/>
                <a:cs typeface="Calibri"/>
              </a:rPr>
              <a:t> </a:t>
            </a:r>
            <a:r>
              <a:rPr lang="en-US" sz="1200" dirty="0">
                <a:solidFill>
                  <a:srgbClr val="101010"/>
                </a:solidFill>
                <a:latin typeface="Calibri"/>
                <a:cs typeface="Calibri"/>
              </a:rPr>
              <a:t>does</a:t>
            </a:r>
            <a:r>
              <a:rPr lang="en-US" sz="1200" spc="-26" dirty="0">
                <a:solidFill>
                  <a:srgbClr val="101010"/>
                </a:solidFill>
                <a:latin typeface="Calibri"/>
                <a:cs typeface="Calibri"/>
              </a:rPr>
              <a:t> </a:t>
            </a:r>
            <a:r>
              <a:rPr lang="en-US" sz="1200" dirty="0">
                <a:solidFill>
                  <a:srgbClr val="101010"/>
                </a:solidFill>
                <a:latin typeface="Calibri"/>
                <a:cs typeface="Calibri"/>
              </a:rPr>
              <a:t>not</a:t>
            </a:r>
            <a:r>
              <a:rPr lang="en-US" sz="1200" spc="-22" dirty="0">
                <a:solidFill>
                  <a:srgbClr val="101010"/>
                </a:solidFill>
                <a:latin typeface="Calibri"/>
                <a:cs typeface="Calibri"/>
              </a:rPr>
              <a:t> </a:t>
            </a:r>
            <a:r>
              <a:rPr lang="en-US" sz="1200" dirty="0">
                <a:solidFill>
                  <a:srgbClr val="101010"/>
                </a:solidFill>
                <a:latin typeface="Calibri"/>
                <a:cs typeface="Calibri"/>
              </a:rPr>
              <a:t>necessarily</a:t>
            </a:r>
            <a:r>
              <a:rPr lang="en-US" sz="1200" spc="-22" dirty="0">
                <a:solidFill>
                  <a:srgbClr val="101010"/>
                </a:solidFill>
                <a:latin typeface="Calibri"/>
                <a:cs typeface="Calibri"/>
              </a:rPr>
              <a:t> </a:t>
            </a:r>
            <a:r>
              <a:rPr lang="en-US" sz="1200" dirty="0">
                <a:solidFill>
                  <a:srgbClr val="101010"/>
                </a:solidFill>
                <a:latin typeface="Calibri"/>
                <a:cs typeface="Calibri"/>
              </a:rPr>
              <a:t>involve</a:t>
            </a:r>
            <a:r>
              <a:rPr lang="en-US" sz="1200" spc="-26" dirty="0">
                <a:solidFill>
                  <a:srgbClr val="101010"/>
                </a:solidFill>
                <a:latin typeface="Calibri"/>
                <a:cs typeface="Calibri"/>
              </a:rPr>
              <a:t> </a:t>
            </a:r>
            <a:r>
              <a:rPr lang="en-US" sz="1200" dirty="0">
                <a:solidFill>
                  <a:srgbClr val="101010"/>
                </a:solidFill>
                <a:latin typeface="Calibri"/>
                <a:cs typeface="Calibri"/>
              </a:rPr>
              <a:t>fraud</a:t>
            </a:r>
            <a:r>
              <a:rPr lang="en-US" sz="1200" spc="-31" dirty="0">
                <a:solidFill>
                  <a:srgbClr val="101010"/>
                </a:solidFill>
                <a:latin typeface="Calibri"/>
                <a:cs typeface="Calibri"/>
              </a:rPr>
              <a:t> </a:t>
            </a:r>
            <a:r>
              <a:rPr lang="en-US" sz="1200" dirty="0">
                <a:solidFill>
                  <a:srgbClr val="101010"/>
                </a:solidFill>
                <a:latin typeface="Calibri"/>
                <a:cs typeface="Calibri"/>
              </a:rPr>
              <a:t>or</a:t>
            </a:r>
            <a:r>
              <a:rPr lang="en-US" sz="1200" spc="-13" dirty="0">
                <a:solidFill>
                  <a:srgbClr val="101010"/>
                </a:solidFill>
                <a:latin typeface="Calibri"/>
                <a:cs typeface="Calibri"/>
              </a:rPr>
              <a:t> </a:t>
            </a:r>
            <a:r>
              <a:rPr lang="en-US" sz="1200" dirty="0">
                <a:solidFill>
                  <a:srgbClr val="101010"/>
                </a:solidFill>
                <a:latin typeface="Calibri"/>
                <a:cs typeface="Calibri"/>
              </a:rPr>
              <a:t>other</a:t>
            </a:r>
            <a:r>
              <a:rPr lang="en-US" sz="1200" spc="-18" dirty="0">
                <a:solidFill>
                  <a:srgbClr val="101010"/>
                </a:solidFill>
                <a:latin typeface="Calibri"/>
                <a:cs typeface="Calibri"/>
              </a:rPr>
              <a:t> </a:t>
            </a:r>
            <a:r>
              <a:rPr lang="en-US" sz="1200" dirty="0">
                <a:solidFill>
                  <a:srgbClr val="101010"/>
                </a:solidFill>
                <a:latin typeface="Calibri"/>
                <a:cs typeface="Calibri"/>
              </a:rPr>
              <a:t>violations</a:t>
            </a:r>
            <a:r>
              <a:rPr lang="en-US" sz="1200" spc="-31" dirty="0">
                <a:solidFill>
                  <a:srgbClr val="101010"/>
                </a:solidFill>
                <a:latin typeface="Calibri"/>
                <a:cs typeface="Calibri"/>
              </a:rPr>
              <a:t> </a:t>
            </a:r>
            <a:r>
              <a:rPr lang="en-US" sz="1200" dirty="0">
                <a:solidFill>
                  <a:srgbClr val="101010"/>
                </a:solidFill>
                <a:latin typeface="Calibri"/>
                <a:cs typeface="Calibri"/>
              </a:rPr>
              <a:t>of</a:t>
            </a:r>
            <a:r>
              <a:rPr lang="en-US" sz="1200" spc="-22" dirty="0">
                <a:solidFill>
                  <a:srgbClr val="101010"/>
                </a:solidFill>
                <a:latin typeface="Calibri"/>
                <a:cs typeface="Calibri"/>
              </a:rPr>
              <a:t> </a:t>
            </a:r>
            <a:r>
              <a:rPr lang="en-US" sz="1200" spc="-18" dirty="0">
                <a:solidFill>
                  <a:srgbClr val="101010"/>
                </a:solidFill>
                <a:latin typeface="Calibri"/>
                <a:cs typeface="Calibri"/>
              </a:rPr>
              <a:t>law.</a:t>
            </a:r>
            <a:endParaRPr lang="en-US" sz="1200" dirty="0">
              <a:latin typeface="Calibri"/>
              <a:cs typeface="Calibri"/>
            </a:endParaRP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625790E-4761-B6D5-74C6-255D8FA7EE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0C81A0ED-E6A8-4E42-8512-7DC280B2C858}" type="slidenum">
              <a:rPr lang="en-US" altLang="en-US" sz="1200" smtClean="0"/>
              <a:pPr/>
              <a:t>7</a:t>
            </a:fld>
            <a:endParaRPr lang="en-US" altLang="en-US" sz="1200"/>
          </a:p>
        </p:txBody>
      </p:sp>
      <p:sp>
        <p:nvSpPr>
          <p:cNvPr id="27651" name="Rectangle 2">
            <a:extLst>
              <a:ext uri="{FF2B5EF4-FFF2-40B4-BE49-F238E27FC236}">
                <a16:creationId xmlns:a16="http://schemas.microsoft.com/office/drawing/2014/main" id="{9FD43EDF-1CCA-CD0B-ABFB-4E7853F5A048}"/>
              </a:ext>
            </a:extLst>
          </p:cNvPr>
          <p:cNvSpPr>
            <a:spLocks noGrp="1" noRot="1" noChangeAspect="1" noChangeArrowheads="1" noTextEdit="1"/>
          </p:cNvSpPr>
          <p:nvPr>
            <p:ph type="sldImg"/>
          </p:nvPr>
        </p:nvSpPr>
        <p:spPr>
          <a:xfrm>
            <a:off x="407988" y="696913"/>
            <a:ext cx="6194425" cy="3486150"/>
          </a:xfrm>
          <a:ln/>
        </p:spPr>
      </p:sp>
      <p:sp>
        <p:nvSpPr>
          <p:cNvPr id="27652" name="Rectangle 3">
            <a:extLst>
              <a:ext uri="{FF2B5EF4-FFF2-40B4-BE49-F238E27FC236}">
                <a16:creationId xmlns:a16="http://schemas.microsoft.com/office/drawing/2014/main" id="{F85CB720-91C9-40FA-C72C-78FC0A19CD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Process  ---  it’s going to change, not stagnant</a:t>
            </a:r>
          </a:p>
          <a:p>
            <a:endParaRPr lang="en-US" altLang="en-US" dirty="0"/>
          </a:p>
          <a:p>
            <a:r>
              <a:rPr lang="en-US" altLang="en-US" dirty="0"/>
              <a:t>Just as people are the core of your operations,  people are the foundation of your IC system</a:t>
            </a:r>
          </a:p>
          <a:p>
            <a:endParaRPr lang="en-US" altLang="en-US" dirty="0"/>
          </a:p>
          <a:p>
            <a:r>
              <a:rPr lang="en-US" altLang="en-US" dirty="0"/>
              <a:t>Reasonable, not absolute  --  there are limitations to any IC system</a:t>
            </a:r>
          </a:p>
          <a:p>
            <a:r>
              <a:rPr lang="en-US" altLang="en-US" dirty="0"/>
              <a:t>Want REASONABLE assurance there are safeguards in place</a:t>
            </a:r>
          </a:p>
          <a:p>
            <a:pPr marL="331151" indent="-320505">
              <a:lnSpc>
                <a:spcPct val="100000"/>
              </a:lnSpc>
              <a:spcBef>
                <a:spcPts val="485"/>
              </a:spcBef>
              <a:buFont typeface="Arial"/>
              <a:buChar char="•"/>
              <a:tabLst>
                <a:tab pos="331151" algn="l"/>
                <a:tab pos="331712" algn="l"/>
              </a:tabLst>
            </a:pPr>
            <a:r>
              <a:rPr lang="en-US" sz="1588" dirty="0">
                <a:latin typeface="Calibri"/>
                <a:cs typeface="Calibri"/>
              </a:rPr>
              <a:t>Internal</a:t>
            </a:r>
            <a:r>
              <a:rPr lang="en-US" sz="1588" spc="-49" dirty="0">
                <a:latin typeface="Calibri"/>
                <a:cs typeface="Calibri"/>
              </a:rPr>
              <a:t> </a:t>
            </a:r>
            <a:r>
              <a:rPr lang="en-US" sz="1588" dirty="0">
                <a:latin typeface="Calibri"/>
                <a:cs typeface="Calibri"/>
              </a:rPr>
              <a:t>Controls</a:t>
            </a:r>
            <a:r>
              <a:rPr lang="en-US" sz="1588" spc="-40" dirty="0">
                <a:latin typeface="Calibri"/>
                <a:cs typeface="Calibri"/>
              </a:rPr>
              <a:t> </a:t>
            </a:r>
            <a:r>
              <a:rPr lang="en-US" sz="1588" dirty="0">
                <a:latin typeface="Calibri"/>
                <a:cs typeface="Calibri"/>
              </a:rPr>
              <a:t>provide</a:t>
            </a:r>
            <a:r>
              <a:rPr lang="en-US" sz="1588" spc="-35" dirty="0">
                <a:latin typeface="Calibri"/>
                <a:cs typeface="Calibri"/>
              </a:rPr>
              <a:t> </a:t>
            </a:r>
            <a:r>
              <a:rPr lang="en-US" sz="1588" dirty="0">
                <a:latin typeface="Calibri"/>
                <a:cs typeface="Calibri"/>
              </a:rPr>
              <a:t>a</a:t>
            </a:r>
            <a:r>
              <a:rPr lang="en-US" sz="1588" spc="-40" dirty="0">
                <a:latin typeface="Calibri"/>
                <a:cs typeface="Calibri"/>
              </a:rPr>
              <a:t> </a:t>
            </a:r>
            <a:r>
              <a:rPr lang="en-US" sz="1588" dirty="0">
                <a:latin typeface="Calibri"/>
                <a:cs typeface="Calibri"/>
              </a:rPr>
              <a:t>several</a:t>
            </a:r>
            <a:r>
              <a:rPr lang="en-US" sz="1588" spc="-35" dirty="0">
                <a:latin typeface="Calibri"/>
                <a:cs typeface="Calibri"/>
              </a:rPr>
              <a:t> </a:t>
            </a:r>
            <a:r>
              <a:rPr lang="en-US" sz="1588" spc="-9" dirty="0">
                <a:latin typeface="Calibri"/>
                <a:cs typeface="Calibri"/>
              </a:rPr>
              <a:t>benefits</a:t>
            </a:r>
            <a:endParaRPr lang="en-US" sz="1588" dirty="0">
              <a:latin typeface="Calibri"/>
              <a:cs typeface="Calibri"/>
            </a:endParaRPr>
          </a:p>
          <a:p>
            <a:pPr marL="707129" lvl="1" indent="-159132">
              <a:lnSpc>
                <a:spcPct val="100000"/>
              </a:lnSpc>
              <a:spcBef>
                <a:spcPts val="335"/>
              </a:spcBef>
              <a:buFont typeface="Arial"/>
              <a:buChar char="•"/>
              <a:tabLst>
                <a:tab pos="707129" algn="l"/>
              </a:tabLst>
            </a:pPr>
            <a:r>
              <a:rPr lang="en-US" sz="1324" dirty="0">
                <a:latin typeface="Calibri"/>
                <a:cs typeface="Calibri"/>
              </a:rPr>
              <a:t>Provides</a:t>
            </a:r>
            <a:r>
              <a:rPr lang="en-US" sz="1324" spc="-35" dirty="0">
                <a:latin typeface="Calibri"/>
                <a:cs typeface="Calibri"/>
              </a:rPr>
              <a:t> </a:t>
            </a:r>
            <a:r>
              <a:rPr lang="en-US" sz="1324" dirty="0">
                <a:latin typeface="Calibri"/>
                <a:cs typeface="Calibri"/>
              </a:rPr>
              <a:t>management</a:t>
            </a:r>
            <a:r>
              <a:rPr lang="en-US" sz="1324" spc="-35" dirty="0">
                <a:latin typeface="Calibri"/>
                <a:cs typeface="Calibri"/>
              </a:rPr>
              <a:t> </a:t>
            </a:r>
            <a:r>
              <a:rPr lang="en-US" sz="1324" dirty="0">
                <a:latin typeface="Calibri"/>
                <a:cs typeface="Calibri"/>
              </a:rPr>
              <a:t>and</a:t>
            </a:r>
            <a:r>
              <a:rPr lang="en-US" sz="1324" spc="-44" dirty="0">
                <a:latin typeface="Calibri"/>
                <a:cs typeface="Calibri"/>
              </a:rPr>
              <a:t> </a:t>
            </a:r>
            <a:r>
              <a:rPr lang="en-US" sz="1324" dirty="0">
                <a:latin typeface="Calibri"/>
                <a:cs typeface="Calibri"/>
              </a:rPr>
              <a:t>elected</a:t>
            </a:r>
            <a:r>
              <a:rPr lang="en-US" sz="1324" spc="-13" dirty="0">
                <a:latin typeface="Calibri"/>
                <a:cs typeface="Calibri"/>
              </a:rPr>
              <a:t> </a:t>
            </a:r>
            <a:r>
              <a:rPr lang="en-US" sz="1324" dirty="0">
                <a:latin typeface="Calibri"/>
                <a:cs typeface="Calibri"/>
              </a:rPr>
              <a:t>officials</a:t>
            </a:r>
            <a:r>
              <a:rPr lang="en-US" sz="1324" spc="-13" dirty="0">
                <a:latin typeface="Calibri"/>
                <a:cs typeface="Calibri"/>
              </a:rPr>
              <a:t> </a:t>
            </a:r>
            <a:r>
              <a:rPr lang="en-US" sz="1324" dirty="0">
                <a:latin typeface="Calibri"/>
                <a:cs typeface="Calibri"/>
              </a:rPr>
              <a:t>with</a:t>
            </a:r>
            <a:r>
              <a:rPr lang="en-US" sz="1324" spc="-26" dirty="0">
                <a:latin typeface="Calibri"/>
                <a:cs typeface="Calibri"/>
              </a:rPr>
              <a:t> </a:t>
            </a:r>
            <a:r>
              <a:rPr lang="en-US" sz="1324" dirty="0">
                <a:latin typeface="Calibri"/>
                <a:cs typeface="Calibri"/>
              </a:rPr>
              <a:t>confidence</a:t>
            </a:r>
            <a:r>
              <a:rPr lang="en-US" sz="1324" spc="-13" dirty="0">
                <a:latin typeface="Calibri"/>
                <a:cs typeface="Calibri"/>
              </a:rPr>
              <a:t> </a:t>
            </a:r>
            <a:r>
              <a:rPr lang="en-US" sz="1324" dirty="0">
                <a:latin typeface="Calibri"/>
                <a:cs typeface="Calibri"/>
              </a:rPr>
              <a:t>to</a:t>
            </a:r>
            <a:r>
              <a:rPr lang="en-US" sz="1324" spc="-40" dirty="0">
                <a:latin typeface="Calibri"/>
                <a:cs typeface="Calibri"/>
              </a:rPr>
              <a:t> </a:t>
            </a:r>
            <a:r>
              <a:rPr lang="en-US" sz="1324" dirty="0">
                <a:latin typeface="Calibri"/>
                <a:cs typeface="Calibri"/>
              </a:rPr>
              <a:t>achieve</a:t>
            </a:r>
            <a:r>
              <a:rPr lang="en-US" sz="1324" spc="-26" dirty="0">
                <a:latin typeface="Calibri"/>
                <a:cs typeface="Calibri"/>
              </a:rPr>
              <a:t> </a:t>
            </a:r>
            <a:r>
              <a:rPr lang="en-US" sz="1324" spc="-9" dirty="0">
                <a:latin typeface="Calibri"/>
                <a:cs typeface="Calibri"/>
              </a:rPr>
              <a:t>objectives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Provides</a:t>
            </a:r>
            <a:r>
              <a:rPr lang="en-US" sz="1324" spc="-35" dirty="0">
                <a:latin typeface="Calibri"/>
                <a:cs typeface="Calibri"/>
              </a:rPr>
              <a:t> </a:t>
            </a:r>
            <a:r>
              <a:rPr lang="en-US" sz="1324" dirty="0">
                <a:latin typeface="Calibri"/>
                <a:cs typeface="Calibri"/>
              </a:rPr>
              <a:t>feedback</a:t>
            </a:r>
            <a:r>
              <a:rPr lang="en-US" sz="1324" spc="-22" dirty="0">
                <a:latin typeface="Calibri"/>
                <a:cs typeface="Calibri"/>
              </a:rPr>
              <a:t> </a:t>
            </a:r>
            <a:r>
              <a:rPr lang="en-US" sz="1324" dirty="0">
                <a:latin typeface="Calibri"/>
                <a:cs typeface="Calibri"/>
              </a:rPr>
              <a:t>on</a:t>
            </a:r>
            <a:r>
              <a:rPr lang="en-US" sz="1324" spc="-35" dirty="0">
                <a:latin typeface="Calibri"/>
                <a:cs typeface="Calibri"/>
              </a:rPr>
              <a:t> </a:t>
            </a:r>
            <a:r>
              <a:rPr lang="en-US" sz="1324" dirty="0">
                <a:latin typeface="Calibri"/>
                <a:cs typeface="Calibri"/>
              </a:rPr>
              <a:t>functions</a:t>
            </a:r>
            <a:r>
              <a:rPr lang="en-US" sz="1324" spc="-22" dirty="0">
                <a:latin typeface="Calibri"/>
                <a:cs typeface="Calibri"/>
              </a:rPr>
              <a:t> </a:t>
            </a:r>
            <a:r>
              <a:rPr lang="en-US" sz="1324" dirty="0">
                <a:latin typeface="Calibri"/>
                <a:cs typeface="Calibri"/>
              </a:rPr>
              <a:t>‐</a:t>
            </a:r>
            <a:r>
              <a:rPr lang="en-US" sz="1324" spc="-26" dirty="0">
                <a:latin typeface="Calibri"/>
                <a:cs typeface="Calibri"/>
              </a:rPr>
              <a:t> </a:t>
            </a:r>
            <a:r>
              <a:rPr lang="en-US" sz="1324" dirty="0">
                <a:latin typeface="Calibri"/>
                <a:cs typeface="Calibri"/>
              </a:rPr>
              <a:t>performance</a:t>
            </a:r>
            <a:r>
              <a:rPr lang="en-US" sz="1324" spc="-22" dirty="0">
                <a:latin typeface="Calibri"/>
                <a:cs typeface="Calibri"/>
              </a:rPr>
              <a:t> </a:t>
            </a:r>
            <a:r>
              <a:rPr lang="en-US" sz="1324" dirty="0">
                <a:latin typeface="Calibri"/>
                <a:cs typeface="Calibri"/>
              </a:rPr>
              <a:t>measurement,</a:t>
            </a:r>
            <a:r>
              <a:rPr lang="en-US" sz="1324" spc="-31" dirty="0">
                <a:latin typeface="Calibri"/>
                <a:cs typeface="Calibri"/>
              </a:rPr>
              <a:t> </a:t>
            </a:r>
            <a:r>
              <a:rPr lang="en-US" sz="1324" dirty="0">
                <a:latin typeface="Calibri"/>
                <a:cs typeface="Calibri"/>
              </a:rPr>
              <a:t>annual</a:t>
            </a:r>
            <a:r>
              <a:rPr lang="en-US" sz="1324" spc="-35" dirty="0">
                <a:latin typeface="Calibri"/>
                <a:cs typeface="Calibri"/>
              </a:rPr>
              <a:t> </a:t>
            </a:r>
            <a:r>
              <a:rPr lang="en-US" sz="1324" spc="-9" dirty="0">
                <a:latin typeface="Calibri"/>
                <a:cs typeface="Calibri"/>
              </a:rPr>
              <a:t>reviews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Ability</a:t>
            </a:r>
            <a:r>
              <a:rPr lang="en-US" sz="1324" spc="-40" dirty="0">
                <a:latin typeface="Calibri"/>
                <a:cs typeface="Calibri"/>
              </a:rPr>
              <a:t> </a:t>
            </a:r>
            <a:r>
              <a:rPr lang="en-US" sz="1324" dirty="0">
                <a:latin typeface="Calibri"/>
                <a:cs typeface="Calibri"/>
              </a:rPr>
              <a:t>to</a:t>
            </a:r>
            <a:r>
              <a:rPr lang="en-US" sz="1324" spc="-35" dirty="0">
                <a:latin typeface="Calibri"/>
                <a:cs typeface="Calibri"/>
              </a:rPr>
              <a:t> </a:t>
            </a:r>
            <a:r>
              <a:rPr lang="en-US" sz="1324" dirty="0">
                <a:latin typeface="Calibri"/>
                <a:cs typeface="Calibri"/>
              </a:rPr>
              <a:t>meet</a:t>
            </a:r>
            <a:r>
              <a:rPr lang="en-US" sz="1324" spc="-26" dirty="0">
                <a:latin typeface="Calibri"/>
                <a:cs typeface="Calibri"/>
              </a:rPr>
              <a:t> </a:t>
            </a:r>
            <a:r>
              <a:rPr lang="en-US" sz="1324" dirty="0">
                <a:latin typeface="Calibri"/>
                <a:cs typeface="Calibri"/>
              </a:rPr>
              <a:t>requirements</a:t>
            </a:r>
            <a:r>
              <a:rPr lang="en-US" sz="1324" spc="-13" dirty="0">
                <a:latin typeface="Calibri"/>
                <a:cs typeface="Calibri"/>
              </a:rPr>
              <a:t> </a:t>
            </a:r>
            <a:r>
              <a:rPr lang="en-US" sz="1324" dirty="0">
                <a:latin typeface="Calibri"/>
                <a:cs typeface="Calibri"/>
              </a:rPr>
              <a:t>that</a:t>
            </a:r>
            <a:r>
              <a:rPr lang="en-US" sz="1324" spc="-40" dirty="0">
                <a:latin typeface="Calibri"/>
                <a:cs typeface="Calibri"/>
              </a:rPr>
              <a:t> </a:t>
            </a:r>
            <a:r>
              <a:rPr lang="en-US" sz="1324" dirty="0">
                <a:latin typeface="Calibri"/>
                <a:cs typeface="Calibri"/>
              </a:rPr>
              <a:t>create</a:t>
            </a:r>
            <a:r>
              <a:rPr lang="en-US" sz="1324" spc="-31" dirty="0">
                <a:latin typeface="Calibri"/>
                <a:cs typeface="Calibri"/>
              </a:rPr>
              <a:t> </a:t>
            </a:r>
            <a:r>
              <a:rPr lang="en-US" sz="1324" dirty="0">
                <a:latin typeface="Calibri"/>
                <a:cs typeface="Calibri"/>
              </a:rPr>
              <a:t>the</a:t>
            </a:r>
            <a:r>
              <a:rPr lang="en-US" sz="1324" spc="-26" dirty="0">
                <a:latin typeface="Calibri"/>
                <a:cs typeface="Calibri"/>
              </a:rPr>
              <a:t> </a:t>
            </a:r>
            <a:r>
              <a:rPr lang="en-US" sz="1324" dirty="0">
                <a:latin typeface="Calibri"/>
                <a:cs typeface="Calibri"/>
              </a:rPr>
              <a:t>opportunity</a:t>
            </a:r>
            <a:r>
              <a:rPr lang="en-US" sz="1324" spc="-40" dirty="0">
                <a:latin typeface="Calibri"/>
                <a:cs typeface="Calibri"/>
              </a:rPr>
              <a:t> </a:t>
            </a:r>
            <a:r>
              <a:rPr lang="en-US" sz="1324" dirty="0">
                <a:latin typeface="Calibri"/>
                <a:cs typeface="Calibri"/>
              </a:rPr>
              <a:t>for</a:t>
            </a:r>
            <a:r>
              <a:rPr lang="en-US" sz="1324" spc="-26" dirty="0">
                <a:latin typeface="Calibri"/>
                <a:cs typeface="Calibri"/>
              </a:rPr>
              <a:t> </a:t>
            </a:r>
            <a:r>
              <a:rPr lang="en-US" sz="1324" dirty="0">
                <a:latin typeface="Calibri"/>
                <a:cs typeface="Calibri"/>
              </a:rPr>
              <a:t>access</a:t>
            </a:r>
            <a:r>
              <a:rPr lang="en-US" sz="1324" spc="-31" dirty="0">
                <a:latin typeface="Calibri"/>
                <a:cs typeface="Calibri"/>
              </a:rPr>
              <a:t> </a:t>
            </a:r>
            <a:r>
              <a:rPr lang="en-US" sz="1324" dirty="0">
                <a:latin typeface="Calibri"/>
                <a:cs typeface="Calibri"/>
              </a:rPr>
              <a:t>to</a:t>
            </a:r>
            <a:r>
              <a:rPr lang="en-US" sz="1324" spc="-35" dirty="0">
                <a:latin typeface="Calibri"/>
                <a:cs typeface="Calibri"/>
              </a:rPr>
              <a:t> </a:t>
            </a:r>
            <a:r>
              <a:rPr lang="en-US" sz="1324" dirty="0">
                <a:latin typeface="Calibri"/>
                <a:cs typeface="Calibri"/>
              </a:rPr>
              <a:t>capital</a:t>
            </a:r>
            <a:r>
              <a:rPr lang="en-US" sz="1324" spc="-31" dirty="0">
                <a:latin typeface="Calibri"/>
                <a:cs typeface="Calibri"/>
              </a:rPr>
              <a:t> </a:t>
            </a:r>
            <a:r>
              <a:rPr lang="en-US" sz="1324" spc="-9" dirty="0">
                <a:latin typeface="Calibri"/>
                <a:cs typeface="Calibri"/>
              </a:rPr>
              <a:t>markets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Reliable</a:t>
            </a:r>
            <a:r>
              <a:rPr lang="en-US" sz="1324" spc="-18" dirty="0">
                <a:latin typeface="Calibri"/>
                <a:cs typeface="Calibri"/>
              </a:rPr>
              <a:t> </a:t>
            </a:r>
            <a:r>
              <a:rPr lang="en-US" sz="1324" dirty="0">
                <a:latin typeface="Calibri"/>
                <a:cs typeface="Calibri"/>
              </a:rPr>
              <a:t>reporting</a:t>
            </a:r>
            <a:r>
              <a:rPr lang="en-US" sz="1324" spc="-31" dirty="0">
                <a:latin typeface="Calibri"/>
                <a:cs typeface="Calibri"/>
              </a:rPr>
              <a:t> </a:t>
            </a:r>
            <a:r>
              <a:rPr lang="en-US" sz="1324" dirty="0">
                <a:latin typeface="Calibri"/>
                <a:cs typeface="Calibri"/>
              </a:rPr>
              <a:t>supports</a:t>
            </a:r>
            <a:r>
              <a:rPr lang="en-US" sz="1324" spc="-40" dirty="0">
                <a:latin typeface="Calibri"/>
                <a:cs typeface="Calibri"/>
              </a:rPr>
              <a:t> </a:t>
            </a:r>
            <a:r>
              <a:rPr lang="en-US" sz="1324" dirty="0">
                <a:latin typeface="Calibri"/>
                <a:cs typeface="Calibri"/>
              </a:rPr>
              <a:t>management</a:t>
            </a:r>
            <a:r>
              <a:rPr lang="en-US" sz="1324" spc="-49" dirty="0">
                <a:latin typeface="Calibri"/>
                <a:cs typeface="Calibri"/>
              </a:rPr>
              <a:t> </a:t>
            </a:r>
            <a:r>
              <a:rPr lang="en-US" sz="1324" dirty="0">
                <a:latin typeface="Calibri"/>
                <a:cs typeface="Calibri"/>
              </a:rPr>
              <a:t>and</a:t>
            </a:r>
            <a:r>
              <a:rPr lang="en-US" sz="1324" spc="-40" dirty="0">
                <a:latin typeface="Calibri"/>
                <a:cs typeface="Calibri"/>
              </a:rPr>
              <a:t> </a:t>
            </a:r>
            <a:r>
              <a:rPr lang="en-US" sz="1324" dirty="0">
                <a:latin typeface="Calibri"/>
                <a:cs typeface="Calibri"/>
              </a:rPr>
              <a:t>board</a:t>
            </a:r>
            <a:r>
              <a:rPr lang="en-US" sz="1324" spc="-49" dirty="0">
                <a:latin typeface="Calibri"/>
                <a:cs typeface="Calibri"/>
              </a:rPr>
              <a:t> </a:t>
            </a:r>
            <a:r>
              <a:rPr lang="en-US" sz="1324" dirty="0">
                <a:latin typeface="Calibri"/>
                <a:cs typeface="Calibri"/>
              </a:rPr>
              <a:t>decisions</a:t>
            </a:r>
            <a:r>
              <a:rPr lang="en-US" sz="1324" spc="-13" dirty="0">
                <a:latin typeface="Calibri"/>
                <a:cs typeface="Calibri"/>
              </a:rPr>
              <a:t> </a:t>
            </a:r>
            <a:r>
              <a:rPr lang="en-US" sz="1324" dirty="0">
                <a:latin typeface="Calibri"/>
                <a:cs typeface="Calibri"/>
              </a:rPr>
              <a:t>for</a:t>
            </a:r>
            <a:r>
              <a:rPr lang="en-US" sz="1324" spc="-35" dirty="0">
                <a:latin typeface="Calibri"/>
                <a:cs typeface="Calibri"/>
              </a:rPr>
              <a:t> </a:t>
            </a:r>
            <a:r>
              <a:rPr lang="en-US" sz="1324" dirty="0">
                <a:latin typeface="Calibri"/>
                <a:cs typeface="Calibri"/>
              </a:rPr>
              <a:t>resource</a:t>
            </a:r>
            <a:r>
              <a:rPr lang="en-US" sz="1324" spc="-22" dirty="0">
                <a:latin typeface="Calibri"/>
                <a:cs typeface="Calibri"/>
              </a:rPr>
              <a:t> </a:t>
            </a:r>
            <a:r>
              <a:rPr lang="en-US" sz="1324" spc="-9" dirty="0">
                <a:latin typeface="Calibri"/>
                <a:cs typeface="Calibri"/>
              </a:rPr>
              <a:t>deployment</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Increased</a:t>
            </a:r>
            <a:r>
              <a:rPr lang="en-US" sz="1324" spc="-49" dirty="0">
                <a:latin typeface="Calibri"/>
                <a:cs typeface="Calibri"/>
              </a:rPr>
              <a:t> </a:t>
            </a:r>
            <a:r>
              <a:rPr lang="en-US" sz="1324" dirty="0">
                <a:latin typeface="Calibri"/>
                <a:cs typeface="Calibri"/>
              </a:rPr>
              <a:t>ability</a:t>
            </a:r>
            <a:r>
              <a:rPr lang="en-US" sz="1324" spc="-26" dirty="0">
                <a:latin typeface="Calibri"/>
                <a:cs typeface="Calibri"/>
              </a:rPr>
              <a:t> </a:t>
            </a:r>
            <a:r>
              <a:rPr lang="en-US" sz="1324" dirty="0">
                <a:latin typeface="Calibri"/>
                <a:cs typeface="Calibri"/>
              </a:rPr>
              <a:t>and</a:t>
            </a:r>
            <a:r>
              <a:rPr lang="en-US" sz="1324" spc="-40" dirty="0">
                <a:latin typeface="Calibri"/>
                <a:cs typeface="Calibri"/>
              </a:rPr>
              <a:t> </a:t>
            </a:r>
            <a:r>
              <a:rPr lang="en-US" sz="1324" dirty="0">
                <a:latin typeface="Calibri"/>
                <a:cs typeface="Calibri"/>
              </a:rPr>
              <a:t>confidence</a:t>
            </a:r>
            <a:r>
              <a:rPr lang="en-US" sz="1324" spc="-9" dirty="0">
                <a:latin typeface="Calibri"/>
                <a:cs typeface="Calibri"/>
              </a:rPr>
              <a:t> </a:t>
            </a:r>
            <a:r>
              <a:rPr lang="en-US" sz="1324" dirty="0">
                <a:latin typeface="Calibri"/>
                <a:cs typeface="Calibri"/>
              </a:rPr>
              <a:t>to</a:t>
            </a:r>
            <a:r>
              <a:rPr lang="en-US" sz="1324" spc="-44" dirty="0">
                <a:latin typeface="Calibri"/>
                <a:cs typeface="Calibri"/>
              </a:rPr>
              <a:t> </a:t>
            </a:r>
            <a:r>
              <a:rPr lang="en-US" sz="1324" dirty="0">
                <a:latin typeface="Calibri"/>
                <a:cs typeface="Calibri"/>
              </a:rPr>
              <a:t>communicate</a:t>
            </a:r>
            <a:r>
              <a:rPr lang="en-US" sz="1324" spc="-31" dirty="0">
                <a:latin typeface="Calibri"/>
                <a:cs typeface="Calibri"/>
              </a:rPr>
              <a:t> </a:t>
            </a:r>
            <a:r>
              <a:rPr lang="en-US" sz="1324" spc="-9" dirty="0">
                <a:latin typeface="Calibri"/>
                <a:cs typeface="Calibri"/>
              </a:rPr>
              <a:t>performance</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Consistent</a:t>
            </a:r>
            <a:r>
              <a:rPr lang="en-US" sz="1324" spc="-40" dirty="0">
                <a:latin typeface="Calibri"/>
                <a:cs typeface="Calibri"/>
              </a:rPr>
              <a:t> </a:t>
            </a:r>
            <a:r>
              <a:rPr lang="en-US" sz="1324" dirty="0">
                <a:latin typeface="Calibri"/>
                <a:cs typeface="Calibri"/>
              </a:rPr>
              <a:t>mechanism</a:t>
            </a:r>
            <a:r>
              <a:rPr lang="en-US" sz="1324" spc="-35" dirty="0">
                <a:latin typeface="Calibri"/>
                <a:cs typeface="Calibri"/>
              </a:rPr>
              <a:t> </a:t>
            </a:r>
            <a:r>
              <a:rPr lang="en-US" sz="1324" dirty="0">
                <a:latin typeface="Calibri"/>
                <a:cs typeface="Calibri"/>
              </a:rPr>
              <a:t>for</a:t>
            </a:r>
            <a:r>
              <a:rPr lang="en-US" sz="1324" spc="-44" dirty="0">
                <a:latin typeface="Calibri"/>
                <a:cs typeface="Calibri"/>
              </a:rPr>
              <a:t> </a:t>
            </a:r>
            <a:r>
              <a:rPr lang="en-US" sz="1324" dirty="0">
                <a:latin typeface="Calibri"/>
                <a:cs typeface="Calibri"/>
              </a:rPr>
              <a:t>processing</a:t>
            </a:r>
            <a:r>
              <a:rPr lang="en-US" sz="1324" spc="-26" dirty="0">
                <a:latin typeface="Calibri"/>
                <a:cs typeface="Calibri"/>
              </a:rPr>
              <a:t> </a:t>
            </a:r>
            <a:r>
              <a:rPr lang="en-US" sz="1324" spc="-9" dirty="0">
                <a:latin typeface="Calibri"/>
                <a:cs typeface="Calibri"/>
              </a:rPr>
              <a:t>transactions</a:t>
            </a:r>
            <a:endParaRPr lang="en-US" sz="1324" dirty="0">
              <a:latin typeface="Calibri"/>
              <a:cs typeface="Calibri"/>
            </a:endParaRPr>
          </a:p>
          <a:p>
            <a:pPr marL="1503909" lvl="2" indent="-213483">
              <a:lnSpc>
                <a:spcPct val="100000"/>
              </a:lnSpc>
              <a:spcBef>
                <a:spcPts val="318"/>
              </a:spcBef>
              <a:buFont typeface="Arial"/>
              <a:buChar char="–"/>
              <a:tabLst>
                <a:tab pos="1503349" algn="l"/>
                <a:tab pos="1503909" algn="l"/>
              </a:tabLst>
            </a:pPr>
            <a:r>
              <a:rPr lang="en-US" sz="1324" dirty="0">
                <a:latin typeface="Calibri"/>
                <a:cs typeface="Calibri"/>
              </a:rPr>
              <a:t>Higher</a:t>
            </a:r>
            <a:r>
              <a:rPr lang="en-US" sz="1324" spc="-31" dirty="0">
                <a:latin typeface="Calibri"/>
                <a:cs typeface="Calibri"/>
              </a:rPr>
              <a:t> </a:t>
            </a:r>
            <a:r>
              <a:rPr lang="en-US" sz="1324" dirty="0">
                <a:latin typeface="Calibri"/>
                <a:cs typeface="Calibri"/>
              </a:rPr>
              <a:t>efficiency and</a:t>
            </a:r>
            <a:r>
              <a:rPr lang="en-US" sz="1324" spc="-31" dirty="0">
                <a:latin typeface="Calibri"/>
                <a:cs typeface="Calibri"/>
              </a:rPr>
              <a:t> </a:t>
            </a:r>
            <a:r>
              <a:rPr lang="en-US" sz="1324" spc="-9" dirty="0">
                <a:latin typeface="Calibri"/>
                <a:cs typeface="Calibri"/>
              </a:rPr>
              <a:t>accuracy</a:t>
            </a:r>
            <a:endParaRPr lang="en-US" sz="1324" dirty="0">
              <a:latin typeface="Calibri"/>
              <a:cs typeface="Calibri"/>
            </a:endParaRPr>
          </a:p>
          <a:p>
            <a:pPr lvl="2">
              <a:lnSpc>
                <a:spcPct val="100000"/>
              </a:lnSpc>
              <a:spcBef>
                <a:spcPts val="13"/>
              </a:spcBef>
              <a:buFont typeface="Arial"/>
              <a:buChar char="–"/>
            </a:pPr>
            <a:endParaRPr lang="en-US" sz="1809" dirty="0">
              <a:latin typeface="Calibri"/>
              <a:cs typeface="Calibri"/>
            </a:endParaRPr>
          </a:p>
          <a:p>
            <a:pPr marL="707129" marR="28016" lvl="1" indent="-159132">
              <a:lnSpc>
                <a:spcPct val="100000"/>
              </a:lnSpc>
              <a:spcBef>
                <a:spcPts val="4"/>
              </a:spcBef>
              <a:buFont typeface="Arial"/>
              <a:buChar char="•"/>
              <a:tabLst>
                <a:tab pos="707129" algn="l"/>
              </a:tabLst>
            </a:pPr>
            <a:r>
              <a:rPr lang="en-US" sz="1324" dirty="0">
                <a:latin typeface="Calibri"/>
                <a:cs typeface="Calibri"/>
              </a:rPr>
              <a:t>Enhanced</a:t>
            </a:r>
            <a:r>
              <a:rPr lang="en-US" sz="1324" spc="-13" dirty="0">
                <a:latin typeface="Calibri"/>
                <a:cs typeface="Calibri"/>
              </a:rPr>
              <a:t> </a:t>
            </a:r>
            <a:r>
              <a:rPr lang="en-US" sz="1324" dirty="0">
                <a:latin typeface="Calibri"/>
                <a:cs typeface="Calibri"/>
              </a:rPr>
              <a:t>efficiency</a:t>
            </a:r>
            <a:r>
              <a:rPr lang="en-US" sz="1324" spc="4" dirty="0">
                <a:latin typeface="Calibri"/>
                <a:cs typeface="Calibri"/>
              </a:rPr>
              <a:t> </a:t>
            </a:r>
            <a:r>
              <a:rPr lang="en-US" sz="1324" dirty="0">
                <a:latin typeface="Calibri"/>
                <a:cs typeface="Calibri"/>
              </a:rPr>
              <a:t>results</a:t>
            </a:r>
            <a:r>
              <a:rPr lang="en-US" sz="1324" spc="-9" dirty="0">
                <a:latin typeface="Calibri"/>
                <a:cs typeface="Calibri"/>
              </a:rPr>
              <a:t> </a:t>
            </a:r>
            <a:r>
              <a:rPr lang="en-US" sz="1324" dirty="0">
                <a:latin typeface="Calibri"/>
                <a:cs typeface="Calibri"/>
              </a:rPr>
              <a:t>in</a:t>
            </a:r>
            <a:r>
              <a:rPr lang="en-US" sz="1324" spc="-13" dirty="0">
                <a:latin typeface="Calibri"/>
                <a:cs typeface="Calibri"/>
              </a:rPr>
              <a:t> </a:t>
            </a:r>
            <a:r>
              <a:rPr lang="en-US" sz="1324" dirty="0">
                <a:latin typeface="Calibri"/>
                <a:cs typeface="Calibri"/>
              </a:rPr>
              <a:t>a</a:t>
            </a:r>
            <a:r>
              <a:rPr lang="en-US" sz="1324" spc="-26" dirty="0">
                <a:latin typeface="Calibri"/>
                <a:cs typeface="Calibri"/>
              </a:rPr>
              <a:t> </a:t>
            </a:r>
            <a:r>
              <a:rPr lang="en-US" sz="1324" dirty="0">
                <a:latin typeface="Calibri"/>
                <a:cs typeface="Calibri"/>
              </a:rPr>
              <a:t>better</a:t>
            </a:r>
            <a:r>
              <a:rPr lang="en-US" sz="1324" spc="-13" dirty="0">
                <a:latin typeface="Calibri"/>
                <a:cs typeface="Calibri"/>
              </a:rPr>
              <a:t> </a:t>
            </a:r>
            <a:r>
              <a:rPr lang="en-US" sz="1324" dirty="0">
                <a:latin typeface="Calibri"/>
                <a:cs typeface="Calibri"/>
              </a:rPr>
              <a:t>design</a:t>
            </a:r>
            <a:r>
              <a:rPr lang="en-US" sz="1324" spc="-13" dirty="0">
                <a:latin typeface="Calibri"/>
                <a:cs typeface="Calibri"/>
              </a:rPr>
              <a:t> </a:t>
            </a:r>
            <a:r>
              <a:rPr lang="en-US" sz="1324" dirty="0">
                <a:latin typeface="Calibri"/>
                <a:cs typeface="Calibri"/>
              </a:rPr>
              <a:t>and</a:t>
            </a:r>
            <a:r>
              <a:rPr lang="en-US" sz="1324" spc="-31" dirty="0">
                <a:latin typeface="Calibri"/>
                <a:cs typeface="Calibri"/>
              </a:rPr>
              <a:t> </a:t>
            </a:r>
            <a:r>
              <a:rPr lang="en-US" sz="1324" dirty="0">
                <a:latin typeface="Calibri"/>
                <a:cs typeface="Calibri"/>
              </a:rPr>
              <a:t>enhanced</a:t>
            </a:r>
            <a:r>
              <a:rPr lang="en-US" sz="1324" spc="-13" dirty="0">
                <a:latin typeface="Calibri"/>
                <a:cs typeface="Calibri"/>
              </a:rPr>
              <a:t> </a:t>
            </a:r>
            <a:r>
              <a:rPr lang="en-US" sz="1324" spc="-9" dirty="0">
                <a:latin typeface="Calibri"/>
                <a:cs typeface="Calibri"/>
              </a:rPr>
              <a:t>implementation </a:t>
            </a:r>
            <a:r>
              <a:rPr lang="en-US" sz="1324" dirty="0">
                <a:latin typeface="Calibri"/>
                <a:cs typeface="Calibri"/>
              </a:rPr>
              <a:t>in</a:t>
            </a:r>
            <a:r>
              <a:rPr lang="en-US" sz="1324" spc="-13" dirty="0">
                <a:latin typeface="Calibri"/>
                <a:cs typeface="Calibri"/>
              </a:rPr>
              <a:t> </a:t>
            </a:r>
            <a:r>
              <a:rPr lang="en-US" sz="1324" dirty="0">
                <a:latin typeface="Calibri"/>
                <a:cs typeface="Calibri"/>
              </a:rPr>
              <a:t>conducting</a:t>
            </a:r>
            <a:r>
              <a:rPr lang="en-US" sz="1324" spc="-13" dirty="0">
                <a:latin typeface="Calibri"/>
                <a:cs typeface="Calibri"/>
              </a:rPr>
              <a:t> </a:t>
            </a:r>
            <a:r>
              <a:rPr lang="en-US" sz="1324" dirty="0">
                <a:latin typeface="Calibri"/>
                <a:cs typeface="Calibri"/>
              </a:rPr>
              <a:t>a</a:t>
            </a:r>
            <a:r>
              <a:rPr lang="en-US" sz="1324" spc="-22" dirty="0">
                <a:latin typeface="Calibri"/>
                <a:cs typeface="Calibri"/>
              </a:rPr>
              <a:t> </a:t>
            </a:r>
            <a:r>
              <a:rPr lang="en-US" sz="1324" spc="-9" dirty="0">
                <a:latin typeface="Calibri"/>
                <a:cs typeface="Calibri"/>
              </a:rPr>
              <a:t>system </a:t>
            </a:r>
            <a:r>
              <a:rPr lang="en-US" sz="1324" dirty="0">
                <a:latin typeface="Calibri"/>
                <a:cs typeface="Calibri"/>
              </a:rPr>
              <a:t>of</a:t>
            </a:r>
            <a:r>
              <a:rPr lang="en-US" sz="1324" spc="-26" dirty="0">
                <a:latin typeface="Calibri"/>
                <a:cs typeface="Calibri"/>
              </a:rPr>
              <a:t> </a:t>
            </a:r>
            <a:r>
              <a:rPr lang="en-US" sz="1324" dirty="0">
                <a:latin typeface="Calibri"/>
                <a:cs typeface="Calibri"/>
              </a:rPr>
              <a:t>internal</a:t>
            </a:r>
            <a:r>
              <a:rPr lang="en-US" sz="1324" spc="-18" dirty="0">
                <a:latin typeface="Calibri"/>
                <a:cs typeface="Calibri"/>
              </a:rPr>
              <a:t> </a:t>
            </a:r>
            <a:r>
              <a:rPr lang="en-US" sz="1324" spc="-9" dirty="0">
                <a:latin typeface="Calibri"/>
                <a:cs typeface="Calibri"/>
              </a:rPr>
              <a:t>controls</a:t>
            </a:r>
            <a:endParaRPr lang="en-US" sz="1324" dirty="0">
              <a:latin typeface="Calibri"/>
              <a:cs typeface="Calibri"/>
            </a:endParaRPr>
          </a:p>
          <a:p>
            <a:pPr marL="1503909" marR="4483" lvl="2" indent="-213483">
              <a:lnSpc>
                <a:spcPct val="100000"/>
              </a:lnSpc>
              <a:spcBef>
                <a:spcPts val="317"/>
              </a:spcBef>
              <a:buFont typeface="Arial"/>
              <a:buChar char="–"/>
              <a:tabLst>
                <a:tab pos="1503349" algn="l"/>
                <a:tab pos="1503909" algn="l"/>
              </a:tabLst>
            </a:pPr>
            <a:r>
              <a:rPr lang="en-US" sz="1324" dirty="0">
                <a:latin typeface="Calibri"/>
                <a:cs typeface="Calibri"/>
              </a:rPr>
              <a:t>Primarily</a:t>
            </a:r>
            <a:r>
              <a:rPr lang="en-US" sz="1324" spc="-9" dirty="0">
                <a:latin typeface="Calibri"/>
                <a:cs typeface="Calibri"/>
              </a:rPr>
              <a:t> </a:t>
            </a:r>
            <a:r>
              <a:rPr lang="en-US" sz="1324" dirty="0">
                <a:latin typeface="Calibri"/>
                <a:cs typeface="Calibri"/>
              </a:rPr>
              <a:t>by</a:t>
            </a:r>
            <a:r>
              <a:rPr lang="en-US" sz="1324" spc="-31" dirty="0">
                <a:latin typeface="Calibri"/>
                <a:cs typeface="Calibri"/>
              </a:rPr>
              <a:t> </a:t>
            </a:r>
            <a:r>
              <a:rPr lang="en-US" sz="1324" spc="-9" dirty="0">
                <a:latin typeface="Calibri"/>
                <a:cs typeface="Calibri"/>
              </a:rPr>
              <a:t>understanding </a:t>
            </a:r>
            <a:r>
              <a:rPr lang="en-US" sz="1324" dirty="0">
                <a:latin typeface="Calibri"/>
                <a:cs typeface="Calibri"/>
              </a:rPr>
              <a:t>the</a:t>
            </a:r>
            <a:r>
              <a:rPr lang="en-US" sz="1324" spc="-26" dirty="0">
                <a:latin typeface="Calibri"/>
                <a:cs typeface="Calibri"/>
              </a:rPr>
              <a:t> </a:t>
            </a:r>
            <a:r>
              <a:rPr lang="en-US" sz="1324" dirty="0">
                <a:latin typeface="Calibri"/>
                <a:cs typeface="Calibri"/>
              </a:rPr>
              <a:t>importance</a:t>
            </a:r>
            <a:r>
              <a:rPr lang="en-US" sz="1324" spc="-22" dirty="0">
                <a:latin typeface="Calibri"/>
                <a:cs typeface="Calibri"/>
              </a:rPr>
              <a:t> </a:t>
            </a:r>
            <a:r>
              <a:rPr lang="en-US" sz="1324" dirty="0">
                <a:latin typeface="Calibri"/>
                <a:cs typeface="Calibri"/>
              </a:rPr>
              <a:t>of</a:t>
            </a:r>
            <a:r>
              <a:rPr lang="en-US" sz="1324" spc="-18" dirty="0">
                <a:latin typeface="Calibri"/>
                <a:cs typeface="Calibri"/>
              </a:rPr>
              <a:t> </a:t>
            </a:r>
            <a:r>
              <a:rPr lang="en-US" sz="1324" dirty="0">
                <a:latin typeface="Calibri"/>
                <a:cs typeface="Calibri"/>
              </a:rPr>
              <a:t>specifying suitable</a:t>
            </a:r>
            <a:r>
              <a:rPr lang="en-US" sz="1324" spc="-18" dirty="0">
                <a:latin typeface="Calibri"/>
                <a:cs typeface="Calibri"/>
              </a:rPr>
              <a:t> </a:t>
            </a:r>
            <a:r>
              <a:rPr lang="en-US" sz="1324" dirty="0">
                <a:latin typeface="Calibri"/>
                <a:cs typeface="Calibri"/>
              </a:rPr>
              <a:t>objectives</a:t>
            </a:r>
            <a:r>
              <a:rPr lang="en-US" sz="1324" spc="-4" dirty="0">
                <a:latin typeface="Calibri"/>
                <a:cs typeface="Calibri"/>
              </a:rPr>
              <a:t> </a:t>
            </a:r>
            <a:r>
              <a:rPr lang="en-US" sz="1324" dirty="0">
                <a:latin typeface="Calibri"/>
                <a:cs typeface="Calibri"/>
              </a:rPr>
              <a:t>and</a:t>
            </a:r>
            <a:r>
              <a:rPr lang="en-US" sz="1324" spc="-31" dirty="0">
                <a:latin typeface="Calibri"/>
                <a:cs typeface="Calibri"/>
              </a:rPr>
              <a:t> </a:t>
            </a:r>
            <a:r>
              <a:rPr lang="en-US" sz="1324" dirty="0">
                <a:latin typeface="Calibri"/>
                <a:cs typeface="Calibri"/>
              </a:rPr>
              <a:t>the</a:t>
            </a:r>
            <a:r>
              <a:rPr lang="en-US" sz="1324" spc="-18" dirty="0">
                <a:latin typeface="Calibri"/>
                <a:cs typeface="Calibri"/>
              </a:rPr>
              <a:t> </a:t>
            </a:r>
            <a:r>
              <a:rPr lang="en-US" sz="1324" spc="-9" dirty="0">
                <a:latin typeface="Calibri"/>
                <a:cs typeface="Calibri"/>
              </a:rPr>
              <a:t>risks </a:t>
            </a:r>
            <a:r>
              <a:rPr lang="en-US" sz="1324" dirty="0">
                <a:latin typeface="Calibri"/>
                <a:cs typeface="Calibri"/>
              </a:rPr>
              <a:t>and</a:t>
            </a:r>
            <a:r>
              <a:rPr lang="en-US" sz="1324" spc="-35" dirty="0">
                <a:latin typeface="Calibri"/>
                <a:cs typeface="Calibri"/>
              </a:rPr>
              <a:t> </a:t>
            </a:r>
            <a:r>
              <a:rPr lang="en-US" sz="1324" dirty="0">
                <a:latin typeface="Calibri"/>
                <a:cs typeface="Calibri"/>
              </a:rPr>
              <a:t>controls</a:t>
            </a:r>
            <a:r>
              <a:rPr lang="en-US" sz="1324" spc="-35" dirty="0">
                <a:latin typeface="Calibri"/>
                <a:cs typeface="Calibri"/>
              </a:rPr>
              <a:t> </a:t>
            </a:r>
            <a:r>
              <a:rPr lang="en-US" sz="1324" dirty="0">
                <a:latin typeface="Calibri"/>
                <a:cs typeface="Calibri"/>
              </a:rPr>
              <a:t>that</a:t>
            </a:r>
            <a:r>
              <a:rPr lang="en-US" sz="1324" spc="-40" dirty="0">
                <a:latin typeface="Calibri"/>
                <a:cs typeface="Calibri"/>
              </a:rPr>
              <a:t> </a:t>
            </a:r>
            <a:r>
              <a:rPr lang="en-US" sz="1324" dirty="0">
                <a:latin typeface="Calibri"/>
                <a:cs typeface="Calibri"/>
              </a:rPr>
              <a:t>are</a:t>
            </a:r>
            <a:r>
              <a:rPr lang="en-US" sz="1324" spc="-35" dirty="0">
                <a:latin typeface="Calibri"/>
                <a:cs typeface="Calibri"/>
              </a:rPr>
              <a:t> </a:t>
            </a:r>
            <a:r>
              <a:rPr lang="en-US" sz="1324" dirty="0">
                <a:latin typeface="Calibri"/>
                <a:cs typeface="Calibri"/>
              </a:rPr>
              <a:t>most</a:t>
            </a:r>
            <a:r>
              <a:rPr lang="en-US" sz="1324" spc="-35" dirty="0">
                <a:latin typeface="Calibri"/>
                <a:cs typeface="Calibri"/>
              </a:rPr>
              <a:t> </a:t>
            </a:r>
            <a:r>
              <a:rPr lang="en-US" sz="1324" dirty="0">
                <a:latin typeface="Calibri"/>
                <a:cs typeface="Calibri"/>
              </a:rPr>
              <a:t>important</a:t>
            </a:r>
            <a:r>
              <a:rPr lang="en-US" sz="1324" spc="-31" dirty="0">
                <a:latin typeface="Calibri"/>
                <a:cs typeface="Calibri"/>
              </a:rPr>
              <a:t> </a:t>
            </a:r>
            <a:r>
              <a:rPr lang="en-US" sz="1324" dirty="0">
                <a:latin typeface="Calibri"/>
                <a:cs typeface="Calibri"/>
              </a:rPr>
              <a:t>to</a:t>
            </a:r>
            <a:r>
              <a:rPr lang="en-US" sz="1324" spc="-40" dirty="0">
                <a:latin typeface="Calibri"/>
                <a:cs typeface="Calibri"/>
              </a:rPr>
              <a:t> </a:t>
            </a:r>
            <a:r>
              <a:rPr lang="en-US" sz="1324" dirty="0">
                <a:latin typeface="Calibri"/>
                <a:cs typeface="Calibri"/>
              </a:rPr>
              <a:t>achieving</a:t>
            </a:r>
            <a:r>
              <a:rPr lang="en-US" sz="1324" spc="-18" dirty="0">
                <a:latin typeface="Calibri"/>
                <a:cs typeface="Calibri"/>
              </a:rPr>
              <a:t> </a:t>
            </a:r>
            <a:r>
              <a:rPr lang="en-US" sz="1324" dirty="0">
                <a:latin typeface="Calibri"/>
                <a:cs typeface="Calibri"/>
              </a:rPr>
              <a:t>these</a:t>
            </a:r>
            <a:r>
              <a:rPr lang="en-US" sz="1324" spc="-26" dirty="0">
                <a:latin typeface="Calibri"/>
                <a:cs typeface="Calibri"/>
              </a:rPr>
              <a:t> </a:t>
            </a:r>
            <a:r>
              <a:rPr lang="en-US" sz="1324" spc="-9" dirty="0">
                <a:latin typeface="Calibri"/>
                <a:cs typeface="Calibri"/>
              </a:rPr>
              <a:t>objectives</a:t>
            </a:r>
            <a:endParaRPr lang="en-US" sz="1324" dirty="0">
              <a:latin typeface="Calibri"/>
              <a:cs typeface="Calibri"/>
            </a:endParaRPr>
          </a:p>
          <a:p>
            <a:pPr marL="1503909" marR="237017" lvl="2" indent="-213483">
              <a:lnSpc>
                <a:spcPct val="100000"/>
              </a:lnSpc>
              <a:spcBef>
                <a:spcPts val="317"/>
              </a:spcBef>
              <a:buFont typeface="Arial"/>
              <a:buChar char="–"/>
              <a:tabLst>
                <a:tab pos="1503349" algn="l"/>
                <a:tab pos="1503909" algn="l"/>
              </a:tabLst>
            </a:pPr>
            <a:r>
              <a:rPr lang="en-US" sz="1324" spc="-9" dirty="0">
                <a:latin typeface="Calibri"/>
                <a:cs typeface="Calibri"/>
              </a:rPr>
              <a:t>Coordinating</a:t>
            </a:r>
            <a:r>
              <a:rPr lang="en-US" sz="1324" spc="-40" dirty="0">
                <a:latin typeface="Calibri"/>
                <a:cs typeface="Calibri"/>
              </a:rPr>
              <a:t> </a:t>
            </a:r>
            <a:r>
              <a:rPr lang="en-US" sz="1324" dirty="0">
                <a:latin typeface="Calibri"/>
                <a:cs typeface="Calibri"/>
              </a:rPr>
              <a:t>efforts</a:t>
            </a:r>
            <a:r>
              <a:rPr lang="en-US" sz="1324" spc="-22" dirty="0">
                <a:latin typeface="Calibri"/>
                <a:cs typeface="Calibri"/>
              </a:rPr>
              <a:t> </a:t>
            </a:r>
            <a:r>
              <a:rPr lang="en-US" sz="1324" dirty="0">
                <a:latin typeface="Calibri"/>
                <a:cs typeface="Calibri"/>
              </a:rPr>
              <a:t>for</a:t>
            </a:r>
            <a:r>
              <a:rPr lang="en-US" sz="1324" spc="-31" dirty="0">
                <a:latin typeface="Calibri"/>
                <a:cs typeface="Calibri"/>
              </a:rPr>
              <a:t> </a:t>
            </a:r>
            <a:r>
              <a:rPr lang="en-US" sz="1324" dirty="0">
                <a:latin typeface="Calibri"/>
                <a:cs typeface="Calibri"/>
              </a:rPr>
              <a:t>identifying</a:t>
            </a:r>
            <a:r>
              <a:rPr lang="en-US" sz="1324" spc="-9" dirty="0">
                <a:latin typeface="Calibri"/>
                <a:cs typeface="Calibri"/>
              </a:rPr>
              <a:t> </a:t>
            </a:r>
            <a:r>
              <a:rPr lang="en-US" sz="1324" dirty="0">
                <a:latin typeface="Calibri"/>
                <a:cs typeface="Calibri"/>
              </a:rPr>
              <a:t>and</a:t>
            </a:r>
            <a:r>
              <a:rPr lang="en-US" sz="1324" spc="-35" dirty="0">
                <a:latin typeface="Calibri"/>
                <a:cs typeface="Calibri"/>
              </a:rPr>
              <a:t> </a:t>
            </a:r>
            <a:r>
              <a:rPr lang="en-US" sz="1324" dirty="0">
                <a:latin typeface="Calibri"/>
                <a:cs typeface="Calibri"/>
              </a:rPr>
              <a:t>assessing</a:t>
            </a:r>
            <a:r>
              <a:rPr lang="en-US" sz="1324" spc="-26" dirty="0">
                <a:latin typeface="Calibri"/>
                <a:cs typeface="Calibri"/>
              </a:rPr>
              <a:t> </a:t>
            </a:r>
            <a:r>
              <a:rPr lang="en-US" sz="1324" dirty="0">
                <a:latin typeface="Calibri"/>
                <a:cs typeface="Calibri"/>
              </a:rPr>
              <a:t>risks</a:t>
            </a:r>
            <a:r>
              <a:rPr lang="en-US" sz="1324" spc="-18" dirty="0">
                <a:latin typeface="Calibri"/>
                <a:cs typeface="Calibri"/>
              </a:rPr>
              <a:t> </a:t>
            </a:r>
            <a:r>
              <a:rPr lang="en-US" sz="1324" dirty="0">
                <a:latin typeface="Calibri"/>
                <a:cs typeface="Calibri"/>
              </a:rPr>
              <a:t>across</a:t>
            </a:r>
            <a:r>
              <a:rPr lang="en-US" sz="1324" spc="-40" dirty="0">
                <a:latin typeface="Calibri"/>
                <a:cs typeface="Calibri"/>
              </a:rPr>
              <a:t> </a:t>
            </a:r>
            <a:r>
              <a:rPr lang="en-US" sz="1324" dirty="0">
                <a:latin typeface="Calibri"/>
                <a:cs typeface="Calibri"/>
              </a:rPr>
              <a:t>multiple</a:t>
            </a:r>
            <a:r>
              <a:rPr lang="en-US" sz="1324" spc="-9" dirty="0">
                <a:latin typeface="Calibri"/>
                <a:cs typeface="Calibri"/>
              </a:rPr>
              <a:t> </a:t>
            </a:r>
            <a:r>
              <a:rPr lang="en-US" sz="1324" dirty="0">
                <a:latin typeface="Calibri"/>
                <a:cs typeface="Calibri"/>
              </a:rPr>
              <a:t>objectives</a:t>
            </a:r>
            <a:r>
              <a:rPr lang="en-US" sz="1324" spc="-9" dirty="0">
                <a:latin typeface="Calibri"/>
                <a:cs typeface="Calibri"/>
              </a:rPr>
              <a:t> </a:t>
            </a:r>
            <a:r>
              <a:rPr lang="en-US" sz="1324" spc="-22" dirty="0">
                <a:latin typeface="Calibri"/>
                <a:cs typeface="Calibri"/>
              </a:rPr>
              <a:t>may </a:t>
            </a:r>
            <a:r>
              <a:rPr lang="en-US" sz="1324" dirty="0">
                <a:latin typeface="Calibri"/>
                <a:cs typeface="Calibri"/>
              </a:rPr>
              <a:t>reduce</a:t>
            </a:r>
            <a:r>
              <a:rPr lang="en-US" sz="1324" spc="-22" dirty="0">
                <a:latin typeface="Calibri"/>
                <a:cs typeface="Calibri"/>
              </a:rPr>
              <a:t> </a:t>
            </a:r>
            <a:r>
              <a:rPr lang="en-US" sz="1324" dirty="0">
                <a:latin typeface="Calibri"/>
                <a:cs typeface="Calibri"/>
              </a:rPr>
              <a:t>the</a:t>
            </a:r>
            <a:r>
              <a:rPr lang="en-US" sz="1324" spc="-18" dirty="0">
                <a:latin typeface="Calibri"/>
                <a:cs typeface="Calibri"/>
              </a:rPr>
              <a:t> </a:t>
            </a:r>
            <a:r>
              <a:rPr lang="en-US" sz="1324" dirty="0">
                <a:latin typeface="Calibri"/>
                <a:cs typeface="Calibri"/>
              </a:rPr>
              <a:t>number</a:t>
            </a:r>
            <a:r>
              <a:rPr lang="en-US" sz="1324" spc="-9" dirty="0">
                <a:latin typeface="Calibri"/>
                <a:cs typeface="Calibri"/>
              </a:rPr>
              <a:t> </a:t>
            </a:r>
            <a:r>
              <a:rPr lang="en-US" sz="1324" dirty="0">
                <a:latin typeface="Calibri"/>
                <a:cs typeface="Calibri"/>
              </a:rPr>
              <a:t>of</a:t>
            </a:r>
            <a:r>
              <a:rPr lang="en-US" sz="1324" spc="-22" dirty="0">
                <a:latin typeface="Calibri"/>
                <a:cs typeface="Calibri"/>
              </a:rPr>
              <a:t> </a:t>
            </a:r>
            <a:r>
              <a:rPr lang="en-US" sz="1324" dirty="0">
                <a:latin typeface="Calibri"/>
                <a:cs typeface="Calibri"/>
              </a:rPr>
              <a:t>controls</a:t>
            </a:r>
            <a:r>
              <a:rPr lang="en-US" sz="1324" spc="-22" dirty="0">
                <a:latin typeface="Calibri"/>
                <a:cs typeface="Calibri"/>
              </a:rPr>
              <a:t> </a:t>
            </a:r>
            <a:r>
              <a:rPr lang="en-US" sz="1324" dirty="0">
                <a:latin typeface="Calibri"/>
                <a:cs typeface="Calibri"/>
              </a:rPr>
              <a:t>that</a:t>
            </a:r>
            <a:r>
              <a:rPr lang="en-US" sz="1324" spc="-35" dirty="0">
                <a:latin typeface="Calibri"/>
                <a:cs typeface="Calibri"/>
              </a:rPr>
              <a:t> </a:t>
            </a:r>
            <a:r>
              <a:rPr lang="en-US" sz="1324" dirty="0">
                <a:latin typeface="Calibri"/>
                <a:cs typeface="Calibri"/>
              </a:rPr>
              <a:t>may</a:t>
            </a:r>
            <a:r>
              <a:rPr lang="en-US" sz="1324" spc="-35" dirty="0">
                <a:latin typeface="Calibri"/>
                <a:cs typeface="Calibri"/>
              </a:rPr>
              <a:t> </a:t>
            </a:r>
            <a:r>
              <a:rPr lang="en-US" sz="1324" dirty="0">
                <a:latin typeface="Calibri"/>
                <a:cs typeface="Calibri"/>
              </a:rPr>
              <a:t>be</a:t>
            </a:r>
            <a:r>
              <a:rPr lang="en-US" sz="1324" spc="-13" dirty="0">
                <a:latin typeface="Calibri"/>
                <a:cs typeface="Calibri"/>
              </a:rPr>
              <a:t> </a:t>
            </a:r>
            <a:r>
              <a:rPr lang="en-US" sz="1324" dirty="0">
                <a:latin typeface="Calibri"/>
                <a:cs typeface="Calibri"/>
              </a:rPr>
              <a:t>redundant,</a:t>
            </a:r>
            <a:r>
              <a:rPr lang="en-US" sz="1324" spc="-18" dirty="0">
                <a:latin typeface="Calibri"/>
                <a:cs typeface="Calibri"/>
              </a:rPr>
              <a:t> </a:t>
            </a:r>
            <a:r>
              <a:rPr lang="en-US" sz="1324" dirty="0">
                <a:latin typeface="Calibri"/>
                <a:cs typeface="Calibri"/>
              </a:rPr>
              <a:t>or</a:t>
            </a:r>
            <a:r>
              <a:rPr lang="en-US" sz="1324" spc="-26" dirty="0">
                <a:latin typeface="Calibri"/>
                <a:cs typeface="Calibri"/>
              </a:rPr>
              <a:t> </a:t>
            </a:r>
            <a:r>
              <a:rPr lang="en-US" sz="1324" dirty="0">
                <a:latin typeface="Calibri"/>
                <a:cs typeface="Calibri"/>
              </a:rPr>
              <a:t>in</a:t>
            </a:r>
            <a:r>
              <a:rPr lang="en-US" sz="1324" spc="-13" dirty="0">
                <a:latin typeface="Calibri"/>
                <a:cs typeface="Calibri"/>
              </a:rPr>
              <a:t> </a:t>
            </a:r>
            <a:r>
              <a:rPr lang="en-US" sz="1324" dirty="0">
                <a:latin typeface="Calibri"/>
                <a:cs typeface="Calibri"/>
              </a:rPr>
              <a:t>some</a:t>
            </a:r>
            <a:r>
              <a:rPr lang="en-US" sz="1324" spc="-26" dirty="0">
                <a:latin typeface="Calibri"/>
                <a:cs typeface="Calibri"/>
              </a:rPr>
              <a:t> </a:t>
            </a:r>
            <a:r>
              <a:rPr lang="en-US" sz="1324" dirty="0">
                <a:latin typeface="Calibri"/>
                <a:cs typeface="Calibri"/>
              </a:rPr>
              <a:t>cases</a:t>
            </a:r>
            <a:r>
              <a:rPr lang="en-US" sz="1324" spc="-22" dirty="0">
                <a:latin typeface="Calibri"/>
                <a:cs typeface="Calibri"/>
              </a:rPr>
              <a:t> </a:t>
            </a:r>
            <a:r>
              <a:rPr lang="en-US" sz="1324" spc="-9" dirty="0">
                <a:latin typeface="Calibri"/>
                <a:cs typeface="Calibri"/>
              </a:rPr>
              <a:t>unnecessary</a:t>
            </a:r>
            <a:endParaRPr lang="en-US" sz="1324" dirty="0">
              <a:latin typeface="Calibri"/>
              <a:cs typeface="Calibri"/>
            </a:endParaRP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2C282FA-130E-2211-4AD8-B4254CECA8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160A8F3-B72F-42AC-AAF6-0A872AAA6066}" type="slidenum">
              <a:rPr lang="en-US" altLang="en-US" sz="1200" smtClean="0"/>
              <a:pPr/>
              <a:t>8</a:t>
            </a:fld>
            <a:endParaRPr lang="en-US" altLang="en-US" sz="1200"/>
          </a:p>
        </p:txBody>
      </p:sp>
      <p:sp>
        <p:nvSpPr>
          <p:cNvPr id="33795" name="Rectangle 2">
            <a:extLst>
              <a:ext uri="{FF2B5EF4-FFF2-40B4-BE49-F238E27FC236}">
                <a16:creationId xmlns:a16="http://schemas.microsoft.com/office/drawing/2014/main" id="{29F2AAE9-27CF-3382-E83E-2F06B0317D34}"/>
              </a:ext>
            </a:extLst>
          </p:cNvPr>
          <p:cNvSpPr>
            <a:spLocks noGrp="1" noRot="1" noChangeAspect="1" noChangeArrowheads="1" noTextEdit="1"/>
          </p:cNvSpPr>
          <p:nvPr>
            <p:ph type="sldImg"/>
          </p:nvPr>
        </p:nvSpPr>
        <p:spPr>
          <a:xfrm>
            <a:off x="407988" y="696913"/>
            <a:ext cx="6194425" cy="3486150"/>
          </a:xfrm>
          <a:ln/>
        </p:spPr>
      </p:sp>
      <p:sp>
        <p:nvSpPr>
          <p:cNvPr id="33796" name="Rectangle 3">
            <a:extLst>
              <a:ext uri="{FF2B5EF4-FFF2-40B4-BE49-F238E27FC236}">
                <a16:creationId xmlns:a16="http://schemas.microsoft.com/office/drawing/2014/main" id="{F7B2EDDE-9EE4-1EED-62B0-EE761A8067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Fraud  -  unfortunate fraud situation in NH  ---  I’ll talk about fraud risk</a:t>
            </a:r>
          </a:p>
          <a:p>
            <a:r>
              <a:rPr lang="en-US" altLang="en-US" dirty="0"/>
              <a:t>IC are the first line of defense in preventing and detecting fraud!</a:t>
            </a:r>
          </a:p>
          <a:p>
            <a:endParaRPr lang="en-US" altLang="en-US" dirty="0"/>
          </a:p>
          <a:p>
            <a:r>
              <a:rPr lang="en-US" altLang="en-US" dirty="0"/>
              <a:t>IC Also there to help protect employees</a:t>
            </a:r>
          </a:p>
          <a:p>
            <a:endParaRPr lang="en-US" altLang="en-US" dirty="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FF13462-76FA-9F86-08AE-B04EF1E428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F4BD96F0-9578-4A38-B2F2-9BDBFEEEC738}" type="slidenum">
              <a:rPr lang="en-US" altLang="en-US" sz="1200" smtClean="0"/>
              <a:pPr/>
              <a:t>9</a:t>
            </a:fld>
            <a:endParaRPr lang="en-US" altLang="en-US" sz="1200"/>
          </a:p>
        </p:txBody>
      </p:sp>
      <p:sp>
        <p:nvSpPr>
          <p:cNvPr id="31747" name="Rectangle 2">
            <a:extLst>
              <a:ext uri="{FF2B5EF4-FFF2-40B4-BE49-F238E27FC236}">
                <a16:creationId xmlns:a16="http://schemas.microsoft.com/office/drawing/2014/main" id="{5C0B9938-C50E-CFF6-2C20-B9422E8A6812}"/>
              </a:ext>
            </a:extLst>
          </p:cNvPr>
          <p:cNvSpPr>
            <a:spLocks noGrp="1" noRot="1" noChangeAspect="1" noChangeArrowheads="1" noTextEdit="1"/>
          </p:cNvSpPr>
          <p:nvPr>
            <p:ph type="sldImg"/>
          </p:nvPr>
        </p:nvSpPr>
        <p:spPr>
          <a:xfrm>
            <a:off x="407988" y="696913"/>
            <a:ext cx="6194425" cy="3486150"/>
          </a:xfrm>
          <a:ln/>
        </p:spPr>
      </p:sp>
      <p:sp>
        <p:nvSpPr>
          <p:cNvPr id="31748" name="Rectangle 3">
            <a:extLst>
              <a:ext uri="{FF2B5EF4-FFF2-40B4-BE49-F238E27FC236}">
                <a16:creationId xmlns:a16="http://schemas.microsoft.com/office/drawing/2014/main" id="{59CFED0D-7644-41CD-C073-938B5F6141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endParaRPr lang="en-US" altLang="en-US" dirty="0"/>
          </a:p>
          <a:p>
            <a:r>
              <a:rPr lang="en-US" altLang="en-US" dirty="0"/>
              <a:t>Preventive -  understand policies  --  want employees to know what to do and the right way to do it</a:t>
            </a:r>
          </a:p>
          <a:p>
            <a:endParaRPr lang="en-US" altLang="en-US" dirty="0"/>
          </a:p>
          <a:p>
            <a:r>
              <a:rPr lang="en-US" altLang="en-US" dirty="0"/>
              <a:t>Approvals  = Preventive control</a:t>
            </a:r>
          </a:p>
          <a:p>
            <a:endParaRPr lang="en-US" altLang="en-US" dirty="0"/>
          </a:p>
          <a:p>
            <a:r>
              <a:rPr lang="en-US" altLang="en-US" dirty="0"/>
              <a:t>Anything done to compare  expectations to r</a:t>
            </a:r>
          </a:p>
          <a:p>
            <a:pPr marL="331151" indent="-320505">
              <a:lnSpc>
                <a:spcPct val="100000"/>
              </a:lnSpc>
              <a:spcBef>
                <a:spcPts val="485"/>
              </a:spcBef>
              <a:buFont typeface="Arial"/>
              <a:buChar char="•"/>
              <a:tabLst>
                <a:tab pos="331151" algn="l"/>
                <a:tab pos="331712" algn="l"/>
              </a:tabLst>
            </a:pPr>
            <a:r>
              <a:rPr lang="en-US" sz="1588" dirty="0">
                <a:latin typeface="Calibri"/>
                <a:cs typeface="Calibri"/>
              </a:rPr>
              <a:t>Internal</a:t>
            </a:r>
            <a:r>
              <a:rPr lang="en-US" sz="1588" spc="-49" dirty="0">
                <a:latin typeface="Calibri"/>
                <a:cs typeface="Calibri"/>
              </a:rPr>
              <a:t> </a:t>
            </a:r>
            <a:r>
              <a:rPr lang="en-US" sz="1588" dirty="0">
                <a:latin typeface="Calibri"/>
                <a:cs typeface="Calibri"/>
              </a:rPr>
              <a:t>controls</a:t>
            </a:r>
            <a:r>
              <a:rPr lang="en-US" sz="1588" spc="-31" dirty="0">
                <a:latin typeface="Calibri"/>
                <a:cs typeface="Calibri"/>
              </a:rPr>
              <a:t> </a:t>
            </a:r>
            <a:r>
              <a:rPr lang="en-US" sz="1588" dirty="0">
                <a:latin typeface="Calibri"/>
                <a:cs typeface="Calibri"/>
              </a:rPr>
              <a:t>have</a:t>
            </a:r>
            <a:r>
              <a:rPr lang="en-US" sz="1588" spc="-26" dirty="0">
                <a:latin typeface="Calibri"/>
                <a:cs typeface="Calibri"/>
              </a:rPr>
              <a:t> </a:t>
            </a:r>
            <a:r>
              <a:rPr lang="en-US" sz="1588" dirty="0">
                <a:latin typeface="Calibri"/>
                <a:cs typeface="Calibri"/>
              </a:rPr>
              <a:t>direct</a:t>
            </a:r>
            <a:r>
              <a:rPr lang="en-US" sz="1588" spc="-31" dirty="0">
                <a:latin typeface="Calibri"/>
                <a:cs typeface="Calibri"/>
              </a:rPr>
              <a:t> </a:t>
            </a:r>
            <a:r>
              <a:rPr lang="en-US" sz="1588" dirty="0">
                <a:latin typeface="Calibri"/>
                <a:cs typeface="Calibri"/>
              </a:rPr>
              <a:t>and</a:t>
            </a:r>
            <a:r>
              <a:rPr lang="en-US" sz="1588" spc="-31" dirty="0">
                <a:latin typeface="Calibri"/>
                <a:cs typeface="Calibri"/>
              </a:rPr>
              <a:t> </a:t>
            </a:r>
            <a:r>
              <a:rPr lang="en-US" sz="1588" dirty="0">
                <a:latin typeface="Calibri"/>
                <a:cs typeface="Calibri"/>
              </a:rPr>
              <a:t>indirect</a:t>
            </a:r>
            <a:r>
              <a:rPr lang="en-US" sz="1588" spc="-31" dirty="0">
                <a:latin typeface="Calibri"/>
                <a:cs typeface="Calibri"/>
              </a:rPr>
              <a:t> </a:t>
            </a:r>
            <a:r>
              <a:rPr lang="en-US" sz="1588" spc="-9" dirty="0">
                <a:latin typeface="Calibri"/>
                <a:cs typeface="Calibri"/>
              </a:rPr>
              <a:t>costs</a:t>
            </a:r>
            <a:endParaRPr lang="en-US" sz="1588" dirty="0">
              <a:latin typeface="Calibri"/>
              <a:cs typeface="Calibri"/>
            </a:endParaRPr>
          </a:p>
          <a:p>
            <a:pPr marL="707129" marR="4483" lvl="1" indent="-159132">
              <a:lnSpc>
                <a:spcPct val="100000"/>
              </a:lnSpc>
              <a:spcBef>
                <a:spcPts val="335"/>
              </a:spcBef>
              <a:buFont typeface="Arial"/>
              <a:buChar char="•"/>
              <a:tabLst>
                <a:tab pos="707129" algn="l"/>
              </a:tabLst>
            </a:pPr>
            <a:r>
              <a:rPr lang="en-US" sz="1324" spc="-18" dirty="0">
                <a:latin typeface="Calibri"/>
                <a:cs typeface="Calibri"/>
              </a:rPr>
              <a:t>Trade</a:t>
            </a:r>
            <a:r>
              <a:rPr lang="en-US" sz="1324" spc="-31" dirty="0">
                <a:latin typeface="Calibri"/>
                <a:cs typeface="Calibri"/>
              </a:rPr>
              <a:t> </a:t>
            </a:r>
            <a:r>
              <a:rPr lang="en-US" sz="1324" dirty="0">
                <a:latin typeface="Calibri"/>
                <a:cs typeface="Calibri"/>
              </a:rPr>
              <a:t>off</a:t>
            </a:r>
            <a:r>
              <a:rPr lang="en-US" sz="1324" spc="-26" dirty="0">
                <a:latin typeface="Calibri"/>
                <a:cs typeface="Calibri"/>
              </a:rPr>
              <a:t> </a:t>
            </a:r>
            <a:r>
              <a:rPr lang="en-US" sz="1324" dirty="0">
                <a:latin typeface="Calibri"/>
                <a:cs typeface="Calibri"/>
              </a:rPr>
              <a:t>of</a:t>
            </a:r>
            <a:r>
              <a:rPr lang="en-US" sz="1324" spc="-26" dirty="0">
                <a:latin typeface="Calibri"/>
                <a:cs typeface="Calibri"/>
              </a:rPr>
              <a:t> </a:t>
            </a:r>
            <a:r>
              <a:rPr lang="en-US" sz="1324" dirty="0">
                <a:latin typeface="Calibri"/>
                <a:cs typeface="Calibri"/>
              </a:rPr>
              <a:t>recruiting</a:t>
            </a:r>
            <a:r>
              <a:rPr lang="en-US" sz="1324" spc="-13" dirty="0">
                <a:latin typeface="Calibri"/>
                <a:cs typeface="Calibri"/>
              </a:rPr>
              <a:t> </a:t>
            </a:r>
            <a:r>
              <a:rPr lang="en-US" sz="1324" dirty="0">
                <a:latin typeface="Calibri"/>
                <a:cs typeface="Calibri"/>
              </a:rPr>
              <a:t>and</a:t>
            </a:r>
            <a:r>
              <a:rPr lang="en-US" sz="1324" spc="-35" dirty="0">
                <a:latin typeface="Calibri"/>
                <a:cs typeface="Calibri"/>
              </a:rPr>
              <a:t> </a:t>
            </a:r>
            <a:r>
              <a:rPr lang="en-US" sz="1324" dirty="0">
                <a:latin typeface="Calibri"/>
                <a:cs typeface="Calibri"/>
              </a:rPr>
              <a:t>retaining</a:t>
            </a:r>
            <a:r>
              <a:rPr lang="en-US" sz="1324" spc="-22" dirty="0">
                <a:latin typeface="Calibri"/>
                <a:cs typeface="Calibri"/>
              </a:rPr>
              <a:t> </a:t>
            </a:r>
            <a:r>
              <a:rPr lang="en-US" sz="1324" dirty="0">
                <a:latin typeface="Calibri"/>
                <a:cs typeface="Calibri"/>
              </a:rPr>
              <a:t>more</a:t>
            </a:r>
            <a:r>
              <a:rPr lang="en-US" sz="1324" spc="-35" dirty="0">
                <a:latin typeface="Calibri"/>
                <a:cs typeface="Calibri"/>
              </a:rPr>
              <a:t> </a:t>
            </a:r>
            <a:r>
              <a:rPr lang="en-US" sz="1324" dirty="0">
                <a:latin typeface="Calibri"/>
                <a:cs typeface="Calibri"/>
              </a:rPr>
              <a:t>experienced</a:t>
            </a:r>
            <a:r>
              <a:rPr lang="en-US" sz="1324" spc="-9" dirty="0">
                <a:latin typeface="Calibri"/>
                <a:cs typeface="Calibri"/>
              </a:rPr>
              <a:t> </a:t>
            </a:r>
            <a:r>
              <a:rPr lang="en-US" sz="1324" dirty="0">
                <a:latin typeface="Calibri"/>
                <a:cs typeface="Calibri"/>
              </a:rPr>
              <a:t>and/or</a:t>
            </a:r>
            <a:r>
              <a:rPr lang="en-US" sz="1324" spc="-40" dirty="0">
                <a:latin typeface="Calibri"/>
                <a:cs typeface="Calibri"/>
              </a:rPr>
              <a:t> </a:t>
            </a:r>
            <a:r>
              <a:rPr lang="en-US" sz="1324" dirty="0">
                <a:latin typeface="Calibri"/>
                <a:cs typeface="Calibri"/>
              </a:rPr>
              <a:t>those</a:t>
            </a:r>
            <a:r>
              <a:rPr lang="en-US" sz="1324" spc="-35" dirty="0">
                <a:latin typeface="Calibri"/>
                <a:cs typeface="Calibri"/>
              </a:rPr>
              <a:t> </a:t>
            </a:r>
            <a:r>
              <a:rPr lang="en-US" sz="1324" dirty="0">
                <a:latin typeface="Calibri"/>
                <a:cs typeface="Calibri"/>
              </a:rPr>
              <a:t>with</a:t>
            </a:r>
            <a:r>
              <a:rPr lang="en-US" sz="1324" spc="-31" dirty="0">
                <a:latin typeface="Calibri"/>
                <a:cs typeface="Calibri"/>
              </a:rPr>
              <a:t> </a:t>
            </a:r>
            <a:r>
              <a:rPr lang="en-US" sz="1324" dirty="0">
                <a:latin typeface="Calibri"/>
                <a:cs typeface="Calibri"/>
              </a:rPr>
              <a:t>higher</a:t>
            </a:r>
            <a:r>
              <a:rPr lang="en-US" sz="1324" spc="-18" dirty="0">
                <a:latin typeface="Calibri"/>
                <a:cs typeface="Calibri"/>
              </a:rPr>
              <a:t> </a:t>
            </a:r>
            <a:r>
              <a:rPr lang="en-US" sz="1324" dirty="0">
                <a:latin typeface="Calibri"/>
                <a:cs typeface="Calibri"/>
              </a:rPr>
              <a:t>competency</a:t>
            </a:r>
            <a:r>
              <a:rPr lang="en-US" sz="1324" spc="-22" dirty="0">
                <a:latin typeface="Calibri"/>
                <a:cs typeface="Calibri"/>
              </a:rPr>
              <a:t> </a:t>
            </a:r>
            <a:r>
              <a:rPr lang="en-US" sz="1324" dirty="0">
                <a:latin typeface="Calibri"/>
                <a:cs typeface="Calibri"/>
              </a:rPr>
              <a:t>and</a:t>
            </a:r>
            <a:r>
              <a:rPr lang="en-US" sz="1324" spc="-35" dirty="0">
                <a:latin typeface="Calibri"/>
                <a:cs typeface="Calibri"/>
              </a:rPr>
              <a:t> </a:t>
            </a:r>
            <a:r>
              <a:rPr lang="en-US" sz="1324" spc="-22" dirty="0">
                <a:latin typeface="Calibri"/>
                <a:cs typeface="Calibri"/>
              </a:rPr>
              <a:t>the </a:t>
            </a:r>
            <a:r>
              <a:rPr lang="en-US" sz="1324" dirty="0">
                <a:latin typeface="Calibri"/>
                <a:cs typeface="Calibri"/>
              </a:rPr>
              <a:t>related</a:t>
            </a:r>
            <a:r>
              <a:rPr lang="en-US" sz="1324" spc="-49" dirty="0">
                <a:latin typeface="Calibri"/>
                <a:cs typeface="Calibri"/>
              </a:rPr>
              <a:t> </a:t>
            </a:r>
            <a:r>
              <a:rPr lang="en-US" sz="1324" dirty="0">
                <a:latin typeface="Calibri"/>
                <a:cs typeface="Calibri"/>
              </a:rPr>
              <a:t>higher</a:t>
            </a:r>
            <a:r>
              <a:rPr lang="en-US" sz="1324" spc="-35" dirty="0">
                <a:latin typeface="Calibri"/>
                <a:cs typeface="Calibri"/>
              </a:rPr>
              <a:t> </a:t>
            </a:r>
            <a:r>
              <a:rPr lang="en-US" sz="1324" dirty="0">
                <a:latin typeface="Calibri"/>
                <a:cs typeface="Calibri"/>
              </a:rPr>
              <a:t>compensation</a:t>
            </a:r>
            <a:r>
              <a:rPr lang="en-US" sz="1324" spc="-44" dirty="0">
                <a:latin typeface="Calibri"/>
                <a:cs typeface="Calibri"/>
              </a:rPr>
              <a:t> </a:t>
            </a:r>
            <a:r>
              <a:rPr lang="en-US" sz="1324" spc="-9" dirty="0">
                <a:latin typeface="Calibri"/>
                <a:cs typeface="Calibri"/>
              </a:rPr>
              <a:t>costs.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Costs</a:t>
            </a:r>
            <a:r>
              <a:rPr lang="en-US" sz="1324" spc="-40" dirty="0">
                <a:latin typeface="Calibri"/>
                <a:cs typeface="Calibri"/>
              </a:rPr>
              <a:t> </a:t>
            </a:r>
            <a:r>
              <a:rPr lang="en-US" sz="1324" dirty="0">
                <a:latin typeface="Calibri"/>
                <a:cs typeface="Calibri"/>
              </a:rPr>
              <a:t>associated</a:t>
            </a:r>
            <a:r>
              <a:rPr lang="en-US" sz="1324" spc="-35" dirty="0">
                <a:latin typeface="Calibri"/>
                <a:cs typeface="Calibri"/>
              </a:rPr>
              <a:t> </a:t>
            </a:r>
            <a:r>
              <a:rPr lang="en-US" sz="1324" dirty="0">
                <a:latin typeface="Calibri"/>
                <a:cs typeface="Calibri"/>
              </a:rPr>
              <a:t>with</a:t>
            </a:r>
            <a:r>
              <a:rPr lang="en-US" sz="1324" spc="-26" dirty="0">
                <a:latin typeface="Calibri"/>
                <a:cs typeface="Calibri"/>
              </a:rPr>
              <a:t> </a:t>
            </a:r>
            <a:r>
              <a:rPr lang="en-US" sz="1324" dirty="0">
                <a:latin typeface="Calibri"/>
                <a:cs typeface="Calibri"/>
              </a:rPr>
              <a:t>assessing</a:t>
            </a:r>
            <a:r>
              <a:rPr lang="en-US" sz="1324" spc="-35" dirty="0">
                <a:latin typeface="Calibri"/>
                <a:cs typeface="Calibri"/>
              </a:rPr>
              <a:t> </a:t>
            </a:r>
            <a:r>
              <a:rPr lang="en-US" sz="1324" dirty="0">
                <a:latin typeface="Calibri"/>
                <a:cs typeface="Calibri"/>
              </a:rPr>
              <a:t>the</a:t>
            </a:r>
            <a:r>
              <a:rPr lang="en-US" sz="1324" spc="-31" dirty="0">
                <a:latin typeface="Calibri"/>
                <a:cs typeface="Calibri"/>
              </a:rPr>
              <a:t> </a:t>
            </a:r>
            <a:r>
              <a:rPr lang="en-US" sz="1324" dirty="0">
                <a:latin typeface="Calibri"/>
                <a:cs typeface="Calibri"/>
              </a:rPr>
              <a:t>efforts</a:t>
            </a:r>
            <a:r>
              <a:rPr lang="en-US" sz="1324" spc="-22" dirty="0">
                <a:latin typeface="Calibri"/>
                <a:cs typeface="Calibri"/>
              </a:rPr>
              <a:t> </a:t>
            </a:r>
            <a:r>
              <a:rPr lang="en-US" sz="1324" dirty="0">
                <a:latin typeface="Calibri"/>
                <a:cs typeface="Calibri"/>
              </a:rPr>
              <a:t>to</a:t>
            </a:r>
            <a:r>
              <a:rPr lang="en-US" sz="1324" spc="-40" dirty="0">
                <a:latin typeface="Calibri"/>
                <a:cs typeface="Calibri"/>
              </a:rPr>
              <a:t> </a:t>
            </a:r>
            <a:r>
              <a:rPr lang="en-US" sz="1324" dirty="0">
                <a:latin typeface="Calibri"/>
                <a:cs typeface="Calibri"/>
              </a:rPr>
              <a:t>select</a:t>
            </a:r>
            <a:r>
              <a:rPr lang="en-US" sz="1324" spc="-22" dirty="0">
                <a:latin typeface="Calibri"/>
                <a:cs typeface="Calibri"/>
              </a:rPr>
              <a:t> </a:t>
            </a:r>
            <a:r>
              <a:rPr lang="en-US" sz="1324" dirty="0">
                <a:latin typeface="Calibri"/>
                <a:cs typeface="Calibri"/>
              </a:rPr>
              <a:t>develop</a:t>
            </a:r>
            <a:r>
              <a:rPr lang="en-US" sz="1324" spc="-18" dirty="0">
                <a:latin typeface="Calibri"/>
                <a:cs typeface="Calibri"/>
              </a:rPr>
              <a:t> </a:t>
            </a:r>
            <a:r>
              <a:rPr lang="en-US" sz="1324" dirty="0">
                <a:latin typeface="Calibri"/>
                <a:cs typeface="Calibri"/>
              </a:rPr>
              <a:t>and</a:t>
            </a:r>
            <a:r>
              <a:rPr lang="en-US" sz="1324" spc="-40" dirty="0">
                <a:latin typeface="Calibri"/>
                <a:cs typeface="Calibri"/>
              </a:rPr>
              <a:t> </a:t>
            </a:r>
            <a:r>
              <a:rPr lang="en-US" sz="1324" dirty="0">
                <a:latin typeface="Calibri"/>
                <a:cs typeface="Calibri"/>
              </a:rPr>
              <a:t>perform</a:t>
            </a:r>
            <a:r>
              <a:rPr lang="en-US" sz="1324" spc="-13" dirty="0">
                <a:latin typeface="Calibri"/>
                <a:cs typeface="Calibri"/>
              </a:rPr>
              <a:t> </a:t>
            </a:r>
            <a:r>
              <a:rPr lang="en-US" sz="1324" dirty="0">
                <a:latin typeface="Calibri"/>
                <a:cs typeface="Calibri"/>
              </a:rPr>
              <a:t>control</a:t>
            </a:r>
            <a:r>
              <a:rPr lang="en-US" sz="1324" spc="-31" dirty="0">
                <a:latin typeface="Calibri"/>
                <a:cs typeface="Calibri"/>
              </a:rPr>
              <a:t> </a:t>
            </a:r>
            <a:r>
              <a:rPr lang="en-US" sz="1324" spc="-9" dirty="0">
                <a:latin typeface="Calibri"/>
                <a:cs typeface="Calibri"/>
              </a:rPr>
              <a:t>activities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spc="-9" dirty="0">
                <a:latin typeface="Calibri"/>
                <a:cs typeface="Calibri"/>
              </a:rPr>
              <a:t>Efforts</a:t>
            </a:r>
            <a:r>
              <a:rPr lang="en-US" sz="1324" spc="-18" dirty="0">
                <a:latin typeface="Calibri"/>
                <a:cs typeface="Calibri"/>
              </a:rPr>
              <a:t> </a:t>
            </a:r>
            <a:r>
              <a:rPr lang="en-US" sz="1324" dirty="0">
                <a:latin typeface="Calibri"/>
                <a:cs typeface="Calibri"/>
              </a:rPr>
              <a:t>that</a:t>
            </a:r>
            <a:r>
              <a:rPr lang="en-US" sz="1324" spc="-40" dirty="0">
                <a:latin typeface="Calibri"/>
                <a:cs typeface="Calibri"/>
              </a:rPr>
              <a:t> </a:t>
            </a:r>
            <a:r>
              <a:rPr lang="en-US" sz="1324" dirty="0">
                <a:latin typeface="Calibri"/>
                <a:cs typeface="Calibri"/>
              </a:rPr>
              <a:t>add</a:t>
            </a:r>
            <a:r>
              <a:rPr lang="en-US" sz="1324" spc="-31" dirty="0">
                <a:latin typeface="Calibri"/>
                <a:cs typeface="Calibri"/>
              </a:rPr>
              <a:t> </a:t>
            </a:r>
            <a:r>
              <a:rPr lang="en-US" sz="1324" dirty="0">
                <a:latin typeface="Calibri"/>
                <a:cs typeface="Calibri"/>
              </a:rPr>
              <a:t>to</a:t>
            </a:r>
            <a:r>
              <a:rPr lang="en-US" sz="1324" spc="-35" dirty="0">
                <a:latin typeface="Calibri"/>
                <a:cs typeface="Calibri"/>
              </a:rPr>
              <a:t> </a:t>
            </a:r>
            <a:r>
              <a:rPr lang="en-US" sz="1324" dirty="0">
                <a:latin typeface="Calibri"/>
                <a:cs typeface="Calibri"/>
              </a:rPr>
              <a:t>the</a:t>
            </a:r>
            <a:r>
              <a:rPr lang="en-US" sz="1324" spc="-22" dirty="0">
                <a:latin typeface="Calibri"/>
                <a:cs typeface="Calibri"/>
              </a:rPr>
              <a:t> </a:t>
            </a:r>
            <a:r>
              <a:rPr lang="en-US" sz="1324" dirty="0">
                <a:latin typeface="Calibri"/>
                <a:cs typeface="Calibri"/>
              </a:rPr>
              <a:t>overall</a:t>
            </a:r>
            <a:r>
              <a:rPr lang="en-US" sz="1324" spc="-22" dirty="0">
                <a:latin typeface="Calibri"/>
                <a:cs typeface="Calibri"/>
              </a:rPr>
              <a:t> </a:t>
            </a:r>
            <a:r>
              <a:rPr lang="en-US" sz="1324" spc="-9" dirty="0">
                <a:latin typeface="Calibri"/>
                <a:cs typeface="Calibri"/>
              </a:rPr>
              <a:t>process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spc="-9" dirty="0">
                <a:latin typeface="Calibri"/>
                <a:cs typeface="Calibri"/>
              </a:rPr>
              <a:t>Efforts</a:t>
            </a:r>
            <a:r>
              <a:rPr lang="en-US" sz="1324" spc="-31" dirty="0">
                <a:latin typeface="Calibri"/>
                <a:cs typeface="Calibri"/>
              </a:rPr>
              <a:t> </a:t>
            </a:r>
            <a:r>
              <a:rPr lang="en-US" sz="1324" dirty="0">
                <a:latin typeface="Calibri"/>
                <a:cs typeface="Calibri"/>
              </a:rPr>
              <a:t>to</a:t>
            </a:r>
            <a:r>
              <a:rPr lang="en-US" sz="1324" spc="-44" dirty="0">
                <a:latin typeface="Calibri"/>
                <a:cs typeface="Calibri"/>
              </a:rPr>
              <a:t> </a:t>
            </a:r>
            <a:r>
              <a:rPr lang="en-US" sz="1324" dirty="0">
                <a:latin typeface="Calibri"/>
                <a:cs typeface="Calibri"/>
              </a:rPr>
              <a:t>maintain</a:t>
            </a:r>
            <a:r>
              <a:rPr lang="en-US" sz="1324" spc="-31" dirty="0">
                <a:latin typeface="Calibri"/>
                <a:cs typeface="Calibri"/>
              </a:rPr>
              <a:t> </a:t>
            </a:r>
            <a:r>
              <a:rPr lang="en-US" sz="1324" dirty="0">
                <a:latin typeface="Calibri"/>
                <a:cs typeface="Calibri"/>
              </a:rPr>
              <a:t>and</a:t>
            </a:r>
            <a:r>
              <a:rPr lang="en-US" sz="1324" spc="-40" dirty="0">
                <a:latin typeface="Calibri"/>
                <a:cs typeface="Calibri"/>
              </a:rPr>
              <a:t> </a:t>
            </a:r>
            <a:r>
              <a:rPr lang="en-US" sz="1324" dirty="0">
                <a:latin typeface="Calibri"/>
                <a:cs typeface="Calibri"/>
              </a:rPr>
              <a:t>update</a:t>
            </a:r>
            <a:r>
              <a:rPr lang="en-US" sz="1324" spc="-31" dirty="0">
                <a:latin typeface="Calibri"/>
                <a:cs typeface="Calibri"/>
              </a:rPr>
              <a:t> </a:t>
            </a:r>
            <a:r>
              <a:rPr lang="en-US" sz="1324" dirty="0">
                <a:latin typeface="Calibri"/>
                <a:cs typeface="Calibri"/>
              </a:rPr>
              <a:t>the</a:t>
            </a:r>
            <a:r>
              <a:rPr lang="en-US" sz="1324" spc="-31" dirty="0">
                <a:latin typeface="Calibri"/>
                <a:cs typeface="Calibri"/>
              </a:rPr>
              <a:t> </a:t>
            </a:r>
            <a:r>
              <a:rPr lang="en-US" sz="1324" dirty="0">
                <a:latin typeface="Calibri"/>
                <a:cs typeface="Calibri"/>
              </a:rPr>
              <a:t>control</a:t>
            </a:r>
            <a:r>
              <a:rPr lang="en-US" sz="1324" spc="-31" dirty="0">
                <a:latin typeface="Calibri"/>
                <a:cs typeface="Calibri"/>
              </a:rPr>
              <a:t> </a:t>
            </a:r>
            <a:r>
              <a:rPr lang="en-US" sz="1324" spc="-9" dirty="0">
                <a:latin typeface="Calibri"/>
                <a:cs typeface="Calibri"/>
              </a:rPr>
              <a:t>process</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Costs</a:t>
            </a:r>
            <a:r>
              <a:rPr lang="en-US" sz="1324" spc="-26" dirty="0">
                <a:latin typeface="Calibri"/>
                <a:cs typeface="Calibri"/>
              </a:rPr>
              <a:t> </a:t>
            </a:r>
            <a:r>
              <a:rPr lang="en-US" sz="1324" dirty="0">
                <a:latin typeface="Calibri"/>
                <a:cs typeface="Calibri"/>
              </a:rPr>
              <a:t>of</a:t>
            </a:r>
            <a:r>
              <a:rPr lang="en-US" sz="1324" spc="-13" dirty="0">
                <a:latin typeface="Calibri"/>
                <a:cs typeface="Calibri"/>
              </a:rPr>
              <a:t> </a:t>
            </a:r>
            <a:r>
              <a:rPr lang="en-US" sz="1324" dirty="0">
                <a:latin typeface="Calibri"/>
                <a:cs typeface="Calibri"/>
              </a:rPr>
              <a:t>added</a:t>
            </a:r>
            <a:r>
              <a:rPr lang="en-US" sz="1324" spc="-13" dirty="0">
                <a:latin typeface="Calibri"/>
                <a:cs typeface="Calibri"/>
              </a:rPr>
              <a:t> </a:t>
            </a:r>
            <a:r>
              <a:rPr lang="en-US" sz="1324" dirty="0">
                <a:latin typeface="Calibri"/>
                <a:cs typeface="Calibri"/>
              </a:rPr>
              <a:t>technology</a:t>
            </a:r>
            <a:r>
              <a:rPr lang="en-US" sz="1324" spc="-26" dirty="0">
                <a:latin typeface="Calibri"/>
                <a:cs typeface="Calibri"/>
              </a:rPr>
              <a:t> </a:t>
            </a:r>
            <a:r>
              <a:rPr lang="en-US" sz="1324" dirty="0">
                <a:latin typeface="Calibri"/>
                <a:cs typeface="Calibri"/>
              </a:rPr>
              <a:t>–</a:t>
            </a:r>
            <a:r>
              <a:rPr lang="en-US" sz="1324" spc="-22" dirty="0">
                <a:latin typeface="Calibri"/>
                <a:cs typeface="Calibri"/>
              </a:rPr>
              <a:t> </a:t>
            </a:r>
            <a:r>
              <a:rPr lang="en-US" sz="1324" dirty="0">
                <a:latin typeface="Calibri"/>
                <a:cs typeface="Calibri"/>
              </a:rPr>
              <a:t>not</a:t>
            </a:r>
            <a:r>
              <a:rPr lang="en-US" sz="1324" spc="-18" dirty="0">
                <a:latin typeface="Calibri"/>
                <a:cs typeface="Calibri"/>
              </a:rPr>
              <a:t> </a:t>
            </a:r>
            <a:r>
              <a:rPr lang="en-US" sz="1324" dirty="0">
                <a:latin typeface="Calibri"/>
                <a:cs typeface="Calibri"/>
              </a:rPr>
              <a:t>just</a:t>
            </a:r>
            <a:r>
              <a:rPr lang="en-US" sz="1324" spc="-18" dirty="0">
                <a:latin typeface="Calibri"/>
                <a:cs typeface="Calibri"/>
              </a:rPr>
              <a:t> </a:t>
            </a:r>
            <a:r>
              <a:rPr lang="en-US" sz="1324" dirty="0">
                <a:latin typeface="Calibri"/>
                <a:cs typeface="Calibri"/>
              </a:rPr>
              <a:t>the</a:t>
            </a:r>
            <a:r>
              <a:rPr lang="en-US" sz="1324" spc="-13" dirty="0">
                <a:latin typeface="Calibri"/>
                <a:cs typeface="Calibri"/>
              </a:rPr>
              <a:t> </a:t>
            </a:r>
            <a:r>
              <a:rPr lang="en-US" sz="1324" dirty="0">
                <a:latin typeface="Calibri"/>
                <a:cs typeface="Calibri"/>
              </a:rPr>
              <a:t>technology</a:t>
            </a:r>
            <a:r>
              <a:rPr lang="en-US" sz="1324" spc="-26" dirty="0">
                <a:latin typeface="Calibri"/>
                <a:cs typeface="Calibri"/>
              </a:rPr>
              <a:t> </a:t>
            </a:r>
            <a:r>
              <a:rPr lang="en-US" sz="1324" spc="-9" dirty="0">
                <a:latin typeface="Calibri"/>
                <a:cs typeface="Calibri"/>
              </a:rPr>
              <a:t>itself</a:t>
            </a:r>
            <a:endParaRPr lang="en-US" sz="1324" dirty="0">
              <a:latin typeface="Calibri"/>
              <a:cs typeface="Calibri"/>
            </a:endParaRPr>
          </a:p>
          <a:p>
            <a:pPr marL="707129" lvl="1" indent="-159132">
              <a:lnSpc>
                <a:spcPct val="100000"/>
              </a:lnSpc>
              <a:spcBef>
                <a:spcPts val="318"/>
              </a:spcBef>
              <a:buFont typeface="Arial"/>
              <a:buChar char="•"/>
              <a:tabLst>
                <a:tab pos="707129" algn="l"/>
              </a:tabLst>
            </a:pPr>
            <a:r>
              <a:rPr lang="en-US" sz="1324" dirty="0">
                <a:latin typeface="Calibri"/>
                <a:cs typeface="Calibri"/>
              </a:rPr>
              <a:t>Cost</a:t>
            </a:r>
            <a:r>
              <a:rPr lang="en-US" sz="1324" spc="-40" dirty="0">
                <a:latin typeface="Calibri"/>
                <a:cs typeface="Calibri"/>
              </a:rPr>
              <a:t> </a:t>
            </a:r>
            <a:r>
              <a:rPr lang="en-US" sz="1324" dirty="0">
                <a:latin typeface="Calibri"/>
                <a:cs typeface="Calibri"/>
              </a:rPr>
              <a:t>of</a:t>
            </a:r>
            <a:r>
              <a:rPr lang="en-US" sz="1324" spc="-22" dirty="0">
                <a:latin typeface="Calibri"/>
                <a:cs typeface="Calibri"/>
              </a:rPr>
              <a:t> </a:t>
            </a:r>
            <a:r>
              <a:rPr lang="en-US" sz="1324" dirty="0">
                <a:latin typeface="Calibri"/>
                <a:cs typeface="Calibri"/>
              </a:rPr>
              <a:t>additional</a:t>
            </a:r>
            <a:r>
              <a:rPr lang="en-US" sz="1324" spc="-22" dirty="0">
                <a:latin typeface="Calibri"/>
                <a:cs typeface="Calibri"/>
              </a:rPr>
              <a:t> </a:t>
            </a:r>
            <a:r>
              <a:rPr lang="en-US" sz="1324" spc="-9" dirty="0">
                <a:latin typeface="Calibri"/>
                <a:cs typeface="Calibri"/>
              </a:rPr>
              <a:t>information</a:t>
            </a:r>
            <a:r>
              <a:rPr lang="en-US" sz="1324" spc="-22" dirty="0">
                <a:latin typeface="Calibri"/>
                <a:cs typeface="Calibri"/>
              </a:rPr>
              <a:t> </a:t>
            </a:r>
            <a:r>
              <a:rPr lang="en-US" sz="1324" dirty="0">
                <a:latin typeface="Calibri"/>
                <a:cs typeface="Calibri"/>
              </a:rPr>
              <a:t>requirements</a:t>
            </a:r>
            <a:r>
              <a:rPr lang="en-US" sz="1324" spc="-4" dirty="0">
                <a:latin typeface="Calibri"/>
                <a:cs typeface="Calibri"/>
              </a:rPr>
              <a:t> </a:t>
            </a:r>
            <a:r>
              <a:rPr lang="en-US" sz="1324" dirty="0">
                <a:latin typeface="Calibri"/>
                <a:cs typeface="Calibri"/>
              </a:rPr>
              <a:t>and</a:t>
            </a:r>
            <a:r>
              <a:rPr lang="en-US" sz="1324" spc="-31" dirty="0">
                <a:latin typeface="Calibri"/>
                <a:cs typeface="Calibri"/>
              </a:rPr>
              <a:t> </a:t>
            </a:r>
            <a:r>
              <a:rPr lang="en-US" sz="1324" dirty="0">
                <a:latin typeface="Calibri"/>
                <a:cs typeface="Calibri"/>
              </a:rPr>
              <a:t>the</a:t>
            </a:r>
            <a:r>
              <a:rPr lang="en-US" sz="1324" spc="-26" dirty="0">
                <a:latin typeface="Calibri"/>
                <a:cs typeface="Calibri"/>
              </a:rPr>
              <a:t> </a:t>
            </a:r>
            <a:r>
              <a:rPr lang="en-US" sz="1324" dirty="0">
                <a:latin typeface="Calibri"/>
                <a:cs typeface="Calibri"/>
              </a:rPr>
              <a:t>collection, </a:t>
            </a:r>
            <a:r>
              <a:rPr lang="en-US" sz="1324" spc="-9" dirty="0">
                <a:latin typeface="Calibri"/>
                <a:cs typeface="Calibri"/>
              </a:rPr>
              <a:t>storage</a:t>
            </a:r>
            <a:r>
              <a:rPr lang="en-US" sz="1324" spc="-35" dirty="0">
                <a:latin typeface="Calibri"/>
                <a:cs typeface="Calibri"/>
              </a:rPr>
              <a:t> </a:t>
            </a:r>
            <a:r>
              <a:rPr lang="en-US" sz="1324" dirty="0">
                <a:latin typeface="Calibri"/>
                <a:cs typeface="Calibri"/>
              </a:rPr>
              <a:t>and</a:t>
            </a:r>
            <a:r>
              <a:rPr lang="en-US" sz="1324" spc="-31" dirty="0">
                <a:latin typeface="Calibri"/>
                <a:cs typeface="Calibri"/>
              </a:rPr>
              <a:t> </a:t>
            </a:r>
            <a:r>
              <a:rPr lang="en-US" sz="1324" spc="-9" dirty="0">
                <a:latin typeface="Calibri"/>
                <a:cs typeface="Calibri"/>
              </a:rPr>
              <a:t>access</a:t>
            </a:r>
            <a:endParaRPr lang="en-US" sz="1324" dirty="0">
              <a:latin typeface="Calibri"/>
              <a:cs typeface="Calibri"/>
            </a:endParaRPr>
          </a:p>
          <a:p>
            <a:r>
              <a:rPr lang="en-US" altLang="en-US" dirty="0" err="1"/>
              <a:t>eality</a:t>
            </a:r>
            <a:r>
              <a:rPr lang="en-US" altLang="en-US" dirty="0"/>
              <a:t> is a detective control!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white">
          <a:xfrm>
            <a:off x="1141413" y="1600200"/>
            <a:ext cx="990295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top graphic" descr="Top border design"/>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3" name="bottom graphic" descr="Bottom border design"/>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bwMode="black">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8E36636D-D922-432D-A958-524484B5923D}" type="datetimeFigureOut">
              <a:rPr lang="en-US"/>
              <a:pPr/>
              <a:t>8/22/2022</a:t>
            </a:fld>
            <a:endParaRPr/>
          </a:p>
        </p:txBody>
      </p:sp>
      <p:sp>
        <p:nvSpPr>
          <p:cNvPr id="22" name="Slide Number Placeholder 21"/>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8/22/2022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8/22/2022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rgbClr val="3F3F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304800"/>
            <a:ext cx="10360501" cy="1206500"/>
          </a:xfrm>
        </p:spPr>
        <p:txBody>
          <a:bodyPr/>
          <a:lstStyle/>
          <a:p>
            <a:r>
              <a:rPr lang="en-US"/>
              <a:t>Click to edit Master title style</a:t>
            </a:r>
          </a:p>
        </p:txBody>
      </p:sp>
      <p:sp>
        <p:nvSpPr>
          <p:cNvPr id="3" name="Table Placeholder 2"/>
          <p:cNvSpPr>
            <a:spLocks noGrp="1"/>
          </p:cNvSpPr>
          <p:nvPr>
            <p:ph type="tbl" idx="1"/>
          </p:nvPr>
        </p:nvSpPr>
        <p:spPr>
          <a:xfrm>
            <a:off x="1625177" y="1600200"/>
            <a:ext cx="10360501" cy="4495800"/>
          </a:xfrm>
        </p:spPr>
        <p:txBody>
          <a:bodyPr/>
          <a:lstStyle/>
          <a:p>
            <a:pPr lvl="0"/>
            <a:endParaRPr lang="en-US" noProof="0"/>
          </a:p>
        </p:txBody>
      </p:sp>
      <p:sp>
        <p:nvSpPr>
          <p:cNvPr id="4" name="Rectangle 8">
            <a:extLst>
              <a:ext uri="{FF2B5EF4-FFF2-40B4-BE49-F238E27FC236}">
                <a16:creationId xmlns:a16="http://schemas.microsoft.com/office/drawing/2014/main" id="{A10A5CF8-4917-7E7C-697E-B7C691041238}"/>
              </a:ext>
            </a:extLst>
          </p:cNvPr>
          <p:cNvSpPr>
            <a:spLocks noGrp="1" noChangeArrowheads="1"/>
          </p:cNvSpPr>
          <p:nvPr>
            <p:ph type="dt" sz="half" idx="10"/>
          </p:nvPr>
        </p:nvSpPr>
        <p:spPr/>
        <p:txBody>
          <a:bodyPr/>
          <a:lstStyle>
            <a:lvl1pPr>
              <a:defRPr/>
            </a:lvl1pPr>
          </a:lstStyle>
          <a:p>
            <a:pPr>
              <a:defRPr/>
            </a:pPr>
            <a:fld id="{0917064B-2AAD-4DCF-81D4-5BE0F25CEBC3}" type="datetime1">
              <a:rPr lang="en-US" altLang="en-US"/>
              <a:pPr>
                <a:defRPr/>
              </a:pPr>
              <a:t>8/22/2022</a:t>
            </a:fld>
            <a:endParaRPr lang="en-US" altLang="en-US"/>
          </a:p>
        </p:txBody>
      </p:sp>
      <p:sp>
        <p:nvSpPr>
          <p:cNvPr id="5" name="Rectangle 9">
            <a:extLst>
              <a:ext uri="{FF2B5EF4-FFF2-40B4-BE49-F238E27FC236}">
                <a16:creationId xmlns:a16="http://schemas.microsoft.com/office/drawing/2014/main" id="{D861223A-852B-0C76-9E8D-6864A76B02C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35676FD-1BF7-8C7F-795F-0E3EF03927B6}"/>
              </a:ext>
            </a:extLst>
          </p:cNvPr>
          <p:cNvSpPr>
            <a:spLocks noGrp="1" noChangeArrowheads="1"/>
          </p:cNvSpPr>
          <p:nvPr>
            <p:ph type="sldNum" sz="quarter" idx="12"/>
          </p:nvPr>
        </p:nvSpPr>
        <p:spPr/>
        <p:txBody>
          <a:bodyPr/>
          <a:lstStyle>
            <a:lvl1pPr>
              <a:defRPr/>
            </a:lvl1pPr>
          </a:lstStyle>
          <a:p>
            <a:pPr>
              <a:defRPr/>
            </a:pPr>
            <a:fld id="{28F547CC-C9D9-4C6D-B759-A01941B05835}" type="slidenum">
              <a:rPr lang="en-US" altLang="en-US"/>
              <a:pPr>
                <a:defRPr/>
              </a:pPr>
              <a:t>‹#›</a:t>
            </a:fld>
            <a:endParaRPr lang="en-US" altLang="en-US"/>
          </a:p>
        </p:txBody>
      </p:sp>
    </p:spTree>
    <p:extLst>
      <p:ext uri="{BB962C8B-B14F-4D97-AF65-F5344CB8AC3E}">
        <p14:creationId xmlns:p14="http://schemas.microsoft.com/office/powerpoint/2010/main" val="359665028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8/22/2022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bwMode="black"/>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bwMode="black"/>
        <p:txBody>
          <a:bodyPr/>
          <a:lstStyle>
            <a:lvl1pPr>
              <a:defRPr>
                <a:solidFill>
                  <a:schemeClr val="tx1"/>
                </a:solidFill>
              </a:defRPr>
            </a:lvl1pPr>
          </a:lstStyle>
          <a:p>
            <a:fld id="{8E36636D-D922-432D-A958-524484B5923D}" type="datetimeFigureOut">
              <a:rPr lang="en-US"/>
              <a:pPr/>
              <a:t>8/22/2022</a:t>
            </a:fld>
            <a:endParaRPr/>
          </a:p>
        </p:txBody>
      </p:sp>
      <p:sp>
        <p:nvSpPr>
          <p:cNvPr id="6" name="Slide Number Placeholder 5"/>
          <p:cNvSpPr>
            <a:spLocks noGrp="1"/>
          </p:cNvSpPr>
          <p:nvPr>
            <p:ph type="sldNum" sz="quarter" idx="12"/>
          </p:nvPr>
        </p:nvSpPr>
        <p:spPr bwMode="black"/>
        <p:txBody>
          <a:bodyPr/>
          <a:lstStyle>
            <a:lvl1pPr>
              <a:defRPr>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8/22/2022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E36636D-D922-432D-A958-524484B5923D}" type="datetimeFigureOut">
              <a:rPr lang="en-US"/>
              <a:pPr/>
              <a:t>8/22/2022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E36636D-D922-432D-A958-524484B5923D}" type="datetimeFigureOut">
              <a:rPr lang="en-US"/>
              <a:pPr/>
              <a:t>8/22/2022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E36636D-D922-432D-A958-524484B5923D}" type="datetimeFigureOut">
              <a:rPr lang="en-US"/>
              <a:pPr/>
              <a:t>8/22/2022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8/22/2022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8/22/2022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descr="Bottom border design"/>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0" name="top graphic" descr="Top border design"/>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white">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white">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8E36636D-D922-432D-A958-524484B5923D}" type="datetimeFigureOut">
              <a:rPr lang="en-US" smtClean="0"/>
              <a:pPr/>
              <a:t>8/22/2022</a:t>
            </a:fld>
            <a:endParaRPr lang="en-US"/>
          </a:p>
        </p:txBody>
      </p:sp>
      <p:sp>
        <p:nvSpPr>
          <p:cNvPr id="6" name="Slide Number Placeholder 5"/>
          <p:cNvSpPr>
            <a:spLocks noGrp="1"/>
          </p:cNvSpPr>
          <p:nvPr>
            <p:ph type="sldNum" sz="quarter" idx="4"/>
          </p:nvPr>
        </p:nvSpPr>
        <p:spPr bwMode="white">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e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45.jpe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6.jpeg"/><Relationship Id="rId7" Type="http://schemas.openxmlformats.org/officeDocument/2006/relationships/diagramColors" Target="../diagrams/colors20.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www.coso.org/" TargetMode="External"/><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hyperlink" Target="https://www.peterboroughdiocese.org/en/about-us/policies.aspx?_mid_=12087" TargetMode="Externa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8.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9.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85.png"/><Relationship Id="rId7" Type="http://schemas.openxmlformats.org/officeDocument/2006/relationships/diagramColors" Target="../diagrams/colors3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dreamstime.com/stock-images-policies-procedures-diagram-explaining-how-come-image34339794"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1.xml.rels><?xml version="1.0" encoding="UTF-8" standalone="yes"?>
<Relationships xmlns="http://schemas.openxmlformats.org/package/2006/relationships"><Relationship Id="rId3" Type="http://schemas.openxmlformats.org/officeDocument/2006/relationships/hyperlink" Target="http://www.coso.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87.jpe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www.coso.org/" TargetMode="External"/><Relationship Id="rId7" Type="http://schemas.openxmlformats.org/officeDocument/2006/relationships/hyperlink" Target="http://www.AICPA.org/" TargetMode="External"/><Relationship Id="rId2" Type="http://schemas.openxmlformats.org/officeDocument/2006/relationships/hyperlink" Target="http://www.TheCAQ.org/" TargetMode="External"/><Relationship Id="rId1" Type="http://schemas.openxmlformats.org/officeDocument/2006/relationships/slideLayout" Target="../slideLayouts/slideLayout2.xml"/><Relationship Id="rId6" Type="http://schemas.openxmlformats.org/officeDocument/2006/relationships/hyperlink" Target="http://www.afponline.org/" TargetMode="External"/><Relationship Id="rId5" Type="http://schemas.openxmlformats.org/officeDocument/2006/relationships/hyperlink" Target="http://www.fgfoa.org/" TargetMode="External"/><Relationship Id="rId4" Type="http://schemas.openxmlformats.org/officeDocument/2006/relationships/hyperlink" Target="http://www.gfoa.or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8.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8.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4" y="1905000"/>
            <a:ext cx="9143998" cy="2667000"/>
          </a:xfrm>
        </p:spPr>
        <p:txBody>
          <a:bodyPr anchor="b">
            <a:normAutofit/>
          </a:bodyPr>
          <a:lstStyle/>
          <a:p>
            <a:pPr marL="0" marR="0">
              <a:spcBef>
                <a:spcPts val="0"/>
              </a:spcBef>
              <a:spcAft>
                <a:spcPts val="0"/>
              </a:spcAft>
            </a:pPr>
            <a:r>
              <a:rPr lang="en-US" b="1">
                <a:effectLst/>
              </a:rPr>
              <a:t>Internal Controls and Segregation of Duties</a:t>
            </a:r>
            <a:br>
              <a:rPr lang="en-US">
                <a:effectLst/>
              </a:rPr>
            </a:br>
            <a:endParaRPr lang="en-US"/>
          </a:p>
        </p:txBody>
      </p:sp>
      <p:sp>
        <p:nvSpPr>
          <p:cNvPr id="3" name="Subtitle 2"/>
          <p:cNvSpPr>
            <a:spLocks noGrp="1"/>
          </p:cNvSpPr>
          <p:nvPr>
            <p:ph type="subTitle" idx="1"/>
          </p:nvPr>
        </p:nvSpPr>
        <p:spPr>
          <a:xfrm>
            <a:off x="1522413" y="5029200"/>
            <a:ext cx="8229598" cy="838200"/>
          </a:xfrm>
        </p:spPr>
        <p:txBody>
          <a:bodyPr>
            <a:normAutofit/>
          </a:bodyPr>
          <a:lstStyle/>
          <a:p>
            <a:pPr>
              <a:spcAft>
                <a:spcPts val="600"/>
              </a:spcAft>
            </a:pPr>
            <a:r>
              <a:rPr lang="en-US" sz="1700" i="1">
                <a:effectLst/>
              </a:rPr>
              <a:t>Presented By:  Katherine Heck, NHMA</a:t>
            </a:r>
            <a:br>
              <a:rPr lang="en-US" sz="1700">
                <a:effectLst/>
              </a:rPr>
            </a:br>
            <a:r>
              <a:rPr lang="en-US" sz="1700" i="1">
                <a:effectLst/>
              </a:rPr>
              <a:t>Sponsored by: </a:t>
            </a:r>
            <a:r>
              <a:rPr lang="en-US" sz="1700" i="1" err="1">
                <a:effectLst/>
              </a:rPr>
              <a:t>Melanson</a:t>
            </a:r>
            <a:r>
              <a:rPr lang="en-US" sz="1700" i="1">
                <a:effectLst/>
              </a:rPr>
              <a:t> CPA’s</a:t>
            </a:r>
            <a:br>
              <a:rPr lang="en-US" sz="1700">
                <a:effectLst/>
              </a:rPr>
            </a:br>
            <a:endParaRPr lang="en-US" sz="1700"/>
          </a:p>
        </p:txBody>
      </p:sp>
      <p:pic>
        <p:nvPicPr>
          <p:cNvPr id="4" name="Picture 3" descr="Diagram, text&#10;&#10;Description automatically generated">
            <a:extLst>
              <a:ext uri="{FF2B5EF4-FFF2-40B4-BE49-F238E27FC236}">
                <a16:creationId xmlns:a16="http://schemas.microsoft.com/office/drawing/2014/main" id="{32BE06CC-6EF3-C422-9FD5-F708C47A9296}"/>
              </a:ext>
            </a:extLst>
          </p:cNvPr>
          <p:cNvPicPr>
            <a:picLocks noChangeAspect="1"/>
          </p:cNvPicPr>
          <p:nvPr/>
        </p:nvPicPr>
        <p:blipFill>
          <a:blip r:embed="rId3"/>
          <a:stretch>
            <a:fillRect/>
          </a:stretch>
        </p:blipFill>
        <p:spPr>
          <a:xfrm>
            <a:off x="150812" y="5453213"/>
            <a:ext cx="989012" cy="947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89910" y="154936"/>
            <a:ext cx="9143538" cy="1066800"/>
          </a:xfrm>
        </p:spPr>
        <p:txBody>
          <a:bodyPr vert="horz" lIns="91440" tIns="45720" rIns="91440" bIns="45720" rtlCol="0" anchor="b">
            <a:normAutofit/>
          </a:bodyPr>
          <a:lstStyle/>
          <a:p>
            <a:pPr marL="21853"/>
            <a:r>
              <a:rPr lang="en-US" dirty="0"/>
              <a:t>Basic </a:t>
            </a:r>
            <a:r>
              <a:rPr dirty="0"/>
              <a:t>Objectives</a:t>
            </a:r>
            <a:r>
              <a:rPr spc="-53" dirty="0"/>
              <a:t> </a:t>
            </a:r>
            <a:r>
              <a:rPr dirty="0"/>
              <a:t>of</a:t>
            </a:r>
            <a:r>
              <a:rPr spc="-31" dirty="0"/>
              <a:t> </a:t>
            </a:r>
            <a:r>
              <a:rPr dirty="0"/>
              <a:t>Internal</a:t>
            </a:r>
            <a:r>
              <a:rPr spc="-53" dirty="0"/>
              <a:t> </a:t>
            </a:r>
            <a:r>
              <a:rPr spc="-9" dirty="0"/>
              <a:t>Control</a:t>
            </a:r>
            <a:endParaRPr lang="en-US" spc="-9" dirty="0"/>
          </a:p>
        </p:txBody>
      </p:sp>
      <p:sp>
        <p:nvSpPr>
          <p:cNvPr id="6" name="object 6"/>
          <p:cNvSpPr txBox="1">
            <a:spLocks noGrp="1"/>
          </p:cNvSpPr>
          <p:nvPr>
            <p:ph type="ftr" sz="quarter" idx="4294967295"/>
          </p:nvPr>
        </p:nvSpPr>
        <p:spPr>
          <a:xfrm>
            <a:off x="0" y="0"/>
            <a:ext cx="0" cy="123560"/>
          </a:xfrm>
          <a:prstGeom prst="rect">
            <a:avLst/>
          </a:prstGeom>
        </p:spPr>
        <p:txBody>
          <a:bodyPr vert="horz" wrap="square" lIns="0" tIns="0" rIns="0" bIns="0" rtlCol="0">
            <a:spAutoFit/>
          </a:bodyPr>
          <a:lstStyle/>
          <a:p>
            <a:pPr marL="11767">
              <a:lnSpc>
                <a:spcPts val="843"/>
              </a:lnSpc>
              <a:spcAft>
                <a:spcPts val="600"/>
              </a:spcAft>
            </a:pPr>
            <a:r>
              <a:rPr spc="-44" dirty="0"/>
              <a:t>©</a:t>
            </a:r>
            <a:endParaRPr lang="en-US" spc="-44"/>
          </a:p>
        </p:txBody>
      </p:sp>
      <p:graphicFrame>
        <p:nvGraphicFramePr>
          <p:cNvPr id="14" name="object 5">
            <a:extLst>
              <a:ext uri="{FF2B5EF4-FFF2-40B4-BE49-F238E27FC236}">
                <a16:creationId xmlns:a16="http://schemas.microsoft.com/office/drawing/2014/main" id="{D9F189EC-BA13-65BC-AF5D-DFE3B3CC6491}"/>
              </a:ext>
            </a:extLst>
          </p:cNvPr>
          <p:cNvGraphicFramePr/>
          <p:nvPr>
            <p:extLst>
              <p:ext uri="{D42A27DB-BD31-4B8C-83A1-F6EECF244321}">
                <p14:modId xmlns:p14="http://schemas.microsoft.com/office/powerpoint/2010/main" val="539475867"/>
              </p:ext>
            </p:extLst>
          </p:nvPr>
        </p:nvGraphicFramePr>
        <p:xfrm>
          <a:off x="874712" y="1295400"/>
          <a:ext cx="10439399" cy="4772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9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51069C32-615A-D69C-6017-1856A9A013C4}"/>
              </a:ext>
            </a:extLst>
          </p:cNvPr>
          <p:cNvSpPr>
            <a:spLocks noGrp="1" noChangeArrowheads="1"/>
          </p:cNvSpPr>
          <p:nvPr>
            <p:ph type="title"/>
          </p:nvPr>
        </p:nvSpPr>
        <p:spPr>
          <a:xfrm>
            <a:off x="1141412" y="152400"/>
            <a:ext cx="9143538" cy="1066800"/>
          </a:xfrm>
        </p:spPr>
        <p:txBody>
          <a:bodyPr anchor="b">
            <a:normAutofit/>
          </a:bodyPr>
          <a:lstStyle/>
          <a:p>
            <a:pPr eaLnBrk="1" hangingPunct="1"/>
            <a:r>
              <a:rPr lang="en-US" altLang="en-US" dirty="0"/>
              <a:t>The Framework of Internal Controls</a:t>
            </a:r>
          </a:p>
        </p:txBody>
      </p:sp>
      <p:pic>
        <p:nvPicPr>
          <p:cNvPr id="1026" name="Picture 2" descr="Your Role in Internal Control - Episode 4, Control Environment">
            <a:extLst>
              <a:ext uri="{FF2B5EF4-FFF2-40B4-BE49-F238E27FC236}">
                <a16:creationId xmlns:a16="http://schemas.microsoft.com/office/drawing/2014/main" id="{DBBEA7DB-1164-BF1F-E5BE-9EC1379D6C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5212" y="1303438"/>
            <a:ext cx="7174892" cy="4251123"/>
          </a:xfrm>
          <a:prstGeom prst="rect">
            <a:avLst/>
          </a:prstGeom>
          <a:solidFill>
            <a:srgbClr val="FFFFFF"/>
          </a:solidFill>
        </p:spPr>
      </p:pic>
      <p:graphicFrame>
        <p:nvGraphicFramePr>
          <p:cNvPr id="34823" name="Rectangle 3">
            <a:extLst>
              <a:ext uri="{FF2B5EF4-FFF2-40B4-BE49-F238E27FC236}">
                <a16:creationId xmlns:a16="http://schemas.microsoft.com/office/drawing/2014/main" id="{203B6D21-E099-3F6C-93F2-C433E80FF557}"/>
              </a:ext>
            </a:extLst>
          </p:cNvPr>
          <p:cNvGraphicFramePr>
            <a:graphicFrameLocks noGrp="1"/>
          </p:cNvGraphicFramePr>
          <p:nvPr>
            <p:ph sz="half" idx="1"/>
            <p:extLst>
              <p:ext uri="{D42A27DB-BD31-4B8C-83A1-F6EECF244321}">
                <p14:modId xmlns:p14="http://schemas.microsoft.com/office/powerpoint/2010/main" val="3641846183"/>
              </p:ext>
            </p:extLst>
          </p:nvPr>
        </p:nvGraphicFramePr>
        <p:xfrm>
          <a:off x="138722" y="1447801"/>
          <a:ext cx="5819256" cy="4546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19" name="Slide Number Placeholder 5" hidden="1">
            <a:extLst>
              <a:ext uri="{FF2B5EF4-FFF2-40B4-BE49-F238E27FC236}">
                <a16:creationId xmlns:a16="http://schemas.microsoft.com/office/drawing/2014/main" id="{8D2BC871-B06D-F9BD-6E98-411693C1E0A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8D910714-3AB6-4C7A-8E97-84C44A5DFC85}" type="slidenum">
              <a:rPr lang="en-US" altLang="en-US" sz="1400" smtClean="0"/>
              <a:pPr>
                <a:spcBef>
                  <a:spcPct val="0"/>
                </a:spcBef>
                <a:spcAft>
                  <a:spcPts val="600"/>
                </a:spcAft>
                <a:buClrTx/>
                <a:buSzTx/>
                <a:buFontTx/>
                <a:buNone/>
              </a:pPr>
              <a:t>11</a:t>
            </a:fld>
            <a:endParaRPr lang="en-US" altLang="en-US" sz="1400"/>
          </a:p>
        </p:txBody>
      </p:sp>
    </p:spTree>
    <p:extLst>
      <p:ext uri="{BB962C8B-B14F-4D97-AF65-F5344CB8AC3E}">
        <p14:creationId xmlns:p14="http://schemas.microsoft.com/office/powerpoint/2010/main" val="277229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793D1FA3-30AD-F35C-0152-565A6C14C605}"/>
              </a:ext>
            </a:extLst>
          </p:cNvPr>
          <p:cNvSpPr>
            <a:spLocks noGrp="1" noChangeArrowheads="1"/>
          </p:cNvSpPr>
          <p:nvPr>
            <p:ph type="title"/>
          </p:nvPr>
        </p:nvSpPr>
        <p:spPr>
          <a:xfrm>
            <a:off x="1522643" y="304800"/>
            <a:ext cx="9143538" cy="1066800"/>
          </a:xfrm>
        </p:spPr>
        <p:txBody>
          <a:bodyPr anchor="b">
            <a:normAutofit/>
          </a:bodyPr>
          <a:lstStyle/>
          <a:p>
            <a:pPr eaLnBrk="1" hangingPunct="1"/>
            <a:r>
              <a:rPr lang="en-US" altLang="en-US" dirty="0"/>
              <a:t>The Control Environment</a:t>
            </a:r>
          </a:p>
        </p:txBody>
      </p:sp>
      <p:sp>
        <p:nvSpPr>
          <p:cNvPr id="36867" name="Slide Number Placeholder 5" hidden="1">
            <a:extLst>
              <a:ext uri="{FF2B5EF4-FFF2-40B4-BE49-F238E27FC236}">
                <a16:creationId xmlns:a16="http://schemas.microsoft.com/office/drawing/2014/main" id="{003B7DB7-A46A-5BF5-054A-F5A7DE4757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0659FF2F-7B44-4762-B7F8-60305FE82770}" type="slidenum">
              <a:rPr lang="en-US" altLang="en-US" sz="1400" smtClean="0"/>
              <a:pPr>
                <a:spcBef>
                  <a:spcPct val="0"/>
                </a:spcBef>
                <a:spcAft>
                  <a:spcPts val="600"/>
                </a:spcAft>
                <a:buClrTx/>
                <a:buSzTx/>
                <a:buFontTx/>
                <a:buNone/>
              </a:pPr>
              <a:t>12</a:t>
            </a:fld>
            <a:endParaRPr lang="en-US" altLang="en-US" sz="1400"/>
          </a:p>
        </p:txBody>
      </p:sp>
      <p:graphicFrame>
        <p:nvGraphicFramePr>
          <p:cNvPr id="36870" name="Content Placeholder 2">
            <a:extLst>
              <a:ext uri="{FF2B5EF4-FFF2-40B4-BE49-F238E27FC236}">
                <a16:creationId xmlns:a16="http://schemas.microsoft.com/office/drawing/2014/main" id="{4F4F5A66-23E2-CCE1-A482-6B92A7040218}"/>
              </a:ext>
            </a:extLst>
          </p:cNvPr>
          <p:cNvGraphicFramePr>
            <a:graphicFrameLocks noGrp="1"/>
          </p:cNvGraphicFramePr>
          <p:nvPr>
            <p:ph idx="1"/>
            <p:extLst>
              <p:ext uri="{D42A27DB-BD31-4B8C-83A1-F6EECF244321}">
                <p14:modId xmlns:p14="http://schemas.microsoft.com/office/powerpoint/2010/main" val="3144530921"/>
              </p:ext>
            </p:extLst>
          </p:nvPr>
        </p:nvGraphicFramePr>
        <p:xfrm>
          <a:off x="912812" y="1371600"/>
          <a:ext cx="10591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C3B5-026B-1286-D9B8-2D95498D865D}"/>
              </a:ext>
            </a:extLst>
          </p:cNvPr>
          <p:cNvSpPr>
            <a:spLocks noGrp="1"/>
          </p:cNvSpPr>
          <p:nvPr>
            <p:ph type="title"/>
          </p:nvPr>
        </p:nvSpPr>
        <p:spPr>
          <a:xfrm>
            <a:off x="1522876" y="228600"/>
            <a:ext cx="9143538" cy="1066800"/>
          </a:xfrm>
        </p:spPr>
        <p:txBody>
          <a:bodyPr anchor="b">
            <a:normAutofit/>
          </a:bodyPr>
          <a:lstStyle/>
          <a:p>
            <a:r>
              <a:rPr lang="en-US" dirty="0"/>
              <a:t>Control Activities</a:t>
            </a:r>
          </a:p>
        </p:txBody>
      </p:sp>
      <p:graphicFrame>
        <p:nvGraphicFramePr>
          <p:cNvPr id="5" name="Content Placeholder 2">
            <a:extLst>
              <a:ext uri="{FF2B5EF4-FFF2-40B4-BE49-F238E27FC236}">
                <a16:creationId xmlns:a16="http://schemas.microsoft.com/office/drawing/2014/main" id="{5C333A22-059C-43D1-DFC7-C5D9CA4C18BE}"/>
              </a:ext>
            </a:extLst>
          </p:cNvPr>
          <p:cNvGraphicFramePr>
            <a:graphicFrameLocks noGrp="1"/>
          </p:cNvGraphicFramePr>
          <p:nvPr>
            <p:ph idx="1"/>
            <p:extLst>
              <p:ext uri="{D42A27DB-BD31-4B8C-83A1-F6EECF244321}">
                <p14:modId xmlns:p14="http://schemas.microsoft.com/office/powerpoint/2010/main" val="2667641785"/>
              </p:ext>
            </p:extLst>
          </p:nvPr>
        </p:nvGraphicFramePr>
        <p:xfrm>
          <a:off x="531812" y="1295400"/>
          <a:ext cx="11125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9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106014" y="576878"/>
            <a:ext cx="7963348" cy="615203"/>
          </a:xfrm>
          <a:prstGeom prst="rect">
            <a:avLst/>
          </a:prstGeom>
        </p:spPr>
      </p:pic>
      <p:sp>
        <p:nvSpPr>
          <p:cNvPr id="3" name="object 3"/>
          <p:cNvSpPr txBox="1">
            <a:spLocks noGrp="1"/>
          </p:cNvSpPr>
          <p:nvPr>
            <p:ph type="title"/>
          </p:nvPr>
        </p:nvSpPr>
        <p:spPr>
          <a:xfrm>
            <a:off x="1446212" y="92559"/>
            <a:ext cx="9143538" cy="1066800"/>
          </a:xfrm>
          <a:prstGeom prst="rect">
            <a:avLst/>
          </a:prstGeom>
        </p:spPr>
        <p:txBody>
          <a:bodyPr vert="horz" wrap="square" lIns="0" tIns="49529" rIns="0" bIns="0" rtlCol="0">
            <a:spAutoFit/>
          </a:bodyPr>
          <a:lstStyle/>
          <a:p>
            <a:pPr marL="21853">
              <a:lnSpc>
                <a:spcPct val="100000"/>
              </a:lnSpc>
              <a:spcBef>
                <a:spcPts val="88"/>
              </a:spcBef>
            </a:pPr>
            <a:r>
              <a:rPr dirty="0"/>
              <a:t>What</a:t>
            </a:r>
            <a:r>
              <a:rPr spc="-31" dirty="0"/>
              <a:t> </a:t>
            </a:r>
            <a:r>
              <a:rPr dirty="0"/>
              <a:t>is</a:t>
            </a:r>
            <a:r>
              <a:rPr spc="-18" dirty="0"/>
              <a:t> </a:t>
            </a:r>
            <a:r>
              <a:rPr spc="-9" dirty="0"/>
              <a:t>Risk?</a:t>
            </a:r>
          </a:p>
        </p:txBody>
      </p:sp>
      <p:sp>
        <p:nvSpPr>
          <p:cNvPr id="13" name="object 13"/>
          <p:cNvSpPr txBox="1">
            <a:spLocks noGrp="1"/>
          </p:cNvSpPr>
          <p:nvPr>
            <p:ph type="ftr" sz="quarter" idx="5"/>
          </p:nvPr>
        </p:nvSpPr>
        <p:spPr>
          <a:xfrm>
            <a:off x="0" y="0"/>
            <a:ext cx="0" cy="123560"/>
          </a:xfrm>
          <a:prstGeom prst="rect">
            <a:avLst/>
          </a:prstGeom>
        </p:spPr>
        <p:txBody>
          <a:bodyPr vert="horz" wrap="square" lIns="0" tIns="0" rIns="0" bIns="0" rtlCol="0">
            <a:spAutoFit/>
          </a:bodyPr>
          <a:lstStyle/>
          <a:p>
            <a:pPr marL="11767">
              <a:lnSpc>
                <a:spcPts val="843"/>
              </a:lnSpc>
            </a:pPr>
            <a:r>
              <a:rPr spc="-44" dirty="0"/>
              <a:t>©</a:t>
            </a:r>
          </a:p>
        </p:txBody>
      </p:sp>
      <p:graphicFrame>
        <p:nvGraphicFramePr>
          <p:cNvPr id="15" name="object 5">
            <a:extLst>
              <a:ext uri="{FF2B5EF4-FFF2-40B4-BE49-F238E27FC236}">
                <a16:creationId xmlns:a16="http://schemas.microsoft.com/office/drawing/2014/main" id="{7B85BEFB-B873-6526-5B53-191638E72535}"/>
              </a:ext>
            </a:extLst>
          </p:cNvPr>
          <p:cNvGraphicFramePr/>
          <p:nvPr>
            <p:extLst>
              <p:ext uri="{D42A27DB-BD31-4B8C-83A1-F6EECF244321}">
                <p14:modId xmlns:p14="http://schemas.microsoft.com/office/powerpoint/2010/main" val="584793010"/>
              </p:ext>
            </p:extLst>
          </p:nvPr>
        </p:nvGraphicFramePr>
        <p:xfrm>
          <a:off x="608012" y="1371600"/>
          <a:ext cx="108204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961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2876" y="609600"/>
            <a:ext cx="9143538" cy="1066800"/>
          </a:xfrm>
        </p:spPr>
        <p:txBody>
          <a:bodyPr vert="horz" lIns="91440" tIns="45720" rIns="91440" bIns="45720" rtlCol="0" anchor="b">
            <a:normAutofit/>
          </a:bodyPr>
          <a:lstStyle/>
          <a:p>
            <a:pPr marL="21853"/>
            <a:r>
              <a:rPr dirty="0"/>
              <a:t>What</a:t>
            </a:r>
            <a:r>
              <a:rPr spc="-31" dirty="0"/>
              <a:t> </a:t>
            </a:r>
            <a:r>
              <a:rPr dirty="0"/>
              <a:t>is</a:t>
            </a:r>
            <a:r>
              <a:rPr spc="-18" dirty="0"/>
              <a:t> </a:t>
            </a:r>
            <a:r>
              <a:rPr lang="en-US" spc="-18" dirty="0"/>
              <a:t>the Objective </a:t>
            </a:r>
            <a:r>
              <a:rPr dirty="0"/>
              <a:t>Risk</a:t>
            </a:r>
            <a:r>
              <a:rPr spc="-18" dirty="0"/>
              <a:t> </a:t>
            </a:r>
            <a:r>
              <a:rPr spc="-9" dirty="0"/>
              <a:t>Management</a:t>
            </a:r>
            <a:r>
              <a:rPr lang="en-US" spc="-9" dirty="0"/>
              <a:t>? </a:t>
            </a:r>
          </a:p>
        </p:txBody>
      </p:sp>
      <p:graphicFrame>
        <p:nvGraphicFramePr>
          <p:cNvPr id="9" name="TextBox 6">
            <a:extLst>
              <a:ext uri="{FF2B5EF4-FFF2-40B4-BE49-F238E27FC236}">
                <a16:creationId xmlns:a16="http://schemas.microsoft.com/office/drawing/2014/main" id="{69B6D06F-A372-46CF-22BB-493267791A75}"/>
              </a:ext>
            </a:extLst>
          </p:cNvPr>
          <p:cNvGraphicFramePr/>
          <p:nvPr>
            <p:extLst>
              <p:ext uri="{D42A27DB-BD31-4B8C-83A1-F6EECF244321}">
                <p14:modId xmlns:p14="http://schemas.microsoft.com/office/powerpoint/2010/main" val="3330014150"/>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74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C6D3-DEC8-8DF5-8783-29335BCD74A2}"/>
              </a:ext>
            </a:extLst>
          </p:cNvPr>
          <p:cNvSpPr>
            <a:spLocks noGrp="1"/>
          </p:cNvSpPr>
          <p:nvPr>
            <p:ph type="title"/>
          </p:nvPr>
        </p:nvSpPr>
        <p:spPr>
          <a:xfrm>
            <a:off x="1522876" y="609600"/>
            <a:ext cx="9143538" cy="1066800"/>
          </a:xfrm>
        </p:spPr>
        <p:txBody>
          <a:bodyPr vert="horz" lIns="91440" tIns="45720" rIns="91440" bIns="45720" rtlCol="0" anchor="b">
            <a:normAutofit/>
          </a:bodyPr>
          <a:lstStyle/>
          <a:p>
            <a:r>
              <a:rPr lang="en-US" dirty="0"/>
              <a:t>Identify</a:t>
            </a:r>
            <a:r>
              <a:rPr lang="en-US" spc="-35" dirty="0"/>
              <a:t> </a:t>
            </a:r>
            <a:r>
              <a:rPr lang="en-US" dirty="0"/>
              <a:t>and</a:t>
            </a:r>
            <a:r>
              <a:rPr lang="en-US" spc="-26" dirty="0"/>
              <a:t> A</a:t>
            </a:r>
            <a:r>
              <a:rPr lang="en-US" dirty="0"/>
              <a:t>nalyze</a:t>
            </a:r>
            <a:r>
              <a:rPr lang="en-US" spc="-22" dirty="0"/>
              <a:t> </a:t>
            </a:r>
            <a:r>
              <a:rPr lang="en-US" spc="-9" dirty="0"/>
              <a:t>Risks</a:t>
            </a:r>
            <a:br>
              <a:rPr lang="en-US" dirty="0"/>
            </a:br>
            <a:endParaRPr lang="en-US" dirty="0"/>
          </a:p>
        </p:txBody>
      </p:sp>
      <p:sp>
        <p:nvSpPr>
          <p:cNvPr id="5" name="TextBox 4">
            <a:extLst>
              <a:ext uri="{FF2B5EF4-FFF2-40B4-BE49-F238E27FC236}">
                <a16:creationId xmlns:a16="http://schemas.microsoft.com/office/drawing/2014/main" id="{38FC8C27-190A-58E7-FD1B-DB2C34AECC78}"/>
              </a:ext>
            </a:extLst>
          </p:cNvPr>
          <p:cNvSpPr txBox="1"/>
          <p:nvPr/>
        </p:nvSpPr>
        <p:spPr>
          <a:xfrm>
            <a:off x="379412" y="1447800"/>
            <a:ext cx="11429999" cy="46482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953111" lvl="1" indent="-403433">
              <a:lnSpc>
                <a:spcPct val="90000"/>
              </a:lnSpc>
              <a:spcBef>
                <a:spcPts val="344"/>
              </a:spcBef>
              <a:buClr>
                <a:schemeClr val="tx1"/>
              </a:buClr>
              <a:buSzPct val="100000"/>
              <a:buFont typeface="Wingdings" panose="05000000000000000000" pitchFamily="2" charset="2"/>
              <a:buChar char="Ø"/>
              <a:tabLst>
                <a:tab pos="953111" algn="l"/>
                <a:tab pos="953671" algn="l"/>
              </a:tabLst>
            </a:pPr>
            <a:r>
              <a:rPr lang="en-US" dirty="0">
                <a:solidFill>
                  <a:schemeClr val="tx1">
                    <a:lumMod val="50000"/>
                  </a:schemeClr>
                </a:solidFill>
              </a:rPr>
              <a:t>Identify risks</a:t>
            </a:r>
            <a:r>
              <a:rPr lang="en-US" spc="-9" dirty="0">
                <a:solidFill>
                  <a:schemeClr val="tx1">
                    <a:lumMod val="50000"/>
                  </a:schemeClr>
                </a:solidFill>
              </a:rPr>
              <a:t> </a:t>
            </a:r>
            <a:r>
              <a:rPr lang="en-US" dirty="0">
                <a:solidFill>
                  <a:schemeClr val="tx1">
                    <a:lumMod val="50000"/>
                  </a:schemeClr>
                </a:solidFill>
              </a:rPr>
              <a:t>at</a:t>
            </a:r>
            <a:r>
              <a:rPr lang="en-US" spc="-31" dirty="0">
                <a:solidFill>
                  <a:schemeClr val="tx1">
                    <a:lumMod val="50000"/>
                  </a:schemeClr>
                </a:solidFill>
              </a:rPr>
              <a:t> </a:t>
            </a:r>
            <a:r>
              <a:rPr lang="en-US" dirty="0">
                <a:solidFill>
                  <a:schemeClr val="tx1">
                    <a:lumMod val="50000"/>
                  </a:schemeClr>
                </a:solidFill>
              </a:rPr>
              <a:t>all</a:t>
            </a:r>
            <a:r>
              <a:rPr lang="en-US" spc="-13" dirty="0">
                <a:solidFill>
                  <a:schemeClr val="tx1">
                    <a:lumMod val="50000"/>
                  </a:schemeClr>
                </a:solidFill>
              </a:rPr>
              <a:t> </a:t>
            </a:r>
            <a:r>
              <a:rPr lang="en-US" dirty="0">
                <a:solidFill>
                  <a:schemeClr val="tx1">
                    <a:lumMod val="50000"/>
                  </a:schemeClr>
                </a:solidFill>
              </a:rPr>
              <a:t>levels</a:t>
            </a:r>
            <a:r>
              <a:rPr lang="en-US" spc="-4" dirty="0">
                <a:solidFill>
                  <a:schemeClr val="tx1">
                    <a:lumMod val="50000"/>
                  </a:schemeClr>
                </a:solidFill>
              </a:rPr>
              <a:t> </a:t>
            </a:r>
            <a:r>
              <a:rPr lang="en-US" dirty="0">
                <a:solidFill>
                  <a:schemeClr val="tx1">
                    <a:lumMod val="50000"/>
                  </a:schemeClr>
                </a:solidFill>
              </a:rPr>
              <a:t>of</a:t>
            </a:r>
            <a:r>
              <a:rPr lang="en-US" spc="-18" dirty="0">
                <a:solidFill>
                  <a:schemeClr val="tx1">
                    <a:lumMod val="50000"/>
                  </a:schemeClr>
                </a:solidFill>
              </a:rPr>
              <a:t> </a:t>
            </a:r>
            <a:r>
              <a:rPr lang="en-US" dirty="0">
                <a:solidFill>
                  <a:schemeClr val="tx1">
                    <a:lumMod val="50000"/>
                  </a:schemeClr>
                </a:solidFill>
              </a:rPr>
              <a:t>the</a:t>
            </a:r>
            <a:r>
              <a:rPr lang="en-US" spc="-13" dirty="0">
                <a:solidFill>
                  <a:schemeClr val="tx1">
                    <a:lumMod val="50000"/>
                  </a:schemeClr>
                </a:solidFill>
              </a:rPr>
              <a:t> </a:t>
            </a:r>
            <a:r>
              <a:rPr lang="en-US" spc="-9" dirty="0">
                <a:solidFill>
                  <a:schemeClr val="tx1">
                    <a:lumMod val="50000"/>
                  </a:schemeClr>
                </a:solidFill>
              </a:rPr>
              <a:t>entity</a:t>
            </a:r>
            <a:endParaRPr lang="en-US" dirty="0">
              <a:solidFill>
                <a:schemeClr val="tx1">
                  <a:lumMod val="50000"/>
                </a:schemeClr>
              </a:solidFill>
            </a:endParaRPr>
          </a:p>
          <a:p>
            <a:pPr marL="1750451" lvl="2" indent="-403993">
              <a:lnSpc>
                <a:spcPct val="90000"/>
              </a:lnSpc>
              <a:spcBef>
                <a:spcPts val="317"/>
              </a:spcBef>
              <a:buClr>
                <a:schemeClr val="tx1"/>
              </a:buClr>
              <a:buSzPct val="100000"/>
              <a:buFont typeface="Wingdings" panose="05000000000000000000" pitchFamily="2" charset="2"/>
              <a:buChar char="Ø"/>
              <a:tabLst>
                <a:tab pos="1750451" algn="l"/>
                <a:tab pos="1751013" algn="l"/>
              </a:tabLst>
            </a:pPr>
            <a:r>
              <a:rPr lang="en-US" dirty="0">
                <a:solidFill>
                  <a:schemeClr val="tx1">
                    <a:lumMod val="50000"/>
                  </a:schemeClr>
                </a:solidFill>
              </a:rPr>
              <a:t>Ongoing</a:t>
            </a:r>
            <a:r>
              <a:rPr lang="en-US" spc="-40" dirty="0">
                <a:solidFill>
                  <a:schemeClr val="tx1">
                    <a:lumMod val="50000"/>
                  </a:schemeClr>
                </a:solidFill>
              </a:rPr>
              <a:t> </a:t>
            </a:r>
            <a:r>
              <a:rPr lang="en-US" dirty="0">
                <a:solidFill>
                  <a:schemeClr val="tx1">
                    <a:lumMod val="50000"/>
                  </a:schemeClr>
                </a:solidFill>
              </a:rPr>
              <a:t>and</a:t>
            </a:r>
            <a:r>
              <a:rPr lang="en-US" spc="-40" dirty="0">
                <a:solidFill>
                  <a:schemeClr val="tx1">
                    <a:lumMod val="50000"/>
                  </a:schemeClr>
                </a:solidFill>
              </a:rPr>
              <a:t> </a:t>
            </a:r>
            <a:r>
              <a:rPr lang="en-US" spc="-9" dirty="0">
                <a:solidFill>
                  <a:schemeClr val="tx1">
                    <a:lumMod val="50000"/>
                  </a:schemeClr>
                </a:solidFill>
              </a:rPr>
              <a:t>iterative</a:t>
            </a:r>
            <a:r>
              <a:rPr lang="en-US" spc="-26" dirty="0">
                <a:solidFill>
                  <a:schemeClr val="tx1">
                    <a:lumMod val="50000"/>
                  </a:schemeClr>
                </a:solidFill>
              </a:rPr>
              <a:t> </a:t>
            </a:r>
            <a:r>
              <a:rPr lang="en-US" dirty="0">
                <a:solidFill>
                  <a:schemeClr val="tx1">
                    <a:lumMod val="50000"/>
                  </a:schemeClr>
                </a:solidFill>
              </a:rPr>
              <a:t>process</a:t>
            </a:r>
            <a:r>
              <a:rPr lang="en-US" spc="-22" dirty="0">
                <a:solidFill>
                  <a:schemeClr val="tx1">
                    <a:lumMod val="50000"/>
                  </a:schemeClr>
                </a:solidFill>
              </a:rPr>
              <a:t> </a:t>
            </a:r>
            <a:r>
              <a:rPr lang="en-US" dirty="0">
                <a:solidFill>
                  <a:schemeClr val="tx1">
                    <a:lumMod val="50000"/>
                  </a:schemeClr>
                </a:solidFill>
              </a:rPr>
              <a:t>conducted</a:t>
            </a:r>
            <a:r>
              <a:rPr lang="en-US" spc="-22" dirty="0">
                <a:solidFill>
                  <a:schemeClr val="tx1">
                    <a:lumMod val="50000"/>
                  </a:schemeClr>
                </a:solidFill>
              </a:rPr>
              <a:t> </a:t>
            </a:r>
            <a:r>
              <a:rPr lang="en-US" dirty="0">
                <a:solidFill>
                  <a:schemeClr val="tx1">
                    <a:lumMod val="50000"/>
                  </a:schemeClr>
                </a:solidFill>
              </a:rPr>
              <a:t>to</a:t>
            </a:r>
            <a:r>
              <a:rPr lang="en-US" spc="-40" dirty="0">
                <a:solidFill>
                  <a:schemeClr val="tx1">
                    <a:lumMod val="50000"/>
                  </a:schemeClr>
                </a:solidFill>
              </a:rPr>
              <a:t> </a:t>
            </a:r>
            <a:r>
              <a:rPr lang="en-US" dirty="0">
                <a:solidFill>
                  <a:schemeClr val="tx1">
                    <a:lumMod val="50000"/>
                  </a:schemeClr>
                </a:solidFill>
              </a:rPr>
              <a:t>enhance</a:t>
            </a:r>
            <a:r>
              <a:rPr lang="en-US" spc="-26" dirty="0">
                <a:solidFill>
                  <a:schemeClr val="tx1">
                    <a:lumMod val="50000"/>
                  </a:schemeClr>
                </a:solidFill>
              </a:rPr>
              <a:t> </a:t>
            </a:r>
            <a:r>
              <a:rPr lang="en-US" dirty="0">
                <a:solidFill>
                  <a:schemeClr val="tx1">
                    <a:lumMod val="50000"/>
                  </a:schemeClr>
                </a:solidFill>
              </a:rPr>
              <a:t>ability</a:t>
            </a:r>
            <a:r>
              <a:rPr lang="en-US" spc="-22" dirty="0">
                <a:solidFill>
                  <a:schemeClr val="tx1">
                    <a:lumMod val="50000"/>
                  </a:schemeClr>
                </a:solidFill>
              </a:rPr>
              <a:t> </a:t>
            </a:r>
            <a:r>
              <a:rPr lang="en-US" dirty="0">
                <a:solidFill>
                  <a:schemeClr val="tx1">
                    <a:lumMod val="50000"/>
                  </a:schemeClr>
                </a:solidFill>
              </a:rPr>
              <a:t>to</a:t>
            </a:r>
            <a:r>
              <a:rPr lang="en-US" spc="-35" dirty="0">
                <a:solidFill>
                  <a:schemeClr val="tx1">
                    <a:lumMod val="50000"/>
                  </a:schemeClr>
                </a:solidFill>
              </a:rPr>
              <a:t> </a:t>
            </a:r>
            <a:r>
              <a:rPr lang="en-US" dirty="0">
                <a:solidFill>
                  <a:schemeClr val="tx1">
                    <a:lumMod val="50000"/>
                  </a:schemeClr>
                </a:solidFill>
              </a:rPr>
              <a:t>achieve</a:t>
            </a:r>
            <a:r>
              <a:rPr lang="en-US" spc="-26" dirty="0">
                <a:solidFill>
                  <a:schemeClr val="tx1">
                    <a:lumMod val="50000"/>
                  </a:schemeClr>
                </a:solidFill>
              </a:rPr>
              <a:t> </a:t>
            </a:r>
            <a:r>
              <a:rPr lang="en-US" spc="-9" dirty="0">
                <a:solidFill>
                  <a:schemeClr val="tx1">
                    <a:lumMod val="50000"/>
                  </a:schemeClr>
                </a:solidFill>
              </a:rPr>
              <a:t>objectives</a:t>
            </a:r>
            <a:endParaRPr lang="en-US" dirty="0">
              <a:solidFill>
                <a:schemeClr val="tx1">
                  <a:lumMod val="50000"/>
                </a:schemeClr>
              </a:solidFill>
            </a:endParaRPr>
          </a:p>
          <a:p>
            <a:pPr marL="1750451" lvl="2" indent="-403993">
              <a:lnSpc>
                <a:spcPct val="90000"/>
              </a:lnSpc>
              <a:spcBef>
                <a:spcPts val="317"/>
              </a:spcBef>
              <a:buClr>
                <a:schemeClr val="tx1"/>
              </a:buClr>
              <a:buSzPct val="100000"/>
              <a:buFont typeface="Wingdings" panose="05000000000000000000" pitchFamily="2" charset="2"/>
              <a:buChar char="Ø"/>
              <a:tabLst>
                <a:tab pos="1750451" algn="l"/>
                <a:tab pos="1751013" algn="l"/>
              </a:tabLst>
            </a:pPr>
            <a:r>
              <a:rPr lang="en-US" dirty="0">
                <a:solidFill>
                  <a:schemeClr val="tx1">
                    <a:lumMod val="50000"/>
                  </a:schemeClr>
                </a:solidFill>
              </a:rPr>
              <a:t>What</a:t>
            </a:r>
            <a:r>
              <a:rPr lang="en-US" spc="-31" dirty="0">
                <a:solidFill>
                  <a:schemeClr val="tx1">
                    <a:lumMod val="50000"/>
                  </a:schemeClr>
                </a:solidFill>
              </a:rPr>
              <a:t> </a:t>
            </a:r>
            <a:r>
              <a:rPr lang="en-US" dirty="0">
                <a:solidFill>
                  <a:schemeClr val="tx1">
                    <a:lumMod val="50000"/>
                  </a:schemeClr>
                </a:solidFill>
              </a:rPr>
              <a:t>is</a:t>
            </a:r>
            <a:r>
              <a:rPr lang="en-US" spc="-9" dirty="0">
                <a:solidFill>
                  <a:schemeClr val="tx1">
                    <a:lumMod val="50000"/>
                  </a:schemeClr>
                </a:solidFill>
              </a:rPr>
              <a:t> </a:t>
            </a:r>
            <a:r>
              <a:rPr lang="en-US" dirty="0">
                <a:solidFill>
                  <a:schemeClr val="tx1">
                    <a:lumMod val="50000"/>
                  </a:schemeClr>
                </a:solidFill>
              </a:rPr>
              <a:t>the</a:t>
            </a:r>
            <a:r>
              <a:rPr lang="en-US" spc="-13" dirty="0">
                <a:solidFill>
                  <a:schemeClr val="tx1">
                    <a:lumMod val="50000"/>
                  </a:schemeClr>
                </a:solidFill>
              </a:rPr>
              <a:t> </a:t>
            </a:r>
            <a:r>
              <a:rPr lang="en-US" dirty="0">
                <a:solidFill>
                  <a:schemeClr val="tx1">
                    <a:lumMod val="50000"/>
                  </a:schemeClr>
                </a:solidFill>
              </a:rPr>
              <a:t>severity</a:t>
            </a:r>
            <a:r>
              <a:rPr lang="en-US" spc="-22" dirty="0">
                <a:solidFill>
                  <a:schemeClr val="tx1">
                    <a:lumMod val="50000"/>
                  </a:schemeClr>
                </a:solidFill>
              </a:rPr>
              <a:t> </a:t>
            </a:r>
            <a:r>
              <a:rPr lang="en-US" dirty="0">
                <a:solidFill>
                  <a:schemeClr val="tx1">
                    <a:lumMod val="50000"/>
                  </a:schemeClr>
                </a:solidFill>
              </a:rPr>
              <a:t>and</a:t>
            </a:r>
            <a:r>
              <a:rPr lang="en-US" spc="-22" dirty="0">
                <a:solidFill>
                  <a:schemeClr val="tx1">
                    <a:lumMod val="50000"/>
                  </a:schemeClr>
                </a:solidFill>
              </a:rPr>
              <a:t> </a:t>
            </a:r>
            <a:r>
              <a:rPr lang="en-US" dirty="0">
                <a:solidFill>
                  <a:schemeClr val="tx1">
                    <a:lumMod val="50000"/>
                  </a:schemeClr>
                </a:solidFill>
              </a:rPr>
              <a:t>likelihood</a:t>
            </a:r>
            <a:r>
              <a:rPr lang="en-US" spc="-4" dirty="0">
                <a:solidFill>
                  <a:schemeClr val="tx1">
                    <a:lumMod val="50000"/>
                  </a:schemeClr>
                </a:solidFill>
              </a:rPr>
              <a:t> </a:t>
            </a:r>
            <a:r>
              <a:rPr lang="en-US" dirty="0">
                <a:solidFill>
                  <a:schemeClr val="tx1">
                    <a:lumMod val="50000"/>
                  </a:schemeClr>
                </a:solidFill>
              </a:rPr>
              <a:t>of</a:t>
            </a:r>
            <a:r>
              <a:rPr lang="en-US" spc="-18" dirty="0">
                <a:solidFill>
                  <a:schemeClr val="tx1">
                    <a:lumMod val="50000"/>
                  </a:schemeClr>
                </a:solidFill>
              </a:rPr>
              <a:t> loss?</a:t>
            </a:r>
            <a:endParaRPr lang="en-US" dirty="0">
              <a:solidFill>
                <a:schemeClr val="tx1">
                  <a:lumMod val="50000"/>
                </a:schemeClr>
              </a:solidFill>
            </a:endParaRPr>
          </a:p>
          <a:p>
            <a:pPr marL="953671" lvl="1" indent="-403993">
              <a:lnSpc>
                <a:spcPct val="90000"/>
              </a:lnSpc>
              <a:spcBef>
                <a:spcPts val="317"/>
              </a:spcBef>
              <a:buClr>
                <a:schemeClr val="tx1"/>
              </a:buClr>
              <a:buSzPct val="100000"/>
              <a:buFont typeface="Wingdings" panose="05000000000000000000" pitchFamily="2" charset="2"/>
              <a:buChar char="Ø"/>
              <a:tabLst>
                <a:tab pos="953671" algn="l"/>
                <a:tab pos="954232" algn="l"/>
              </a:tabLst>
            </a:pPr>
            <a:r>
              <a:rPr lang="en-US" dirty="0">
                <a:solidFill>
                  <a:schemeClr val="tx1">
                    <a:lumMod val="50000"/>
                  </a:schemeClr>
                </a:solidFill>
              </a:rPr>
              <a:t>Analyze</a:t>
            </a:r>
            <a:r>
              <a:rPr lang="en-US" spc="-57" dirty="0">
                <a:solidFill>
                  <a:schemeClr val="tx1">
                    <a:lumMod val="50000"/>
                  </a:schemeClr>
                </a:solidFill>
              </a:rPr>
              <a:t> </a:t>
            </a:r>
            <a:r>
              <a:rPr lang="en-US" dirty="0">
                <a:solidFill>
                  <a:schemeClr val="tx1">
                    <a:lumMod val="50000"/>
                  </a:schemeClr>
                </a:solidFill>
              </a:rPr>
              <a:t>internal</a:t>
            </a:r>
            <a:r>
              <a:rPr lang="en-US" spc="-31" dirty="0">
                <a:solidFill>
                  <a:schemeClr val="tx1">
                    <a:lumMod val="50000"/>
                  </a:schemeClr>
                </a:solidFill>
              </a:rPr>
              <a:t> </a:t>
            </a:r>
            <a:r>
              <a:rPr lang="en-US" dirty="0">
                <a:solidFill>
                  <a:schemeClr val="tx1">
                    <a:lumMod val="50000"/>
                  </a:schemeClr>
                </a:solidFill>
              </a:rPr>
              <a:t>and</a:t>
            </a:r>
            <a:r>
              <a:rPr lang="en-US" spc="-49" dirty="0">
                <a:solidFill>
                  <a:schemeClr val="tx1">
                    <a:lumMod val="50000"/>
                  </a:schemeClr>
                </a:solidFill>
              </a:rPr>
              <a:t> </a:t>
            </a:r>
            <a:r>
              <a:rPr lang="en-US" dirty="0">
                <a:solidFill>
                  <a:schemeClr val="tx1">
                    <a:lumMod val="50000"/>
                  </a:schemeClr>
                </a:solidFill>
              </a:rPr>
              <a:t>external</a:t>
            </a:r>
            <a:r>
              <a:rPr lang="en-US" spc="-31" dirty="0">
                <a:solidFill>
                  <a:schemeClr val="tx1">
                    <a:lumMod val="50000"/>
                  </a:schemeClr>
                </a:solidFill>
              </a:rPr>
              <a:t> </a:t>
            </a:r>
            <a:r>
              <a:rPr lang="en-US" spc="-9" dirty="0">
                <a:solidFill>
                  <a:schemeClr val="tx1">
                    <a:lumMod val="50000"/>
                  </a:schemeClr>
                </a:solidFill>
              </a:rPr>
              <a:t>factors</a:t>
            </a:r>
            <a:endParaRPr lang="en-US" dirty="0">
              <a:solidFill>
                <a:schemeClr val="tx1">
                  <a:lumMod val="50000"/>
                </a:schemeClr>
              </a:solidFill>
            </a:endParaRPr>
          </a:p>
          <a:p>
            <a:pPr marL="1750451" lvl="2" indent="-403993">
              <a:lnSpc>
                <a:spcPct val="90000"/>
              </a:lnSpc>
              <a:spcBef>
                <a:spcPts val="317"/>
              </a:spcBef>
              <a:buClr>
                <a:schemeClr val="tx1"/>
              </a:buClr>
              <a:buSzPct val="100000"/>
              <a:buFont typeface="Wingdings" panose="05000000000000000000" pitchFamily="2" charset="2"/>
              <a:buChar char="Ø"/>
              <a:tabLst>
                <a:tab pos="1750451" algn="l"/>
                <a:tab pos="1751013" algn="l"/>
              </a:tabLst>
            </a:pPr>
            <a:r>
              <a:rPr lang="en-US" dirty="0">
                <a:solidFill>
                  <a:schemeClr val="tx1">
                    <a:lumMod val="50000"/>
                  </a:schemeClr>
                </a:solidFill>
              </a:rPr>
              <a:t>What</a:t>
            </a:r>
            <a:r>
              <a:rPr lang="en-US" spc="-26" dirty="0">
                <a:solidFill>
                  <a:schemeClr val="tx1">
                    <a:lumMod val="50000"/>
                  </a:schemeClr>
                </a:solidFill>
              </a:rPr>
              <a:t> </a:t>
            </a:r>
            <a:r>
              <a:rPr lang="en-US" dirty="0">
                <a:solidFill>
                  <a:schemeClr val="tx1">
                    <a:lumMod val="50000"/>
                  </a:schemeClr>
                </a:solidFill>
              </a:rPr>
              <a:t>is</a:t>
            </a:r>
            <a:r>
              <a:rPr lang="en-US" spc="-4" dirty="0">
                <a:solidFill>
                  <a:schemeClr val="tx1">
                    <a:lumMod val="50000"/>
                  </a:schemeClr>
                </a:solidFill>
              </a:rPr>
              <a:t> </a:t>
            </a:r>
            <a:r>
              <a:rPr lang="en-US" dirty="0">
                <a:solidFill>
                  <a:schemeClr val="tx1">
                    <a:lumMod val="50000"/>
                  </a:schemeClr>
                </a:solidFill>
              </a:rPr>
              <a:t>the</a:t>
            </a:r>
            <a:r>
              <a:rPr lang="en-US" spc="-9" dirty="0">
                <a:solidFill>
                  <a:schemeClr val="tx1">
                    <a:lumMod val="50000"/>
                  </a:schemeClr>
                </a:solidFill>
              </a:rPr>
              <a:t> </a:t>
            </a:r>
            <a:r>
              <a:rPr lang="en-US" dirty="0">
                <a:solidFill>
                  <a:schemeClr val="tx1">
                    <a:lumMod val="50000"/>
                  </a:schemeClr>
                </a:solidFill>
              </a:rPr>
              <a:t>frequency of</a:t>
            </a:r>
            <a:r>
              <a:rPr lang="en-US" spc="-18" dirty="0">
                <a:solidFill>
                  <a:schemeClr val="tx1">
                    <a:lumMod val="50000"/>
                  </a:schemeClr>
                </a:solidFill>
              </a:rPr>
              <a:t> </a:t>
            </a:r>
            <a:r>
              <a:rPr lang="en-US" dirty="0">
                <a:solidFill>
                  <a:schemeClr val="tx1">
                    <a:lumMod val="50000"/>
                  </a:schemeClr>
                </a:solidFill>
              </a:rPr>
              <a:t>risk </a:t>
            </a:r>
            <a:r>
              <a:rPr lang="en-US" spc="-9" dirty="0">
                <a:solidFill>
                  <a:schemeClr val="tx1">
                    <a:lumMod val="50000"/>
                  </a:schemeClr>
                </a:solidFill>
              </a:rPr>
              <a:t>assessment?</a:t>
            </a:r>
            <a:endParaRPr lang="en-US" dirty="0">
              <a:solidFill>
                <a:schemeClr val="tx1">
                  <a:lumMod val="50000"/>
                </a:schemeClr>
              </a:solidFill>
            </a:endParaRPr>
          </a:p>
          <a:p>
            <a:pPr marL="1750451" lvl="2" indent="-403993">
              <a:lnSpc>
                <a:spcPct val="90000"/>
              </a:lnSpc>
              <a:spcBef>
                <a:spcPts val="317"/>
              </a:spcBef>
              <a:buClr>
                <a:schemeClr val="tx1"/>
              </a:buClr>
              <a:buSzPct val="100000"/>
              <a:buFont typeface="Wingdings" panose="05000000000000000000" pitchFamily="2" charset="2"/>
              <a:buChar char="Ø"/>
              <a:tabLst>
                <a:tab pos="1750451" algn="l"/>
                <a:tab pos="1751013" algn="l"/>
              </a:tabLst>
            </a:pPr>
            <a:r>
              <a:rPr lang="en-US" spc="-22" dirty="0">
                <a:solidFill>
                  <a:schemeClr val="tx1">
                    <a:lumMod val="50000"/>
                  </a:schemeClr>
                </a:solidFill>
              </a:rPr>
              <a:t>Takes</a:t>
            </a:r>
            <a:r>
              <a:rPr lang="en-US" spc="-31" dirty="0">
                <a:solidFill>
                  <a:schemeClr val="tx1">
                    <a:lumMod val="50000"/>
                  </a:schemeClr>
                </a:solidFill>
              </a:rPr>
              <a:t> </a:t>
            </a:r>
            <a:r>
              <a:rPr lang="en-US" dirty="0">
                <a:solidFill>
                  <a:schemeClr val="tx1">
                    <a:lumMod val="50000"/>
                  </a:schemeClr>
                </a:solidFill>
              </a:rPr>
              <a:t>into</a:t>
            </a:r>
            <a:r>
              <a:rPr lang="en-US" spc="-31" dirty="0">
                <a:solidFill>
                  <a:schemeClr val="tx1">
                    <a:lumMod val="50000"/>
                  </a:schemeClr>
                </a:solidFill>
              </a:rPr>
              <a:t> </a:t>
            </a:r>
            <a:r>
              <a:rPr lang="en-US" dirty="0">
                <a:solidFill>
                  <a:schemeClr val="tx1">
                    <a:lumMod val="50000"/>
                  </a:schemeClr>
                </a:solidFill>
              </a:rPr>
              <a:t>account</a:t>
            </a:r>
            <a:r>
              <a:rPr lang="en-US" spc="-26" dirty="0">
                <a:solidFill>
                  <a:schemeClr val="tx1">
                    <a:lumMod val="50000"/>
                  </a:schemeClr>
                </a:solidFill>
              </a:rPr>
              <a:t> </a:t>
            </a:r>
            <a:r>
              <a:rPr lang="en-US" spc="-9" dirty="0">
                <a:solidFill>
                  <a:schemeClr val="tx1">
                    <a:lumMod val="50000"/>
                  </a:schemeClr>
                </a:solidFill>
              </a:rPr>
              <a:t>operational</a:t>
            </a:r>
            <a:r>
              <a:rPr lang="en-US" spc="-31" dirty="0">
                <a:solidFill>
                  <a:schemeClr val="tx1">
                    <a:lumMod val="50000"/>
                  </a:schemeClr>
                </a:solidFill>
              </a:rPr>
              <a:t> </a:t>
            </a:r>
            <a:r>
              <a:rPr lang="en-US" dirty="0">
                <a:solidFill>
                  <a:schemeClr val="tx1">
                    <a:lumMod val="50000"/>
                  </a:schemeClr>
                </a:solidFill>
              </a:rPr>
              <a:t>priorities</a:t>
            </a:r>
            <a:r>
              <a:rPr lang="en-US" spc="4" dirty="0">
                <a:solidFill>
                  <a:schemeClr val="tx1">
                    <a:lumMod val="50000"/>
                  </a:schemeClr>
                </a:solidFill>
              </a:rPr>
              <a:t> </a:t>
            </a:r>
            <a:r>
              <a:rPr lang="en-US" dirty="0">
                <a:solidFill>
                  <a:schemeClr val="tx1">
                    <a:lumMod val="50000"/>
                  </a:schemeClr>
                </a:solidFill>
              </a:rPr>
              <a:t>and</a:t>
            </a:r>
            <a:r>
              <a:rPr lang="en-US" spc="-31" dirty="0">
                <a:solidFill>
                  <a:schemeClr val="tx1">
                    <a:lumMod val="50000"/>
                  </a:schemeClr>
                </a:solidFill>
              </a:rPr>
              <a:t> </a:t>
            </a:r>
            <a:r>
              <a:rPr lang="en-US" spc="-18" dirty="0">
                <a:solidFill>
                  <a:schemeClr val="tx1">
                    <a:lumMod val="50000"/>
                  </a:schemeClr>
                </a:solidFill>
              </a:rPr>
              <a:t>cost</a:t>
            </a:r>
            <a:endParaRPr lang="en-US" dirty="0">
              <a:solidFill>
                <a:schemeClr val="tx1">
                  <a:lumMod val="50000"/>
                </a:schemeClr>
              </a:solidFill>
            </a:endParaRPr>
          </a:p>
          <a:p>
            <a:pPr marL="953671" lvl="2" indent="-403993">
              <a:lnSpc>
                <a:spcPct val="90000"/>
              </a:lnSpc>
              <a:spcBef>
                <a:spcPts val="317"/>
              </a:spcBef>
              <a:buClr>
                <a:schemeClr val="tx1"/>
              </a:buClr>
              <a:buSzPct val="100000"/>
              <a:buFont typeface="Wingdings" panose="05000000000000000000" pitchFamily="2" charset="2"/>
              <a:buChar char="Ø"/>
              <a:tabLst>
                <a:tab pos="953111" algn="l"/>
                <a:tab pos="954232" algn="l"/>
              </a:tabLst>
            </a:pPr>
            <a:r>
              <a:rPr lang="en-US" dirty="0">
                <a:solidFill>
                  <a:schemeClr val="tx1">
                    <a:lumMod val="50000"/>
                  </a:schemeClr>
                </a:solidFill>
              </a:rPr>
              <a:t>Involve</a:t>
            </a:r>
            <a:r>
              <a:rPr lang="en-US" spc="-26" dirty="0">
                <a:solidFill>
                  <a:schemeClr val="tx1">
                    <a:lumMod val="50000"/>
                  </a:schemeClr>
                </a:solidFill>
              </a:rPr>
              <a:t> </a:t>
            </a:r>
            <a:r>
              <a:rPr lang="en-US" spc="-9" dirty="0">
                <a:solidFill>
                  <a:schemeClr val="tx1">
                    <a:lumMod val="50000"/>
                  </a:schemeClr>
                </a:solidFill>
              </a:rPr>
              <a:t>appropriate</a:t>
            </a:r>
            <a:r>
              <a:rPr lang="en-US" spc="-26" dirty="0">
                <a:solidFill>
                  <a:schemeClr val="tx1">
                    <a:lumMod val="50000"/>
                  </a:schemeClr>
                </a:solidFill>
              </a:rPr>
              <a:t> </a:t>
            </a:r>
            <a:r>
              <a:rPr lang="en-US" dirty="0">
                <a:solidFill>
                  <a:schemeClr val="tx1">
                    <a:lumMod val="50000"/>
                  </a:schemeClr>
                </a:solidFill>
              </a:rPr>
              <a:t>levels</a:t>
            </a:r>
            <a:r>
              <a:rPr lang="en-US" spc="-4" dirty="0">
                <a:solidFill>
                  <a:schemeClr val="tx1">
                    <a:lumMod val="50000"/>
                  </a:schemeClr>
                </a:solidFill>
              </a:rPr>
              <a:t> </a:t>
            </a:r>
            <a:r>
              <a:rPr lang="en-US" dirty="0">
                <a:solidFill>
                  <a:schemeClr val="tx1">
                    <a:lumMod val="50000"/>
                  </a:schemeClr>
                </a:solidFill>
              </a:rPr>
              <a:t>of</a:t>
            </a:r>
            <a:r>
              <a:rPr lang="en-US" spc="-22" dirty="0">
                <a:solidFill>
                  <a:schemeClr val="tx1">
                    <a:lumMod val="50000"/>
                  </a:schemeClr>
                </a:solidFill>
              </a:rPr>
              <a:t> </a:t>
            </a:r>
            <a:r>
              <a:rPr lang="en-US" spc="-9" dirty="0">
                <a:solidFill>
                  <a:schemeClr val="tx1">
                    <a:lumMod val="50000"/>
                  </a:schemeClr>
                </a:solidFill>
              </a:rPr>
              <a:t>Management</a:t>
            </a:r>
            <a:endParaRPr lang="en-US" dirty="0">
              <a:solidFill>
                <a:schemeClr val="tx1">
                  <a:lumMod val="50000"/>
                </a:schemeClr>
              </a:solidFill>
            </a:endParaRPr>
          </a:p>
          <a:p>
            <a:pPr marL="1750451" marR="550238" lvl="3" indent="-403433">
              <a:lnSpc>
                <a:spcPct val="90000"/>
              </a:lnSpc>
              <a:spcBef>
                <a:spcPts val="317"/>
              </a:spcBef>
              <a:buClr>
                <a:schemeClr val="tx1"/>
              </a:buClr>
              <a:buSzPct val="100000"/>
              <a:buFont typeface="Wingdings" panose="05000000000000000000" pitchFamily="2" charset="2"/>
              <a:buChar char="Ø"/>
              <a:tabLst>
                <a:tab pos="1749892" algn="l"/>
                <a:tab pos="1751013" algn="l"/>
              </a:tabLst>
            </a:pPr>
            <a:r>
              <a:rPr lang="en-US" dirty="0">
                <a:solidFill>
                  <a:schemeClr val="tx1">
                    <a:lumMod val="50000"/>
                  </a:schemeClr>
                </a:solidFill>
              </a:rPr>
              <a:t>Responsibility</a:t>
            </a:r>
            <a:r>
              <a:rPr lang="en-US" spc="-13" dirty="0">
                <a:solidFill>
                  <a:schemeClr val="tx1">
                    <a:lumMod val="50000"/>
                  </a:schemeClr>
                </a:solidFill>
              </a:rPr>
              <a:t> </a:t>
            </a:r>
            <a:r>
              <a:rPr lang="en-US" dirty="0">
                <a:solidFill>
                  <a:schemeClr val="tx1">
                    <a:lumMod val="50000"/>
                  </a:schemeClr>
                </a:solidFill>
              </a:rPr>
              <a:t>and</a:t>
            </a:r>
            <a:r>
              <a:rPr lang="en-US" spc="-31" dirty="0">
                <a:solidFill>
                  <a:schemeClr val="tx1">
                    <a:lumMod val="50000"/>
                  </a:schemeClr>
                </a:solidFill>
              </a:rPr>
              <a:t> </a:t>
            </a:r>
            <a:r>
              <a:rPr lang="en-US" spc="-9" dirty="0">
                <a:solidFill>
                  <a:schemeClr val="tx1">
                    <a:lumMod val="50000"/>
                  </a:schemeClr>
                </a:solidFill>
              </a:rPr>
              <a:t>accountability</a:t>
            </a:r>
            <a:r>
              <a:rPr lang="en-US" spc="-18" dirty="0">
                <a:solidFill>
                  <a:schemeClr val="tx1">
                    <a:lumMod val="50000"/>
                  </a:schemeClr>
                </a:solidFill>
              </a:rPr>
              <a:t> </a:t>
            </a:r>
            <a:r>
              <a:rPr lang="en-US" dirty="0">
                <a:solidFill>
                  <a:schemeClr val="tx1">
                    <a:lumMod val="50000"/>
                  </a:schemeClr>
                </a:solidFill>
              </a:rPr>
              <a:t>for</a:t>
            </a:r>
            <a:r>
              <a:rPr lang="en-US" spc="-22" dirty="0">
                <a:solidFill>
                  <a:schemeClr val="tx1">
                    <a:lumMod val="50000"/>
                  </a:schemeClr>
                </a:solidFill>
              </a:rPr>
              <a:t> </a:t>
            </a:r>
            <a:r>
              <a:rPr lang="en-US" dirty="0">
                <a:solidFill>
                  <a:schemeClr val="tx1">
                    <a:lumMod val="50000"/>
                  </a:schemeClr>
                </a:solidFill>
              </a:rPr>
              <a:t>risk</a:t>
            </a:r>
            <a:r>
              <a:rPr lang="en-US" spc="-22" dirty="0">
                <a:solidFill>
                  <a:schemeClr val="tx1">
                    <a:lumMod val="50000"/>
                  </a:schemeClr>
                </a:solidFill>
              </a:rPr>
              <a:t> </a:t>
            </a:r>
            <a:r>
              <a:rPr lang="en-US" dirty="0">
                <a:solidFill>
                  <a:schemeClr val="tx1">
                    <a:lumMod val="50000"/>
                  </a:schemeClr>
                </a:solidFill>
              </a:rPr>
              <a:t>identification</a:t>
            </a:r>
            <a:r>
              <a:rPr lang="en-US" spc="-4" dirty="0">
                <a:solidFill>
                  <a:schemeClr val="tx1">
                    <a:lumMod val="50000"/>
                  </a:schemeClr>
                </a:solidFill>
              </a:rPr>
              <a:t> </a:t>
            </a:r>
            <a:r>
              <a:rPr lang="en-US" dirty="0">
                <a:solidFill>
                  <a:schemeClr val="tx1">
                    <a:lumMod val="50000"/>
                  </a:schemeClr>
                </a:solidFill>
              </a:rPr>
              <a:t>and</a:t>
            </a:r>
            <a:r>
              <a:rPr lang="en-US" spc="-35" dirty="0">
                <a:solidFill>
                  <a:schemeClr val="tx1">
                    <a:lumMod val="50000"/>
                  </a:schemeClr>
                </a:solidFill>
              </a:rPr>
              <a:t> </a:t>
            </a:r>
            <a:r>
              <a:rPr lang="en-US" dirty="0">
                <a:solidFill>
                  <a:schemeClr val="tx1">
                    <a:lumMod val="50000"/>
                  </a:schemeClr>
                </a:solidFill>
              </a:rPr>
              <a:t>analysis</a:t>
            </a:r>
            <a:r>
              <a:rPr lang="en-US" spc="-22" dirty="0">
                <a:solidFill>
                  <a:schemeClr val="tx1">
                    <a:lumMod val="50000"/>
                  </a:schemeClr>
                </a:solidFill>
              </a:rPr>
              <a:t> </a:t>
            </a:r>
            <a:r>
              <a:rPr lang="en-US" dirty="0">
                <a:solidFill>
                  <a:schemeClr val="tx1">
                    <a:lumMod val="50000"/>
                  </a:schemeClr>
                </a:solidFill>
              </a:rPr>
              <a:t>is</a:t>
            </a:r>
            <a:r>
              <a:rPr lang="en-US" spc="-18" dirty="0">
                <a:solidFill>
                  <a:schemeClr val="tx1">
                    <a:lumMod val="50000"/>
                  </a:schemeClr>
                </a:solidFill>
              </a:rPr>
              <a:t> </a:t>
            </a:r>
            <a:r>
              <a:rPr lang="en-US" spc="-22" dirty="0">
                <a:solidFill>
                  <a:schemeClr val="tx1">
                    <a:lumMod val="50000"/>
                  </a:schemeClr>
                </a:solidFill>
              </a:rPr>
              <a:t>the </a:t>
            </a:r>
            <a:r>
              <a:rPr lang="en-US" dirty="0">
                <a:solidFill>
                  <a:schemeClr val="tx1">
                    <a:lumMod val="50000"/>
                  </a:schemeClr>
                </a:solidFill>
              </a:rPr>
              <a:t>responsibility</a:t>
            </a:r>
            <a:r>
              <a:rPr lang="en-US" spc="-26" dirty="0">
                <a:solidFill>
                  <a:schemeClr val="tx1">
                    <a:lumMod val="50000"/>
                  </a:schemeClr>
                </a:solidFill>
              </a:rPr>
              <a:t> </a:t>
            </a:r>
            <a:r>
              <a:rPr lang="en-US" dirty="0">
                <a:solidFill>
                  <a:schemeClr val="tx1">
                    <a:lumMod val="50000"/>
                  </a:schemeClr>
                </a:solidFill>
              </a:rPr>
              <a:t>of</a:t>
            </a:r>
            <a:r>
              <a:rPr lang="en-US" spc="-31" dirty="0">
                <a:solidFill>
                  <a:schemeClr val="tx1">
                    <a:lumMod val="50000"/>
                  </a:schemeClr>
                </a:solidFill>
              </a:rPr>
              <a:t> </a:t>
            </a:r>
            <a:r>
              <a:rPr lang="en-US" spc="-9" dirty="0">
                <a:solidFill>
                  <a:schemeClr val="tx1">
                    <a:lumMod val="50000"/>
                  </a:schemeClr>
                </a:solidFill>
              </a:rPr>
              <a:t>management.</a:t>
            </a:r>
            <a:endParaRPr lang="en-US" dirty="0">
              <a:solidFill>
                <a:schemeClr val="tx1">
                  <a:lumMod val="50000"/>
                </a:schemeClr>
              </a:solidFill>
            </a:endParaRPr>
          </a:p>
          <a:p>
            <a:pPr marL="953671" lvl="2" indent="-403993">
              <a:lnSpc>
                <a:spcPct val="90000"/>
              </a:lnSpc>
              <a:spcBef>
                <a:spcPts val="317"/>
              </a:spcBef>
              <a:buClr>
                <a:schemeClr val="tx1"/>
              </a:buClr>
              <a:buSzPct val="100000"/>
              <a:buFont typeface="Wingdings" panose="05000000000000000000" pitchFamily="2" charset="2"/>
              <a:buChar char="Ø"/>
              <a:tabLst>
                <a:tab pos="953671" algn="l"/>
                <a:tab pos="954232" algn="l"/>
              </a:tabLst>
            </a:pPr>
            <a:r>
              <a:rPr lang="en-US" dirty="0">
                <a:solidFill>
                  <a:schemeClr val="tx1">
                    <a:lumMod val="50000"/>
                  </a:schemeClr>
                </a:solidFill>
              </a:rPr>
              <a:t>Estimate</a:t>
            </a:r>
            <a:r>
              <a:rPr lang="en-US" spc="-40" dirty="0">
                <a:solidFill>
                  <a:schemeClr val="tx1">
                    <a:lumMod val="50000"/>
                  </a:schemeClr>
                </a:solidFill>
              </a:rPr>
              <a:t> </a:t>
            </a:r>
            <a:r>
              <a:rPr lang="en-US" dirty="0">
                <a:solidFill>
                  <a:schemeClr val="tx1">
                    <a:lumMod val="50000"/>
                  </a:schemeClr>
                </a:solidFill>
              </a:rPr>
              <a:t>the</a:t>
            </a:r>
            <a:r>
              <a:rPr lang="en-US" spc="-22" dirty="0">
                <a:solidFill>
                  <a:schemeClr val="tx1">
                    <a:lumMod val="50000"/>
                  </a:schemeClr>
                </a:solidFill>
              </a:rPr>
              <a:t> </a:t>
            </a:r>
            <a:r>
              <a:rPr lang="en-US" dirty="0">
                <a:solidFill>
                  <a:schemeClr val="tx1">
                    <a:lumMod val="50000"/>
                  </a:schemeClr>
                </a:solidFill>
              </a:rPr>
              <a:t>significance</a:t>
            </a:r>
            <a:r>
              <a:rPr lang="en-US" spc="-9" dirty="0">
                <a:solidFill>
                  <a:schemeClr val="tx1">
                    <a:lumMod val="50000"/>
                  </a:schemeClr>
                </a:solidFill>
              </a:rPr>
              <a:t> </a:t>
            </a:r>
            <a:r>
              <a:rPr lang="en-US" dirty="0">
                <a:solidFill>
                  <a:schemeClr val="tx1">
                    <a:lumMod val="50000"/>
                  </a:schemeClr>
                </a:solidFill>
              </a:rPr>
              <a:t>of</a:t>
            </a:r>
            <a:r>
              <a:rPr lang="en-US" spc="-22" dirty="0">
                <a:solidFill>
                  <a:schemeClr val="tx1">
                    <a:lumMod val="50000"/>
                  </a:schemeClr>
                </a:solidFill>
              </a:rPr>
              <a:t> </a:t>
            </a:r>
            <a:r>
              <a:rPr lang="en-US" dirty="0">
                <a:solidFill>
                  <a:schemeClr val="tx1">
                    <a:lumMod val="50000"/>
                  </a:schemeClr>
                </a:solidFill>
              </a:rPr>
              <a:t>each</a:t>
            </a:r>
            <a:r>
              <a:rPr lang="en-US" spc="-26" dirty="0">
                <a:solidFill>
                  <a:schemeClr val="tx1">
                    <a:lumMod val="50000"/>
                  </a:schemeClr>
                </a:solidFill>
              </a:rPr>
              <a:t> </a:t>
            </a:r>
            <a:r>
              <a:rPr lang="en-US" spc="-18" dirty="0">
                <a:solidFill>
                  <a:schemeClr val="tx1">
                    <a:lumMod val="50000"/>
                  </a:schemeClr>
                </a:solidFill>
              </a:rPr>
              <a:t>risk</a:t>
            </a:r>
            <a:endParaRPr lang="en-US" dirty="0">
              <a:solidFill>
                <a:schemeClr val="tx1">
                  <a:lumMod val="50000"/>
                </a:schemeClr>
              </a:solidFill>
            </a:endParaRPr>
          </a:p>
          <a:p>
            <a:pPr marL="1750451" lvl="3" indent="-403993">
              <a:lnSpc>
                <a:spcPct val="90000"/>
              </a:lnSpc>
              <a:spcBef>
                <a:spcPts val="317"/>
              </a:spcBef>
              <a:buClr>
                <a:schemeClr val="tx1"/>
              </a:buClr>
              <a:buSzPct val="100000"/>
              <a:buFont typeface="Wingdings" panose="05000000000000000000" pitchFamily="2" charset="2"/>
              <a:buChar char="Ø"/>
              <a:tabLst>
                <a:tab pos="1750451" algn="l"/>
                <a:tab pos="1751013" algn="l"/>
              </a:tabLst>
            </a:pPr>
            <a:r>
              <a:rPr lang="en-US" dirty="0">
                <a:solidFill>
                  <a:schemeClr val="tx1">
                    <a:lumMod val="50000"/>
                  </a:schemeClr>
                </a:solidFill>
              </a:rPr>
              <a:t>What</a:t>
            </a:r>
            <a:r>
              <a:rPr lang="en-US" spc="-35" dirty="0">
                <a:solidFill>
                  <a:schemeClr val="tx1">
                    <a:lumMod val="50000"/>
                  </a:schemeClr>
                </a:solidFill>
              </a:rPr>
              <a:t> </a:t>
            </a:r>
            <a:r>
              <a:rPr lang="en-US" dirty="0">
                <a:solidFill>
                  <a:schemeClr val="tx1">
                    <a:lumMod val="50000"/>
                  </a:schemeClr>
                </a:solidFill>
              </a:rPr>
              <a:t>is</a:t>
            </a:r>
            <a:r>
              <a:rPr lang="en-US" spc="-9" dirty="0">
                <a:solidFill>
                  <a:schemeClr val="tx1">
                    <a:lumMod val="50000"/>
                  </a:schemeClr>
                </a:solidFill>
              </a:rPr>
              <a:t> </a:t>
            </a:r>
            <a:r>
              <a:rPr lang="en-US" dirty="0">
                <a:solidFill>
                  <a:schemeClr val="tx1">
                    <a:lumMod val="50000"/>
                  </a:schemeClr>
                </a:solidFill>
              </a:rPr>
              <a:t>the</a:t>
            </a:r>
            <a:r>
              <a:rPr lang="en-US" spc="-18" dirty="0">
                <a:solidFill>
                  <a:schemeClr val="tx1">
                    <a:lumMod val="50000"/>
                  </a:schemeClr>
                </a:solidFill>
              </a:rPr>
              <a:t> </a:t>
            </a:r>
            <a:r>
              <a:rPr lang="en-US" dirty="0">
                <a:solidFill>
                  <a:schemeClr val="tx1">
                    <a:lumMod val="50000"/>
                  </a:schemeClr>
                </a:solidFill>
              </a:rPr>
              <a:t>likelihood</a:t>
            </a:r>
            <a:r>
              <a:rPr lang="en-US" spc="-4" dirty="0">
                <a:solidFill>
                  <a:schemeClr val="tx1">
                    <a:lumMod val="50000"/>
                  </a:schemeClr>
                </a:solidFill>
              </a:rPr>
              <a:t> </a:t>
            </a:r>
            <a:r>
              <a:rPr lang="en-US" spc="-9" dirty="0">
                <a:solidFill>
                  <a:schemeClr val="tx1">
                    <a:lumMod val="50000"/>
                  </a:schemeClr>
                </a:solidFill>
              </a:rPr>
              <a:t>(probability)</a:t>
            </a:r>
            <a:endParaRPr lang="en-US" dirty="0">
              <a:solidFill>
                <a:schemeClr val="tx1">
                  <a:lumMod val="50000"/>
                </a:schemeClr>
              </a:solidFill>
            </a:endParaRPr>
          </a:p>
          <a:p>
            <a:pPr marL="1750451" lvl="3" indent="-403993">
              <a:lnSpc>
                <a:spcPct val="90000"/>
              </a:lnSpc>
              <a:spcBef>
                <a:spcPts val="317"/>
              </a:spcBef>
              <a:buClr>
                <a:schemeClr val="tx1"/>
              </a:buClr>
              <a:buSzPct val="100000"/>
              <a:buFont typeface="Wingdings" panose="05000000000000000000" pitchFamily="2" charset="2"/>
              <a:buChar char="Ø"/>
              <a:tabLst>
                <a:tab pos="1749892" algn="l"/>
                <a:tab pos="1751013" algn="l"/>
              </a:tabLst>
            </a:pPr>
            <a:r>
              <a:rPr lang="en-US" spc="-9" dirty="0">
                <a:solidFill>
                  <a:schemeClr val="tx1">
                    <a:lumMod val="50000"/>
                  </a:schemeClr>
                </a:solidFill>
              </a:rPr>
              <a:t>Frequency</a:t>
            </a:r>
            <a:endParaRPr lang="en-US" dirty="0">
              <a:solidFill>
                <a:schemeClr val="tx1">
                  <a:lumMod val="50000"/>
                </a:schemeClr>
              </a:solidFill>
            </a:endParaRPr>
          </a:p>
          <a:p>
            <a:pPr marL="1750451" lvl="3" indent="-403993">
              <a:lnSpc>
                <a:spcPct val="90000"/>
              </a:lnSpc>
              <a:spcBef>
                <a:spcPts val="317"/>
              </a:spcBef>
              <a:buClr>
                <a:schemeClr val="tx1"/>
              </a:buClr>
              <a:buSzPct val="100000"/>
              <a:buFont typeface="Wingdings" panose="05000000000000000000" pitchFamily="2" charset="2"/>
              <a:buChar char="Ø"/>
              <a:tabLst>
                <a:tab pos="1750451" algn="l"/>
                <a:tab pos="1751013" algn="l"/>
              </a:tabLst>
            </a:pPr>
            <a:r>
              <a:rPr lang="en-US" dirty="0">
                <a:solidFill>
                  <a:schemeClr val="tx1">
                    <a:lumMod val="50000"/>
                  </a:schemeClr>
                </a:solidFill>
              </a:rPr>
              <a:t>Duration</a:t>
            </a:r>
            <a:r>
              <a:rPr lang="en-US" spc="-40" dirty="0">
                <a:solidFill>
                  <a:schemeClr val="tx1">
                    <a:lumMod val="50000"/>
                  </a:schemeClr>
                </a:solidFill>
              </a:rPr>
              <a:t> </a:t>
            </a:r>
            <a:r>
              <a:rPr lang="en-US" dirty="0">
                <a:solidFill>
                  <a:schemeClr val="tx1">
                    <a:lumMod val="50000"/>
                  </a:schemeClr>
                </a:solidFill>
              </a:rPr>
              <a:t>of</a:t>
            </a:r>
            <a:r>
              <a:rPr lang="en-US" spc="-26" dirty="0">
                <a:solidFill>
                  <a:schemeClr val="tx1">
                    <a:lumMod val="50000"/>
                  </a:schemeClr>
                </a:solidFill>
              </a:rPr>
              <a:t> </a:t>
            </a:r>
            <a:r>
              <a:rPr lang="en-US" dirty="0">
                <a:solidFill>
                  <a:schemeClr val="tx1">
                    <a:lumMod val="50000"/>
                  </a:schemeClr>
                </a:solidFill>
              </a:rPr>
              <a:t>impact</a:t>
            </a:r>
            <a:r>
              <a:rPr lang="en-US" spc="-22" dirty="0">
                <a:solidFill>
                  <a:schemeClr val="tx1">
                    <a:lumMod val="50000"/>
                  </a:schemeClr>
                </a:solidFill>
              </a:rPr>
              <a:t> </a:t>
            </a:r>
            <a:r>
              <a:rPr lang="en-US" dirty="0">
                <a:solidFill>
                  <a:schemeClr val="tx1">
                    <a:lumMod val="50000"/>
                  </a:schemeClr>
                </a:solidFill>
              </a:rPr>
              <a:t>after</a:t>
            </a:r>
            <a:r>
              <a:rPr lang="en-US" spc="-18" dirty="0">
                <a:solidFill>
                  <a:schemeClr val="tx1">
                    <a:lumMod val="50000"/>
                  </a:schemeClr>
                </a:solidFill>
              </a:rPr>
              <a:t> </a:t>
            </a:r>
            <a:r>
              <a:rPr lang="en-US" dirty="0">
                <a:solidFill>
                  <a:schemeClr val="tx1">
                    <a:lumMod val="50000"/>
                  </a:schemeClr>
                </a:solidFill>
              </a:rPr>
              <a:t>the</a:t>
            </a:r>
            <a:r>
              <a:rPr lang="en-US" spc="-22" dirty="0">
                <a:solidFill>
                  <a:schemeClr val="tx1">
                    <a:lumMod val="50000"/>
                  </a:schemeClr>
                </a:solidFill>
              </a:rPr>
              <a:t> </a:t>
            </a:r>
            <a:r>
              <a:rPr lang="en-US" spc="-9" dirty="0">
                <a:solidFill>
                  <a:schemeClr val="tx1">
                    <a:lumMod val="50000"/>
                  </a:schemeClr>
                </a:solidFill>
              </a:rPr>
              <a:t>occurrence</a:t>
            </a:r>
            <a:endParaRPr lang="en-US" dirty="0">
              <a:solidFill>
                <a:schemeClr val="tx1">
                  <a:lumMod val="50000"/>
                </a:schemeClr>
              </a:solidFill>
            </a:endParaRPr>
          </a:p>
          <a:p>
            <a:pPr marL="953671" indent="-403993">
              <a:lnSpc>
                <a:spcPct val="90000"/>
              </a:lnSpc>
              <a:spcBef>
                <a:spcPts val="317"/>
              </a:spcBef>
              <a:buClr>
                <a:schemeClr val="tx1"/>
              </a:buClr>
              <a:buSzPct val="100000"/>
              <a:buFont typeface="Wingdings" panose="05000000000000000000" pitchFamily="2" charset="2"/>
              <a:buChar char="Ø"/>
              <a:tabLst>
                <a:tab pos="953671" algn="l"/>
                <a:tab pos="954232" algn="l"/>
              </a:tabLst>
            </a:pPr>
            <a:r>
              <a:rPr lang="en-US" dirty="0">
                <a:solidFill>
                  <a:schemeClr val="tx1">
                    <a:lumMod val="50000"/>
                  </a:schemeClr>
                </a:solidFill>
              </a:rPr>
              <a:t>Determine</a:t>
            </a:r>
            <a:r>
              <a:rPr lang="en-US" spc="-18" dirty="0">
                <a:solidFill>
                  <a:schemeClr val="tx1">
                    <a:lumMod val="50000"/>
                  </a:schemeClr>
                </a:solidFill>
              </a:rPr>
              <a:t> </a:t>
            </a:r>
            <a:r>
              <a:rPr lang="en-US" dirty="0">
                <a:solidFill>
                  <a:schemeClr val="tx1">
                    <a:lumMod val="50000"/>
                  </a:schemeClr>
                </a:solidFill>
              </a:rPr>
              <a:t>how</a:t>
            </a:r>
            <a:r>
              <a:rPr lang="en-US" spc="-22" dirty="0">
                <a:solidFill>
                  <a:schemeClr val="tx1">
                    <a:lumMod val="50000"/>
                  </a:schemeClr>
                </a:solidFill>
              </a:rPr>
              <a:t> </a:t>
            </a:r>
            <a:r>
              <a:rPr lang="en-US" dirty="0">
                <a:solidFill>
                  <a:schemeClr val="tx1">
                    <a:lumMod val="50000"/>
                  </a:schemeClr>
                </a:solidFill>
              </a:rPr>
              <a:t>to</a:t>
            </a:r>
            <a:r>
              <a:rPr lang="en-US" spc="-31" dirty="0">
                <a:solidFill>
                  <a:schemeClr val="tx1">
                    <a:lumMod val="50000"/>
                  </a:schemeClr>
                </a:solidFill>
              </a:rPr>
              <a:t> </a:t>
            </a:r>
            <a:r>
              <a:rPr lang="en-US" dirty="0">
                <a:solidFill>
                  <a:schemeClr val="tx1">
                    <a:lumMod val="50000"/>
                  </a:schemeClr>
                </a:solidFill>
              </a:rPr>
              <a:t>respond</a:t>
            </a:r>
            <a:r>
              <a:rPr lang="en-US" spc="-13" dirty="0">
                <a:solidFill>
                  <a:schemeClr val="tx1">
                    <a:lumMod val="50000"/>
                  </a:schemeClr>
                </a:solidFill>
              </a:rPr>
              <a:t> </a:t>
            </a:r>
            <a:r>
              <a:rPr lang="en-US" dirty="0">
                <a:solidFill>
                  <a:schemeClr val="tx1">
                    <a:lumMod val="50000"/>
                  </a:schemeClr>
                </a:solidFill>
              </a:rPr>
              <a:t>to</a:t>
            </a:r>
            <a:r>
              <a:rPr lang="en-US" spc="-31" dirty="0">
                <a:solidFill>
                  <a:schemeClr val="tx1">
                    <a:lumMod val="50000"/>
                  </a:schemeClr>
                </a:solidFill>
              </a:rPr>
              <a:t> </a:t>
            </a:r>
            <a:r>
              <a:rPr lang="en-US" dirty="0">
                <a:solidFill>
                  <a:schemeClr val="tx1">
                    <a:lumMod val="50000"/>
                  </a:schemeClr>
                </a:solidFill>
              </a:rPr>
              <a:t>the</a:t>
            </a:r>
            <a:r>
              <a:rPr lang="en-US" spc="-18" dirty="0">
                <a:solidFill>
                  <a:schemeClr val="tx1">
                    <a:lumMod val="50000"/>
                  </a:schemeClr>
                </a:solidFill>
              </a:rPr>
              <a:t> risk</a:t>
            </a:r>
            <a:endParaRPr lang="en-US" dirty="0">
              <a:solidFill>
                <a:schemeClr val="tx1">
                  <a:lumMod val="50000"/>
                </a:schemeClr>
              </a:solidFill>
            </a:endParaRPr>
          </a:p>
          <a:p>
            <a:pPr marL="1773425" marR="1661361" lvl="1" indent="-426406">
              <a:lnSpc>
                <a:spcPct val="90000"/>
              </a:lnSpc>
              <a:buClr>
                <a:schemeClr val="tx1"/>
              </a:buClr>
              <a:buSzPct val="100000"/>
              <a:buFont typeface="Wingdings" panose="05000000000000000000" pitchFamily="2" charset="2"/>
              <a:buChar char="Ø"/>
              <a:tabLst>
                <a:tab pos="1750451" algn="l"/>
                <a:tab pos="1751013" algn="l"/>
              </a:tabLst>
            </a:pPr>
            <a:r>
              <a:rPr lang="en-US" dirty="0">
                <a:solidFill>
                  <a:schemeClr val="tx1">
                    <a:lumMod val="50000"/>
                  </a:schemeClr>
                </a:solidFill>
              </a:rPr>
              <a:t>Once</a:t>
            </a:r>
            <a:r>
              <a:rPr lang="en-US" spc="-44" dirty="0">
                <a:solidFill>
                  <a:schemeClr val="tx1">
                    <a:lumMod val="50000"/>
                  </a:schemeClr>
                </a:solidFill>
              </a:rPr>
              <a:t> </a:t>
            </a:r>
            <a:r>
              <a:rPr lang="en-US" dirty="0">
                <a:solidFill>
                  <a:schemeClr val="tx1">
                    <a:lumMod val="50000"/>
                  </a:schemeClr>
                </a:solidFill>
              </a:rPr>
              <a:t>potential</a:t>
            </a:r>
            <a:r>
              <a:rPr lang="en-US" spc="-31" dirty="0">
                <a:solidFill>
                  <a:schemeClr val="tx1">
                    <a:lumMod val="50000"/>
                  </a:schemeClr>
                </a:solidFill>
              </a:rPr>
              <a:t> </a:t>
            </a:r>
            <a:r>
              <a:rPr lang="en-US" dirty="0">
                <a:solidFill>
                  <a:schemeClr val="tx1">
                    <a:lumMod val="50000"/>
                  </a:schemeClr>
                </a:solidFill>
              </a:rPr>
              <a:t>significant</a:t>
            </a:r>
            <a:r>
              <a:rPr lang="en-US" spc="-13" dirty="0">
                <a:solidFill>
                  <a:schemeClr val="tx1">
                    <a:lumMod val="50000"/>
                  </a:schemeClr>
                </a:solidFill>
              </a:rPr>
              <a:t> </a:t>
            </a:r>
            <a:r>
              <a:rPr lang="en-US" dirty="0">
                <a:solidFill>
                  <a:schemeClr val="tx1">
                    <a:lumMod val="50000"/>
                  </a:schemeClr>
                </a:solidFill>
              </a:rPr>
              <a:t>risks</a:t>
            </a:r>
            <a:r>
              <a:rPr lang="en-US" spc="-22" dirty="0">
                <a:solidFill>
                  <a:schemeClr val="tx1">
                    <a:lumMod val="50000"/>
                  </a:schemeClr>
                </a:solidFill>
              </a:rPr>
              <a:t> </a:t>
            </a:r>
            <a:r>
              <a:rPr lang="en-US" dirty="0">
                <a:solidFill>
                  <a:schemeClr val="tx1">
                    <a:lumMod val="50000"/>
                  </a:schemeClr>
                </a:solidFill>
              </a:rPr>
              <a:t>is</a:t>
            </a:r>
            <a:r>
              <a:rPr lang="en-US" spc="-22" dirty="0">
                <a:solidFill>
                  <a:schemeClr val="tx1">
                    <a:lumMod val="50000"/>
                  </a:schemeClr>
                </a:solidFill>
              </a:rPr>
              <a:t> </a:t>
            </a:r>
            <a:r>
              <a:rPr lang="en-US" dirty="0">
                <a:solidFill>
                  <a:schemeClr val="tx1">
                    <a:lumMod val="50000"/>
                  </a:schemeClr>
                </a:solidFill>
              </a:rPr>
              <a:t>assessed,</a:t>
            </a:r>
            <a:r>
              <a:rPr lang="en-US" spc="-22" dirty="0">
                <a:solidFill>
                  <a:schemeClr val="tx1">
                    <a:lumMod val="50000"/>
                  </a:schemeClr>
                </a:solidFill>
              </a:rPr>
              <a:t> </a:t>
            </a:r>
            <a:r>
              <a:rPr lang="en-US" spc="-9" dirty="0">
                <a:solidFill>
                  <a:schemeClr val="tx1">
                    <a:lumMod val="50000"/>
                  </a:schemeClr>
                </a:solidFill>
              </a:rPr>
              <a:t>management </a:t>
            </a:r>
            <a:r>
              <a:rPr lang="en-US" dirty="0">
                <a:solidFill>
                  <a:schemeClr val="tx1">
                    <a:lumMod val="50000"/>
                  </a:schemeClr>
                </a:solidFill>
              </a:rPr>
              <a:t>determines how</a:t>
            </a:r>
            <a:r>
              <a:rPr lang="en-US" spc="-22" dirty="0">
                <a:solidFill>
                  <a:schemeClr val="tx1">
                    <a:lumMod val="50000"/>
                  </a:schemeClr>
                </a:solidFill>
              </a:rPr>
              <a:t> </a:t>
            </a:r>
            <a:r>
              <a:rPr lang="en-US" dirty="0">
                <a:solidFill>
                  <a:schemeClr val="tx1">
                    <a:lumMod val="50000"/>
                  </a:schemeClr>
                </a:solidFill>
              </a:rPr>
              <a:t>to</a:t>
            </a:r>
            <a:r>
              <a:rPr lang="en-US" spc="-31" dirty="0">
                <a:solidFill>
                  <a:schemeClr val="tx1">
                    <a:lumMod val="50000"/>
                  </a:schemeClr>
                </a:solidFill>
              </a:rPr>
              <a:t> </a:t>
            </a:r>
            <a:r>
              <a:rPr lang="en-US" dirty="0">
                <a:solidFill>
                  <a:schemeClr val="tx1">
                    <a:lumMod val="50000"/>
                  </a:schemeClr>
                </a:solidFill>
              </a:rPr>
              <a:t>manage</a:t>
            </a:r>
            <a:r>
              <a:rPr lang="en-US" spc="-35" dirty="0">
                <a:solidFill>
                  <a:schemeClr val="tx1">
                    <a:lumMod val="50000"/>
                  </a:schemeClr>
                </a:solidFill>
              </a:rPr>
              <a:t> </a:t>
            </a:r>
            <a:r>
              <a:rPr lang="en-US" dirty="0">
                <a:solidFill>
                  <a:schemeClr val="tx1">
                    <a:lumMod val="50000"/>
                  </a:schemeClr>
                </a:solidFill>
              </a:rPr>
              <a:t>the</a:t>
            </a:r>
            <a:r>
              <a:rPr lang="en-US" spc="-18" dirty="0">
                <a:solidFill>
                  <a:schemeClr val="tx1">
                    <a:lumMod val="50000"/>
                  </a:schemeClr>
                </a:solidFill>
              </a:rPr>
              <a:t> risk</a:t>
            </a:r>
            <a:endParaRPr lang="en-US" dirty="0">
              <a:solidFill>
                <a:schemeClr val="tx1">
                  <a:lumMod val="50000"/>
                </a:schemeClr>
              </a:solidFill>
            </a:endParaRPr>
          </a:p>
        </p:txBody>
      </p:sp>
    </p:spTree>
    <p:extLst>
      <p:ext uri="{BB962C8B-B14F-4D97-AF65-F5344CB8AC3E}">
        <p14:creationId xmlns:p14="http://schemas.microsoft.com/office/powerpoint/2010/main" val="362125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F28EB550-4DFB-C4CC-ADF6-FAC2BE424012}"/>
              </a:ext>
            </a:extLst>
          </p:cNvPr>
          <p:cNvSpPr>
            <a:spLocks noGrp="1" noChangeArrowheads="1"/>
          </p:cNvSpPr>
          <p:nvPr>
            <p:ph type="title"/>
          </p:nvPr>
        </p:nvSpPr>
        <p:spPr>
          <a:xfrm>
            <a:off x="912812" y="228600"/>
            <a:ext cx="9143538" cy="1066800"/>
          </a:xfrm>
        </p:spPr>
        <p:txBody>
          <a:bodyPr anchor="b">
            <a:normAutofit/>
          </a:bodyPr>
          <a:lstStyle/>
          <a:p>
            <a:pPr eaLnBrk="1" hangingPunct="1"/>
            <a:r>
              <a:rPr lang="en-US" altLang="en-US" dirty="0"/>
              <a:t>Risk Assessment</a:t>
            </a:r>
          </a:p>
        </p:txBody>
      </p:sp>
      <p:sp>
        <p:nvSpPr>
          <p:cNvPr id="38915" name="Slide Number Placeholder 5" hidden="1">
            <a:extLst>
              <a:ext uri="{FF2B5EF4-FFF2-40B4-BE49-F238E27FC236}">
                <a16:creationId xmlns:a16="http://schemas.microsoft.com/office/drawing/2014/main" id="{3DE4B7F6-9247-9704-0368-EF5B45DC96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DA079EE7-CC7D-432D-A849-E952776ACA65}" type="slidenum">
              <a:rPr lang="en-US" altLang="en-US" sz="1400" smtClean="0"/>
              <a:pPr>
                <a:spcBef>
                  <a:spcPct val="0"/>
                </a:spcBef>
                <a:spcAft>
                  <a:spcPts val="600"/>
                </a:spcAft>
                <a:buClrTx/>
                <a:buSzTx/>
                <a:buFontTx/>
                <a:buNone/>
              </a:pPr>
              <a:t>17</a:t>
            </a:fld>
            <a:endParaRPr lang="en-US" altLang="en-US" sz="1400"/>
          </a:p>
        </p:txBody>
      </p:sp>
      <p:graphicFrame>
        <p:nvGraphicFramePr>
          <p:cNvPr id="38919" name="Rectangle 3">
            <a:extLst>
              <a:ext uri="{FF2B5EF4-FFF2-40B4-BE49-F238E27FC236}">
                <a16:creationId xmlns:a16="http://schemas.microsoft.com/office/drawing/2014/main" id="{D71D5D32-330F-CE47-34B6-609F5032943C}"/>
              </a:ext>
            </a:extLst>
          </p:cNvPr>
          <p:cNvGraphicFramePr/>
          <p:nvPr>
            <p:extLst>
              <p:ext uri="{D42A27DB-BD31-4B8C-83A1-F6EECF244321}">
                <p14:modId xmlns:p14="http://schemas.microsoft.com/office/powerpoint/2010/main" val="852598276"/>
              </p:ext>
            </p:extLst>
          </p:nvPr>
        </p:nvGraphicFramePr>
        <p:xfrm>
          <a:off x="531812" y="1600200"/>
          <a:ext cx="449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8" name="Picture 10" descr="Risk Assessment Matrix: Definition, Examples, and Templates |">
            <a:extLst>
              <a:ext uri="{FF2B5EF4-FFF2-40B4-BE49-F238E27FC236}">
                <a16:creationId xmlns:a16="http://schemas.microsoft.com/office/drawing/2014/main" id="{78CCF17E-2410-86A1-958E-6EFAC3738E44}"/>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val="0"/>
              </a:ext>
            </a:extLst>
          </a:blip>
          <a:srcRect t="2000" r="10800" b="6364"/>
          <a:stretch/>
        </p:blipFill>
        <p:spPr bwMode="auto">
          <a:xfrm>
            <a:off x="4904695" y="1295400"/>
            <a:ext cx="728254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8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3718FEB-8A91-853A-BB87-6BD5C7470353}"/>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dirty="0"/>
              <a:t>Risk Assessment – </a:t>
            </a:r>
            <a:br>
              <a:rPr lang="en-US" altLang="en-US" dirty="0"/>
            </a:br>
            <a:r>
              <a:rPr lang="en-US" altLang="en-US" dirty="0"/>
              <a:t>Consider Changes Effecting Risk:</a:t>
            </a:r>
          </a:p>
        </p:txBody>
      </p:sp>
      <p:sp>
        <p:nvSpPr>
          <p:cNvPr id="40962" name="Date Placeholder 3" hidden="1">
            <a:extLst>
              <a:ext uri="{FF2B5EF4-FFF2-40B4-BE49-F238E27FC236}">
                <a16:creationId xmlns:a16="http://schemas.microsoft.com/office/drawing/2014/main" id="{F991AA50-6221-358E-756D-D2E6CF871B3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5B85EB6B-2F65-40E4-BAA7-A28F569B417F}" type="datetime1">
              <a:rPr lang="en-US" altLang="en-US" sz="1400" smtClean="0"/>
              <a:pPr>
                <a:spcBef>
                  <a:spcPct val="0"/>
                </a:spcBef>
                <a:spcAft>
                  <a:spcPts val="600"/>
                </a:spcAft>
                <a:buClrTx/>
                <a:buSzTx/>
                <a:buFontTx/>
                <a:buNone/>
              </a:pPr>
              <a:t>8/22/2022</a:t>
            </a:fld>
            <a:endParaRPr lang="en-US" altLang="en-US" sz="1400"/>
          </a:p>
        </p:txBody>
      </p:sp>
      <p:sp>
        <p:nvSpPr>
          <p:cNvPr id="40963" name="Slide Number Placeholder 5" hidden="1">
            <a:extLst>
              <a:ext uri="{FF2B5EF4-FFF2-40B4-BE49-F238E27FC236}">
                <a16:creationId xmlns:a16="http://schemas.microsoft.com/office/drawing/2014/main" id="{64190A2E-29FA-3E7E-59D0-1C6F95E8DE6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B1751764-4A30-42FC-BF87-11AA9818868B}" type="slidenum">
              <a:rPr lang="en-US" altLang="en-US" sz="1400" smtClean="0"/>
              <a:pPr>
                <a:spcBef>
                  <a:spcPct val="0"/>
                </a:spcBef>
                <a:spcAft>
                  <a:spcPts val="600"/>
                </a:spcAft>
                <a:buClrTx/>
                <a:buSzTx/>
                <a:buFontTx/>
                <a:buNone/>
              </a:pPr>
              <a:t>18</a:t>
            </a:fld>
            <a:endParaRPr lang="en-US" altLang="en-US" sz="1400"/>
          </a:p>
        </p:txBody>
      </p:sp>
      <p:graphicFrame>
        <p:nvGraphicFramePr>
          <p:cNvPr id="40967" name="Rectangle 3">
            <a:extLst>
              <a:ext uri="{FF2B5EF4-FFF2-40B4-BE49-F238E27FC236}">
                <a16:creationId xmlns:a16="http://schemas.microsoft.com/office/drawing/2014/main" id="{18B0DC38-C989-99B8-207B-13DEA37E24D6}"/>
              </a:ext>
            </a:extLst>
          </p:cNvPr>
          <p:cNvGraphicFramePr>
            <a:graphicFrameLocks noGrp="1"/>
          </p:cNvGraphicFramePr>
          <p:nvPr>
            <p:ph idx="1"/>
            <p:extLst>
              <p:ext uri="{D42A27DB-BD31-4B8C-83A1-F6EECF244321}">
                <p14:modId xmlns:p14="http://schemas.microsoft.com/office/powerpoint/2010/main" val="1769050854"/>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08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A109BFCA-463B-38E8-9A6A-C91D432D1493}"/>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a:t>Risk Assessment – Consider Inherent Risk</a:t>
            </a:r>
          </a:p>
        </p:txBody>
      </p:sp>
      <p:sp>
        <p:nvSpPr>
          <p:cNvPr id="43011" name="Slide Number Placeholder 5" hidden="1">
            <a:extLst>
              <a:ext uri="{FF2B5EF4-FFF2-40B4-BE49-F238E27FC236}">
                <a16:creationId xmlns:a16="http://schemas.microsoft.com/office/drawing/2014/main" id="{8665F783-AE50-D464-419D-8355EBABAF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8B444387-CD34-44E2-B756-2071B02FC76F}" type="slidenum">
              <a:rPr lang="en-US" altLang="en-US" sz="1400" smtClean="0"/>
              <a:pPr>
                <a:spcBef>
                  <a:spcPct val="0"/>
                </a:spcBef>
                <a:spcAft>
                  <a:spcPts val="600"/>
                </a:spcAft>
                <a:buClrTx/>
                <a:buSzTx/>
                <a:buFontTx/>
                <a:buNone/>
              </a:pPr>
              <a:t>19</a:t>
            </a:fld>
            <a:endParaRPr lang="en-US" altLang="en-US" sz="1400"/>
          </a:p>
        </p:txBody>
      </p:sp>
      <p:graphicFrame>
        <p:nvGraphicFramePr>
          <p:cNvPr id="43015" name="Rectangle 3">
            <a:extLst>
              <a:ext uri="{FF2B5EF4-FFF2-40B4-BE49-F238E27FC236}">
                <a16:creationId xmlns:a16="http://schemas.microsoft.com/office/drawing/2014/main" id="{4C4B6320-DA7D-F6FD-1ED6-F40552BAC5DF}"/>
              </a:ext>
            </a:extLst>
          </p:cNvPr>
          <p:cNvGraphicFramePr/>
          <p:nvPr>
            <p:extLst>
              <p:ext uri="{D42A27DB-BD31-4B8C-83A1-F6EECF244321}">
                <p14:modId xmlns:p14="http://schemas.microsoft.com/office/powerpoint/2010/main" val="3205945024"/>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37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17BC6A42-9EBD-3992-CBAF-637232E85B8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E375B0BD-D8EA-41A7-9B2B-A992ACA38A10}" type="slidenum">
              <a:rPr lang="en-US" altLang="en-US" sz="1400" smtClean="0"/>
              <a:pPr>
                <a:spcBef>
                  <a:spcPct val="0"/>
                </a:spcBef>
                <a:buClrTx/>
                <a:buSzTx/>
                <a:buFontTx/>
                <a:buNone/>
              </a:pPr>
              <a:t>2</a:t>
            </a:fld>
            <a:endParaRPr lang="en-US" altLang="en-US" sz="1400"/>
          </a:p>
        </p:txBody>
      </p:sp>
      <p:sp>
        <p:nvSpPr>
          <p:cNvPr id="26627" name="Rectangle 2050">
            <a:extLst>
              <a:ext uri="{FF2B5EF4-FFF2-40B4-BE49-F238E27FC236}">
                <a16:creationId xmlns:a16="http://schemas.microsoft.com/office/drawing/2014/main" id="{7FBB9BBA-D5AF-428E-911F-552868EDA48B}"/>
              </a:ext>
            </a:extLst>
          </p:cNvPr>
          <p:cNvSpPr>
            <a:spLocks noGrp="1" noChangeArrowheads="1"/>
          </p:cNvSpPr>
          <p:nvPr>
            <p:ph type="title"/>
          </p:nvPr>
        </p:nvSpPr>
        <p:spPr>
          <a:xfrm>
            <a:off x="586827" y="0"/>
            <a:ext cx="9143538" cy="1066800"/>
          </a:xfrm>
        </p:spPr>
        <p:txBody>
          <a:bodyPr/>
          <a:lstStyle/>
          <a:p>
            <a:pPr eaLnBrk="1" hangingPunct="1"/>
            <a:r>
              <a:rPr lang="en-US" altLang="en-US" dirty="0"/>
              <a:t>AGENDA </a:t>
            </a:r>
          </a:p>
        </p:txBody>
      </p:sp>
      <p:graphicFrame>
        <p:nvGraphicFramePr>
          <p:cNvPr id="26630" name="Rectangle 2051">
            <a:extLst>
              <a:ext uri="{FF2B5EF4-FFF2-40B4-BE49-F238E27FC236}">
                <a16:creationId xmlns:a16="http://schemas.microsoft.com/office/drawing/2014/main" id="{9B9C0795-3D2B-2CE3-DE03-773D43E4503D}"/>
              </a:ext>
            </a:extLst>
          </p:cNvPr>
          <p:cNvGraphicFramePr/>
          <p:nvPr>
            <p:extLst>
              <p:ext uri="{D42A27DB-BD31-4B8C-83A1-F6EECF244321}">
                <p14:modId xmlns:p14="http://schemas.microsoft.com/office/powerpoint/2010/main" val="3350774741"/>
              </p:ext>
            </p:extLst>
          </p:nvPr>
        </p:nvGraphicFramePr>
        <p:xfrm>
          <a:off x="531812" y="1219200"/>
          <a:ext cx="11277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37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D9C42E09-5FBA-276E-0D2C-358BE839C527}"/>
              </a:ext>
            </a:extLst>
          </p:cNvPr>
          <p:cNvSpPr>
            <a:spLocks noGrp="1" noChangeArrowheads="1"/>
          </p:cNvSpPr>
          <p:nvPr>
            <p:ph type="title"/>
          </p:nvPr>
        </p:nvSpPr>
        <p:spPr>
          <a:xfrm>
            <a:off x="1751012" y="-228600"/>
            <a:ext cx="9143538" cy="1066800"/>
          </a:xfrm>
        </p:spPr>
        <p:txBody>
          <a:bodyPr anchor="b">
            <a:normAutofit/>
          </a:bodyPr>
          <a:lstStyle/>
          <a:p>
            <a:pPr eaLnBrk="1" hangingPunct="1"/>
            <a:r>
              <a:rPr lang="en-US" altLang="en-US" dirty="0"/>
              <a:t>Risk Assessment – Consider Fraud Risks	</a:t>
            </a:r>
          </a:p>
        </p:txBody>
      </p:sp>
      <p:sp>
        <p:nvSpPr>
          <p:cNvPr id="45059" name="Slide Number Placeholder 5" hidden="1">
            <a:extLst>
              <a:ext uri="{FF2B5EF4-FFF2-40B4-BE49-F238E27FC236}">
                <a16:creationId xmlns:a16="http://schemas.microsoft.com/office/drawing/2014/main" id="{30B77A46-3C5B-6DCA-C464-DF4D0ADA617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1A5666CF-B86D-4B14-9F12-1FE3BC5B6471}" type="slidenum">
              <a:rPr lang="en-US" altLang="en-US" sz="1400" smtClean="0"/>
              <a:pPr>
                <a:spcBef>
                  <a:spcPct val="0"/>
                </a:spcBef>
                <a:spcAft>
                  <a:spcPts val="600"/>
                </a:spcAft>
                <a:buClrTx/>
                <a:buSzTx/>
                <a:buFontTx/>
                <a:buNone/>
              </a:pPr>
              <a:t>20</a:t>
            </a:fld>
            <a:endParaRPr lang="en-US" altLang="en-US" sz="1400"/>
          </a:p>
        </p:txBody>
      </p:sp>
      <p:graphicFrame>
        <p:nvGraphicFramePr>
          <p:cNvPr id="45063" name="Rectangle 3">
            <a:extLst>
              <a:ext uri="{FF2B5EF4-FFF2-40B4-BE49-F238E27FC236}">
                <a16:creationId xmlns:a16="http://schemas.microsoft.com/office/drawing/2014/main" id="{B4B2B50E-9EF0-B1BA-64A1-405598718A72}"/>
              </a:ext>
            </a:extLst>
          </p:cNvPr>
          <p:cNvGraphicFramePr/>
          <p:nvPr>
            <p:extLst>
              <p:ext uri="{D42A27DB-BD31-4B8C-83A1-F6EECF244321}">
                <p14:modId xmlns:p14="http://schemas.microsoft.com/office/powerpoint/2010/main" val="2502382483"/>
              </p:ext>
            </p:extLst>
          </p:nvPr>
        </p:nvGraphicFramePr>
        <p:xfrm>
          <a:off x="6289817" y="3082819"/>
          <a:ext cx="5715000" cy="3195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B690668D-9FA2-84A5-9D34-75E262898368}"/>
              </a:ext>
            </a:extLst>
          </p:cNvPr>
          <p:cNvGraphicFramePr/>
          <p:nvPr>
            <p:extLst>
              <p:ext uri="{D42A27DB-BD31-4B8C-83A1-F6EECF244321}">
                <p14:modId xmlns:p14="http://schemas.microsoft.com/office/powerpoint/2010/main" val="2740889352"/>
              </p:ext>
            </p:extLst>
          </p:nvPr>
        </p:nvGraphicFramePr>
        <p:xfrm>
          <a:off x="303213" y="860612"/>
          <a:ext cx="5797269" cy="5417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2" descr="Fraud Triangle - Financial insights for individuals and businesses">
            <a:extLst>
              <a:ext uri="{FF2B5EF4-FFF2-40B4-BE49-F238E27FC236}">
                <a16:creationId xmlns:a16="http://schemas.microsoft.com/office/drawing/2014/main" id="{1E97059A-5D2C-FDA7-5383-CA9A788E75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0926" y="771199"/>
            <a:ext cx="3722686" cy="227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Ten Red Flags of Financial Fraud | Canon Capital Management Group, LLC">
            <a:extLst>
              <a:ext uri="{FF2B5EF4-FFF2-40B4-BE49-F238E27FC236}">
                <a16:creationId xmlns:a16="http://schemas.microsoft.com/office/drawing/2014/main" id="{8E68B99E-2A23-C675-B363-966F80B81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6154">
            <a:off x="8882693" y="845274"/>
            <a:ext cx="1903303" cy="1674906"/>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a:spLocks noGrp="1"/>
          </p:cNvSpPr>
          <p:nvPr>
            <p:ph type="title"/>
          </p:nvPr>
        </p:nvSpPr>
        <p:spPr>
          <a:xfrm>
            <a:off x="227012" y="457200"/>
            <a:ext cx="3124200" cy="457200"/>
          </a:xfrm>
        </p:spPr>
        <p:txBody>
          <a:bodyPr vert="horz" lIns="91440" tIns="45720" rIns="91440" bIns="45720" rtlCol="0" anchor="b">
            <a:normAutofit fontScale="90000"/>
          </a:bodyPr>
          <a:lstStyle/>
          <a:p>
            <a:pPr marL="21853"/>
            <a:r>
              <a:rPr dirty="0"/>
              <a:t>Red</a:t>
            </a:r>
            <a:r>
              <a:rPr spc="-57" dirty="0"/>
              <a:t> </a:t>
            </a:r>
            <a:r>
              <a:rPr spc="-9" dirty="0"/>
              <a:t>Flags</a:t>
            </a:r>
            <a:endParaRPr lang="en-US" spc="-9" dirty="0"/>
          </a:p>
        </p:txBody>
      </p:sp>
      <p:sp>
        <p:nvSpPr>
          <p:cNvPr id="18" name="object 18"/>
          <p:cNvSpPr txBox="1"/>
          <p:nvPr/>
        </p:nvSpPr>
        <p:spPr>
          <a:xfrm>
            <a:off x="7694612" y="2514600"/>
            <a:ext cx="5041464" cy="4023360"/>
          </a:xfrm>
          <a:prstGeom prst="rect">
            <a:avLst/>
          </a:prstGeom>
        </p:spPr>
        <p:txBody>
          <a:bodyPr vert="horz" lIns="91440" tIns="45720" rIns="91440" bIns="45720" rtlCol="0">
            <a:noAutofit/>
          </a:bodyPr>
          <a:lstStyle/>
          <a:p>
            <a:pPr marL="11206">
              <a:lnSpc>
                <a:spcPct val="100000"/>
              </a:lnSpc>
              <a:spcBef>
                <a:spcPts val="344"/>
              </a:spcBef>
            </a:pPr>
            <a:r>
              <a:rPr lang="en-US" sz="2800" b="1" dirty="0">
                <a:solidFill>
                  <a:srgbClr val="101010"/>
                </a:solidFill>
                <a:latin typeface="Calibri"/>
                <a:cs typeface="Calibri"/>
              </a:rPr>
              <a:t>                    </a:t>
            </a:r>
          </a:p>
          <a:p>
            <a:pPr marL="468406" indent="-457200">
              <a:lnSpc>
                <a:spcPct val="100000"/>
              </a:lnSpc>
              <a:spcBef>
                <a:spcPts val="344"/>
              </a:spcBef>
              <a:buFont typeface="Wingdings" panose="05000000000000000000" pitchFamily="2" charset="2"/>
              <a:buChar char="Ø"/>
            </a:pPr>
            <a:r>
              <a:rPr lang="en-US" sz="2800" b="1" dirty="0">
                <a:solidFill>
                  <a:srgbClr val="101010"/>
                </a:solidFill>
                <a:latin typeface="Calibri"/>
                <a:cs typeface="Calibri"/>
              </a:rPr>
              <a:t>Cash Receipts and Disbursements  </a:t>
            </a:r>
          </a:p>
          <a:p>
            <a:pPr marL="468406" indent="-457200">
              <a:lnSpc>
                <a:spcPct val="100000"/>
              </a:lnSpc>
              <a:spcBef>
                <a:spcPts val="344"/>
              </a:spcBef>
              <a:buFont typeface="Wingdings" panose="05000000000000000000" pitchFamily="2" charset="2"/>
              <a:buChar char="Ø"/>
            </a:pPr>
            <a:r>
              <a:rPr lang="en-US" sz="2800" b="1" dirty="0">
                <a:solidFill>
                  <a:srgbClr val="101010"/>
                </a:solidFill>
                <a:latin typeface="Calibri"/>
                <a:cs typeface="Calibri"/>
              </a:rPr>
              <a:t> Records</a:t>
            </a:r>
            <a:r>
              <a:rPr lang="en-US" sz="2800" b="1" spc="-40" dirty="0">
                <a:solidFill>
                  <a:srgbClr val="101010"/>
                </a:solidFill>
                <a:latin typeface="Calibri"/>
                <a:cs typeface="Calibri"/>
              </a:rPr>
              <a:t> </a:t>
            </a:r>
            <a:r>
              <a:rPr lang="en-US" sz="2800" b="1" dirty="0">
                <a:solidFill>
                  <a:srgbClr val="101010"/>
                </a:solidFill>
                <a:latin typeface="Calibri"/>
                <a:cs typeface="Calibri"/>
              </a:rPr>
              <a:t>and</a:t>
            </a:r>
            <a:r>
              <a:rPr lang="en-US" sz="2800" b="1" spc="-49" dirty="0">
                <a:solidFill>
                  <a:srgbClr val="101010"/>
                </a:solidFill>
                <a:latin typeface="Calibri"/>
                <a:cs typeface="Calibri"/>
              </a:rPr>
              <a:t> </a:t>
            </a:r>
            <a:r>
              <a:rPr lang="en-US" sz="2800" b="1" dirty="0">
                <a:solidFill>
                  <a:srgbClr val="101010"/>
                </a:solidFill>
                <a:latin typeface="Calibri"/>
                <a:cs typeface="Calibri"/>
              </a:rPr>
              <a:t>Reports</a:t>
            </a:r>
            <a:r>
              <a:rPr lang="en-US" sz="2800" b="1" spc="-53" dirty="0">
                <a:solidFill>
                  <a:srgbClr val="101010"/>
                </a:solidFill>
                <a:latin typeface="Calibri"/>
                <a:cs typeface="Calibri"/>
              </a:rPr>
              <a:t> </a:t>
            </a:r>
            <a:endParaRPr lang="en-US" sz="2800" b="1" spc="-9" dirty="0">
              <a:solidFill>
                <a:srgbClr val="101010"/>
              </a:solidFill>
              <a:latin typeface="Calibri"/>
              <a:cs typeface="Calibri"/>
            </a:endParaRPr>
          </a:p>
          <a:p>
            <a:pPr marL="468406" indent="-457200">
              <a:lnSpc>
                <a:spcPct val="100000"/>
              </a:lnSpc>
              <a:spcBef>
                <a:spcPts val="344"/>
              </a:spcBef>
              <a:buFont typeface="Wingdings" panose="05000000000000000000" pitchFamily="2" charset="2"/>
              <a:buChar char="Ø"/>
            </a:pPr>
            <a:r>
              <a:rPr lang="en-US" sz="2800" b="1" spc="-9" dirty="0">
                <a:solidFill>
                  <a:srgbClr val="101010"/>
                </a:solidFill>
                <a:latin typeface="Calibri"/>
                <a:cs typeface="Calibri"/>
              </a:rPr>
              <a:t>Purchasing </a:t>
            </a:r>
          </a:p>
          <a:p>
            <a:pPr marL="468406" indent="-457200">
              <a:lnSpc>
                <a:spcPct val="100000"/>
              </a:lnSpc>
              <a:spcBef>
                <a:spcPts val="344"/>
              </a:spcBef>
              <a:buFont typeface="Wingdings" panose="05000000000000000000" pitchFamily="2" charset="2"/>
              <a:buChar char="Ø"/>
            </a:pPr>
            <a:r>
              <a:rPr lang="en-US" sz="2800" b="1" dirty="0">
                <a:latin typeface="Calibri"/>
                <a:cs typeface="Calibri"/>
              </a:rPr>
              <a:t>Fixed Assets </a:t>
            </a:r>
          </a:p>
          <a:p>
            <a:pPr>
              <a:lnSpc>
                <a:spcPct val="100000"/>
              </a:lnSpc>
              <a:spcBef>
                <a:spcPts val="44"/>
              </a:spcBef>
            </a:pPr>
            <a:endParaRPr lang="en-US" sz="1600" dirty="0">
              <a:latin typeface="Calibri"/>
              <a:cs typeface="Calibri"/>
            </a:endParaRPr>
          </a:p>
        </p:txBody>
      </p:sp>
      <p:graphicFrame>
        <p:nvGraphicFramePr>
          <p:cNvPr id="21" name="object 17">
            <a:extLst>
              <a:ext uri="{FF2B5EF4-FFF2-40B4-BE49-F238E27FC236}">
                <a16:creationId xmlns:a16="http://schemas.microsoft.com/office/drawing/2014/main" id="{5B66A6E7-1DF0-6962-7085-4C592B8D36D8}"/>
              </a:ext>
            </a:extLst>
          </p:cNvPr>
          <p:cNvGraphicFramePr/>
          <p:nvPr>
            <p:extLst>
              <p:ext uri="{D42A27DB-BD31-4B8C-83A1-F6EECF244321}">
                <p14:modId xmlns:p14="http://schemas.microsoft.com/office/powerpoint/2010/main" val="306968495"/>
              </p:ext>
            </p:extLst>
          </p:nvPr>
        </p:nvGraphicFramePr>
        <p:xfrm>
          <a:off x="1491930" y="1293495"/>
          <a:ext cx="557784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6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DA9B08B7-1B68-48C9-58DB-AF0CCC5C7352}"/>
              </a:ext>
            </a:extLst>
          </p:cNvPr>
          <p:cNvSpPr>
            <a:spLocks noGrp="1" noChangeArrowheads="1"/>
          </p:cNvSpPr>
          <p:nvPr>
            <p:ph type="title"/>
          </p:nvPr>
        </p:nvSpPr>
        <p:spPr>
          <a:xfrm>
            <a:off x="1522643" y="228600"/>
            <a:ext cx="9143538" cy="1066800"/>
          </a:xfrm>
        </p:spPr>
        <p:txBody>
          <a:bodyPr anchor="b">
            <a:normAutofit/>
          </a:bodyPr>
          <a:lstStyle/>
          <a:p>
            <a:pPr eaLnBrk="1" hangingPunct="1"/>
            <a:r>
              <a:rPr lang="en-US" altLang="en-US" dirty="0"/>
              <a:t>Sample Risk Assessment</a:t>
            </a:r>
          </a:p>
        </p:txBody>
      </p:sp>
      <p:sp>
        <p:nvSpPr>
          <p:cNvPr id="47107" name="Slide Number Placeholder 5" hidden="1">
            <a:extLst>
              <a:ext uri="{FF2B5EF4-FFF2-40B4-BE49-F238E27FC236}">
                <a16:creationId xmlns:a16="http://schemas.microsoft.com/office/drawing/2014/main" id="{C237A6E8-DA49-B0B9-2500-E8EF92A424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AEDC2828-BC9C-4640-A7A8-77A810F7BFAF}" type="slidenum">
              <a:rPr lang="en-US" altLang="en-US" sz="1400" smtClean="0"/>
              <a:pPr>
                <a:spcBef>
                  <a:spcPct val="0"/>
                </a:spcBef>
                <a:spcAft>
                  <a:spcPts val="600"/>
                </a:spcAft>
                <a:buClrTx/>
                <a:buSzTx/>
                <a:buFontTx/>
                <a:buNone/>
              </a:pPr>
              <a:t>22</a:t>
            </a:fld>
            <a:endParaRPr lang="en-US" altLang="en-US" sz="1400"/>
          </a:p>
        </p:txBody>
      </p:sp>
      <p:graphicFrame>
        <p:nvGraphicFramePr>
          <p:cNvPr id="80917" name="Group 21">
            <a:extLst>
              <a:ext uri="{FF2B5EF4-FFF2-40B4-BE49-F238E27FC236}">
                <a16:creationId xmlns:a16="http://schemas.microsoft.com/office/drawing/2014/main" id="{D8F5E5FD-C363-B1E3-A30A-4DF3E255AB33}"/>
              </a:ext>
            </a:extLst>
          </p:cNvPr>
          <p:cNvGraphicFramePr>
            <a:graphicFrameLocks noGrp="1"/>
          </p:cNvGraphicFramePr>
          <p:nvPr>
            <p:ph idx="1"/>
            <p:extLst>
              <p:ext uri="{D42A27DB-BD31-4B8C-83A1-F6EECF244321}">
                <p14:modId xmlns:p14="http://schemas.microsoft.com/office/powerpoint/2010/main" val="4142350276"/>
              </p:ext>
            </p:extLst>
          </p:nvPr>
        </p:nvGraphicFramePr>
        <p:xfrm>
          <a:off x="2055812" y="1676400"/>
          <a:ext cx="8153401" cy="4190999"/>
        </p:xfrm>
        <a:graphic>
          <a:graphicData uri="http://schemas.openxmlformats.org/drawingml/2006/table">
            <a:tbl>
              <a:tblPr/>
              <a:tblGrid>
                <a:gridCol w="2755005">
                  <a:extLst>
                    <a:ext uri="{9D8B030D-6E8A-4147-A177-3AD203B41FA5}">
                      <a16:colId xmlns:a16="http://schemas.microsoft.com/office/drawing/2014/main" val="20000"/>
                    </a:ext>
                  </a:extLst>
                </a:gridCol>
                <a:gridCol w="3050906">
                  <a:extLst>
                    <a:ext uri="{9D8B030D-6E8A-4147-A177-3AD203B41FA5}">
                      <a16:colId xmlns:a16="http://schemas.microsoft.com/office/drawing/2014/main" val="20001"/>
                    </a:ext>
                  </a:extLst>
                </a:gridCol>
                <a:gridCol w="2347490">
                  <a:extLst>
                    <a:ext uri="{9D8B030D-6E8A-4147-A177-3AD203B41FA5}">
                      <a16:colId xmlns:a16="http://schemas.microsoft.com/office/drawing/2014/main" val="20002"/>
                    </a:ext>
                  </a:extLst>
                </a:gridCol>
              </a:tblGrid>
              <a:tr h="1907555">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800" b="1" i="0" u="none" strike="noStrike" cap="none" normalizeH="0" baseline="0">
                          <a:ln>
                            <a:noFill/>
                          </a:ln>
                          <a:solidFill>
                            <a:schemeClr val="accent1">
                              <a:lumMod val="50000"/>
                            </a:schemeClr>
                          </a:solidFill>
                          <a:effectLst/>
                          <a:latin typeface="Times New Roman" panose="02020603050405020304" pitchFamily="18" charset="0"/>
                        </a:rPr>
                        <a:t>Change Risk</a:t>
                      </a:r>
                    </a:p>
                  </a:txBody>
                  <a:tcPr marL="107769" marR="107769" marT="53884" marB="5388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800" b="1" i="0" u="none" strike="noStrike" cap="none" normalizeH="0" baseline="0">
                          <a:ln>
                            <a:noFill/>
                          </a:ln>
                          <a:solidFill>
                            <a:schemeClr val="accent1">
                              <a:lumMod val="50000"/>
                            </a:schemeClr>
                          </a:solidFill>
                          <a:effectLst/>
                          <a:latin typeface="Times New Roman" panose="02020603050405020304" pitchFamily="18" charset="0"/>
                        </a:rPr>
                        <a:t>Inherent Risk</a:t>
                      </a:r>
                    </a:p>
                  </a:txBody>
                  <a:tcPr marL="107769" marR="107769" marT="53884" marB="5388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800" b="1" i="0" u="none" strike="noStrike" cap="none" normalizeH="0" baseline="0" dirty="0">
                          <a:ln>
                            <a:noFill/>
                          </a:ln>
                          <a:solidFill>
                            <a:schemeClr val="accent1">
                              <a:lumMod val="50000"/>
                            </a:schemeClr>
                          </a:solidFill>
                          <a:effectLst/>
                          <a:latin typeface="Times New Roman" panose="02020603050405020304" pitchFamily="18" charset="0"/>
                        </a:rPr>
                        <a:t>Fraud Risk</a:t>
                      </a:r>
                    </a:p>
                  </a:txBody>
                  <a:tcPr marL="107769" marR="107769" marT="53884" marB="5388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41722">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3300" b="0" i="0" u="none" strike="noStrike" cap="none" normalizeH="0" baseline="0">
                        <a:ln>
                          <a:noFill/>
                        </a:ln>
                        <a:solidFill>
                          <a:schemeClr val="tx1"/>
                        </a:solidFill>
                        <a:effectLst/>
                        <a:latin typeface="Times New Roman" panose="02020603050405020304" pitchFamily="18" charset="0"/>
                      </a:endParaRPr>
                    </a:p>
                  </a:txBody>
                  <a:tcPr marL="107769" marR="107769" marT="53884" marB="5388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3300" b="0" i="0" u="none" strike="noStrike" cap="none" normalizeH="0" baseline="0">
                        <a:ln>
                          <a:noFill/>
                        </a:ln>
                        <a:solidFill>
                          <a:schemeClr val="tx1"/>
                        </a:solidFill>
                        <a:effectLst/>
                        <a:latin typeface="Times New Roman" panose="02020603050405020304" pitchFamily="18" charset="0"/>
                      </a:endParaRPr>
                    </a:p>
                  </a:txBody>
                  <a:tcPr marL="107769" marR="107769" marT="53884" marB="5388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3300" b="0" i="0" u="none" strike="noStrike" cap="none" normalizeH="0" baseline="0">
                        <a:ln>
                          <a:noFill/>
                        </a:ln>
                        <a:solidFill>
                          <a:schemeClr val="tx1"/>
                        </a:solidFill>
                        <a:effectLst/>
                        <a:latin typeface="Times New Roman" panose="02020603050405020304" pitchFamily="18" charset="0"/>
                      </a:endParaRPr>
                    </a:p>
                  </a:txBody>
                  <a:tcPr marL="107769" marR="107769" marT="53884" marB="5388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41722">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3300" b="0" i="0" u="none" strike="noStrike" cap="none" normalizeH="0" baseline="0">
                        <a:ln>
                          <a:noFill/>
                        </a:ln>
                        <a:solidFill>
                          <a:schemeClr val="tx1"/>
                        </a:solidFill>
                        <a:effectLst/>
                        <a:latin typeface="Times New Roman" panose="02020603050405020304" pitchFamily="18" charset="0"/>
                      </a:endParaRPr>
                    </a:p>
                  </a:txBody>
                  <a:tcPr marL="107769" marR="107769" marT="53884" marB="5388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3300" b="0" i="0" u="none" strike="noStrike" cap="none" normalizeH="0" baseline="0">
                        <a:ln>
                          <a:noFill/>
                        </a:ln>
                        <a:solidFill>
                          <a:schemeClr val="tx1"/>
                        </a:solidFill>
                        <a:effectLst/>
                        <a:latin typeface="Times New Roman" panose="02020603050405020304" pitchFamily="18" charset="0"/>
                      </a:endParaRPr>
                    </a:p>
                  </a:txBody>
                  <a:tcPr marL="107769" marR="107769" marT="53884" marB="5388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3300" b="0" i="0" u="none" strike="noStrike" cap="none" normalizeH="0" baseline="0" dirty="0">
                        <a:ln>
                          <a:noFill/>
                        </a:ln>
                        <a:solidFill>
                          <a:schemeClr val="tx1"/>
                        </a:solidFill>
                        <a:effectLst/>
                        <a:latin typeface="Times New Roman" panose="02020603050405020304" pitchFamily="18" charset="0"/>
                      </a:endParaRPr>
                    </a:p>
                  </a:txBody>
                  <a:tcPr marL="107769" marR="107769" marT="53884" marB="5388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199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E8999206-3BC1-D715-1669-C15941CBD1EF}"/>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dirty="0"/>
              <a:t>Sample Risk Assessment: EXAMPLE                Transfer Station Operation </a:t>
            </a:r>
          </a:p>
        </p:txBody>
      </p:sp>
      <p:sp>
        <p:nvSpPr>
          <p:cNvPr id="49155" name="Slide Number Placeholder 5" hidden="1">
            <a:extLst>
              <a:ext uri="{FF2B5EF4-FFF2-40B4-BE49-F238E27FC236}">
                <a16:creationId xmlns:a16="http://schemas.microsoft.com/office/drawing/2014/main" id="{69004000-4259-ED4F-A0A5-854A911BC1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F2ABCE2D-C599-42BD-9176-7BFF3297FED3}" type="slidenum">
              <a:rPr lang="en-US" altLang="en-US" sz="1400" smtClean="0"/>
              <a:pPr>
                <a:spcBef>
                  <a:spcPct val="0"/>
                </a:spcBef>
                <a:spcAft>
                  <a:spcPts val="600"/>
                </a:spcAft>
                <a:buClrTx/>
                <a:buSzTx/>
                <a:buFontTx/>
                <a:buNone/>
              </a:pPr>
              <a:t>23</a:t>
            </a:fld>
            <a:endParaRPr lang="en-US" altLang="en-US" sz="1400"/>
          </a:p>
        </p:txBody>
      </p:sp>
      <p:graphicFrame>
        <p:nvGraphicFramePr>
          <p:cNvPr id="79900" name="Group 28">
            <a:extLst>
              <a:ext uri="{FF2B5EF4-FFF2-40B4-BE49-F238E27FC236}">
                <a16:creationId xmlns:a16="http://schemas.microsoft.com/office/drawing/2014/main" id="{2533455E-19E4-7D5C-3CB1-032A47DB4239}"/>
              </a:ext>
            </a:extLst>
          </p:cNvPr>
          <p:cNvGraphicFramePr>
            <a:graphicFrameLocks noGrp="1"/>
          </p:cNvGraphicFramePr>
          <p:nvPr>
            <p:ph idx="1"/>
            <p:extLst>
              <p:ext uri="{D42A27DB-BD31-4B8C-83A1-F6EECF244321}">
                <p14:modId xmlns:p14="http://schemas.microsoft.com/office/powerpoint/2010/main" val="3948856779"/>
              </p:ext>
            </p:extLst>
          </p:nvPr>
        </p:nvGraphicFramePr>
        <p:xfrm>
          <a:off x="1522876" y="2040611"/>
          <a:ext cx="9143539" cy="3843579"/>
        </p:xfrm>
        <a:graphic>
          <a:graphicData uri="http://schemas.openxmlformats.org/drawingml/2006/table">
            <a:tbl>
              <a:tblPr firstRow="1" bandRow="1"/>
              <a:tblGrid>
                <a:gridCol w="2986386">
                  <a:extLst>
                    <a:ext uri="{9D8B030D-6E8A-4147-A177-3AD203B41FA5}">
                      <a16:colId xmlns:a16="http://schemas.microsoft.com/office/drawing/2014/main" val="20000"/>
                    </a:ext>
                  </a:extLst>
                </a:gridCol>
                <a:gridCol w="3170767">
                  <a:extLst>
                    <a:ext uri="{9D8B030D-6E8A-4147-A177-3AD203B41FA5}">
                      <a16:colId xmlns:a16="http://schemas.microsoft.com/office/drawing/2014/main" val="20001"/>
                    </a:ext>
                  </a:extLst>
                </a:gridCol>
                <a:gridCol w="2986386">
                  <a:extLst>
                    <a:ext uri="{9D8B030D-6E8A-4147-A177-3AD203B41FA5}">
                      <a16:colId xmlns:a16="http://schemas.microsoft.com/office/drawing/2014/main" val="20002"/>
                    </a:ext>
                  </a:extLst>
                </a:gridCol>
              </a:tblGrid>
              <a:tr h="1384253">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700" b="1" i="0" u="none" strike="noStrike" cap="none" normalizeH="0" baseline="0">
                          <a:ln>
                            <a:noFill/>
                          </a:ln>
                          <a:solidFill>
                            <a:schemeClr val="tx1"/>
                          </a:solidFill>
                          <a:effectLst/>
                          <a:latin typeface="Times New Roman" panose="02020603050405020304" pitchFamily="18" charset="0"/>
                        </a:rPr>
                        <a:t>Change Risk</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700" b="1" i="0" u="none" strike="noStrike" cap="none" normalizeH="0" baseline="0">
                          <a:ln>
                            <a:noFill/>
                          </a:ln>
                          <a:solidFill>
                            <a:schemeClr val="tx1"/>
                          </a:solidFill>
                          <a:effectLst/>
                          <a:latin typeface="Times New Roman" panose="02020603050405020304" pitchFamily="18" charset="0"/>
                        </a:rPr>
                        <a:t>          </a:t>
                      </a:r>
                      <a:r>
                        <a:rPr kumimoji="0" lang="en-US" altLang="en-US" sz="3700" b="1" i="0" u="none" strike="noStrike" cap="none" normalizeH="0" baseline="0">
                          <a:ln>
                            <a:noFill/>
                          </a:ln>
                          <a:solidFill>
                            <a:schemeClr val="tx1"/>
                          </a:solidFill>
                          <a:effectLst/>
                          <a:latin typeface="Times New Roman" panose="02020603050405020304" pitchFamily="18" charset="0"/>
                          <a:sym typeface="Symbol" panose="05050102010706020507" pitchFamily="18" charset="2"/>
                        </a:rPr>
                        <a:t></a:t>
                      </a:r>
                      <a:r>
                        <a:rPr kumimoji="0" lang="en-US" altLang="en-US" sz="3700" b="1" i="0" u="none" strike="noStrike" cap="none" normalizeH="0" baseline="0">
                          <a:ln>
                            <a:noFill/>
                          </a:ln>
                          <a:solidFill>
                            <a:schemeClr val="tx1"/>
                          </a:solidFill>
                          <a:effectLst/>
                          <a:latin typeface="Times New Roman" panose="02020603050405020304" pitchFamily="18" charset="0"/>
                        </a:rPr>
                        <a:t> </a:t>
                      </a:r>
                    </a:p>
                  </a:txBody>
                  <a:tcPr marL="105402" marR="105402" marT="52688" marB="5268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700" b="1" i="0" u="none" strike="noStrike" cap="none" normalizeH="0" baseline="0">
                          <a:ln>
                            <a:noFill/>
                          </a:ln>
                          <a:solidFill>
                            <a:schemeClr val="tx1"/>
                          </a:solidFill>
                          <a:effectLst/>
                          <a:latin typeface="Times New Roman" panose="02020603050405020304" pitchFamily="18" charset="0"/>
                        </a:rPr>
                        <a:t>Inherent Risk</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700" b="1" i="0" u="none" strike="noStrike" cap="none" normalizeH="0" baseline="0">
                          <a:ln>
                            <a:noFill/>
                          </a:ln>
                          <a:solidFill>
                            <a:schemeClr val="tx1"/>
                          </a:solidFill>
                          <a:effectLst/>
                          <a:latin typeface="Times New Roman" panose="02020603050405020304" pitchFamily="18" charset="0"/>
                        </a:rPr>
                        <a:t> </a:t>
                      </a:r>
                      <a:r>
                        <a:rPr kumimoji="0" lang="en-US" altLang="en-US" sz="3700" b="1" i="0" u="none" strike="noStrike" cap="none" normalizeH="0" baseline="0">
                          <a:ln>
                            <a:noFill/>
                          </a:ln>
                          <a:solidFill>
                            <a:schemeClr val="tx1"/>
                          </a:solidFill>
                          <a:effectLst/>
                          <a:latin typeface="Times New Roman" panose="02020603050405020304" pitchFamily="18" charset="0"/>
                          <a:sym typeface="Symbol" panose="05050102010706020507" pitchFamily="18" charset="2"/>
                        </a:rPr>
                        <a:t></a:t>
                      </a:r>
                      <a:r>
                        <a:rPr kumimoji="0" lang="en-US" altLang="en-US" sz="3700" b="1" i="0" u="none" strike="noStrike" cap="none" normalizeH="0" baseline="0">
                          <a:ln>
                            <a:noFill/>
                          </a:ln>
                          <a:solidFill>
                            <a:schemeClr val="tx1"/>
                          </a:solidFill>
                          <a:effectLst/>
                          <a:latin typeface="Times New Roman" panose="02020603050405020304" pitchFamily="18" charset="0"/>
                        </a:rPr>
                        <a:t> </a:t>
                      </a:r>
                    </a:p>
                  </a:txBody>
                  <a:tcPr marL="105402" marR="105402" marT="52688" marB="5268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700" b="1" i="0" u="none" strike="noStrike" cap="none" normalizeH="0" baseline="0" dirty="0">
                          <a:ln>
                            <a:noFill/>
                          </a:ln>
                          <a:solidFill>
                            <a:schemeClr val="tx1"/>
                          </a:solidFill>
                          <a:effectLst/>
                          <a:latin typeface="Times New Roman" panose="02020603050405020304" pitchFamily="18" charset="0"/>
                        </a:rPr>
                        <a:t>  Fraud Risk</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700" b="1" i="0" u="none" strike="noStrike" cap="none" normalizeH="0" baseline="0" dirty="0">
                          <a:ln>
                            <a:noFill/>
                          </a:ln>
                          <a:solidFill>
                            <a:schemeClr val="tx1"/>
                          </a:solidFill>
                          <a:effectLst/>
                          <a:latin typeface="Times New Roman" panose="02020603050405020304" pitchFamily="18" charset="0"/>
                        </a:rPr>
                        <a:t> </a:t>
                      </a:r>
                      <a:r>
                        <a:rPr kumimoji="0" lang="en-US" altLang="en-US" sz="3700" b="1" i="0" u="none" strike="noStrike" cap="none" normalizeH="0" baseline="0" dirty="0">
                          <a:ln>
                            <a:noFill/>
                          </a:ln>
                          <a:solidFill>
                            <a:schemeClr val="tx1"/>
                          </a:solidFill>
                          <a:effectLst/>
                          <a:latin typeface="Times New Roman" panose="02020603050405020304" pitchFamily="18" charset="0"/>
                          <a:sym typeface="Symbol" panose="05050102010706020507" pitchFamily="18" charset="2"/>
                        </a:rPr>
                        <a:t></a:t>
                      </a:r>
                      <a:r>
                        <a:rPr kumimoji="0" lang="en-US" altLang="en-US" sz="3700" b="1" i="0" u="none" strike="noStrike" cap="none" normalizeH="0" baseline="0" dirty="0">
                          <a:ln>
                            <a:noFill/>
                          </a:ln>
                          <a:solidFill>
                            <a:schemeClr val="tx1"/>
                          </a:solidFill>
                          <a:effectLst/>
                          <a:latin typeface="Times New Roman" panose="02020603050405020304" pitchFamily="18" charset="0"/>
                        </a:rPr>
                        <a:t> </a:t>
                      </a:r>
                    </a:p>
                  </a:txBody>
                  <a:tcPr marL="105402" marR="105402" marT="52688" marB="5268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229663">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Rapid Growth</a:t>
                      </a:r>
                    </a:p>
                  </a:txBody>
                  <a:tcPr marL="105402" marR="105402" marT="52688" marB="5268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Cash</a:t>
                      </a:r>
                    </a:p>
                  </a:txBody>
                  <a:tcPr marL="105402" marR="105402" marT="52688" marB="5268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Financial</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Stress</a:t>
                      </a:r>
                    </a:p>
                  </a:txBody>
                  <a:tcPr marL="105402" marR="105402" marT="52688" marB="5268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229663">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Staff</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Turnover</a:t>
                      </a:r>
                    </a:p>
                  </a:txBody>
                  <a:tcPr marL="105402" marR="105402" marT="52688" marB="5268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a:ln>
                            <a:noFill/>
                          </a:ln>
                          <a:solidFill>
                            <a:schemeClr val="tx1"/>
                          </a:solidFill>
                          <a:effectLst/>
                          <a:latin typeface="Times New Roman" panose="02020603050405020304" pitchFamily="18" charset="0"/>
                        </a:rPr>
                        <a:t>Decentralized</a:t>
                      </a:r>
                    </a:p>
                  </a:txBody>
                  <a:tcPr marL="105402" marR="105402" marT="52688" marB="5268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rPr>
                        <a:t>Past Personnel</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rPr>
                        <a:t>Issues</a:t>
                      </a:r>
                    </a:p>
                  </a:txBody>
                  <a:tcPr marL="105402" marR="105402" marT="52688" marB="5268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083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CCB50FEA-695C-592D-088A-FDE74033EBD5}"/>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dirty="0"/>
              <a:t>Sample Risk Assessment EXAMPLE:</a:t>
            </a:r>
            <a:br>
              <a:rPr lang="en-US" altLang="en-US" dirty="0"/>
            </a:br>
            <a:r>
              <a:rPr lang="en-US" altLang="en-US" dirty="0"/>
              <a:t>Fuel Charges</a:t>
            </a:r>
          </a:p>
        </p:txBody>
      </p:sp>
      <p:sp>
        <p:nvSpPr>
          <p:cNvPr id="51202" name="Date Placeholder 3" hidden="1">
            <a:extLst>
              <a:ext uri="{FF2B5EF4-FFF2-40B4-BE49-F238E27FC236}">
                <a16:creationId xmlns:a16="http://schemas.microsoft.com/office/drawing/2014/main" id="{B744FA66-7F34-F23C-7AF9-354C4E3AA22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6A2422F4-D2A4-4BF2-96C2-AA47C8A6F279}" type="datetime1">
              <a:rPr lang="en-US" altLang="en-US" sz="1400" smtClean="0"/>
              <a:pPr>
                <a:spcBef>
                  <a:spcPct val="0"/>
                </a:spcBef>
                <a:spcAft>
                  <a:spcPts val="600"/>
                </a:spcAft>
                <a:buClrTx/>
                <a:buSzTx/>
                <a:buFontTx/>
                <a:buNone/>
              </a:pPr>
              <a:t>8/22/2022</a:t>
            </a:fld>
            <a:endParaRPr lang="en-US" altLang="en-US" sz="1400"/>
          </a:p>
        </p:txBody>
      </p:sp>
      <p:sp>
        <p:nvSpPr>
          <p:cNvPr id="51203" name="Slide Number Placeholder 5" hidden="1">
            <a:extLst>
              <a:ext uri="{FF2B5EF4-FFF2-40B4-BE49-F238E27FC236}">
                <a16:creationId xmlns:a16="http://schemas.microsoft.com/office/drawing/2014/main" id="{1D648D56-E838-06E1-6EFA-14CA11F64A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EABE8484-75C9-4613-AD7A-A93B7A575B2E}" type="slidenum">
              <a:rPr lang="en-US" altLang="en-US" sz="1400" smtClean="0"/>
              <a:pPr>
                <a:spcBef>
                  <a:spcPct val="0"/>
                </a:spcBef>
                <a:spcAft>
                  <a:spcPts val="600"/>
                </a:spcAft>
                <a:buClrTx/>
                <a:buSzTx/>
                <a:buFontTx/>
                <a:buNone/>
              </a:pPr>
              <a:t>24</a:t>
            </a:fld>
            <a:endParaRPr lang="en-US" altLang="en-US" sz="1400"/>
          </a:p>
        </p:txBody>
      </p:sp>
      <p:graphicFrame>
        <p:nvGraphicFramePr>
          <p:cNvPr id="83986" name="Group 18">
            <a:extLst>
              <a:ext uri="{FF2B5EF4-FFF2-40B4-BE49-F238E27FC236}">
                <a16:creationId xmlns:a16="http://schemas.microsoft.com/office/drawing/2014/main" id="{9E1B4087-919A-17C6-5B65-0EBB83946417}"/>
              </a:ext>
            </a:extLst>
          </p:cNvPr>
          <p:cNvGraphicFramePr>
            <a:graphicFrameLocks noGrp="1"/>
          </p:cNvGraphicFramePr>
          <p:nvPr>
            <p:ph idx="1"/>
            <p:extLst>
              <p:ext uri="{D42A27DB-BD31-4B8C-83A1-F6EECF244321}">
                <p14:modId xmlns:p14="http://schemas.microsoft.com/office/powerpoint/2010/main" val="567733664"/>
              </p:ext>
            </p:extLst>
          </p:nvPr>
        </p:nvGraphicFramePr>
        <p:xfrm>
          <a:off x="1624794" y="2942191"/>
          <a:ext cx="8939703" cy="2040420"/>
        </p:xfrm>
        <a:graphic>
          <a:graphicData uri="http://schemas.openxmlformats.org/drawingml/2006/table">
            <a:tbl>
              <a:tblPr>
                <a:solidFill>
                  <a:schemeClr val="bg1"/>
                </a:solidFill>
              </a:tblPr>
              <a:tblGrid>
                <a:gridCol w="2921278">
                  <a:extLst>
                    <a:ext uri="{9D8B030D-6E8A-4147-A177-3AD203B41FA5}">
                      <a16:colId xmlns:a16="http://schemas.microsoft.com/office/drawing/2014/main" val="20000"/>
                    </a:ext>
                  </a:extLst>
                </a:gridCol>
                <a:gridCol w="3093406">
                  <a:extLst>
                    <a:ext uri="{9D8B030D-6E8A-4147-A177-3AD203B41FA5}">
                      <a16:colId xmlns:a16="http://schemas.microsoft.com/office/drawing/2014/main" val="20001"/>
                    </a:ext>
                  </a:extLst>
                </a:gridCol>
                <a:gridCol w="2925019">
                  <a:extLst>
                    <a:ext uri="{9D8B030D-6E8A-4147-A177-3AD203B41FA5}">
                      <a16:colId xmlns:a16="http://schemas.microsoft.com/office/drawing/2014/main" val="20002"/>
                    </a:ext>
                  </a:extLst>
                </a:gridCol>
              </a:tblGrid>
              <a:tr h="1020210">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300" b="1" i="0" u="none" strike="noStrike" cap="none" spc="0" normalizeH="0" baseline="0" dirty="0">
                          <a:ln>
                            <a:noFill/>
                          </a:ln>
                          <a:solidFill>
                            <a:schemeClr val="tx1"/>
                          </a:solidFill>
                          <a:effectLst/>
                          <a:latin typeface="Times New Roman" panose="02020603050405020304" pitchFamily="18" charset="0"/>
                        </a:rPr>
                        <a:t>Change Risk</a:t>
                      </a:r>
                    </a:p>
                  </a:txBody>
                  <a:tcPr marL="280198" marR="215537" marT="215537" marB="215537" horzOverflow="overflow">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300" b="1" i="0" u="none" strike="noStrike" cap="none" spc="0" normalizeH="0" baseline="0" dirty="0">
                          <a:ln>
                            <a:noFill/>
                          </a:ln>
                          <a:solidFill>
                            <a:schemeClr val="tx1"/>
                          </a:solidFill>
                          <a:effectLst/>
                          <a:latin typeface="Times New Roman" panose="02020603050405020304" pitchFamily="18" charset="0"/>
                        </a:rPr>
                        <a:t>Inherent Risk</a:t>
                      </a:r>
                    </a:p>
                  </a:txBody>
                  <a:tcPr marL="280198" marR="215537" marT="215537" marB="215537"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300" b="1" i="0" u="none" strike="noStrike" cap="none" spc="0" normalizeH="0" baseline="0" dirty="0">
                          <a:ln>
                            <a:noFill/>
                          </a:ln>
                          <a:solidFill>
                            <a:schemeClr val="tx1"/>
                          </a:solidFill>
                          <a:effectLst/>
                          <a:latin typeface="Times New Roman" panose="02020603050405020304" pitchFamily="18" charset="0"/>
                        </a:rPr>
                        <a:t>Fraud Risk</a:t>
                      </a:r>
                    </a:p>
                  </a:txBody>
                  <a:tcPr marL="280198" marR="215537" marT="215537" marB="215537" horzOverflow="overflow">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10000"/>
                  </a:ext>
                </a:extLst>
              </a:tr>
              <a:tr h="1020210">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300" b="0" i="0" u="none" strike="noStrike" cap="none" spc="0" normalizeH="0" baseline="0">
                          <a:ln>
                            <a:noFill/>
                          </a:ln>
                          <a:solidFill>
                            <a:schemeClr val="tx1"/>
                          </a:solidFill>
                          <a:effectLst/>
                          <a:latin typeface="Times New Roman" panose="02020603050405020304" pitchFamily="18" charset="0"/>
                        </a:rPr>
                        <a:t>New Vendor</a:t>
                      </a:r>
                    </a:p>
                  </a:txBody>
                  <a:tcPr marL="280198" marR="215537" marT="215537" marB="215537" horzOverflow="overflow">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300" b="0" i="0" u="none" strike="noStrike" cap="none" spc="0" normalizeH="0" baseline="0">
                          <a:ln>
                            <a:noFill/>
                          </a:ln>
                          <a:solidFill>
                            <a:schemeClr val="tx1"/>
                          </a:solidFill>
                          <a:effectLst/>
                          <a:latin typeface="Times New Roman" panose="02020603050405020304" pitchFamily="18" charset="0"/>
                        </a:rPr>
                        <a:t>Decentralized</a:t>
                      </a:r>
                    </a:p>
                  </a:txBody>
                  <a:tcPr marL="280198" marR="215537" marT="215537" marB="215537"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3300" b="0" i="0" u="none" strike="noStrike" cap="none" spc="0" normalizeH="0" baseline="0" dirty="0">
                          <a:ln>
                            <a:noFill/>
                          </a:ln>
                          <a:solidFill>
                            <a:schemeClr val="tx1"/>
                          </a:solidFill>
                          <a:effectLst/>
                          <a:latin typeface="Times New Roman" panose="02020603050405020304" pitchFamily="18" charset="0"/>
                        </a:rPr>
                        <a:t>Price of Fuel</a:t>
                      </a:r>
                    </a:p>
                  </a:txBody>
                  <a:tcPr marL="280198" marR="215537" marT="215537" marB="215537" horzOverflow="overflow">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99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AB661725-A7FD-3177-B19E-8B521979B45C}"/>
              </a:ext>
            </a:extLst>
          </p:cNvPr>
          <p:cNvSpPr>
            <a:spLocks noGrp="1" noChangeArrowheads="1"/>
          </p:cNvSpPr>
          <p:nvPr>
            <p:ph type="title"/>
          </p:nvPr>
        </p:nvSpPr>
        <p:spPr>
          <a:xfrm>
            <a:off x="1522876" y="304800"/>
            <a:ext cx="9143538" cy="1066800"/>
          </a:xfrm>
        </p:spPr>
        <p:txBody>
          <a:bodyPr anchor="b">
            <a:normAutofit/>
          </a:bodyPr>
          <a:lstStyle/>
          <a:p>
            <a:pPr eaLnBrk="1" hangingPunct="1"/>
            <a:r>
              <a:rPr lang="en-US" altLang="en-US" dirty="0"/>
              <a:t>Questions To Ask Regarding Risk Assessment</a:t>
            </a:r>
          </a:p>
        </p:txBody>
      </p:sp>
      <p:sp>
        <p:nvSpPr>
          <p:cNvPr id="53251" name="Slide Number Placeholder 5" hidden="1">
            <a:extLst>
              <a:ext uri="{FF2B5EF4-FFF2-40B4-BE49-F238E27FC236}">
                <a16:creationId xmlns:a16="http://schemas.microsoft.com/office/drawing/2014/main" id="{05EA496D-1C85-3BBC-4C8E-D065915D38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56DFD298-A9FB-4A20-8D32-D50119893860}" type="slidenum">
              <a:rPr lang="en-US" altLang="en-US" sz="1400" smtClean="0"/>
              <a:pPr>
                <a:spcBef>
                  <a:spcPct val="0"/>
                </a:spcBef>
                <a:spcAft>
                  <a:spcPts val="600"/>
                </a:spcAft>
                <a:buClrTx/>
                <a:buSzTx/>
                <a:buFontTx/>
                <a:buNone/>
              </a:pPr>
              <a:t>25</a:t>
            </a:fld>
            <a:endParaRPr lang="en-US" altLang="en-US" sz="1400"/>
          </a:p>
        </p:txBody>
      </p:sp>
      <p:graphicFrame>
        <p:nvGraphicFramePr>
          <p:cNvPr id="53255" name="Rectangle 3">
            <a:extLst>
              <a:ext uri="{FF2B5EF4-FFF2-40B4-BE49-F238E27FC236}">
                <a16:creationId xmlns:a16="http://schemas.microsoft.com/office/drawing/2014/main" id="{D9540397-D4D4-9A48-AD7E-E171DBFEE433}"/>
              </a:ext>
            </a:extLst>
          </p:cNvPr>
          <p:cNvGraphicFramePr/>
          <p:nvPr>
            <p:extLst>
              <p:ext uri="{D42A27DB-BD31-4B8C-83A1-F6EECF244321}">
                <p14:modId xmlns:p14="http://schemas.microsoft.com/office/powerpoint/2010/main" val="1600954531"/>
              </p:ext>
            </p:extLst>
          </p:nvPr>
        </p:nvGraphicFramePr>
        <p:xfrm>
          <a:off x="912812" y="1295400"/>
          <a:ext cx="10363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55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6D8065E3-4660-9696-9162-73471D9E1B3A}"/>
              </a:ext>
            </a:extLst>
          </p:cNvPr>
          <p:cNvSpPr>
            <a:spLocks noGrp="1" noChangeArrowheads="1"/>
          </p:cNvSpPr>
          <p:nvPr>
            <p:ph type="title"/>
          </p:nvPr>
        </p:nvSpPr>
        <p:spPr>
          <a:xfrm>
            <a:off x="1522413" y="152400"/>
            <a:ext cx="9143538" cy="1066800"/>
          </a:xfrm>
        </p:spPr>
        <p:txBody>
          <a:bodyPr anchor="b">
            <a:normAutofit/>
          </a:bodyPr>
          <a:lstStyle/>
          <a:p>
            <a:pPr eaLnBrk="1" hangingPunct="1"/>
            <a:r>
              <a:rPr lang="en-US" altLang="en-US" dirty="0"/>
              <a:t>Information and Communication</a:t>
            </a:r>
          </a:p>
        </p:txBody>
      </p:sp>
      <p:sp>
        <p:nvSpPr>
          <p:cNvPr id="69638" name="Text Placeholder 2">
            <a:extLst>
              <a:ext uri="{FF2B5EF4-FFF2-40B4-BE49-F238E27FC236}">
                <a16:creationId xmlns:a16="http://schemas.microsoft.com/office/drawing/2014/main" id="{1455FDE6-E343-DC2A-EF90-F1CC8D7BF835}"/>
              </a:ext>
            </a:extLst>
          </p:cNvPr>
          <p:cNvSpPr>
            <a:spLocks noGrp="1"/>
          </p:cNvSpPr>
          <p:nvPr>
            <p:ph type="body" idx="1"/>
          </p:nvPr>
        </p:nvSpPr>
        <p:spPr>
          <a:xfrm>
            <a:off x="1979613" y="1371600"/>
            <a:ext cx="5333999" cy="838200"/>
          </a:xfrm>
        </p:spPr>
        <p:txBody>
          <a:bodyPr/>
          <a:lstStyle/>
          <a:p>
            <a:r>
              <a:rPr lang="en-US" altLang="en-US" b="0" dirty="0"/>
              <a:t>To be useful, information must be:</a:t>
            </a:r>
            <a:endParaRPr lang="en-US" b="0" dirty="0"/>
          </a:p>
        </p:txBody>
      </p:sp>
      <p:sp>
        <p:nvSpPr>
          <p:cNvPr id="69636" name="Rectangle 3">
            <a:extLst>
              <a:ext uri="{FF2B5EF4-FFF2-40B4-BE49-F238E27FC236}">
                <a16:creationId xmlns:a16="http://schemas.microsoft.com/office/drawing/2014/main" id="{0EF63CD8-0E4E-E8F5-C7B4-9297C42EF9A1}"/>
              </a:ext>
            </a:extLst>
          </p:cNvPr>
          <p:cNvSpPr>
            <a:spLocks noGrp="1" noChangeArrowheads="1"/>
          </p:cNvSpPr>
          <p:nvPr>
            <p:ph sz="half" idx="2"/>
          </p:nvPr>
        </p:nvSpPr>
        <p:spPr>
          <a:xfrm>
            <a:off x="3732212" y="2231985"/>
            <a:ext cx="5791199" cy="3886201"/>
          </a:xfrm>
        </p:spPr>
        <p:txBody>
          <a:bodyPr>
            <a:normAutofit/>
          </a:bodyPr>
          <a:lstStyle/>
          <a:p>
            <a:pPr marL="0" indent="0" eaLnBrk="1" hangingPunct="1">
              <a:buNone/>
            </a:pPr>
            <a:r>
              <a:rPr lang="en-US" altLang="en-US" dirty="0"/>
              <a:t>	</a:t>
            </a:r>
          </a:p>
          <a:p>
            <a:pPr lvl="2" eaLnBrk="1" hangingPunct="1">
              <a:buFont typeface="Wingdings" panose="05000000000000000000" pitchFamily="2" charset="2"/>
              <a:buChar char="ü"/>
            </a:pPr>
            <a:r>
              <a:rPr lang="en-US" altLang="en-US" sz="3600" dirty="0">
                <a:solidFill>
                  <a:schemeClr val="accent1">
                    <a:lumMod val="50000"/>
                  </a:schemeClr>
                </a:solidFill>
              </a:rPr>
              <a:t>Appropriate</a:t>
            </a:r>
          </a:p>
          <a:p>
            <a:pPr lvl="2" eaLnBrk="1" hangingPunct="1">
              <a:buFont typeface="Wingdings" panose="05000000000000000000" pitchFamily="2" charset="2"/>
              <a:buChar char="ü"/>
            </a:pPr>
            <a:r>
              <a:rPr lang="en-US" altLang="en-US" sz="3600" dirty="0">
                <a:solidFill>
                  <a:schemeClr val="accent1">
                    <a:lumMod val="50000"/>
                  </a:schemeClr>
                </a:solidFill>
              </a:rPr>
              <a:t>Accurate</a:t>
            </a:r>
          </a:p>
          <a:p>
            <a:pPr lvl="2" eaLnBrk="1" hangingPunct="1">
              <a:buFont typeface="Wingdings" panose="05000000000000000000" pitchFamily="2" charset="2"/>
              <a:buChar char="ü"/>
            </a:pPr>
            <a:r>
              <a:rPr lang="en-US" altLang="en-US" sz="3600" dirty="0">
                <a:solidFill>
                  <a:schemeClr val="accent1">
                    <a:lumMod val="50000"/>
                  </a:schemeClr>
                </a:solidFill>
              </a:rPr>
              <a:t>Timely	</a:t>
            </a:r>
          </a:p>
          <a:p>
            <a:pPr lvl="2" eaLnBrk="1" hangingPunct="1">
              <a:buFont typeface="Wingdings" panose="05000000000000000000" pitchFamily="2" charset="2"/>
              <a:buChar char="ü"/>
            </a:pPr>
            <a:r>
              <a:rPr lang="en-US" altLang="en-US" sz="3600" dirty="0">
                <a:solidFill>
                  <a:schemeClr val="accent1">
                    <a:lumMod val="50000"/>
                  </a:schemeClr>
                </a:solidFill>
              </a:rPr>
              <a:t>Current</a:t>
            </a:r>
          </a:p>
          <a:p>
            <a:pPr lvl="2" eaLnBrk="1" hangingPunct="1">
              <a:buFont typeface="Wingdings" panose="05000000000000000000" pitchFamily="2" charset="2"/>
              <a:buChar char="ü"/>
            </a:pPr>
            <a:r>
              <a:rPr lang="en-US" altLang="en-US" sz="3600" dirty="0">
                <a:solidFill>
                  <a:schemeClr val="accent1">
                    <a:lumMod val="50000"/>
                  </a:schemeClr>
                </a:solidFill>
              </a:rPr>
              <a:t>Accessible</a:t>
            </a:r>
          </a:p>
        </p:txBody>
      </p:sp>
      <p:sp>
        <p:nvSpPr>
          <p:cNvPr id="69634" name="Slide Number Placeholder 5" hidden="1">
            <a:extLst>
              <a:ext uri="{FF2B5EF4-FFF2-40B4-BE49-F238E27FC236}">
                <a16:creationId xmlns:a16="http://schemas.microsoft.com/office/drawing/2014/main" id="{594A4A97-CA13-2182-8896-5E225CE5C8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E6D54F1C-486C-460E-906D-E18B89040DF0}" type="slidenum">
              <a:rPr lang="en-US" altLang="en-US" sz="1400" smtClean="0"/>
              <a:pPr>
                <a:spcBef>
                  <a:spcPct val="0"/>
                </a:spcBef>
                <a:spcAft>
                  <a:spcPts val="600"/>
                </a:spcAft>
                <a:buClrTx/>
                <a:buSzTx/>
                <a:buFontTx/>
                <a:buNone/>
              </a:pPr>
              <a:t>26</a:t>
            </a:fld>
            <a:endParaRPr lang="en-US" altLang="en-US" sz="1400"/>
          </a:p>
        </p:txBody>
      </p:sp>
    </p:spTree>
    <p:extLst>
      <p:ext uri="{BB962C8B-B14F-4D97-AF65-F5344CB8AC3E}">
        <p14:creationId xmlns:p14="http://schemas.microsoft.com/office/powerpoint/2010/main" val="2355417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1026">
            <a:extLst>
              <a:ext uri="{FF2B5EF4-FFF2-40B4-BE49-F238E27FC236}">
                <a16:creationId xmlns:a16="http://schemas.microsoft.com/office/drawing/2014/main" id="{985C110D-8D9C-2865-E9D2-917A84A164F8}"/>
              </a:ext>
            </a:extLst>
          </p:cNvPr>
          <p:cNvSpPr>
            <a:spLocks noGrp="1" noChangeArrowheads="1"/>
          </p:cNvSpPr>
          <p:nvPr>
            <p:ph type="title"/>
          </p:nvPr>
        </p:nvSpPr>
        <p:spPr>
          <a:xfrm>
            <a:off x="1370012" y="76200"/>
            <a:ext cx="9143538" cy="1066800"/>
          </a:xfrm>
        </p:spPr>
        <p:txBody>
          <a:bodyPr anchor="b">
            <a:normAutofit/>
          </a:bodyPr>
          <a:lstStyle/>
          <a:p>
            <a:pPr eaLnBrk="1" hangingPunct="1"/>
            <a:r>
              <a:rPr lang="en-US" altLang="en-US" dirty="0"/>
              <a:t>Information and Communication</a:t>
            </a:r>
          </a:p>
        </p:txBody>
      </p:sp>
      <p:sp>
        <p:nvSpPr>
          <p:cNvPr id="71683" name="Slide Number Placeholder 5" hidden="1">
            <a:extLst>
              <a:ext uri="{FF2B5EF4-FFF2-40B4-BE49-F238E27FC236}">
                <a16:creationId xmlns:a16="http://schemas.microsoft.com/office/drawing/2014/main" id="{F9311D0B-50D8-A39F-641E-7257118520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0C787BCC-319B-456C-8858-5C482B66D484}" type="slidenum">
              <a:rPr lang="en-US" altLang="en-US" sz="1400" smtClean="0"/>
              <a:pPr>
                <a:spcBef>
                  <a:spcPct val="0"/>
                </a:spcBef>
                <a:spcAft>
                  <a:spcPts val="600"/>
                </a:spcAft>
                <a:buClrTx/>
                <a:buSzTx/>
                <a:buFontTx/>
                <a:buNone/>
              </a:pPr>
              <a:t>27</a:t>
            </a:fld>
            <a:endParaRPr lang="en-US" altLang="en-US" sz="1400"/>
          </a:p>
        </p:txBody>
      </p:sp>
      <p:graphicFrame>
        <p:nvGraphicFramePr>
          <p:cNvPr id="71687" name="Rectangle 1027">
            <a:extLst>
              <a:ext uri="{FF2B5EF4-FFF2-40B4-BE49-F238E27FC236}">
                <a16:creationId xmlns:a16="http://schemas.microsoft.com/office/drawing/2014/main" id="{4128086C-ECDA-2C3B-543F-69576A04183D}"/>
              </a:ext>
            </a:extLst>
          </p:cNvPr>
          <p:cNvGraphicFramePr/>
          <p:nvPr>
            <p:extLst>
              <p:ext uri="{D42A27DB-BD31-4B8C-83A1-F6EECF244321}">
                <p14:modId xmlns:p14="http://schemas.microsoft.com/office/powerpoint/2010/main" val="2824310095"/>
              </p:ext>
            </p:extLst>
          </p:nvPr>
        </p:nvGraphicFramePr>
        <p:xfrm>
          <a:off x="989012" y="1295400"/>
          <a:ext cx="10210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04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1026">
            <a:extLst>
              <a:ext uri="{FF2B5EF4-FFF2-40B4-BE49-F238E27FC236}">
                <a16:creationId xmlns:a16="http://schemas.microsoft.com/office/drawing/2014/main" id="{E1804051-1509-BD97-A414-C104E3937C98}"/>
              </a:ext>
            </a:extLst>
          </p:cNvPr>
          <p:cNvSpPr>
            <a:spLocks noGrp="1" noChangeArrowheads="1"/>
          </p:cNvSpPr>
          <p:nvPr>
            <p:ph type="title"/>
          </p:nvPr>
        </p:nvSpPr>
        <p:spPr>
          <a:xfrm>
            <a:off x="1522643" y="304800"/>
            <a:ext cx="9143538" cy="1066800"/>
          </a:xfrm>
        </p:spPr>
        <p:txBody>
          <a:bodyPr anchor="b">
            <a:normAutofit/>
          </a:bodyPr>
          <a:lstStyle/>
          <a:p>
            <a:pPr eaLnBrk="1" hangingPunct="1"/>
            <a:r>
              <a:rPr lang="en-US" altLang="en-US" dirty="0"/>
              <a:t>Monitoring	</a:t>
            </a:r>
          </a:p>
        </p:txBody>
      </p:sp>
      <p:sp>
        <p:nvSpPr>
          <p:cNvPr id="77829" name="Rectangle 1027">
            <a:extLst>
              <a:ext uri="{FF2B5EF4-FFF2-40B4-BE49-F238E27FC236}">
                <a16:creationId xmlns:a16="http://schemas.microsoft.com/office/drawing/2014/main" id="{429F6B87-A878-72EC-07AD-2169F9E178B9}"/>
              </a:ext>
            </a:extLst>
          </p:cNvPr>
          <p:cNvSpPr>
            <a:spLocks noGrp="1" noChangeArrowheads="1"/>
          </p:cNvSpPr>
          <p:nvPr>
            <p:ph idx="1"/>
          </p:nvPr>
        </p:nvSpPr>
        <p:spPr>
          <a:xfrm>
            <a:off x="4646612" y="1828800"/>
            <a:ext cx="6628936" cy="4114800"/>
          </a:xfrm>
        </p:spPr>
        <p:txBody>
          <a:bodyPr>
            <a:normAutofit/>
          </a:bodyPr>
          <a:lstStyle/>
          <a:p>
            <a:pPr eaLnBrk="1" hangingPunct="1"/>
            <a:r>
              <a:rPr lang="en-US" altLang="en-US" dirty="0"/>
              <a:t>Separate evaluation of internal controls:	</a:t>
            </a:r>
          </a:p>
          <a:p>
            <a:pPr lvl="2" eaLnBrk="1" hangingPunct="1"/>
            <a:r>
              <a:rPr lang="en-US" altLang="en-US" sz="2400" dirty="0"/>
              <a:t>Independent Auditor – material weakness, reportable condition, non-compliance, significant deficiency</a:t>
            </a:r>
          </a:p>
          <a:p>
            <a:pPr marL="594360" lvl="2" indent="0" eaLnBrk="1" hangingPunct="1">
              <a:buNone/>
            </a:pPr>
            <a:endParaRPr lang="en-US" altLang="en-US" sz="2400" dirty="0"/>
          </a:p>
          <a:p>
            <a:pPr lvl="2" eaLnBrk="1" hangingPunct="1"/>
            <a:r>
              <a:rPr lang="en-US" altLang="en-US" sz="2400" dirty="0"/>
              <a:t>Insurance Carrier (Property/Liability) - internal control assessment</a:t>
            </a:r>
          </a:p>
          <a:p>
            <a:pPr lvl="2" eaLnBrk="1" hangingPunct="1"/>
            <a:endParaRPr lang="en-US" altLang="en-US" sz="2400" dirty="0"/>
          </a:p>
          <a:p>
            <a:pPr lvl="2" eaLnBrk="1" hangingPunct="1"/>
            <a:r>
              <a:rPr lang="en-US" altLang="en-US" sz="2400" dirty="0"/>
              <a:t>Management and Leadership analysis. </a:t>
            </a:r>
          </a:p>
        </p:txBody>
      </p:sp>
      <p:sp>
        <p:nvSpPr>
          <p:cNvPr id="77827" name="Slide Number Placeholder 5" hidden="1">
            <a:extLst>
              <a:ext uri="{FF2B5EF4-FFF2-40B4-BE49-F238E27FC236}">
                <a16:creationId xmlns:a16="http://schemas.microsoft.com/office/drawing/2014/main" id="{6E0249AC-B79B-88B8-3CD1-69508CCD1E3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6885A715-6EBB-4198-8F1F-130CC135C5B5}" type="slidenum">
              <a:rPr lang="en-US" altLang="en-US" sz="1400" smtClean="0"/>
              <a:pPr>
                <a:spcBef>
                  <a:spcPct val="0"/>
                </a:spcBef>
                <a:spcAft>
                  <a:spcPts val="600"/>
                </a:spcAft>
                <a:buClrTx/>
                <a:buSzTx/>
                <a:buFontTx/>
                <a:buNone/>
              </a:pPr>
              <a:t>28</a:t>
            </a:fld>
            <a:endParaRPr lang="en-US" altLang="en-US" sz="1400"/>
          </a:p>
        </p:txBody>
      </p:sp>
      <p:sp>
        <p:nvSpPr>
          <p:cNvPr id="2" name="TextBox 1">
            <a:extLst>
              <a:ext uri="{FF2B5EF4-FFF2-40B4-BE49-F238E27FC236}">
                <a16:creationId xmlns:a16="http://schemas.microsoft.com/office/drawing/2014/main" id="{B9B611DD-56EF-5144-4014-67C86D4D327B}"/>
              </a:ext>
            </a:extLst>
          </p:cNvPr>
          <p:cNvSpPr txBox="1"/>
          <p:nvPr/>
        </p:nvSpPr>
        <p:spPr>
          <a:xfrm>
            <a:off x="1557147" y="1828800"/>
            <a:ext cx="3733800" cy="3416320"/>
          </a:xfrm>
          <a:prstGeom prst="rect">
            <a:avLst/>
          </a:prstGeom>
          <a:noFill/>
        </p:spPr>
        <p:txBody>
          <a:bodyPr wrap="square" rtlCol="0">
            <a:spAutoFit/>
          </a:bodyPr>
          <a:lstStyle/>
          <a:p>
            <a:pPr>
              <a:lnSpc>
                <a:spcPct val="90000"/>
              </a:lnSpc>
            </a:pPr>
            <a:r>
              <a:rPr lang="en-US" sz="2400" dirty="0"/>
              <a:t>Periodic</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Ongoing </a:t>
            </a:r>
          </a:p>
        </p:txBody>
      </p:sp>
      <p:cxnSp>
        <p:nvCxnSpPr>
          <p:cNvPr id="4" name="Straight Arrow Connector 3">
            <a:extLst>
              <a:ext uri="{FF2B5EF4-FFF2-40B4-BE49-F238E27FC236}">
                <a16:creationId xmlns:a16="http://schemas.microsoft.com/office/drawing/2014/main" id="{18A5E965-9F31-ECE1-34DE-78671A3A7579}"/>
              </a:ext>
            </a:extLst>
          </p:cNvPr>
          <p:cNvCxnSpPr/>
          <p:nvPr/>
        </p:nvCxnSpPr>
        <p:spPr>
          <a:xfrm>
            <a:off x="3046412" y="2133600"/>
            <a:ext cx="1600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D24D8EE-182C-D16E-4744-C4E1D1B76C11}"/>
              </a:ext>
            </a:extLst>
          </p:cNvPr>
          <p:cNvCxnSpPr>
            <a:cxnSpLocks/>
          </p:cNvCxnSpPr>
          <p:nvPr/>
        </p:nvCxnSpPr>
        <p:spPr>
          <a:xfrm>
            <a:off x="3046412" y="2133600"/>
            <a:ext cx="198120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5717E3D-DFB5-1D92-505A-3BDCF0EAA64D}"/>
              </a:ext>
            </a:extLst>
          </p:cNvPr>
          <p:cNvCxnSpPr/>
          <p:nvPr/>
        </p:nvCxnSpPr>
        <p:spPr>
          <a:xfrm>
            <a:off x="3266700" y="5105400"/>
            <a:ext cx="1600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25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a:extLst>
              <a:ext uri="{FF2B5EF4-FFF2-40B4-BE49-F238E27FC236}">
                <a16:creationId xmlns:a16="http://schemas.microsoft.com/office/drawing/2014/main" id="{E0A6F7B3-4052-2D9A-FA2B-8F4448FD9F9B}"/>
              </a:ext>
            </a:extLst>
          </p:cNvPr>
          <p:cNvSpPr>
            <a:spLocks noGrp="1" noChangeArrowheads="1"/>
          </p:cNvSpPr>
          <p:nvPr>
            <p:ph type="title"/>
          </p:nvPr>
        </p:nvSpPr>
        <p:spPr>
          <a:xfrm>
            <a:off x="1625177" y="304800"/>
            <a:ext cx="10360501" cy="1206500"/>
          </a:xfrm>
        </p:spPr>
        <p:txBody>
          <a:bodyPr anchor="b">
            <a:normAutofit/>
          </a:bodyPr>
          <a:lstStyle/>
          <a:p>
            <a:pPr eaLnBrk="1" hangingPunct="1"/>
            <a:r>
              <a:rPr lang="en-US" altLang="en-US" dirty="0">
                <a:solidFill>
                  <a:schemeClr val="tx1"/>
                </a:solidFill>
              </a:rPr>
              <a:t>Monitoring</a:t>
            </a:r>
            <a:r>
              <a:rPr lang="en-US" altLang="en-US" dirty="0"/>
              <a:t>	</a:t>
            </a:r>
          </a:p>
        </p:txBody>
      </p:sp>
      <p:sp>
        <p:nvSpPr>
          <p:cNvPr id="75779" name="Slide Number Placeholder 5" hidden="1">
            <a:extLst>
              <a:ext uri="{FF2B5EF4-FFF2-40B4-BE49-F238E27FC236}">
                <a16:creationId xmlns:a16="http://schemas.microsoft.com/office/drawing/2014/main" id="{33E63336-F6E3-F578-F04E-0A13ECEDE73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A543E94F-5B5C-4C3B-BFBE-72A8B9B109AA}" type="slidenum">
              <a:rPr lang="en-US" altLang="en-US" sz="1400" smtClean="0"/>
              <a:pPr>
                <a:spcBef>
                  <a:spcPct val="0"/>
                </a:spcBef>
                <a:spcAft>
                  <a:spcPts val="600"/>
                </a:spcAft>
                <a:buClrTx/>
                <a:buSzTx/>
                <a:buFontTx/>
                <a:buNone/>
              </a:pPr>
              <a:t>29</a:t>
            </a:fld>
            <a:endParaRPr lang="en-US" altLang="en-US" sz="1400"/>
          </a:p>
        </p:txBody>
      </p:sp>
      <p:graphicFrame>
        <p:nvGraphicFramePr>
          <p:cNvPr id="75783" name="Rectangle 3">
            <a:extLst>
              <a:ext uri="{FF2B5EF4-FFF2-40B4-BE49-F238E27FC236}">
                <a16:creationId xmlns:a16="http://schemas.microsoft.com/office/drawing/2014/main" id="{9F46A0CF-F197-1011-86C7-B2496EA1DB08}"/>
              </a:ext>
            </a:extLst>
          </p:cNvPr>
          <p:cNvGraphicFramePr/>
          <p:nvPr>
            <p:extLst>
              <p:ext uri="{D42A27DB-BD31-4B8C-83A1-F6EECF244321}">
                <p14:modId xmlns:p14="http://schemas.microsoft.com/office/powerpoint/2010/main" val="2848407158"/>
              </p:ext>
            </p:extLst>
          </p:nvPr>
        </p:nvGraphicFramePr>
        <p:xfrm>
          <a:off x="914161" y="1600200"/>
          <a:ext cx="103605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36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106014" y="576878"/>
            <a:ext cx="7963348" cy="615203"/>
          </a:xfrm>
          <a:prstGeom prst="rect">
            <a:avLst/>
          </a:prstGeom>
        </p:spPr>
      </p:pic>
      <p:sp>
        <p:nvSpPr>
          <p:cNvPr id="3" name="object 3"/>
          <p:cNvSpPr txBox="1">
            <a:spLocks noGrp="1"/>
          </p:cNvSpPr>
          <p:nvPr>
            <p:ph type="title"/>
          </p:nvPr>
        </p:nvSpPr>
        <p:spPr>
          <a:xfrm>
            <a:off x="1515919" y="586125"/>
            <a:ext cx="9143538" cy="542455"/>
          </a:xfrm>
          <a:prstGeom prst="rect">
            <a:avLst/>
          </a:prstGeom>
        </p:spPr>
        <p:txBody>
          <a:bodyPr vert="horz" wrap="square" lIns="0" tIns="49529" rIns="0" bIns="0" rtlCol="0">
            <a:spAutoFit/>
          </a:bodyPr>
          <a:lstStyle/>
          <a:p>
            <a:pPr marL="21853">
              <a:lnSpc>
                <a:spcPct val="100000"/>
              </a:lnSpc>
              <a:spcBef>
                <a:spcPts val="88"/>
              </a:spcBef>
            </a:pPr>
            <a:r>
              <a:rPr dirty="0"/>
              <a:t>Internal</a:t>
            </a:r>
            <a:r>
              <a:rPr spc="-35" dirty="0"/>
              <a:t> </a:t>
            </a:r>
            <a:r>
              <a:rPr spc="-9" dirty="0"/>
              <a:t>Control</a:t>
            </a:r>
            <a:r>
              <a:rPr lang="en-US" spc="-9" dirty="0"/>
              <a:t> Defined:</a:t>
            </a:r>
            <a:endParaRPr spc="-9" dirty="0"/>
          </a:p>
        </p:txBody>
      </p:sp>
      <p:sp>
        <p:nvSpPr>
          <p:cNvPr id="7" name="object 7"/>
          <p:cNvSpPr txBox="1"/>
          <p:nvPr/>
        </p:nvSpPr>
        <p:spPr>
          <a:xfrm>
            <a:off x="2207091" y="5866502"/>
            <a:ext cx="1562100" cy="160150"/>
          </a:xfrm>
          <a:prstGeom prst="rect">
            <a:avLst/>
          </a:prstGeom>
        </p:spPr>
        <p:txBody>
          <a:bodyPr vert="horz" wrap="square" lIns="0" tIns="10646" rIns="0" bIns="0" rtlCol="0">
            <a:spAutoFit/>
          </a:bodyPr>
          <a:lstStyle/>
          <a:p>
            <a:pPr marL="11206">
              <a:lnSpc>
                <a:spcPct val="100000"/>
              </a:lnSpc>
              <a:spcBef>
                <a:spcPts val="84"/>
              </a:spcBef>
            </a:pPr>
            <a:r>
              <a:rPr sz="971" dirty="0">
                <a:latin typeface="Calibri"/>
                <a:cs typeface="Calibri"/>
              </a:rPr>
              <a:t>Source:</a:t>
            </a:r>
            <a:r>
              <a:rPr sz="971" spc="168" dirty="0">
                <a:latin typeface="Calibri"/>
                <a:cs typeface="Calibri"/>
              </a:rPr>
              <a:t> </a:t>
            </a:r>
            <a:r>
              <a:rPr sz="971" spc="-9" dirty="0">
                <a:latin typeface="Calibri"/>
                <a:cs typeface="Calibri"/>
                <a:hlinkClick r:id="rId4"/>
              </a:rPr>
              <a:t>http://www.coso.org/</a:t>
            </a:r>
            <a:endParaRPr sz="971">
              <a:latin typeface="Calibri"/>
              <a:cs typeface="Calibri"/>
            </a:endParaRPr>
          </a:p>
        </p:txBody>
      </p:sp>
      <p:sp>
        <p:nvSpPr>
          <p:cNvPr id="8" name="object 8"/>
          <p:cNvSpPr txBox="1">
            <a:spLocks noGrp="1"/>
          </p:cNvSpPr>
          <p:nvPr>
            <p:ph type="ftr" sz="quarter" idx="5"/>
          </p:nvPr>
        </p:nvSpPr>
        <p:spPr>
          <a:xfrm>
            <a:off x="0" y="0"/>
            <a:ext cx="0" cy="123560"/>
          </a:xfrm>
          <a:prstGeom prst="rect">
            <a:avLst/>
          </a:prstGeom>
        </p:spPr>
        <p:txBody>
          <a:bodyPr vert="horz" wrap="square" lIns="0" tIns="0" rIns="0" bIns="0" rtlCol="0">
            <a:spAutoFit/>
          </a:bodyPr>
          <a:lstStyle/>
          <a:p>
            <a:pPr marL="11767">
              <a:lnSpc>
                <a:spcPts val="843"/>
              </a:lnSpc>
            </a:pPr>
            <a:r>
              <a:rPr spc="-44" dirty="0"/>
              <a:t>©</a:t>
            </a:r>
          </a:p>
        </p:txBody>
      </p:sp>
      <p:graphicFrame>
        <p:nvGraphicFramePr>
          <p:cNvPr id="11" name="TextBox 8">
            <a:extLst>
              <a:ext uri="{FF2B5EF4-FFF2-40B4-BE49-F238E27FC236}">
                <a16:creationId xmlns:a16="http://schemas.microsoft.com/office/drawing/2014/main" id="{C3F5A880-1017-D189-CBD1-B033CA49EE27}"/>
              </a:ext>
            </a:extLst>
          </p:cNvPr>
          <p:cNvGraphicFramePr/>
          <p:nvPr>
            <p:extLst>
              <p:ext uri="{D42A27DB-BD31-4B8C-83A1-F6EECF244321}">
                <p14:modId xmlns:p14="http://schemas.microsoft.com/office/powerpoint/2010/main" val="2923220278"/>
              </p:ext>
            </p:extLst>
          </p:nvPr>
        </p:nvGraphicFramePr>
        <p:xfrm>
          <a:off x="678281" y="1295400"/>
          <a:ext cx="10597731" cy="44055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82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F5D0-D030-06C9-A6E2-90B33ABD7BA7}"/>
              </a:ext>
            </a:extLst>
          </p:cNvPr>
          <p:cNvSpPr>
            <a:spLocks noGrp="1"/>
          </p:cNvSpPr>
          <p:nvPr>
            <p:ph type="title"/>
          </p:nvPr>
        </p:nvSpPr>
        <p:spPr>
          <a:xfrm>
            <a:off x="608012" y="40341"/>
            <a:ext cx="9143538" cy="1066800"/>
          </a:xfrm>
        </p:spPr>
        <p:txBody>
          <a:bodyPr anchor="b">
            <a:normAutofit/>
          </a:bodyPr>
          <a:lstStyle/>
          <a:p>
            <a:r>
              <a:rPr lang="en-US" dirty="0"/>
              <a:t>Accountability</a:t>
            </a:r>
          </a:p>
        </p:txBody>
      </p:sp>
      <p:graphicFrame>
        <p:nvGraphicFramePr>
          <p:cNvPr id="5" name="Content Placeholder 2">
            <a:extLst>
              <a:ext uri="{FF2B5EF4-FFF2-40B4-BE49-F238E27FC236}">
                <a16:creationId xmlns:a16="http://schemas.microsoft.com/office/drawing/2014/main" id="{C0F8711C-D634-4218-2752-89714027BEEA}"/>
              </a:ext>
            </a:extLst>
          </p:cNvPr>
          <p:cNvGraphicFramePr>
            <a:graphicFrameLocks noGrp="1"/>
          </p:cNvGraphicFramePr>
          <p:nvPr>
            <p:ph idx="1"/>
            <p:extLst>
              <p:ext uri="{D42A27DB-BD31-4B8C-83A1-F6EECF244321}">
                <p14:modId xmlns:p14="http://schemas.microsoft.com/office/powerpoint/2010/main" val="2585300979"/>
              </p:ext>
            </p:extLst>
          </p:nvPr>
        </p:nvGraphicFramePr>
        <p:xfrm>
          <a:off x="379412" y="1039906"/>
          <a:ext cx="11430000" cy="4979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26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6">
            <a:extLst>
              <a:ext uri="{FF2B5EF4-FFF2-40B4-BE49-F238E27FC236}">
                <a16:creationId xmlns:a16="http://schemas.microsoft.com/office/drawing/2014/main" id="{CC413644-78F1-1BEE-1656-17204257A670}"/>
              </a:ext>
            </a:extLst>
          </p:cNvPr>
          <p:cNvSpPr>
            <a:spLocks noGrp="1" noChangeArrowheads="1"/>
          </p:cNvSpPr>
          <p:nvPr>
            <p:ph type="title"/>
          </p:nvPr>
        </p:nvSpPr>
        <p:spPr>
          <a:xfrm>
            <a:off x="836612" y="17929"/>
            <a:ext cx="9143538" cy="1066800"/>
          </a:xfrm>
        </p:spPr>
        <p:txBody>
          <a:bodyPr anchor="b">
            <a:normAutofit/>
          </a:bodyPr>
          <a:lstStyle/>
          <a:p>
            <a:pPr eaLnBrk="1" hangingPunct="1"/>
            <a:r>
              <a:rPr lang="en-US" altLang="en-US" dirty="0"/>
              <a:t>Who Is Responsible?</a:t>
            </a:r>
          </a:p>
        </p:txBody>
      </p:sp>
      <p:sp>
        <p:nvSpPr>
          <p:cNvPr id="86019" name="Slide Number Placeholder 5" hidden="1">
            <a:extLst>
              <a:ext uri="{FF2B5EF4-FFF2-40B4-BE49-F238E27FC236}">
                <a16:creationId xmlns:a16="http://schemas.microsoft.com/office/drawing/2014/main" id="{A055011E-7813-FE70-D011-D41DF615645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C1EF57DD-1D77-4E8D-A426-63F9A27A8019}" type="slidenum">
              <a:rPr lang="en-US" altLang="en-US" sz="1400" smtClean="0"/>
              <a:pPr>
                <a:spcBef>
                  <a:spcPct val="0"/>
                </a:spcBef>
                <a:spcAft>
                  <a:spcPts val="600"/>
                </a:spcAft>
                <a:buClrTx/>
                <a:buSzTx/>
                <a:buFontTx/>
                <a:buNone/>
              </a:pPr>
              <a:t>31</a:t>
            </a:fld>
            <a:endParaRPr lang="en-US" altLang="en-US" sz="1400"/>
          </a:p>
        </p:txBody>
      </p:sp>
      <p:graphicFrame>
        <p:nvGraphicFramePr>
          <p:cNvPr id="86023" name="Rectangle 7">
            <a:extLst>
              <a:ext uri="{FF2B5EF4-FFF2-40B4-BE49-F238E27FC236}">
                <a16:creationId xmlns:a16="http://schemas.microsoft.com/office/drawing/2014/main" id="{5D28C245-8B2E-F1B0-3227-E1D36F7C50B4}"/>
              </a:ext>
            </a:extLst>
          </p:cNvPr>
          <p:cNvGraphicFramePr/>
          <p:nvPr>
            <p:extLst>
              <p:ext uri="{D42A27DB-BD31-4B8C-83A1-F6EECF244321}">
                <p14:modId xmlns:p14="http://schemas.microsoft.com/office/powerpoint/2010/main" val="663764953"/>
              </p:ext>
            </p:extLst>
          </p:nvPr>
        </p:nvGraphicFramePr>
        <p:xfrm>
          <a:off x="303212" y="1371600"/>
          <a:ext cx="540973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3">
            <a:extLst>
              <a:ext uri="{FF2B5EF4-FFF2-40B4-BE49-F238E27FC236}">
                <a16:creationId xmlns:a16="http://schemas.microsoft.com/office/drawing/2014/main" id="{9086A01C-9978-CF8E-1F94-0ACDF2BECC61}"/>
              </a:ext>
            </a:extLst>
          </p:cNvPr>
          <p:cNvSpPr>
            <a:spLocks noGrp="1" noChangeArrowheads="1"/>
          </p:cNvSpPr>
          <p:nvPr>
            <p:ph idx="1"/>
          </p:nvPr>
        </p:nvSpPr>
        <p:spPr>
          <a:xfrm>
            <a:off x="5545977" y="1828800"/>
            <a:ext cx="6857536" cy="4114800"/>
          </a:xfrm>
        </p:spPr>
        <p:txBody>
          <a:bodyPr>
            <a:normAutofit/>
          </a:bodyPr>
          <a:lstStyle/>
          <a:p>
            <a:pPr marL="0" indent="0" eaLnBrk="1" hangingPunct="1">
              <a:buNone/>
            </a:pPr>
            <a:endParaRPr lang="en-US" altLang="en-US" dirty="0"/>
          </a:p>
          <a:p>
            <a:pPr lvl="2" eaLnBrk="1" hangingPunct="1"/>
            <a:r>
              <a:rPr lang="en-US" altLang="en-US" sz="2400" dirty="0"/>
              <a:t>Governing Body – BOS, Council, School Board, Commissioners, Aldermen </a:t>
            </a:r>
          </a:p>
          <a:p>
            <a:pPr lvl="2" eaLnBrk="1" hangingPunct="1"/>
            <a:r>
              <a:rPr lang="en-US" altLang="en-US" sz="2400" dirty="0"/>
              <a:t>Manager, Superintendent</a:t>
            </a:r>
          </a:p>
          <a:p>
            <a:pPr lvl="2" eaLnBrk="1" hangingPunct="1"/>
            <a:r>
              <a:rPr lang="en-US" altLang="en-US" sz="2400" dirty="0"/>
              <a:t>Department Heads, Principals</a:t>
            </a:r>
          </a:p>
          <a:p>
            <a:pPr lvl="2" eaLnBrk="1" hangingPunct="1"/>
            <a:r>
              <a:rPr lang="en-US" altLang="en-US" sz="2400" dirty="0"/>
              <a:t>Supervisory Personnel</a:t>
            </a:r>
          </a:p>
          <a:p>
            <a:pPr lvl="2" eaLnBrk="1" hangingPunct="1"/>
            <a:r>
              <a:rPr lang="en-US" altLang="en-US" sz="2400" dirty="0"/>
              <a:t>Each Individual Employee</a:t>
            </a:r>
          </a:p>
          <a:p>
            <a:pPr lvl="2" eaLnBrk="1" hangingPunct="1"/>
            <a:r>
              <a:rPr lang="en-US" altLang="en-US" sz="2400" dirty="0"/>
              <a:t>Budget Committee </a:t>
            </a:r>
          </a:p>
        </p:txBody>
      </p:sp>
      <p:cxnSp>
        <p:nvCxnSpPr>
          <p:cNvPr id="5" name="Straight Arrow Connector 4">
            <a:extLst>
              <a:ext uri="{FF2B5EF4-FFF2-40B4-BE49-F238E27FC236}">
                <a16:creationId xmlns:a16="http://schemas.microsoft.com/office/drawing/2014/main" id="{22E68F9C-42C6-0DD5-91A3-D16E5C2DEA6A}"/>
              </a:ext>
            </a:extLst>
          </p:cNvPr>
          <p:cNvCxnSpPr/>
          <p:nvPr/>
        </p:nvCxnSpPr>
        <p:spPr>
          <a:xfrm>
            <a:off x="5561012" y="2133600"/>
            <a:ext cx="533400" cy="228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2025020"/>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a:extLst>
              <a:ext uri="{FF2B5EF4-FFF2-40B4-BE49-F238E27FC236}">
                <a16:creationId xmlns:a16="http://schemas.microsoft.com/office/drawing/2014/main" id="{1C1651AC-E1C6-9B74-8006-CE0ED9389067}"/>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a:t>Where to Start:</a:t>
            </a:r>
            <a:br>
              <a:rPr lang="en-US" altLang="en-US"/>
            </a:br>
            <a:r>
              <a:rPr lang="en-US" altLang="en-US"/>
              <a:t>Internal Control Self-Assessment</a:t>
            </a:r>
          </a:p>
        </p:txBody>
      </p:sp>
      <p:sp>
        <p:nvSpPr>
          <p:cNvPr id="89091" name="Slide Number Placeholder 5" hidden="1">
            <a:extLst>
              <a:ext uri="{FF2B5EF4-FFF2-40B4-BE49-F238E27FC236}">
                <a16:creationId xmlns:a16="http://schemas.microsoft.com/office/drawing/2014/main" id="{251583B8-13E0-7ECF-FD50-48DF556A7BE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69043FE0-5D05-4F3B-BD5E-C0DC9C2145DB}" type="slidenum">
              <a:rPr lang="en-US" altLang="en-US" sz="1400" smtClean="0"/>
              <a:pPr>
                <a:spcBef>
                  <a:spcPct val="0"/>
                </a:spcBef>
                <a:spcAft>
                  <a:spcPts val="600"/>
                </a:spcAft>
                <a:buClrTx/>
                <a:buSzTx/>
                <a:buFontTx/>
                <a:buNone/>
              </a:pPr>
              <a:t>32</a:t>
            </a:fld>
            <a:endParaRPr lang="en-US" altLang="en-US" sz="1400"/>
          </a:p>
        </p:txBody>
      </p:sp>
      <p:graphicFrame>
        <p:nvGraphicFramePr>
          <p:cNvPr id="89095" name="Rectangle 3">
            <a:extLst>
              <a:ext uri="{FF2B5EF4-FFF2-40B4-BE49-F238E27FC236}">
                <a16:creationId xmlns:a16="http://schemas.microsoft.com/office/drawing/2014/main" id="{DFF118CE-0F98-ABF9-1017-C1FE97AEF125}"/>
              </a:ext>
            </a:extLst>
          </p:cNvPr>
          <p:cNvGraphicFramePr/>
          <p:nvPr>
            <p:extLst>
              <p:ext uri="{D42A27DB-BD31-4B8C-83A1-F6EECF244321}">
                <p14:modId xmlns:p14="http://schemas.microsoft.com/office/powerpoint/2010/main" val="3158528558"/>
              </p:ext>
            </p:extLst>
          </p:nvPr>
        </p:nvGraphicFramePr>
        <p:xfrm>
          <a:off x="608012" y="1524000"/>
          <a:ext cx="10896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65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a:extLst>
              <a:ext uri="{FF2B5EF4-FFF2-40B4-BE49-F238E27FC236}">
                <a16:creationId xmlns:a16="http://schemas.microsoft.com/office/drawing/2014/main" id="{5E674179-1EDB-9996-94DF-51F4FD6ED1CB}"/>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a:t>Where to Start:</a:t>
            </a:r>
            <a:br>
              <a:rPr lang="en-US" altLang="en-US"/>
            </a:br>
            <a:r>
              <a:rPr lang="en-US" altLang="en-US"/>
              <a:t>Where Are the Risks?	</a:t>
            </a:r>
          </a:p>
        </p:txBody>
      </p:sp>
      <p:sp>
        <p:nvSpPr>
          <p:cNvPr id="90115" name="Slide Number Placeholder 5" hidden="1">
            <a:extLst>
              <a:ext uri="{FF2B5EF4-FFF2-40B4-BE49-F238E27FC236}">
                <a16:creationId xmlns:a16="http://schemas.microsoft.com/office/drawing/2014/main" id="{7CB1C723-5EE6-C094-04A3-88F76C3FAAF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D99F75D8-0F51-4AE7-96CA-BE4C4EF68628}" type="slidenum">
              <a:rPr lang="en-US" altLang="en-US" sz="1400" smtClean="0"/>
              <a:pPr>
                <a:spcBef>
                  <a:spcPct val="0"/>
                </a:spcBef>
                <a:spcAft>
                  <a:spcPts val="600"/>
                </a:spcAft>
                <a:buClrTx/>
                <a:buSzTx/>
                <a:buFontTx/>
                <a:buNone/>
              </a:pPr>
              <a:t>33</a:t>
            </a:fld>
            <a:endParaRPr lang="en-US" altLang="en-US" sz="1400"/>
          </a:p>
        </p:txBody>
      </p:sp>
      <p:graphicFrame>
        <p:nvGraphicFramePr>
          <p:cNvPr id="90119" name="Rectangle 3">
            <a:extLst>
              <a:ext uri="{FF2B5EF4-FFF2-40B4-BE49-F238E27FC236}">
                <a16:creationId xmlns:a16="http://schemas.microsoft.com/office/drawing/2014/main" id="{5CA047C6-E351-815A-0095-B12E862CDB0A}"/>
              </a:ext>
            </a:extLst>
          </p:cNvPr>
          <p:cNvGraphicFramePr/>
          <p:nvPr>
            <p:extLst>
              <p:ext uri="{D42A27DB-BD31-4B8C-83A1-F6EECF244321}">
                <p14:modId xmlns:p14="http://schemas.microsoft.com/office/powerpoint/2010/main" val="2364081367"/>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746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a:extLst>
              <a:ext uri="{FF2B5EF4-FFF2-40B4-BE49-F238E27FC236}">
                <a16:creationId xmlns:a16="http://schemas.microsoft.com/office/drawing/2014/main" id="{6042E9E2-B42B-A02E-236A-2142D65AAB98}"/>
              </a:ext>
            </a:extLst>
          </p:cNvPr>
          <p:cNvSpPr>
            <a:spLocks noGrp="1" noChangeArrowheads="1"/>
          </p:cNvSpPr>
          <p:nvPr>
            <p:ph type="title"/>
          </p:nvPr>
        </p:nvSpPr>
        <p:spPr>
          <a:xfrm>
            <a:off x="7923214" y="1371600"/>
            <a:ext cx="3124200" cy="2057400"/>
          </a:xfrm>
        </p:spPr>
        <p:txBody>
          <a:bodyPr anchor="b">
            <a:normAutofit/>
          </a:bodyPr>
          <a:lstStyle/>
          <a:p>
            <a:pPr eaLnBrk="1" hangingPunct="1"/>
            <a:r>
              <a:rPr lang="en-US" altLang="en-US"/>
              <a:t>Where to Start: Address the Identified Weakness	</a:t>
            </a:r>
          </a:p>
        </p:txBody>
      </p:sp>
      <p:sp>
        <p:nvSpPr>
          <p:cNvPr id="92163" name="Slide Number Placeholder 5" hidden="1">
            <a:extLst>
              <a:ext uri="{FF2B5EF4-FFF2-40B4-BE49-F238E27FC236}">
                <a16:creationId xmlns:a16="http://schemas.microsoft.com/office/drawing/2014/main" id="{DFFA2578-EC2D-375D-FF19-6DE350E18D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A46D34C4-0E60-47DB-AA43-DC1F589CBEBD}" type="slidenum">
              <a:rPr lang="en-US" altLang="en-US" sz="1400" smtClean="0"/>
              <a:pPr>
                <a:spcBef>
                  <a:spcPct val="0"/>
                </a:spcBef>
                <a:spcAft>
                  <a:spcPts val="600"/>
                </a:spcAft>
                <a:buClrTx/>
                <a:buSzTx/>
                <a:buFontTx/>
                <a:buNone/>
              </a:pPr>
              <a:t>34</a:t>
            </a:fld>
            <a:endParaRPr lang="en-US" altLang="en-US" sz="1400"/>
          </a:p>
        </p:txBody>
      </p:sp>
      <p:graphicFrame>
        <p:nvGraphicFramePr>
          <p:cNvPr id="92167" name="Rectangle 3">
            <a:extLst>
              <a:ext uri="{FF2B5EF4-FFF2-40B4-BE49-F238E27FC236}">
                <a16:creationId xmlns:a16="http://schemas.microsoft.com/office/drawing/2014/main" id="{840F4760-E66E-7FBB-51F8-FEA8810B5253}"/>
              </a:ext>
            </a:extLst>
          </p:cNvPr>
          <p:cNvGraphicFramePr/>
          <p:nvPr>
            <p:extLst>
              <p:ext uri="{D42A27DB-BD31-4B8C-83A1-F6EECF244321}">
                <p14:modId xmlns:p14="http://schemas.microsoft.com/office/powerpoint/2010/main" val="1632858862"/>
              </p:ext>
            </p:extLst>
          </p:nvPr>
        </p:nvGraphicFramePr>
        <p:xfrm>
          <a:off x="1491930" y="1293495"/>
          <a:ext cx="557784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317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a:extLst>
              <a:ext uri="{FF2B5EF4-FFF2-40B4-BE49-F238E27FC236}">
                <a16:creationId xmlns:a16="http://schemas.microsoft.com/office/drawing/2014/main" id="{09E5129C-6632-EC6F-03BE-F708EE28B55F}"/>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sz="2700" dirty="0"/>
              <a:t>Government Finance Officers Association                Statement on Fraud Prevention	 </a:t>
            </a:r>
          </a:p>
        </p:txBody>
      </p:sp>
      <p:sp>
        <p:nvSpPr>
          <p:cNvPr id="93187" name="Slide Number Placeholder 5" hidden="1">
            <a:extLst>
              <a:ext uri="{FF2B5EF4-FFF2-40B4-BE49-F238E27FC236}">
                <a16:creationId xmlns:a16="http://schemas.microsoft.com/office/drawing/2014/main" id="{7C058B38-45AC-877D-79F4-C32F8FAA81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79C25925-8310-4792-BC79-2E56DC008327}" type="slidenum">
              <a:rPr lang="en-US" altLang="en-US" sz="1400" smtClean="0"/>
              <a:pPr>
                <a:spcBef>
                  <a:spcPct val="0"/>
                </a:spcBef>
                <a:spcAft>
                  <a:spcPts val="600"/>
                </a:spcAft>
                <a:buClrTx/>
                <a:buSzTx/>
                <a:buFontTx/>
                <a:buNone/>
              </a:pPr>
              <a:t>35</a:t>
            </a:fld>
            <a:endParaRPr lang="en-US" altLang="en-US" sz="1400"/>
          </a:p>
        </p:txBody>
      </p:sp>
      <p:graphicFrame>
        <p:nvGraphicFramePr>
          <p:cNvPr id="93191" name="Rectangle 3">
            <a:extLst>
              <a:ext uri="{FF2B5EF4-FFF2-40B4-BE49-F238E27FC236}">
                <a16:creationId xmlns:a16="http://schemas.microsoft.com/office/drawing/2014/main" id="{2572960F-2D18-3EBF-883B-E7D5A4808C23}"/>
              </a:ext>
            </a:extLst>
          </p:cNvPr>
          <p:cNvGraphicFramePr/>
          <p:nvPr>
            <p:extLst>
              <p:ext uri="{D42A27DB-BD31-4B8C-83A1-F6EECF244321}">
                <p14:modId xmlns:p14="http://schemas.microsoft.com/office/powerpoint/2010/main" val="3512644684"/>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435362"/>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1026">
            <a:extLst>
              <a:ext uri="{FF2B5EF4-FFF2-40B4-BE49-F238E27FC236}">
                <a16:creationId xmlns:a16="http://schemas.microsoft.com/office/drawing/2014/main" id="{8CFA878E-DDA3-F94B-A65D-DA0DFBE7385D}"/>
              </a:ext>
            </a:extLst>
          </p:cNvPr>
          <p:cNvSpPr>
            <a:spLocks noGrp="1" noChangeArrowheads="1"/>
          </p:cNvSpPr>
          <p:nvPr>
            <p:ph type="title"/>
          </p:nvPr>
        </p:nvSpPr>
        <p:spPr>
          <a:xfrm>
            <a:off x="1370012" y="158750"/>
            <a:ext cx="10360501" cy="1206500"/>
          </a:xfrm>
        </p:spPr>
        <p:txBody>
          <a:bodyPr anchor="b">
            <a:normAutofit/>
          </a:bodyPr>
          <a:lstStyle/>
          <a:p>
            <a:pPr eaLnBrk="1" hangingPunct="1"/>
            <a:r>
              <a:rPr lang="en-US" altLang="en-US" dirty="0">
                <a:solidFill>
                  <a:schemeClr val="tx1"/>
                </a:solidFill>
              </a:rPr>
              <a:t>Implementing Control Activities</a:t>
            </a:r>
            <a:r>
              <a:rPr lang="en-US" altLang="en-US" dirty="0"/>
              <a:t>	</a:t>
            </a:r>
          </a:p>
        </p:txBody>
      </p:sp>
      <p:sp>
        <p:nvSpPr>
          <p:cNvPr id="57346" name="Date Placeholder 3" hidden="1">
            <a:extLst>
              <a:ext uri="{FF2B5EF4-FFF2-40B4-BE49-F238E27FC236}">
                <a16:creationId xmlns:a16="http://schemas.microsoft.com/office/drawing/2014/main" id="{30B29340-F075-E302-24B6-6E3D2C08B92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900DFD54-E6F0-4F0A-9531-8CA1F811B0D8}" type="datetime1">
              <a:rPr lang="en-US" altLang="en-US" sz="1400" smtClean="0"/>
              <a:pPr>
                <a:spcBef>
                  <a:spcPct val="0"/>
                </a:spcBef>
                <a:spcAft>
                  <a:spcPts val="600"/>
                </a:spcAft>
                <a:buClrTx/>
                <a:buSzTx/>
                <a:buFontTx/>
                <a:buNone/>
              </a:pPr>
              <a:t>8/22/2022</a:t>
            </a:fld>
            <a:endParaRPr lang="en-US" altLang="en-US" sz="1400"/>
          </a:p>
        </p:txBody>
      </p:sp>
      <p:sp>
        <p:nvSpPr>
          <p:cNvPr id="57347" name="Slide Number Placeholder 5" hidden="1">
            <a:extLst>
              <a:ext uri="{FF2B5EF4-FFF2-40B4-BE49-F238E27FC236}">
                <a16:creationId xmlns:a16="http://schemas.microsoft.com/office/drawing/2014/main" id="{5EC65C08-7AAF-62B3-AF18-C7587000B8A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0F6769C4-6CE8-4896-84B1-433B0AA0CB93}" type="slidenum">
              <a:rPr lang="en-US" altLang="en-US" sz="1400" smtClean="0"/>
              <a:pPr>
                <a:spcBef>
                  <a:spcPct val="0"/>
                </a:spcBef>
                <a:spcAft>
                  <a:spcPts val="600"/>
                </a:spcAft>
                <a:buClrTx/>
                <a:buSzTx/>
                <a:buFontTx/>
                <a:buNone/>
              </a:pPr>
              <a:t>36</a:t>
            </a:fld>
            <a:endParaRPr lang="en-US" altLang="en-US" sz="1400"/>
          </a:p>
        </p:txBody>
      </p:sp>
      <p:graphicFrame>
        <p:nvGraphicFramePr>
          <p:cNvPr id="57351" name="Rectangle 1027">
            <a:extLst>
              <a:ext uri="{FF2B5EF4-FFF2-40B4-BE49-F238E27FC236}">
                <a16:creationId xmlns:a16="http://schemas.microsoft.com/office/drawing/2014/main" id="{F89707CA-797B-AAEA-048E-51F697B922EB}"/>
              </a:ext>
            </a:extLst>
          </p:cNvPr>
          <p:cNvGraphicFramePr/>
          <p:nvPr>
            <p:extLst>
              <p:ext uri="{D42A27DB-BD31-4B8C-83A1-F6EECF244321}">
                <p14:modId xmlns:p14="http://schemas.microsoft.com/office/powerpoint/2010/main" val="3694039136"/>
              </p:ext>
            </p:extLst>
          </p:nvPr>
        </p:nvGraphicFramePr>
        <p:xfrm>
          <a:off x="1141412" y="1600200"/>
          <a:ext cx="103605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722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a:extLst>
              <a:ext uri="{FF2B5EF4-FFF2-40B4-BE49-F238E27FC236}">
                <a16:creationId xmlns:a16="http://schemas.microsoft.com/office/drawing/2014/main" id="{759EE752-B0C9-73E4-52A9-2F7CD2136982}"/>
              </a:ext>
            </a:extLst>
          </p:cNvPr>
          <p:cNvSpPr>
            <a:spLocks noGrp="1" noChangeArrowheads="1"/>
          </p:cNvSpPr>
          <p:nvPr>
            <p:ph type="title"/>
          </p:nvPr>
        </p:nvSpPr>
        <p:spPr>
          <a:xfrm>
            <a:off x="1217612" y="304800"/>
            <a:ext cx="9143538" cy="1066800"/>
          </a:xfrm>
        </p:spPr>
        <p:txBody>
          <a:bodyPr anchor="b">
            <a:normAutofit/>
          </a:bodyPr>
          <a:lstStyle/>
          <a:p>
            <a:pPr eaLnBrk="1" hangingPunct="1"/>
            <a:r>
              <a:rPr lang="en-US" altLang="en-US" dirty="0"/>
              <a:t>Implementing Control Activities</a:t>
            </a:r>
          </a:p>
        </p:txBody>
      </p:sp>
      <p:sp>
        <p:nvSpPr>
          <p:cNvPr id="59395" name="Slide Number Placeholder 5" hidden="1">
            <a:extLst>
              <a:ext uri="{FF2B5EF4-FFF2-40B4-BE49-F238E27FC236}">
                <a16:creationId xmlns:a16="http://schemas.microsoft.com/office/drawing/2014/main" id="{C8F023DC-49F4-BE85-9EF8-E74F0D4347D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4E42061C-94A7-487F-B489-0306712AADBC}" type="slidenum">
              <a:rPr lang="en-US" altLang="en-US" sz="1400" smtClean="0"/>
              <a:pPr>
                <a:spcBef>
                  <a:spcPct val="0"/>
                </a:spcBef>
                <a:spcAft>
                  <a:spcPts val="600"/>
                </a:spcAft>
                <a:buClrTx/>
                <a:buSzTx/>
                <a:buFontTx/>
                <a:buNone/>
              </a:pPr>
              <a:t>37</a:t>
            </a:fld>
            <a:endParaRPr lang="en-US" altLang="en-US" sz="1400"/>
          </a:p>
        </p:txBody>
      </p:sp>
      <p:graphicFrame>
        <p:nvGraphicFramePr>
          <p:cNvPr id="59399" name="Rectangle 3">
            <a:extLst>
              <a:ext uri="{FF2B5EF4-FFF2-40B4-BE49-F238E27FC236}">
                <a16:creationId xmlns:a16="http://schemas.microsoft.com/office/drawing/2014/main" id="{5A1ABD85-6A50-BFB7-192D-BF3A90E33BB9}"/>
              </a:ext>
            </a:extLst>
          </p:cNvPr>
          <p:cNvGraphicFramePr/>
          <p:nvPr>
            <p:extLst>
              <p:ext uri="{D42A27DB-BD31-4B8C-83A1-F6EECF244321}">
                <p14:modId xmlns:p14="http://schemas.microsoft.com/office/powerpoint/2010/main" val="484112948"/>
              </p:ext>
            </p:extLst>
          </p:nvPr>
        </p:nvGraphicFramePr>
        <p:xfrm>
          <a:off x="1522876" y="1447800"/>
          <a:ext cx="937213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97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1F9325F8-A978-E31D-829D-EDF2BE8E1613}"/>
              </a:ext>
            </a:extLst>
          </p:cNvPr>
          <p:cNvSpPr>
            <a:spLocks noGrp="1" noChangeArrowheads="1"/>
          </p:cNvSpPr>
          <p:nvPr>
            <p:ph type="title"/>
          </p:nvPr>
        </p:nvSpPr>
        <p:spPr>
          <a:xfrm>
            <a:off x="1027111" y="-4482"/>
            <a:ext cx="10134602" cy="1066800"/>
          </a:xfrm>
        </p:spPr>
        <p:txBody>
          <a:bodyPr anchor="b">
            <a:normAutofit/>
          </a:bodyPr>
          <a:lstStyle/>
          <a:p>
            <a:pPr eaLnBrk="1" hangingPunct="1"/>
            <a:r>
              <a:rPr lang="en-US" altLang="en-US" dirty="0"/>
              <a:t>Sample Control Activities: Transfer Station Operation</a:t>
            </a:r>
          </a:p>
        </p:txBody>
      </p:sp>
      <p:sp>
        <p:nvSpPr>
          <p:cNvPr id="66563" name="Slide Number Placeholder 5" hidden="1">
            <a:extLst>
              <a:ext uri="{FF2B5EF4-FFF2-40B4-BE49-F238E27FC236}">
                <a16:creationId xmlns:a16="http://schemas.microsoft.com/office/drawing/2014/main" id="{3E3B8C06-BD43-61C5-684D-D93283FB7A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AD0CD9B2-CD74-4550-A8C3-DADA92BA097E}" type="slidenum">
              <a:rPr lang="en-US" altLang="en-US" sz="1400" smtClean="0"/>
              <a:pPr>
                <a:spcBef>
                  <a:spcPct val="0"/>
                </a:spcBef>
                <a:spcAft>
                  <a:spcPts val="600"/>
                </a:spcAft>
                <a:buClrTx/>
                <a:buSzTx/>
                <a:buFontTx/>
                <a:buNone/>
              </a:pPr>
              <a:t>38</a:t>
            </a:fld>
            <a:endParaRPr lang="en-US" altLang="en-US" sz="1400"/>
          </a:p>
        </p:txBody>
      </p:sp>
      <p:graphicFrame>
        <p:nvGraphicFramePr>
          <p:cNvPr id="98330" name="Group 26">
            <a:extLst>
              <a:ext uri="{FF2B5EF4-FFF2-40B4-BE49-F238E27FC236}">
                <a16:creationId xmlns:a16="http://schemas.microsoft.com/office/drawing/2014/main" id="{74786432-6F1A-11F2-A6EB-B92A5933E51E}"/>
              </a:ext>
            </a:extLst>
          </p:cNvPr>
          <p:cNvGraphicFramePr>
            <a:graphicFrameLocks noGrp="1"/>
          </p:cNvGraphicFramePr>
          <p:nvPr>
            <p:ph idx="1"/>
            <p:extLst>
              <p:ext uri="{D42A27DB-BD31-4B8C-83A1-F6EECF244321}">
                <p14:modId xmlns:p14="http://schemas.microsoft.com/office/powerpoint/2010/main" val="2656631543"/>
              </p:ext>
            </p:extLst>
          </p:nvPr>
        </p:nvGraphicFramePr>
        <p:xfrm>
          <a:off x="227013" y="1219201"/>
          <a:ext cx="6629398" cy="4063086"/>
        </p:xfrm>
        <a:graphic>
          <a:graphicData uri="http://schemas.openxmlformats.org/drawingml/2006/table">
            <a:tbl>
              <a:tblPr firstRow="1" bandRow="1"/>
              <a:tblGrid>
                <a:gridCol w="2167545">
                  <a:extLst>
                    <a:ext uri="{9D8B030D-6E8A-4147-A177-3AD203B41FA5}">
                      <a16:colId xmlns:a16="http://schemas.microsoft.com/office/drawing/2014/main" val="20000"/>
                    </a:ext>
                  </a:extLst>
                </a:gridCol>
                <a:gridCol w="2294308">
                  <a:extLst>
                    <a:ext uri="{9D8B030D-6E8A-4147-A177-3AD203B41FA5}">
                      <a16:colId xmlns:a16="http://schemas.microsoft.com/office/drawing/2014/main" val="20001"/>
                    </a:ext>
                  </a:extLst>
                </a:gridCol>
                <a:gridCol w="2167545">
                  <a:extLst>
                    <a:ext uri="{9D8B030D-6E8A-4147-A177-3AD203B41FA5}">
                      <a16:colId xmlns:a16="http://schemas.microsoft.com/office/drawing/2014/main" val="20002"/>
                    </a:ext>
                  </a:extLst>
                </a:gridCol>
              </a:tblGrid>
              <a:tr h="861191">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700" b="1" i="0" u="none" strike="noStrike" cap="none" normalizeH="0" baseline="0" dirty="0">
                          <a:ln>
                            <a:noFill/>
                          </a:ln>
                          <a:solidFill>
                            <a:schemeClr val="tx1"/>
                          </a:solidFill>
                          <a:effectLst/>
                          <a:latin typeface="Times New Roman" panose="02020603050405020304" pitchFamily="18" charset="0"/>
                        </a:rPr>
                        <a:t>Change Risk</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700" b="1" i="0" u="none" strike="noStrike" cap="none" normalizeH="0" baseline="0" dirty="0">
                          <a:ln>
                            <a:noFill/>
                          </a:ln>
                          <a:solidFill>
                            <a:schemeClr val="tx1"/>
                          </a:solidFill>
                          <a:effectLst/>
                          <a:latin typeface="Times New Roman" panose="02020603050405020304" pitchFamily="18" charset="0"/>
                        </a:rPr>
                        <a:t> </a:t>
                      </a:r>
                      <a:r>
                        <a:rPr kumimoji="0" lang="en-US" altLang="en-US" sz="2700" b="1" i="0" u="none" strike="noStrike" cap="none" normalizeH="0" baseline="0" dirty="0">
                          <a:ln>
                            <a:noFill/>
                          </a:ln>
                          <a:solidFill>
                            <a:schemeClr val="tx1"/>
                          </a:solidFill>
                          <a:effectLst/>
                          <a:latin typeface="Times New Roman" panose="02020603050405020304" pitchFamily="18" charset="0"/>
                          <a:sym typeface="Symbol" panose="05050102010706020507" pitchFamily="18" charset="2"/>
                        </a:rPr>
                        <a:t></a:t>
                      </a:r>
                      <a:r>
                        <a:rPr kumimoji="0" lang="en-US" altLang="en-US" sz="2700" b="1" i="0" u="none" strike="noStrike" cap="none" normalizeH="0" baseline="0" dirty="0">
                          <a:ln>
                            <a:noFill/>
                          </a:ln>
                          <a:solidFill>
                            <a:schemeClr val="tx1"/>
                          </a:solidFill>
                          <a:effectLst/>
                          <a:latin typeface="Times New Roman" panose="02020603050405020304" pitchFamily="18" charset="0"/>
                        </a:rPr>
                        <a:t> 4</a:t>
                      </a:r>
                    </a:p>
                  </a:txBody>
                  <a:tcPr marL="77249" marR="77249" marT="38625" marB="386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700" b="1" i="0" u="none" strike="noStrike" cap="none" normalizeH="0" baseline="0" dirty="0">
                          <a:ln>
                            <a:noFill/>
                          </a:ln>
                          <a:solidFill>
                            <a:schemeClr val="tx1"/>
                          </a:solidFill>
                          <a:effectLst/>
                          <a:latin typeface="Times New Roman" panose="02020603050405020304" pitchFamily="18" charset="0"/>
                        </a:rPr>
                        <a:t>Inherent Risk</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700" b="1" i="0" u="none" strike="noStrike" cap="none" normalizeH="0" baseline="0" dirty="0">
                          <a:ln>
                            <a:noFill/>
                          </a:ln>
                          <a:solidFill>
                            <a:schemeClr val="tx1"/>
                          </a:solidFill>
                          <a:effectLst/>
                          <a:latin typeface="Times New Roman" panose="02020603050405020304" pitchFamily="18" charset="0"/>
                        </a:rPr>
                        <a:t> </a:t>
                      </a:r>
                      <a:r>
                        <a:rPr kumimoji="0" lang="en-US" altLang="en-US" sz="2700" b="1" i="0" u="none" strike="noStrike" cap="none" normalizeH="0" baseline="0" dirty="0">
                          <a:ln>
                            <a:noFill/>
                          </a:ln>
                          <a:solidFill>
                            <a:schemeClr val="tx1"/>
                          </a:solidFill>
                          <a:effectLst/>
                          <a:latin typeface="Times New Roman" panose="02020603050405020304" pitchFamily="18" charset="0"/>
                          <a:sym typeface="Symbol" panose="05050102010706020507" pitchFamily="18" charset="2"/>
                        </a:rPr>
                        <a:t></a:t>
                      </a:r>
                      <a:r>
                        <a:rPr kumimoji="0" lang="en-US" altLang="en-US" sz="2700" b="1" i="0" u="none" strike="noStrike" cap="none" normalizeH="0" baseline="0" dirty="0">
                          <a:ln>
                            <a:noFill/>
                          </a:ln>
                          <a:solidFill>
                            <a:schemeClr val="tx1"/>
                          </a:solidFill>
                          <a:effectLst/>
                          <a:latin typeface="Times New Roman" panose="02020603050405020304" pitchFamily="18" charset="0"/>
                        </a:rPr>
                        <a:t> 6</a:t>
                      </a:r>
                    </a:p>
                  </a:txBody>
                  <a:tcPr marL="77249" marR="77249" marT="38625" marB="386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700" b="1" i="0" u="none" strike="noStrike" cap="none" normalizeH="0" baseline="0" dirty="0">
                          <a:ln>
                            <a:noFill/>
                          </a:ln>
                          <a:solidFill>
                            <a:schemeClr val="tx1"/>
                          </a:solidFill>
                          <a:effectLst/>
                          <a:latin typeface="Times New Roman" panose="02020603050405020304" pitchFamily="18" charset="0"/>
                        </a:rPr>
                        <a:t>Fraud Risk</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700" b="1" i="0" u="none" strike="noStrike" cap="none" normalizeH="0" baseline="0" dirty="0">
                          <a:ln>
                            <a:noFill/>
                          </a:ln>
                          <a:solidFill>
                            <a:schemeClr val="tx1"/>
                          </a:solidFill>
                          <a:effectLst/>
                          <a:latin typeface="Times New Roman" panose="02020603050405020304" pitchFamily="18" charset="0"/>
                        </a:rPr>
                        <a:t> </a:t>
                      </a:r>
                      <a:r>
                        <a:rPr kumimoji="0" lang="en-US" altLang="en-US" sz="2700" b="1" i="0" u="none" strike="noStrike" cap="none" normalizeH="0" baseline="0" dirty="0">
                          <a:ln>
                            <a:noFill/>
                          </a:ln>
                          <a:solidFill>
                            <a:schemeClr val="tx1"/>
                          </a:solidFill>
                          <a:effectLst/>
                          <a:latin typeface="Times New Roman" panose="02020603050405020304" pitchFamily="18" charset="0"/>
                          <a:sym typeface="Symbol" panose="05050102010706020507" pitchFamily="18" charset="2"/>
                        </a:rPr>
                        <a:t></a:t>
                      </a:r>
                      <a:r>
                        <a:rPr kumimoji="0" lang="en-US" altLang="en-US" sz="2700" b="1" i="0" u="none" strike="noStrike" cap="none" normalizeH="0" baseline="0" dirty="0">
                          <a:ln>
                            <a:noFill/>
                          </a:ln>
                          <a:solidFill>
                            <a:schemeClr val="tx1"/>
                          </a:solidFill>
                          <a:effectLst/>
                          <a:latin typeface="Times New Roman" panose="02020603050405020304" pitchFamily="18" charset="0"/>
                        </a:rPr>
                        <a:t> 6</a:t>
                      </a:r>
                    </a:p>
                  </a:txBody>
                  <a:tcPr marL="77249" marR="77249" marT="38625" marB="386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57744">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Rapid Growth</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*Reports</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ndParaRPr>
                    </a:p>
                  </a:txBody>
                  <a:tcPr marL="77249" marR="77249" marT="38625" marB="386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Cash</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*Remit Daily </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*Receipts</a:t>
                      </a:r>
                    </a:p>
                  </a:txBody>
                  <a:tcPr marL="77249" marR="77249" marT="38625" marB="386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Financial</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Stress</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*HR Resources</a:t>
                      </a:r>
                    </a:p>
                  </a:txBody>
                  <a:tcPr marL="77249" marR="77249" marT="38625" marB="386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42462">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Staff</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Turnover</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*Supervision</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*Segregation</a:t>
                      </a:r>
                    </a:p>
                  </a:txBody>
                  <a:tcPr marL="77249" marR="77249" marT="38625" marB="386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Decentralized</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   *Reports</a:t>
                      </a:r>
                    </a:p>
                  </a:txBody>
                  <a:tcPr marL="77249" marR="77249" marT="38625" marB="386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Past Personnel</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Issues</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*Clear Expect.</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rPr>
                        <a:t>*Evaluation</a:t>
                      </a:r>
                    </a:p>
                  </a:txBody>
                  <a:tcPr marL="77249" marR="77249" marT="38625" marB="386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 name="Picture 2" descr="Risk Assessment Matrix: Definition, Examples, and Templates |">
            <a:extLst>
              <a:ext uri="{FF2B5EF4-FFF2-40B4-BE49-F238E27FC236}">
                <a16:creationId xmlns:a16="http://schemas.microsoft.com/office/drawing/2014/main" id="{EBDC41E4-EA26-FB3C-473E-C36A56EB50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077"/>
          <a:stretch/>
        </p:blipFill>
        <p:spPr bwMode="auto">
          <a:xfrm>
            <a:off x="7011177" y="1752600"/>
            <a:ext cx="4950635" cy="302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42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6B44F5F8-F1E1-B7D5-89F8-37898759BB75}"/>
              </a:ext>
            </a:extLst>
          </p:cNvPr>
          <p:cNvSpPr>
            <a:spLocks noGrp="1" noChangeArrowheads="1"/>
          </p:cNvSpPr>
          <p:nvPr>
            <p:ph type="title"/>
          </p:nvPr>
        </p:nvSpPr>
        <p:spPr>
          <a:xfrm>
            <a:off x="379413" y="-152400"/>
            <a:ext cx="10287002" cy="1066800"/>
          </a:xfrm>
        </p:spPr>
        <p:txBody>
          <a:bodyPr anchor="b">
            <a:normAutofit/>
          </a:bodyPr>
          <a:lstStyle/>
          <a:p>
            <a:pPr eaLnBrk="1" hangingPunct="1"/>
            <a:r>
              <a:rPr lang="en-US" altLang="en-US" dirty="0"/>
              <a:t>SAMPLE Control Activities: Fuel Charges</a:t>
            </a:r>
          </a:p>
        </p:txBody>
      </p:sp>
      <p:sp>
        <p:nvSpPr>
          <p:cNvPr id="67587" name="Slide Number Placeholder 5" hidden="1">
            <a:extLst>
              <a:ext uri="{FF2B5EF4-FFF2-40B4-BE49-F238E27FC236}">
                <a16:creationId xmlns:a16="http://schemas.microsoft.com/office/drawing/2014/main" id="{081CD165-0103-57B1-E65B-D3C214C66E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DAA980F2-75B9-4E63-AB89-E1A538F403C6}" type="slidenum">
              <a:rPr lang="en-US" altLang="en-US" sz="1400" smtClean="0"/>
              <a:pPr>
                <a:spcBef>
                  <a:spcPct val="0"/>
                </a:spcBef>
                <a:spcAft>
                  <a:spcPts val="600"/>
                </a:spcAft>
                <a:buClrTx/>
                <a:buSzTx/>
                <a:buFontTx/>
                <a:buNone/>
              </a:pPr>
              <a:t>39</a:t>
            </a:fld>
            <a:endParaRPr lang="en-US" altLang="en-US" sz="1400"/>
          </a:p>
        </p:txBody>
      </p:sp>
      <p:graphicFrame>
        <p:nvGraphicFramePr>
          <p:cNvPr id="99331" name="Group 3">
            <a:extLst>
              <a:ext uri="{FF2B5EF4-FFF2-40B4-BE49-F238E27FC236}">
                <a16:creationId xmlns:a16="http://schemas.microsoft.com/office/drawing/2014/main" id="{B9D2B202-A34D-EAF8-C629-5835608246C1}"/>
              </a:ext>
            </a:extLst>
          </p:cNvPr>
          <p:cNvGraphicFramePr>
            <a:graphicFrameLocks noGrp="1"/>
          </p:cNvGraphicFramePr>
          <p:nvPr>
            <p:ph idx="1"/>
            <p:extLst>
              <p:ext uri="{D42A27DB-BD31-4B8C-83A1-F6EECF244321}">
                <p14:modId xmlns:p14="http://schemas.microsoft.com/office/powerpoint/2010/main" val="3044831816"/>
              </p:ext>
            </p:extLst>
          </p:nvPr>
        </p:nvGraphicFramePr>
        <p:xfrm>
          <a:off x="1522642" y="1905000"/>
          <a:ext cx="9143539" cy="2776423"/>
        </p:xfrm>
        <a:graphic>
          <a:graphicData uri="http://schemas.openxmlformats.org/drawingml/2006/table">
            <a:tbl>
              <a:tblPr>
                <a:solidFill>
                  <a:schemeClr val="tx1">
                    <a:lumMod val="75000"/>
                    <a:lumOff val="25000"/>
                  </a:schemeClr>
                </a:solidFill>
              </a:tblPr>
              <a:tblGrid>
                <a:gridCol w="3123736">
                  <a:extLst>
                    <a:ext uri="{9D8B030D-6E8A-4147-A177-3AD203B41FA5}">
                      <a16:colId xmlns:a16="http://schemas.microsoft.com/office/drawing/2014/main" val="20000"/>
                    </a:ext>
                  </a:extLst>
                </a:gridCol>
                <a:gridCol w="3519026">
                  <a:extLst>
                    <a:ext uri="{9D8B030D-6E8A-4147-A177-3AD203B41FA5}">
                      <a16:colId xmlns:a16="http://schemas.microsoft.com/office/drawing/2014/main" val="20001"/>
                    </a:ext>
                  </a:extLst>
                </a:gridCol>
                <a:gridCol w="2500777">
                  <a:extLst>
                    <a:ext uri="{9D8B030D-6E8A-4147-A177-3AD203B41FA5}">
                      <a16:colId xmlns:a16="http://schemas.microsoft.com/office/drawing/2014/main" val="20002"/>
                    </a:ext>
                  </a:extLst>
                </a:gridCol>
              </a:tblGrid>
              <a:tr h="872239">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1" i="0" u="none" strike="noStrike" cap="none" spc="0" normalizeH="0" baseline="0" dirty="0">
                          <a:ln>
                            <a:noFill/>
                          </a:ln>
                          <a:solidFill>
                            <a:schemeClr val="bg1"/>
                          </a:solidFill>
                          <a:effectLst/>
                          <a:latin typeface="Times New Roman" panose="02020603050405020304" pitchFamily="18" charset="0"/>
                        </a:rPr>
                        <a:t>Change Risk</a:t>
                      </a:r>
                    </a:p>
                  </a:txBody>
                  <a:tcPr marL="239559" marR="184276" marT="184276" marB="184276" horzOverflow="overflow">
                    <a:lnL w="38100" cap="flat" cmpd="sng" algn="ctr">
                      <a:noFill/>
                      <a:prstDash val="solid"/>
                    </a:lnL>
                    <a:lnR w="6350" cap="flat" cmpd="sng" algn="ctr">
                      <a:solidFill>
                        <a:schemeClr val="tx1">
                          <a:lumMod val="50000"/>
                          <a:lumOff val="50000"/>
                        </a:schemeClr>
                      </a:solidFill>
                      <a:prstDash val="solid"/>
                    </a:lnR>
                    <a:lnT w="38100" cap="flat" cmpd="sng" algn="ctr">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1" i="0" u="none" strike="noStrike" cap="none" spc="0" normalizeH="0" baseline="0" dirty="0">
                          <a:ln>
                            <a:noFill/>
                          </a:ln>
                          <a:solidFill>
                            <a:schemeClr val="bg1"/>
                          </a:solidFill>
                          <a:effectLst/>
                          <a:latin typeface="Times New Roman" panose="02020603050405020304" pitchFamily="18" charset="0"/>
                        </a:rPr>
                        <a:t>Inherent Risk</a:t>
                      </a:r>
                    </a:p>
                  </a:txBody>
                  <a:tcPr marL="239559" marR="184276" marT="184276" marB="184276"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ap="flat" cmpd="sng" algn="ctr">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1" i="0" u="none" strike="noStrike" cap="none" spc="0" normalizeH="0" baseline="0" dirty="0">
                          <a:ln>
                            <a:noFill/>
                          </a:ln>
                          <a:solidFill>
                            <a:schemeClr val="bg1"/>
                          </a:solidFill>
                          <a:effectLst/>
                          <a:latin typeface="Times New Roman" panose="02020603050405020304" pitchFamily="18" charset="0"/>
                        </a:rPr>
                        <a:t>Fraud Risk</a:t>
                      </a:r>
                    </a:p>
                  </a:txBody>
                  <a:tcPr marL="239559" marR="184276" marT="184276" marB="184276" horzOverflow="overflow">
                    <a:lnL w="6350" cap="flat" cmpd="sng" algn="ctr">
                      <a:solidFill>
                        <a:schemeClr val="tx1">
                          <a:lumMod val="50000"/>
                          <a:lumOff val="50000"/>
                        </a:schemeClr>
                      </a:solidFill>
                      <a:prstDash val="solid"/>
                    </a:lnL>
                    <a:lnR w="38100" cap="flat" cmpd="sng" algn="ctr">
                      <a:noFill/>
                      <a:prstDash val="solid"/>
                    </a:lnR>
                    <a:lnT w="38100" cap="flat" cmpd="sng" algn="ctr">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1904184">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a:ln>
                            <a:noFill/>
                          </a:ln>
                          <a:solidFill>
                            <a:schemeClr val="bg1"/>
                          </a:solidFill>
                          <a:effectLst/>
                          <a:latin typeface="Times New Roman" panose="02020603050405020304" pitchFamily="18" charset="0"/>
                        </a:rPr>
                        <a:t>New Vendor</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a:ln>
                            <a:noFill/>
                          </a:ln>
                          <a:solidFill>
                            <a:schemeClr val="bg1"/>
                          </a:solidFill>
                          <a:effectLst/>
                          <a:latin typeface="Times New Roman" panose="02020603050405020304" pitchFamily="18" charset="0"/>
                        </a:rPr>
                        <a:t>*Reference Check</a:t>
                      </a:r>
                    </a:p>
                  </a:txBody>
                  <a:tcPr marL="239559" marR="184276" marT="184276" marB="184276" horzOverflow="overflow">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38100" cap="flat" cmpd="sng" algn="ctr">
                      <a:noFill/>
                      <a:prstDash val="solid"/>
                    </a:lnB>
                    <a:lnTlToBr>
                      <a:noFill/>
                    </a:lnTlToBr>
                    <a:lnBlToTr>
                      <a:noFill/>
                    </a:lnBlToTr>
                    <a:solidFill>
                      <a:schemeClr val="tx1">
                        <a:lumMod val="75000"/>
                        <a:lumOff val="25000"/>
                      </a:schemeClr>
                    </a:solid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a:ln>
                            <a:noFill/>
                          </a:ln>
                          <a:solidFill>
                            <a:schemeClr val="bg1"/>
                          </a:solidFill>
                          <a:effectLst/>
                          <a:latin typeface="Times New Roman" panose="02020603050405020304" pitchFamily="18" charset="0"/>
                        </a:rPr>
                        <a:t>Decentralized</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a:ln>
                            <a:noFill/>
                          </a:ln>
                          <a:solidFill>
                            <a:schemeClr val="bg1"/>
                          </a:solidFill>
                          <a:effectLst/>
                          <a:latin typeface="Times New Roman" panose="02020603050405020304" pitchFamily="18" charset="0"/>
                        </a:rPr>
                        <a:t>*Monitor Delivery</a:t>
                      </a:r>
                    </a:p>
                  </a:txBody>
                  <a:tcPr marL="239559" marR="184276" marT="184276" marB="184276"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38100" cap="flat" cmpd="sng" algn="ctr">
                      <a:noFill/>
                      <a:prstDash val="solid"/>
                    </a:lnB>
                    <a:lnTlToBr>
                      <a:noFill/>
                    </a:lnTlToBr>
                    <a:lnBlToTr>
                      <a:noFill/>
                    </a:lnBlToTr>
                    <a:solidFill>
                      <a:schemeClr val="tx1">
                        <a:lumMod val="75000"/>
                        <a:lumOff val="25000"/>
                      </a:schemeClr>
                    </a:solidFill>
                  </a:tcPr>
                </a:tc>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dirty="0">
                          <a:ln>
                            <a:noFill/>
                          </a:ln>
                          <a:solidFill>
                            <a:schemeClr val="bg1"/>
                          </a:solidFill>
                          <a:effectLst/>
                          <a:latin typeface="Times New Roman" panose="02020603050405020304" pitchFamily="18" charset="0"/>
                        </a:rPr>
                        <a:t>Price of Fuel</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dirty="0">
                          <a:ln>
                            <a:noFill/>
                          </a:ln>
                          <a:solidFill>
                            <a:schemeClr val="bg1"/>
                          </a:solidFill>
                          <a:effectLst/>
                          <a:latin typeface="Times New Roman" panose="02020603050405020304" pitchFamily="18" charset="0"/>
                        </a:rPr>
                        <a:t>*Monitor</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anose="05050102010706020507" pitchFamily="18" charset="2"/>
                        <a:buNone/>
                        <a:tabLst/>
                      </a:pPr>
                      <a:r>
                        <a:rPr kumimoji="0" lang="en-US" altLang="en-US" sz="2800" b="0" i="0" u="none" strike="noStrike" cap="none" spc="0" normalizeH="0" baseline="0" dirty="0">
                          <a:ln>
                            <a:noFill/>
                          </a:ln>
                          <a:solidFill>
                            <a:schemeClr val="bg1"/>
                          </a:solidFill>
                          <a:effectLst/>
                          <a:latin typeface="Times New Roman" panose="02020603050405020304" pitchFamily="18" charset="0"/>
                        </a:rPr>
                        <a:t>Delivery</a:t>
                      </a:r>
                    </a:p>
                  </a:txBody>
                  <a:tcPr marL="239559" marR="184276" marT="184276" marB="184276" horzOverflow="overflow">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38100" cap="flat" cmpd="sng" algn="ctr">
                      <a:no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18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a:extLst>
              <a:ext uri="{FF2B5EF4-FFF2-40B4-BE49-F238E27FC236}">
                <a16:creationId xmlns:a16="http://schemas.microsoft.com/office/drawing/2014/main" id="{22D70E09-11BF-8233-283D-0C6C0B8ACDBF}"/>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dirty="0"/>
              <a:t>What are Internal Controls?	</a:t>
            </a:r>
          </a:p>
        </p:txBody>
      </p:sp>
      <p:sp>
        <p:nvSpPr>
          <p:cNvPr id="18435" name="Slide Number Placeholder 5" hidden="1">
            <a:extLst>
              <a:ext uri="{FF2B5EF4-FFF2-40B4-BE49-F238E27FC236}">
                <a16:creationId xmlns:a16="http://schemas.microsoft.com/office/drawing/2014/main" id="{1BF9CE31-1EBA-509F-644F-1FC9DAF283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AD11F7C7-D85B-4DC0-916A-77FD054C7FA8}" type="slidenum">
              <a:rPr lang="en-US" altLang="en-US" sz="1400" smtClean="0"/>
              <a:pPr>
                <a:spcBef>
                  <a:spcPct val="0"/>
                </a:spcBef>
                <a:spcAft>
                  <a:spcPts val="600"/>
                </a:spcAft>
                <a:buClrTx/>
                <a:buSzTx/>
                <a:buFontTx/>
                <a:buNone/>
              </a:pPr>
              <a:t>4</a:t>
            </a:fld>
            <a:endParaRPr lang="en-US" altLang="en-US" sz="1400"/>
          </a:p>
        </p:txBody>
      </p:sp>
      <p:graphicFrame>
        <p:nvGraphicFramePr>
          <p:cNvPr id="18439" name="Rectangle 7">
            <a:extLst>
              <a:ext uri="{FF2B5EF4-FFF2-40B4-BE49-F238E27FC236}">
                <a16:creationId xmlns:a16="http://schemas.microsoft.com/office/drawing/2014/main" id="{FCCB7538-7BA4-D116-B6B1-F002CBF77ADE}"/>
              </a:ext>
            </a:extLst>
          </p:cNvPr>
          <p:cNvGraphicFramePr/>
          <p:nvPr>
            <p:extLst>
              <p:ext uri="{D42A27DB-BD31-4B8C-83A1-F6EECF244321}">
                <p14:modId xmlns:p14="http://schemas.microsoft.com/office/powerpoint/2010/main" val="210750875"/>
              </p:ext>
            </p:extLst>
          </p:nvPr>
        </p:nvGraphicFramePr>
        <p:xfrm>
          <a:off x="836612" y="1447800"/>
          <a:ext cx="10287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706135"/>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40FA6039-DA8E-B6FA-F234-8EE1007B075B}"/>
              </a:ext>
            </a:extLst>
          </p:cNvPr>
          <p:cNvSpPr>
            <a:spLocks noGrp="1" noChangeArrowheads="1"/>
          </p:cNvSpPr>
          <p:nvPr>
            <p:ph type="title"/>
          </p:nvPr>
        </p:nvSpPr>
        <p:spPr>
          <a:xfrm>
            <a:off x="1522875" y="0"/>
            <a:ext cx="9143538" cy="1066800"/>
          </a:xfrm>
        </p:spPr>
        <p:txBody>
          <a:bodyPr anchor="b">
            <a:normAutofit/>
          </a:bodyPr>
          <a:lstStyle/>
          <a:p>
            <a:pPr eaLnBrk="1" hangingPunct="1"/>
            <a:r>
              <a:rPr lang="en-US" altLang="en-US" dirty="0"/>
              <a:t>Implementing Control Activities</a:t>
            </a:r>
          </a:p>
        </p:txBody>
      </p:sp>
      <p:sp>
        <p:nvSpPr>
          <p:cNvPr id="55301" name="Rectangle 3">
            <a:extLst>
              <a:ext uri="{FF2B5EF4-FFF2-40B4-BE49-F238E27FC236}">
                <a16:creationId xmlns:a16="http://schemas.microsoft.com/office/drawing/2014/main" id="{E177EDC5-3207-D4E3-05E5-075846015946}"/>
              </a:ext>
            </a:extLst>
          </p:cNvPr>
          <p:cNvSpPr>
            <a:spLocks noGrp="1" noChangeArrowheads="1"/>
          </p:cNvSpPr>
          <p:nvPr>
            <p:ph sz="half" idx="1"/>
          </p:nvPr>
        </p:nvSpPr>
        <p:spPr>
          <a:xfrm>
            <a:off x="150812" y="1166449"/>
            <a:ext cx="11887200" cy="1066801"/>
          </a:xfrm>
        </p:spPr>
        <p:txBody>
          <a:bodyPr>
            <a:normAutofit/>
          </a:bodyPr>
          <a:lstStyle/>
          <a:p>
            <a:pPr eaLnBrk="1" hangingPunct="1">
              <a:spcAft>
                <a:spcPts val="600"/>
              </a:spcAft>
            </a:pPr>
            <a:r>
              <a:rPr lang="en-US" altLang="en-US" sz="1800" dirty="0"/>
              <a:t>Policies (what should be done) and procedures (how it should be done) designed to ensure that the objectives (protect assets, effectiveness/efficiency, accurate records, and compliance) are achieved.</a:t>
            </a:r>
          </a:p>
        </p:txBody>
      </p:sp>
      <p:pic>
        <p:nvPicPr>
          <p:cNvPr id="1026" name="Picture 2" descr="Policy vs. Procedure | Student Engagement Project | Nebraska">
            <a:extLst>
              <a:ext uri="{FF2B5EF4-FFF2-40B4-BE49-F238E27FC236}">
                <a16:creationId xmlns:a16="http://schemas.microsoft.com/office/drawing/2014/main" id="{21EAC294-2110-D877-1034-817E022AE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8" t="6153" r="3577" b="4617"/>
          <a:stretch/>
        </p:blipFill>
        <p:spPr bwMode="auto">
          <a:xfrm>
            <a:off x="1370012" y="1752600"/>
            <a:ext cx="9513177" cy="4882870"/>
          </a:xfrm>
          <a:prstGeom prst="rect">
            <a:avLst/>
          </a:prstGeom>
          <a:solidFill>
            <a:srgbClr val="FFFFFF"/>
          </a:solidFill>
        </p:spPr>
      </p:pic>
      <p:sp>
        <p:nvSpPr>
          <p:cNvPr id="55299" name="Slide Number Placeholder 5" hidden="1">
            <a:extLst>
              <a:ext uri="{FF2B5EF4-FFF2-40B4-BE49-F238E27FC236}">
                <a16:creationId xmlns:a16="http://schemas.microsoft.com/office/drawing/2014/main" id="{3CEE52D1-AE03-E005-ACAD-5BEEC10C1A3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FEC97622-414B-429C-B04B-8ACA84B1870B}" type="slidenum">
              <a:rPr lang="en-US" altLang="en-US" sz="1400" smtClean="0"/>
              <a:pPr>
                <a:spcBef>
                  <a:spcPct val="0"/>
                </a:spcBef>
                <a:spcAft>
                  <a:spcPts val="600"/>
                </a:spcAft>
                <a:buClrTx/>
                <a:buSzTx/>
                <a:buFontTx/>
                <a:buNone/>
              </a:pPr>
              <a:t>40</a:t>
            </a:fld>
            <a:endParaRPr lang="en-US" altLang="en-US" sz="1400"/>
          </a:p>
        </p:txBody>
      </p:sp>
    </p:spTree>
    <p:extLst>
      <p:ext uri="{BB962C8B-B14F-4D97-AF65-F5344CB8AC3E}">
        <p14:creationId xmlns:p14="http://schemas.microsoft.com/office/powerpoint/2010/main" val="1023872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9981B9CB-9114-46E5-710B-482E27804A33}"/>
              </a:ext>
            </a:extLst>
          </p:cNvPr>
          <p:cNvGraphicFramePr/>
          <p:nvPr>
            <p:extLst>
              <p:ext uri="{D42A27DB-BD31-4B8C-83A1-F6EECF244321}">
                <p14:modId xmlns:p14="http://schemas.microsoft.com/office/powerpoint/2010/main" val="2587643700"/>
              </p:ext>
            </p:extLst>
          </p:nvPr>
        </p:nvGraphicFramePr>
        <p:xfrm>
          <a:off x="74612" y="1828800"/>
          <a:ext cx="1196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Icon&#10;&#10;Description automatically generated with low confidence">
            <a:extLst>
              <a:ext uri="{FF2B5EF4-FFF2-40B4-BE49-F238E27FC236}">
                <a16:creationId xmlns:a16="http://schemas.microsoft.com/office/drawing/2014/main" id="{D11C37F7-275C-7B4F-1947-911381E8CF9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656012" y="522561"/>
            <a:ext cx="4637687" cy="1240877"/>
          </a:xfrm>
          <a:prstGeom prst="rect">
            <a:avLst/>
          </a:prstGeom>
        </p:spPr>
      </p:pic>
    </p:spTree>
    <p:extLst>
      <p:ext uri="{BB962C8B-B14F-4D97-AF65-F5344CB8AC3E}">
        <p14:creationId xmlns:p14="http://schemas.microsoft.com/office/powerpoint/2010/main" val="265517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1379-1884-B1B4-90B2-EE95B6D9A47E}"/>
              </a:ext>
            </a:extLst>
          </p:cNvPr>
          <p:cNvSpPr>
            <a:spLocks noGrp="1"/>
          </p:cNvSpPr>
          <p:nvPr>
            <p:ph type="title"/>
          </p:nvPr>
        </p:nvSpPr>
        <p:spPr>
          <a:xfrm>
            <a:off x="989012" y="1143000"/>
            <a:ext cx="10668000" cy="1066800"/>
          </a:xfrm>
        </p:spPr>
        <p:txBody>
          <a:bodyPr vert="horz" lIns="91440" tIns="45720" rIns="91440" bIns="45720" rtlCol="0" anchor="b">
            <a:normAutofit fontScale="90000"/>
          </a:bodyPr>
          <a:lstStyle/>
          <a:p>
            <a:r>
              <a:rPr lang="en-US" sz="3000" b="1" dirty="0"/>
              <a:t>Control</a:t>
            </a:r>
            <a:r>
              <a:rPr lang="en-US" sz="3000" b="1" spc="-26" dirty="0"/>
              <a:t> </a:t>
            </a:r>
            <a:r>
              <a:rPr lang="en-US" sz="3000" b="1" dirty="0"/>
              <a:t>Activities</a:t>
            </a:r>
            <a:r>
              <a:rPr lang="en-US" sz="3000" b="1" spc="-40" dirty="0"/>
              <a:t> </a:t>
            </a:r>
            <a:r>
              <a:rPr lang="en-US" sz="3000" b="1" dirty="0"/>
              <a:t>through</a:t>
            </a:r>
            <a:r>
              <a:rPr lang="en-US" sz="3000" b="1" spc="-22" dirty="0"/>
              <a:t> </a:t>
            </a:r>
            <a:r>
              <a:rPr lang="en-US" sz="3000" b="1" dirty="0"/>
              <a:t>Policies</a:t>
            </a:r>
            <a:r>
              <a:rPr lang="en-US" sz="3000" b="1" spc="-40" dirty="0"/>
              <a:t> </a:t>
            </a:r>
            <a:r>
              <a:rPr lang="en-US" sz="3000" b="1" dirty="0"/>
              <a:t>and</a:t>
            </a:r>
            <a:r>
              <a:rPr lang="en-US" sz="3000" b="1" spc="-22" dirty="0"/>
              <a:t> </a:t>
            </a:r>
            <a:r>
              <a:rPr lang="en-US" sz="3000" b="1" spc="-9" dirty="0"/>
              <a:t>Procedures</a:t>
            </a:r>
            <a:br>
              <a:rPr lang="en-US" sz="3000" dirty="0"/>
            </a:br>
            <a:r>
              <a:rPr lang="en-US" sz="3200" spc="-9" dirty="0">
                <a:solidFill>
                  <a:srgbClr val="101010"/>
                </a:solidFill>
                <a:latin typeface="Calibri"/>
                <a:cs typeface="Calibri"/>
              </a:rPr>
              <a:t>Organization</a:t>
            </a:r>
            <a:r>
              <a:rPr lang="en-US" sz="3200" spc="-31" dirty="0">
                <a:solidFill>
                  <a:srgbClr val="101010"/>
                </a:solidFill>
                <a:latin typeface="Calibri"/>
                <a:cs typeface="Calibri"/>
              </a:rPr>
              <a:t> </a:t>
            </a:r>
            <a:r>
              <a:rPr lang="en-US" sz="3200" dirty="0">
                <a:solidFill>
                  <a:srgbClr val="101010"/>
                </a:solidFill>
                <a:latin typeface="Calibri"/>
                <a:cs typeface="Calibri"/>
              </a:rPr>
              <a:t>deploys</a:t>
            </a:r>
            <a:r>
              <a:rPr lang="en-US" sz="3200" spc="-35" dirty="0">
                <a:solidFill>
                  <a:srgbClr val="101010"/>
                </a:solidFill>
                <a:latin typeface="Calibri"/>
                <a:cs typeface="Calibri"/>
              </a:rPr>
              <a:t> </a:t>
            </a:r>
            <a:r>
              <a:rPr lang="en-US" sz="3200" dirty="0">
                <a:solidFill>
                  <a:srgbClr val="101010"/>
                </a:solidFill>
                <a:latin typeface="Calibri"/>
                <a:cs typeface="Calibri"/>
              </a:rPr>
              <a:t>control</a:t>
            </a:r>
            <a:r>
              <a:rPr lang="en-US" sz="3200" spc="-40" dirty="0">
                <a:solidFill>
                  <a:srgbClr val="101010"/>
                </a:solidFill>
                <a:latin typeface="Calibri"/>
                <a:cs typeface="Calibri"/>
              </a:rPr>
              <a:t> </a:t>
            </a:r>
            <a:r>
              <a:rPr lang="en-US" sz="3200" dirty="0">
                <a:solidFill>
                  <a:srgbClr val="101010"/>
                </a:solidFill>
                <a:latin typeface="Calibri"/>
                <a:cs typeface="Calibri"/>
              </a:rPr>
              <a:t>activities</a:t>
            </a:r>
            <a:r>
              <a:rPr lang="en-US" sz="3200" spc="-40" dirty="0">
                <a:solidFill>
                  <a:srgbClr val="101010"/>
                </a:solidFill>
                <a:latin typeface="Calibri"/>
                <a:cs typeface="Calibri"/>
              </a:rPr>
              <a:t> </a:t>
            </a:r>
            <a:r>
              <a:rPr lang="en-US" sz="3200" dirty="0">
                <a:solidFill>
                  <a:srgbClr val="101010"/>
                </a:solidFill>
                <a:latin typeface="Calibri"/>
                <a:cs typeface="Calibri"/>
              </a:rPr>
              <a:t>that</a:t>
            </a:r>
            <a:r>
              <a:rPr lang="en-US" sz="3200" spc="-31" dirty="0">
                <a:solidFill>
                  <a:srgbClr val="101010"/>
                </a:solidFill>
                <a:latin typeface="Calibri"/>
                <a:cs typeface="Calibri"/>
              </a:rPr>
              <a:t> </a:t>
            </a:r>
            <a:r>
              <a:rPr lang="en-US" sz="3200" dirty="0">
                <a:solidFill>
                  <a:srgbClr val="101010"/>
                </a:solidFill>
                <a:latin typeface="Calibri"/>
                <a:cs typeface="Calibri"/>
              </a:rPr>
              <a:t>establishes</a:t>
            </a:r>
            <a:r>
              <a:rPr lang="en-US" sz="3200" spc="-40" dirty="0">
                <a:solidFill>
                  <a:srgbClr val="101010"/>
                </a:solidFill>
                <a:latin typeface="Calibri"/>
                <a:cs typeface="Calibri"/>
              </a:rPr>
              <a:t> </a:t>
            </a:r>
            <a:r>
              <a:rPr lang="en-US" sz="3200" dirty="0">
                <a:solidFill>
                  <a:srgbClr val="101010"/>
                </a:solidFill>
                <a:latin typeface="Calibri"/>
                <a:cs typeface="Calibri"/>
              </a:rPr>
              <a:t>the</a:t>
            </a:r>
            <a:r>
              <a:rPr lang="en-US" sz="3200" spc="-26" dirty="0">
                <a:solidFill>
                  <a:srgbClr val="101010"/>
                </a:solidFill>
                <a:latin typeface="Calibri"/>
                <a:cs typeface="Calibri"/>
              </a:rPr>
              <a:t> </a:t>
            </a:r>
            <a:r>
              <a:rPr lang="en-US" sz="3200" spc="-9" dirty="0">
                <a:solidFill>
                  <a:srgbClr val="101010"/>
                </a:solidFill>
                <a:latin typeface="Calibri"/>
                <a:cs typeface="Calibri"/>
              </a:rPr>
              <a:t>procedures</a:t>
            </a:r>
            <a:br>
              <a:rPr lang="en-US" sz="3200" dirty="0">
                <a:latin typeface="Calibri"/>
                <a:cs typeface="Calibri"/>
              </a:rPr>
            </a:br>
            <a:endParaRPr lang="en-US" sz="3000" dirty="0"/>
          </a:p>
        </p:txBody>
      </p:sp>
      <p:graphicFrame>
        <p:nvGraphicFramePr>
          <p:cNvPr id="6" name="TextBox 3">
            <a:extLst>
              <a:ext uri="{FF2B5EF4-FFF2-40B4-BE49-F238E27FC236}">
                <a16:creationId xmlns:a16="http://schemas.microsoft.com/office/drawing/2014/main" id="{A40A1C10-A511-F26D-FA0C-3DB493D131D3}"/>
              </a:ext>
            </a:extLst>
          </p:cNvPr>
          <p:cNvGraphicFramePr/>
          <p:nvPr>
            <p:extLst>
              <p:ext uri="{D42A27DB-BD31-4B8C-83A1-F6EECF244321}">
                <p14:modId xmlns:p14="http://schemas.microsoft.com/office/powerpoint/2010/main" val="3994231016"/>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6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a:extLst>
              <a:ext uri="{FF2B5EF4-FFF2-40B4-BE49-F238E27FC236}">
                <a16:creationId xmlns:a16="http://schemas.microsoft.com/office/drawing/2014/main" id="{EC32F2EF-FDA6-B01A-3621-E9F41017CE98}"/>
              </a:ext>
            </a:extLst>
          </p:cNvPr>
          <p:cNvSpPr>
            <a:spLocks noGrp="1" noChangeArrowheads="1"/>
          </p:cNvSpPr>
          <p:nvPr>
            <p:ph type="title"/>
          </p:nvPr>
        </p:nvSpPr>
        <p:spPr>
          <a:xfrm>
            <a:off x="1293812" y="304800"/>
            <a:ext cx="9143538" cy="1066800"/>
          </a:xfrm>
        </p:spPr>
        <p:txBody>
          <a:bodyPr anchor="b">
            <a:normAutofit/>
          </a:bodyPr>
          <a:lstStyle/>
          <a:p>
            <a:pPr eaLnBrk="1" hangingPunct="1"/>
            <a:r>
              <a:rPr lang="en-US" altLang="en-US" dirty="0"/>
              <a:t>Most Common Internal Control Deficiencies 	</a:t>
            </a:r>
          </a:p>
        </p:txBody>
      </p:sp>
      <p:sp>
        <p:nvSpPr>
          <p:cNvPr id="79875" name="Slide Number Placeholder 5" hidden="1">
            <a:extLst>
              <a:ext uri="{FF2B5EF4-FFF2-40B4-BE49-F238E27FC236}">
                <a16:creationId xmlns:a16="http://schemas.microsoft.com/office/drawing/2014/main" id="{12AA22E1-0E00-2CD0-FEDE-91FD68577A1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55BBD161-2764-449E-A58E-5C2D9EA6BF06}" type="slidenum">
              <a:rPr lang="en-US" altLang="en-US" sz="1400" smtClean="0"/>
              <a:pPr>
                <a:spcBef>
                  <a:spcPct val="0"/>
                </a:spcBef>
                <a:spcAft>
                  <a:spcPts val="600"/>
                </a:spcAft>
                <a:buClrTx/>
                <a:buSzTx/>
                <a:buFontTx/>
                <a:buNone/>
              </a:pPr>
              <a:t>43</a:t>
            </a:fld>
            <a:endParaRPr lang="en-US" altLang="en-US" sz="1400"/>
          </a:p>
        </p:txBody>
      </p:sp>
      <p:graphicFrame>
        <p:nvGraphicFramePr>
          <p:cNvPr id="79879" name="Rectangle 3">
            <a:extLst>
              <a:ext uri="{FF2B5EF4-FFF2-40B4-BE49-F238E27FC236}">
                <a16:creationId xmlns:a16="http://schemas.microsoft.com/office/drawing/2014/main" id="{6FCB3F9E-A81D-3F75-F011-6352DCC266D1}"/>
              </a:ext>
            </a:extLst>
          </p:cNvPr>
          <p:cNvGraphicFramePr/>
          <p:nvPr>
            <p:extLst>
              <p:ext uri="{D42A27DB-BD31-4B8C-83A1-F6EECF244321}">
                <p14:modId xmlns:p14="http://schemas.microsoft.com/office/powerpoint/2010/main" val="3527328480"/>
              </p:ext>
            </p:extLst>
          </p:nvPr>
        </p:nvGraphicFramePr>
        <p:xfrm>
          <a:off x="227012" y="1371600"/>
          <a:ext cx="1181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7647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a:extLst>
              <a:ext uri="{FF2B5EF4-FFF2-40B4-BE49-F238E27FC236}">
                <a16:creationId xmlns:a16="http://schemas.microsoft.com/office/drawing/2014/main" id="{C6E14CF1-FC47-E443-114B-2113172C29C7}"/>
              </a:ext>
            </a:extLst>
          </p:cNvPr>
          <p:cNvSpPr>
            <a:spLocks noGrp="1" noChangeArrowheads="1"/>
          </p:cNvSpPr>
          <p:nvPr>
            <p:ph type="title"/>
          </p:nvPr>
        </p:nvSpPr>
        <p:spPr>
          <a:xfrm>
            <a:off x="1522412" y="-2894"/>
            <a:ext cx="10360501" cy="1206500"/>
          </a:xfrm>
        </p:spPr>
        <p:txBody>
          <a:bodyPr anchor="b">
            <a:normAutofit/>
          </a:bodyPr>
          <a:lstStyle/>
          <a:p>
            <a:pPr eaLnBrk="1" hangingPunct="1"/>
            <a:r>
              <a:rPr lang="en-US" altLang="en-US" dirty="0">
                <a:solidFill>
                  <a:schemeClr val="tx1"/>
                </a:solidFill>
              </a:rPr>
              <a:t>Limitations of Internal Controls</a:t>
            </a:r>
          </a:p>
        </p:txBody>
      </p:sp>
      <p:sp>
        <p:nvSpPr>
          <p:cNvPr id="80899" name="Slide Number Placeholder 5" hidden="1">
            <a:extLst>
              <a:ext uri="{FF2B5EF4-FFF2-40B4-BE49-F238E27FC236}">
                <a16:creationId xmlns:a16="http://schemas.microsoft.com/office/drawing/2014/main" id="{56D69ECB-07A8-997F-1209-F26E445A5AD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662124C8-249C-4BAE-AB96-16008F6AC79F}" type="slidenum">
              <a:rPr lang="en-US" altLang="en-US" sz="1400" smtClean="0"/>
              <a:pPr>
                <a:spcBef>
                  <a:spcPct val="0"/>
                </a:spcBef>
                <a:spcAft>
                  <a:spcPts val="600"/>
                </a:spcAft>
                <a:buClrTx/>
                <a:buSzTx/>
                <a:buFontTx/>
                <a:buNone/>
              </a:pPr>
              <a:t>44</a:t>
            </a:fld>
            <a:endParaRPr lang="en-US" altLang="en-US" sz="1400"/>
          </a:p>
        </p:txBody>
      </p:sp>
      <p:graphicFrame>
        <p:nvGraphicFramePr>
          <p:cNvPr id="80903" name="Rectangle 3">
            <a:extLst>
              <a:ext uri="{FF2B5EF4-FFF2-40B4-BE49-F238E27FC236}">
                <a16:creationId xmlns:a16="http://schemas.microsoft.com/office/drawing/2014/main" id="{7F904F2A-CD80-9DDD-0FCC-21F3DEC469ED}"/>
              </a:ext>
            </a:extLst>
          </p:cNvPr>
          <p:cNvGraphicFramePr/>
          <p:nvPr>
            <p:extLst>
              <p:ext uri="{D42A27DB-BD31-4B8C-83A1-F6EECF244321}">
                <p14:modId xmlns:p14="http://schemas.microsoft.com/office/powerpoint/2010/main" val="3240139099"/>
              </p:ext>
            </p:extLst>
          </p:nvPr>
        </p:nvGraphicFramePr>
        <p:xfrm>
          <a:off x="379412" y="1371600"/>
          <a:ext cx="11606267"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556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a:extLst>
              <a:ext uri="{FF2B5EF4-FFF2-40B4-BE49-F238E27FC236}">
                <a16:creationId xmlns:a16="http://schemas.microsoft.com/office/drawing/2014/main" id="{89E401BE-F15F-CCA4-AE6F-2B86BE6EA21B}"/>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dirty="0"/>
              <a:t>Balancing Risks and Controls</a:t>
            </a:r>
          </a:p>
        </p:txBody>
      </p:sp>
      <p:sp>
        <p:nvSpPr>
          <p:cNvPr id="82947" name="Slide Number Placeholder 5" hidden="1">
            <a:extLst>
              <a:ext uri="{FF2B5EF4-FFF2-40B4-BE49-F238E27FC236}">
                <a16:creationId xmlns:a16="http://schemas.microsoft.com/office/drawing/2014/main" id="{9F27A05B-0568-7561-4F77-ADDB34AC53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C45C44B0-2481-422F-B08E-93F3CF264873}" type="slidenum">
              <a:rPr lang="en-US" altLang="en-US" sz="1400" smtClean="0"/>
              <a:pPr>
                <a:spcBef>
                  <a:spcPct val="0"/>
                </a:spcBef>
                <a:spcAft>
                  <a:spcPts val="600"/>
                </a:spcAft>
                <a:buClrTx/>
                <a:buSzTx/>
                <a:buFontTx/>
                <a:buNone/>
              </a:pPr>
              <a:t>45</a:t>
            </a:fld>
            <a:endParaRPr lang="en-US" altLang="en-US" sz="1400"/>
          </a:p>
        </p:txBody>
      </p:sp>
      <p:graphicFrame>
        <p:nvGraphicFramePr>
          <p:cNvPr id="82951" name="Rectangle 3">
            <a:extLst>
              <a:ext uri="{FF2B5EF4-FFF2-40B4-BE49-F238E27FC236}">
                <a16:creationId xmlns:a16="http://schemas.microsoft.com/office/drawing/2014/main" id="{8C787585-1B0B-95A7-3A96-29FADE61F0D3}"/>
              </a:ext>
            </a:extLst>
          </p:cNvPr>
          <p:cNvGraphicFramePr/>
          <p:nvPr>
            <p:extLst>
              <p:ext uri="{D42A27DB-BD31-4B8C-83A1-F6EECF244321}">
                <p14:modId xmlns:p14="http://schemas.microsoft.com/office/powerpoint/2010/main" val="4216679105"/>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3275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0412" y="0"/>
            <a:ext cx="9143538" cy="1066800"/>
          </a:xfrm>
        </p:spPr>
        <p:txBody>
          <a:bodyPr vert="horz" lIns="91440" tIns="45720" rIns="91440" bIns="45720" rtlCol="0" anchor="b">
            <a:normAutofit/>
          </a:bodyPr>
          <a:lstStyle/>
          <a:p>
            <a:pPr marL="21853"/>
            <a:r>
              <a:rPr lang="en-US" kern="1200" dirty="0"/>
              <a:t>Common</a:t>
            </a:r>
            <a:r>
              <a:rPr lang="en-US" kern="1200" spc="-26" dirty="0"/>
              <a:t> </a:t>
            </a:r>
            <a:r>
              <a:rPr lang="en-US" kern="1200" dirty="0"/>
              <a:t>Methods</a:t>
            </a:r>
            <a:r>
              <a:rPr lang="en-US" kern="1200" spc="-53" dirty="0"/>
              <a:t> </a:t>
            </a:r>
            <a:r>
              <a:rPr lang="en-US" kern="1200" dirty="0"/>
              <a:t>of</a:t>
            </a:r>
            <a:r>
              <a:rPr lang="en-US" kern="1200" spc="-31" dirty="0"/>
              <a:t> </a:t>
            </a:r>
            <a:r>
              <a:rPr lang="en-US" kern="1200" dirty="0"/>
              <a:t>Control</a:t>
            </a:r>
            <a:r>
              <a:rPr lang="en-US" kern="1200" spc="-35" dirty="0"/>
              <a:t> </a:t>
            </a:r>
            <a:r>
              <a:rPr lang="en-US" kern="1200" spc="-9" dirty="0"/>
              <a:t>Activities</a:t>
            </a:r>
          </a:p>
        </p:txBody>
      </p:sp>
      <p:graphicFrame>
        <p:nvGraphicFramePr>
          <p:cNvPr id="8" name="object 5">
            <a:extLst>
              <a:ext uri="{FF2B5EF4-FFF2-40B4-BE49-F238E27FC236}">
                <a16:creationId xmlns:a16="http://schemas.microsoft.com/office/drawing/2014/main" id="{778E2ED5-02B2-5A6E-2D73-A01E8B1061C3}"/>
              </a:ext>
            </a:extLst>
          </p:cNvPr>
          <p:cNvGraphicFramePr/>
          <p:nvPr>
            <p:extLst>
              <p:ext uri="{D42A27DB-BD31-4B8C-83A1-F6EECF244321}">
                <p14:modId xmlns:p14="http://schemas.microsoft.com/office/powerpoint/2010/main" val="3064718236"/>
              </p:ext>
            </p:extLst>
          </p:nvPr>
        </p:nvGraphicFramePr>
        <p:xfrm>
          <a:off x="303212" y="1066800"/>
          <a:ext cx="11506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8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2055812" y="390181"/>
            <a:ext cx="5456143" cy="582930"/>
          </a:xfrm>
          <a:prstGeom prst="rect">
            <a:avLst/>
          </a:prstGeom>
        </p:spPr>
      </p:pic>
      <p:sp>
        <p:nvSpPr>
          <p:cNvPr id="4" name="object 4"/>
          <p:cNvSpPr txBox="1"/>
          <p:nvPr/>
        </p:nvSpPr>
        <p:spPr>
          <a:xfrm>
            <a:off x="2041698" y="512017"/>
            <a:ext cx="6098240" cy="444466"/>
          </a:xfrm>
          <a:prstGeom prst="rect">
            <a:avLst/>
          </a:prstGeom>
        </p:spPr>
        <p:txBody>
          <a:bodyPr vert="horz" wrap="square" lIns="0" tIns="13447" rIns="0" bIns="0" rtlCol="0">
            <a:spAutoFit/>
          </a:bodyPr>
          <a:lstStyle/>
          <a:p>
            <a:pPr marL="11206">
              <a:lnSpc>
                <a:spcPct val="100000"/>
              </a:lnSpc>
              <a:spcBef>
                <a:spcPts val="106"/>
              </a:spcBef>
            </a:pPr>
            <a:r>
              <a:rPr sz="2800" dirty="0">
                <a:solidFill>
                  <a:srgbClr val="403F42"/>
                </a:solidFill>
                <a:latin typeface="Calibri"/>
                <a:cs typeface="Calibri"/>
              </a:rPr>
              <a:t>Internal</a:t>
            </a:r>
            <a:r>
              <a:rPr sz="2800" spc="-40" dirty="0">
                <a:solidFill>
                  <a:srgbClr val="403F42"/>
                </a:solidFill>
                <a:latin typeface="Calibri"/>
                <a:cs typeface="Calibri"/>
              </a:rPr>
              <a:t> </a:t>
            </a:r>
            <a:r>
              <a:rPr sz="2800" dirty="0">
                <a:solidFill>
                  <a:srgbClr val="403F42"/>
                </a:solidFill>
                <a:latin typeface="Calibri"/>
                <a:cs typeface="Calibri"/>
              </a:rPr>
              <a:t>Control</a:t>
            </a:r>
            <a:r>
              <a:rPr sz="2800" spc="-35" dirty="0">
                <a:solidFill>
                  <a:srgbClr val="403F42"/>
                </a:solidFill>
                <a:latin typeface="Calibri"/>
                <a:cs typeface="Calibri"/>
              </a:rPr>
              <a:t> </a:t>
            </a:r>
            <a:r>
              <a:rPr sz="2800" dirty="0">
                <a:solidFill>
                  <a:srgbClr val="403F42"/>
                </a:solidFill>
                <a:latin typeface="Calibri"/>
                <a:cs typeface="Calibri"/>
              </a:rPr>
              <a:t>and</a:t>
            </a:r>
            <a:r>
              <a:rPr sz="2800" spc="-22" dirty="0">
                <a:solidFill>
                  <a:srgbClr val="403F42"/>
                </a:solidFill>
                <a:latin typeface="Calibri"/>
                <a:cs typeface="Calibri"/>
              </a:rPr>
              <a:t> </a:t>
            </a:r>
            <a:r>
              <a:rPr sz="2800" dirty="0">
                <a:solidFill>
                  <a:srgbClr val="403F42"/>
                </a:solidFill>
                <a:latin typeface="Calibri"/>
                <a:cs typeface="Calibri"/>
              </a:rPr>
              <a:t>Financial</a:t>
            </a:r>
            <a:r>
              <a:rPr sz="2800" spc="-22" dirty="0">
                <a:solidFill>
                  <a:srgbClr val="403F42"/>
                </a:solidFill>
                <a:latin typeface="Calibri"/>
                <a:cs typeface="Calibri"/>
              </a:rPr>
              <a:t> </a:t>
            </a:r>
            <a:r>
              <a:rPr sz="2800" spc="-9" dirty="0">
                <a:solidFill>
                  <a:srgbClr val="403F42"/>
                </a:solidFill>
                <a:latin typeface="Calibri"/>
                <a:cs typeface="Calibri"/>
              </a:rPr>
              <a:t>Reporting</a:t>
            </a:r>
            <a:endParaRPr sz="2800" dirty="0">
              <a:latin typeface="Calibri"/>
              <a:cs typeface="Calibri"/>
            </a:endParaRPr>
          </a:p>
        </p:txBody>
      </p:sp>
      <p:sp>
        <p:nvSpPr>
          <p:cNvPr id="11" name="TextBox 10">
            <a:extLst>
              <a:ext uri="{FF2B5EF4-FFF2-40B4-BE49-F238E27FC236}">
                <a16:creationId xmlns:a16="http://schemas.microsoft.com/office/drawing/2014/main" id="{20165A22-0A4B-2498-7AE4-0E4D0A11C1C8}"/>
              </a:ext>
            </a:extLst>
          </p:cNvPr>
          <p:cNvSpPr txBox="1"/>
          <p:nvPr/>
        </p:nvSpPr>
        <p:spPr>
          <a:xfrm>
            <a:off x="10162801" y="205515"/>
            <a:ext cx="6098240" cy="369332"/>
          </a:xfrm>
          <a:prstGeom prst="rect">
            <a:avLst/>
          </a:prstGeom>
          <a:noFill/>
        </p:spPr>
        <p:txBody>
          <a:bodyPr wrap="square">
            <a:spAutoFit/>
          </a:bodyPr>
          <a:lstStyle/>
          <a:p>
            <a:r>
              <a:rPr lang="en-US" sz="1800" dirty="0">
                <a:solidFill>
                  <a:srgbClr val="101010"/>
                </a:solidFill>
                <a:latin typeface="Calibri"/>
                <a:cs typeface="Calibri"/>
              </a:rPr>
              <a:t>Source:</a:t>
            </a:r>
            <a:r>
              <a:rPr lang="en-US" sz="1800" spc="190" dirty="0">
                <a:solidFill>
                  <a:srgbClr val="101010"/>
                </a:solidFill>
                <a:latin typeface="Calibri"/>
                <a:cs typeface="Calibri"/>
              </a:rPr>
              <a:t> </a:t>
            </a:r>
            <a:r>
              <a:rPr lang="en-US" sz="1800" spc="-18" dirty="0">
                <a:solidFill>
                  <a:srgbClr val="101010"/>
                </a:solidFill>
                <a:latin typeface="Calibri"/>
                <a:cs typeface="Calibri"/>
              </a:rPr>
              <a:t>GFOA</a:t>
            </a:r>
            <a:endParaRPr lang="en-US" dirty="0"/>
          </a:p>
        </p:txBody>
      </p:sp>
      <p:sp>
        <p:nvSpPr>
          <p:cNvPr id="13" name="TextBox 12">
            <a:extLst>
              <a:ext uri="{FF2B5EF4-FFF2-40B4-BE49-F238E27FC236}">
                <a16:creationId xmlns:a16="http://schemas.microsoft.com/office/drawing/2014/main" id="{59EC0386-CD7E-B32A-3539-4DB4F861DF60}"/>
              </a:ext>
            </a:extLst>
          </p:cNvPr>
          <p:cNvSpPr txBox="1"/>
          <p:nvPr/>
        </p:nvSpPr>
        <p:spPr>
          <a:xfrm>
            <a:off x="-30164" y="1338118"/>
            <a:ext cx="12649200" cy="4980722"/>
          </a:xfrm>
          <a:prstGeom prst="rect">
            <a:avLst/>
          </a:prstGeom>
          <a:noFill/>
        </p:spPr>
        <p:txBody>
          <a:bodyPr wrap="square">
            <a:spAutoFit/>
          </a:bodyPr>
          <a:lstStyle/>
          <a:p>
            <a:pPr marL="548542" indent="-285750">
              <a:lnSpc>
                <a:spcPct val="100000"/>
              </a:lnSpc>
              <a:spcBef>
                <a:spcPts val="340"/>
              </a:spcBef>
              <a:buSzPct val="114285"/>
              <a:buFont typeface="Arial" panose="020B0604020202020204" pitchFamily="34" charset="0"/>
              <a:buChar char="•"/>
              <a:tabLst>
                <a:tab pos="429207" algn="l"/>
              </a:tabLst>
            </a:pPr>
            <a:r>
              <a:rPr lang="en-US" spc="-9" dirty="0">
                <a:solidFill>
                  <a:srgbClr val="101010"/>
                </a:solidFill>
                <a:latin typeface="Calibri"/>
                <a:cs typeface="Calibri"/>
              </a:rPr>
              <a:t>Institutionalize</a:t>
            </a:r>
            <a:r>
              <a:rPr lang="en-US" dirty="0">
                <a:solidFill>
                  <a:srgbClr val="101010"/>
                </a:solidFill>
                <a:latin typeface="Calibri"/>
                <a:cs typeface="Calibri"/>
              </a:rPr>
              <a:t> good</a:t>
            </a:r>
            <a:r>
              <a:rPr lang="en-US" spc="-31" dirty="0">
                <a:solidFill>
                  <a:srgbClr val="101010"/>
                </a:solidFill>
                <a:latin typeface="Calibri"/>
                <a:cs typeface="Calibri"/>
              </a:rPr>
              <a:t> </a:t>
            </a:r>
            <a:r>
              <a:rPr lang="en-US" dirty="0">
                <a:solidFill>
                  <a:srgbClr val="101010"/>
                </a:solidFill>
                <a:latin typeface="Calibri"/>
                <a:cs typeface="Calibri"/>
              </a:rPr>
              <a:t>financial </a:t>
            </a:r>
            <a:r>
              <a:rPr lang="en-US" spc="-9" dirty="0">
                <a:solidFill>
                  <a:srgbClr val="101010"/>
                </a:solidFill>
                <a:latin typeface="Calibri"/>
                <a:cs typeface="Calibri"/>
              </a:rPr>
              <a:t>management</a:t>
            </a:r>
            <a:r>
              <a:rPr lang="en-US" spc="-13" dirty="0">
                <a:solidFill>
                  <a:srgbClr val="101010"/>
                </a:solidFill>
                <a:latin typeface="Calibri"/>
                <a:cs typeface="Calibri"/>
              </a:rPr>
              <a:t> </a:t>
            </a:r>
            <a:r>
              <a:rPr lang="en-US" spc="-9" dirty="0">
                <a:solidFill>
                  <a:srgbClr val="101010"/>
                </a:solidFill>
                <a:latin typeface="Calibri"/>
                <a:cs typeface="Calibri"/>
              </a:rPr>
              <a:t>practices.</a:t>
            </a:r>
            <a:endParaRPr lang="en-US" dirty="0">
              <a:latin typeface="Calibri"/>
              <a:cs typeface="Calibri"/>
            </a:endParaRPr>
          </a:p>
          <a:p>
            <a:pPr marL="565367" marR="192190" lvl="1" indent="-302575">
              <a:lnSpc>
                <a:spcPct val="100000"/>
              </a:lnSpc>
              <a:spcBef>
                <a:spcPts val="304"/>
              </a:spcBef>
              <a:buFont typeface="Arial"/>
              <a:buChar char="•"/>
              <a:tabLst>
                <a:tab pos="565367" algn="l"/>
                <a:tab pos="565927" algn="l"/>
              </a:tabLst>
            </a:pPr>
            <a:r>
              <a:rPr lang="en-US" spc="-9" dirty="0">
                <a:solidFill>
                  <a:srgbClr val="101010"/>
                </a:solidFill>
                <a:latin typeface="Calibri"/>
                <a:cs typeface="Calibri"/>
              </a:rPr>
              <a:t>Formal</a:t>
            </a:r>
            <a:r>
              <a:rPr lang="en-US" spc="-49" dirty="0">
                <a:solidFill>
                  <a:srgbClr val="101010"/>
                </a:solidFill>
                <a:latin typeface="Calibri"/>
                <a:cs typeface="Calibri"/>
              </a:rPr>
              <a:t> </a:t>
            </a:r>
            <a:r>
              <a:rPr lang="en-US" dirty="0">
                <a:solidFill>
                  <a:srgbClr val="101010"/>
                </a:solidFill>
                <a:latin typeface="Calibri"/>
                <a:cs typeface="Calibri"/>
              </a:rPr>
              <a:t>policies</a:t>
            </a:r>
            <a:r>
              <a:rPr lang="en-US" spc="-18" dirty="0">
                <a:solidFill>
                  <a:srgbClr val="101010"/>
                </a:solidFill>
                <a:latin typeface="Calibri"/>
                <a:cs typeface="Calibri"/>
              </a:rPr>
              <a:t> </a:t>
            </a:r>
            <a:r>
              <a:rPr lang="en-US" dirty="0">
                <a:solidFill>
                  <a:srgbClr val="101010"/>
                </a:solidFill>
                <a:latin typeface="Calibri"/>
                <a:cs typeface="Calibri"/>
              </a:rPr>
              <a:t>usually</a:t>
            </a:r>
            <a:r>
              <a:rPr lang="en-US" spc="-13" dirty="0">
                <a:solidFill>
                  <a:srgbClr val="101010"/>
                </a:solidFill>
                <a:latin typeface="Calibri"/>
                <a:cs typeface="Calibri"/>
              </a:rPr>
              <a:t> </a:t>
            </a:r>
            <a:r>
              <a:rPr lang="en-US" dirty="0">
                <a:solidFill>
                  <a:srgbClr val="101010"/>
                </a:solidFill>
                <a:latin typeface="Calibri"/>
                <a:cs typeface="Calibri"/>
              </a:rPr>
              <a:t>outlive</a:t>
            </a:r>
            <a:r>
              <a:rPr lang="en-US" spc="-22" dirty="0">
                <a:solidFill>
                  <a:srgbClr val="101010"/>
                </a:solidFill>
                <a:latin typeface="Calibri"/>
                <a:cs typeface="Calibri"/>
              </a:rPr>
              <a:t> </a:t>
            </a:r>
            <a:r>
              <a:rPr lang="en-US" dirty="0">
                <a:solidFill>
                  <a:srgbClr val="101010"/>
                </a:solidFill>
                <a:latin typeface="Calibri"/>
                <a:cs typeface="Calibri"/>
              </a:rPr>
              <a:t>their</a:t>
            </a:r>
            <a:r>
              <a:rPr lang="en-US" spc="-26" dirty="0">
                <a:solidFill>
                  <a:srgbClr val="101010"/>
                </a:solidFill>
                <a:latin typeface="Calibri"/>
                <a:cs typeface="Calibri"/>
              </a:rPr>
              <a:t> </a:t>
            </a:r>
            <a:r>
              <a:rPr lang="en-US" spc="-9" dirty="0">
                <a:solidFill>
                  <a:srgbClr val="101010"/>
                </a:solidFill>
                <a:latin typeface="Calibri"/>
                <a:cs typeface="Calibri"/>
              </a:rPr>
              <a:t>creators,</a:t>
            </a:r>
            <a:r>
              <a:rPr lang="en-US" spc="-31" dirty="0">
                <a:solidFill>
                  <a:srgbClr val="101010"/>
                </a:solidFill>
                <a:latin typeface="Calibri"/>
                <a:cs typeface="Calibri"/>
              </a:rPr>
              <a:t> </a:t>
            </a:r>
            <a:r>
              <a:rPr lang="en-US" dirty="0">
                <a:solidFill>
                  <a:srgbClr val="101010"/>
                </a:solidFill>
                <a:latin typeface="Calibri"/>
                <a:cs typeface="Calibri"/>
              </a:rPr>
              <a:t>and,</a:t>
            </a:r>
            <a:r>
              <a:rPr lang="en-US" spc="-31" dirty="0">
                <a:solidFill>
                  <a:srgbClr val="101010"/>
                </a:solidFill>
                <a:latin typeface="Calibri"/>
                <a:cs typeface="Calibri"/>
              </a:rPr>
              <a:t> </a:t>
            </a:r>
            <a:r>
              <a:rPr lang="en-US" dirty="0">
                <a:solidFill>
                  <a:srgbClr val="101010"/>
                </a:solidFill>
                <a:latin typeface="Calibri"/>
                <a:cs typeface="Calibri"/>
              </a:rPr>
              <a:t>thus,</a:t>
            </a:r>
            <a:r>
              <a:rPr lang="en-US" spc="-26" dirty="0">
                <a:solidFill>
                  <a:srgbClr val="101010"/>
                </a:solidFill>
                <a:latin typeface="Calibri"/>
                <a:cs typeface="Calibri"/>
              </a:rPr>
              <a:t> </a:t>
            </a:r>
            <a:r>
              <a:rPr lang="en-US" spc="-9" dirty="0">
                <a:solidFill>
                  <a:srgbClr val="101010"/>
                </a:solidFill>
                <a:latin typeface="Calibri"/>
                <a:cs typeface="Calibri"/>
              </a:rPr>
              <a:t>promote</a:t>
            </a:r>
            <a:r>
              <a:rPr lang="en-US" spc="-26" dirty="0">
                <a:solidFill>
                  <a:srgbClr val="101010"/>
                </a:solidFill>
                <a:latin typeface="Calibri"/>
                <a:cs typeface="Calibri"/>
              </a:rPr>
              <a:t> </a:t>
            </a:r>
            <a:r>
              <a:rPr lang="en-US" dirty="0">
                <a:solidFill>
                  <a:srgbClr val="101010"/>
                </a:solidFill>
                <a:latin typeface="Calibri"/>
                <a:cs typeface="Calibri"/>
              </a:rPr>
              <a:t>stability</a:t>
            </a:r>
            <a:r>
              <a:rPr lang="en-US" spc="-22" dirty="0">
                <a:solidFill>
                  <a:srgbClr val="101010"/>
                </a:solidFill>
                <a:latin typeface="Calibri"/>
                <a:cs typeface="Calibri"/>
              </a:rPr>
              <a:t> </a:t>
            </a:r>
            <a:r>
              <a:rPr lang="en-US" dirty="0">
                <a:solidFill>
                  <a:srgbClr val="101010"/>
                </a:solidFill>
                <a:latin typeface="Calibri"/>
                <a:cs typeface="Calibri"/>
              </a:rPr>
              <a:t>and</a:t>
            </a:r>
            <a:r>
              <a:rPr lang="en-US" spc="-31" dirty="0">
                <a:solidFill>
                  <a:srgbClr val="101010"/>
                </a:solidFill>
                <a:latin typeface="Calibri"/>
                <a:cs typeface="Calibri"/>
              </a:rPr>
              <a:t> </a:t>
            </a:r>
            <a:r>
              <a:rPr lang="en-US" spc="-18" dirty="0">
                <a:solidFill>
                  <a:srgbClr val="101010"/>
                </a:solidFill>
                <a:latin typeface="Calibri"/>
                <a:cs typeface="Calibri"/>
              </a:rPr>
              <a:t>continuity.</a:t>
            </a:r>
            <a:r>
              <a:rPr lang="en-US" spc="-22" dirty="0">
                <a:solidFill>
                  <a:srgbClr val="101010"/>
                </a:solidFill>
                <a:latin typeface="Calibri"/>
                <a:cs typeface="Calibri"/>
              </a:rPr>
              <a:t> </a:t>
            </a:r>
            <a:r>
              <a:rPr lang="en-US" dirty="0">
                <a:solidFill>
                  <a:srgbClr val="101010"/>
                </a:solidFill>
                <a:latin typeface="Calibri"/>
                <a:cs typeface="Calibri"/>
              </a:rPr>
              <a:t>They</a:t>
            </a:r>
            <a:r>
              <a:rPr lang="en-US" spc="-26" dirty="0">
                <a:solidFill>
                  <a:srgbClr val="101010"/>
                </a:solidFill>
                <a:latin typeface="Calibri"/>
                <a:cs typeface="Calibri"/>
              </a:rPr>
              <a:t> </a:t>
            </a:r>
            <a:r>
              <a:rPr lang="en-US" dirty="0">
                <a:solidFill>
                  <a:srgbClr val="101010"/>
                </a:solidFill>
                <a:latin typeface="Calibri"/>
                <a:cs typeface="Calibri"/>
              </a:rPr>
              <a:t>also</a:t>
            </a:r>
            <a:r>
              <a:rPr lang="en-US" spc="-35" dirty="0">
                <a:solidFill>
                  <a:srgbClr val="101010"/>
                </a:solidFill>
                <a:latin typeface="Calibri"/>
                <a:cs typeface="Calibri"/>
              </a:rPr>
              <a:t> </a:t>
            </a:r>
            <a:r>
              <a:rPr lang="en-US" spc="-9" dirty="0">
                <a:solidFill>
                  <a:srgbClr val="101010"/>
                </a:solidFill>
                <a:latin typeface="Calibri"/>
                <a:cs typeface="Calibri"/>
              </a:rPr>
              <a:t>prevent</a:t>
            </a:r>
            <a:r>
              <a:rPr lang="en-US" spc="-18" dirty="0">
                <a:solidFill>
                  <a:srgbClr val="101010"/>
                </a:solidFill>
                <a:latin typeface="Calibri"/>
                <a:cs typeface="Calibri"/>
              </a:rPr>
              <a:t> </a:t>
            </a:r>
            <a:r>
              <a:rPr lang="en-US" spc="-22" dirty="0">
                <a:solidFill>
                  <a:srgbClr val="101010"/>
                </a:solidFill>
                <a:latin typeface="Calibri"/>
                <a:cs typeface="Calibri"/>
              </a:rPr>
              <a:t>the </a:t>
            </a:r>
            <a:r>
              <a:rPr lang="en-US" dirty="0">
                <a:solidFill>
                  <a:srgbClr val="101010"/>
                </a:solidFill>
                <a:latin typeface="Calibri"/>
                <a:cs typeface="Calibri"/>
              </a:rPr>
              <a:t>need</a:t>
            </a:r>
            <a:r>
              <a:rPr lang="en-US" spc="-18" dirty="0">
                <a:solidFill>
                  <a:srgbClr val="101010"/>
                </a:solidFill>
                <a:latin typeface="Calibri"/>
                <a:cs typeface="Calibri"/>
              </a:rPr>
              <a:t> </a:t>
            </a:r>
            <a:r>
              <a:rPr lang="en-US" dirty="0">
                <a:solidFill>
                  <a:srgbClr val="101010"/>
                </a:solidFill>
                <a:latin typeface="Calibri"/>
                <a:cs typeface="Calibri"/>
              </a:rPr>
              <a:t>to</a:t>
            </a:r>
            <a:r>
              <a:rPr lang="en-US" spc="-26" dirty="0">
                <a:solidFill>
                  <a:srgbClr val="101010"/>
                </a:solidFill>
                <a:latin typeface="Calibri"/>
                <a:cs typeface="Calibri"/>
              </a:rPr>
              <a:t> </a:t>
            </a:r>
            <a:r>
              <a:rPr lang="en-US" spc="-9" dirty="0">
                <a:solidFill>
                  <a:srgbClr val="101010"/>
                </a:solidFill>
                <a:latin typeface="Calibri"/>
                <a:cs typeface="Calibri"/>
              </a:rPr>
              <a:t>re‐invent</a:t>
            </a:r>
            <a:r>
              <a:rPr lang="en-US" spc="-4" dirty="0">
                <a:solidFill>
                  <a:srgbClr val="101010"/>
                </a:solidFill>
                <a:latin typeface="Calibri"/>
                <a:cs typeface="Calibri"/>
              </a:rPr>
              <a:t> </a:t>
            </a:r>
            <a:r>
              <a:rPr lang="en-US" spc="-9" dirty="0">
                <a:solidFill>
                  <a:srgbClr val="101010"/>
                </a:solidFill>
                <a:latin typeface="Calibri"/>
                <a:cs typeface="Calibri"/>
              </a:rPr>
              <a:t>responses </a:t>
            </a:r>
            <a:r>
              <a:rPr lang="en-US" dirty="0">
                <a:solidFill>
                  <a:srgbClr val="101010"/>
                </a:solidFill>
                <a:latin typeface="Calibri"/>
                <a:cs typeface="Calibri"/>
              </a:rPr>
              <a:t>to</a:t>
            </a:r>
            <a:r>
              <a:rPr lang="en-US" spc="-22" dirty="0">
                <a:solidFill>
                  <a:srgbClr val="101010"/>
                </a:solidFill>
                <a:latin typeface="Calibri"/>
                <a:cs typeface="Calibri"/>
              </a:rPr>
              <a:t> </a:t>
            </a:r>
            <a:r>
              <a:rPr lang="en-US" spc="-9" dirty="0">
                <a:solidFill>
                  <a:srgbClr val="101010"/>
                </a:solidFill>
                <a:latin typeface="Calibri"/>
                <a:cs typeface="Calibri"/>
              </a:rPr>
              <a:t>recurring issues.</a:t>
            </a:r>
            <a:endParaRPr lang="en-US" dirty="0">
              <a:latin typeface="Calibri"/>
              <a:cs typeface="Calibri"/>
            </a:endParaRPr>
          </a:p>
          <a:p>
            <a:pPr marL="547982" indent="-285750">
              <a:lnSpc>
                <a:spcPct val="100000"/>
              </a:lnSpc>
              <a:spcBef>
                <a:spcPts val="296"/>
              </a:spcBef>
              <a:buFont typeface="Arial" panose="020B0604020202020204" pitchFamily="34" charset="0"/>
              <a:buChar char="•"/>
              <a:tabLst>
                <a:tab pos="417441" algn="l"/>
              </a:tabLst>
            </a:pPr>
            <a:r>
              <a:rPr lang="en-US" dirty="0">
                <a:solidFill>
                  <a:srgbClr val="101010"/>
                </a:solidFill>
                <a:latin typeface="Calibri"/>
                <a:cs typeface="Calibri"/>
              </a:rPr>
              <a:t>Clarify</a:t>
            </a:r>
            <a:r>
              <a:rPr lang="en-US" spc="-31" dirty="0">
                <a:solidFill>
                  <a:srgbClr val="101010"/>
                </a:solidFill>
                <a:latin typeface="Calibri"/>
                <a:cs typeface="Calibri"/>
              </a:rPr>
              <a:t> </a:t>
            </a:r>
            <a:r>
              <a:rPr lang="en-US" dirty="0">
                <a:solidFill>
                  <a:srgbClr val="101010"/>
                </a:solidFill>
                <a:latin typeface="Calibri"/>
                <a:cs typeface="Calibri"/>
              </a:rPr>
              <a:t>and</a:t>
            </a:r>
            <a:r>
              <a:rPr lang="en-US" spc="-40" dirty="0">
                <a:solidFill>
                  <a:srgbClr val="101010"/>
                </a:solidFill>
                <a:latin typeface="Calibri"/>
                <a:cs typeface="Calibri"/>
              </a:rPr>
              <a:t> </a:t>
            </a:r>
            <a:r>
              <a:rPr lang="en-US" spc="-9" dirty="0">
                <a:solidFill>
                  <a:srgbClr val="101010"/>
                </a:solidFill>
                <a:latin typeface="Calibri"/>
                <a:cs typeface="Calibri"/>
              </a:rPr>
              <a:t>crystallize</a:t>
            </a:r>
            <a:r>
              <a:rPr lang="en-US" spc="-31" dirty="0">
                <a:solidFill>
                  <a:srgbClr val="101010"/>
                </a:solidFill>
                <a:latin typeface="Calibri"/>
                <a:cs typeface="Calibri"/>
              </a:rPr>
              <a:t> </a:t>
            </a:r>
            <a:r>
              <a:rPr lang="en-US" spc="-9" dirty="0">
                <a:solidFill>
                  <a:srgbClr val="101010"/>
                </a:solidFill>
                <a:latin typeface="Calibri"/>
                <a:cs typeface="Calibri"/>
              </a:rPr>
              <a:t>strategic</a:t>
            </a:r>
            <a:r>
              <a:rPr lang="en-US" spc="-31" dirty="0">
                <a:solidFill>
                  <a:srgbClr val="101010"/>
                </a:solidFill>
                <a:latin typeface="Calibri"/>
                <a:cs typeface="Calibri"/>
              </a:rPr>
              <a:t> </a:t>
            </a:r>
            <a:r>
              <a:rPr lang="en-US" dirty="0">
                <a:solidFill>
                  <a:srgbClr val="101010"/>
                </a:solidFill>
                <a:latin typeface="Calibri"/>
                <a:cs typeface="Calibri"/>
              </a:rPr>
              <a:t>intent</a:t>
            </a:r>
            <a:r>
              <a:rPr lang="en-US" spc="-26" dirty="0">
                <a:solidFill>
                  <a:srgbClr val="101010"/>
                </a:solidFill>
                <a:latin typeface="Calibri"/>
                <a:cs typeface="Calibri"/>
              </a:rPr>
              <a:t> </a:t>
            </a:r>
            <a:r>
              <a:rPr lang="en-US" dirty="0">
                <a:solidFill>
                  <a:srgbClr val="101010"/>
                </a:solidFill>
                <a:latin typeface="Calibri"/>
                <a:cs typeface="Calibri"/>
              </a:rPr>
              <a:t>for</a:t>
            </a:r>
            <a:r>
              <a:rPr lang="en-US" spc="-53" dirty="0">
                <a:solidFill>
                  <a:srgbClr val="101010"/>
                </a:solidFill>
                <a:latin typeface="Calibri"/>
                <a:cs typeface="Calibri"/>
              </a:rPr>
              <a:t> </a:t>
            </a:r>
            <a:r>
              <a:rPr lang="en-US" dirty="0">
                <a:solidFill>
                  <a:srgbClr val="101010"/>
                </a:solidFill>
                <a:latin typeface="Calibri"/>
                <a:cs typeface="Calibri"/>
              </a:rPr>
              <a:t>financial</a:t>
            </a:r>
            <a:r>
              <a:rPr lang="en-US" spc="-31" dirty="0">
                <a:solidFill>
                  <a:srgbClr val="101010"/>
                </a:solidFill>
                <a:latin typeface="Calibri"/>
                <a:cs typeface="Calibri"/>
              </a:rPr>
              <a:t> </a:t>
            </a:r>
            <a:r>
              <a:rPr lang="en-US" spc="-9" dirty="0">
                <a:solidFill>
                  <a:srgbClr val="101010"/>
                </a:solidFill>
                <a:latin typeface="Calibri"/>
                <a:cs typeface="Calibri"/>
              </a:rPr>
              <a:t>management.</a:t>
            </a:r>
            <a:endParaRPr lang="en-US" dirty="0">
              <a:latin typeface="Calibri"/>
              <a:cs typeface="Calibri"/>
            </a:endParaRPr>
          </a:p>
          <a:p>
            <a:pPr marL="565367" marR="186028" lvl="1" indent="-303135">
              <a:lnSpc>
                <a:spcPct val="100000"/>
              </a:lnSpc>
              <a:spcBef>
                <a:spcPts val="296"/>
              </a:spcBef>
              <a:buFont typeface="Arial"/>
              <a:buChar char="•"/>
              <a:tabLst>
                <a:tab pos="565367" algn="l"/>
                <a:tab pos="565927" algn="l"/>
              </a:tabLst>
            </a:pPr>
            <a:r>
              <a:rPr lang="en-US" dirty="0">
                <a:solidFill>
                  <a:srgbClr val="101010"/>
                </a:solidFill>
                <a:latin typeface="Calibri"/>
                <a:cs typeface="Calibri"/>
              </a:rPr>
              <a:t>Financial</a:t>
            </a:r>
            <a:r>
              <a:rPr lang="en-US" spc="-26" dirty="0">
                <a:solidFill>
                  <a:srgbClr val="101010"/>
                </a:solidFill>
                <a:latin typeface="Calibri"/>
                <a:cs typeface="Calibri"/>
              </a:rPr>
              <a:t> </a:t>
            </a:r>
            <a:r>
              <a:rPr lang="en-US" dirty="0">
                <a:solidFill>
                  <a:srgbClr val="101010"/>
                </a:solidFill>
                <a:latin typeface="Calibri"/>
                <a:cs typeface="Calibri"/>
              </a:rPr>
              <a:t>policies</a:t>
            </a:r>
            <a:r>
              <a:rPr lang="en-US" spc="-26" dirty="0">
                <a:solidFill>
                  <a:srgbClr val="101010"/>
                </a:solidFill>
                <a:latin typeface="Calibri"/>
                <a:cs typeface="Calibri"/>
              </a:rPr>
              <a:t> </a:t>
            </a:r>
            <a:r>
              <a:rPr lang="en-US" dirty="0">
                <a:solidFill>
                  <a:srgbClr val="101010"/>
                </a:solidFill>
                <a:latin typeface="Calibri"/>
                <a:cs typeface="Calibri"/>
              </a:rPr>
              <a:t>define</a:t>
            </a:r>
            <a:r>
              <a:rPr lang="en-US" spc="-26" dirty="0">
                <a:solidFill>
                  <a:srgbClr val="101010"/>
                </a:solidFill>
                <a:latin typeface="Calibri"/>
                <a:cs typeface="Calibri"/>
              </a:rPr>
              <a:t> </a:t>
            </a:r>
            <a:r>
              <a:rPr lang="en-US" dirty="0">
                <a:solidFill>
                  <a:srgbClr val="101010"/>
                </a:solidFill>
                <a:latin typeface="Calibri"/>
                <a:cs typeface="Calibri"/>
              </a:rPr>
              <a:t>a</a:t>
            </a:r>
            <a:r>
              <a:rPr lang="en-US" spc="-40" dirty="0">
                <a:solidFill>
                  <a:srgbClr val="101010"/>
                </a:solidFill>
                <a:latin typeface="Calibri"/>
                <a:cs typeface="Calibri"/>
              </a:rPr>
              <a:t> </a:t>
            </a:r>
            <a:r>
              <a:rPr lang="en-US" dirty="0">
                <a:solidFill>
                  <a:srgbClr val="101010"/>
                </a:solidFill>
                <a:latin typeface="Calibri"/>
                <a:cs typeface="Calibri"/>
              </a:rPr>
              <a:t>shared</a:t>
            </a:r>
            <a:r>
              <a:rPr lang="en-US" spc="-35" dirty="0">
                <a:solidFill>
                  <a:srgbClr val="101010"/>
                </a:solidFill>
                <a:latin typeface="Calibri"/>
                <a:cs typeface="Calibri"/>
              </a:rPr>
              <a:t> </a:t>
            </a:r>
            <a:r>
              <a:rPr lang="en-US" spc="-9" dirty="0">
                <a:solidFill>
                  <a:srgbClr val="101010"/>
                </a:solidFill>
                <a:latin typeface="Calibri"/>
                <a:cs typeface="Calibri"/>
              </a:rPr>
              <a:t>understanding</a:t>
            </a:r>
            <a:r>
              <a:rPr lang="en-US" spc="-18" dirty="0">
                <a:solidFill>
                  <a:srgbClr val="101010"/>
                </a:solidFill>
                <a:latin typeface="Calibri"/>
                <a:cs typeface="Calibri"/>
              </a:rPr>
              <a:t> </a:t>
            </a:r>
            <a:r>
              <a:rPr lang="en-US" dirty="0">
                <a:solidFill>
                  <a:srgbClr val="101010"/>
                </a:solidFill>
                <a:latin typeface="Calibri"/>
                <a:cs typeface="Calibri"/>
              </a:rPr>
              <a:t>of</a:t>
            </a:r>
            <a:r>
              <a:rPr lang="en-US" spc="-49" dirty="0">
                <a:solidFill>
                  <a:srgbClr val="101010"/>
                </a:solidFill>
                <a:latin typeface="Calibri"/>
                <a:cs typeface="Calibri"/>
              </a:rPr>
              <a:t> </a:t>
            </a:r>
            <a:r>
              <a:rPr lang="en-US" dirty="0">
                <a:solidFill>
                  <a:srgbClr val="101010"/>
                </a:solidFill>
                <a:latin typeface="Calibri"/>
                <a:cs typeface="Calibri"/>
              </a:rPr>
              <a:t>how</a:t>
            </a:r>
            <a:r>
              <a:rPr lang="en-US" spc="-44" dirty="0">
                <a:solidFill>
                  <a:srgbClr val="101010"/>
                </a:solidFill>
                <a:latin typeface="Calibri"/>
                <a:cs typeface="Calibri"/>
              </a:rPr>
              <a:t> </a:t>
            </a:r>
            <a:r>
              <a:rPr lang="en-US" dirty="0">
                <a:solidFill>
                  <a:srgbClr val="101010"/>
                </a:solidFill>
                <a:latin typeface="Calibri"/>
                <a:cs typeface="Calibri"/>
              </a:rPr>
              <a:t>the</a:t>
            </a:r>
            <a:r>
              <a:rPr lang="en-US" spc="-35" dirty="0">
                <a:solidFill>
                  <a:srgbClr val="101010"/>
                </a:solidFill>
                <a:latin typeface="Calibri"/>
                <a:cs typeface="Calibri"/>
              </a:rPr>
              <a:t> </a:t>
            </a:r>
            <a:r>
              <a:rPr lang="en-US" spc="-9" dirty="0">
                <a:solidFill>
                  <a:srgbClr val="101010"/>
                </a:solidFill>
                <a:latin typeface="Calibri"/>
                <a:cs typeface="Calibri"/>
              </a:rPr>
              <a:t>organization</a:t>
            </a:r>
            <a:r>
              <a:rPr lang="en-US" spc="-31" dirty="0">
                <a:solidFill>
                  <a:srgbClr val="101010"/>
                </a:solidFill>
                <a:latin typeface="Calibri"/>
                <a:cs typeface="Calibri"/>
              </a:rPr>
              <a:t> </a:t>
            </a:r>
            <a:r>
              <a:rPr lang="en-US" dirty="0">
                <a:solidFill>
                  <a:srgbClr val="101010"/>
                </a:solidFill>
                <a:latin typeface="Calibri"/>
                <a:cs typeface="Calibri"/>
              </a:rPr>
              <a:t>will</a:t>
            </a:r>
            <a:r>
              <a:rPr lang="en-US" spc="-31" dirty="0">
                <a:solidFill>
                  <a:srgbClr val="101010"/>
                </a:solidFill>
                <a:latin typeface="Calibri"/>
                <a:cs typeface="Calibri"/>
              </a:rPr>
              <a:t> </a:t>
            </a:r>
            <a:r>
              <a:rPr lang="en-US" dirty="0">
                <a:solidFill>
                  <a:srgbClr val="101010"/>
                </a:solidFill>
                <a:latin typeface="Calibri"/>
                <a:cs typeface="Calibri"/>
              </a:rPr>
              <a:t>develop</a:t>
            </a:r>
            <a:r>
              <a:rPr lang="en-US" spc="-22" dirty="0">
                <a:solidFill>
                  <a:srgbClr val="101010"/>
                </a:solidFill>
                <a:latin typeface="Calibri"/>
                <a:cs typeface="Calibri"/>
              </a:rPr>
              <a:t> </a:t>
            </a:r>
            <a:r>
              <a:rPr lang="en-US" dirty="0">
                <a:solidFill>
                  <a:srgbClr val="101010"/>
                </a:solidFill>
                <a:latin typeface="Calibri"/>
                <a:cs typeface="Calibri"/>
              </a:rPr>
              <a:t>its</a:t>
            </a:r>
            <a:r>
              <a:rPr lang="en-US" spc="-35" dirty="0">
                <a:solidFill>
                  <a:srgbClr val="101010"/>
                </a:solidFill>
                <a:latin typeface="Calibri"/>
                <a:cs typeface="Calibri"/>
              </a:rPr>
              <a:t> </a:t>
            </a:r>
            <a:r>
              <a:rPr lang="en-US" dirty="0">
                <a:solidFill>
                  <a:srgbClr val="101010"/>
                </a:solidFill>
                <a:latin typeface="Calibri"/>
                <a:cs typeface="Calibri"/>
              </a:rPr>
              <a:t>financial</a:t>
            </a:r>
            <a:r>
              <a:rPr lang="en-US" spc="-26" dirty="0">
                <a:solidFill>
                  <a:srgbClr val="101010"/>
                </a:solidFill>
                <a:latin typeface="Calibri"/>
                <a:cs typeface="Calibri"/>
              </a:rPr>
              <a:t> </a:t>
            </a:r>
            <a:r>
              <a:rPr lang="en-US" dirty="0">
                <a:solidFill>
                  <a:srgbClr val="101010"/>
                </a:solidFill>
                <a:latin typeface="Calibri"/>
                <a:cs typeface="Calibri"/>
              </a:rPr>
              <a:t>practices</a:t>
            </a:r>
            <a:r>
              <a:rPr lang="en-US" spc="-26" dirty="0">
                <a:solidFill>
                  <a:srgbClr val="101010"/>
                </a:solidFill>
                <a:latin typeface="Calibri"/>
                <a:cs typeface="Calibri"/>
              </a:rPr>
              <a:t> </a:t>
            </a:r>
            <a:r>
              <a:rPr lang="en-US" spc="-22" dirty="0">
                <a:solidFill>
                  <a:srgbClr val="101010"/>
                </a:solidFill>
                <a:latin typeface="Calibri"/>
                <a:cs typeface="Calibri"/>
              </a:rPr>
              <a:t>and </a:t>
            </a:r>
            <a:r>
              <a:rPr lang="en-US" dirty="0">
                <a:solidFill>
                  <a:srgbClr val="101010"/>
                </a:solidFill>
                <a:latin typeface="Calibri"/>
                <a:cs typeface="Calibri"/>
              </a:rPr>
              <a:t>manage</a:t>
            </a:r>
            <a:r>
              <a:rPr lang="en-US" spc="-31" dirty="0">
                <a:solidFill>
                  <a:srgbClr val="101010"/>
                </a:solidFill>
                <a:latin typeface="Calibri"/>
                <a:cs typeface="Calibri"/>
              </a:rPr>
              <a:t> </a:t>
            </a:r>
            <a:r>
              <a:rPr lang="en-US" dirty="0">
                <a:solidFill>
                  <a:srgbClr val="101010"/>
                </a:solidFill>
                <a:latin typeface="Calibri"/>
                <a:cs typeface="Calibri"/>
              </a:rPr>
              <a:t>its</a:t>
            </a:r>
            <a:r>
              <a:rPr lang="en-US" spc="-26" dirty="0">
                <a:solidFill>
                  <a:srgbClr val="101010"/>
                </a:solidFill>
                <a:latin typeface="Calibri"/>
                <a:cs typeface="Calibri"/>
              </a:rPr>
              <a:t> </a:t>
            </a:r>
            <a:r>
              <a:rPr lang="en-US" spc="-9" dirty="0">
                <a:solidFill>
                  <a:srgbClr val="101010"/>
                </a:solidFill>
                <a:latin typeface="Calibri"/>
                <a:cs typeface="Calibri"/>
              </a:rPr>
              <a:t>resources</a:t>
            </a:r>
            <a:r>
              <a:rPr lang="en-US" spc="-31" dirty="0">
                <a:solidFill>
                  <a:srgbClr val="101010"/>
                </a:solidFill>
                <a:latin typeface="Calibri"/>
                <a:cs typeface="Calibri"/>
              </a:rPr>
              <a:t> </a:t>
            </a:r>
            <a:r>
              <a:rPr lang="en-US" dirty="0">
                <a:solidFill>
                  <a:srgbClr val="101010"/>
                </a:solidFill>
                <a:latin typeface="Calibri"/>
                <a:cs typeface="Calibri"/>
              </a:rPr>
              <a:t>to</a:t>
            </a:r>
            <a:r>
              <a:rPr lang="en-US" spc="-40" dirty="0">
                <a:solidFill>
                  <a:srgbClr val="101010"/>
                </a:solidFill>
                <a:latin typeface="Calibri"/>
                <a:cs typeface="Calibri"/>
              </a:rPr>
              <a:t> </a:t>
            </a:r>
            <a:r>
              <a:rPr lang="en-US" dirty="0">
                <a:solidFill>
                  <a:srgbClr val="101010"/>
                </a:solidFill>
                <a:latin typeface="Calibri"/>
                <a:cs typeface="Calibri"/>
              </a:rPr>
              <a:t>provide</a:t>
            </a:r>
            <a:r>
              <a:rPr lang="en-US" spc="-9" dirty="0">
                <a:solidFill>
                  <a:srgbClr val="101010"/>
                </a:solidFill>
                <a:latin typeface="Calibri"/>
                <a:cs typeface="Calibri"/>
              </a:rPr>
              <a:t> </a:t>
            </a:r>
            <a:r>
              <a:rPr lang="en-US" dirty="0">
                <a:solidFill>
                  <a:srgbClr val="101010"/>
                </a:solidFill>
                <a:latin typeface="Calibri"/>
                <a:cs typeface="Calibri"/>
              </a:rPr>
              <a:t>the</a:t>
            </a:r>
            <a:r>
              <a:rPr lang="en-US" spc="-35" dirty="0">
                <a:solidFill>
                  <a:srgbClr val="101010"/>
                </a:solidFill>
                <a:latin typeface="Calibri"/>
                <a:cs typeface="Calibri"/>
              </a:rPr>
              <a:t> </a:t>
            </a:r>
            <a:r>
              <a:rPr lang="en-US" dirty="0">
                <a:solidFill>
                  <a:srgbClr val="101010"/>
                </a:solidFill>
                <a:latin typeface="Calibri"/>
                <a:cs typeface="Calibri"/>
              </a:rPr>
              <a:t>best</a:t>
            </a:r>
            <a:r>
              <a:rPr lang="en-US" spc="-18" dirty="0">
                <a:solidFill>
                  <a:srgbClr val="101010"/>
                </a:solidFill>
                <a:latin typeface="Calibri"/>
                <a:cs typeface="Calibri"/>
              </a:rPr>
              <a:t> </a:t>
            </a:r>
            <a:r>
              <a:rPr lang="en-US" dirty="0">
                <a:solidFill>
                  <a:srgbClr val="101010"/>
                </a:solidFill>
                <a:latin typeface="Calibri"/>
                <a:cs typeface="Calibri"/>
              </a:rPr>
              <a:t>value</a:t>
            </a:r>
            <a:r>
              <a:rPr lang="en-US" spc="-22" dirty="0">
                <a:solidFill>
                  <a:srgbClr val="101010"/>
                </a:solidFill>
                <a:latin typeface="Calibri"/>
                <a:cs typeface="Calibri"/>
              </a:rPr>
              <a:t> </a:t>
            </a:r>
            <a:r>
              <a:rPr lang="en-US" dirty="0">
                <a:solidFill>
                  <a:srgbClr val="101010"/>
                </a:solidFill>
                <a:latin typeface="Calibri"/>
                <a:cs typeface="Calibri"/>
              </a:rPr>
              <a:t>to</a:t>
            </a:r>
            <a:r>
              <a:rPr lang="en-US" spc="-35" dirty="0">
                <a:solidFill>
                  <a:srgbClr val="101010"/>
                </a:solidFill>
                <a:latin typeface="Calibri"/>
                <a:cs typeface="Calibri"/>
              </a:rPr>
              <a:t> </a:t>
            </a:r>
            <a:r>
              <a:rPr lang="en-US" dirty="0">
                <a:solidFill>
                  <a:srgbClr val="101010"/>
                </a:solidFill>
                <a:latin typeface="Calibri"/>
                <a:cs typeface="Calibri"/>
              </a:rPr>
              <a:t>the</a:t>
            </a:r>
            <a:r>
              <a:rPr lang="en-US" spc="-26" dirty="0">
                <a:solidFill>
                  <a:srgbClr val="101010"/>
                </a:solidFill>
                <a:latin typeface="Calibri"/>
                <a:cs typeface="Calibri"/>
              </a:rPr>
              <a:t> </a:t>
            </a:r>
            <a:r>
              <a:rPr lang="en-US" spc="-9" dirty="0">
                <a:solidFill>
                  <a:srgbClr val="101010"/>
                </a:solidFill>
                <a:latin typeface="Calibri"/>
                <a:cs typeface="Calibri"/>
              </a:rPr>
              <a:t>community.</a:t>
            </a:r>
            <a:endParaRPr lang="en-US" dirty="0">
              <a:latin typeface="Calibri"/>
              <a:cs typeface="Calibri"/>
            </a:endParaRPr>
          </a:p>
          <a:p>
            <a:pPr marL="547982" indent="-285750">
              <a:lnSpc>
                <a:spcPct val="100000"/>
              </a:lnSpc>
              <a:spcBef>
                <a:spcPts val="296"/>
              </a:spcBef>
              <a:buFont typeface="Arial" panose="020B0604020202020204" pitchFamily="34" charset="0"/>
              <a:buChar char="•"/>
              <a:tabLst>
                <a:tab pos="417441" algn="l"/>
              </a:tabLst>
            </a:pPr>
            <a:r>
              <a:rPr lang="en-US" dirty="0">
                <a:solidFill>
                  <a:srgbClr val="101010"/>
                </a:solidFill>
                <a:latin typeface="Calibri"/>
                <a:cs typeface="Calibri"/>
              </a:rPr>
              <a:t>Define</a:t>
            </a:r>
            <a:r>
              <a:rPr lang="en-US" spc="-26" dirty="0">
                <a:solidFill>
                  <a:srgbClr val="101010"/>
                </a:solidFill>
                <a:latin typeface="Calibri"/>
                <a:cs typeface="Calibri"/>
              </a:rPr>
              <a:t> </a:t>
            </a:r>
            <a:r>
              <a:rPr lang="en-US" spc="-9" dirty="0">
                <a:solidFill>
                  <a:srgbClr val="101010"/>
                </a:solidFill>
                <a:latin typeface="Calibri"/>
                <a:cs typeface="Calibri"/>
              </a:rPr>
              <a:t>boundaries.</a:t>
            </a:r>
            <a:r>
              <a:rPr lang="en-US" spc="-26" dirty="0">
                <a:solidFill>
                  <a:srgbClr val="101010"/>
                </a:solidFill>
                <a:latin typeface="Calibri"/>
                <a:cs typeface="Calibri"/>
              </a:rPr>
              <a:t> </a:t>
            </a:r>
            <a:r>
              <a:rPr lang="en-US" dirty="0">
                <a:solidFill>
                  <a:srgbClr val="101010"/>
                </a:solidFill>
                <a:latin typeface="Calibri"/>
                <a:cs typeface="Calibri"/>
              </a:rPr>
              <a:t>Financial</a:t>
            </a:r>
            <a:r>
              <a:rPr lang="en-US" spc="-22" dirty="0">
                <a:solidFill>
                  <a:srgbClr val="101010"/>
                </a:solidFill>
                <a:latin typeface="Calibri"/>
                <a:cs typeface="Calibri"/>
              </a:rPr>
              <a:t> </a:t>
            </a:r>
            <a:r>
              <a:rPr lang="en-US" dirty="0">
                <a:solidFill>
                  <a:srgbClr val="101010"/>
                </a:solidFill>
                <a:latin typeface="Calibri"/>
                <a:cs typeface="Calibri"/>
              </a:rPr>
              <a:t>policies</a:t>
            </a:r>
            <a:r>
              <a:rPr lang="en-US" spc="-22" dirty="0">
                <a:solidFill>
                  <a:srgbClr val="101010"/>
                </a:solidFill>
                <a:latin typeface="Calibri"/>
                <a:cs typeface="Calibri"/>
              </a:rPr>
              <a:t> </a:t>
            </a:r>
            <a:r>
              <a:rPr lang="en-US" dirty="0">
                <a:solidFill>
                  <a:srgbClr val="101010"/>
                </a:solidFill>
                <a:latin typeface="Calibri"/>
                <a:cs typeface="Calibri"/>
              </a:rPr>
              <a:t>define</a:t>
            </a:r>
            <a:r>
              <a:rPr lang="en-US" spc="-26" dirty="0">
                <a:solidFill>
                  <a:srgbClr val="101010"/>
                </a:solidFill>
                <a:latin typeface="Calibri"/>
                <a:cs typeface="Calibri"/>
              </a:rPr>
              <a:t> </a:t>
            </a:r>
            <a:r>
              <a:rPr lang="en-US" dirty="0">
                <a:solidFill>
                  <a:srgbClr val="101010"/>
                </a:solidFill>
                <a:latin typeface="Calibri"/>
                <a:cs typeface="Calibri"/>
              </a:rPr>
              <a:t>limits</a:t>
            </a:r>
            <a:r>
              <a:rPr lang="en-US" spc="-22" dirty="0">
                <a:solidFill>
                  <a:srgbClr val="101010"/>
                </a:solidFill>
                <a:latin typeface="Calibri"/>
                <a:cs typeface="Calibri"/>
              </a:rPr>
              <a:t> </a:t>
            </a:r>
            <a:r>
              <a:rPr lang="en-US" dirty="0">
                <a:solidFill>
                  <a:srgbClr val="101010"/>
                </a:solidFill>
                <a:latin typeface="Calibri"/>
                <a:cs typeface="Calibri"/>
              </a:rPr>
              <a:t>on</a:t>
            </a:r>
            <a:r>
              <a:rPr lang="en-US" spc="-44" dirty="0">
                <a:solidFill>
                  <a:srgbClr val="101010"/>
                </a:solidFill>
                <a:latin typeface="Calibri"/>
                <a:cs typeface="Calibri"/>
              </a:rPr>
              <a:t> </a:t>
            </a:r>
            <a:r>
              <a:rPr lang="en-US" dirty="0">
                <a:solidFill>
                  <a:srgbClr val="101010"/>
                </a:solidFill>
                <a:latin typeface="Calibri"/>
                <a:cs typeface="Calibri"/>
              </a:rPr>
              <a:t>the</a:t>
            </a:r>
            <a:r>
              <a:rPr lang="en-US" spc="-40" dirty="0">
                <a:solidFill>
                  <a:srgbClr val="101010"/>
                </a:solidFill>
                <a:latin typeface="Calibri"/>
                <a:cs typeface="Calibri"/>
              </a:rPr>
              <a:t> </a:t>
            </a:r>
            <a:r>
              <a:rPr lang="en-US" dirty="0">
                <a:solidFill>
                  <a:srgbClr val="101010"/>
                </a:solidFill>
                <a:latin typeface="Calibri"/>
                <a:cs typeface="Calibri"/>
              </a:rPr>
              <a:t>actions</a:t>
            </a:r>
            <a:r>
              <a:rPr lang="en-US" spc="-31" dirty="0">
                <a:solidFill>
                  <a:srgbClr val="101010"/>
                </a:solidFill>
                <a:latin typeface="Calibri"/>
                <a:cs typeface="Calibri"/>
              </a:rPr>
              <a:t> </a:t>
            </a:r>
            <a:r>
              <a:rPr lang="en-US" spc="-9" dirty="0">
                <a:solidFill>
                  <a:srgbClr val="101010"/>
                </a:solidFill>
                <a:latin typeface="Calibri"/>
                <a:cs typeface="Calibri"/>
              </a:rPr>
              <a:t>staff</a:t>
            </a:r>
            <a:r>
              <a:rPr lang="en-US" spc="-35" dirty="0">
                <a:solidFill>
                  <a:srgbClr val="101010"/>
                </a:solidFill>
                <a:latin typeface="Calibri"/>
                <a:cs typeface="Calibri"/>
              </a:rPr>
              <a:t> </a:t>
            </a:r>
            <a:r>
              <a:rPr lang="en-US" dirty="0">
                <a:solidFill>
                  <a:srgbClr val="101010"/>
                </a:solidFill>
                <a:latin typeface="Calibri"/>
                <a:cs typeface="Calibri"/>
              </a:rPr>
              <a:t>may</a:t>
            </a:r>
            <a:r>
              <a:rPr lang="en-US" spc="-44" dirty="0">
                <a:solidFill>
                  <a:srgbClr val="101010"/>
                </a:solidFill>
                <a:latin typeface="Calibri"/>
                <a:cs typeface="Calibri"/>
              </a:rPr>
              <a:t> </a:t>
            </a:r>
            <a:r>
              <a:rPr lang="en-US" spc="-9" dirty="0">
                <a:solidFill>
                  <a:srgbClr val="101010"/>
                </a:solidFill>
                <a:latin typeface="Calibri"/>
                <a:cs typeface="Calibri"/>
              </a:rPr>
              <a:t>take.</a:t>
            </a:r>
            <a:endParaRPr lang="en-US" dirty="0">
              <a:latin typeface="Calibri"/>
              <a:cs typeface="Calibri"/>
            </a:endParaRPr>
          </a:p>
          <a:p>
            <a:pPr marL="565367" marR="844407" lvl="1" indent="-303135">
              <a:lnSpc>
                <a:spcPct val="100000"/>
              </a:lnSpc>
              <a:spcBef>
                <a:spcPts val="300"/>
              </a:spcBef>
              <a:buFont typeface="Arial"/>
              <a:buChar char="•"/>
              <a:tabLst>
                <a:tab pos="565367" algn="l"/>
                <a:tab pos="565927" algn="l"/>
              </a:tabLst>
            </a:pPr>
            <a:r>
              <a:rPr lang="en-US" dirty="0">
                <a:solidFill>
                  <a:srgbClr val="101010"/>
                </a:solidFill>
                <a:latin typeface="Calibri"/>
                <a:cs typeface="Calibri"/>
              </a:rPr>
              <a:t>The</a:t>
            </a:r>
            <a:r>
              <a:rPr lang="en-US" spc="-40" dirty="0">
                <a:solidFill>
                  <a:srgbClr val="101010"/>
                </a:solidFill>
                <a:latin typeface="Calibri"/>
                <a:cs typeface="Calibri"/>
              </a:rPr>
              <a:t> </a:t>
            </a:r>
            <a:r>
              <a:rPr lang="en-US" dirty="0">
                <a:solidFill>
                  <a:srgbClr val="101010"/>
                </a:solidFill>
                <a:latin typeface="Calibri"/>
                <a:cs typeface="Calibri"/>
              </a:rPr>
              <a:t>policy</a:t>
            </a:r>
            <a:r>
              <a:rPr lang="en-US" spc="-31" dirty="0">
                <a:solidFill>
                  <a:srgbClr val="101010"/>
                </a:solidFill>
                <a:latin typeface="Calibri"/>
                <a:cs typeface="Calibri"/>
              </a:rPr>
              <a:t> </a:t>
            </a:r>
            <a:r>
              <a:rPr lang="en-US" spc="-9" dirty="0">
                <a:solidFill>
                  <a:srgbClr val="101010"/>
                </a:solidFill>
                <a:latin typeface="Calibri"/>
                <a:cs typeface="Calibri"/>
              </a:rPr>
              <a:t>framework</a:t>
            </a:r>
            <a:r>
              <a:rPr lang="en-US" spc="-40" dirty="0">
                <a:solidFill>
                  <a:srgbClr val="101010"/>
                </a:solidFill>
                <a:latin typeface="Calibri"/>
                <a:cs typeface="Calibri"/>
              </a:rPr>
              <a:t> </a:t>
            </a:r>
            <a:r>
              <a:rPr lang="en-US" dirty="0">
                <a:solidFill>
                  <a:srgbClr val="101010"/>
                </a:solidFill>
                <a:latin typeface="Calibri"/>
                <a:cs typeface="Calibri"/>
              </a:rPr>
              <a:t>provides</a:t>
            </a:r>
            <a:r>
              <a:rPr lang="en-US" spc="-18" dirty="0">
                <a:solidFill>
                  <a:srgbClr val="101010"/>
                </a:solidFill>
                <a:latin typeface="Calibri"/>
                <a:cs typeface="Calibri"/>
              </a:rPr>
              <a:t> </a:t>
            </a:r>
            <a:r>
              <a:rPr lang="en-US" dirty="0">
                <a:solidFill>
                  <a:srgbClr val="101010"/>
                </a:solidFill>
                <a:latin typeface="Calibri"/>
                <a:cs typeface="Calibri"/>
              </a:rPr>
              <a:t>the</a:t>
            </a:r>
            <a:r>
              <a:rPr lang="en-US" spc="-40" dirty="0">
                <a:solidFill>
                  <a:srgbClr val="101010"/>
                </a:solidFill>
                <a:latin typeface="Calibri"/>
                <a:cs typeface="Calibri"/>
              </a:rPr>
              <a:t> </a:t>
            </a:r>
            <a:r>
              <a:rPr lang="en-US" dirty="0">
                <a:solidFill>
                  <a:srgbClr val="101010"/>
                </a:solidFill>
                <a:latin typeface="Calibri"/>
                <a:cs typeface="Calibri"/>
              </a:rPr>
              <a:t>boundaries</a:t>
            </a:r>
            <a:r>
              <a:rPr lang="en-US" spc="-22" dirty="0">
                <a:solidFill>
                  <a:srgbClr val="101010"/>
                </a:solidFill>
                <a:latin typeface="Calibri"/>
                <a:cs typeface="Calibri"/>
              </a:rPr>
              <a:t> </a:t>
            </a:r>
            <a:r>
              <a:rPr lang="en-US" dirty="0">
                <a:solidFill>
                  <a:srgbClr val="101010"/>
                </a:solidFill>
                <a:latin typeface="Calibri"/>
                <a:cs typeface="Calibri"/>
              </a:rPr>
              <a:t>within</a:t>
            </a:r>
            <a:r>
              <a:rPr lang="en-US" spc="-26" dirty="0">
                <a:solidFill>
                  <a:srgbClr val="101010"/>
                </a:solidFill>
                <a:latin typeface="Calibri"/>
                <a:cs typeface="Calibri"/>
              </a:rPr>
              <a:t> </a:t>
            </a:r>
            <a:r>
              <a:rPr lang="en-US" dirty="0">
                <a:solidFill>
                  <a:srgbClr val="101010"/>
                </a:solidFill>
                <a:latin typeface="Calibri"/>
                <a:cs typeface="Calibri"/>
              </a:rPr>
              <a:t>which</a:t>
            </a:r>
            <a:r>
              <a:rPr lang="en-US" spc="-40" dirty="0">
                <a:solidFill>
                  <a:srgbClr val="101010"/>
                </a:solidFill>
                <a:latin typeface="Calibri"/>
                <a:cs typeface="Calibri"/>
              </a:rPr>
              <a:t> </a:t>
            </a:r>
            <a:r>
              <a:rPr lang="en-US" spc="-9" dirty="0">
                <a:solidFill>
                  <a:srgbClr val="101010"/>
                </a:solidFill>
                <a:latin typeface="Calibri"/>
                <a:cs typeface="Calibri"/>
              </a:rPr>
              <a:t>staff</a:t>
            </a:r>
            <a:r>
              <a:rPr lang="en-US" spc="-35" dirty="0">
                <a:solidFill>
                  <a:srgbClr val="101010"/>
                </a:solidFill>
                <a:latin typeface="Calibri"/>
                <a:cs typeface="Calibri"/>
              </a:rPr>
              <a:t> </a:t>
            </a:r>
            <a:r>
              <a:rPr lang="en-US" dirty="0">
                <a:solidFill>
                  <a:srgbClr val="101010"/>
                </a:solidFill>
                <a:latin typeface="Calibri"/>
                <a:cs typeface="Calibri"/>
              </a:rPr>
              <a:t>can</a:t>
            </a:r>
            <a:r>
              <a:rPr lang="en-US" spc="-49" dirty="0">
                <a:solidFill>
                  <a:srgbClr val="101010"/>
                </a:solidFill>
                <a:latin typeface="Calibri"/>
                <a:cs typeface="Calibri"/>
              </a:rPr>
              <a:t> </a:t>
            </a:r>
            <a:r>
              <a:rPr lang="en-US" spc="-9" dirty="0">
                <a:solidFill>
                  <a:srgbClr val="101010"/>
                </a:solidFill>
                <a:latin typeface="Calibri"/>
                <a:cs typeface="Calibri"/>
              </a:rPr>
              <a:t>innovate</a:t>
            </a:r>
            <a:r>
              <a:rPr lang="en-US" spc="-22" dirty="0">
                <a:solidFill>
                  <a:srgbClr val="101010"/>
                </a:solidFill>
                <a:latin typeface="Calibri"/>
                <a:cs typeface="Calibri"/>
              </a:rPr>
              <a:t> </a:t>
            </a:r>
            <a:r>
              <a:rPr lang="en-US" dirty="0">
                <a:solidFill>
                  <a:srgbClr val="101010"/>
                </a:solidFill>
                <a:latin typeface="Calibri"/>
                <a:cs typeface="Calibri"/>
              </a:rPr>
              <a:t>in</a:t>
            </a:r>
            <a:r>
              <a:rPr lang="en-US" spc="-35" dirty="0">
                <a:solidFill>
                  <a:srgbClr val="101010"/>
                </a:solidFill>
                <a:latin typeface="Calibri"/>
                <a:cs typeface="Calibri"/>
              </a:rPr>
              <a:t> </a:t>
            </a:r>
            <a:r>
              <a:rPr lang="en-US" dirty="0">
                <a:solidFill>
                  <a:srgbClr val="101010"/>
                </a:solidFill>
                <a:latin typeface="Calibri"/>
                <a:cs typeface="Calibri"/>
              </a:rPr>
              <a:t>order</a:t>
            </a:r>
            <a:r>
              <a:rPr lang="en-US" spc="-35" dirty="0">
                <a:solidFill>
                  <a:srgbClr val="101010"/>
                </a:solidFill>
                <a:latin typeface="Calibri"/>
                <a:cs typeface="Calibri"/>
              </a:rPr>
              <a:t> </a:t>
            </a:r>
            <a:r>
              <a:rPr lang="en-US" dirty="0">
                <a:solidFill>
                  <a:srgbClr val="101010"/>
                </a:solidFill>
                <a:latin typeface="Calibri"/>
                <a:cs typeface="Calibri"/>
              </a:rPr>
              <a:t>to</a:t>
            </a:r>
            <a:r>
              <a:rPr lang="en-US" spc="-44" dirty="0">
                <a:solidFill>
                  <a:srgbClr val="101010"/>
                </a:solidFill>
                <a:latin typeface="Calibri"/>
                <a:cs typeface="Calibri"/>
              </a:rPr>
              <a:t> </a:t>
            </a:r>
            <a:r>
              <a:rPr lang="en-US" spc="-9" dirty="0">
                <a:solidFill>
                  <a:srgbClr val="101010"/>
                </a:solidFill>
                <a:latin typeface="Calibri"/>
                <a:cs typeface="Calibri"/>
              </a:rPr>
              <a:t>realize</a:t>
            </a:r>
            <a:r>
              <a:rPr lang="en-US" spc="-26" dirty="0">
                <a:solidFill>
                  <a:srgbClr val="101010"/>
                </a:solidFill>
                <a:latin typeface="Calibri"/>
                <a:cs typeface="Calibri"/>
              </a:rPr>
              <a:t> </a:t>
            </a:r>
            <a:r>
              <a:rPr lang="en-US" spc="-22" dirty="0">
                <a:solidFill>
                  <a:srgbClr val="101010"/>
                </a:solidFill>
                <a:latin typeface="Calibri"/>
                <a:cs typeface="Calibri"/>
              </a:rPr>
              <a:t>the </a:t>
            </a:r>
            <a:r>
              <a:rPr lang="en-US" spc="-9" dirty="0">
                <a:solidFill>
                  <a:srgbClr val="101010"/>
                </a:solidFill>
                <a:latin typeface="Calibri"/>
                <a:cs typeface="Calibri"/>
              </a:rPr>
              <a:t>organization's</a:t>
            </a:r>
            <a:r>
              <a:rPr lang="en-US" spc="-13" dirty="0">
                <a:solidFill>
                  <a:srgbClr val="101010"/>
                </a:solidFill>
                <a:latin typeface="Calibri"/>
                <a:cs typeface="Calibri"/>
              </a:rPr>
              <a:t> </a:t>
            </a:r>
            <a:r>
              <a:rPr lang="en-US" spc="-9" dirty="0">
                <a:solidFill>
                  <a:srgbClr val="101010"/>
                </a:solidFill>
                <a:latin typeface="Calibri"/>
                <a:cs typeface="Calibri"/>
              </a:rPr>
              <a:t>strategic intent.</a:t>
            </a:r>
            <a:endParaRPr lang="en-US" dirty="0">
              <a:latin typeface="Calibri"/>
              <a:cs typeface="Calibri"/>
            </a:endParaRPr>
          </a:p>
          <a:p>
            <a:pPr marL="547982" indent="-285750">
              <a:lnSpc>
                <a:spcPct val="100000"/>
              </a:lnSpc>
              <a:spcBef>
                <a:spcPts val="296"/>
              </a:spcBef>
              <a:buFont typeface="Arial" panose="020B0604020202020204" pitchFamily="34" charset="0"/>
              <a:buChar char="•"/>
              <a:tabLst>
                <a:tab pos="417441" algn="l"/>
              </a:tabLst>
            </a:pPr>
            <a:r>
              <a:rPr lang="en-US" dirty="0">
                <a:solidFill>
                  <a:srgbClr val="101010"/>
                </a:solidFill>
                <a:latin typeface="Calibri"/>
                <a:cs typeface="Calibri"/>
              </a:rPr>
              <a:t>Support</a:t>
            </a:r>
            <a:r>
              <a:rPr lang="en-US" spc="-35" dirty="0">
                <a:solidFill>
                  <a:srgbClr val="101010"/>
                </a:solidFill>
                <a:latin typeface="Calibri"/>
                <a:cs typeface="Calibri"/>
              </a:rPr>
              <a:t> </a:t>
            </a:r>
            <a:r>
              <a:rPr lang="en-US" dirty="0">
                <a:solidFill>
                  <a:srgbClr val="101010"/>
                </a:solidFill>
                <a:latin typeface="Calibri"/>
                <a:cs typeface="Calibri"/>
              </a:rPr>
              <a:t>good</a:t>
            </a:r>
            <a:r>
              <a:rPr lang="en-US" spc="-49" dirty="0">
                <a:solidFill>
                  <a:srgbClr val="101010"/>
                </a:solidFill>
                <a:latin typeface="Calibri"/>
                <a:cs typeface="Calibri"/>
              </a:rPr>
              <a:t> </a:t>
            </a:r>
            <a:r>
              <a:rPr lang="en-US" dirty="0">
                <a:solidFill>
                  <a:srgbClr val="101010"/>
                </a:solidFill>
                <a:latin typeface="Calibri"/>
                <a:cs typeface="Calibri"/>
              </a:rPr>
              <a:t>bond</a:t>
            </a:r>
            <a:r>
              <a:rPr lang="en-US" spc="-40" dirty="0">
                <a:solidFill>
                  <a:srgbClr val="101010"/>
                </a:solidFill>
                <a:latin typeface="Calibri"/>
                <a:cs typeface="Calibri"/>
              </a:rPr>
              <a:t> </a:t>
            </a:r>
            <a:r>
              <a:rPr lang="en-US" dirty="0">
                <a:solidFill>
                  <a:srgbClr val="101010"/>
                </a:solidFill>
                <a:latin typeface="Calibri"/>
                <a:cs typeface="Calibri"/>
              </a:rPr>
              <a:t>ratings</a:t>
            </a:r>
            <a:r>
              <a:rPr lang="en-US" spc="-35" dirty="0">
                <a:solidFill>
                  <a:srgbClr val="101010"/>
                </a:solidFill>
                <a:latin typeface="Calibri"/>
                <a:cs typeface="Calibri"/>
              </a:rPr>
              <a:t> </a:t>
            </a:r>
            <a:r>
              <a:rPr lang="en-US" dirty="0">
                <a:solidFill>
                  <a:srgbClr val="101010"/>
                </a:solidFill>
                <a:latin typeface="Calibri"/>
                <a:cs typeface="Calibri"/>
              </a:rPr>
              <a:t>and</a:t>
            </a:r>
            <a:r>
              <a:rPr lang="en-US" spc="-40" dirty="0">
                <a:solidFill>
                  <a:srgbClr val="101010"/>
                </a:solidFill>
                <a:latin typeface="Calibri"/>
                <a:cs typeface="Calibri"/>
              </a:rPr>
              <a:t> </a:t>
            </a:r>
            <a:r>
              <a:rPr lang="en-US" dirty="0">
                <a:solidFill>
                  <a:srgbClr val="101010"/>
                </a:solidFill>
                <a:latin typeface="Calibri"/>
                <a:cs typeface="Calibri"/>
              </a:rPr>
              <a:t>thereby</a:t>
            </a:r>
            <a:r>
              <a:rPr lang="en-US" spc="-35" dirty="0">
                <a:solidFill>
                  <a:srgbClr val="101010"/>
                </a:solidFill>
                <a:latin typeface="Calibri"/>
                <a:cs typeface="Calibri"/>
              </a:rPr>
              <a:t> </a:t>
            </a:r>
            <a:r>
              <a:rPr lang="en-US" dirty="0">
                <a:solidFill>
                  <a:srgbClr val="101010"/>
                </a:solidFill>
                <a:latin typeface="Calibri"/>
                <a:cs typeface="Calibri"/>
              </a:rPr>
              <a:t>reduce</a:t>
            </a:r>
            <a:r>
              <a:rPr lang="en-US" spc="-40" dirty="0">
                <a:solidFill>
                  <a:srgbClr val="101010"/>
                </a:solidFill>
                <a:latin typeface="Calibri"/>
                <a:cs typeface="Calibri"/>
              </a:rPr>
              <a:t> </a:t>
            </a:r>
            <a:r>
              <a:rPr lang="en-US" dirty="0">
                <a:solidFill>
                  <a:srgbClr val="101010"/>
                </a:solidFill>
                <a:latin typeface="Calibri"/>
                <a:cs typeface="Calibri"/>
              </a:rPr>
              <a:t>the</a:t>
            </a:r>
            <a:r>
              <a:rPr lang="en-US" spc="-40" dirty="0">
                <a:solidFill>
                  <a:srgbClr val="101010"/>
                </a:solidFill>
                <a:latin typeface="Calibri"/>
                <a:cs typeface="Calibri"/>
              </a:rPr>
              <a:t> </a:t>
            </a:r>
            <a:r>
              <a:rPr lang="en-US" dirty="0">
                <a:solidFill>
                  <a:srgbClr val="101010"/>
                </a:solidFill>
                <a:latin typeface="Calibri"/>
                <a:cs typeface="Calibri"/>
              </a:rPr>
              <a:t>cost</a:t>
            </a:r>
            <a:r>
              <a:rPr lang="en-US" spc="-44" dirty="0">
                <a:solidFill>
                  <a:srgbClr val="101010"/>
                </a:solidFill>
                <a:latin typeface="Calibri"/>
                <a:cs typeface="Calibri"/>
              </a:rPr>
              <a:t> </a:t>
            </a:r>
            <a:r>
              <a:rPr lang="en-US" dirty="0">
                <a:solidFill>
                  <a:srgbClr val="101010"/>
                </a:solidFill>
                <a:latin typeface="Calibri"/>
                <a:cs typeface="Calibri"/>
              </a:rPr>
              <a:t>of</a:t>
            </a:r>
            <a:r>
              <a:rPr lang="en-US" spc="-53" dirty="0">
                <a:solidFill>
                  <a:srgbClr val="101010"/>
                </a:solidFill>
                <a:latin typeface="Calibri"/>
                <a:cs typeface="Calibri"/>
              </a:rPr>
              <a:t> </a:t>
            </a:r>
            <a:r>
              <a:rPr lang="en-US" spc="-9" dirty="0">
                <a:solidFill>
                  <a:srgbClr val="101010"/>
                </a:solidFill>
                <a:latin typeface="Calibri"/>
                <a:cs typeface="Calibri"/>
              </a:rPr>
              <a:t>borrowing.</a:t>
            </a:r>
            <a:endParaRPr lang="en-US" dirty="0">
              <a:latin typeface="Calibri"/>
              <a:cs typeface="Calibri"/>
            </a:endParaRPr>
          </a:p>
          <a:p>
            <a:pPr marL="548542" indent="-285750">
              <a:lnSpc>
                <a:spcPct val="100000"/>
              </a:lnSpc>
              <a:spcBef>
                <a:spcPts val="296"/>
              </a:spcBef>
              <a:buFont typeface="Arial" panose="020B0604020202020204" pitchFamily="34" charset="0"/>
              <a:buChar char="•"/>
              <a:tabLst>
                <a:tab pos="417441" algn="l"/>
              </a:tabLst>
            </a:pPr>
            <a:r>
              <a:rPr lang="en-US" spc="-9" dirty="0">
                <a:solidFill>
                  <a:srgbClr val="101010"/>
                </a:solidFill>
                <a:latin typeface="Calibri"/>
                <a:cs typeface="Calibri"/>
              </a:rPr>
              <a:t>Promote</a:t>
            </a:r>
            <a:r>
              <a:rPr lang="en-US" spc="-35" dirty="0">
                <a:solidFill>
                  <a:srgbClr val="101010"/>
                </a:solidFill>
                <a:latin typeface="Calibri"/>
                <a:cs typeface="Calibri"/>
              </a:rPr>
              <a:t> </a:t>
            </a:r>
            <a:r>
              <a:rPr lang="en-US" dirty="0">
                <a:solidFill>
                  <a:srgbClr val="101010"/>
                </a:solidFill>
                <a:latin typeface="Calibri"/>
                <a:cs typeface="Calibri"/>
              </a:rPr>
              <a:t>long‐term</a:t>
            </a:r>
            <a:r>
              <a:rPr lang="en-US" spc="-31" dirty="0">
                <a:solidFill>
                  <a:srgbClr val="101010"/>
                </a:solidFill>
                <a:latin typeface="Calibri"/>
                <a:cs typeface="Calibri"/>
              </a:rPr>
              <a:t> </a:t>
            </a:r>
            <a:r>
              <a:rPr lang="en-US" dirty="0">
                <a:solidFill>
                  <a:srgbClr val="101010"/>
                </a:solidFill>
                <a:latin typeface="Calibri"/>
                <a:cs typeface="Calibri"/>
              </a:rPr>
              <a:t>and</a:t>
            </a:r>
            <a:r>
              <a:rPr lang="en-US" spc="-40" dirty="0">
                <a:solidFill>
                  <a:srgbClr val="101010"/>
                </a:solidFill>
                <a:latin typeface="Calibri"/>
                <a:cs typeface="Calibri"/>
              </a:rPr>
              <a:t> </a:t>
            </a:r>
            <a:r>
              <a:rPr lang="en-US" spc="-9" dirty="0">
                <a:solidFill>
                  <a:srgbClr val="101010"/>
                </a:solidFill>
                <a:latin typeface="Calibri"/>
                <a:cs typeface="Calibri"/>
              </a:rPr>
              <a:t>strategic</a:t>
            </a:r>
            <a:r>
              <a:rPr lang="en-US" spc="-31" dirty="0">
                <a:solidFill>
                  <a:srgbClr val="101010"/>
                </a:solidFill>
                <a:latin typeface="Calibri"/>
                <a:cs typeface="Calibri"/>
              </a:rPr>
              <a:t> </a:t>
            </a:r>
            <a:r>
              <a:rPr lang="en-US" spc="-9" dirty="0">
                <a:solidFill>
                  <a:srgbClr val="101010"/>
                </a:solidFill>
                <a:latin typeface="Calibri"/>
                <a:cs typeface="Calibri"/>
              </a:rPr>
              <a:t>thinking.</a:t>
            </a:r>
            <a:endParaRPr lang="en-US" dirty="0">
              <a:latin typeface="Calibri"/>
              <a:cs typeface="Calibri"/>
            </a:endParaRPr>
          </a:p>
          <a:p>
            <a:pPr marL="565927" marR="105900" lvl="1" indent="-302575">
              <a:lnSpc>
                <a:spcPct val="100000"/>
              </a:lnSpc>
              <a:spcBef>
                <a:spcPts val="296"/>
              </a:spcBef>
              <a:buFont typeface="Arial"/>
              <a:buChar char="•"/>
              <a:tabLst>
                <a:tab pos="565367" algn="l"/>
                <a:tab pos="566488" algn="l"/>
              </a:tabLst>
            </a:pPr>
            <a:r>
              <a:rPr lang="en-US" dirty="0">
                <a:solidFill>
                  <a:srgbClr val="101010"/>
                </a:solidFill>
                <a:latin typeface="Calibri"/>
                <a:cs typeface="Calibri"/>
              </a:rPr>
              <a:t>The</a:t>
            </a:r>
            <a:r>
              <a:rPr lang="en-US" spc="-40" dirty="0">
                <a:solidFill>
                  <a:srgbClr val="101010"/>
                </a:solidFill>
                <a:latin typeface="Calibri"/>
                <a:cs typeface="Calibri"/>
              </a:rPr>
              <a:t> </a:t>
            </a:r>
            <a:r>
              <a:rPr lang="en-US" spc="-9" dirty="0">
                <a:solidFill>
                  <a:srgbClr val="101010"/>
                </a:solidFill>
                <a:latin typeface="Calibri"/>
                <a:cs typeface="Calibri"/>
              </a:rPr>
              <a:t>strategic</a:t>
            </a:r>
            <a:r>
              <a:rPr lang="en-US" spc="-26" dirty="0">
                <a:solidFill>
                  <a:srgbClr val="101010"/>
                </a:solidFill>
                <a:latin typeface="Calibri"/>
                <a:cs typeface="Calibri"/>
              </a:rPr>
              <a:t> </a:t>
            </a:r>
            <a:r>
              <a:rPr lang="en-US" dirty="0">
                <a:solidFill>
                  <a:srgbClr val="101010"/>
                </a:solidFill>
                <a:latin typeface="Calibri"/>
                <a:cs typeface="Calibri"/>
              </a:rPr>
              <a:t>intent</a:t>
            </a:r>
            <a:r>
              <a:rPr lang="en-US" spc="-18" dirty="0">
                <a:solidFill>
                  <a:srgbClr val="101010"/>
                </a:solidFill>
                <a:latin typeface="Calibri"/>
                <a:cs typeface="Calibri"/>
              </a:rPr>
              <a:t> </a:t>
            </a:r>
            <a:r>
              <a:rPr lang="en-US" spc="-9" dirty="0">
                <a:solidFill>
                  <a:srgbClr val="101010"/>
                </a:solidFill>
                <a:latin typeface="Calibri"/>
                <a:cs typeface="Calibri"/>
              </a:rPr>
              <a:t>articulated</a:t>
            </a:r>
            <a:r>
              <a:rPr lang="en-US" spc="-26" dirty="0">
                <a:solidFill>
                  <a:srgbClr val="101010"/>
                </a:solidFill>
                <a:latin typeface="Calibri"/>
                <a:cs typeface="Calibri"/>
              </a:rPr>
              <a:t> </a:t>
            </a:r>
            <a:r>
              <a:rPr lang="en-US" dirty="0">
                <a:solidFill>
                  <a:srgbClr val="101010"/>
                </a:solidFill>
                <a:latin typeface="Calibri"/>
                <a:cs typeface="Calibri"/>
              </a:rPr>
              <a:t>by</a:t>
            </a:r>
            <a:r>
              <a:rPr lang="en-US" spc="-40" dirty="0">
                <a:solidFill>
                  <a:srgbClr val="101010"/>
                </a:solidFill>
                <a:latin typeface="Calibri"/>
                <a:cs typeface="Calibri"/>
              </a:rPr>
              <a:t> </a:t>
            </a:r>
            <a:r>
              <a:rPr lang="en-US" dirty="0">
                <a:solidFill>
                  <a:srgbClr val="101010"/>
                </a:solidFill>
                <a:latin typeface="Calibri"/>
                <a:cs typeface="Calibri"/>
              </a:rPr>
              <a:t>many</a:t>
            </a:r>
            <a:r>
              <a:rPr lang="en-US" spc="-40" dirty="0">
                <a:solidFill>
                  <a:srgbClr val="101010"/>
                </a:solidFill>
                <a:latin typeface="Calibri"/>
                <a:cs typeface="Calibri"/>
              </a:rPr>
              <a:t> </a:t>
            </a:r>
            <a:r>
              <a:rPr lang="en-US" dirty="0">
                <a:solidFill>
                  <a:srgbClr val="101010"/>
                </a:solidFill>
                <a:latin typeface="Calibri"/>
                <a:cs typeface="Calibri"/>
              </a:rPr>
              <a:t>financial</a:t>
            </a:r>
            <a:r>
              <a:rPr lang="en-US" spc="-26" dirty="0">
                <a:solidFill>
                  <a:srgbClr val="101010"/>
                </a:solidFill>
                <a:latin typeface="Calibri"/>
                <a:cs typeface="Calibri"/>
              </a:rPr>
              <a:t> </a:t>
            </a:r>
            <a:r>
              <a:rPr lang="en-US" dirty="0">
                <a:solidFill>
                  <a:srgbClr val="101010"/>
                </a:solidFill>
                <a:latin typeface="Calibri"/>
                <a:cs typeface="Calibri"/>
              </a:rPr>
              <a:t>policies</a:t>
            </a:r>
            <a:r>
              <a:rPr lang="en-US" spc="-22" dirty="0">
                <a:solidFill>
                  <a:srgbClr val="101010"/>
                </a:solidFill>
                <a:latin typeface="Calibri"/>
                <a:cs typeface="Calibri"/>
              </a:rPr>
              <a:t> </a:t>
            </a:r>
            <a:r>
              <a:rPr lang="en-US" dirty="0">
                <a:solidFill>
                  <a:srgbClr val="101010"/>
                </a:solidFill>
                <a:latin typeface="Calibri"/>
                <a:cs typeface="Calibri"/>
              </a:rPr>
              <a:t>necessarily</a:t>
            </a:r>
            <a:r>
              <a:rPr lang="en-US" spc="-26" dirty="0">
                <a:solidFill>
                  <a:srgbClr val="101010"/>
                </a:solidFill>
                <a:latin typeface="Calibri"/>
                <a:cs typeface="Calibri"/>
              </a:rPr>
              <a:t> </a:t>
            </a:r>
            <a:r>
              <a:rPr lang="en-US" dirty="0">
                <a:solidFill>
                  <a:srgbClr val="101010"/>
                </a:solidFill>
                <a:latin typeface="Calibri"/>
                <a:cs typeface="Calibri"/>
              </a:rPr>
              <a:t>demands</a:t>
            </a:r>
            <a:r>
              <a:rPr lang="en-US" spc="-26" dirty="0">
                <a:solidFill>
                  <a:srgbClr val="101010"/>
                </a:solidFill>
                <a:latin typeface="Calibri"/>
                <a:cs typeface="Calibri"/>
              </a:rPr>
              <a:t> </a:t>
            </a:r>
            <a:r>
              <a:rPr lang="en-US" dirty="0">
                <a:solidFill>
                  <a:srgbClr val="101010"/>
                </a:solidFill>
                <a:latin typeface="Calibri"/>
                <a:cs typeface="Calibri"/>
              </a:rPr>
              <a:t>a</a:t>
            </a:r>
            <a:r>
              <a:rPr lang="en-US" spc="-40" dirty="0">
                <a:solidFill>
                  <a:srgbClr val="101010"/>
                </a:solidFill>
                <a:latin typeface="Calibri"/>
                <a:cs typeface="Calibri"/>
              </a:rPr>
              <a:t> </a:t>
            </a:r>
            <a:r>
              <a:rPr lang="en-US" spc="-9" dirty="0">
                <a:solidFill>
                  <a:srgbClr val="101010"/>
                </a:solidFill>
                <a:latin typeface="Calibri"/>
                <a:cs typeface="Calibri"/>
              </a:rPr>
              <a:t>long‐term</a:t>
            </a:r>
            <a:r>
              <a:rPr lang="en-US" spc="-31" dirty="0">
                <a:solidFill>
                  <a:srgbClr val="101010"/>
                </a:solidFill>
                <a:latin typeface="Calibri"/>
                <a:cs typeface="Calibri"/>
              </a:rPr>
              <a:t> </a:t>
            </a:r>
            <a:r>
              <a:rPr lang="en-US" spc="-9" dirty="0">
                <a:solidFill>
                  <a:srgbClr val="101010"/>
                </a:solidFill>
                <a:latin typeface="Calibri"/>
                <a:cs typeface="Calibri"/>
              </a:rPr>
              <a:t>perspective</a:t>
            </a:r>
            <a:r>
              <a:rPr lang="en-US" spc="-18" dirty="0">
                <a:solidFill>
                  <a:srgbClr val="101010"/>
                </a:solidFill>
                <a:latin typeface="Calibri"/>
                <a:cs typeface="Calibri"/>
              </a:rPr>
              <a:t> </a:t>
            </a:r>
            <a:r>
              <a:rPr lang="en-US" dirty="0">
                <a:solidFill>
                  <a:srgbClr val="101010"/>
                </a:solidFill>
                <a:latin typeface="Calibri"/>
                <a:cs typeface="Calibri"/>
              </a:rPr>
              <a:t>from</a:t>
            </a:r>
            <a:r>
              <a:rPr lang="en-US" spc="-44" dirty="0">
                <a:solidFill>
                  <a:srgbClr val="101010"/>
                </a:solidFill>
                <a:latin typeface="Calibri"/>
                <a:cs typeface="Calibri"/>
              </a:rPr>
              <a:t> </a:t>
            </a:r>
            <a:r>
              <a:rPr lang="en-US" spc="-22" dirty="0">
                <a:solidFill>
                  <a:srgbClr val="101010"/>
                </a:solidFill>
                <a:latin typeface="Calibri"/>
                <a:cs typeface="Calibri"/>
              </a:rPr>
              <a:t>the </a:t>
            </a:r>
            <a:r>
              <a:rPr lang="en-US" spc="-9" dirty="0">
                <a:solidFill>
                  <a:srgbClr val="101010"/>
                </a:solidFill>
                <a:latin typeface="Calibri"/>
                <a:cs typeface="Calibri"/>
              </a:rPr>
              <a:t>organization.</a:t>
            </a:r>
            <a:endParaRPr lang="en-US" dirty="0">
              <a:latin typeface="Calibri"/>
              <a:cs typeface="Calibri"/>
            </a:endParaRPr>
          </a:p>
          <a:p>
            <a:pPr marL="548542" indent="-285750">
              <a:lnSpc>
                <a:spcPct val="100000"/>
              </a:lnSpc>
              <a:spcBef>
                <a:spcPts val="296"/>
              </a:spcBef>
              <a:buFont typeface="Arial" panose="020B0604020202020204" pitchFamily="34" charset="0"/>
              <a:buChar char="•"/>
              <a:tabLst>
                <a:tab pos="417441" algn="l"/>
              </a:tabLst>
            </a:pPr>
            <a:r>
              <a:rPr lang="en-US" dirty="0">
                <a:solidFill>
                  <a:srgbClr val="101010"/>
                </a:solidFill>
                <a:latin typeface="Calibri"/>
                <a:cs typeface="Calibri"/>
              </a:rPr>
              <a:t>Manage</a:t>
            </a:r>
            <a:r>
              <a:rPr lang="en-US" spc="-40" dirty="0">
                <a:solidFill>
                  <a:srgbClr val="101010"/>
                </a:solidFill>
                <a:latin typeface="Calibri"/>
                <a:cs typeface="Calibri"/>
              </a:rPr>
              <a:t> </a:t>
            </a:r>
            <a:r>
              <a:rPr lang="en-US" dirty="0">
                <a:solidFill>
                  <a:srgbClr val="101010"/>
                </a:solidFill>
                <a:latin typeface="Calibri"/>
                <a:cs typeface="Calibri"/>
              </a:rPr>
              <a:t>risks</a:t>
            </a:r>
            <a:r>
              <a:rPr lang="en-US" spc="-40" dirty="0">
                <a:solidFill>
                  <a:srgbClr val="101010"/>
                </a:solidFill>
                <a:latin typeface="Calibri"/>
                <a:cs typeface="Calibri"/>
              </a:rPr>
              <a:t> </a:t>
            </a:r>
            <a:r>
              <a:rPr lang="en-US" dirty="0">
                <a:solidFill>
                  <a:srgbClr val="101010"/>
                </a:solidFill>
                <a:latin typeface="Calibri"/>
                <a:cs typeface="Calibri"/>
              </a:rPr>
              <a:t>to</a:t>
            </a:r>
            <a:r>
              <a:rPr lang="en-US" spc="-49" dirty="0">
                <a:solidFill>
                  <a:srgbClr val="101010"/>
                </a:solidFill>
                <a:latin typeface="Calibri"/>
                <a:cs typeface="Calibri"/>
              </a:rPr>
              <a:t> </a:t>
            </a:r>
            <a:r>
              <a:rPr lang="en-US" dirty="0">
                <a:solidFill>
                  <a:srgbClr val="101010"/>
                </a:solidFill>
                <a:latin typeface="Calibri"/>
                <a:cs typeface="Calibri"/>
              </a:rPr>
              <a:t>financial</a:t>
            </a:r>
            <a:r>
              <a:rPr lang="en-US" spc="-35" dirty="0">
                <a:solidFill>
                  <a:srgbClr val="101010"/>
                </a:solidFill>
                <a:latin typeface="Calibri"/>
                <a:cs typeface="Calibri"/>
              </a:rPr>
              <a:t> </a:t>
            </a:r>
            <a:r>
              <a:rPr lang="en-US" spc="-9" dirty="0">
                <a:solidFill>
                  <a:srgbClr val="101010"/>
                </a:solidFill>
                <a:latin typeface="Calibri"/>
                <a:cs typeface="Calibri"/>
              </a:rPr>
              <a:t>condition.</a:t>
            </a:r>
            <a:endParaRPr lang="en-US" dirty="0">
              <a:latin typeface="Calibri"/>
              <a:cs typeface="Calibri"/>
            </a:endParaRPr>
          </a:p>
          <a:p>
            <a:pPr marL="565927" lvl="1" indent="-303135">
              <a:lnSpc>
                <a:spcPct val="100000"/>
              </a:lnSpc>
              <a:spcBef>
                <a:spcPts val="300"/>
              </a:spcBef>
              <a:buFont typeface="Arial"/>
              <a:buChar char="•"/>
              <a:tabLst>
                <a:tab pos="565367" algn="l"/>
                <a:tab pos="566488" algn="l"/>
              </a:tabLst>
            </a:pPr>
            <a:r>
              <a:rPr lang="en-US" dirty="0">
                <a:solidFill>
                  <a:srgbClr val="101010"/>
                </a:solidFill>
                <a:latin typeface="Calibri"/>
                <a:cs typeface="Calibri"/>
              </a:rPr>
              <a:t>A</a:t>
            </a:r>
            <a:r>
              <a:rPr lang="en-US" spc="-31" dirty="0">
                <a:solidFill>
                  <a:srgbClr val="101010"/>
                </a:solidFill>
                <a:latin typeface="Calibri"/>
                <a:cs typeface="Calibri"/>
              </a:rPr>
              <a:t> </a:t>
            </a:r>
            <a:r>
              <a:rPr lang="en-US" spc="-9" dirty="0">
                <a:solidFill>
                  <a:srgbClr val="101010"/>
                </a:solidFill>
                <a:latin typeface="Calibri"/>
                <a:cs typeface="Calibri"/>
              </a:rPr>
              <a:t>key</a:t>
            </a:r>
            <a:r>
              <a:rPr lang="en-US" spc="-22" dirty="0">
                <a:solidFill>
                  <a:srgbClr val="101010"/>
                </a:solidFill>
                <a:latin typeface="Calibri"/>
                <a:cs typeface="Calibri"/>
              </a:rPr>
              <a:t> </a:t>
            </a:r>
            <a:r>
              <a:rPr lang="en-US" spc="-9" dirty="0">
                <a:solidFill>
                  <a:srgbClr val="101010"/>
                </a:solidFill>
                <a:latin typeface="Calibri"/>
                <a:cs typeface="Calibri"/>
              </a:rPr>
              <a:t>component</a:t>
            </a:r>
            <a:r>
              <a:rPr lang="en-US" spc="-22" dirty="0">
                <a:solidFill>
                  <a:srgbClr val="101010"/>
                </a:solidFill>
                <a:latin typeface="Calibri"/>
                <a:cs typeface="Calibri"/>
              </a:rPr>
              <a:t> </a:t>
            </a:r>
            <a:r>
              <a:rPr lang="en-US" dirty="0">
                <a:solidFill>
                  <a:srgbClr val="101010"/>
                </a:solidFill>
                <a:latin typeface="Calibri"/>
                <a:cs typeface="Calibri"/>
              </a:rPr>
              <a:t>of</a:t>
            </a:r>
            <a:r>
              <a:rPr lang="en-US" spc="-40" dirty="0">
                <a:solidFill>
                  <a:srgbClr val="101010"/>
                </a:solidFill>
                <a:latin typeface="Calibri"/>
                <a:cs typeface="Calibri"/>
              </a:rPr>
              <a:t> </a:t>
            </a:r>
            <a:r>
              <a:rPr lang="en-US" spc="-9" dirty="0">
                <a:solidFill>
                  <a:srgbClr val="101010"/>
                </a:solidFill>
                <a:latin typeface="Calibri"/>
                <a:cs typeface="Calibri"/>
              </a:rPr>
              <a:t>governance</a:t>
            </a:r>
            <a:r>
              <a:rPr lang="en-US" spc="-4" dirty="0">
                <a:solidFill>
                  <a:srgbClr val="101010"/>
                </a:solidFill>
                <a:latin typeface="Calibri"/>
                <a:cs typeface="Calibri"/>
              </a:rPr>
              <a:t> </a:t>
            </a:r>
            <a:r>
              <a:rPr lang="en-US" spc="-9" dirty="0">
                <a:solidFill>
                  <a:srgbClr val="101010"/>
                </a:solidFill>
                <a:latin typeface="Calibri"/>
                <a:cs typeface="Calibri"/>
              </a:rPr>
              <a:t>accountability </a:t>
            </a:r>
            <a:r>
              <a:rPr lang="en-US" dirty="0">
                <a:solidFill>
                  <a:srgbClr val="101010"/>
                </a:solidFill>
                <a:latin typeface="Calibri"/>
                <a:cs typeface="Calibri"/>
              </a:rPr>
              <a:t>is</a:t>
            </a:r>
            <a:r>
              <a:rPr lang="en-US" spc="-26" dirty="0">
                <a:solidFill>
                  <a:srgbClr val="101010"/>
                </a:solidFill>
                <a:latin typeface="Calibri"/>
                <a:cs typeface="Calibri"/>
              </a:rPr>
              <a:t> </a:t>
            </a:r>
            <a:r>
              <a:rPr lang="en-US" dirty="0">
                <a:solidFill>
                  <a:srgbClr val="101010"/>
                </a:solidFill>
                <a:latin typeface="Calibri"/>
                <a:cs typeface="Calibri"/>
              </a:rPr>
              <a:t>not</a:t>
            </a:r>
            <a:r>
              <a:rPr lang="en-US" spc="-22" dirty="0">
                <a:solidFill>
                  <a:srgbClr val="101010"/>
                </a:solidFill>
                <a:latin typeface="Calibri"/>
                <a:cs typeface="Calibri"/>
              </a:rPr>
              <a:t> </a:t>
            </a:r>
            <a:r>
              <a:rPr lang="en-US" dirty="0">
                <a:solidFill>
                  <a:srgbClr val="101010"/>
                </a:solidFill>
                <a:latin typeface="Calibri"/>
                <a:cs typeface="Calibri"/>
              </a:rPr>
              <a:t>to</a:t>
            </a:r>
            <a:r>
              <a:rPr lang="en-US" spc="-26" dirty="0">
                <a:solidFill>
                  <a:srgbClr val="101010"/>
                </a:solidFill>
                <a:latin typeface="Calibri"/>
                <a:cs typeface="Calibri"/>
              </a:rPr>
              <a:t> </a:t>
            </a:r>
            <a:r>
              <a:rPr lang="en-US" dirty="0">
                <a:solidFill>
                  <a:srgbClr val="101010"/>
                </a:solidFill>
                <a:latin typeface="Calibri"/>
                <a:cs typeface="Calibri"/>
              </a:rPr>
              <a:t>incur</a:t>
            </a:r>
            <a:r>
              <a:rPr lang="en-US" spc="-26" dirty="0">
                <a:solidFill>
                  <a:srgbClr val="101010"/>
                </a:solidFill>
                <a:latin typeface="Calibri"/>
                <a:cs typeface="Calibri"/>
              </a:rPr>
              <a:t> </a:t>
            </a:r>
            <a:r>
              <a:rPr lang="en-US" spc="-9" dirty="0">
                <a:solidFill>
                  <a:srgbClr val="101010"/>
                </a:solidFill>
                <a:latin typeface="Calibri"/>
                <a:cs typeface="Calibri"/>
              </a:rPr>
              <a:t>excessive</a:t>
            </a:r>
            <a:r>
              <a:rPr lang="en-US" spc="-4" dirty="0">
                <a:solidFill>
                  <a:srgbClr val="101010"/>
                </a:solidFill>
                <a:latin typeface="Calibri"/>
                <a:cs typeface="Calibri"/>
              </a:rPr>
              <a:t> </a:t>
            </a:r>
            <a:r>
              <a:rPr lang="en-US" dirty="0">
                <a:solidFill>
                  <a:srgbClr val="101010"/>
                </a:solidFill>
                <a:latin typeface="Calibri"/>
                <a:cs typeface="Calibri"/>
              </a:rPr>
              <a:t>risk</a:t>
            </a:r>
            <a:r>
              <a:rPr lang="en-US" spc="-26" dirty="0">
                <a:solidFill>
                  <a:srgbClr val="101010"/>
                </a:solidFill>
                <a:latin typeface="Calibri"/>
                <a:cs typeface="Calibri"/>
              </a:rPr>
              <a:t> </a:t>
            </a:r>
            <a:r>
              <a:rPr lang="en-US" dirty="0">
                <a:solidFill>
                  <a:srgbClr val="101010"/>
                </a:solidFill>
                <a:latin typeface="Calibri"/>
                <a:cs typeface="Calibri"/>
              </a:rPr>
              <a:t>in</a:t>
            </a:r>
            <a:r>
              <a:rPr lang="en-US" spc="-22" dirty="0">
                <a:solidFill>
                  <a:srgbClr val="101010"/>
                </a:solidFill>
                <a:latin typeface="Calibri"/>
                <a:cs typeface="Calibri"/>
              </a:rPr>
              <a:t> </a:t>
            </a:r>
            <a:r>
              <a:rPr lang="en-US" dirty="0">
                <a:solidFill>
                  <a:srgbClr val="101010"/>
                </a:solidFill>
                <a:latin typeface="Calibri"/>
                <a:cs typeface="Calibri"/>
              </a:rPr>
              <a:t>the</a:t>
            </a:r>
            <a:r>
              <a:rPr lang="en-US" spc="-22" dirty="0">
                <a:solidFill>
                  <a:srgbClr val="101010"/>
                </a:solidFill>
                <a:latin typeface="Calibri"/>
                <a:cs typeface="Calibri"/>
              </a:rPr>
              <a:t> </a:t>
            </a:r>
            <a:r>
              <a:rPr lang="en-US" dirty="0">
                <a:solidFill>
                  <a:srgbClr val="101010"/>
                </a:solidFill>
                <a:latin typeface="Calibri"/>
                <a:cs typeface="Calibri"/>
              </a:rPr>
              <a:t>pursuit</a:t>
            </a:r>
            <a:r>
              <a:rPr lang="en-US" spc="-4" dirty="0">
                <a:solidFill>
                  <a:srgbClr val="101010"/>
                </a:solidFill>
                <a:latin typeface="Calibri"/>
                <a:cs typeface="Calibri"/>
              </a:rPr>
              <a:t> </a:t>
            </a:r>
            <a:r>
              <a:rPr lang="en-US" dirty="0">
                <a:solidFill>
                  <a:srgbClr val="101010"/>
                </a:solidFill>
                <a:latin typeface="Calibri"/>
                <a:cs typeface="Calibri"/>
              </a:rPr>
              <a:t>of</a:t>
            </a:r>
            <a:r>
              <a:rPr lang="en-US" spc="-35" dirty="0">
                <a:solidFill>
                  <a:srgbClr val="101010"/>
                </a:solidFill>
                <a:latin typeface="Calibri"/>
                <a:cs typeface="Calibri"/>
              </a:rPr>
              <a:t> </a:t>
            </a:r>
            <a:r>
              <a:rPr lang="en-US" dirty="0">
                <a:solidFill>
                  <a:srgbClr val="101010"/>
                </a:solidFill>
                <a:latin typeface="Calibri"/>
                <a:cs typeface="Calibri"/>
              </a:rPr>
              <a:t>public</a:t>
            </a:r>
            <a:r>
              <a:rPr lang="en-US" spc="-4" dirty="0">
                <a:solidFill>
                  <a:srgbClr val="101010"/>
                </a:solidFill>
                <a:latin typeface="Calibri"/>
                <a:cs typeface="Calibri"/>
              </a:rPr>
              <a:t> </a:t>
            </a:r>
            <a:r>
              <a:rPr lang="en-US" spc="-9" dirty="0">
                <a:solidFill>
                  <a:srgbClr val="101010"/>
                </a:solidFill>
                <a:latin typeface="Calibri"/>
                <a:cs typeface="Calibri"/>
              </a:rPr>
              <a:t>goals.</a:t>
            </a:r>
            <a:endParaRPr lang="en-US" dirty="0">
              <a:latin typeface="Calibri"/>
              <a:cs typeface="Calibri"/>
            </a:endParaRPr>
          </a:p>
          <a:p>
            <a:pPr marL="565367" lvl="1" indent="-303135">
              <a:lnSpc>
                <a:spcPct val="100000"/>
              </a:lnSpc>
              <a:spcBef>
                <a:spcPts val="296"/>
              </a:spcBef>
              <a:buFont typeface="Arial"/>
              <a:buChar char="•"/>
              <a:tabLst>
                <a:tab pos="565367" algn="l"/>
                <a:tab pos="565927" algn="l"/>
              </a:tabLst>
            </a:pPr>
            <a:r>
              <a:rPr lang="en-US" dirty="0">
                <a:solidFill>
                  <a:srgbClr val="101010"/>
                </a:solidFill>
                <a:latin typeface="Calibri"/>
                <a:cs typeface="Calibri"/>
              </a:rPr>
              <a:t>Financial</a:t>
            </a:r>
            <a:r>
              <a:rPr lang="en-US" spc="-35" dirty="0">
                <a:solidFill>
                  <a:srgbClr val="101010"/>
                </a:solidFill>
                <a:latin typeface="Calibri"/>
                <a:cs typeface="Calibri"/>
              </a:rPr>
              <a:t> </a:t>
            </a:r>
            <a:r>
              <a:rPr lang="en-US" dirty="0">
                <a:solidFill>
                  <a:srgbClr val="101010"/>
                </a:solidFill>
                <a:latin typeface="Calibri"/>
                <a:cs typeface="Calibri"/>
              </a:rPr>
              <a:t>policies</a:t>
            </a:r>
            <a:r>
              <a:rPr lang="en-US" spc="-35" dirty="0">
                <a:solidFill>
                  <a:srgbClr val="101010"/>
                </a:solidFill>
                <a:latin typeface="Calibri"/>
                <a:cs typeface="Calibri"/>
              </a:rPr>
              <a:t> </a:t>
            </a:r>
            <a:r>
              <a:rPr lang="en-US" dirty="0">
                <a:solidFill>
                  <a:srgbClr val="101010"/>
                </a:solidFill>
                <a:latin typeface="Calibri"/>
                <a:cs typeface="Calibri"/>
              </a:rPr>
              <a:t>identify</a:t>
            </a:r>
            <a:r>
              <a:rPr lang="en-US" spc="-40" dirty="0">
                <a:solidFill>
                  <a:srgbClr val="101010"/>
                </a:solidFill>
                <a:latin typeface="Calibri"/>
                <a:cs typeface="Calibri"/>
              </a:rPr>
              <a:t> </a:t>
            </a:r>
            <a:r>
              <a:rPr lang="en-US" spc="-9" dirty="0">
                <a:solidFill>
                  <a:srgbClr val="101010"/>
                </a:solidFill>
                <a:latin typeface="Calibri"/>
                <a:cs typeface="Calibri"/>
              </a:rPr>
              <a:t>important</a:t>
            </a:r>
            <a:r>
              <a:rPr lang="en-US" spc="-31" dirty="0">
                <a:solidFill>
                  <a:srgbClr val="101010"/>
                </a:solidFill>
                <a:latin typeface="Calibri"/>
                <a:cs typeface="Calibri"/>
              </a:rPr>
              <a:t> </a:t>
            </a:r>
            <a:r>
              <a:rPr lang="en-US" dirty="0">
                <a:solidFill>
                  <a:srgbClr val="101010"/>
                </a:solidFill>
                <a:latin typeface="Calibri"/>
                <a:cs typeface="Calibri"/>
              </a:rPr>
              <a:t>risks</a:t>
            </a:r>
            <a:r>
              <a:rPr lang="en-US" spc="-44" dirty="0">
                <a:solidFill>
                  <a:srgbClr val="101010"/>
                </a:solidFill>
                <a:latin typeface="Calibri"/>
                <a:cs typeface="Calibri"/>
              </a:rPr>
              <a:t> </a:t>
            </a:r>
            <a:r>
              <a:rPr lang="en-US" dirty="0">
                <a:solidFill>
                  <a:srgbClr val="101010"/>
                </a:solidFill>
                <a:latin typeface="Calibri"/>
                <a:cs typeface="Calibri"/>
              </a:rPr>
              <a:t>to</a:t>
            </a:r>
            <a:r>
              <a:rPr lang="en-US" spc="-53" dirty="0">
                <a:solidFill>
                  <a:srgbClr val="101010"/>
                </a:solidFill>
                <a:latin typeface="Calibri"/>
                <a:cs typeface="Calibri"/>
              </a:rPr>
              <a:t> </a:t>
            </a:r>
            <a:r>
              <a:rPr lang="en-US" dirty="0">
                <a:solidFill>
                  <a:srgbClr val="101010"/>
                </a:solidFill>
                <a:latin typeface="Calibri"/>
                <a:cs typeface="Calibri"/>
              </a:rPr>
              <a:t>financial</a:t>
            </a:r>
            <a:r>
              <a:rPr lang="en-US" spc="-35" dirty="0">
                <a:solidFill>
                  <a:srgbClr val="101010"/>
                </a:solidFill>
                <a:latin typeface="Calibri"/>
                <a:cs typeface="Calibri"/>
              </a:rPr>
              <a:t> </a:t>
            </a:r>
            <a:r>
              <a:rPr lang="en-US" spc="-9" dirty="0">
                <a:solidFill>
                  <a:srgbClr val="101010"/>
                </a:solidFill>
                <a:latin typeface="Calibri"/>
                <a:cs typeface="Calibri"/>
              </a:rPr>
              <a:t>condition.</a:t>
            </a:r>
            <a:endParaRPr lang="en-US" dirty="0">
              <a:latin typeface="Calibri"/>
              <a:cs typeface="Calibri"/>
            </a:endParaRPr>
          </a:p>
          <a:p>
            <a:pPr marL="548542" marR="3566462" indent="-285750">
              <a:lnSpc>
                <a:spcPct val="120000"/>
              </a:lnSpc>
              <a:buFont typeface="Arial" panose="020B0604020202020204" pitchFamily="34" charset="0"/>
              <a:buChar char="•"/>
            </a:pPr>
            <a:r>
              <a:rPr lang="en-US" dirty="0">
                <a:solidFill>
                  <a:srgbClr val="101010"/>
                </a:solidFill>
                <a:latin typeface="Calibri"/>
                <a:cs typeface="Calibri"/>
              </a:rPr>
              <a:t>Comply</a:t>
            </a:r>
            <a:r>
              <a:rPr lang="en-US" spc="-18" dirty="0">
                <a:solidFill>
                  <a:srgbClr val="101010"/>
                </a:solidFill>
                <a:latin typeface="Calibri"/>
                <a:cs typeface="Calibri"/>
              </a:rPr>
              <a:t> </a:t>
            </a:r>
            <a:r>
              <a:rPr lang="en-US" dirty="0">
                <a:solidFill>
                  <a:srgbClr val="101010"/>
                </a:solidFill>
                <a:latin typeface="Calibri"/>
                <a:cs typeface="Calibri"/>
              </a:rPr>
              <a:t>with</a:t>
            </a:r>
            <a:r>
              <a:rPr lang="en-US" spc="-18" dirty="0">
                <a:solidFill>
                  <a:srgbClr val="101010"/>
                </a:solidFill>
                <a:latin typeface="Calibri"/>
                <a:cs typeface="Calibri"/>
              </a:rPr>
              <a:t> </a:t>
            </a:r>
            <a:r>
              <a:rPr lang="en-US" spc="-9" dirty="0">
                <a:solidFill>
                  <a:srgbClr val="101010"/>
                </a:solidFill>
                <a:latin typeface="Calibri"/>
                <a:cs typeface="Calibri"/>
              </a:rPr>
              <a:t>established</a:t>
            </a:r>
            <a:r>
              <a:rPr lang="en-US" spc="-4" dirty="0">
                <a:solidFill>
                  <a:srgbClr val="101010"/>
                </a:solidFill>
                <a:latin typeface="Calibri"/>
                <a:cs typeface="Calibri"/>
              </a:rPr>
              <a:t> </a:t>
            </a:r>
            <a:r>
              <a:rPr lang="en-US" dirty="0">
                <a:solidFill>
                  <a:srgbClr val="101010"/>
                </a:solidFill>
                <a:latin typeface="Calibri"/>
                <a:cs typeface="Calibri"/>
              </a:rPr>
              <a:t>public</a:t>
            </a:r>
            <a:r>
              <a:rPr lang="en-US" spc="-9" dirty="0">
                <a:solidFill>
                  <a:srgbClr val="101010"/>
                </a:solidFill>
                <a:latin typeface="Calibri"/>
                <a:cs typeface="Calibri"/>
              </a:rPr>
              <a:t> management </a:t>
            </a:r>
            <a:r>
              <a:rPr lang="en-US" dirty="0">
                <a:solidFill>
                  <a:srgbClr val="101010"/>
                </a:solidFill>
                <a:latin typeface="Calibri"/>
                <a:cs typeface="Calibri"/>
              </a:rPr>
              <a:t>best</a:t>
            </a:r>
            <a:r>
              <a:rPr lang="en-US" spc="-9" dirty="0">
                <a:solidFill>
                  <a:srgbClr val="101010"/>
                </a:solidFill>
                <a:latin typeface="Calibri"/>
                <a:cs typeface="Calibri"/>
              </a:rPr>
              <a:t> practices. </a:t>
            </a:r>
            <a:endParaRPr lang="en-US" dirty="0">
              <a:latin typeface="Calibri"/>
              <a:cs typeface="Calibri"/>
            </a:endParaRPr>
          </a:p>
        </p:txBody>
      </p:sp>
    </p:spTree>
    <p:extLst>
      <p:ext uri="{BB962C8B-B14F-4D97-AF65-F5344CB8AC3E}">
        <p14:creationId xmlns:p14="http://schemas.microsoft.com/office/powerpoint/2010/main" val="91725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6F8A9A-A558-F2DD-9EF0-3951662386EA}"/>
              </a:ext>
            </a:extLst>
          </p:cNvPr>
          <p:cNvSpPr txBox="1"/>
          <p:nvPr/>
        </p:nvSpPr>
        <p:spPr>
          <a:xfrm>
            <a:off x="7923214" y="1371600"/>
            <a:ext cx="3124200"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a:solidFill>
                  <a:schemeClr val="accent1">
                    <a:lumMod val="50000"/>
                  </a:schemeClr>
                </a:solidFill>
                <a:latin typeface="+mj-lt"/>
                <a:ea typeface="+mj-ea"/>
                <a:cs typeface="+mj-cs"/>
              </a:rPr>
              <a:t>Internal Control</a:t>
            </a:r>
            <a:r>
              <a:rPr lang="en-US" sz="3200" b="1" spc="-44">
                <a:solidFill>
                  <a:schemeClr val="accent1">
                    <a:lumMod val="50000"/>
                  </a:schemeClr>
                </a:solidFill>
                <a:latin typeface="+mj-lt"/>
                <a:ea typeface="+mj-ea"/>
                <a:cs typeface="+mj-cs"/>
              </a:rPr>
              <a:t> </a:t>
            </a:r>
            <a:r>
              <a:rPr lang="en-US" sz="3200" b="1">
                <a:solidFill>
                  <a:schemeClr val="accent1">
                    <a:lumMod val="50000"/>
                  </a:schemeClr>
                </a:solidFill>
                <a:latin typeface="+mj-lt"/>
                <a:ea typeface="+mj-ea"/>
                <a:cs typeface="+mj-cs"/>
              </a:rPr>
              <a:t>In</a:t>
            </a:r>
            <a:r>
              <a:rPr lang="en-US" sz="3200" b="1" spc="-49">
                <a:solidFill>
                  <a:schemeClr val="accent1">
                    <a:lumMod val="50000"/>
                  </a:schemeClr>
                </a:solidFill>
                <a:latin typeface="+mj-lt"/>
                <a:ea typeface="+mj-ea"/>
                <a:cs typeface="+mj-cs"/>
              </a:rPr>
              <a:t> </a:t>
            </a:r>
            <a:r>
              <a:rPr lang="en-US" sz="3200" b="1">
                <a:solidFill>
                  <a:schemeClr val="accent1">
                    <a:lumMod val="50000"/>
                  </a:schemeClr>
                </a:solidFill>
                <a:latin typeface="+mj-lt"/>
                <a:ea typeface="+mj-ea"/>
                <a:cs typeface="+mj-cs"/>
              </a:rPr>
              <a:t>the</a:t>
            </a:r>
            <a:r>
              <a:rPr lang="en-US" sz="3200" b="1" spc="-53">
                <a:solidFill>
                  <a:schemeClr val="accent1">
                    <a:lumMod val="50000"/>
                  </a:schemeClr>
                </a:solidFill>
                <a:latin typeface="+mj-lt"/>
                <a:ea typeface="+mj-ea"/>
                <a:cs typeface="+mj-cs"/>
              </a:rPr>
              <a:t> </a:t>
            </a:r>
            <a:r>
              <a:rPr lang="en-US" sz="3200" b="1" spc="-18">
                <a:solidFill>
                  <a:schemeClr val="accent1">
                    <a:lumMod val="50000"/>
                  </a:schemeClr>
                </a:solidFill>
                <a:latin typeface="+mj-lt"/>
                <a:ea typeface="+mj-ea"/>
                <a:cs typeface="+mj-cs"/>
              </a:rPr>
              <a:t>Treasury</a:t>
            </a:r>
            <a:r>
              <a:rPr lang="en-US" sz="3200" b="1" spc="-49">
                <a:solidFill>
                  <a:schemeClr val="accent1">
                    <a:lumMod val="50000"/>
                  </a:schemeClr>
                </a:solidFill>
                <a:latin typeface="+mj-lt"/>
                <a:ea typeface="+mj-ea"/>
                <a:cs typeface="+mj-cs"/>
              </a:rPr>
              <a:t> </a:t>
            </a:r>
            <a:r>
              <a:rPr lang="en-US" sz="3200" b="1" spc="-9">
                <a:solidFill>
                  <a:schemeClr val="accent1">
                    <a:lumMod val="50000"/>
                  </a:schemeClr>
                </a:solidFill>
                <a:latin typeface="+mj-lt"/>
                <a:ea typeface="+mj-ea"/>
                <a:cs typeface="+mj-cs"/>
              </a:rPr>
              <a:t>Function</a:t>
            </a:r>
            <a:endParaRPr lang="en-US" sz="3200" b="1">
              <a:solidFill>
                <a:schemeClr val="accent1">
                  <a:lumMod val="50000"/>
                </a:schemeClr>
              </a:solidFill>
              <a:latin typeface="+mj-lt"/>
              <a:ea typeface="+mj-ea"/>
              <a:cs typeface="+mj-cs"/>
            </a:endParaRPr>
          </a:p>
        </p:txBody>
      </p:sp>
      <p:sp>
        <p:nvSpPr>
          <p:cNvPr id="10" name="Text Placeholder 2">
            <a:extLst>
              <a:ext uri="{FF2B5EF4-FFF2-40B4-BE49-F238E27FC236}">
                <a16:creationId xmlns:a16="http://schemas.microsoft.com/office/drawing/2014/main" id="{C6A4149E-C00C-F86E-9BAB-A95081E4D558}"/>
              </a:ext>
            </a:extLst>
          </p:cNvPr>
          <p:cNvSpPr>
            <a:spLocks noGrp="1"/>
          </p:cNvSpPr>
          <p:nvPr>
            <p:ph type="body" sz="half" idx="2"/>
          </p:nvPr>
        </p:nvSpPr>
        <p:spPr>
          <a:xfrm>
            <a:off x="7923214" y="3536829"/>
            <a:ext cx="3124200" cy="1797169"/>
          </a:xfrm>
        </p:spPr>
        <p:txBody>
          <a:bodyPr vert="horz" lIns="91440" tIns="45720" rIns="91440" bIns="45720" rtlCol="0">
            <a:normAutofit/>
          </a:bodyPr>
          <a:lstStyle/>
          <a:p>
            <a:r>
              <a:rPr lang="en-US" kern="1200">
                <a:latin typeface="+mn-lt"/>
                <a:ea typeface="+mn-ea"/>
                <a:cs typeface="+mn-cs"/>
              </a:rPr>
              <a:t>Internal</a:t>
            </a:r>
            <a:r>
              <a:rPr lang="en-US" kern="1200" spc="-44">
                <a:latin typeface="+mn-lt"/>
                <a:ea typeface="+mn-ea"/>
                <a:cs typeface="+mn-cs"/>
              </a:rPr>
              <a:t> </a:t>
            </a:r>
            <a:r>
              <a:rPr lang="en-US" kern="1200">
                <a:latin typeface="+mn-lt"/>
                <a:ea typeface="+mn-ea"/>
                <a:cs typeface="+mn-cs"/>
              </a:rPr>
              <a:t>controls</a:t>
            </a:r>
            <a:r>
              <a:rPr lang="en-US" kern="1200" spc="-31">
                <a:latin typeface="+mn-lt"/>
                <a:ea typeface="+mn-ea"/>
                <a:cs typeface="+mn-cs"/>
              </a:rPr>
              <a:t> </a:t>
            </a:r>
            <a:r>
              <a:rPr lang="en-US" kern="1200">
                <a:latin typeface="+mn-lt"/>
                <a:ea typeface="+mn-ea"/>
                <a:cs typeface="+mn-cs"/>
              </a:rPr>
              <a:t>constitute</a:t>
            </a:r>
            <a:r>
              <a:rPr lang="en-US" kern="1200" spc="-26">
                <a:latin typeface="+mn-lt"/>
                <a:ea typeface="+mn-ea"/>
                <a:cs typeface="+mn-cs"/>
              </a:rPr>
              <a:t> </a:t>
            </a:r>
            <a:r>
              <a:rPr lang="en-US" kern="1200">
                <a:latin typeface="+mn-lt"/>
                <a:ea typeface="+mn-ea"/>
                <a:cs typeface="+mn-cs"/>
              </a:rPr>
              <a:t>specific</a:t>
            </a:r>
            <a:r>
              <a:rPr lang="en-US" kern="1200" spc="-31">
                <a:latin typeface="+mn-lt"/>
                <a:ea typeface="+mn-ea"/>
                <a:cs typeface="+mn-cs"/>
              </a:rPr>
              <a:t> </a:t>
            </a:r>
            <a:r>
              <a:rPr lang="en-US" kern="1200">
                <a:latin typeface="+mn-lt"/>
                <a:ea typeface="+mn-ea"/>
                <a:cs typeface="+mn-cs"/>
              </a:rPr>
              <a:t>policies</a:t>
            </a:r>
            <a:r>
              <a:rPr lang="en-US" kern="1200" spc="-31">
                <a:latin typeface="+mn-lt"/>
                <a:ea typeface="+mn-ea"/>
                <a:cs typeface="+mn-cs"/>
              </a:rPr>
              <a:t> </a:t>
            </a:r>
            <a:r>
              <a:rPr lang="en-US" kern="1200">
                <a:latin typeface="+mn-lt"/>
                <a:ea typeface="+mn-ea"/>
                <a:cs typeface="+mn-cs"/>
              </a:rPr>
              <a:t>and</a:t>
            </a:r>
            <a:r>
              <a:rPr lang="en-US" kern="1200" spc="-35">
                <a:latin typeface="+mn-lt"/>
                <a:ea typeface="+mn-ea"/>
                <a:cs typeface="+mn-cs"/>
              </a:rPr>
              <a:t> </a:t>
            </a:r>
            <a:r>
              <a:rPr lang="en-US" kern="1200">
                <a:latin typeface="+mn-lt"/>
                <a:ea typeface="+mn-ea"/>
                <a:cs typeface="+mn-cs"/>
              </a:rPr>
              <a:t>procedures</a:t>
            </a:r>
            <a:r>
              <a:rPr lang="en-US" kern="1200" spc="-22">
                <a:latin typeface="+mn-lt"/>
                <a:ea typeface="+mn-ea"/>
                <a:cs typeface="+mn-cs"/>
              </a:rPr>
              <a:t> </a:t>
            </a:r>
            <a:r>
              <a:rPr lang="en-US" kern="1200">
                <a:latin typeface="+mn-lt"/>
                <a:ea typeface="+mn-ea"/>
                <a:cs typeface="+mn-cs"/>
              </a:rPr>
              <a:t>(the</a:t>
            </a:r>
            <a:r>
              <a:rPr lang="en-US" kern="1200" spc="-31">
                <a:latin typeface="+mn-lt"/>
                <a:ea typeface="+mn-ea"/>
                <a:cs typeface="+mn-cs"/>
              </a:rPr>
              <a:t> </a:t>
            </a:r>
            <a:r>
              <a:rPr lang="en-US" kern="1200">
                <a:latin typeface="+mn-lt"/>
                <a:ea typeface="+mn-ea"/>
                <a:cs typeface="+mn-cs"/>
              </a:rPr>
              <a:t>controls)</a:t>
            </a:r>
            <a:r>
              <a:rPr lang="en-US" kern="1200" spc="-22">
                <a:latin typeface="+mn-lt"/>
                <a:ea typeface="+mn-ea"/>
                <a:cs typeface="+mn-cs"/>
              </a:rPr>
              <a:t> </a:t>
            </a:r>
            <a:r>
              <a:rPr lang="en-US" kern="1200">
                <a:latin typeface="+mn-lt"/>
                <a:ea typeface="+mn-ea"/>
                <a:cs typeface="+mn-cs"/>
              </a:rPr>
              <a:t>designed</a:t>
            </a:r>
            <a:r>
              <a:rPr lang="en-US" kern="1200" spc="-13">
                <a:latin typeface="+mn-lt"/>
                <a:ea typeface="+mn-ea"/>
                <a:cs typeface="+mn-cs"/>
              </a:rPr>
              <a:t> </a:t>
            </a:r>
            <a:r>
              <a:rPr lang="en-US" kern="1200" spc="-22">
                <a:latin typeface="+mn-lt"/>
                <a:ea typeface="+mn-ea"/>
                <a:cs typeface="+mn-cs"/>
              </a:rPr>
              <a:t>to </a:t>
            </a:r>
            <a:r>
              <a:rPr lang="en-US" kern="1200">
                <a:latin typeface="+mn-lt"/>
                <a:ea typeface="+mn-ea"/>
                <a:cs typeface="+mn-cs"/>
              </a:rPr>
              <a:t>achieve</a:t>
            </a:r>
            <a:r>
              <a:rPr lang="en-US" kern="1200" spc="-18">
                <a:latin typeface="+mn-lt"/>
                <a:ea typeface="+mn-ea"/>
                <a:cs typeface="+mn-cs"/>
              </a:rPr>
              <a:t> </a:t>
            </a:r>
            <a:r>
              <a:rPr lang="en-US" kern="1200">
                <a:latin typeface="+mn-lt"/>
                <a:ea typeface="+mn-ea"/>
                <a:cs typeface="+mn-cs"/>
              </a:rPr>
              <a:t>the</a:t>
            </a:r>
            <a:r>
              <a:rPr lang="en-US" kern="1200" spc="-18">
                <a:latin typeface="+mn-lt"/>
                <a:ea typeface="+mn-ea"/>
                <a:cs typeface="+mn-cs"/>
              </a:rPr>
              <a:t> </a:t>
            </a:r>
            <a:r>
              <a:rPr lang="en-US" kern="1200">
                <a:latin typeface="+mn-lt"/>
                <a:ea typeface="+mn-ea"/>
                <a:cs typeface="+mn-cs"/>
              </a:rPr>
              <a:t>objectives</a:t>
            </a:r>
            <a:r>
              <a:rPr lang="en-US" kern="1200" spc="-18">
                <a:latin typeface="+mn-lt"/>
                <a:ea typeface="+mn-ea"/>
                <a:cs typeface="+mn-cs"/>
              </a:rPr>
              <a:t> </a:t>
            </a:r>
            <a:r>
              <a:rPr lang="en-US" kern="1200" spc="-22">
                <a:latin typeface="+mn-lt"/>
                <a:ea typeface="+mn-ea"/>
                <a:cs typeface="+mn-cs"/>
              </a:rPr>
              <a:t>of:</a:t>
            </a:r>
            <a:endParaRPr lang="en-US" kern="1200">
              <a:latin typeface="+mn-lt"/>
              <a:ea typeface="+mn-ea"/>
              <a:cs typeface="+mn-cs"/>
            </a:endParaRPr>
          </a:p>
          <a:p>
            <a:endParaRPr lang="en-US" kern="1200">
              <a:latin typeface="+mn-lt"/>
              <a:ea typeface="+mn-ea"/>
              <a:cs typeface="+mn-cs"/>
            </a:endParaRPr>
          </a:p>
        </p:txBody>
      </p:sp>
      <p:graphicFrame>
        <p:nvGraphicFramePr>
          <p:cNvPr id="13" name="TextBox 2">
            <a:extLst>
              <a:ext uri="{FF2B5EF4-FFF2-40B4-BE49-F238E27FC236}">
                <a16:creationId xmlns:a16="http://schemas.microsoft.com/office/drawing/2014/main" id="{0B2497D4-BEAB-8620-C34C-5F1286DBEFA6}"/>
              </a:ext>
            </a:extLst>
          </p:cNvPr>
          <p:cNvGraphicFramePr/>
          <p:nvPr>
            <p:extLst>
              <p:ext uri="{D42A27DB-BD31-4B8C-83A1-F6EECF244321}">
                <p14:modId xmlns:p14="http://schemas.microsoft.com/office/powerpoint/2010/main" val="477926047"/>
              </p:ext>
            </p:extLst>
          </p:nvPr>
        </p:nvGraphicFramePr>
        <p:xfrm>
          <a:off x="1491930" y="1293495"/>
          <a:ext cx="557784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98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ject 22"/>
          <p:cNvPicPr/>
          <p:nvPr/>
        </p:nvPicPr>
        <p:blipFill>
          <a:blip r:embed="rId3" cstate="print"/>
          <a:stretch>
            <a:fillRect/>
          </a:stretch>
        </p:blipFill>
        <p:spPr>
          <a:xfrm>
            <a:off x="5713412" y="1447801"/>
            <a:ext cx="6245225" cy="4518212"/>
          </a:xfrm>
          <a:prstGeom prst="rect">
            <a:avLst/>
          </a:prstGeom>
        </p:spPr>
      </p:pic>
      <p:sp>
        <p:nvSpPr>
          <p:cNvPr id="23" name="object 23"/>
          <p:cNvSpPr txBox="1"/>
          <p:nvPr/>
        </p:nvSpPr>
        <p:spPr>
          <a:xfrm>
            <a:off x="9447212" y="6019800"/>
            <a:ext cx="2224928" cy="153983"/>
          </a:xfrm>
          <a:prstGeom prst="rect">
            <a:avLst/>
          </a:prstGeom>
        </p:spPr>
        <p:txBody>
          <a:bodyPr vert="horz" wrap="square" lIns="0" tIns="11206" rIns="0" bIns="0" rtlCol="0">
            <a:spAutoFit/>
          </a:bodyPr>
          <a:lstStyle/>
          <a:p>
            <a:pPr marL="11206">
              <a:lnSpc>
                <a:spcPct val="100000"/>
              </a:lnSpc>
              <a:spcBef>
                <a:spcPts val="88"/>
              </a:spcBef>
            </a:pPr>
            <a:r>
              <a:rPr sz="927" dirty="0">
                <a:latin typeface="Calibri"/>
                <a:cs typeface="Calibri"/>
              </a:rPr>
              <a:t>Source:</a:t>
            </a:r>
            <a:r>
              <a:rPr sz="927" spc="168" dirty="0">
                <a:latin typeface="Calibri"/>
                <a:cs typeface="Calibri"/>
              </a:rPr>
              <a:t> </a:t>
            </a:r>
            <a:r>
              <a:rPr sz="927" dirty="0">
                <a:latin typeface="Calibri"/>
                <a:cs typeface="Calibri"/>
              </a:rPr>
              <a:t>Investing</a:t>
            </a:r>
            <a:r>
              <a:rPr sz="927" spc="-26" dirty="0">
                <a:latin typeface="Calibri"/>
                <a:cs typeface="Calibri"/>
              </a:rPr>
              <a:t> </a:t>
            </a:r>
            <a:r>
              <a:rPr sz="927" dirty="0">
                <a:latin typeface="Calibri"/>
                <a:cs typeface="Calibri"/>
              </a:rPr>
              <a:t>Public</a:t>
            </a:r>
            <a:r>
              <a:rPr sz="927" spc="-26" dirty="0">
                <a:latin typeface="Calibri"/>
                <a:cs typeface="Calibri"/>
              </a:rPr>
              <a:t> </a:t>
            </a:r>
            <a:r>
              <a:rPr sz="927" dirty="0">
                <a:latin typeface="Calibri"/>
                <a:cs typeface="Calibri"/>
              </a:rPr>
              <a:t>Funds</a:t>
            </a:r>
            <a:r>
              <a:rPr sz="927" spc="-22" dirty="0">
                <a:latin typeface="Calibri"/>
                <a:cs typeface="Calibri"/>
              </a:rPr>
              <a:t> </a:t>
            </a:r>
            <a:r>
              <a:rPr sz="927" dirty="0">
                <a:latin typeface="Calibri"/>
                <a:cs typeface="Calibri"/>
              </a:rPr>
              <a:t>second</a:t>
            </a:r>
            <a:r>
              <a:rPr sz="927" spc="-13" dirty="0">
                <a:latin typeface="Calibri"/>
                <a:cs typeface="Calibri"/>
              </a:rPr>
              <a:t> </a:t>
            </a:r>
            <a:r>
              <a:rPr sz="927" spc="-9" dirty="0">
                <a:latin typeface="Calibri"/>
                <a:cs typeface="Calibri"/>
              </a:rPr>
              <a:t>edition</a:t>
            </a:r>
            <a:endParaRPr sz="927" dirty="0">
              <a:latin typeface="Calibri"/>
              <a:cs typeface="Calibri"/>
            </a:endParaRPr>
          </a:p>
        </p:txBody>
      </p:sp>
      <p:sp>
        <p:nvSpPr>
          <p:cNvPr id="28" name="TextBox 27">
            <a:extLst>
              <a:ext uri="{FF2B5EF4-FFF2-40B4-BE49-F238E27FC236}">
                <a16:creationId xmlns:a16="http://schemas.microsoft.com/office/drawing/2014/main" id="{B08D428F-5AD5-CCB9-B40B-2A71C51FFD11}"/>
              </a:ext>
            </a:extLst>
          </p:cNvPr>
          <p:cNvSpPr txBox="1"/>
          <p:nvPr/>
        </p:nvSpPr>
        <p:spPr>
          <a:xfrm>
            <a:off x="2859274" y="334932"/>
            <a:ext cx="6165476" cy="461665"/>
          </a:xfrm>
          <a:prstGeom prst="rect">
            <a:avLst/>
          </a:prstGeom>
          <a:noFill/>
        </p:spPr>
        <p:txBody>
          <a:bodyPr wrap="square">
            <a:spAutoFit/>
          </a:bodyPr>
          <a:lstStyle/>
          <a:p>
            <a:r>
              <a:rPr lang="en-US" sz="2400" dirty="0"/>
              <a:t>Internal</a:t>
            </a:r>
            <a:r>
              <a:rPr lang="en-US" sz="2400" spc="-71" dirty="0"/>
              <a:t> </a:t>
            </a:r>
            <a:r>
              <a:rPr lang="en-US" sz="2400" dirty="0"/>
              <a:t>Controls</a:t>
            </a:r>
            <a:r>
              <a:rPr lang="en-US" sz="2400" spc="-71" dirty="0"/>
              <a:t> </a:t>
            </a:r>
            <a:r>
              <a:rPr lang="en-US" sz="2400" dirty="0"/>
              <a:t>for</a:t>
            </a:r>
            <a:r>
              <a:rPr lang="en-US" sz="2400" spc="-57" dirty="0"/>
              <a:t> </a:t>
            </a:r>
            <a:r>
              <a:rPr lang="en-US" sz="2400" spc="-9" dirty="0"/>
              <a:t>Investment Activity</a:t>
            </a:r>
            <a:endParaRPr lang="en-US" sz="2400" dirty="0"/>
          </a:p>
        </p:txBody>
      </p:sp>
      <p:graphicFrame>
        <p:nvGraphicFramePr>
          <p:cNvPr id="29" name="Diagram 28">
            <a:extLst>
              <a:ext uri="{FF2B5EF4-FFF2-40B4-BE49-F238E27FC236}">
                <a16:creationId xmlns:a16="http://schemas.microsoft.com/office/drawing/2014/main" id="{C3314665-8E2C-2550-1500-0CB9239DE578}"/>
              </a:ext>
            </a:extLst>
          </p:cNvPr>
          <p:cNvGraphicFramePr/>
          <p:nvPr>
            <p:extLst>
              <p:ext uri="{D42A27DB-BD31-4B8C-83A1-F6EECF244321}">
                <p14:modId xmlns:p14="http://schemas.microsoft.com/office/powerpoint/2010/main" val="2557862817"/>
              </p:ext>
            </p:extLst>
          </p:nvPr>
        </p:nvGraphicFramePr>
        <p:xfrm>
          <a:off x="379412" y="950580"/>
          <a:ext cx="5334000" cy="5656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804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86578" y="76200"/>
            <a:ext cx="9143538" cy="1066800"/>
          </a:xfrm>
        </p:spPr>
        <p:txBody>
          <a:bodyPr vert="horz" lIns="91440" tIns="45720" rIns="91440" bIns="45720" rtlCol="0" anchor="b">
            <a:normAutofit/>
          </a:bodyPr>
          <a:lstStyle/>
          <a:p>
            <a:pPr marL="21853"/>
            <a:r>
              <a:rPr dirty="0"/>
              <a:t>What</a:t>
            </a:r>
            <a:r>
              <a:rPr spc="-53" dirty="0"/>
              <a:t> </a:t>
            </a:r>
            <a:r>
              <a:rPr lang="en-US" dirty="0"/>
              <a:t>are </a:t>
            </a:r>
            <a:r>
              <a:rPr dirty="0"/>
              <a:t>Internal</a:t>
            </a:r>
            <a:r>
              <a:rPr spc="-35" dirty="0"/>
              <a:t> </a:t>
            </a:r>
            <a:r>
              <a:rPr spc="-9" dirty="0"/>
              <a:t>Control</a:t>
            </a:r>
            <a:r>
              <a:rPr lang="en-US" spc="-9" dirty="0"/>
              <a:t>s</a:t>
            </a:r>
            <a:r>
              <a:rPr spc="-9" dirty="0"/>
              <a:t>?</a:t>
            </a:r>
            <a:endParaRPr lang="en-US" spc="-9" dirty="0"/>
          </a:p>
        </p:txBody>
      </p:sp>
      <p:graphicFrame>
        <p:nvGraphicFramePr>
          <p:cNvPr id="9" name="TextBox 6">
            <a:extLst>
              <a:ext uri="{FF2B5EF4-FFF2-40B4-BE49-F238E27FC236}">
                <a16:creationId xmlns:a16="http://schemas.microsoft.com/office/drawing/2014/main" id="{34C9B065-1308-F18A-4AA5-42C3F48475B1}"/>
              </a:ext>
            </a:extLst>
          </p:cNvPr>
          <p:cNvGraphicFramePr/>
          <p:nvPr>
            <p:extLst>
              <p:ext uri="{D42A27DB-BD31-4B8C-83A1-F6EECF244321}">
                <p14:modId xmlns:p14="http://schemas.microsoft.com/office/powerpoint/2010/main" val="2259520049"/>
              </p:ext>
            </p:extLst>
          </p:nvPr>
        </p:nvGraphicFramePr>
        <p:xfrm>
          <a:off x="267378" y="1143000"/>
          <a:ext cx="7655834"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Diagram&#10;&#10;Description automatically generated">
            <a:extLst>
              <a:ext uri="{FF2B5EF4-FFF2-40B4-BE49-F238E27FC236}">
                <a16:creationId xmlns:a16="http://schemas.microsoft.com/office/drawing/2014/main" id="{9757FBC6-CB44-BE83-AD2E-5213DC309089}"/>
              </a:ext>
            </a:extLst>
          </p:cNvPr>
          <p:cNvPicPr>
            <a:picLocks noChangeAspect="1"/>
          </p:cNvPicPr>
          <p:nvPr/>
        </p:nvPicPr>
        <p:blipFill>
          <a:blip r:embed="rId8">
            <a:duotone>
              <a:schemeClr val="accent2">
                <a:shade val="45000"/>
                <a:satMod val="135000"/>
              </a:schemeClr>
              <a:prstClr val="white"/>
            </a:duotone>
            <a:extLst>
              <a:ext uri="{837473B0-CC2E-450A-ABE3-18F120FF3D39}">
                <a1611:picAttrSrcUrl xmlns:a1611="http://schemas.microsoft.com/office/drawing/2016/11/main" r:id="rId9"/>
              </a:ext>
            </a:extLst>
          </a:blip>
          <a:stretch>
            <a:fillRect/>
          </a:stretch>
        </p:blipFill>
        <p:spPr>
          <a:xfrm>
            <a:off x="8228011" y="1524000"/>
            <a:ext cx="3756201" cy="3657600"/>
          </a:xfrm>
          <a:prstGeom prst="rect">
            <a:avLst/>
          </a:prstGeom>
        </p:spPr>
      </p:pic>
    </p:spTree>
    <p:extLst>
      <p:ext uri="{BB962C8B-B14F-4D97-AF65-F5344CB8AC3E}">
        <p14:creationId xmlns:p14="http://schemas.microsoft.com/office/powerpoint/2010/main" val="1707575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5370-5F52-49EA-BDA8-839AE2FB10DD}"/>
              </a:ext>
            </a:extLst>
          </p:cNvPr>
          <p:cNvSpPr>
            <a:spLocks noGrp="1"/>
          </p:cNvSpPr>
          <p:nvPr>
            <p:ph type="title"/>
          </p:nvPr>
        </p:nvSpPr>
        <p:spPr>
          <a:xfrm>
            <a:off x="1522876" y="609600"/>
            <a:ext cx="9143538" cy="1066800"/>
          </a:xfrm>
        </p:spPr>
        <p:txBody>
          <a:bodyPr anchor="b">
            <a:normAutofit/>
          </a:bodyPr>
          <a:lstStyle/>
          <a:p>
            <a:r>
              <a:rPr lang="en-US" altLang="en-US"/>
              <a:t>Internal Controls as They Relate To Cash Management</a:t>
            </a:r>
            <a:endParaRPr lang="en-US"/>
          </a:p>
        </p:txBody>
      </p:sp>
      <p:graphicFrame>
        <p:nvGraphicFramePr>
          <p:cNvPr id="6" name="Content Placeholder 2">
            <a:extLst>
              <a:ext uri="{FF2B5EF4-FFF2-40B4-BE49-F238E27FC236}">
                <a16:creationId xmlns:a16="http://schemas.microsoft.com/office/drawing/2014/main" id="{89EBA841-8360-7E01-DD1D-42F127313491}"/>
              </a:ext>
            </a:extLst>
          </p:cNvPr>
          <p:cNvGraphicFramePr>
            <a:graphicFrameLocks noGrp="1"/>
          </p:cNvGraphicFramePr>
          <p:nvPr>
            <p:ph idx="1"/>
            <p:extLst>
              <p:ext uri="{D42A27DB-BD31-4B8C-83A1-F6EECF244321}">
                <p14:modId xmlns:p14="http://schemas.microsoft.com/office/powerpoint/2010/main" val="185271523"/>
              </p:ext>
            </p:extLst>
          </p:nvPr>
        </p:nvGraphicFramePr>
        <p:xfrm>
          <a:off x="1522876" y="1905000"/>
          <a:ext cx="91435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7519B1B6-96B6-48B9-8C23-4F4CED6BDA9D}"/>
              </a:ext>
            </a:extLst>
          </p:cNvPr>
          <p:cNvSpPr>
            <a:spLocks noGrp="1"/>
          </p:cNvSpPr>
          <p:nvPr>
            <p:ph type="sldNum" sz="quarter" idx="12"/>
          </p:nvPr>
        </p:nvSpPr>
        <p:spPr/>
        <p:txBody>
          <a:bodyPr/>
          <a:lstStyle/>
          <a:p>
            <a:pPr>
              <a:spcAft>
                <a:spcPts val="600"/>
              </a:spcAft>
            </a:pPr>
            <a:fld id="{C6429477-D61A-7D49-A13C-58DC364142A2}" type="slidenum">
              <a:rPr lang="en-US" smtClean="0"/>
              <a:pPr>
                <a:spcAft>
                  <a:spcPts val="600"/>
                </a:spcAft>
              </a:pPr>
              <a:t>50</a:t>
            </a:fld>
            <a:endParaRPr lang="en-US"/>
          </a:p>
        </p:txBody>
      </p:sp>
    </p:spTree>
    <p:extLst>
      <p:ext uri="{BB962C8B-B14F-4D97-AF65-F5344CB8AC3E}">
        <p14:creationId xmlns:p14="http://schemas.microsoft.com/office/powerpoint/2010/main" val="167810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06014" y="576878"/>
            <a:ext cx="7963348" cy="615203"/>
          </a:xfrm>
          <a:prstGeom prst="rect">
            <a:avLst/>
          </a:prstGeom>
        </p:spPr>
      </p:pic>
      <p:sp>
        <p:nvSpPr>
          <p:cNvPr id="3" name="object 3"/>
          <p:cNvSpPr txBox="1">
            <a:spLocks noGrp="1"/>
          </p:cNvSpPr>
          <p:nvPr>
            <p:ph type="title"/>
          </p:nvPr>
        </p:nvSpPr>
        <p:spPr>
          <a:xfrm>
            <a:off x="1141412" y="43478"/>
            <a:ext cx="9143538" cy="1066800"/>
          </a:xfrm>
          <a:prstGeom prst="rect">
            <a:avLst/>
          </a:prstGeom>
        </p:spPr>
        <p:txBody>
          <a:bodyPr vert="horz" wrap="square" lIns="0" tIns="49529" rIns="0" bIns="0" rtlCol="0">
            <a:spAutoFit/>
          </a:bodyPr>
          <a:lstStyle/>
          <a:p>
            <a:pPr marL="21853">
              <a:lnSpc>
                <a:spcPct val="100000"/>
              </a:lnSpc>
              <a:spcBef>
                <a:spcPts val="88"/>
              </a:spcBef>
            </a:pPr>
            <a:r>
              <a:rPr dirty="0"/>
              <a:t>Common</a:t>
            </a:r>
            <a:r>
              <a:rPr spc="-26" dirty="0"/>
              <a:t> </a:t>
            </a:r>
            <a:r>
              <a:rPr dirty="0"/>
              <a:t>Methods</a:t>
            </a:r>
            <a:r>
              <a:rPr spc="-53" dirty="0"/>
              <a:t> </a:t>
            </a:r>
            <a:r>
              <a:rPr dirty="0"/>
              <a:t>of</a:t>
            </a:r>
            <a:r>
              <a:rPr spc="-31" dirty="0"/>
              <a:t> </a:t>
            </a:r>
            <a:r>
              <a:rPr dirty="0"/>
              <a:t>Control</a:t>
            </a:r>
            <a:r>
              <a:rPr spc="-35" dirty="0"/>
              <a:t> </a:t>
            </a:r>
            <a:r>
              <a:rPr spc="-9" dirty="0"/>
              <a:t>Activities</a:t>
            </a:r>
          </a:p>
        </p:txBody>
      </p:sp>
      <p:sp>
        <p:nvSpPr>
          <p:cNvPr id="7" name="object 7"/>
          <p:cNvSpPr txBox="1">
            <a:spLocks noGrp="1"/>
          </p:cNvSpPr>
          <p:nvPr>
            <p:ph type="ftr" sz="quarter" idx="5"/>
          </p:nvPr>
        </p:nvSpPr>
        <p:spPr>
          <a:xfrm>
            <a:off x="0" y="0"/>
            <a:ext cx="0" cy="226152"/>
          </a:xfrm>
          <a:prstGeom prst="rect">
            <a:avLst/>
          </a:prstGeom>
        </p:spPr>
        <p:txBody>
          <a:bodyPr vert="horz" wrap="square" lIns="0" tIns="0" rIns="0" bIns="0" rtlCol="0">
            <a:spAutoFit/>
          </a:bodyPr>
          <a:lstStyle/>
          <a:p>
            <a:pPr marL="11767">
              <a:lnSpc>
                <a:spcPts val="843"/>
              </a:lnSpc>
            </a:pPr>
            <a:r>
              <a:rPr dirty="0"/>
              <a:t>1</a:t>
            </a:r>
            <a:r>
              <a:rPr spc="-44" dirty="0"/>
              <a:t>©</a:t>
            </a:r>
          </a:p>
        </p:txBody>
      </p:sp>
      <p:sp>
        <p:nvSpPr>
          <p:cNvPr id="6" name="object 6"/>
          <p:cNvSpPr txBox="1"/>
          <p:nvPr/>
        </p:nvSpPr>
        <p:spPr>
          <a:xfrm>
            <a:off x="2207091" y="5866502"/>
            <a:ext cx="1562100" cy="160150"/>
          </a:xfrm>
          <a:prstGeom prst="rect">
            <a:avLst/>
          </a:prstGeom>
        </p:spPr>
        <p:txBody>
          <a:bodyPr vert="horz" wrap="square" lIns="0" tIns="10646" rIns="0" bIns="0" rtlCol="0">
            <a:spAutoFit/>
          </a:bodyPr>
          <a:lstStyle/>
          <a:p>
            <a:pPr marL="11206">
              <a:lnSpc>
                <a:spcPct val="100000"/>
              </a:lnSpc>
              <a:spcBef>
                <a:spcPts val="84"/>
              </a:spcBef>
            </a:pPr>
            <a:r>
              <a:rPr sz="971" dirty="0">
                <a:latin typeface="Calibri"/>
                <a:cs typeface="Calibri"/>
              </a:rPr>
              <a:t>Source:</a:t>
            </a:r>
            <a:r>
              <a:rPr sz="971" spc="168" dirty="0">
                <a:latin typeface="Calibri"/>
                <a:cs typeface="Calibri"/>
              </a:rPr>
              <a:t> </a:t>
            </a:r>
            <a:r>
              <a:rPr sz="971" spc="-9" dirty="0">
                <a:latin typeface="Calibri"/>
                <a:cs typeface="Calibri"/>
                <a:hlinkClick r:id="rId3"/>
              </a:rPr>
              <a:t>http://www.coso.org/</a:t>
            </a:r>
            <a:endParaRPr sz="971" dirty="0">
              <a:latin typeface="Calibri"/>
              <a:cs typeface="Calibri"/>
            </a:endParaRPr>
          </a:p>
        </p:txBody>
      </p:sp>
      <p:sp>
        <p:nvSpPr>
          <p:cNvPr id="9" name="TextBox 8">
            <a:extLst>
              <a:ext uri="{FF2B5EF4-FFF2-40B4-BE49-F238E27FC236}">
                <a16:creationId xmlns:a16="http://schemas.microsoft.com/office/drawing/2014/main" id="{E56B7825-E3D9-5AB3-5291-753EB3B325BF}"/>
              </a:ext>
            </a:extLst>
          </p:cNvPr>
          <p:cNvSpPr txBox="1"/>
          <p:nvPr/>
        </p:nvSpPr>
        <p:spPr>
          <a:xfrm>
            <a:off x="454027" y="1332181"/>
            <a:ext cx="11734798" cy="4247317"/>
          </a:xfrm>
          <a:prstGeom prst="rect">
            <a:avLst/>
          </a:prstGeom>
          <a:noFill/>
        </p:spPr>
        <p:txBody>
          <a:bodyPr wrap="square">
            <a:spAutoFit/>
          </a:bodyPr>
          <a:lstStyle/>
          <a:p>
            <a:pPr marL="331151" marR="100297" indent="-320505">
              <a:lnSpc>
                <a:spcPct val="100000"/>
              </a:lnSpc>
              <a:spcBef>
                <a:spcPts val="88"/>
              </a:spcBef>
              <a:buFont typeface="Arial"/>
              <a:buChar char="•"/>
              <a:tabLst>
                <a:tab pos="331151" algn="l"/>
                <a:tab pos="331712" algn="l"/>
              </a:tabLst>
            </a:pPr>
            <a:r>
              <a:rPr lang="en-US" sz="1800" dirty="0">
                <a:latin typeface="Calibri"/>
                <a:cs typeface="Calibri"/>
              </a:rPr>
              <a:t>Segregation</a:t>
            </a:r>
            <a:r>
              <a:rPr lang="en-US" sz="1800" spc="-35" dirty="0">
                <a:latin typeface="Calibri"/>
                <a:cs typeface="Calibri"/>
              </a:rPr>
              <a:t> </a:t>
            </a:r>
            <a:r>
              <a:rPr lang="en-US" sz="1800" dirty="0">
                <a:latin typeface="Calibri"/>
                <a:cs typeface="Calibri"/>
              </a:rPr>
              <a:t>of</a:t>
            </a:r>
            <a:r>
              <a:rPr lang="en-US" sz="1800" spc="-22" dirty="0">
                <a:latin typeface="Calibri"/>
                <a:cs typeface="Calibri"/>
              </a:rPr>
              <a:t> </a:t>
            </a:r>
            <a:r>
              <a:rPr lang="en-US" sz="1800" dirty="0">
                <a:latin typeface="Calibri"/>
                <a:cs typeface="Calibri"/>
              </a:rPr>
              <a:t>duties</a:t>
            </a:r>
            <a:r>
              <a:rPr lang="en-US" sz="1800" spc="-26" dirty="0">
                <a:latin typeface="Calibri"/>
                <a:cs typeface="Calibri"/>
              </a:rPr>
              <a:t> </a:t>
            </a:r>
            <a:r>
              <a:rPr lang="en-US" sz="1800" dirty="0">
                <a:latin typeface="Calibri"/>
                <a:cs typeface="Calibri"/>
              </a:rPr>
              <a:t>–</a:t>
            </a:r>
            <a:r>
              <a:rPr lang="en-US" sz="1800" spc="-26" dirty="0">
                <a:latin typeface="Calibri"/>
                <a:cs typeface="Calibri"/>
              </a:rPr>
              <a:t> </a:t>
            </a:r>
            <a:r>
              <a:rPr lang="en-US" sz="1800" dirty="0">
                <a:latin typeface="Calibri"/>
                <a:cs typeface="Calibri"/>
              </a:rPr>
              <a:t>Reduce</a:t>
            </a:r>
            <a:r>
              <a:rPr lang="en-US" sz="1800" spc="-22" dirty="0">
                <a:latin typeface="Calibri"/>
                <a:cs typeface="Calibri"/>
              </a:rPr>
              <a:t> </a:t>
            </a:r>
            <a:r>
              <a:rPr lang="en-US" sz="1800" dirty="0">
                <a:latin typeface="Calibri"/>
                <a:cs typeface="Calibri"/>
              </a:rPr>
              <a:t>the</a:t>
            </a:r>
            <a:r>
              <a:rPr lang="en-US" sz="1800" spc="-18" dirty="0">
                <a:latin typeface="Calibri"/>
                <a:cs typeface="Calibri"/>
              </a:rPr>
              <a:t> </a:t>
            </a:r>
            <a:r>
              <a:rPr lang="en-US" sz="1800" dirty="0">
                <a:latin typeface="Calibri"/>
                <a:cs typeface="Calibri"/>
              </a:rPr>
              <a:t>risk</a:t>
            </a:r>
            <a:r>
              <a:rPr lang="en-US" sz="1800" spc="-22" dirty="0">
                <a:latin typeface="Calibri"/>
                <a:cs typeface="Calibri"/>
              </a:rPr>
              <a:t> </a:t>
            </a:r>
            <a:r>
              <a:rPr lang="en-US" sz="1800" dirty="0">
                <a:latin typeface="Calibri"/>
                <a:cs typeface="Calibri"/>
              </a:rPr>
              <a:t>of</a:t>
            </a:r>
            <a:r>
              <a:rPr lang="en-US" sz="1800" spc="-22" dirty="0">
                <a:latin typeface="Calibri"/>
                <a:cs typeface="Calibri"/>
              </a:rPr>
              <a:t> </a:t>
            </a:r>
            <a:r>
              <a:rPr lang="en-US" sz="1800" dirty="0">
                <a:latin typeface="Calibri"/>
                <a:cs typeface="Calibri"/>
              </a:rPr>
              <a:t>error</a:t>
            </a:r>
            <a:r>
              <a:rPr lang="en-US" sz="1800" spc="-13" dirty="0">
                <a:latin typeface="Calibri"/>
                <a:cs typeface="Calibri"/>
              </a:rPr>
              <a:t> </a:t>
            </a:r>
            <a:r>
              <a:rPr lang="en-US" sz="1800" dirty="0">
                <a:latin typeface="Calibri"/>
                <a:cs typeface="Calibri"/>
              </a:rPr>
              <a:t>and</a:t>
            </a:r>
            <a:r>
              <a:rPr lang="en-US" sz="1800" spc="-31" dirty="0">
                <a:latin typeface="Calibri"/>
                <a:cs typeface="Calibri"/>
              </a:rPr>
              <a:t> </a:t>
            </a:r>
            <a:r>
              <a:rPr lang="en-US" sz="1800" dirty="0">
                <a:latin typeface="Calibri"/>
                <a:cs typeface="Calibri"/>
              </a:rPr>
              <a:t>fraud</a:t>
            </a:r>
            <a:r>
              <a:rPr lang="en-US" sz="1800" spc="-26" dirty="0">
                <a:latin typeface="Calibri"/>
                <a:cs typeface="Calibri"/>
              </a:rPr>
              <a:t> </a:t>
            </a:r>
            <a:r>
              <a:rPr lang="en-US" sz="1800" dirty="0">
                <a:latin typeface="Calibri"/>
                <a:cs typeface="Calibri"/>
              </a:rPr>
              <a:t>by</a:t>
            </a:r>
            <a:r>
              <a:rPr lang="en-US" sz="1800" spc="-26" dirty="0">
                <a:latin typeface="Calibri"/>
                <a:cs typeface="Calibri"/>
              </a:rPr>
              <a:t> </a:t>
            </a:r>
            <a:r>
              <a:rPr lang="en-US" sz="1800" dirty="0">
                <a:latin typeface="Calibri"/>
                <a:cs typeface="Calibri"/>
              </a:rPr>
              <a:t>requiring</a:t>
            </a:r>
            <a:r>
              <a:rPr lang="en-US" sz="1800" spc="-26" dirty="0">
                <a:latin typeface="Calibri"/>
                <a:cs typeface="Calibri"/>
              </a:rPr>
              <a:t> </a:t>
            </a:r>
            <a:r>
              <a:rPr lang="en-US" sz="1800" dirty="0">
                <a:latin typeface="Calibri"/>
                <a:cs typeface="Calibri"/>
              </a:rPr>
              <a:t>that</a:t>
            </a:r>
            <a:r>
              <a:rPr lang="en-US" sz="1800" spc="-22" dirty="0">
                <a:latin typeface="Calibri"/>
                <a:cs typeface="Calibri"/>
              </a:rPr>
              <a:t> </a:t>
            </a:r>
            <a:r>
              <a:rPr lang="en-US" sz="1800" dirty="0">
                <a:latin typeface="Calibri"/>
                <a:cs typeface="Calibri"/>
              </a:rPr>
              <a:t>more</a:t>
            </a:r>
            <a:r>
              <a:rPr lang="en-US" sz="1800" spc="-13" dirty="0">
                <a:latin typeface="Calibri"/>
                <a:cs typeface="Calibri"/>
              </a:rPr>
              <a:t> </a:t>
            </a:r>
            <a:r>
              <a:rPr lang="en-US" sz="1800" dirty="0">
                <a:latin typeface="Calibri"/>
                <a:cs typeface="Calibri"/>
              </a:rPr>
              <a:t>than</a:t>
            </a:r>
            <a:r>
              <a:rPr lang="en-US" sz="1800" spc="-35" dirty="0">
                <a:latin typeface="Calibri"/>
                <a:cs typeface="Calibri"/>
              </a:rPr>
              <a:t> </a:t>
            </a:r>
            <a:r>
              <a:rPr lang="en-US" sz="1800" dirty="0">
                <a:latin typeface="Calibri"/>
                <a:cs typeface="Calibri"/>
              </a:rPr>
              <a:t>one</a:t>
            </a:r>
            <a:r>
              <a:rPr lang="en-US" sz="1800" spc="-18" dirty="0">
                <a:latin typeface="Calibri"/>
                <a:cs typeface="Calibri"/>
              </a:rPr>
              <a:t> </a:t>
            </a:r>
            <a:r>
              <a:rPr lang="en-US" sz="1800" dirty="0">
                <a:latin typeface="Calibri"/>
                <a:cs typeface="Calibri"/>
              </a:rPr>
              <a:t>person</a:t>
            </a:r>
            <a:r>
              <a:rPr lang="en-US" sz="1800" spc="-13" dirty="0">
                <a:latin typeface="Calibri"/>
                <a:cs typeface="Calibri"/>
              </a:rPr>
              <a:t> </a:t>
            </a:r>
            <a:r>
              <a:rPr lang="en-US" sz="1800" spc="-22" dirty="0">
                <a:latin typeface="Calibri"/>
                <a:cs typeface="Calibri"/>
              </a:rPr>
              <a:t>is </a:t>
            </a:r>
            <a:r>
              <a:rPr lang="en-US" sz="1800" dirty="0">
                <a:latin typeface="Calibri"/>
                <a:cs typeface="Calibri"/>
              </a:rPr>
              <a:t>involved</a:t>
            </a:r>
            <a:r>
              <a:rPr lang="en-US" sz="1800" spc="-40" dirty="0">
                <a:latin typeface="Calibri"/>
                <a:cs typeface="Calibri"/>
              </a:rPr>
              <a:t> </a:t>
            </a:r>
            <a:r>
              <a:rPr lang="en-US" sz="1800" dirty="0">
                <a:latin typeface="Calibri"/>
                <a:cs typeface="Calibri"/>
              </a:rPr>
              <a:t>in</a:t>
            </a:r>
            <a:r>
              <a:rPr lang="en-US" sz="1800" spc="-40" dirty="0">
                <a:latin typeface="Calibri"/>
                <a:cs typeface="Calibri"/>
              </a:rPr>
              <a:t> </a:t>
            </a:r>
            <a:r>
              <a:rPr lang="en-US" sz="1800" dirty="0">
                <a:latin typeface="Calibri"/>
                <a:cs typeface="Calibri"/>
              </a:rPr>
              <a:t>completing</a:t>
            </a:r>
            <a:r>
              <a:rPr lang="en-US" sz="1800" spc="-49" dirty="0">
                <a:latin typeface="Calibri"/>
                <a:cs typeface="Calibri"/>
              </a:rPr>
              <a:t> </a:t>
            </a:r>
            <a:r>
              <a:rPr lang="en-US" sz="1800" dirty="0">
                <a:latin typeface="Calibri"/>
                <a:cs typeface="Calibri"/>
              </a:rPr>
              <a:t>a</a:t>
            </a:r>
            <a:r>
              <a:rPr lang="en-US" sz="1800" spc="-35" dirty="0">
                <a:latin typeface="Calibri"/>
                <a:cs typeface="Calibri"/>
              </a:rPr>
              <a:t> </a:t>
            </a:r>
            <a:r>
              <a:rPr lang="en-US" sz="1800" dirty="0">
                <a:latin typeface="Calibri"/>
                <a:cs typeface="Calibri"/>
              </a:rPr>
              <a:t>particular</a:t>
            </a:r>
            <a:r>
              <a:rPr lang="en-US" sz="1800" spc="-40" dirty="0">
                <a:latin typeface="Calibri"/>
                <a:cs typeface="Calibri"/>
              </a:rPr>
              <a:t> </a:t>
            </a:r>
            <a:r>
              <a:rPr lang="en-US" sz="1800" dirty="0">
                <a:latin typeface="Calibri"/>
                <a:cs typeface="Calibri"/>
              </a:rPr>
              <a:t>fiscal</a:t>
            </a:r>
            <a:r>
              <a:rPr lang="en-US" sz="1800" spc="-49" dirty="0">
                <a:latin typeface="Calibri"/>
                <a:cs typeface="Calibri"/>
              </a:rPr>
              <a:t> </a:t>
            </a:r>
            <a:r>
              <a:rPr lang="en-US" sz="1800" spc="-9" dirty="0">
                <a:latin typeface="Calibri"/>
                <a:cs typeface="Calibri"/>
              </a:rPr>
              <a:t>process.</a:t>
            </a:r>
            <a:endParaRPr lang="en-US" sz="1800" dirty="0">
              <a:latin typeface="Calibri"/>
              <a:cs typeface="Calibri"/>
            </a:endParaRPr>
          </a:p>
          <a:p>
            <a:pPr>
              <a:lnSpc>
                <a:spcPct val="100000"/>
              </a:lnSpc>
              <a:buFont typeface="Arial"/>
              <a:buChar char="•"/>
            </a:pPr>
            <a:endParaRPr lang="en-US" sz="2400" dirty="0">
              <a:latin typeface="Calibri"/>
              <a:cs typeface="Calibri"/>
            </a:endParaRPr>
          </a:p>
          <a:p>
            <a:pPr marL="331151" marR="4483" indent="-320505">
              <a:lnSpc>
                <a:spcPct val="100000"/>
              </a:lnSpc>
              <a:spcBef>
                <a:spcPts val="4"/>
              </a:spcBef>
              <a:buFont typeface="Arial"/>
              <a:buChar char="•"/>
              <a:tabLst>
                <a:tab pos="331151" algn="l"/>
                <a:tab pos="331712" algn="l"/>
              </a:tabLst>
            </a:pPr>
            <a:r>
              <a:rPr lang="en-US" sz="1800" dirty="0">
                <a:latin typeface="Calibri"/>
                <a:cs typeface="Calibri"/>
              </a:rPr>
              <a:t>Education,</a:t>
            </a:r>
            <a:r>
              <a:rPr lang="en-US" sz="1800" spc="-31" dirty="0">
                <a:latin typeface="Calibri"/>
                <a:cs typeface="Calibri"/>
              </a:rPr>
              <a:t> </a:t>
            </a:r>
            <a:r>
              <a:rPr lang="en-US" sz="1800" dirty="0">
                <a:latin typeface="Calibri"/>
                <a:cs typeface="Calibri"/>
              </a:rPr>
              <a:t>training</a:t>
            </a:r>
            <a:r>
              <a:rPr lang="en-US" sz="1800" spc="-35" dirty="0">
                <a:latin typeface="Calibri"/>
                <a:cs typeface="Calibri"/>
              </a:rPr>
              <a:t> </a:t>
            </a:r>
            <a:r>
              <a:rPr lang="en-US" sz="1800" dirty="0">
                <a:latin typeface="Calibri"/>
                <a:cs typeface="Calibri"/>
              </a:rPr>
              <a:t>and</a:t>
            </a:r>
            <a:r>
              <a:rPr lang="en-US" sz="1800" spc="-31" dirty="0">
                <a:latin typeface="Calibri"/>
                <a:cs typeface="Calibri"/>
              </a:rPr>
              <a:t> </a:t>
            </a:r>
            <a:r>
              <a:rPr lang="en-US" sz="1800" dirty="0">
                <a:latin typeface="Calibri"/>
                <a:cs typeface="Calibri"/>
              </a:rPr>
              <a:t>coaching</a:t>
            </a:r>
            <a:r>
              <a:rPr lang="en-US" sz="1800" spc="-40" dirty="0">
                <a:latin typeface="Calibri"/>
                <a:cs typeface="Calibri"/>
              </a:rPr>
              <a:t> </a:t>
            </a:r>
            <a:r>
              <a:rPr lang="en-US" sz="1800" dirty="0">
                <a:latin typeface="Calibri"/>
                <a:cs typeface="Calibri"/>
              </a:rPr>
              <a:t>–</a:t>
            </a:r>
            <a:r>
              <a:rPr lang="en-US" sz="1800" spc="-22" dirty="0">
                <a:latin typeface="Calibri"/>
                <a:cs typeface="Calibri"/>
              </a:rPr>
              <a:t> </a:t>
            </a:r>
            <a:r>
              <a:rPr lang="en-US" sz="1800" dirty="0">
                <a:latin typeface="Calibri"/>
                <a:cs typeface="Calibri"/>
              </a:rPr>
              <a:t>Reduce</a:t>
            </a:r>
            <a:r>
              <a:rPr lang="en-US" sz="1800" spc="-26" dirty="0">
                <a:latin typeface="Calibri"/>
                <a:cs typeface="Calibri"/>
              </a:rPr>
              <a:t> </a:t>
            </a:r>
            <a:r>
              <a:rPr lang="en-US" sz="1800" dirty="0">
                <a:latin typeface="Calibri"/>
                <a:cs typeface="Calibri"/>
              </a:rPr>
              <a:t>the</a:t>
            </a:r>
            <a:r>
              <a:rPr lang="en-US" sz="1800" spc="-18" dirty="0">
                <a:latin typeface="Calibri"/>
                <a:cs typeface="Calibri"/>
              </a:rPr>
              <a:t> </a:t>
            </a:r>
            <a:r>
              <a:rPr lang="en-US" sz="1800" dirty="0">
                <a:latin typeface="Calibri"/>
                <a:cs typeface="Calibri"/>
              </a:rPr>
              <a:t>risk</a:t>
            </a:r>
            <a:r>
              <a:rPr lang="en-US" sz="1800" spc="-31" dirty="0">
                <a:latin typeface="Calibri"/>
                <a:cs typeface="Calibri"/>
              </a:rPr>
              <a:t> </a:t>
            </a:r>
            <a:r>
              <a:rPr lang="en-US" sz="1800" dirty="0">
                <a:latin typeface="Calibri"/>
                <a:cs typeface="Calibri"/>
              </a:rPr>
              <a:t>of</a:t>
            </a:r>
            <a:r>
              <a:rPr lang="en-US" sz="1800" spc="-18" dirty="0">
                <a:latin typeface="Calibri"/>
                <a:cs typeface="Calibri"/>
              </a:rPr>
              <a:t> </a:t>
            </a:r>
            <a:r>
              <a:rPr lang="en-US" sz="1800" dirty="0">
                <a:latin typeface="Calibri"/>
                <a:cs typeface="Calibri"/>
              </a:rPr>
              <a:t>error</a:t>
            </a:r>
            <a:r>
              <a:rPr lang="en-US" sz="1800" spc="-13" dirty="0">
                <a:latin typeface="Calibri"/>
                <a:cs typeface="Calibri"/>
              </a:rPr>
              <a:t> </a:t>
            </a:r>
            <a:r>
              <a:rPr lang="en-US" sz="1800" dirty="0">
                <a:latin typeface="Calibri"/>
                <a:cs typeface="Calibri"/>
              </a:rPr>
              <a:t>and</a:t>
            </a:r>
            <a:r>
              <a:rPr lang="en-US" sz="1800" spc="-31" dirty="0">
                <a:latin typeface="Calibri"/>
                <a:cs typeface="Calibri"/>
              </a:rPr>
              <a:t> </a:t>
            </a:r>
            <a:r>
              <a:rPr lang="en-US" sz="1800" spc="-9" dirty="0">
                <a:latin typeface="Calibri"/>
                <a:cs typeface="Calibri"/>
              </a:rPr>
              <a:t>inefficiency</a:t>
            </a:r>
            <a:r>
              <a:rPr lang="en-US" sz="1800" spc="-31" dirty="0">
                <a:latin typeface="Calibri"/>
                <a:cs typeface="Calibri"/>
              </a:rPr>
              <a:t> </a:t>
            </a:r>
            <a:r>
              <a:rPr lang="en-US" sz="1800" dirty="0">
                <a:latin typeface="Calibri"/>
                <a:cs typeface="Calibri"/>
              </a:rPr>
              <a:t>in</a:t>
            </a:r>
            <a:r>
              <a:rPr lang="en-US" sz="1800" spc="-31" dirty="0">
                <a:latin typeface="Calibri"/>
                <a:cs typeface="Calibri"/>
              </a:rPr>
              <a:t> </a:t>
            </a:r>
            <a:r>
              <a:rPr lang="en-US" sz="1800" dirty="0">
                <a:latin typeface="Calibri"/>
                <a:cs typeface="Calibri"/>
              </a:rPr>
              <a:t>operations</a:t>
            </a:r>
            <a:r>
              <a:rPr lang="en-US" sz="1800" spc="-13" dirty="0">
                <a:latin typeface="Calibri"/>
                <a:cs typeface="Calibri"/>
              </a:rPr>
              <a:t> </a:t>
            </a:r>
            <a:r>
              <a:rPr lang="en-US" sz="1800" dirty="0">
                <a:latin typeface="Calibri"/>
                <a:cs typeface="Calibri"/>
              </a:rPr>
              <a:t>by</a:t>
            </a:r>
            <a:r>
              <a:rPr lang="en-US" sz="1800" spc="-26" dirty="0">
                <a:latin typeface="Calibri"/>
                <a:cs typeface="Calibri"/>
              </a:rPr>
              <a:t> </a:t>
            </a:r>
            <a:r>
              <a:rPr lang="en-US" sz="1800" spc="-9" dirty="0">
                <a:latin typeface="Calibri"/>
                <a:cs typeface="Calibri"/>
              </a:rPr>
              <a:t>ensuring </a:t>
            </a:r>
            <a:r>
              <a:rPr lang="en-US" sz="1800" dirty="0">
                <a:latin typeface="Calibri"/>
                <a:cs typeface="Calibri"/>
              </a:rPr>
              <a:t>that</a:t>
            </a:r>
            <a:r>
              <a:rPr lang="en-US" sz="1800" spc="-35" dirty="0">
                <a:latin typeface="Calibri"/>
                <a:cs typeface="Calibri"/>
              </a:rPr>
              <a:t> </a:t>
            </a:r>
            <a:r>
              <a:rPr lang="en-US" sz="1800" dirty="0">
                <a:latin typeface="Calibri"/>
                <a:cs typeface="Calibri"/>
              </a:rPr>
              <a:t>personnel</a:t>
            </a:r>
            <a:r>
              <a:rPr lang="en-US" sz="1800" spc="-26" dirty="0">
                <a:latin typeface="Calibri"/>
                <a:cs typeface="Calibri"/>
              </a:rPr>
              <a:t> </a:t>
            </a:r>
            <a:r>
              <a:rPr lang="en-US" sz="1800" dirty="0">
                <a:latin typeface="Calibri"/>
                <a:cs typeface="Calibri"/>
              </a:rPr>
              <a:t>have</a:t>
            </a:r>
            <a:r>
              <a:rPr lang="en-US" sz="1800" spc="-40" dirty="0">
                <a:latin typeface="Calibri"/>
                <a:cs typeface="Calibri"/>
              </a:rPr>
              <a:t> </a:t>
            </a:r>
            <a:r>
              <a:rPr lang="en-US" sz="1800" dirty="0">
                <a:latin typeface="Calibri"/>
                <a:cs typeface="Calibri"/>
              </a:rPr>
              <a:t>the</a:t>
            </a:r>
            <a:r>
              <a:rPr lang="en-US" sz="1800" spc="-31" dirty="0">
                <a:latin typeface="Calibri"/>
                <a:cs typeface="Calibri"/>
              </a:rPr>
              <a:t> </a:t>
            </a:r>
            <a:r>
              <a:rPr lang="en-US" sz="1800" dirty="0">
                <a:latin typeface="Calibri"/>
                <a:cs typeface="Calibri"/>
              </a:rPr>
              <a:t>proper</a:t>
            </a:r>
            <a:r>
              <a:rPr lang="en-US" sz="1800" spc="-22" dirty="0">
                <a:latin typeface="Calibri"/>
                <a:cs typeface="Calibri"/>
              </a:rPr>
              <a:t> </a:t>
            </a:r>
            <a:r>
              <a:rPr lang="en-US" sz="1800" dirty="0">
                <a:latin typeface="Calibri"/>
                <a:cs typeface="Calibri"/>
              </a:rPr>
              <a:t>education</a:t>
            </a:r>
            <a:r>
              <a:rPr lang="en-US" sz="1800" spc="-40" dirty="0">
                <a:latin typeface="Calibri"/>
                <a:cs typeface="Calibri"/>
              </a:rPr>
              <a:t> </a:t>
            </a:r>
            <a:r>
              <a:rPr lang="en-US" sz="1800" dirty="0">
                <a:latin typeface="Calibri"/>
                <a:cs typeface="Calibri"/>
              </a:rPr>
              <a:t>and</a:t>
            </a:r>
            <a:r>
              <a:rPr lang="en-US" sz="1800" spc="-44" dirty="0">
                <a:latin typeface="Calibri"/>
                <a:cs typeface="Calibri"/>
              </a:rPr>
              <a:t> </a:t>
            </a:r>
            <a:r>
              <a:rPr lang="en-US" sz="1800" dirty="0">
                <a:latin typeface="Calibri"/>
                <a:cs typeface="Calibri"/>
              </a:rPr>
              <a:t>training</a:t>
            </a:r>
            <a:r>
              <a:rPr lang="en-US" sz="1800" spc="-44" dirty="0">
                <a:latin typeface="Calibri"/>
                <a:cs typeface="Calibri"/>
              </a:rPr>
              <a:t> </a:t>
            </a:r>
            <a:r>
              <a:rPr lang="en-US" sz="1800" dirty="0">
                <a:latin typeface="Calibri"/>
                <a:cs typeface="Calibri"/>
              </a:rPr>
              <a:t>to</a:t>
            </a:r>
            <a:r>
              <a:rPr lang="en-US" sz="1800" spc="-22" dirty="0">
                <a:latin typeface="Calibri"/>
                <a:cs typeface="Calibri"/>
              </a:rPr>
              <a:t> </a:t>
            </a:r>
            <a:r>
              <a:rPr lang="en-US" sz="1800" dirty="0">
                <a:latin typeface="Calibri"/>
                <a:cs typeface="Calibri"/>
              </a:rPr>
              <a:t>perform</a:t>
            </a:r>
            <a:r>
              <a:rPr lang="en-US" sz="1800" spc="-22" dirty="0">
                <a:latin typeface="Calibri"/>
                <a:cs typeface="Calibri"/>
              </a:rPr>
              <a:t> </a:t>
            </a:r>
            <a:r>
              <a:rPr lang="en-US" sz="1800" dirty="0">
                <a:latin typeface="Calibri"/>
                <a:cs typeface="Calibri"/>
              </a:rPr>
              <a:t>their</a:t>
            </a:r>
            <a:r>
              <a:rPr lang="en-US" sz="1800" spc="-31" dirty="0">
                <a:latin typeface="Calibri"/>
                <a:cs typeface="Calibri"/>
              </a:rPr>
              <a:t> </a:t>
            </a:r>
            <a:r>
              <a:rPr lang="en-US" sz="1800" dirty="0">
                <a:latin typeface="Calibri"/>
                <a:cs typeface="Calibri"/>
              </a:rPr>
              <a:t>duties</a:t>
            </a:r>
            <a:r>
              <a:rPr lang="en-US" sz="1800" spc="-35" dirty="0">
                <a:latin typeface="Calibri"/>
                <a:cs typeface="Calibri"/>
              </a:rPr>
              <a:t> </a:t>
            </a:r>
            <a:r>
              <a:rPr lang="en-US" sz="1800" spc="-18" dirty="0">
                <a:latin typeface="Calibri"/>
                <a:cs typeface="Calibri"/>
              </a:rPr>
              <a:t>effectively.</a:t>
            </a:r>
            <a:r>
              <a:rPr lang="en-US" sz="1800" spc="-35" dirty="0">
                <a:latin typeface="Calibri"/>
                <a:cs typeface="Calibri"/>
              </a:rPr>
              <a:t> </a:t>
            </a:r>
            <a:r>
              <a:rPr lang="en-US" sz="1800" spc="-9" dirty="0">
                <a:latin typeface="Calibri"/>
                <a:cs typeface="Calibri"/>
              </a:rPr>
              <a:t>Education </a:t>
            </a:r>
            <a:r>
              <a:rPr lang="en-US" sz="1800" dirty="0">
                <a:latin typeface="Calibri"/>
                <a:cs typeface="Calibri"/>
              </a:rPr>
              <a:t>and</a:t>
            </a:r>
            <a:r>
              <a:rPr lang="en-US" sz="1800" spc="-44" dirty="0">
                <a:latin typeface="Calibri"/>
                <a:cs typeface="Calibri"/>
              </a:rPr>
              <a:t> </a:t>
            </a:r>
            <a:r>
              <a:rPr lang="en-US" sz="1800" dirty="0">
                <a:latin typeface="Calibri"/>
                <a:cs typeface="Calibri"/>
              </a:rPr>
              <a:t>training</a:t>
            </a:r>
            <a:r>
              <a:rPr lang="en-US" sz="1800" spc="-49" dirty="0">
                <a:latin typeface="Calibri"/>
                <a:cs typeface="Calibri"/>
              </a:rPr>
              <a:t> </a:t>
            </a:r>
            <a:r>
              <a:rPr lang="en-US" sz="1800" dirty="0">
                <a:latin typeface="Calibri"/>
                <a:cs typeface="Calibri"/>
              </a:rPr>
              <a:t>programs</a:t>
            </a:r>
            <a:r>
              <a:rPr lang="en-US" sz="1800" spc="-35" dirty="0">
                <a:latin typeface="Calibri"/>
                <a:cs typeface="Calibri"/>
              </a:rPr>
              <a:t> </a:t>
            </a:r>
            <a:r>
              <a:rPr lang="en-US" sz="1800" dirty="0">
                <a:latin typeface="Calibri"/>
                <a:cs typeface="Calibri"/>
              </a:rPr>
              <a:t>should</a:t>
            </a:r>
            <a:r>
              <a:rPr lang="en-US" sz="1800" spc="-35" dirty="0">
                <a:latin typeface="Calibri"/>
                <a:cs typeface="Calibri"/>
              </a:rPr>
              <a:t> </a:t>
            </a:r>
            <a:r>
              <a:rPr lang="en-US" sz="1800" dirty="0">
                <a:latin typeface="Calibri"/>
                <a:cs typeface="Calibri"/>
              </a:rPr>
              <a:t>be</a:t>
            </a:r>
            <a:r>
              <a:rPr lang="en-US" sz="1800" spc="-40" dirty="0">
                <a:latin typeface="Calibri"/>
                <a:cs typeface="Calibri"/>
              </a:rPr>
              <a:t> </a:t>
            </a:r>
            <a:r>
              <a:rPr lang="en-US" sz="1800" dirty="0">
                <a:latin typeface="Calibri"/>
                <a:cs typeface="Calibri"/>
              </a:rPr>
              <a:t>periodically</a:t>
            </a:r>
            <a:r>
              <a:rPr lang="en-US" sz="1800" spc="-49" dirty="0">
                <a:latin typeface="Calibri"/>
                <a:cs typeface="Calibri"/>
              </a:rPr>
              <a:t> </a:t>
            </a:r>
            <a:r>
              <a:rPr lang="en-US" sz="1800" dirty="0">
                <a:latin typeface="Calibri"/>
                <a:cs typeface="Calibri"/>
              </a:rPr>
              <a:t>reviewed</a:t>
            </a:r>
            <a:r>
              <a:rPr lang="en-US" sz="1800" spc="-31" dirty="0">
                <a:latin typeface="Calibri"/>
                <a:cs typeface="Calibri"/>
              </a:rPr>
              <a:t> </a:t>
            </a:r>
            <a:r>
              <a:rPr lang="en-US" sz="1800" dirty="0">
                <a:latin typeface="Calibri"/>
                <a:cs typeface="Calibri"/>
              </a:rPr>
              <a:t>and</a:t>
            </a:r>
            <a:r>
              <a:rPr lang="en-US" sz="1800" spc="-44" dirty="0">
                <a:latin typeface="Calibri"/>
                <a:cs typeface="Calibri"/>
              </a:rPr>
              <a:t> </a:t>
            </a:r>
            <a:r>
              <a:rPr lang="en-US" sz="1800" dirty="0">
                <a:latin typeface="Calibri"/>
                <a:cs typeface="Calibri"/>
              </a:rPr>
              <a:t>updated</a:t>
            </a:r>
            <a:r>
              <a:rPr lang="en-US" sz="1800" spc="-44" dirty="0">
                <a:latin typeface="Calibri"/>
                <a:cs typeface="Calibri"/>
              </a:rPr>
              <a:t> </a:t>
            </a:r>
            <a:r>
              <a:rPr lang="en-US" sz="1800" dirty="0">
                <a:latin typeface="Calibri"/>
                <a:cs typeface="Calibri"/>
              </a:rPr>
              <a:t>to</a:t>
            </a:r>
            <a:r>
              <a:rPr lang="en-US" sz="1800" spc="-26" dirty="0">
                <a:latin typeface="Calibri"/>
                <a:cs typeface="Calibri"/>
              </a:rPr>
              <a:t> </a:t>
            </a:r>
            <a:r>
              <a:rPr lang="en-US" sz="1800" dirty="0">
                <a:latin typeface="Calibri"/>
                <a:cs typeface="Calibri"/>
              </a:rPr>
              <a:t>conform</a:t>
            </a:r>
            <a:r>
              <a:rPr lang="en-US" sz="1800" spc="-31" dirty="0">
                <a:latin typeface="Calibri"/>
                <a:cs typeface="Calibri"/>
              </a:rPr>
              <a:t> </a:t>
            </a:r>
            <a:r>
              <a:rPr lang="en-US" sz="1800" dirty="0">
                <a:latin typeface="Calibri"/>
                <a:cs typeface="Calibri"/>
              </a:rPr>
              <a:t>to</a:t>
            </a:r>
            <a:r>
              <a:rPr lang="en-US" sz="1800" spc="-26" dirty="0">
                <a:latin typeface="Calibri"/>
                <a:cs typeface="Calibri"/>
              </a:rPr>
              <a:t> </a:t>
            </a:r>
            <a:r>
              <a:rPr lang="en-US" sz="1800" dirty="0">
                <a:latin typeface="Calibri"/>
                <a:cs typeface="Calibri"/>
              </a:rPr>
              <a:t>any</a:t>
            </a:r>
            <a:r>
              <a:rPr lang="en-US" sz="1800" spc="-40" dirty="0">
                <a:latin typeface="Calibri"/>
                <a:cs typeface="Calibri"/>
              </a:rPr>
              <a:t> </a:t>
            </a:r>
            <a:r>
              <a:rPr lang="en-US" sz="1800" dirty="0">
                <a:latin typeface="Calibri"/>
                <a:cs typeface="Calibri"/>
              </a:rPr>
              <a:t>changes</a:t>
            </a:r>
            <a:r>
              <a:rPr lang="en-US" sz="1800" spc="-53" dirty="0">
                <a:latin typeface="Calibri"/>
                <a:cs typeface="Calibri"/>
              </a:rPr>
              <a:t> </a:t>
            </a:r>
            <a:r>
              <a:rPr lang="en-US" sz="1800" dirty="0">
                <a:latin typeface="Calibri"/>
                <a:cs typeface="Calibri"/>
              </a:rPr>
              <a:t>in</a:t>
            </a:r>
            <a:r>
              <a:rPr lang="en-US" sz="1800" spc="-40" dirty="0">
                <a:latin typeface="Calibri"/>
                <a:cs typeface="Calibri"/>
              </a:rPr>
              <a:t> </a:t>
            </a:r>
            <a:r>
              <a:rPr lang="en-US" sz="1800" spc="-22" dirty="0">
                <a:latin typeface="Calibri"/>
                <a:cs typeface="Calibri"/>
              </a:rPr>
              <a:t>the </a:t>
            </a:r>
            <a:r>
              <a:rPr lang="en-US" sz="1800" dirty="0">
                <a:latin typeface="Calibri"/>
                <a:cs typeface="Calibri"/>
              </a:rPr>
              <a:t>agency</a:t>
            </a:r>
            <a:r>
              <a:rPr lang="en-US" sz="1800" spc="-44" dirty="0">
                <a:latin typeface="Calibri"/>
                <a:cs typeface="Calibri"/>
              </a:rPr>
              <a:t> </a:t>
            </a:r>
            <a:r>
              <a:rPr lang="en-US" sz="1800" spc="-9" dirty="0">
                <a:latin typeface="Calibri"/>
                <a:cs typeface="Calibri"/>
              </a:rPr>
              <a:t>environment</a:t>
            </a:r>
            <a:r>
              <a:rPr lang="en-US" sz="1800" spc="-26" dirty="0">
                <a:latin typeface="Calibri"/>
                <a:cs typeface="Calibri"/>
              </a:rPr>
              <a:t> </a:t>
            </a:r>
            <a:r>
              <a:rPr lang="en-US" sz="1800" dirty="0">
                <a:latin typeface="Calibri"/>
                <a:cs typeface="Calibri"/>
              </a:rPr>
              <a:t>or</a:t>
            </a:r>
            <a:r>
              <a:rPr lang="en-US" sz="1800" spc="-13" dirty="0">
                <a:latin typeface="Calibri"/>
                <a:cs typeface="Calibri"/>
              </a:rPr>
              <a:t> </a:t>
            </a:r>
            <a:r>
              <a:rPr lang="en-US" sz="1800" dirty="0">
                <a:latin typeface="Calibri"/>
                <a:cs typeface="Calibri"/>
              </a:rPr>
              <a:t>fiscal</a:t>
            </a:r>
            <a:r>
              <a:rPr lang="en-US" sz="1800" spc="-31" dirty="0">
                <a:latin typeface="Calibri"/>
                <a:cs typeface="Calibri"/>
              </a:rPr>
              <a:t> </a:t>
            </a:r>
            <a:r>
              <a:rPr lang="en-US" sz="1800" dirty="0">
                <a:latin typeface="Calibri"/>
                <a:cs typeface="Calibri"/>
              </a:rPr>
              <a:t>processing</a:t>
            </a:r>
            <a:r>
              <a:rPr lang="en-US" sz="1800" spc="-18" dirty="0">
                <a:latin typeface="Calibri"/>
                <a:cs typeface="Calibri"/>
              </a:rPr>
              <a:t> </a:t>
            </a:r>
            <a:r>
              <a:rPr lang="en-US" sz="1800" spc="-9" dirty="0">
                <a:latin typeface="Calibri"/>
                <a:cs typeface="Calibri"/>
              </a:rPr>
              <a:t>procedures.</a:t>
            </a:r>
            <a:endParaRPr lang="en-US" sz="1800" dirty="0">
              <a:latin typeface="Calibri"/>
              <a:cs typeface="Calibri"/>
            </a:endParaRPr>
          </a:p>
          <a:p>
            <a:pPr>
              <a:lnSpc>
                <a:spcPct val="100000"/>
              </a:lnSpc>
              <a:buFont typeface="Arial"/>
              <a:buChar char="•"/>
            </a:pPr>
            <a:endParaRPr lang="en-US" sz="2400" dirty="0">
              <a:latin typeface="Calibri"/>
              <a:cs typeface="Calibri"/>
            </a:endParaRPr>
          </a:p>
          <a:p>
            <a:pPr marL="331151" marR="64437" indent="-320505">
              <a:lnSpc>
                <a:spcPct val="100000"/>
              </a:lnSpc>
              <a:buFont typeface="Arial"/>
              <a:buChar char="•"/>
              <a:tabLst>
                <a:tab pos="331151" algn="l"/>
                <a:tab pos="331712" algn="l"/>
              </a:tabLst>
            </a:pPr>
            <a:r>
              <a:rPr lang="en-US" sz="1800" dirty="0">
                <a:latin typeface="Calibri"/>
                <a:cs typeface="Calibri"/>
              </a:rPr>
              <a:t>Performance</a:t>
            </a:r>
            <a:r>
              <a:rPr lang="en-US" sz="1800" spc="-44" dirty="0">
                <a:latin typeface="Calibri"/>
                <a:cs typeface="Calibri"/>
              </a:rPr>
              <a:t> </a:t>
            </a:r>
            <a:r>
              <a:rPr lang="en-US" sz="1800" dirty="0">
                <a:latin typeface="Calibri"/>
                <a:cs typeface="Calibri"/>
              </a:rPr>
              <a:t>planning</a:t>
            </a:r>
            <a:r>
              <a:rPr lang="en-US" sz="1800" spc="-57" dirty="0">
                <a:latin typeface="Calibri"/>
                <a:cs typeface="Calibri"/>
              </a:rPr>
              <a:t> </a:t>
            </a:r>
            <a:r>
              <a:rPr lang="en-US" sz="1800" dirty="0">
                <a:latin typeface="Calibri"/>
                <a:cs typeface="Calibri"/>
              </a:rPr>
              <a:t>and</a:t>
            </a:r>
            <a:r>
              <a:rPr lang="en-US" sz="1800" spc="-40" dirty="0">
                <a:latin typeface="Calibri"/>
                <a:cs typeface="Calibri"/>
              </a:rPr>
              <a:t> </a:t>
            </a:r>
            <a:r>
              <a:rPr lang="en-US" sz="1800" spc="-9" dirty="0">
                <a:latin typeface="Calibri"/>
                <a:cs typeface="Calibri"/>
              </a:rPr>
              <a:t>evaluation</a:t>
            </a:r>
            <a:r>
              <a:rPr lang="en-US" sz="1800" spc="-53" dirty="0">
                <a:latin typeface="Calibri"/>
                <a:cs typeface="Calibri"/>
              </a:rPr>
              <a:t> </a:t>
            </a:r>
            <a:r>
              <a:rPr lang="en-US" sz="1800" dirty="0">
                <a:latin typeface="Calibri"/>
                <a:cs typeface="Calibri"/>
              </a:rPr>
              <a:t>–Establish</a:t>
            </a:r>
            <a:r>
              <a:rPr lang="en-US" sz="1800" spc="-35" dirty="0">
                <a:latin typeface="Calibri"/>
                <a:cs typeface="Calibri"/>
              </a:rPr>
              <a:t> </a:t>
            </a:r>
            <a:r>
              <a:rPr lang="en-US" sz="1800" dirty="0">
                <a:latin typeface="Calibri"/>
                <a:cs typeface="Calibri"/>
              </a:rPr>
              <a:t>key</a:t>
            </a:r>
            <a:r>
              <a:rPr lang="en-US" sz="1800" spc="-35" dirty="0">
                <a:latin typeface="Calibri"/>
                <a:cs typeface="Calibri"/>
              </a:rPr>
              <a:t> </a:t>
            </a:r>
            <a:r>
              <a:rPr lang="en-US" sz="1800" dirty="0">
                <a:latin typeface="Calibri"/>
                <a:cs typeface="Calibri"/>
              </a:rPr>
              <a:t>performance</a:t>
            </a:r>
            <a:r>
              <a:rPr lang="en-US" sz="1800" spc="-26" dirty="0">
                <a:latin typeface="Calibri"/>
                <a:cs typeface="Calibri"/>
              </a:rPr>
              <a:t> </a:t>
            </a:r>
            <a:r>
              <a:rPr lang="en-US" sz="1800" spc="-9" dirty="0">
                <a:latin typeface="Calibri"/>
                <a:cs typeface="Calibri"/>
              </a:rPr>
              <a:t>indicators</a:t>
            </a:r>
            <a:r>
              <a:rPr lang="en-US" sz="1800" spc="-31" dirty="0">
                <a:latin typeface="Calibri"/>
                <a:cs typeface="Calibri"/>
              </a:rPr>
              <a:t> </a:t>
            </a:r>
            <a:r>
              <a:rPr lang="en-US" sz="1800" dirty="0">
                <a:latin typeface="Calibri"/>
                <a:cs typeface="Calibri"/>
              </a:rPr>
              <a:t>for</a:t>
            </a:r>
            <a:r>
              <a:rPr lang="en-US" sz="1800" spc="-26" dirty="0">
                <a:latin typeface="Calibri"/>
                <a:cs typeface="Calibri"/>
              </a:rPr>
              <a:t> </a:t>
            </a:r>
            <a:r>
              <a:rPr lang="en-US" sz="1800" dirty="0">
                <a:latin typeface="Calibri"/>
                <a:cs typeface="Calibri"/>
              </a:rPr>
              <a:t>the</a:t>
            </a:r>
            <a:r>
              <a:rPr lang="en-US" sz="1800" spc="-31" dirty="0">
                <a:latin typeface="Calibri"/>
                <a:cs typeface="Calibri"/>
              </a:rPr>
              <a:t> </a:t>
            </a:r>
            <a:r>
              <a:rPr lang="en-US" sz="1800" dirty="0">
                <a:latin typeface="Calibri"/>
                <a:cs typeface="Calibri"/>
              </a:rPr>
              <a:t>agency</a:t>
            </a:r>
            <a:r>
              <a:rPr lang="en-US" sz="1800" spc="-53" dirty="0">
                <a:latin typeface="Calibri"/>
                <a:cs typeface="Calibri"/>
              </a:rPr>
              <a:t> </a:t>
            </a:r>
            <a:r>
              <a:rPr lang="en-US" sz="1800" dirty="0">
                <a:latin typeface="Calibri"/>
                <a:cs typeface="Calibri"/>
              </a:rPr>
              <a:t>that</a:t>
            </a:r>
            <a:r>
              <a:rPr lang="en-US" sz="1800" spc="-35" dirty="0">
                <a:latin typeface="Calibri"/>
                <a:cs typeface="Calibri"/>
              </a:rPr>
              <a:t> </a:t>
            </a:r>
            <a:r>
              <a:rPr lang="en-US" sz="1800" spc="-22" dirty="0">
                <a:latin typeface="Calibri"/>
                <a:cs typeface="Calibri"/>
              </a:rPr>
              <a:t>may </a:t>
            </a:r>
            <a:r>
              <a:rPr lang="en-US" sz="1800" dirty="0">
                <a:latin typeface="Calibri"/>
                <a:cs typeface="Calibri"/>
              </a:rPr>
              <a:t>be</a:t>
            </a:r>
            <a:r>
              <a:rPr lang="en-US" sz="1800" spc="-40" dirty="0">
                <a:latin typeface="Calibri"/>
                <a:cs typeface="Calibri"/>
              </a:rPr>
              <a:t> </a:t>
            </a:r>
            <a:r>
              <a:rPr lang="en-US" sz="1800" dirty="0">
                <a:latin typeface="Calibri"/>
                <a:cs typeface="Calibri"/>
              </a:rPr>
              <a:t>used</a:t>
            </a:r>
            <a:r>
              <a:rPr lang="en-US" sz="1800" spc="-31" dirty="0">
                <a:latin typeface="Calibri"/>
                <a:cs typeface="Calibri"/>
              </a:rPr>
              <a:t> </a:t>
            </a:r>
            <a:r>
              <a:rPr lang="en-US" sz="1800" dirty="0">
                <a:latin typeface="Calibri"/>
                <a:cs typeface="Calibri"/>
              </a:rPr>
              <a:t>to</a:t>
            </a:r>
            <a:r>
              <a:rPr lang="en-US" sz="1800" spc="-13" dirty="0">
                <a:latin typeface="Calibri"/>
                <a:cs typeface="Calibri"/>
              </a:rPr>
              <a:t> </a:t>
            </a:r>
            <a:r>
              <a:rPr lang="en-US" sz="1800" dirty="0">
                <a:latin typeface="Calibri"/>
                <a:cs typeface="Calibri"/>
              </a:rPr>
              <a:t>identify</a:t>
            </a:r>
            <a:r>
              <a:rPr lang="en-US" sz="1800" spc="-26" dirty="0">
                <a:latin typeface="Calibri"/>
                <a:cs typeface="Calibri"/>
              </a:rPr>
              <a:t> </a:t>
            </a:r>
            <a:r>
              <a:rPr lang="en-US" sz="1800" spc="-9" dirty="0">
                <a:latin typeface="Calibri"/>
                <a:cs typeface="Calibri"/>
              </a:rPr>
              <a:t>unexpected</a:t>
            </a:r>
            <a:r>
              <a:rPr lang="en-US" sz="1800" spc="-40" dirty="0">
                <a:latin typeface="Calibri"/>
                <a:cs typeface="Calibri"/>
              </a:rPr>
              <a:t> </a:t>
            </a:r>
            <a:r>
              <a:rPr lang="en-US" sz="1800" dirty="0">
                <a:latin typeface="Calibri"/>
                <a:cs typeface="Calibri"/>
              </a:rPr>
              <a:t>results</a:t>
            </a:r>
            <a:r>
              <a:rPr lang="en-US" sz="1800" spc="-22" dirty="0">
                <a:latin typeface="Calibri"/>
                <a:cs typeface="Calibri"/>
              </a:rPr>
              <a:t> </a:t>
            </a:r>
            <a:r>
              <a:rPr lang="en-US" sz="1800" dirty="0">
                <a:latin typeface="Calibri"/>
                <a:cs typeface="Calibri"/>
              </a:rPr>
              <a:t>or</a:t>
            </a:r>
            <a:r>
              <a:rPr lang="en-US" sz="1800" spc="-18" dirty="0">
                <a:latin typeface="Calibri"/>
                <a:cs typeface="Calibri"/>
              </a:rPr>
              <a:t> </a:t>
            </a:r>
            <a:r>
              <a:rPr lang="en-US" sz="1800" dirty="0">
                <a:latin typeface="Calibri"/>
                <a:cs typeface="Calibri"/>
              </a:rPr>
              <a:t>unusual</a:t>
            </a:r>
            <a:r>
              <a:rPr lang="en-US" sz="1800" spc="-40" dirty="0">
                <a:latin typeface="Calibri"/>
                <a:cs typeface="Calibri"/>
              </a:rPr>
              <a:t> </a:t>
            </a:r>
            <a:r>
              <a:rPr lang="en-US" sz="1800" dirty="0">
                <a:latin typeface="Calibri"/>
                <a:cs typeface="Calibri"/>
              </a:rPr>
              <a:t>trends</a:t>
            </a:r>
            <a:r>
              <a:rPr lang="en-US" sz="1800" spc="-26" dirty="0">
                <a:latin typeface="Calibri"/>
                <a:cs typeface="Calibri"/>
              </a:rPr>
              <a:t> </a:t>
            </a:r>
            <a:r>
              <a:rPr lang="en-US" sz="1800" dirty="0">
                <a:latin typeface="Calibri"/>
                <a:cs typeface="Calibri"/>
              </a:rPr>
              <a:t>in</a:t>
            </a:r>
            <a:r>
              <a:rPr lang="en-US" sz="1800" spc="-31" dirty="0">
                <a:latin typeface="Calibri"/>
                <a:cs typeface="Calibri"/>
              </a:rPr>
              <a:t> </a:t>
            </a:r>
            <a:r>
              <a:rPr lang="en-US" sz="1800" dirty="0">
                <a:latin typeface="Calibri"/>
                <a:cs typeface="Calibri"/>
              </a:rPr>
              <a:t>data</a:t>
            </a:r>
            <a:r>
              <a:rPr lang="en-US" sz="1800" spc="-31" dirty="0">
                <a:latin typeface="Calibri"/>
                <a:cs typeface="Calibri"/>
              </a:rPr>
              <a:t> </a:t>
            </a:r>
            <a:r>
              <a:rPr lang="en-US" sz="1800" dirty="0">
                <a:latin typeface="Calibri"/>
                <a:cs typeface="Calibri"/>
              </a:rPr>
              <a:t>which</a:t>
            </a:r>
            <a:r>
              <a:rPr lang="en-US" sz="1800" spc="-40" dirty="0">
                <a:latin typeface="Calibri"/>
                <a:cs typeface="Calibri"/>
              </a:rPr>
              <a:t> </a:t>
            </a:r>
            <a:r>
              <a:rPr lang="en-US" sz="1800" dirty="0">
                <a:latin typeface="Calibri"/>
                <a:cs typeface="Calibri"/>
              </a:rPr>
              <a:t>could</a:t>
            </a:r>
            <a:r>
              <a:rPr lang="en-US" sz="1800" spc="-35" dirty="0">
                <a:latin typeface="Calibri"/>
                <a:cs typeface="Calibri"/>
              </a:rPr>
              <a:t> </a:t>
            </a:r>
            <a:r>
              <a:rPr lang="en-US" sz="1800" dirty="0">
                <a:latin typeface="Calibri"/>
                <a:cs typeface="Calibri"/>
              </a:rPr>
              <a:t>indicate</a:t>
            </a:r>
            <a:r>
              <a:rPr lang="en-US" sz="1800" spc="-35" dirty="0">
                <a:latin typeface="Calibri"/>
                <a:cs typeface="Calibri"/>
              </a:rPr>
              <a:t> </a:t>
            </a:r>
            <a:r>
              <a:rPr lang="en-US" sz="1800" dirty="0">
                <a:latin typeface="Calibri"/>
                <a:cs typeface="Calibri"/>
              </a:rPr>
              <a:t>situations</a:t>
            </a:r>
            <a:r>
              <a:rPr lang="en-US" sz="1800" spc="-26" dirty="0">
                <a:latin typeface="Calibri"/>
                <a:cs typeface="Calibri"/>
              </a:rPr>
              <a:t> </a:t>
            </a:r>
            <a:r>
              <a:rPr lang="en-US" sz="1800" spc="-18" dirty="0">
                <a:latin typeface="Calibri"/>
                <a:cs typeface="Calibri"/>
              </a:rPr>
              <a:t>that </a:t>
            </a:r>
            <a:r>
              <a:rPr lang="en-US" sz="1800" dirty="0">
                <a:latin typeface="Calibri"/>
                <a:cs typeface="Calibri"/>
              </a:rPr>
              <a:t>require</a:t>
            </a:r>
            <a:r>
              <a:rPr lang="en-US" sz="1800" spc="-31" dirty="0">
                <a:latin typeface="Calibri"/>
                <a:cs typeface="Calibri"/>
              </a:rPr>
              <a:t> </a:t>
            </a:r>
            <a:r>
              <a:rPr lang="en-US" sz="1800" dirty="0">
                <a:latin typeface="Calibri"/>
                <a:cs typeface="Calibri"/>
              </a:rPr>
              <a:t>further</a:t>
            </a:r>
            <a:r>
              <a:rPr lang="en-US" sz="1800" spc="-22" dirty="0">
                <a:latin typeface="Calibri"/>
                <a:cs typeface="Calibri"/>
              </a:rPr>
              <a:t> </a:t>
            </a:r>
            <a:r>
              <a:rPr lang="en-US" sz="1800" spc="-9" dirty="0">
                <a:latin typeface="Calibri"/>
                <a:cs typeface="Calibri"/>
              </a:rPr>
              <a:t>investigation</a:t>
            </a:r>
            <a:r>
              <a:rPr lang="en-US" sz="1800" spc="-40" dirty="0">
                <a:latin typeface="Calibri"/>
                <a:cs typeface="Calibri"/>
              </a:rPr>
              <a:t> </a:t>
            </a:r>
            <a:r>
              <a:rPr lang="en-US" sz="1800" dirty="0">
                <a:latin typeface="Calibri"/>
                <a:cs typeface="Calibri"/>
              </a:rPr>
              <a:t>and/or</a:t>
            </a:r>
            <a:r>
              <a:rPr lang="en-US" sz="1800" spc="-31" dirty="0">
                <a:latin typeface="Calibri"/>
                <a:cs typeface="Calibri"/>
              </a:rPr>
              <a:t> </a:t>
            </a:r>
            <a:r>
              <a:rPr lang="en-US" sz="1800" dirty="0">
                <a:latin typeface="Calibri"/>
                <a:cs typeface="Calibri"/>
              </a:rPr>
              <a:t>corrective</a:t>
            </a:r>
            <a:r>
              <a:rPr lang="en-US" sz="1800" spc="-26" dirty="0">
                <a:latin typeface="Calibri"/>
                <a:cs typeface="Calibri"/>
              </a:rPr>
              <a:t> </a:t>
            </a:r>
            <a:r>
              <a:rPr lang="en-US" sz="1800" dirty="0">
                <a:latin typeface="Calibri"/>
                <a:cs typeface="Calibri"/>
              </a:rPr>
              <a:t>actions.</a:t>
            </a:r>
            <a:r>
              <a:rPr lang="en-US" sz="1800" spc="-31" dirty="0">
                <a:latin typeface="Calibri"/>
                <a:cs typeface="Calibri"/>
              </a:rPr>
              <a:t> </a:t>
            </a:r>
            <a:r>
              <a:rPr lang="en-US" sz="1800" spc="-9" dirty="0">
                <a:latin typeface="Calibri"/>
                <a:cs typeface="Calibri"/>
              </a:rPr>
              <a:t>Evaluations</a:t>
            </a:r>
            <a:r>
              <a:rPr lang="en-US" sz="1800" spc="-44" dirty="0">
                <a:latin typeface="Calibri"/>
                <a:cs typeface="Calibri"/>
              </a:rPr>
              <a:t> </a:t>
            </a:r>
            <a:r>
              <a:rPr lang="en-US" sz="1800" dirty="0">
                <a:latin typeface="Calibri"/>
                <a:cs typeface="Calibri"/>
              </a:rPr>
              <a:t>may</a:t>
            </a:r>
            <a:r>
              <a:rPr lang="en-US" sz="1800" spc="-35" dirty="0">
                <a:latin typeface="Calibri"/>
                <a:cs typeface="Calibri"/>
              </a:rPr>
              <a:t> </a:t>
            </a:r>
            <a:r>
              <a:rPr lang="en-US" sz="1800" dirty="0">
                <a:latin typeface="Calibri"/>
                <a:cs typeface="Calibri"/>
              </a:rPr>
              <a:t>be</a:t>
            </a:r>
            <a:r>
              <a:rPr lang="en-US" sz="1800" spc="-35" dirty="0">
                <a:latin typeface="Calibri"/>
                <a:cs typeface="Calibri"/>
              </a:rPr>
              <a:t> </a:t>
            </a:r>
            <a:r>
              <a:rPr lang="en-US" sz="1800" dirty="0">
                <a:latin typeface="Calibri"/>
                <a:cs typeface="Calibri"/>
              </a:rPr>
              <a:t>done</a:t>
            </a:r>
            <a:r>
              <a:rPr lang="en-US" sz="1800" spc="-22" dirty="0">
                <a:latin typeface="Calibri"/>
                <a:cs typeface="Calibri"/>
              </a:rPr>
              <a:t> </a:t>
            </a:r>
            <a:r>
              <a:rPr lang="en-US" sz="1800" dirty="0">
                <a:latin typeface="Calibri"/>
                <a:cs typeface="Calibri"/>
              </a:rPr>
              <a:t>at</a:t>
            </a:r>
            <a:r>
              <a:rPr lang="en-US" sz="1800" spc="-35" dirty="0">
                <a:latin typeface="Calibri"/>
                <a:cs typeface="Calibri"/>
              </a:rPr>
              <a:t> </a:t>
            </a:r>
            <a:r>
              <a:rPr lang="en-US" sz="1800" dirty="0">
                <a:latin typeface="Calibri"/>
                <a:cs typeface="Calibri"/>
              </a:rPr>
              <a:t>multiple</a:t>
            </a:r>
            <a:r>
              <a:rPr lang="en-US" sz="1800" spc="-35" dirty="0">
                <a:latin typeface="Calibri"/>
                <a:cs typeface="Calibri"/>
              </a:rPr>
              <a:t> </a:t>
            </a:r>
            <a:r>
              <a:rPr lang="en-US" sz="1800" spc="-9" dirty="0">
                <a:latin typeface="Calibri"/>
                <a:cs typeface="Calibri"/>
              </a:rPr>
              <a:t>levels </a:t>
            </a:r>
            <a:r>
              <a:rPr lang="en-US" sz="1800" dirty="0">
                <a:latin typeface="Calibri"/>
                <a:cs typeface="Calibri"/>
              </a:rPr>
              <a:t>within</a:t>
            </a:r>
            <a:r>
              <a:rPr lang="en-US" sz="1800" spc="-31" dirty="0">
                <a:latin typeface="Calibri"/>
                <a:cs typeface="Calibri"/>
              </a:rPr>
              <a:t> </a:t>
            </a:r>
            <a:r>
              <a:rPr lang="en-US" sz="1800" dirty="0">
                <a:latin typeface="Calibri"/>
                <a:cs typeface="Calibri"/>
              </a:rPr>
              <a:t>the</a:t>
            </a:r>
            <a:r>
              <a:rPr lang="en-US" sz="1800" spc="-13" dirty="0">
                <a:latin typeface="Calibri"/>
                <a:cs typeface="Calibri"/>
              </a:rPr>
              <a:t> </a:t>
            </a:r>
            <a:r>
              <a:rPr lang="en-US" sz="1800" spc="-9" dirty="0">
                <a:latin typeface="Calibri"/>
                <a:cs typeface="Calibri"/>
              </a:rPr>
              <a:t>agency,</a:t>
            </a:r>
            <a:r>
              <a:rPr lang="en-US" sz="1800" spc="-26" dirty="0">
                <a:latin typeface="Calibri"/>
                <a:cs typeface="Calibri"/>
              </a:rPr>
              <a:t> </a:t>
            </a:r>
            <a:r>
              <a:rPr lang="en-US" sz="1800" dirty="0">
                <a:latin typeface="Calibri"/>
                <a:cs typeface="Calibri"/>
              </a:rPr>
              <a:t>as</a:t>
            </a:r>
            <a:r>
              <a:rPr lang="en-US" sz="1800" spc="-40" dirty="0">
                <a:latin typeface="Calibri"/>
                <a:cs typeface="Calibri"/>
              </a:rPr>
              <a:t> </a:t>
            </a:r>
            <a:r>
              <a:rPr lang="en-US" sz="1800" spc="-9" dirty="0">
                <a:latin typeface="Calibri"/>
                <a:cs typeface="Calibri"/>
              </a:rPr>
              <a:t>appropriate:</a:t>
            </a:r>
            <a:r>
              <a:rPr lang="en-US" sz="1800" spc="-18" dirty="0">
                <a:latin typeface="Calibri"/>
                <a:cs typeface="Calibri"/>
              </a:rPr>
              <a:t> </a:t>
            </a:r>
            <a:r>
              <a:rPr lang="en-US" sz="1800" dirty="0">
                <a:latin typeface="Calibri"/>
                <a:cs typeface="Calibri"/>
              </a:rPr>
              <a:t>the</a:t>
            </a:r>
            <a:r>
              <a:rPr lang="en-US" sz="1800" spc="-13" dirty="0">
                <a:latin typeface="Calibri"/>
                <a:cs typeface="Calibri"/>
              </a:rPr>
              <a:t> </a:t>
            </a:r>
            <a:r>
              <a:rPr lang="en-US" sz="1800" dirty="0">
                <a:latin typeface="Calibri"/>
                <a:cs typeface="Calibri"/>
              </a:rPr>
              <a:t>agency</a:t>
            </a:r>
            <a:r>
              <a:rPr lang="en-US" sz="1800" spc="-35" dirty="0">
                <a:latin typeface="Calibri"/>
                <a:cs typeface="Calibri"/>
              </a:rPr>
              <a:t> </a:t>
            </a:r>
            <a:r>
              <a:rPr lang="en-US" sz="1800" dirty="0">
                <a:latin typeface="Calibri"/>
                <a:cs typeface="Calibri"/>
              </a:rPr>
              <a:t>as</a:t>
            </a:r>
            <a:r>
              <a:rPr lang="en-US" sz="1800" spc="-22" dirty="0">
                <a:latin typeface="Calibri"/>
                <a:cs typeface="Calibri"/>
              </a:rPr>
              <a:t> </a:t>
            </a:r>
            <a:r>
              <a:rPr lang="en-US" sz="1800" dirty="0">
                <a:latin typeface="Calibri"/>
                <a:cs typeface="Calibri"/>
              </a:rPr>
              <a:t>a</a:t>
            </a:r>
            <a:r>
              <a:rPr lang="en-US" sz="1800" spc="-26" dirty="0">
                <a:latin typeface="Calibri"/>
                <a:cs typeface="Calibri"/>
              </a:rPr>
              <a:t> </a:t>
            </a:r>
            <a:r>
              <a:rPr lang="en-US" sz="1800" dirty="0">
                <a:latin typeface="Calibri"/>
                <a:cs typeface="Calibri"/>
              </a:rPr>
              <a:t>whole;</a:t>
            </a:r>
            <a:r>
              <a:rPr lang="en-US" sz="1800" spc="-18" dirty="0">
                <a:latin typeface="Calibri"/>
                <a:cs typeface="Calibri"/>
              </a:rPr>
              <a:t> </a:t>
            </a:r>
            <a:r>
              <a:rPr lang="en-US" sz="1800" dirty="0">
                <a:latin typeface="Calibri"/>
                <a:cs typeface="Calibri"/>
              </a:rPr>
              <a:t>major</a:t>
            </a:r>
            <a:r>
              <a:rPr lang="en-US" sz="1800" spc="-18" dirty="0">
                <a:latin typeface="Calibri"/>
                <a:cs typeface="Calibri"/>
              </a:rPr>
              <a:t> </a:t>
            </a:r>
            <a:r>
              <a:rPr lang="en-US" sz="1800" dirty="0">
                <a:latin typeface="Calibri"/>
                <a:cs typeface="Calibri"/>
              </a:rPr>
              <a:t>initiatives;</a:t>
            </a:r>
            <a:r>
              <a:rPr lang="en-US" sz="1800" spc="-26" dirty="0">
                <a:latin typeface="Calibri"/>
                <a:cs typeface="Calibri"/>
              </a:rPr>
              <a:t> </a:t>
            </a:r>
            <a:r>
              <a:rPr lang="en-US" sz="1800" dirty="0">
                <a:latin typeface="Calibri"/>
                <a:cs typeface="Calibri"/>
              </a:rPr>
              <a:t>specific</a:t>
            </a:r>
            <a:r>
              <a:rPr lang="en-US" sz="1800" spc="-26" dirty="0">
                <a:latin typeface="Calibri"/>
                <a:cs typeface="Calibri"/>
              </a:rPr>
              <a:t> </a:t>
            </a:r>
            <a:r>
              <a:rPr lang="en-US" sz="1800" dirty="0">
                <a:latin typeface="Calibri"/>
                <a:cs typeface="Calibri"/>
              </a:rPr>
              <a:t>functions;</a:t>
            </a:r>
            <a:r>
              <a:rPr lang="en-US" sz="1800" spc="-22" dirty="0">
                <a:latin typeface="Calibri"/>
                <a:cs typeface="Calibri"/>
              </a:rPr>
              <a:t> or </a:t>
            </a:r>
            <a:r>
              <a:rPr lang="en-US" sz="1800" dirty="0">
                <a:latin typeface="Calibri"/>
                <a:cs typeface="Calibri"/>
              </a:rPr>
              <a:t>specific</a:t>
            </a:r>
            <a:r>
              <a:rPr lang="en-US" sz="1800" spc="-40" dirty="0">
                <a:latin typeface="Calibri"/>
                <a:cs typeface="Calibri"/>
              </a:rPr>
              <a:t> </a:t>
            </a:r>
            <a:r>
              <a:rPr lang="en-US" sz="1800" spc="-9" dirty="0">
                <a:latin typeface="Calibri"/>
                <a:cs typeface="Calibri"/>
              </a:rPr>
              <a:t>activities.</a:t>
            </a:r>
            <a:endParaRPr lang="en-US" sz="1800" dirty="0">
              <a:latin typeface="Calibri"/>
              <a:cs typeface="Calibri"/>
            </a:endParaRPr>
          </a:p>
          <a:p>
            <a:pPr>
              <a:lnSpc>
                <a:spcPct val="100000"/>
              </a:lnSpc>
              <a:buFont typeface="Arial"/>
              <a:buChar char="•"/>
            </a:pPr>
            <a:endParaRPr lang="en-US" sz="2400" dirty="0">
              <a:latin typeface="Calibri"/>
              <a:cs typeface="Calibri"/>
            </a:endParaRPr>
          </a:p>
          <a:p>
            <a:pPr marL="331151" marR="8405" indent="-320505">
              <a:lnSpc>
                <a:spcPct val="100000"/>
              </a:lnSpc>
              <a:spcBef>
                <a:spcPts val="4"/>
              </a:spcBef>
              <a:buFont typeface="Arial"/>
              <a:buChar char="•"/>
              <a:tabLst>
                <a:tab pos="331151" algn="l"/>
                <a:tab pos="331712" algn="l"/>
              </a:tabLst>
            </a:pPr>
            <a:r>
              <a:rPr lang="en-US" sz="1800" dirty="0">
                <a:latin typeface="Calibri"/>
                <a:cs typeface="Calibri"/>
              </a:rPr>
              <a:t>Performance</a:t>
            </a:r>
            <a:r>
              <a:rPr lang="en-US" sz="1800" spc="-26" dirty="0">
                <a:latin typeface="Calibri"/>
                <a:cs typeface="Calibri"/>
              </a:rPr>
              <a:t> </a:t>
            </a:r>
            <a:r>
              <a:rPr lang="en-US" sz="1800" dirty="0">
                <a:latin typeface="Calibri"/>
                <a:cs typeface="Calibri"/>
              </a:rPr>
              <a:t>reviews</a:t>
            </a:r>
            <a:r>
              <a:rPr lang="en-US" sz="1800" spc="-31" dirty="0">
                <a:latin typeface="Calibri"/>
                <a:cs typeface="Calibri"/>
              </a:rPr>
              <a:t> </a:t>
            </a:r>
            <a:r>
              <a:rPr lang="en-US" sz="1800" dirty="0">
                <a:latin typeface="Calibri"/>
                <a:cs typeface="Calibri"/>
              </a:rPr>
              <a:t>may</a:t>
            </a:r>
            <a:r>
              <a:rPr lang="en-US" sz="1800" spc="-35" dirty="0">
                <a:latin typeface="Calibri"/>
                <a:cs typeface="Calibri"/>
              </a:rPr>
              <a:t> </a:t>
            </a:r>
            <a:r>
              <a:rPr lang="en-US" sz="1800" dirty="0">
                <a:latin typeface="Calibri"/>
                <a:cs typeface="Calibri"/>
              </a:rPr>
              <a:t>focus</a:t>
            </a:r>
            <a:r>
              <a:rPr lang="en-US" sz="1800" spc="-26" dirty="0">
                <a:latin typeface="Calibri"/>
                <a:cs typeface="Calibri"/>
              </a:rPr>
              <a:t> </a:t>
            </a:r>
            <a:r>
              <a:rPr lang="en-US" sz="1800" dirty="0">
                <a:latin typeface="Calibri"/>
                <a:cs typeface="Calibri"/>
              </a:rPr>
              <a:t>on</a:t>
            </a:r>
            <a:r>
              <a:rPr lang="en-US" sz="1800" spc="-26" dirty="0">
                <a:latin typeface="Calibri"/>
                <a:cs typeface="Calibri"/>
              </a:rPr>
              <a:t> </a:t>
            </a:r>
            <a:r>
              <a:rPr lang="en-US" sz="1800" dirty="0">
                <a:latin typeface="Calibri"/>
                <a:cs typeface="Calibri"/>
              </a:rPr>
              <a:t>compliance,</a:t>
            </a:r>
            <a:r>
              <a:rPr lang="en-US" sz="1800" spc="-49" dirty="0">
                <a:latin typeface="Calibri"/>
                <a:cs typeface="Calibri"/>
              </a:rPr>
              <a:t> </a:t>
            </a:r>
            <a:r>
              <a:rPr lang="en-US" sz="1800" dirty="0">
                <a:latin typeface="Calibri"/>
                <a:cs typeface="Calibri"/>
              </a:rPr>
              <a:t>financial</a:t>
            </a:r>
            <a:r>
              <a:rPr lang="en-US" sz="1800" spc="-40" dirty="0">
                <a:latin typeface="Calibri"/>
                <a:cs typeface="Calibri"/>
              </a:rPr>
              <a:t> </a:t>
            </a:r>
            <a:r>
              <a:rPr lang="en-US" sz="1800" dirty="0">
                <a:latin typeface="Calibri"/>
                <a:cs typeface="Calibri"/>
              </a:rPr>
              <a:t>or</a:t>
            </a:r>
            <a:r>
              <a:rPr lang="en-US" sz="1800" spc="-22" dirty="0">
                <a:latin typeface="Calibri"/>
                <a:cs typeface="Calibri"/>
              </a:rPr>
              <a:t> </a:t>
            </a:r>
            <a:r>
              <a:rPr lang="en-US" sz="1800" spc="-9" dirty="0">
                <a:latin typeface="Calibri"/>
                <a:cs typeface="Calibri"/>
              </a:rPr>
              <a:t>operational</a:t>
            </a:r>
            <a:r>
              <a:rPr lang="en-US" sz="1800" spc="-26" dirty="0">
                <a:latin typeface="Calibri"/>
                <a:cs typeface="Calibri"/>
              </a:rPr>
              <a:t> </a:t>
            </a:r>
            <a:r>
              <a:rPr lang="en-US" sz="1800" dirty="0">
                <a:latin typeface="Calibri"/>
                <a:cs typeface="Calibri"/>
              </a:rPr>
              <a:t>issues.</a:t>
            </a:r>
            <a:r>
              <a:rPr lang="en-US" sz="1800" spc="-26" dirty="0">
                <a:latin typeface="Calibri"/>
                <a:cs typeface="Calibri"/>
              </a:rPr>
              <a:t> </a:t>
            </a:r>
            <a:r>
              <a:rPr lang="en-US" sz="1800" dirty="0">
                <a:latin typeface="Calibri"/>
                <a:cs typeface="Calibri"/>
              </a:rPr>
              <a:t>For</a:t>
            </a:r>
            <a:r>
              <a:rPr lang="en-US" sz="1800" spc="-18" dirty="0">
                <a:latin typeface="Calibri"/>
                <a:cs typeface="Calibri"/>
              </a:rPr>
              <a:t> </a:t>
            </a:r>
            <a:r>
              <a:rPr lang="en-US" sz="1800" spc="-9" dirty="0">
                <a:latin typeface="Calibri"/>
                <a:cs typeface="Calibri"/>
              </a:rPr>
              <a:t>example,</a:t>
            </a:r>
            <a:r>
              <a:rPr lang="en-US" sz="1800" spc="-40" dirty="0">
                <a:latin typeface="Calibri"/>
                <a:cs typeface="Calibri"/>
              </a:rPr>
              <a:t> </a:t>
            </a:r>
            <a:r>
              <a:rPr lang="en-US" sz="1800" spc="-9" dirty="0">
                <a:latin typeface="Calibri"/>
                <a:cs typeface="Calibri"/>
              </a:rPr>
              <a:t>financial </a:t>
            </a:r>
            <a:r>
              <a:rPr lang="en-US" sz="1800" dirty="0">
                <a:latin typeface="Calibri"/>
                <a:cs typeface="Calibri"/>
              </a:rPr>
              <a:t>reviews</a:t>
            </a:r>
            <a:r>
              <a:rPr lang="en-US" sz="1800" spc="-35" dirty="0">
                <a:latin typeface="Calibri"/>
                <a:cs typeface="Calibri"/>
              </a:rPr>
              <a:t> </a:t>
            </a:r>
            <a:r>
              <a:rPr lang="en-US" sz="1800" dirty="0">
                <a:latin typeface="Calibri"/>
                <a:cs typeface="Calibri"/>
              </a:rPr>
              <a:t>should</a:t>
            </a:r>
            <a:r>
              <a:rPr lang="en-US" sz="1800" spc="-35" dirty="0">
                <a:latin typeface="Calibri"/>
                <a:cs typeface="Calibri"/>
              </a:rPr>
              <a:t> </a:t>
            </a:r>
            <a:r>
              <a:rPr lang="en-US" sz="1800" dirty="0">
                <a:latin typeface="Calibri"/>
                <a:cs typeface="Calibri"/>
              </a:rPr>
              <a:t>be</a:t>
            </a:r>
            <a:r>
              <a:rPr lang="en-US" sz="1800" spc="-31" dirty="0">
                <a:latin typeface="Calibri"/>
                <a:cs typeface="Calibri"/>
              </a:rPr>
              <a:t> </a:t>
            </a:r>
            <a:r>
              <a:rPr lang="en-US" sz="1800" dirty="0">
                <a:latin typeface="Calibri"/>
                <a:cs typeface="Calibri"/>
              </a:rPr>
              <a:t>made</a:t>
            </a:r>
            <a:r>
              <a:rPr lang="en-US" sz="1800" spc="-40" dirty="0">
                <a:latin typeface="Calibri"/>
                <a:cs typeface="Calibri"/>
              </a:rPr>
              <a:t> </a:t>
            </a:r>
            <a:r>
              <a:rPr lang="en-US" sz="1800" dirty="0">
                <a:latin typeface="Calibri"/>
                <a:cs typeface="Calibri"/>
              </a:rPr>
              <a:t>of</a:t>
            </a:r>
            <a:r>
              <a:rPr lang="en-US" sz="1800" spc="-26" dirty="0">
                <a:latin typeface="Calibri"/>
                <a:cs typeface="Calibri"/>
              </a:rPr>
              <a:t> </a:t>
            </a:r>
            <a:r>
              <a:rPr lang="en-US" sz="1800" dirty="0">
                <a:latin typeface="Calibri"/>
                <a:cs typeface="Calibri"/>
              </a:rPr>
              <a:t>actual</a:t>
            </a:r>
            <a:r>
              <a:rPr lang="en-US" sz="1800" spc="-49" dirty="0">
                <a:latin typeface="Calibri"/>
                <a:cs typeface="Calibri"/>
              </a:rPr>
              <a:t> </a:t>
            </a:r>
            <a:r>
              <a:rPr lang="en-US" sz="1800" dirty="0">
                <a:latin typeface="Calibri"/>
                <a:cs typeface="Calibri"/>
              </a:rPr>
              <a:t>performance</a:t>
            </a:r>
            <a:r>
              <a:rPr lang="en-US" sz="1800" spc="-22" dirty="0">
                <a:latin typeface="Calibri"/>
                <a:cs typeface="Calibri"/>
              </a:rPr>
              <a:t> </a:t>
            </a:r>
            <a:r>
              <a:rPr lang="en-US" sz="1800" dirty="0">
                <a:latin typeface="Calibri"/>
                <a:cs typeface="Calibri"/>
              </a:rPr>
              <a:t>versus</a:t>
            </a:r>
            <a:r>
              <a:rPr lang="en-US" sz="1800" spc="-22" dirty="0">
                <a:latin typeface="Calibri"/>
                <a:cs typeface="Calibri"/>
              </a:rPr>
              <a:t> </a:t>
            </a:r>
            <a:r>
              <a:rPr lang="en-US" sz="1800" dirty="0">
                <a:latin typeface="Calibri"/>
                <a:cs typeface="Calibri"/>
              </a:rPr>
              <a:t>budgets,</a:t>
            </a:r>
            <a:r>
              <a:rPr lang="en-US" sz="1800" spc="-40" dirty="0">
                <a:latin typeface="Calibri"/>
                <a:cs typeface="Calibri"/>
              </a:rPr>
              <a:t> </a:t>
            </a:r>
            <a:r>
              <a:rPr lang="en-US" sz="1800" spc="-9" dirty="0">
                <a:latin typeface="Calibri"/>
                <a:cs typeface="Calibri"/>
              </a:rPr>
              <a:t>forecasts</a:t>
            </a:r>
            <a:r>
              <a:rPr lang="en-US" sz="1800" spc="-26" dirty="0">
                <a:latin typeface="Calibri"/>
                <a:cs typeface="Calibri"/>
              </a:rPr>
              <a:t> </a:t>
            </a:r>
            <a:r>
              <a:rPr lang="en-US" sz="1800" dirty="0">
                <a:latin typeface="Calibri"/>
                <a:cs typeface="Calibri"/>
              </a:rPr>
              <a:t>and</a:t>
            </a:r>
            <a:r>
              <a:rPr lang="en-US" sz="1800" spc="-35" dirty="0">
                <a:latin typeface="Calibri"/>
                <a:cs typeface="Calibri"/>
              </a:rPr>
              <a:t> </a:t>
            </a:r>
            <a:r>
              <a:rPr lang="en-US" sz="1800" dirty="0">
                <a:latin typeface="Calibri"/>
                <a:cs typeface="Calibri"/>
              </a:rPr>
              <a:t>performance</a:t>
            </a:r>
            <a:r>
              <a:rPr lang="en-US" sz="1800" spc="-22" dirty="0">
                <a:latin typeface="Calibri"/>
                <a:cs typeface="Calibri"/>
              </a:rPr>
              <a:t> </a:t>
            </a:r>
            <a:r>
              <a:rPr lang="en-US" sz="1800" dirty="0">
                <a:latin typeface="Calibri"/>
                <a:cs typeface="Calibri"/>
              </a:rPr>
              <a:t>in</a:t>
            </a:r>
            <a:r>
              <a:rPr lang="en-US" sz="1800" spc="-35" dirty="0">
                <a:latin typeface="Calibri"/>
                <a:cs typeface="Calibri"/>
              </a:rPr>
              <a:t> </a:t>
            </a:r>
            <a:r>
              <a:rPr lang="en-US" sz="1800" spc="-9" dirty="0">
                <a:latin typeface="Calibri"/>
                <a:cs typeface="Calibri"/>
              </a:rPr>
              <a:t>prior periods.</a:t>
            </a:r>
            <a:endParaRPr lang="en-US" dirty="0"/>
          </a:p>
        </p:txBody>
      </p:sp>
    </p:spTree>
    <p:extLst>
      <p:ext uri="{BB962C8B-B14F-4D97-AF65-F5344CB8AC3E}">
        <p14:creationId xmlns:p14="http://schemas.microsoft.com/office/powerpoint/2010/main" val="1429743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0012" y="0"/>
            <a:ext cx="9143538" cy="1066800"/>
          </a:xfrm>
        </p:spPr>
        <p:txBody>
          <a:bodyPr vert="horz" lIns="91440" tIns="45720" rIns="91440" bIns="45720" rtlCol="0" anchor="b">
            <a:normAutofit/>
          </a:bodyPr>
          <a:lstStyle/>
          <a:p>
            <a:pPr marL="21853"/>
            <a:r>
              <a:rPr lang="en-US" kern="1200" dirty="0"/>
              <a:t>Segregation of Duties</a:t>
            </a:r>
            <a:endParaRPr lang="en-US" kern="1200" spc="-9" dirty="0"/>
          </a:p>
        </p:txBody>
      </p:sp>
      <p:graphicFrame>
        <p:nvGraphicFramePr>
          <p:cNvPr id="8" name="object 5">
            <a:extLst>
              <a:ext uri="{FF2B5EF4-FFF2-40B4-BE49-F238E27FC236}">
                <a16:creationId xmlns:a16="http://schemas.microsoft.com/office/drawing/2014/main" id="{73D88C85-C4DE-73B5-85FB-483419BB9127}"/>
              </a:ext>
            </a:extLst>
          </p:cNvPr>
          <p:cNvGraphicFramePr/>
          <p:nvPr>
            <p:extLst>
              <p:ext uri="{D42A27DB-BD31-4B8C-83A1-F6EECF244321}">
                <p14:modId xmlns:p14="http://schemas.microsoft.com/office/powerpoint/2010/main" val="404576620"/>
              </p:ext>
            </p:extLst>
          </p:nvPr>
        </p:nvGraphicFramePr>
        <p:xfrm>
          <a:off x="836612" y="1143000"/>
          <a:ext cx="982980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9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0AB8-2256-4AB8-B919-8411F0F3C573}"/>
              </a:ext>
            </a:extLst>
          </p:cNvPr>
          <p:cNvSpPr>
            <a:spLocks noGrp="1"/>
          </p:cNvSpPr>
          <p:nvPr>
            <p:ph type="title"/>
          </p:nvPr>
        </p:nvSpPr>
        <p:spPr>
          <a:xfrm>
            <a:off x="231201" y="473805"/>
            <a:ext cx="11236573" cy="1254251"/>
          </a:xfrm>
        </p:spPr>
        <p:txBody>
          <a:bodyPr/>
          <a:lstStyle/>
          <a:p>
            <a:pPr algn="ctr"/>
            <a:r>
              <a:rPr lang="en-US" sz="5998" dirty="0"/>
              <a:t>Segregation of Duties</a:t>
            </a:r>
          </a:p>
        </p:txBody>
      </p:sp>
      <p:sp>
        <p:nvSpPr>
          <p:cNvPr id="3" name="Content Placeholder 2">
            <a:extLst>
              <a:ext uri="{FF2B5EF4-FFF2-40B4-BE49-F238E27FC236}">
                <a16:creationId xmlns:a16="http://schemas.microsoft.com/office/drawing/2014/main" id="{6855F1AF-7BC3-4623-A204-7309CC335406}"/>
              </a:ext>
            </a:extLst>
          </p:cNvPr>
          <p:cNvSpPr>
            <a:spLocks noGrp="1"/>
          </p:cNvSpPr>
          <p:nvPr>
            <p:ph idx="1"/>
          </p:nvPr>
        </p:nvSpPr>
        <p:spPr>
          <a:xfrm>
            <a:off x="476126" y="2022385"/>
            <a:ext cx="11236573" cy="1382126"/>
          </a:xfrm>
        </p:spPr>
        <p:txBody>
          <a:bodyPr/>
          <a:lstStyle/>
          <a:p>
            <a:pPr marL="0" indent="0" algn="ctr">
              <a:buNone/>
            </a:pPr>
            <a:r>
              <a:rPr lang="en-US" altLang="en-US" dirty="0"/>
              <a:t>Separation of duties protects the organization and the individual by ensuring that no one person has the ability to control all of the steps involved in handling and accounting for money received by the local government. </a:t>
            </a:r>
          </a:p>
          <a:p>
            <a:pPr marL="0" indent="0">
              <a:buNone/>
            </a:pPr>
            <a:endParaRPr lang="en-US" dirty="0"/>
          </a:p>
        </p:txBody>
      </p:sp>
      <p:sp>
        <p:nvSpPr>
          <p:cNvPr id="4" name="Slide Number Placeholder 3">
            <a:extLst>
              <a:ext uri="{FF2B5EF4-FFF2-40B4-BE49-F238E27FC236}">
                <a16:creationId xmlns:a16="http://schemas.microsoft.com/office/drawing/2014/main" id="{2E8BE64E-16E0-487F-8373-4D0F93BE2543}"/>
              </a:ext>
            </a:extLst>
          </p:cNvPr>
          <p:cNvSpPr>
            <a:spLocks noGrp="1"/>
          </p:cNvSpPr>
          <p:nvPr>
            <p:ph type="sldNum" sz="quarter" idx="12"/>
          </p:nvPr>
        </p:nvSpPr>
        <p:spPr/>
        <p:txBody>
          <a:bodyPr/>
          <a:lstStyle/>
          <a:p>
            <a:fld id="{C6429477-D61A-7D49-A13C-58DC364142A2}" type="slidenum">
              <a:rPr lang="en-US" smtClean="0"/>
              <a:t>53</a:t>
            </a:fld>
            <a:endParaRPr lang="en-US" dirty="0"/>
          </a:p>
        </p:txBody>
      </p:sp>
      <p:sp>
        <p:nvSpPr>
          <p:cNvPr id="5" name="Rectangle 4">
            <a:extLst>
              <a:ext uri="{FF2B5EF4-FFF2-40B4-BE49-F238E27FC236}">
                <a16:creationId xmlns:a16="http://schemas.microsoft.com/office/drawing/2014/main" id="{86118A5A-722E-41A9-8460-C9EF56094B09}"/>
              </a:ext>
            </a:extLst>
          </p:cNvPr>
          <p:cNvSpPr/>
          <p:nvPr/>
        </p:nvSpPr>
        <p:spPr>
          <a:xfrm>
            <a:off x="3311501" y="3872087"/>
            <a:ext cx="2313391" cy="579125"/>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 name="Rectangle 5">
            <a:extLst>
              <a:ext uri="{FF2B5EF4-FFF2-40B4-BE49-F238E27FC236}">
                <a16:creationId xmlns:a16="http://schemas.microsoft.com/office/drawing/2014/main" id="{54DF0BE8-738E-4542-B50E-E42917194B56}"/>
              </a:ext>
            </a:extLst>
          </p:cNvPr>
          <p:cNvSpPr/>
          <p:nvPr/>
        </p:nvSpPr>
        <p:spPr>
          <a:xfrm>
            <a:off x="609438" y="3872088"/>
            <a:ext cx="2313391" cy="579125"/>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Rectangle 6">
            <a:extLst>
              <a:ext uri="{FF2B5EF4-FFF2-40B4-BE49-F238E27FC236}">
                <a16:creationId xmlns:a16="http://schemas.microsoft.com/office/drawing/2014/main" id="{2CEA2223-83E8-400E-B84D-01F200D0454A}"/>
              </a:ext>
            </a:extLst>
          </p:cNvPr>
          <p:cNvSpPr/>
          <p:nvPr/>
        </p:nvSpPr>
        <p:spPr>
          <a:xfrm>
            <a:off x="3311501" y="4894300"/>
            <a:ext cx="2313391" cy="579125"/>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ctangle 7">
            <a:extLst>
              <a:ext uri="{FF2B5EF4-FFF2-40B4-BE49-F238E27FC236}">
                <a16:creationId xmlns:a16="http://schemas.microsoft.com/office/drawing/2014/main" id="{D9673934-9AB9-44D4-AAE6-F1A058860AFB}"/>
              </a:ext>
            </a:extLst>
          </p:cNvPr>
          <p:cNvSpPr/>
          <p:nvPr/>
        </p:nvSpPr>
        <p:spPr>
          <a:xfrm>
            <a:off x="609438" y="4894301"/>
            <a:ext cx="2313391" cy="579125"/>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TextBox 8">
            <a:extLst>
              <a:ext uri="{FF2B5EF4-FFF2-40B4-BE49-F238E27FC236}">
                <a16:creationId xmlns:a16="http://schemas.microsoft.com/office/drawing/2014/main" id="{8BE20A46-C8D0-4352-BC60-95BC75878C2D}"/>
              </a:ext>
            </a:extLst>
          </p:cNvPr>
          <p:cNvSpPr txBox="1"/>
          <p:nvPr/>
        </p:nvSpPr>
        <p:spPr>
          <a:xfrm>
            <a:off x="1103832" y="3909113"/>
            <a:ext cx="1485380" cy="461545"/>
          </a:xfrm>
          <a:prstGeom prst="rect">
            <a:avLst/>
          </a:prstGeom>
          <a:noFill/>
        </p:spPr>
        <p:txBody>
          <a:bodyPr wrap="square" rtlCol="0">
            <a:spAutoFit/>
          </a:bodyPr>
          <a:lstStyle/>
          <a:p>
            <a:r>
              <a:rPr lang="en-US" sz="2399" b="1" dirty="0">
                <a:solidFill>
                  <a:srgbClr val="007851"/>
                </a:solidFill>
              </a:rPr>
              <a:t>Custody</a:t>
            </a:r>
          </a:p>
        </p:txBody>
      </p:sp>
      <p:sp>
        <p:nvSpPr>
          <p:cNvPr id="10" name="TextBox 9">
            <a:extLst>
              <a:ext uri="{FF2B5EF4-FFF2-40B4-BE49-F238E27FC236}">
                <a16:creationId xmlns:a16="http://schemas.microsoft.com/office/drawing/2014/main" id="{D53B5EF9-0793-4225-87B8-9A5114B501F9}"/>
              </a:ext>
            </a:extLst>
          </p:cNvPr>
          <p:cNvSpPr txBox="1"/>
          <p:nvPr/>
        </p:nvSpPr>
        <p:spPr>
          <a:xfrm>
            <a:off x="3300948" y="3930876"/>
            <a:ext cx="2548540" cy="461545"/>
          </a:xfrm>
          <a:prstGeom prst="rect">
            <a:avLst/>
          </a:prstGeom>
          <a:noFill/>
        </p:spPr>
        <p:txBody>
          <a:bodyPr wrap="square" rtlCol="0">
            <a:spAutoFit/>
          </a:bodyPr>
          <a:lstStyle/>
          <a:p>
            <a:r>
              <a:rPr lang="en-US" sz="2399" b="1" dirty="0">
                <a:solidFill>
                  <a:srgbClr val="007851"/>
                </a:solidFill>
              </a:rPr>
              <a:t>Record Keeping</a:t>
            </a:r>
          </a:p>
        </p:txBody>
      </p:sp>
      <p:sp>
        <p:nvSpPr>
          <p:cNvPr id="11" name="TextBox 10">
            <a:extLst>
              <a:ext uri="{FF2B5EF4-FFF2-40B4-BE49-F238E27FC236}">
                <a16:creationId xmlns:a16="http://schemas.microsoft.com/office/drawing/2014/main" id="{ABF1EB0C-0928-4EA2-B27E-7421160C9105}"/>
              </a:ext>
            </a:extLst>
          </p:cNvPr>
          <p:cNvSpPr txBox="1"/>
          <p:nvPr/>
        </p:nvSpPr>
        <p:spPr>
          <a:xfrm>
            <a:off x="794933" y="4953091"/>
            <a:ext cx="2127896" cy="461545"/>
          </a:xfrm>
          <a:prstGeom prst="rect">
            <a:avLst/>
          </a:prstGeom>
          <a:noFill/>
        </p:spPr>
        <p:txBody>
          <a:bodyPr wrap="square" rtlCol="0">
            <a:spAutoFit/>
          </a:bodyPr>
          <a:lstStyle/>
          <a:p>
            <a:r>
              <a:rPr lang="en-US" sz="2399" b="1" dirty="0">
                <a:solidFill>
                  <a:srgbClr val="007851"/>
                </a:solidFill>
              </a:rPr>
              <a:t>Authorization</a:t>
            </a:r>
          </a:p>
        </p:txBody>
      </p:sp>
      <p:sp>
        <p:nvSpPr>
          <p:cNvPr id="12" name="TextBox 11">
            <a:extLst>
              <a:ext uri="{FF2B5EF4-FFF2-40B4-BE49-F238E27FC236}">
                <a16:creationId xmlns:a16="http://schemas.microsoft.com/office/drawing/2014/main" id="{6C7582A0-7E92-426A-AEB7-C3DEA4AE6797}"/>
              </a:ext>
            </a:extLst>
          </p:cNvPr>
          <p:cNvSpPr txBox="1"/>
          <p:nvPr/>
        </p:nvSpPr>
        <p:spPr>
          <a:xfrm>
            <a:off x="3409447" y="4953090"/>
            <a:ext cx="2184529" cy="461545"/>
          </a:xfrm>
          <a:prstGeom prst="rect">
            <a:avLst/>
          </a:prstGeom>
          <a:noFill/>
        </p:spPr>
        <p:txBody>
          <a:bodyPr wrap="square" rtlCol="0">
            <a:spAutoFit/>
          </a:bodyPr>
          <a:lstStyle/>
          <a:p>
            <a:r>
              <a:rPr lang="en-US" sz="2399" b="1" dirty="0">
                <a:solidFill>
                  <a:srgbClr val="007851"/>
                </a:solidFill>
              </a:rPr>
              <a:t>Reconciliation</a:t>
            </a:r>
          </a:p>
        </p:txBody>
      </p:sp>
      <p:sp>
        <p:nvSpPr>
          <p:cNvPr id="13" name="Content Placeholder 2">
            <a:extLst>
              <a:ext uri="{FF2B5EF4-FFF2-40B4-BE49-F238E27FC236}">
                <a16:creationId xmlns:a16="http://schemas.microsoft.com/office/drawing/2014/main" id="{F423DFE7-F8A8-425C-BE21-CD8ACCE5D3AB}"/>
              </a:ext>
            </a:extLst>
          </p:cNvPr>
          <p:cNvSpPr txBox="1">
            <a:spLocks/>
          </p:cNvSpPr>
          <p:nvPr/>
        </p:nvSpPr>
        <p:spPr>
          <a:xfrm>
            <a:off x="6200713" y="4100089"/>
            <a:ext cx="5463206" cy="1054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1999" dirty="0"/>
              <a:t>The ideal is that any one person performs no more than 2 functions; three people are needed for the four functions.</a:t>
            </a:r>
          </a:p>
        </p:txBody>
      </p:sp>
    </p:spTree>
    <p:extLst>
      <p:ext uri="{BB962C8B-B14F-4D97-AF65-F5344CB8AC3E}">
        <p14:creationId xmlns:p14="http://schemas.microsoft.com/office/powerpoint/2010/main" val="2527157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F72B706A-9834-4CC5-AAED-2AB1AB44CFE3}"/>
              </a:ext>
            </a:extLst>
          </p:cNvPr>
          <p:cNvSpPr>
            <a:spLocks noGrp="1" noChangeArrowheads="1"/>
          </p:cNvSpPr>
          <p:nvPr>
            <p:ph type="title"/>
          </p:nvPr>
        </p:nvSpPr>
        <p:spPr>
          <a:xfrm>
            <a:off x="1522643" y="197734"/>
            <a:ext cx="9143538" cy="1066800"/>
          </a:xfrm>
        </p:spPr>
        <p:txBody>
          <a:bodyPr anchor="b">
            <a:normAutofit/>
          </a:bodyPr>
          <a:lstStyle/>
          <a:p>
            <a:pPr eaLnBrk="1" hangingPunct="1"/>
            <a:r>
              <a:rPr lang="en-US" altLang="en-US" dirty="0"/>
              <a:t>Implementing Control Activities</a:t>
            </a:r>
          </a:p>
        </p:txBody>
      </p:sp>
      <p:sp>
        <p:nvSpPr>
          <p:cNvPr id="61442" name="Date Placeholder 3" hidden="1">
            <a:extLst>
              <a:ext uri="{FF2B5EF4-FFF2-40B4-BE49-F238E27FC236}">
                <a16:creationId xmlns:a16="http://schemas.microsoft.com/office/drawing/2014/main" id="{F26A4210-205C-B9E4-911E-66BAD6482C4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F4C5E3A7-12C3-4FB1-9656-4DF540F7BD57}" type="datetime1">
              <a:rPr lang="en-US" altLang="en-US" sz="1400" smtClean="0"/>
              <a:pPr>
                <a:spcBef>
                  <a:spcPct val="0"/>
                </a:spcBef>
                <a:spcAft>
                  <a:spcPts val="600"/>
                </a:spcAft>
                <a:buClrTx/>
                <a:buSzTx/>
                <a:buFontTx/>
                <a:buNone/>
              </a:pPr>
              <a:t>8/22/2022</a:t>
            </a:fld>
            <a:endParaRPr lang="en-US" altLang="en-US" sz="1400"/>
          </a:p>
        </p:txBody>
      </p:sp>
      <p:sp>
        <p:nvSpPr>
          <p:cNvPr id="61443" name="Slide Number Placeholder 5" hidden="1">
            <a:extLst>
              <a:ext uri="{FF2B5EF4-FFF2-40B4-BE49-F238E27FC236}">
                <a16:creationId xmlns:a16="http://schemas.microsoft.com/office/drawing/2014/main" id="{4A12B83A-2447-35F8-E3D1-5F200E4B46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B454D6B4-AAE3-411F-9E6A-F5BC6DA1059F}" type="slidenum">
              <a:rPr lang="en-US" altLang="en-US" sz="1400" smtClean="0"/>
              <a:pPr>
                <a:spcBef>
                  <a:spcPct val="0"/>
                </a:spcBef>
                <a:spcAft>
                  <a:spcPts val="600"/>
                </a:spcAft>
                <a:buClrTx/>
                <a:buSzTx/>
                <a:buFontTx/>
                <a:buNone/>
              </a:pPr>
              <a:t>54</a:t>
            </a:fld>
            <a:endParaRPr lang="en-US" altLang="en-US" sz="1400"/>
          </a:p>
        </p:txBody>
      </p:sp>
      <p:graphicFrame>
        <p:nvGraphicFramePr>
          <p:cNvPr id="61447" name="Rectangle 3">
            <a:extLst>
              <a:ext uri="{FF2B5EF4-FFF2-40B4-BE49-F238E27FC236}">
                <a16:creationId xmlns:a16="http://schemas.microsoft.com/office/drawing/2014/main" id="{3E1B673B-566C-C099-1C67-DC580E16FD67}"/>
              </a:ext>
            </a:extLst>
          </p:cNvPr>
          <p:cNvGraphicFramePr/>
          <p:nvPr>
            <p:extLst>
              <p:ext uri="{D42A27DB-BD31-4B8C-83A1-F6EECF244321}">
                <p14:modId xmlns:p14="http://schemas.microsoft.com/office/powerpoint/2010/main" val="3385438706"/>
              </p:ext>
            </p:extLst>
          </p:nvPr>
        </p:nvGraphicFramePr>
        <p:xfrm>
          <a:off x="1065212" y="1295400"/>
          <a:ext cx="10363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797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7FB4-E004-49DA-9A17-CA523CE63073}"/>
              </a:ext>
            </a:extLst>
          </p:cNvPr>
          <p:cNvSpPr>
            <a:spLocks noGrp="1"/>
          </p:cNvSpPr>
          <p:nvPr>
            <p:ph type="title"/>
          </p:nvPr>
        </p:nvSpPr>
        <p:spPr>
          <a:xfrm>
            <a:off x="1446212" y="-228600"/>
            <a:ext cx="9143538" cy="1066800"/>
          </a:xfrm>
        </p:spPr>
        <p:txBody>
          <a:bodyPr>
            <a:normAutofit/>
          </a:bodyPr>
          <a:lstStyle/>
          <a:p>
            <a:pPr algn="ctr"/>
            <a:r>
              <a:rPr lang="en-US" altLang="en-US" sz="2800" dirty="0"/>
              <a:t>Segregation of Duties</a:t>
            </a:r>
            <a:endParaRPr lang="en-US" sz="2800" dirty="0"/>
          </a:p>
        </p:txBody>
      </p:sp>
      <p:sp>
        <p:nvSpPr>
          <p:cNvPr id="4" name="Slide Number Placeholder 3">
            <a:extLst>
              <a:ext uri="{FF2B5EF4-FFF2-40B4-BE49-F238E27FC236}">
                <a16:creationId xmlns:a16="http://schemas.microsoft.com/office/drawing/2014/main" id="{617418B7-0A00-4C8E-8D3B-90400648FF15}"/>
              </a:ext>
            </a:extLst>
          </p:cNvPr>
          <p:cNvSpPr>
            <a:spLocks noGrp="1"/>
          </p:cNvSpPr>
          <p:nvPr>
            <p:ph type="sldNum" sz="quarter" idx="12"/>
          </p:nvPr>
        </p:nvSpPr>
        <p:spPr/>
        <p:txBody>
          <a:bodyPr/>
          <a:lstStyle/>
          <a:p>
            <a:fld id="{C6429477-D61A-7D49-A13C-58DC364142A2}" type="slidenum">
              <a:rPr lang="en-US" smtClean="0"/>
              <a:t>55</a:t>
            </a:fld>
            <a:endParaRPr lang="en-US" dirty="0"/>
          </a:p>
        </p:txBody>
      </p:sp>
      <p:pic>
        <p:nvPicPr>
          <p:cNvPr id="5" name="Picture 9">
            <a:extLst>
              <a:ext uri="{FF2B5EF4-FFF2-40B4-BE49-F238E27FC236}">
                <a16:creationId xmlns:a16="http://schemas.microsoft.com/office/drawing/2014/main" id="{1DFCA5A5-8364-478E-8358-88F6C5C16B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17612" y="838200"/>
            <a:ext cx="10003604" cy="541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087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83F1-755D-4783-AFB6-67DD91389646}"/>
              </a:ext>
            </a:extLst>
          </p:cNvPr>
          <p:cNvSpPr>
            <a:spLocks noGrp="1"/>
          </p:cNvSpPr>
          <p:nvPr>
            <p:ph type="title"/>
          </p:nvPr>
        </p:nvSpPr>
        <p:spPr>
          <a:xfrm>
            <a:off x="7923214" y="1371600"/>
            <a:ext cx="3124200" cy="2057400"/>
          </a:xfrm>
        </p:spPr>
        <p:txBody>
          <a:bodyPr vert="horz" lIns="91440" tIns="45720" rIns="91440" bIns="45720" rtlCol="0" anchor="b">
            <a:normAutofit/>
          </a:bodyPr>
          <a:lstStyle/>
          <a:p>
            <a:r>
              <a:rPr lang="en-US" altLang="en-US"/>
              <a:t>When Segregation Is Not Possible</a:t>
            </a:r>
            <a:endParaRPr lang="en-US"/>
          </a:p>
        </p:txBody>
      </p:sp>
      <p:sp>
        <p:nvSpPr>
          <p:cNvPr id="11" name="TextBox 10">
            <a:extLst>
              <a:ext uri="{FF2B5EF4-FFF2-40B4-BE49-F238E27FC236}">
                <a16:creationId xmlns:a16="http://schemas.microsoft.com/office/drawing/2014/main" id="{9C3F9C6B-2D53-4B4D-AEAC-2B9127B165D2}"/>
              </a:ext>
            </a:extLst>
          </p:cNvPr>
          <p:cNvSpPr txBox="1"/>
          <p:nvPr/>
        </p:nvSpPr>
        <p:spPr>
          <a:xfrm>
            <a:off x="1491930" y="1293495"/>
            <a:ext cx="5577840" cy="4023360"/>
          </a:xfrm>
          <a:prstGeom prst="rect">
            <a:avLst/>
          </a:prstGeom>
        </p:spPr>
        <p:txBody>
          <a:bodyPr vert="horz" lIns="91440" tIns="45720" rIns="91440" bIns="45720" rtlCol="0">
            <a:normAutofit/>
          </a:bodyPr>
          <a:lstStyle/>
          <a:p>
            <a:pPr>
              <a:lnSpc>
                <a:spcPct val="90000"/>
              </a:lnSpc>
              <a:spcAft>
                <a:spcPts val="600"/>
              </a:spcAft>
              <a:buClr>
                <a:schemeClr val="tx1"/>
              </a:buClr>
              <a:buSzPct val="100000"/>
              <a:buFont typeface="Arial" pitchFamily="34" charset="0"/>
            </a:pPr>
            <a:r>
              <a:rPr lang="en-US" altLang="en-US" sz="2000" dirty="0"/>
              <a:t>If one person performs two or more of the functions:</a:t>
            </a:r>
          </a:p>
          <a:p>
            <a:pPr marL="342900" indent="-342900">
              <a:lnSpc>
                <a:spcPct val="90000"/>
              </a:lnSpc>
              <a:spcAft>
                <a:spcPts val="600"/>
              </a:spcAft>
              <a:buClr>
                <a:schemeClr val="tx1"/>
              </a:buClr>
              <a:buSzPct val="100000"/>
              <a:buFont typeface="Wingdings" panose="05000000000000000000" pitchFamily="2" charset="2"/>
              <a:buChar char="Ø"/>
            </a:pPr>
            <a:endParaRPr lang="en-US" altLang="en-US" sz="2400" dirty="0"/>
          </a:p>
          <a:p>
            <a:pPr marL="800100" lvl="1" indent="-342900">
              <a:lnSpc>
                <a:spcPct val="90000"/>
              </a:lnSpc>
              <a:spcAft>
                <a:spcPts val="600"/>
              </a:spcAft>
              <a:buClr>
                <a:schemeClr val="tx1"/>
              </a:buClr>
              <a:buSzPct val="100000"/>
              <a:buFont typeface="Wingdings" panose="05000000000000000000" pitchFamily="2" charset="2"/>
              <a:buChar char="Ø"/>
            </a:pPr>
            <a:r>
              <a:rPr lang="en-US" altLang="en-US" sz="2400" dirty="0"/>
              <a:t>Risk exists that presents the opportunity for something to go wrong</a:t>
            </a:r>
          </a:p>
          <a:p>
            <a:pPr marL="800100" lvl="1" indent="-342900">
              <a:lnSpc>
                <a:spcPct val="90000"/>
              </a:lnSpc>
              <a:spcAft>
                <a:spcPts val="600"/>
              </a:spcAft>
              <a:buClr>
                <a:schemeClr val="tx1"/>
              </a:buClr>
              <a:buSzPct val="100000"/>
              <a:buFont typeface="Wingdings" panose="05000000000000000000" pitchFamily="2" charset="2"/>
              <a:buChar char="Ø"/>
            </a:pPr>
            <a:r>
              <a:rPr lang="en-US" altLang="en-US" sz="2400" dirty="0"/>
              <a:t>A compensating control is needed to reduce the risk</a:t>
            </a:r>
          </a:p>
          <a:p>
            <a:pPr marL="800100" lvl="1" indent="-342900">
              <a:lnSpc>
                <a:spcPct val="90000"/>
              </a:lnSpc>
              <a:spcAft>
                <a:spcPts val="600"/>
              </a:spcAft>
              <a:buClr>
                <a:schemeClr val="tx1"/>
              </a:buClr>
              <a:buSzPct val="100000"/>
              <a:buFont typeface="Wingdings" panose="05000000000000000000" pitchFamily="2" charset="2"/>
              <a:buChar char="Ø"/>
            </a:pPr>
            <a:r>
              <a:rPr lang="en-US" altLang="en-US" sz="2400" dirty="0"/>
              <a:t>The compensating control might be an extra layer of review</a:t>
            </a:r>
          </a:p>
          <a:p>
            <a:pPr marL="320040" lvl="1" indent="0">
              <a:lnSpc>
                <a:spcPct val="90000"/>
              </a:lnSpc>
              <a:spcAft>
                <a:spcPts val="600"/>
              </a:spcAft>
              <a:buClr>
                <a:schemeClr val="tx1"/>
              </a:buClr>
              <a:buSzPct val="100000"/>
              <a:buFont typeface="Arial" pitchFamily="34" charset="0"/>
              <a:buNone/>
            </a:pPr>
            <a:endParaRPr lang="en-US" altLang="en-US" sz="2000" dirty="0"/>
          </a:p>
        </p:txBody>
      </p:sp>
      <p:sp>
        <p:nvSpPr>
          <p:cNvPr id="16" name="Text Placeholder 3">
            <a:extLst>
              <a:ext uri="{FF2B5EF4-FFF2-40B4-BE49-F238E27FC236}">
                <a16:creationId xmlns:a16="http://schemas.microsoft.com/office/drawing/2014/main" id="{E45F24BE-BAD8-1124-5AF8-538F478764EF}"/>
              </a:ext>
            </a:extLst>
          </p:cNvPr>
          <p:cNvSpPr>
            <a:spLocks noGrp="1"/>
          </p:cNvSpPr>
          <p:nvPr>
            <p:ph type="body" sz="half" idx="2"/>
          </p:nvPr>
        </p:nvSpPr>
        <p:spPr>
          <a:xfrm>
            <a:off x="7923214" y="3536829"/>
            <a:ext cx="3124200" cy="1797169"/>
          </a:xfrm>
        </p:spPr>
        <p:txBody>
          <a:bodyPr/>
          <a:lstStyle/>
          <a:p>
            <a:endParaRPr lang="en-US" dirty="0"/>
          </a:p>
        </p:txBody>
      </p:sp>
      <p:sp>
        <p:nvSpPr>
          <p:cNvPr id="4" name="Slide Number Placeholder 3" hidden="1">
            <a:extLst>
              <a:ext uri="{FF2B5EF4-FFF2-40B4-BE49-F238E27FC236}">
                <a16:creationId xmlns:a16="http://schemas.microsoft.com/office/drawing/2014/main" id="{19604B38-2779-4655-8B40-805844847115}"/>
              </a:ext>
            </a:extLst>
          </p:cNvPr>
          <p:cNvSpPr>
            <a:spLocks noGrp="1"/>
          </p:cNvSpPr>
          <p:nvPr>
            <p:ph type="sldNum" sz="quarter" idx="12"/>
          </p:nvPr>
        </p:nvSpPr>
        <p:spPr/>
        <p:txBody>
          <a:bodyPr/>
          <a:lstStyle/>
          <a:p>
            <a:pPr>
              <a:spcAft>
                <a:spcPts val="600"/>
              </a:spcAft>
            </a:pPr>
            <a:fld id="{C6429477-D61A-7D49-A13C-58DC364142A2}" type="slidenum">
              <a:rPr lang="en-US" smtClean="0"/>
              <a:pPr>
                <a:spcAft>
                  <a:spcPts val="600"/>
                </a:spcAft>
              </a:pPr>
              <a:t>56</a:t>
            </a:fld>
            <a:endParaRPr lang="en-US"/>
          </a:p>
        </p:txBody>
      </p:sp>
    </p:spTree>
    <p:extLst>
      <p:ext uri="{BB962C8B-B14F-4D97-AF65-F5344CB8AC3E}">
        <p14:creationId xmlns:p14="http://schemas.microsoft.com/office/powerpoint/2010/main" val="1854296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6A5D-BB0C-420F-8BE5-A1AF45C0A7BA}"/>
              </a:ext>
            </a:extLst>
          </p:cNvPr>
          <p:cNvSpPr>
            <a:spLocks noGrp="1"/>
          </p:cNvSpPr>
          <p:nvPr>
            <p:ph type="title"/>
          </p:nvPr>
        </p:nvSpPr>
        <p:spPr>
          <a:xfrm>
            <a:off x="379412" y="0"/>
            <a:ext cx="10057936" cy="1066800"/>
          </a:xfrm>
        </p:spPr>
        <p:txBody>
          <a:bodyPr anchor="b">
            <a:normAutofit/>
          </a:bodyPr>
          <a:lstStyle/>
          <a:p>
            <a:r>
              <a:rPr lang="en-US" altLang="en-US" dirty="0"/>
              <a:t>Examples of compensating controls may include:</a:t>
            </a:r>
          </a:p>
        </p:txBody>
      </p:sp>
      <p:sp>
        <p:nvSpPr>
          <p:cNvPr id="4" name="Slide Number Placeholder 3" hidden="1">
            <a:extLst>
              <a:ext uri="{FF2B5EF4-FFF2-40B4-BE49-F238E27FC236}">
                <a16:creationId xmlns:a16="http://schemas.microsoft.com/office/drawing/2014/main" id="{A5F71E0B-B1E5-4A4F-BC16-C15DCA9689D9}"/>
              </a:ext>
            </a:extLst>
          </p:cNvPr>
          <p:cNvSpPr>
            <a:spLocks noGrp="1"/>
          </p:cNvSpPr>
          <p:nvPr>
            <p:ph type="sldNum" sz="quarter" idx="12"/>
          </p:nvPr>
        </p:nvSpPr>
        <p:spPr/>
        <p:txBody>
          <a:bodyPr/>
          <a:lstStyle/>
          <a:p>
            <a:pPr>
              <a:spcAft>
                <a:spcPts val="600"/>
              </a:spcAft>
            </a:pPr>
            <a:fld id="{C6429477-D61A-7D49-A13C-58DC364142A2}" type="slidenum">
              <a:rPr lang="en-US" smtClean="0"/>
              <a:pPr>
                <a:spcAft>
                  <a:spcPts val="600"/>
                </a:spcAft>
              </a:pPr>
              <a:t>57</a:t>
            </a:fld>
            <a:endParaRPr lang="en-US"/>
          </a:p>
        </p:txBody>
      </p:sp>
      <p:graphicFrame>
        <p:nvGraphicFramePr>
          <p:cNvPr id="7" name="Content Placeholder 2">
            <a:extLst>
              <a:ext uri="{FF2B5EF4-FFF2-40B4-BE49-F238E27FC236}">
                <a16:creationId xmlns:a16="http://schemas.microsoft.com/office/drawing/2014/main" id="{5A77A83C-BFE7-9CEE-BEDD-E081F0B20B8F}"/>
              </a:ext>
            </a:extLst>
          </p:cNvPr>
          <p:cNvGraphicFramePr>
            <a:graphicFrameLocks noGrp="1"/>
          </p:cNvGraphicFramePr>
          <p:nvPr>
            <p:ph idx="1"/>
            <p:extLst>
              <p:ext uri="{D42A27DB-BD31-4B8C-83A1-F6EECF244321}">
                <p14:modId xmlns:p14="http://schemas.microsoft.com/office/powerpoint/2010/main" val="2415179765"/>
              </p:ext>
            </p:extLst>
          </p:nvPr>
        </p:nvGraphicFramePr>
        <p:xfrm>
          <a:off x="379412" y="1066800"/>
          <a:ext cx="1158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1806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4AC8-7FC7-4171-A0D4-E9FF0146E96E}"/>
              </a:ext>
            </a:extLst>
          </p:cNvPr>
          <p:cNvSpPr>
            <a:spLocks noGrp="1"/>
          </p:cNvSpPr>
          <p:nvPr>
            <p:ph type="title"/>
          </p:nvPr>
        </p:nvSpPr>
        <p:spPr>
          <a:xfrm>
            <a:off x="476125" y="333120"/>
            <a:ext cx="11236573" cy="1254251"/>
          </a:xfrm>
        </p:spPr>
        <p:txBody>
          <a:bodyPr/>
          <a:lstStyle/>
          <a:p>
            <a:r>
              <a:rPr lang="en-US" altLang="en-US" sz="5998" dirty="0"/>
              <a:t>Reconciliation &amp; Balancing</a:t>
            </a:r>
            <a:endParaRPr lang="en-US" sz="5998" dirty="0"/>
          </a:p>
        </p:txBody>
      </p:sp>
      <p:graphicFrame>
        <p:nvGraphicFramePr>
          <p:cNvPr id="9" name="Content Placeholder 2">
            <a:extLst>
              <a:ext uri="{FF2B5EF4-FFF2-40B4-BE49-F238E27FC236}">
                <a16:creationId xmlns:a16="http://schemas.microsoft.com/office/drawing/2014/main" id="{A03A516D-9FA9-974F-BBEE-B27CA18CDF39}"/>
              </a:ext>
            </a:extLst>
          </p:cNvPr>
          <p:cNvGraphicFramePr>
            <a:graphicFrameLocks noGrp="1"/>
          </p:cNvGraphicFramePr>
          <p:nvPr>
            <p:ph idx="1"/>
            <p:extLst>
              <p:ext uri="{D42A27DB-BD31-4B8C-83A1-F6EECF244321}">
                <p14:modId xmlns:p14="http://schemas.microsoft.com/office/powerpoint/2010/main" val="3885112832"/>
              </p:ext>
            </p:extLst>
          </p:nvPr>
        </p:nvGraphicFramePr>
        <p:xfrm>
          <a:off x="0" y="2129596"/>
          <a:ext cx="10133012" cy="2137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4ABD034-1E38-4C55-8F71-98D95450D264}"/>
              </a:ext>
            </a:extLst>
          </p:cNvPr>
          <p:cNvSpPr>
            <a:spLocks noGrp="1"/>
          </p:cNvSpPr>
          <p:nvPr>
            <p:ph type="sldNum" sz="quarter" idx="12"/>
          </p:nvPr>
        </p:nvSpPr>
        <p:spPr/>
        <p:txBody>
          <a:bodyPr/>
          <a:lstStyle/>
          <a:p>
            <a:fld id="{C6429477-D61A-7D49-A13C-58DC364142A2}" type="slidenum">
              <a:rPr lang="en-US" smtClean="0"/>
              <a:t>58</a:t>
            </a:fld>
            <a:endParaRPr lang="en-US" dirty="0"/>
          </a:p>
        </p:txBody>
      </p:sp>
      <p:pic>
        <p:nvPicPr>
          <p:cNvPr id="5" name="Picture 5" descr="MPj04092680000[1]">
            <a:extLst>
              <a:ext uri="{FF2B5EF4-FFF2-40B4-BE49-F238E27FC236}">
                <a16:creationId xmlns:a16="http://schemas.microsoft.com/office/drawing/2014/main" id="{0ADC1F89-6122-49FB-9815-1302B4DB2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9569452" y="2129596"/>
            <a:ext cx="1922614" cy="1922614"/>
          </a:xfrm>
          <a:prstGeom prst="rect">
            <a:avLst/>
          </a:prstGeom>
        </p:spPr>
      </p:pic>
      <p:sp>
        <p:nvSpPr>
          <p:cNvPr id="7" name="TextBox 6">
            <a:extLst>
              <a:ext uri="{FF2B5EF4-FFF2-40B4-BE49-F238E27FC236}">
                <a16:creationId xmlns:a16="http://schemas.microsoft.com/office/drawing/2014/main" id="{CCA755BF-84EA-64AA-094E-6F706CBA2D7D}"/>
              </a:ext>
            </a:extLst>
          </p:cNvPr>
          <p:cNvSpPr txBox="1"/>
          <p:nvPr/>
        </p:nvSpPr>
        <p:spPr>
          <a:xfrm>
            <a:off x="1255712" y="4529480"/>
            <a:ext cx="9677400" cy="1754326"/>
          </a:xfrm>
          <a:prstGeom prst="rect">
            <a:avLst/>
          </a:prstGeom>
          <a:noFill/>
        </p:spPr>
        <p:txBody>
          <a:bodyPr wrap="square">
            <a:spAutoFit/>
          </a:bodyPr>
          <a:lstStyle/>
          <a:p>
            <a:r>
              <a:rPr lang="en-US" altLang="en-US" dirty="0"/>
              <a:t>All accounts and transactions-</a:t>
            </a:r>
            <a:r>
              <a:rPr lang="en-US" b="1" i="0" dirty="0">
                <a:solidFill>
                  <a:srgbClr val="202124"/>
                </a:solidFill>
                <a:effectLst/>
                <a:latin typeface="Roboto" panose="02000000000000000000" pitchFamily="2" charset="0"/>
              </a:rPr>
              <a:t>credit card transactions, accounts payable, accounts receivable, payroll, fixed assets</a:t>
            </a:r>
            <a:r>
              <a:rPr lang="en-US" b="1" dirty="0">
                <a:solidFill>
                  <a:srgbClr val="202124"/>
                </a:solidFill>
                <a:latin typeface="Roboto" panose="02000000000000000000" pitchFamily="2" charset="0"/>
              </a:rPr>
              <a:t>, Due to/Due From accounts, </a:t>
            </a:r>
            <a:r>
              <a:rPr lang="en-US" b="1" i="0" dirty="0">
                <a:solidFill>
                  <a:srgbClr val="202124"/>
                </a:solidFill>
                <a:effectLst/>
                <a:latin typeface="Roboto" panose="02000000000000000000" pitchFamily="2" charset="0"/>
              </a:rPr>
              <a:t>special revenue, and other areas against the general ledger, or balance sheet</a:t>
            </a:r>
            <a:endParaRPr lang="en-US" altLang="en-US" dirty="0"/>
          </a:p>
          <a:p>
            <a:pPr marL="285750" indent="-285750">
              <a:buFont typeface="Arial" panose="020B0604020202020204" pitchFamily="34" charset="0"/>
              <a:buChar char="•"/>
            </a:pPr>
            <a:r>
              <a:rPr lang="en-US" altLang="en-US" dirty="0"/>
              <a:t>Reconciliation should be performed by a person with no cash handling responsibilities</a:t>
            </a:r>
          </a:p>
          <a:p>
            <a:pPr marL="285750" indent="-285750">
              <a:buFont typeface="Arial" panose="020B0604020202020204" pitchFamily="34" charset="0"/>
              <a:buChar char="•"/>
            </a:pPr>
            <a:r>
              <a:rPr lang="en-US" altLang="en-US" dirty="0"/>
              <a:t>The reconciliation must be dated and signed or initialed</a:t>
            </a:r>
          </a:p>
          <a:p>
            <a:pPr marL="285750" indent="-285750">
              <a:buFont typeface="Arial" panose="020B0604020202020204" pitchFamily="34" charset="0"/>
              <a:buChar char="•"/>
            </a:pPr>
            <a:r>
              <a:rPr lang="en-US" altLang="en-US" dirty="0"/>
              <a:t>The reconciliation should be reviewed by an independent party</a:t>
            </a:r>
          </a:p>
        </p:txBody>
      </p:sp>
    </p:spTree>
    <p:extLst>
      <p:ext uri="{BB962C8B-B14F-4D97-AF65-F5344CB8AC3E}">
        <p14:creationId xmlns:p14="http://schemas.microsoft.com/office/powerpoint/2010/main" val="1122916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3EF37F-E684-06B4-4D0A-BDF5C1C9C67C}"/>
              </a:ext>
            </a:extLst>
          </p:cNvPr>
          <p:cNvSpPr txBox="1"/>
          <p:nvPr/>
        </p:nvSpPr>
        <p:spPr>
          <a:xfrm>
            <a:off x="1141412" y="0"/>
            <a:ext cx="9143538" cy="1066800"/>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tx1"/>
              </a:buClr>
              <a:buSzPct val="100000"/>
            </a:pPr>
            <a:r>
              <a:rPr lang="en-US" sz="3200" b="1" dirty="0">
                <a:solidFill>
                  <a:schemeClr val="accent1">
                    <a:lumMod val="50000"/>
                  </a:schemeClr>
                </a:solidFill>
                <a:latin typeface="+mj-lt"/>
                <a:ea typeface="+mj-ea"/>
                <a:cs typeface="+mj-cs"/>
              </a:rPr>
              <a:t>Commitment</a:t>
            </a:r>
            <a:r>
              <a:rPr lang="en-US" sz="3200" b="1" spc="-26" dirty="0">
                <a:solidFill>
                  <a:schemeClr val="accent1">
                    <a:lumMod val="50000"/>
                  </a:schemeClr>
                </a:solidFill>
                <a:latin typeface="+mj-lt"/>
                <a:ea typeface="+mj-ea"/>
                <a:cs typeface="+mj-cs"/>
              </a:rPr>
              <a:t> </a:t>
            </a:r>
            <a:r>
              <a:rPr lang="en-US" sz="3200" b="1" dirty="0">
                <a:solidFill>
                  <a:schemeClr val="accent1">
                    <a:lumMod val="50000"/>
                  </a:schemeClr>
                </a:solidFill>
                <a:latin typeface="+mj-lt"/>
                <a:ea typeface="+mj-ea"/>
                <a:cs typeface="+mj-cs"/>
              </a:rPr>
              <a:t>to</a:t>
            </a:r>
            <a:r>
              <a:rPr lang="en-US" sz="3200" b="1" spc="-35" dirty="0">
                <a:solidFill>
                  <a:schemeClr val="accent1">
                    <a:lumMod val="50000"/>
                  </a:schemeClr>
                </a:solidFill>
                <a:latin typeface="+mj-lt"/>
                <a:ea typeface="+mj-ea"/>
                <a:cs typeface="+mj-cs"/>
              </a:rPr>
              <a:t> </a:t>
            </a:r>
            <a:r>
              <a:rPr lang="en-US" sz="3200" b="1" spc="-9" dirty="0">
                <a:solidFill>
                  <a:schemeClr val="accent1">
                    <a:lumMod val="50000"/>
                  </a:schemeClr>
                </a:solidFill>
                <a:latin typeface="+mj-lt"/>
                <a:ea typeface="+mj-ea"/>
                <a:cs typeface="+mj-cs"/>
              </a:rPr>
              <a:t>Competence</a:t>
            </a:r>
            <a:endParaRPr lang="en-US" sz="3200" dirty="0">
              <a:solidFill>
                <a:schemeClr val="accent1">
                  <a:lumMod val="50000"/>
                </a:schemeClr>
              </a:solidFill>
              <a:latin typeface="+mj-lt"/>
              <a:ea typeface="+mj-ea"/>
              <a:cs typeface="+mj-cs"/>
            </a:endParaRPr>
          </a:p>
        </p:txBody>
      </p:sp>
      <p:sp>
        <p:nvSpPr>
          <p:cNvPr id="3" name="TextBox 2">
            <a:extLst>
              <a:ext uri="{FF2B5EF4-FFF2-40B4-BE49-F238E27FC236}">
                <a16:creationId xmlns:a16="http://schemas.microsoft.com/office/drawing/2014/main" id="{469EBE3E-8794-B59F-4346-CE66D7141D3D}"/>
              </a:ext>
            </a:extLst>
          </p:cNvPr>
          <p:cNvSpPr txBox="1"/>
          <p:nvPr/>
        </p:nvSpPr>
        <p:spPr bwMode="black">
          <a:xfrm>
            <a:off x="531812" y="1905000"/>
            <a:ext cx="11430000" cy="4114800"/>
          </a:xfrm>
          <a:prstGeom prst="rect">
            <a:avLst/>
          </a:prstGeom>
        </p:spPr>
        <p:txBody>
          <a:bodyPr vert="horz" lIns="91440" tIns="45720" rIns="91440" bIns="45720" rtlCol="0">
            <a:normAutofit/>
          </a:bodyPr>
          <a:lstStyle/>
          <a:p>
            <a:pPr marL="953671" lvl="1" indent="-403993">
              <a:lnSpc>
                <a:spcPct val="90000"/>
              </a:lnSpc>
              <a:spcBef>
                <a:spcPct val="0"/>
              </a:spcBef>
              <a:spcAft>
                <a:spcPts val="600"/>
              </a:spcAft>
              <a:buClr>
                <a:schemeClr val="tx1"/>
              </a:buClr>
              <a:buSzPct val="100000"/>
              <a:buFont typeface="Wingdings" panose="05000000000000000000" pitchFamily="2" charset="2"/>
              <a:buChar char="ü"/>
              <a:tabLst>
                <a:tab pos="953671" algn="l"/>
                <a:tab pos="954232" algn="l"/>
              </a:tabLst>
            </a:pPr>
            <a:r>
              <a:rPr lang="en-US" sz="2000" dirty="0">
                <a:effectLst>
                  <a:outerShdw blurRad="88900" algn="ctr" rotWithShape="0">
                    <a:prstClr val="black">
                      <a:alpha val="35000"/>
                    </a:prstClr>
                  </a:outerShdw>
                </a:effectLst>
              </a:rPr>
              <a:t>Establish</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Policies</a:t>
            </a:r>
            <a:r>
              <a:rPr lang="en-US" sz="2000" spc="-18"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44"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Practices</a:t>
            </a:r>
            <a:endParaRPr lang="en-US" sz="2000" dirty="0">
              <a:effectLst>
                <a:outerShdw blurRad="88900" algn="ctr" rotWithShape="0">
                  <a:prstClr val="black">
                    <a:alpha val="35000"/>
                  </a:prstClr>
                </a:outerShdw>
              </a:effectLst>
            </a:endParaRPr>
          </a:p>
          <a:p>
            <a:pPr marL="1750451" lvl="2" indent="-403993">
              <a:lnSpc>
                <a:spcPct val="90000"/>
              </a:lnSpc>
              <a:spcBef>
                <a:spcPct val="0"/>
              </a:spcBef>
              <a:spcAft>
                <a:spcPts val="600"/>
              </a:spcAft>
              <a:buClr>
                <a:schemeClr val="tx1"/>
              </a:buClr>
              <a:buSzPct val="100000"/>
              <a:buFont typeface="Wingdings" panose="05000000000000000000" pitchFamily="2" charset="2"/>
              <a:buChar char="ü"/>
              <a:tabLst>
                <a:tab pos="1750451" algn="l"/>
                <a:tab pos="1751013" algn="l"/>
              </a:tabLst>
            </a:pPr>
            <a:r>
              <a:rPr lang="en-US" sz="2000" dirty="0">
                <a:effectLst>
                  <a:outerShdw blurRad="88900" algn="ctr" rotWithShape="0">
                    <a:prstClr val="black">
                      <a:alpha val="35000"/>
                    </a:prstClr>
                  </a:outerShdw>
                </a:effectLst>
              </a:rPr>
              <a:t>Reflect</a:t>
            </a:r>
            <a:r>
              <a:rPr lang="en-US" sz="2000" spc="-22"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expectations</a:t>
            </a:r>
            <a:r>
              <a:rPr lang="en-US" sz="2000" spc="-18"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of</a:t>
            </a:r>
            <a:r>
              <a:rPr lang="en-US" sz="2000" spc="-22"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competence</a:t>
            </a:r>
            <a:r>
              <a:rPr lang="en-US" sz="2000" spc="-13"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to</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support</a:t>
            </a:r>
            <a:r>
              <a:rPr lang="en-US" sz="2000" spc="-22"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objectives</a:t>
            </a:r>
            <a:endParaRPr lang="en-US" sz="2000" dirty="0">
              <a:effectLst>
                <a:outerShdw blurRad="88900" algn="ctr" rotWithShape="0">
                  <a:prstClr val="black">
                    <a:alpha val="35000"/>
                  </a:prstClr>
                </a:outerShdw>
              </a:effectLst>
            </a:endParaRPr>
          </a:p>
          <a:p>
            <a:pPr marL="2176298" lvl="3" indent="-403433">
              <a:lnSpc>
                <a:spcPct val="90000"/>
              </a:lnSpc>
              <a:spcBef>
                <a:spcPct val="0"/>
              </a:spcBef>
              <a:spcAft>
                <a:spcPts val="600"/>
              </a:spcAft>
              <a:buClr>
                <a:schemeClr val="tx1"/>
              </a:buClr>
              <a:buSzPct val="100000"/>
              <a:buFont typeface="Wingdings" panose="05000000000000000000" pitchFamily="2" charset="2"/>
              <a:buChar char="ü"/>
              <a:tabLst>
                <a:tab pos="2176298" algn="l"/>
                <a:tab pos="2176859" algn="l"/>
              </a:tabLst>
            </a:pPr>
            <a:r>
              <a:rPr lang="en-US" sz="2000" dirty="0">
                <a:effectLst>
                  <a:outerShdw blurRad="88900" algn="ctr" rotWithShape="0">
                    <a:prstClr val="black">
                      <a:alpha val="35000"/>
                    </a:prstClr>
                  </a:outerShdw>
                </a:effectLst>
              </a:rPr>
              <a:t>Define</a:t>
            </a:r>
            <a:r>
              <a:rPr lang="en-US" sz="2000" spc="9"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accountability</a:t>
            </a:r>
            <a:r>
              <a:rPr lang="en-US" sz="2000" dirty="0">
                <a:effectLst>
                  <a:outerShdw blurRad="88900" algn="ctr" rotWithShape="0">
                    <a:prstClr val="black">
                      <a:alpha val="35000"/>
                    </a:prstClr>
                  </a:outerShdw>
                </a:effectLst>
              </a:rPr>
              <a:t> and</a:t>
            </a:r>
            <a:r>
              <a:rPr lang="en-US" sz="2000" spc="-9" dirty="0">
                <a:effectLst>
                  <a:outerShdw blurRad="88900" algn="ctr" rotWithShape="0">
                    <a:prstClr val="black">
                      <a:alpha val="35000"/>
                    </a:prstClr>
                  </a:outerShdw>
                </a:effectLst>
              </a:rPr>
              <a:t> performance</a:t>
            </a:r>
            <a:endParaRPr lang="en-US" sz="2000" dirty="0">
              <a:effectLst>
                <a:outerShdw blurRad="88900" algn="ctr" rotWithShape="0">
                  <a:prstClr val="black">
                    <a:alpha val="35000"/>
                  </a:prstClr>
                </a:outerShdw>
              </a:effectLst>
            </a:endParaRPr>
          </a:p>
          <a:p>
            <a:pPr marL="953671" lvl="3" indent="-403993">
              <a:lnSpc>
                <a:spcPct val="90000"/>
              </a:lnSpc>
              <a:spcBef>
                <a:spcPct val="0"/>
              </a:spcBef>
              <a:spcAft>
                <a:spcPts val="600"/>
              </a:spcAft>
              <a:buClr>
                <a:schemeClr val="tx1"/>
              </a:buClr>
              <a:buSzPct val="100000"/>
              <a:buFont typeface="Wingdings" panose="05000000000000000000" pitchFamily="2" charset="2"/>
              <a:buChar char="ü"/>
              <a:tabLst>
                <a:tab pos="953671" algn="l"/>
                <a:tab pos="954232" algn="l"/>
              </a:tabLst>
            </a:pPr>
            <a:r>
              <a:rPr lang="en-US" sz="2000" spc="-9" dirty="0">
                <a:effectLst>
                  <a:outerShdw blurRad="88900" algn="ctr" rotWithShape="0">
                    <a:prstClr val="black">
                      <a:alpha val="35000"/>
                    </a:prstClr>
                  </a:outerShdw>
                </a:effectLst>
              </a:rPr>
              <a:t>Evaluates</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Competence</a:t>
            </a:r>
            <a:r>
              <a:rPr lang="en-US" sz="2000" spc="-31"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40"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Addresses</a:t>
            </a:r>
            <a:r>
              <a:rPr lang="en-US" sz="2000" spc="-31"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Shortcomings</a:t>
            </a:r>
            <a:endParaRPr lang="en-US" sz="2000" dirty="0">
              <a:effectLst>
                <a:outerShdw blurRad="88900" algn="ctr" rotWithShape="0">
                  <a:prstClr val="black">
                    <a:alpha val="35000"/>
                  </a:prstClr>
                </a:outerShdw>
              </a:effectLst>
            </a:endParaRPr>
          </a:p>
          <a:p>
            <a:pPr marL="1750451" lvl="4" indent="-403993">
              <a:lnSpc>
                <a:spcPct val="90000"/>
              </a:lnSpc>
              <a:spcBef>
                <a:spcPct val="0"/>
              </a:spcBef>
              <a:spcAft>
                <a:spcPts val="600"/>
              </a:spcAft>
              <a:buClr>
                <a:schemeClr val="tx1"/>
              </a:buClr>
              <a:buSzPct val="100000"/>
              <a:buFont typeface="Wingdings" panose="05000000000000000000" pitchFamily="2" charset="2"/>
              <a:buChar char="ü"/>
              <a:tabLst>
                <a:tab pos="1750451" algn="l"/>
                <a:tab pos="1751013" algn="l"/>
              </a:tabLst>
            </a:pPr>
            <a:r>
              <a:rPr lang="en-US" sz="2000" spc="-57" dirty="0">
                <a:effectLst>
                  <a:outerShdw blurRad="88900" algn="ctr" rotWithShape="0">
                    <a:prstClr val="black">
                      <a:alpha val="35000"/>
                    </a:prstClr>
                  </a:outerShdw>
                </a:effectLst>
              </a:rPr>
              <a:t>Governing Body </a:t>
            </a:r>
            <a:r>
              <a:rPr lang="en-US" sz="2000" dirty="0">
                <a:effectLst>
                  <a:outerShdw blurRad="88900" algn="ctr" rotWithShape="0">
                    <a:prstClr val="black">
                      <a:alpha val="35000"/>
                    </a:prstClr>
                  </a:outerShdw>
                </a:effectLst>
              </a:rPr>
              <a:t>and</a:t>
            </a:r>
            <a:r>
              <a:rPr lang="en-US" sz="2000" spc="-44"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Management</a:t>
            </a:r>
            <a:r>
              <a:rPr lang="en-US" sz="2000" spc="-49"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evaluate</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competence</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internally</a:t>
            </a:r>
            <a:r>
              <a:rPr lang="en-US" sz="2000" spc="-26"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40"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externally</a:t>
            </a:r>
            <a:endParaRPr lang="en-US" sz="2000" dirty="0">
              <a:effectLst>
                <a:outerShdw blurRad="88900" algn="ctr" rotWithShape="0">
                  <a:prstClr val="black">
                    <a:alpha val="35000"/>
                  </a:prstClr>
                </a:outerShdw>
              </a:effectLst>
            </a:endParaRPr>
          </a:p>
          <a:p>
            <a:pPr marL="1750451" lvl="4" indent="-403993">
              <a:lnSpc>
                <a:spcPct val="90000"/>
              </a:lnSpc>
              <a:spcBef>
                <a:spcPct val="0"/>
              </a:spcBef>
              <a:spcAft>
                <a:spcPts val="600"/>
              </a:spcAft>
              <a:buClr>
                <a:schemeClr val="tx1"/>
              </a:buClr>
              <a:buSzPct val="100000"/>
              <a:buFont typeface="Wingdings" panose="05000000000000000000" pitchFamily="2" charset="2"/>
              <a:buChar char="ü"/>
              <a:tabLst>
                <a:tab pos="1749892" algn="l"/>
                <a:tab pos="1751013" algn="l"/>
              </a:tabLst>
            </a:pPr>
            <a:r>
              <a:rPr lang="en-US" sz="2000" dirty="0">
                <a:effectLst>
                  <a:outerShdw blurRad="88900" algn="ctr" rotWithShape="0">
                    <a:prstClr val="black">
                      <a:alpha val="35000"/>
                    </a:prstClr>
                  </a:outerShdw>
                </a:effectLst>
              </a:rPr>
              <a:t>Requires</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relevant</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skills</a:t>
            </a:r>
            <a:r>
              <a:rPr lang="en-US" sz="2000" spc="-26"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44"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expertise</a:t>
            </a:r>
            <a:endParaRPr lang="en-US" sz="2000" dirty="0">
              <a:effectLst>
                <a:outerShdw blurRad="88900" algn="ctr" rotWithShape="0">
                  <a:prstClr val="black">
                    <a:alpha val="35000"/>
                  </a:prstClr>
                </a:outerShdw>
              </a:effectLst>
            </a:endParaRPr>
          </a:p>
          <a:p>
            <a:pPr marL="953671" lvl="4" indent="-403993">
              <a:lnSpc>
                <a:spcPct val="90000"/>
              </a:lnSpc>
              <a:spcBef>
                <a:spcPct val="0"/>
              </a:spcBef>
              <a:spcAft>
                <a:spcPts val="600"/>
              </a:spcAft>
              <a:buClr>
                <a:schemeClr val="tx1"/>
              </a:buClr>
              <a:buSzPct val="100000"/>
              <a:buFont typeface="Wingdings" panose="05000000000000000000" pitchFamily="2" charset="2"/>
              <a:buChar char="ü"/>
              <a:tabLst>
                <a:tab pos="953671" algn="l"/>
                <a:tab pos="954232" algn="l"/>
              </a:tabLst>
            </a:pPr>
            <a:r>
              <a:rPr lang="en-US" sz="2000" spc="-9" dirty="0">
                <a:effectLst>
                  <a:outerShdw blurRad="88900" algn="ctr" rotWithShape="0">
                    <a:prstClr val="black">
                      <a:alpha val="35000"/>
                    </a:prstClr>
                  </a:outerShdw>
                </a:effectLst>
              </a:rPr>
              <a:t>Attract,</a:t>
            </a:r>
            <a:r>
              <a:rPr lang="en-US" sz="2000" spc="-62"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Develop</a:t>
            </a:r>
            <a:r>
              <a:rPr lang="en-US" sz="2000" spc="-22"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40"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Retain</a:t>
            </a:r>
            <a:r>
              <a:rPr lang="en-US" sz="2000" spc="-31"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Individuals</a:t>
            </a:r>
            <a:endParaRPr lang="en-US" sz="2000" dirty="0">
              <a:effectLst>
                <a:outerShdw blurRad="88900" algn="ctr" rotWithShape="0">
                  <a:prstClr val="black">
                    <a:alpha val="35000"/>
                  </a:prstClr>
                </a:outerShdw>
              </a:effectLst>
            </a:endParaRPr>
          </a:p>
          <a:p>
            <a:pPr marL="1750451" lvl="5" indent="-403993">
              <a:lnSpc>
                <a:spcPct val="90000"/>
              </a:lnSpc>
              <a:spcBef>
                <a:spcPct val="0"/>
              </a:spcBef>
              <a:spcAft>
                <a:spcPts val="600"/>
              </a:spcAft>
              <a:buClr>
                <a:schemeClr val="tx1"/>
              </a:buClr>
              <a:buSzPct val="100000"/>
              <a:buFont typeface="Wingdings" panose="05000000000000000000" pitchFamily="2" charset="2"/>
              <a:buChar char="ü"/>
              <a:tabLst>
                <a:tab pos="1749892" algn="l"/>
                <a:tab pos="1751013" algn="l"/>
              </a:tabLst>
            </a:pPr>
            <a:r>
              <a:rPr lang="en-US" sz="2000" spc="-9" dirty="0">
                <a:effectLst>
                  <a:outerShdw blurRad="88900" algn="ctr" rotWithShape="0">
                    <a:prstClr val="black">
                      <a:alpha val="35000"/>
                    </a:prstClr>
                  </a:outerShdw>
                </a:effectLst>
              </a:rPr>
              <a:t>Training,</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mentoring,</a:t>
            </a:r>
            <a:r>
              <a:rPr lang="en-US" sz="2000" spc="-31"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evaluate,</a:t>
            </a:r>
            <a:r>
              <a:rPr lang="en-US" sz="2000" spc="-26"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retain</a:t>
            </a:r>
            <a:endParaRPr lang="en-US" sz="2000" dirty="0">
              <a:effectLst>
                <a:outerShdw blurRad="88900" algn="ctr" rotWithShape="0">
                  <a:prstClr val="black">
                    <a:alpha val="35000"/>
                  </a:prstClr>
                </a:outerShdw>
              </a:effectLst>
            </a:endParaRPr>
          </a:p>
          <a:p>
            <a:pPr marL="953671" lvl="4" indent="-403993">
              <a:lnSpc>
                <a:spcPct val="90000"/>
              </a:lnSpc>
              <a:spcBef>
                <a:spcPct val="0"/>
              </a:spcBef>
              <a:spcAft>
                <a:spcPts val="600"/>
              </a:spcAft>
              <a:buClr>
                <a:schemeClr val="tx1"/>
              </a:buClr>
              <a:buSzPct val="100000"/>
              <a:buFont typeface="Wingdings" panose="05000000000000000000" pitchFamily="2" charset="2"/>
              <a:buChar char="ü"/>
              <a:tabLst>
                <a:tab pos="953671" algn="l"/>
                <a:tab pos="954232" algn="l"/>
              </a:tabLst>
            </a:pPr>
            <a:r>
              <a:rPr lang="en-US" sz="2000" dirty="0">
                <a:effectLst>
                  <a:outerShdw blurRad="88900" algn="ctr" rotWithShape="0">
                    <a:prstClr val="black">
                      <a:alpha val="35000"/>
                    </a:prstClr>
                  </a:outerShdw>
                </a:effectLst>
              </a:rPr>
              <a:t>Plans</a:t>
            </a:r>
            <a:r>
              <a:rPr lang="en-US" sz="2000" spc="-31"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35"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Prepares</a:t>
            </a:r>
            <a:r>
              <a:rPr lang="en-US" sz="2000" spc="-26"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for</a:t>
            </a:r>
            <a:r>
              <a:rPr lang="en-US" sz="2000" spc="-22"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succession</a:t>
            </a:r>
            <a:endParaRPr lang="en-US" sz="2000" dirty="0">
              <a:effectLst>
                <a:outerShdw blurRad="88900" algn="ctr" rotWithShape="0">
                  <a:prstClr val="black">
                    <a:alpha val="35000"/>
                  </a:prstClr>
                </a:outerShdw>
              </a:effectLst>
            </a:endParaRPr>
          </a:p>
          <a:p>
            <a:pPr marL="1750451" lvl="5" indent="-403993">
              <a:lnSpc>
                <a:spcPct val="90000"/>
              </a:lnSpc>
              <a:spcBef>
                <a:spcPct val="0"/>
              </a:spcBef>
              <a:spcAft>
                <a:spcPts val="600"/>
              </a:spcAft>
              <a:buClr>
                <a:schemeClr val="tx1"/>
              </a:buClr>
              <a:buSzPct val="100000"/>
              <a:buFont typeface="Wingdings" panose="05000000000000000000" pitchFamily="2" charset="2"/>
              <a:buChar char="ü"/>
              <a:tabLst>
                <a:tab pos="1750451" algn="l"/>
                <a:tab pos="1751013" algn="l"/>
              </a:tabLst>
            </a:pPr>
            <a:r>
              <a:rPr lang="en-US" sz="2000" dirty="0">
                <a:effectLst>
                  <a:outerShdw blurRad="88900" algn="ctr" rotWithShape="0">
                    <a:prstClr val="black">
                      <a:alpha val="35000"/>
                    </a:prstClr>
                  </a:outerShdw>
                </a:effectLst>
              </a:rPr>
              <a:t>Contingency</a:t>
            </a:r>
            <a:r>
              <a:rPr lang="en-US" sz="2000" spc="-57"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plans</a:t>
            </a:r>
            <a:r>
              <a:rPr lang="en-US" sz="2000" spc="-40"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for</a:t>
            </a:r>
            <a:r>
              <a:rPr lang="en-US" sz="2000" spc="-44"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responsibilities</a:t>
            </a:r>
            <a:r>
              <a:rPr lang="en-US" sz="2000" spc="-22"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for</a:t>
            </a:r>
            <a:r>
              <a:rPr lang="en-US" sz="2000" spc="-44"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internal</a:t>
            </a:r>
            <a:r>
              <a:rPr lang="en-US" sz="2000" spc="-35"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controls</a:t>
            </a:r>
            <a:endParaRPr lang="en-US" sz="2000" dirty="0">
              <a:effectLst>
                <a:outerShdw blurRad="88900" algn="ctr" rotWithShape="0">
                  <a:prstClr val="black">
                    <a:alpha val="35000"/>
                  </a:prstClr>
                </a:outerShdw>
              </a:effectLst>
            </a:endParaRPr>
          </a:p>
          <a:p>
            <a:pPr marL="1750451" lvl="5" indent="-403993">
              <a:lnSpc>
                <a:spcPct val="90000"/>
              </a:lnSpc>
              <a:spcBef>
                <a:spcPct val="0"/>
              </a:spcBef>
              <a:spcAft>
                <a:spcPts val="600"/>
              </a:spcAft>
              <a:buClr>
                <a:schemeClr val="tx1"/>
              </a:buClr>
              <a:buSzPct val="100000"/>
              <a:buFont typeface="Wingdings" panose="05000000000000000000" pitchFamily="2" charset="2"/>
              <a:buChar char="ü"/>
              <a:tabLst>
                <a:tab pos="1750451" algn="l"/>
                <a:tab pos="1751013" algn="l"/>
              </a:tabLst>
            </a:pPr>
            <a:r>
              <a:rPr lang="en-US" sz="2000" dirty="0">
                <a:effectLst>
                  <a:outerShdw blurRad="88900" algn="ctr" rotWithShape="0">
                    <a:prstClr val="black">
                      <a:alpha val="35000"/>
                    </a:prstClr>
                  </a:outerShdw>
                </a:effectLst>
              </a:rPr>
              <a:t>Governing Body</a:t>
            </a:r>
            <a:r>
              <a:rPr lang="en-US" sz="2000" spc="-49"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is</a:t>
            </a:r>
            <a:r>
              <a:rPr lang="en-US" sz="2000" spc="-18"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responsible,</a:t>
            </a:r>
            <a:r>
              <a:rPr lang="en-US" sz="2000" spc="-4"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management</a:t>
            </a:r>
            <a:r>
              <a:rPr lang="en-US" sz="2000" spc="-40"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identifies</a:t>
            </a:r>
            <a:r>
              <a:rPr lang="en-US" sz="2000" spc="4" dirty="0">
                <a:effectLst>
                  <a:outerShdw blurRad="88900" algn="ctr" rotWithShape="0">
                    <a:prstClr val="black">
                      <a:alpha val="35000"/>
                    </a:prstClr>
                  </a:outerShdw>
                </a:effectLst>
              </a:rPr>
              <a:t> </a:t>
            </a:r>
            <a:r>
              <a:rPr lang="en-US" sz="2000" dirty="0">
                <a:effectLst>
                  <a:outerShdw blurRad="88900" algn="ctr" rotWithShape="0">
                    <a:prstClr val="black">
                      <a:alpha val="35000"/>
                    </a:prstClr>
                  </a:outerShdw>
                </a:effectLst>
              </a:rPr>
              <a:t>and</a:t>
            </a:r>
            <a:r>
              <a:rPr lang="en-US" sz="2000" spc="-35" dirty="0">
                <a:effectLst>
                  <a:outerShdw blurRad="88900" algn="ctr" rotWithShape="0">
                    <a:prstClr val="black">
                      <a:alpha val="35000"/>
                    </a:prstClr>
                  </a:outerShdw>
                </a:effectLst>
              </a:rPr>
              <a:t> </a:t>
            </a:r>
            <a:r>
              <a:rPr lang="en-US" sz="2000" spc="-9" dirty="0">
                <a:effectLst>
                  <a:outerShdw blurRad="88900" algn="ctr" rotWithShape="0">
                    <a:prstClr val="black">
                      <a:alpha val="35000"/>
                    </a:prstClr>
                  </a:outerShdw>
                </a:effectLst>
              </a:rPr>
              <a:t>assesses</a:t>
            </a:r>
            <a:endParaRPr lang="en-US" sz="2000" dirty="0">
              <a:effectLst>
                <a:outerShdw blurRad="88900" algn="ctr" rotWithShape="0">
                  <a:prstClr val="black">
                    <a:alpha val="35000"/>
                  </a:prstClr>
                </a:outerShdw>
              </a:effectLst>
            </a:endParaRPr>
          </a:p>
        </p:txBody>
      </p:sp>
      <p:sp>
        <p:nvSpPr>
          <p:cNvPr id="7" name="TextBox 6">
            <a:extLst>
              <a:ext uri="{FF2B5EF4-FFF2-40B4-BE49-F238E27FC236}">
                <a16:creationId xmlns:a16="http://schemas.microsoft.com/office/drawing/2014/main" id="{7CA24CBA-133D-EBA8-B80C-C15BFB671200}"/>
              </a:ext>
            </a:extLst>
          </p:cNvPr>
          <p:cNvSpPr txBox="1"/>
          <p:nvPr/>
        </p:nvSpPr>
        <p:spPr>
          <a:xfrm>
            <a:off x="1065212" y="1247565"/>
            <a:ext cx="9829800" cy="341632"/>
          </a:xfrm>
          <a:prstGeom prst="rect">
            <a:avLst/>
          </a:prstGeom>
          <a:noFill/>
        </p:spPr>
        <p:txBody>
          <a:bodyPr wrap="square">
            <a:spAutoFit/>
          </a:bodyPr>
          <a:lstStyle/>
          <a:p>
            <a:pPr marL="578254" marR="4483" indent="-403433">
              <a:lnSpc>
                <a:spcPct val="90000"/>
              </a:lnSpc>
              <a:spcBef>
                <a:spcPct val="0"/>
              </a:spcBef>
              <a:spcAft>
                <a:spcPts val="600"/>
              </a:spcAft>
              <a:buClr>
                <a:schemeClr val="tx1"/>
              </a:buClr>
              <a:buSzPct val="100000"/>
              <a:buFont typeface="Arial" pitchFamily="34" charset="0"/>
              <a:tabLst>
                <a:tab pos="578254" algn="l"/>
                <a:tab pos="578815" algn="l"/>
              </a:tabLst>
            </a:pPr>
            <a:r>
              <a:rPr lang="en-US" sz="1800" dirty="0">
                <a:effectLst>
                  <a:outerShdw blurRad="88900" algn="ctr" rotWithShape="0">
                    <a:prstClr val="black">
                      <a:alpha val="35000"/>
                    </a:prstClr>
                  </a:outerShdw>
                </a:effectLst>
              </a:rPr>
              <a:t>Commitment</a:t>
            </a:r>
            <a:r>
              <a:rPr lang="en-US" sz="1800" spc="-53"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to</a:t>
            </a:r>
            <a:r>
              <a:rPr lang="en-US" sz="1800" spc="-31" dirty="0">
                <a:effectLst>
                  <a:outerShdw blurRad="88900" algn="ctr" rotWithShape="0">
                    <a:prstClr val="black">
                      <a:alpha val="35000"/>
                    </a:prstClr>
                  </a:outerShdw>
                </a:effectLst>
              </a:rPr>
              <a:t> </a:t>
            </a:r>
            <a:r>
              <a:rPr lang="en-US" sz="1800" spc="-9" dirty="0">
                <a:effectLst>
                  <a:outerShdw blurRad="88900" algn="ctr" rotWithShape="0">
                    <a:prstClr val="black">
                      <a:alpha val="35000"/>
                    </a:prstClr>
                  </a:outerShdw>
                </a:effectLst>
              </a:rPr>
              <a:t>attract,</a:t>
            </a:r>
            <a:r>
              <a:rPr lang="en-US" sz="1800" spc="-35"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develop</a:t>
            </a:r>
            <a:r>
              <a:rPr lang="en-US" sz="1800" spc="-22"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and</a:t>
            </a:r>
            <a:r>
              <a:rPr lang="en-US" sz="1800" spc="-35"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retain</a:t>
            </a:r>
            <a:r>
              <a:rPr lang="en-US" sz="1800" spc="-35"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competent</a:t>
            </a:r>
            <a:r>
              <a:rPr lang="en-US" sz="1800" spc="-40"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individuals</a:t>
            </a:r>
            <a:r>
              <a:rPr lang="en-US" sz="1800" spc="-40"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aligned</a:t>
            </a:r>
            <a:r>
              <a:rPr lang="en-US" sz="1800" spc="-31" dirty="0">
                <a:effectLst>
                  <a:outerShdw blurRad="88900" algn="ctr" rotWithShape="0">
                    <a:prstClr val="black">
                      <a:alpha val="35000"/>
                    </a:prstClr>
                  </a:outerShdw>
                </a:effectLst>
              </a:rPr>
              <a:t> </a:t>
            </a:r>
            <a:r>
              <a:rPr lang="en-US" sz="1800" dirty="0">
                <a:effectLst>
                  <a:outerShdw blurRad="88900" algn="ctr" rotWithShape="0">
                    <a:prstClr val="black">
                      <a:alpha val="35000"/>
                    </a:prstClr>
                  </a:outerShdw>
                </a:effectLst>
              </a:rPr>
              <a:t>to</a:t>
            </a:r>
            <a:r>
              <a:rPr lang="en-US" sz="1800" spc="-31" dirty="0">
                <a:effectLst>
                  <a:outerShdw blurRad="88900" algn="ctr" rotWithShape="0">
                    <a:prstClr val="black">
                      <a:alpha val="35000"/>
                    </a:prstClr>
                  </a:outerShdw>
                </a:effectLst>
              </a:rPr>
              <a:t> </a:t>
            </a:r>
            <a:r>
              <a:rPr lang="en-US" sz="1800" spc="-22" dirty="0">
                <a:effectLst>
                  <a:outerShdw blurRad="88900" algn="ctr" rotWithShape="0">
                    <a:prstClr val="black">
                      <a:alpha val="35000"/>
                    </a:prstClr>
                  </a:outerShdw>
                </a:effectLst>
              </a:rPr>
              <a:t>the </a:t>
            </a:r>
            <a:r>
              <a:rPr lang="en-US" sz="1800" spc="-9" dirty="0">
                <a:effectLst>
                  <a:outerShdw blurRad="88900" algn="ctr" rotWithShape="0">
                    <a:prstClr val="black">
                      <a:alpha val="35000"/>
                    </a:prstClr>
                  </a:outerShdw>
                </a:effectLst>
              </a:rPr>
              <a:t>objectives</a:t>
            </a:r>
            <a:endParaRPr lang="en-US" sz="1800" dirty="0">
              <a:effectLst>
                <a:outerShdw blurRad="88900" algn="ctr" rotWithShape="0">
                  <a:prstClr val="black">
                    <a:alpha val="35000"/>
                  </a:prstClr>
                </a:outerShdw>
              </a:effectLst>
            </a:endParaRPr>
          </a:p>
        </p:txBody>
      </p:sp>
    </p:spTree>
    <p:extLst>
      <p:ext uri="{BB962C8B-B14F-4D97-AF65-F5344CB8AC3E}">
        <p14:creationId xmlns:p14="http://schemas.microsoft.com/office/powerpoint/2010/main" val="354604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a:extLst>
              <a:ext uri="{FF2B5EF4-FFF2-40B4-BE49-F238E27FC236}">
                <a16:creationId xmlns:a16="http://schemas.microsoft.com/office/drawing/2014/main" id="{9DC30BC5-9703-B23D-C11F-823A19B40D23}"/>
              </a:ext>
            </a:extLst>
          </p:cNvPr>
          <p:cNvSpPr>
            <a:spLocks noGrp="1" noChangeArrowheads="1"/>
          </p:cNvSpPr>
          <p:nvPr>
            <p:ph type="title"/>
          </p:nvPr>
        </p:nvSpPr>
        <p:spPr>
          <a:xfrm>
            <a:off x="1522876" y="609600"/>
            <a:ext cx="9143538" cy="1066800"/>
          </a:xfrm>
        </p:spPr>
        <p:txBody>
          <a:bodyPr anchor="b">
            <a:normAutofit/>
          </a:bodyPr>
          <a:lstStyle/>
          <a:p>
            <a:pPr eaLnBrk="1" hangingPunct="1"/>
            <a:r>
              <a:rPr lang="en-US" altLang="en-US" dirty="0"/>
              <a:t>Internal Controls Are Meant To:</a:t>
            </a:r>
          </a:p>
        </p:txBody>
      </p:sp>
      <p:sp>
        <p:nvSpPr>
          <p:cNvPr id="28674" name="Date Placeholder 3" hidden="1">
            <a:extLst>
              <a:ext uri="{FF2B5EF4-FFF2-40B4-BE49-F238E27FC236}">
                <a16:creationId xmlns:a16="http://schemas.microsoft.com/office/drawing/2014/main" id="{C98BC6B1-822F-5385-2FBD-8E3910B2B96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89B5C9BB-E8F2-4030-AB8F-042843E43CAF}" type="datetime1">
              <a:rPr lang="en-US" altLang="en-US" sz="1400" smtClean="0"/>
              <a:pPr>
                <a:spcBef>
                  <a:spcPct val="0"/>
                </a:spcBef>
                <a:spcAft>
                  <a:spcPts val="600"/>
                </a:spcAft>
                <a:buClrTx/>
                <a:buSzTx/>
                <a:buFontTx/>
                <a:buNone/>
              </a:pPr>
              <a:t>8/22/2022</a:t>
            </a:fld>
            <a:endParaRPr lang="en-US" altLang="en-US" sz="1400"/>
          </a:p>
        </p:txBody>
      </p:sp>
      <p:sp>
        <p:nvSpPr>
          <p:cNvPr id="28675" name="Slide Number Placeholder 5" hidden="1">
            <a:extLst>
              <a:ext uri="{FF2B5EF4-FFF2-40B4-BE49-F238E27FC236}">
                <a16:creationId xmlns:a16="http://schemas.microsoft.com/office/drawing/2014/main" id="{85D4B590-AFE7-6BFB-D61E-D5A1AB1A1F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37DA4019-3B26-4C5F-8FF2-C961BE756D28}" type="slidenum">
              <a:rPr lang="en-US" altLang="en-US" sz="1400" smtClean="0"/>
              <a:pPr>
                <a:spcBef>
                  <a:spcPct val="0"/>
                </a:spcBef>
                <a:spcAft>
                  <a:spcPts val="600"/>
                </a:spcAft>
                <a:buClrTx/>
                <a:buSzTx/>
                <a:buFontTx/>
                <a:buNone/>
              </a:pPr>
              <a:t>6</a:t>
            </a:fld>
            <a:endParaRPr lang="en-US" altLang="en-US" sz="1400"/>
          </a:p>
        </p:txBody>
      </p:sp>
      <p:graphicFrame>
        <p:nvGraphicFramePr>
          <p:cNvPr id="28679" name="Rectangle 7">
            <a:extLst>
              <a:ext uri="{FF2B5EF4-FFF2-40B4-BE49-F238E27FC236}">
                <a16:creationId xmlns:a16="http://schemas.microsoft.com/office/drawing/2014/main" id="{129F561D-9F6C-11E7-B6ED-5AA0461063F3}"/>
              </a:ext>
            </a:extLst>
          </p:cNvPr>
          <p:cNvGraphicFramePr/>
          <p:nvPr>
            <p:extLst>
              <p:ext uri="{D42A27DB-BD31-4B8C-83A1-F6EECF244321}">
                <p14:modId xmlns:p14="http://schemas.microsoft.com/office/powerpoint/2010/main" val="3121222324"/>
              </p:ext>
            </p:extLst>
          </p:nvPr>
        </p:nvGraphicFramePr>
        <p:xfrm>
          <a:off x="1522876" y="1905000"/>
          <a:ext cx="9829336"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330448"/>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2D7D66-A7B0-8913-7306-AE3DD0B0A5AB}"/>
              </a:ext>
            </a:extLst>
          </p:cNvPr>
          <p:cNvSpPr>
            <a:spLocks noGrp="1"/>
          </p:cNvSpPr>
          <p:nvPr>
            <p:ph type="title"/>
          </p:nvPr>
        </p:nvSpPr>
        <p:spPr>
          <a:xfrm>
            <a:off x="7694612" y="609600"/>
            <a:ext cx="3429002" cy="2362200"/>
          </a:xfrm>
        </p:spPr>
        <p:txBody>
          <a:bodyPr/>
          <a:lstStyle/>
          <a:p>
            <a:r>
              <a:rPr lang="en-US" dirty="0"/>
              <a:t>THANK YOU! </a:t>
            </a:r>
            <a:br>
              <a:rPr lang="en-US" dirty="0"/>
            </a:br>
            <a:br>
              <a:rPr lang="en-US" dirty="0"/>
            </a:br>
            <a:br>
              <a:rPr lang="en-US" dirty="0"/>
            </a:br>
            <a:r>
              <a:rPr lang="en-US" dirty="0"/>
              <a:t>? Questions</a:t>
            </a:r>
          </a:p>
        </p:txBody>
      </p:sp>
      <p:pic>
        <p:nvPicPr>
          <p:cNvPr id="3" name="Picture 2" descr="Diagram, text&#10;&#10;Description automatically generated">
            <a:extLst>
              <a:ext uri="{FF2B5EF4-FFF2-40B4-BE49-F238E27FC236}">
                <a16:creationId xmlns:a16="http://schemas.microsoft.com/office/drawing/2014/main" id="{D17957B5-8087-E74B-F5E7-71BE45E46FDD}"/>
              </a:ext>
            </a:extLst>
          </p:cNvPr>
          <p:cNvPicPr>
            <a:picLocks noChangeAspect="1"/>
          </p:cNvPicPr>
          <p:nvPr/>
        </p:nvPicPr>
        <p:blipFill>
          <a:blip r:embed="rId3"/>
          <a:stretch>
            <a:fillRect/>
          </a:stretch>
        </p:blipFill>
        <p:spPr>
          <a:xfrm>
            <a:off x="2181228" y="1293495"/>
            <a:ext cx="4199244" cy="4023360"/>
          </a:xfrm>
          <a:prstGeom prst="rect">
            <a:avLst/>
          </a:prstGeom>
          <a:noFill/>
        </p:spPr>
      </p:pic>
      <p:sp>
        <p:nvSpPr>
          <p:cNvPr id="10" name="Text Placeholder 3">
            <a:extLst>
              <a:ext uri="{FF2B5EF4-FFF2-40B4-BE49-F238E27FC236}">
                <a16:creationId xmlns:a16="http://schemas.microsoft.com/office/drawing/2014/main" id="{0BFBB87A-C771-3F6E-97EB-341F4BF9A6F8}"/>
              </a:ext>
            </a:extLst>
          </p:cNvPr>
          <p:cNvSpPr>
            <a:spLocks noGrp="1"/>
          </p:cNvSpPr>
          <p:nvPr>
            <p:ph type="body" sz="half" idx="2"/>
          </p:nvPr>
        </p:nvSpPr>
        <p:spPr>
          <a:xfrm>
            <a:off x="7694612" y="3144456"/>
            <a:ext cx="4419600" cy="3124200"/>
          </a:xfrm>
        </p:spPr>
        <p:txBody>
          <a:bodyPr>
            <a:normAutofit/>
          </a:bodyPr>
          <a:lstStyle/>
          <a:p>
            <a:r>
              <a:rPr lang="en-US" dirty="0"/>
              <a:t>Katherine Heck</a:t>
            </a:r>
          </a:p>
          <a:p>
            <a:r>
              <a:rPr lang="en-US" dirty="0"/>
              <a:t>Government Finance Advisor</a:t>
            </a:r>
          </a:p>
          <a:p>
            <a:r>
              <a:rPr lang="en-US" dirty="0"/>
              <a:t>New Hampshire Municipal Association</a:t>
            </a:r>
          </a:p>
          <a:p>
            <a:endParaRPr lang="en-US" dirty="0"/>
          </a:p>
          <a:p>
            <a:r>
              <a:rPr lang="en-US" dirty="0"/>
              <a:t>603.224.7447</a:t>
            </a:r>
          </a:p>
          <a:p>
            <a:r>
              <a:rPr lang="en-US" dirty="0"/>
              <a:t>kheck@nhmunicipal.org</a:t>
            </a:r>
          </a:p>
        </p:txBody>
      </p:sp>
    </p:spTree>
    <p:extLst>
      <p:ext uri="{BB962C8B-B14F-4D97-AF65-F5344CB8AC3E}">
        <p14:creationId xmlns:p14="http://schemas.microsoft.com/office/powerpoint/2010/main" val="37156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6015" y="1177961"/>
            <a:ext cx="7963460" cy="14568"/>
          </a:xfrm>
          <a:custGeom>
            <a:avLst/>
            <a:gdLst/>
            <a:ahLst/>
            <a:cxnLst/>
            <a:rect l="l" t="t" r="r" b="b"/>
            <a:pathLst>
              <a:path w="9025255" h="16509">
                <a:moveTo>
                  <a:pt x="9025128" y="0"/>
                </a:moveTo>
                <a:lnTo>
                  <a:pt x="0" y="0"/>
                </a:lnTo>
                <a:lnTo>
                  <a:pt x="0" y="16002"/>
                </a:lnTo>
                <a:lnTo>
                  <a:pt x="9025128" y="16002"/>
                </a:lnTo>
                <a:lnTo>
                  <a:pt x="9025128" y="0"/>
                </a:lnTo>
                <a:close/>
              </a:path>
            </a:pathLst>
          </a:custGeom>
          <a:solidFill>
            <a:srgbClr val="403F42"/>
          </a:solidFill>
        </p:spPr>
        <p:txBody>
          <a:bodyPr wrap="square" lIns="0" tIns="0" rIns="0" bIns="0" rtlCol="0"/>
          <a:lstStyle/>
          <a:p>
            <a:endParaRPr/>
          </a:p>
        </p:txBody>
      </p:sp>
      <p:sp>
        <p:nvSpPr>
          <p:cNvPr id="3" name="object 3"/>
          <p:cNvSpPr txBox="1">
            <a:spLocks noGrp="1"/>
          </p:cNvSpPr>
          <p:nvPr>
            <p:ph type="title"/>
          </p:nvPr>
        </p:nvSpPr>
        <p:spPr>
          <a:xfrm>
            <a:off x="1444579" y="-149714"/>
            <a:ext cx="9143538" cy="1066800"/>
          </a:xfrm>
          <a:prstGeom prst="rect">
            <a:avLst/>
          </a:prstGeom>
        </p:spPr>
        <p:txBody>
          <a:bodyPr vert="horz" wrap="square" lIns="0" tIns="11206" rIns="0" bIns="0" rtlCol="0">
            <a:spAutoFit/>
          </a:bodyPr>
          <a:lstStyle/>
          <a:p>
            <a:pPr marL="166416">
              <a:lnSpc>
                <a:spcPct val="100000"/>
              </a:lnSpc>
              <a:spcBef>
                <a:spcPts val="88"/>
              </a:spcBef>
            </a:pPr>
            <a:r>
              <a:rPr dirty="0"/>
              <a:t>Sources</a:t>
            </a:r>
            <a:r>
              <a:rPr spc="-53" dirty="0"/>
              <a:t> </a:t>
            </a:r>
            <a:r>
              <a:rPr dirty="0"/>
              <a:t>and</a:t>
            </a:r>
            <a:r>
              <a:rPr spc="-44" dirty="0"/>
              <a:t> </a:t>
            </a:r>
            <a:r>
              <a:rPr spc="-18" dirty="0"/>
              <a:t>References</a:t>
            </a:r>
          </a:p>
        </p:txBody>
      </p:sp>
      <p:sp>
        <p:nvSpPr>
          <p:cNvPr id="4" name="object 4"/>
          <p:cNvSpPr txBox="1"/>
          <p:nvPr/>
        </p:nvSpPr>
        <p:spPr>
          <a:xfrm>
            <a:off x="1522412" y="1221665"/>
            <a:ext cx="8381999" cy="4427909"/>
          </a:xfrm>
          <a:prstGeom prst="rect">
            <a:avLst/>
          </a:prstGeom>
        </p:spPr>
        <p:txBody>
          <a:bodyPr vert="horz" wrap="square" lIns="0" tIns="11206" rIns="0" bIns="0" rtlCol="0">
            <a:spAutoFit/>
          </a:bodyPr>
          <a:lstStyle/>
          <a:p>
            <a:pPr marL="331151" marR="365892" indent="-320505">
              <a:lnSpc>
                <a:spcPct val="100000"/>
              </a:lnSpc>
              <a:spcBef>
                <a:spcPts val="88"/>
              </a:spcBef>
              <a:buFont typeface="Arial"/>
              <a:buChar char="•"/>
              <a:tabLst>
                <a:tab pos="331151" algn="l"/>
                <a:tab pos="331712" algn="l"/>
              </a:tabLst>
            </a:pPr>
            <a:r>
              <a:rPr sz="1400" dirty="0">
                <a:latin typeface="Calibri"/>
                <a:cs typeface="Calibri"/>
              </a:rPr>
              <a:t>Essentials</a:t>
            </a:r>
            <a:r>
              <a:rPr sz="1400" spc="-4" dirty="0">
                <a:latin typeface="Calibri"/>
                <a:cs typeface="Calibri"/>
              </a:rPr>
              <a:t> </a:t>
            </a:r>
            <a:r>
              <a:rPr sz="1400" dirty="0">
                <a:latin typeface="Calibri"/>
                <a:cs typeface="Calibri"/>
              </a:rPr>
              <a:t>of</a:t>
            </a:r>
            <a:r>
              <a:rPr sz="1400" spc="-13" dirty="0">
                <a:latin typeface="Calibri"/>
                <a:cs typeface="Calibri"/>
              </a:rPr>
              <a:t> </a:t>
            </a:r>
            <a:r>
              <a:rPr sz="1400" spc="-9" dirty="0">
                <a:latin typeface="Calibri"/>
                <a:cs typeface="Calibri"/>
              </a:rPr>
              <a:t>Treasury</a:t>
            </a:r>
            <a:r>
              <a:rPr sz="1400" spc="-22" dirty="0">
                <a:latin typeface="Calibri"/>
                <a:cs typeface="Calibri"/>
              </a:rPr>
              <a:t> </a:t>
            </a:r>
            <a:r>
              <a:rPr sz="1400" dirty="0">
                <a:latin typeface="Calibri"/>
                <a:cs typeface="Calibri"/>
              </a:rPr>
              <a:t>Management,</a:t>
            </a:r>
            <a:r>
              <a:rPr sz="1400" spc="-9" dirty="0">
                <a:latin typeface="Calibri"/>
                <a:cs typeface="Calibri"/>
              </a:rPr>
              <a:t> </a:t>
            </a:r>
            <a:r>
              <a:rPr sz="1400" dirty="0">
                <a:latin typeface="Calibri"/>
                <a:cs typeface="Calibri"/>
              </a:rPr>
              <a:t>Association</a:t>
            </a:r>
            <a:r>
              <a:rPr sz="1400" spc="-18" dirty="0">
                <a:latin typeface="Calibri"/>
                <a:cs typeface="Calibri"/>
              </a:rPr>
              <a:t> </a:t>
            </a:r>
            <a:r>
              <a:rPr sz="1400" dirty="0">
                <a:latin typeface="Calibri"/>
                <a:cs typeface="Calibri"/>
              </a:rPr>
              <a:t>of</a:t>
            </a:r>
            <a:r>
              <a:rPr sz="1400" spc="-9" dirty="0">
                <a:latin typeface="Calibri"/>
                <a:cs typeface="Calibri"/>
              </a:rPr>
              <a:t> </a:t>
            </a:r>
            <a:r>
              <a:rPr sz="1400" dirty="0">
                <a:latin typeface="Calibri"/>
                <a:cs typeface="Calibri"/>
              </a:rPr>
              <a:t>Financial</a:t>
            </a:r>
            <a:r>
              <a:rPr sz="1400" spc="-9" dirty="0">
                <a:latin typeface="Calibri"/>
                <a:cs typeface="Calibri"/>
              </a:rPr>
              <a:t> </a:t>
            </a:r>
            <a:r>
              <a:rPr sz="1400" dirty="0">
                <a:latin typeface="Calibri"/>
                <a:cs typeface="Calibri"/>
              </a:rPr>
              <a:t>Professionals, First</a:t>
            </a:r>
            <a:r>
              <a:rPr sz="1400" spc="-22" dirty="0">
                <a:latin typeface="Calibri"/>
                <a:cs typeface="Calibri"/>
              </a:rPr>
              <a:t> </a:t>
            </a:r>
            <a:r>
              <a:rPr sz="1400" dirty="0">
                <a:latin typeface="Calibri"/>
                <a:cs typeface="Calibri"/>
              </a:rPr>
              <a:t>Edition,</a:t>
            </a:r>
            <a:r>
              <a:rPr sz="1400" spc="-4" dirty="0">
                <a:latin typeface="Calibri"/>
                <a:cs typeface="Calibri"/>
              </a:rPr>
              <a:t> </a:t>
            </a:r>
            <a:r>
              <a:rPr sz="1400" dirty="0">
                <a:latin typeface="Calibri"/>
                <a:cs typeface="Calibri"/>
              </a:rPr>
              <a:t>D.J.</a:t>
            </a:r>
            <a:r>
              <a:rPr sz="1400" spc="-31" dirty="0">
                <a:latin typeface="Calibri"/>
                <a:cs typeface="Calibri"/>
              </a:rPr>
              <a:t> </a:t>
            </a:r>
            <a:r>
              <a:rPr sz="1400" dirty="0">
                <a:latin typeface="Calibri"/>
                <a:cs typeface="Calibri"/>
              </a:rPr>
              <a:t>Masson,</a:t>
            </a:r>
            <a:r>
              <a:rPr sz="1400" spc="-9" dirty="0">
                <a:latin typeface="Calibri"/>
                <a:cs typeface="Calibri"/>
              </a:rPr>
              <a:t> </a:t>
            </a:r>
            <a:r>
              <a:rPr sz="1400" dirty="0">
                <a:latin typeface="Calibri"/>
                <a:cs typeface="Calibri"/>
              </a:rPr>
              <a:t>Ph.D.,</a:t>
            </a:r>
            <a:r>
              <a:rPr sz="1400" spc="-22" dirty="0">
                <a:latin typeface="Calibri"/>
                <a:cs typeface="Calibri"/>
              </a:rPr>
              <a:t> </a:t>
            </a:r>
            <a:r>
              <a:rPr sz="1400" spc="-18" dirty="0">
                <a:latin typeface="Calibri"/>
                <a:cs typeface="Calibri"/>
              </a:rPr>
              <a:t>CTP, </a:t>
            </a:r>
            <a:r>
              <a:rPr sz="1400" dirty="0">
                <a:latin typeface="Calibri"/>
                <a:cs typeface="Calibri"/>
              </a:rPr>
              <a:t>CertICM,</a:t>
            </a:r>
            <a:r>
              <a:rPr sz="1400" spc="-35" dirty="0">
                <a:latin typeface="Calibri"/>
                <a:cs typeface="Calibri"/>
              </a:rPr>
              <a:t> </a:t>
            </a:r>
            <a:r>
              <a:rPr sz="1400" dirty="0">
                <a:latin typeface="Calibri"/>
                <a:cs typeface="Calibri"/>
              </a:rPr>
              <a:t>Peggy</a:t>
            </a:r>
            <a:r>
              <a:rPr sz="1400" spc="-22" dirty="0">
                <a:latin typeface="Calibri"/>
                <a:cs typeface="Calibri"/>
              </a:rPr>
              <a:t> Weber, </a:t>
            </a:r>
            <a:r>
              <a:rPr sz="1400" dirty="0">
                <a:latin typeface="Calibri"/>
                <a:cs typeface="Calibri"/>
              </a:rPr>
              <a:t>Ph.D..,</a:t>
            </a:r>
            <a:r>
              <a:rPr sz="1400" spc="-35" dirty="0">
                <a:latin typeface="Calibri"/>
                <a:cs typeface="Calibri"/>
              </a:rPr>
              <a:t> </a:t>
            </a:r>
            <a:r>
              <a:rPr sz="1400" spc="-26" dirty="0">
                <a:latin typeface="Calibri"/>
                <a:cs typeface="Calibri"/>
              </a:rPr>
              <a:t>CTP,</a:t>
            </a:r>
            <a:r>
              <a:rPr sz="1400" spc="-22" dirty="0">
                <a:latin typeface="Calibri"/>
                <a:cs typeface="Calibri"/>
              </a:rPr>
              <a:t> </a:t>
            </a:r>
            <a:r>
              <a:rPr sz="1400" spc="-9" dirty="0">
                <a:latin typeface="Calibri"/>
                <a:cs typeface="Calibri"/>
              </a:rPr>
              <a:t>CPA,</a:t>
            </a:r>
            <a:r>
              <a:rPr sz="1400" spc="-31" dirty="0">
                <a:latin typeface="Calibri"/>
                <a:cs typeface="Calibri"/>
              </a:rPr>
              <a:t> </a:t>
            </a:r>
            <a:r>
              <a:rPr sz="1400" dirty="0">
                <a:latin typeface="Calibri"/>
                <a:cs typeface="Calibri"/>
              </a:rPr>
              <a:t>David</a:t>
            </a:r>
            <a:r>
              <a:rPr sz="1400" spc="-26" dirty="0">
                <a:latin typeface="Calibri"/>
                <a:cs typeface="Calibri"/>
              </a:rPr>
              <a:t> </a:t>
            </a:r>
            <a:r>
              <a:rPr sz="1400" dirty="0">
                <a:latin typeface="Calibri"/>
                <a:cs typeface="Calibri"/>
              </a:rPr>
              <a:t>A.</a:t>
            </a:r>
            <a:r>
              <a:rPr sz="1400" spc="-26" dirty="0">
                <a:latin typeface="Calibri"/>
                <a:cs typeface="Calibri"/>
              </a:rPr>
              <a:t> </a:t>
            </a:r>
            <a:r>
              <a:rPr sz="1400" spc="-9" dirty="0">
                <a:latin typeface="Calibri"/>
                <a:cs typeface="Calibri"/>
              </a:rPr>
              <a:t>Wikoff,</a:t>
            </a:r>
            <a:r>
              <a:rPr sz="1400" spc="-18" dirty="0">
                <a:latin typeface="Calibri"/>
                <a:cs typeface="Calibri"/>
              </a:rPr>
              <a:t> </a:t>
            </a:r>
            <a:r>
              <a:rPr sz="1400" dirty="0">
                <a:latin typeface="Calibri"/>
                <a:cs typeface="Calibri"/>
              </a:rPr>
              <a:t>Ph.D.,</a:t>
            </a:r>
            <a:r>
              <a:rPr sz="1400" spc="-31" dirty="0">
                <a:latin typeface="Calibri"/>
                <a:cs typeface="Calibri"/>
              </a:rPr>
              <a:t> </a:t>
            </a:r>
            <a:r>
              <a:rPr sz="1400" spc="-35" dirty="0">
                <a:latin typeface="Calibri"/>
                <a:cs typeface="Calibri"/>
              </a:rPr>
              <a:t>CTP,</a:t>
            </a:r>
            <a:r>
              <a:rPr sz="1400" spc="-26" dirty="0">
                <a:latin typeface="Calibri"/>
                <a:cs typeface="Calibri"/>
              </a:rPr>
              <a:t> </a:t>
            </a:r>
            <a:r>
              <a:rPr sz="1400" spc="-9" dirty="0">
                <a:latin typeface="Calibri"/>
                <a:cs typeface="Calibri"/>
              </a:rPr>
              <a:t>CertICM</a:t>
            </a:r>
            <a:endParaRPr sz="1400" dirty="0">
              <a:latin typeface="Calibri"/>
              <a:cs typeface="Calibri"/>
            </a:endParaRPr>
          </a:p>
          <a:p>
            <a:pPr marL="331151" indent="-320505">
              <a:lnSpc>
                <a:spcPct val="100000"/>
              </a:lnSpc>
              <a:spcBef>
                <a:spcPts val="278"/>
              </a:spcBef>
              <a:buFont typeface="Arial"/>
              <a:buChar char="•"/>
              <a:tabLst>
                <a:tab pos="331151" algn="l"/>
                <a:tab pos="331712" algn="l"/>
              </a:tabLst>
            </a:pPr>
            <a:r>
              <a:rPr sz="1400" dirty="0">
                <a:latin typeface="Calibri"/>
                <a:cs typeface="Calibri"/>
              </a:rPr>
              <a:t>GFOA</a:t>
            </a:r>
            <a:r>
              <a:rPr sz="1400" spc="-35" dirty="0">
                <a:latin typeface="Calibri"/>
                <a:cs typeface="Calibri"/>
              </a:rPr>
              <a:t> </a:t>
            </a:r>
            <a:r>
              <a:rPr sz="1400" dirty="0">
                <a:latin typeface="Calibri"/>
                <a:cs typeface="Calibri"/>
              </a:rPr>
              <a:t>best</a:t>
            </a:r>
            <a:r>
              <a:rPr sz="1400" spc="-18" dirty="0">
                <a:latin typeface="Calibri"/>
                <a:cs typeface="Calibri"/>
              </a:rPr>
              <a:t> </a:t>
            </a:r>
            <a:r>
              <a:rPr sz="1400" dirty="0">
                <a:latin typeface="Calibri"/>
                <a:cs typeface="Calibri"/>
              </a:rPr>
              <a:t>practice,</a:t>
            </a:r>
            <a:r>
              <a:rPr sz="1400" spc="-26" dirty="0">
                <a:latin typeface="Calibri"/>
                <a:cs typeface="Calibri"/>
              </a:rPr>
              <a:t> </a:t>
            </a:r>
            <a:r>
              <a:rPr sz="1400" dirty="0">
                <a:latin typeface="Calibri"/>
                <a:cs typeface="Calibri"/>
              </a:rPr>
              <a:t>Creating</a:t>
            </a:r>
            <a:r>
              <a:rPr sz="1400" spc="-31" dirty="0">
                <a:latin typeface="Calibri"/>
                <a:cs typeface="Calibri"/>
              </a:rPr>
              <a:t> </a:t>
            </a:r>
            <a:r>
              <a:rPr sz="1400" dirty="0">
                <a:latin typeface="Calibri"/>
                <a:cs typeface="Calibri"/>
              </a:rPr>
              <a:t>an</a:t>
            </a:r>
            <a:r>
              <a:rPr sz="1400" spc="-22" dirty="0">
                <a:latin typeface="Calibri"/>
                <a:cs typeface="Calibri"/>
              </a:rPr>
              <a:t> </a:t>
            </a:r>
            <a:r>
              <a:rPr sz="1400" dirty="0">
                <a:latin typeface="Calibri"/>
                <a:cs typeface="Calibri"/>
              </a:rPr>
              <a:t>Investment</a:t>
            </a:r>
            <a:r>
              <a:rPr sz="1400" spc="-18" dirty="0">
                <a:latin typeface="Calibri"/>
                <a:cs typeface="Calibri"/>
              </a:rPr>
              <a:t> </a:t>
            </a:r>
            <a:r>
              <a:rPr sz="1400" spc="-9" dirty="0">
                <a:latin typeface="Calibri"/>
                <a:cs typeface="Calibri"/>
              </a:rPr>
              <a:t>Policy,</a:t>
            </a:r>
            <a:r>
              <a:rPr sz="1400" spc="-18" dirty="0">
                <a:latin typeface="Calibri"/>
                <a:cs typeface="Calibri"/>
              </a:rPr>
              <a:t> </a:t>
            </a:r>
            <a:r>
              <a:rPr sz="1400" dirty="0">
                <a:latin typeface="Calibri"/>
                <a:cs typeface="Calibri"/>
              </a:rPr>
              <a:t>(2010)</a:t>
            </a:r>
            <a:r>
              <a:rPr sz="1400" spc="-4" dirty="0">
                <a:latin typeface="Calibri"/>
                <a:cs typeface="Calibri"/>
              </a:rPr>
              <a:t> </a:t>
            </a:r>
            <a:r>
              <a:rPr sz="1400" spc="-9" dirty="0">
                <a:latin typeface="Calibri"/>
                <a:cs typeface="Calibri"/>
              </a:rPr>
              <a:t>(New)</a:t>
            </a:r>
            <a:endParaRPr sz="1400" dirty="0">
              <a:latin typeface="Calibri"/>
              <a:cs typeface="Calibri"/>
            </a:endParaRPr>
          </a:p>
          <a:p>
            <a:pPr marL="331151" indent="-320505">
              <a:lnSpc>
                <a:spcPct val="100000"/>
              </a:lnSpc>
              <a:spcBef>
                <a:spcPts val="274"/>
              </a:spcBef>
              <a:buFont typeface="Arial"/>
              <a:buChar char="•"/>
              <a:tabLst>
                <a:tab pos="331151" algn="l"/>
                <a:tab pos="331712" algn="l"/>
              </a:tabLst>
            </a:pPr>
            <a:r>
              <a:rPr sz="1400" dirty="0">
                <a:latin typeface="Calibri"/>
                <a:cs typeface="Calibri"/>
              </a:rPr>
              <a:t>Investing</a:t>
            </a:r>
            <a:r>
              <a:rPr sz="1400" spc="-35" dirty="0">
                <a:latin typeface="Calibri"/>
                <a:cs typeface="Calibri"/>
              </a:rPr>
              <a:t> </a:t>
            </a:r>
            <a:r>
              <a:rPr sz="1400" dirty="0">
                <a:latin typeface="Calibri"/>
                <a:cs typeface="Calibri"/>
              </a:rPr>
              <a:t>Public</a:t>
            </a:r>
            <a:r>
              <a:rPr sz="1400" spc="-13" dirty="0">
                <a:latin typeface="Calibri"/>
                <a:cs typeface="Calibri"/>
              </a:rPr>
              <a:t> </a:t>
            </a:r>
            <a:r>
              <a:rPr sz="1400" dirty="0">
                <a:latin typeface="Calibri"/>
                <a:cs typeface="Calibri"/>
              </a:rPr>
              <a:t>Funds,</a:t>
            </a:r>
            <a:r>
              <a:rPr sz="1400" spc="-4" dirty="0">
                <a:latin typeface="Calibri"/>
                <a:cs typeface="Calibri"/>
              </a:rPr>
              <a:t> </a:t>
            </a:r>
            <a:r>
              <a:rPr sz="1400" dirty="0">
                <a:latin typeface="Calibri"/>
                <a:cs typeface="Calibri"/>
              </a:rPr>
              <a:t>Second</a:t>
            </a:r>
            <a:r>
              <a:rPr sz="1400" spc="-4" dirty="0">
                <a:latin typeface="Calibri"/>
                <a:cs typeface="Calibri"/>
              </a:rPr>
              <a:t> </a:t>
            </a:r>
            <a:r>
              <a:rPr sz="1400" dirty="0">
                <a:latin typeface="Calibri"/>
                <a:cs typeface="Calibri"/>
              </a:rPr>
              <a:t>Edition,</a:t>
            </a:r>
            <a:r>
              <a:rPr sz="1400" spc="-13" dirty="0">
                <a:latin typeface="Calibri"/>
                <a:cs typeface="Calibri"/>
              </a:rPr>
              <a:t> </a:t>
            </a:r>
            <a:r>
              <a:rPr sz="1400" dirty="0">
                <a:latin typeface="Calibri"/>
                <a:cs typeface="Calibri"/>
              </a:rPr>
              <a:t>Girard</a:t>
            </a:r>
            <a:r>
              <a:rPr sz="1400" spc="-26" dirty="0">
                <a:latin typeface="Calibri"/>
                <a:cs typeface="Calibri"/>
              </a:rPr>
              <a:t> </a:t>
            </a:r>
            <a:r>
              <a:rPr sz="1400" spc="-9" dirty="0">
                <a:latin typeface="Calibri"/>
                <a:cs typeface="Calibri"/>
              </a:rPr>
              <a:t>Miller,</a:t>
            </a:r>
            <a:r>
              <a:rPr sz="1400" spc="-18" dirty="0">
                <a:latin typeface="Calibri"/>
                <a:cs typeface="Calibri"/>
              </a:rPr>
              <a:t> </a:t>
            </a:r>
            <a:r>
              <a:rPr sz="1400" dirty="0">
                <a:latin typeface="Calibri"/>
                <a:cs typeface="Calibri"/>
              </a:rPr>
              <a:t>M.</a:t>
            </a:r>
            <a:r>
              <a:rPr sz="1400" spc="-31" dirty="0">
                <a:latin typeface="Calibri"/>
                <a:cs typeface="Calibri"/>
              </a:rPr>
              <a:t> </a:t>
            </a:r>
            <a:r>
              <a:rPr sz="1400" dirty="0">
                <a:latin typeface="Calibri"/>
                <a:cs typeface="Calibri"/>
              </a:rPr>
              <a:t>Corrine</a:t>
            </a:r>
            <a:r>
              <a:rPr sz="1400" spc="-26" dirty="0">
                <a:latin typeface="Calibri"/>
                <a:cs typeface="Calibri"/>
              </a:rPr>
              <a:t> </a:t>
            </a:r>
            <a:r>
              <a:rPr sz="1400" dirty="0">
                <a:latin typeface="Calibri"/>
                <a:cs typeface="Calibri"/>
              </a:rPr>
              <a:t>Larson,</a:t>
            </a:r>
            <a:r>
              <a:rPr sz="1400" spc="-9" dirty="0">
                <a:latin typeface="Calibri"/>
                <a:cs typeface="Calibri"/>
              </a:rPr>
              <a:t> </a:t>
            </a:r>
            <a:r>
              <a:rPr sz="1400" dirty="0">
                <a:latin typeface="Calibri"/>
                <a:cs typeface="Calibri"/>
              </a:rPr>
              <a:t>and</a:t>
            </a:r>
            <a:r>
              <a:rPr sz="1400" spc="-13" dirty="0">
                <a:latin typeface="Calibri"/>
                <a:cs typeface="Calibri"/>
              </a:rPr>
              <a:t> </a:t>
            </a:r>
            <a:r>
              <a:rPr sz="1400" spc="-53" dirty="0">
                <a:latin typeface="Calibri"/>
                <a:cs typeface="Calibri"/>
              </a:rPr>
              <a:t>W.</a:t>
            </a:r>
            <a:r>
              <a:rPr sz="1400" spc="-13" dirty="0">
                <a:latin typeface="Calibri"/>
                <a:cs typeface="Calibri"/>
              </a:rPr>
              <a:t> </a:t>
            </a:r>
            <a:r>
              <a:rPr sz="1400" dirty="0">
                <a:latin typeface="Calibri"/>
                <a:cs typeface="Calibri"/>
              </a:rPr>
              <a:t>Paul</a:t>
            </a:r>
            <a:r>
              <a:rPr sz="1400" spc="-13" dirty="0">
                <a:latin typeface="Calibri"/>
                <a:cs typeface="Calibri"/>
              </a:rPr>
              <a:t> </a:t>
            </a:r>
            <a:r>
              <a:rPr sz="1400" dirty="0">
                <a:latin typeface="Calibri"/>
                <a:cs typeface="Calibri"/>
              </a:rPr>
              <a:t>Zorn,</a:t>
            </a:r>
            <a:r>
              <a:rPr sz="1400" spc="-13" dirty="0">
                <a:latin typeface="Calibri"/>
                <a:cs typeface="Calibri"/>
              </a:rPr>
              <a:t> </a:t>
            </a:r>
            <a:r>
              <a:rPr sz="1400" spc="-18" dirty="0">
                <a:latin typeface="Calibri"/>
                <a:cs typeface="Calibri"/>
              </a:rPr>
              <a:t>GFOA</a:t>
            </a:r>
            <a:endParaRPr sz="1400" dirty="0">
              <a:latin typeface="Calibri"/>
              <a:cs typeface="Calibri"/>
            </a:endParaRPr>
          </a:p>
          <a:p>
            <a:pPr marL="331151" marR="4483" indent="-320505">
              <a:lnSpc>
                <a:spcPct val="100000"/>
              </a:lnSpc>
              <a:spcBef>
                <a:spcPts val="278"/>
              </a:spcBef>
              <a:buFont typeface="Arial"/>
              <a:buChar char="•"/>
              <a:tabLst>
                <a:tab pos="331151" algn="l"/>
                <a:tab pos="331712" algn="l"/>
              </a:tabLst>
            </a:pPr>
            <a:r>
              <a:rPr sz="1400" dirty="0">
                <a:latin typeface="Calibri"/>
                <a:cs typeface="Calibri"/>
              </a:rPr>
              <a:t>Committee</a:t>
            </a:r>
            <a:r>
              <a:rPr sz="1400" spc="-18" dirty="0">
                <a:latin typeface="Calibri"/>
                <a:cs typeface="Calibri"/>
              </a:rPr>
              <a:t> </a:t>
            </a:r>
            <a:r>
              <a:rPr sz="1400" dirty="0">
                <a:latin typeface="Calibri"/>
                <a:cs typeface="Calibri"/>
              </a:rPr>
              <a:t>of</a:t>
            </a:r>
            <a:r>
              <a:rPr sz="1400" spc="-9" dirty="0">
                <a:latin typeface="Calibri"/>
                <a:cs typeface="Calibri"/>
              </a:rPr>
              <a:t> </a:t>
            </a:r>
            <a:r>
              <a:rPr sz="1400" dirty="0">
                <a:latin typeface="Calibri"/>
                <a:cs typeface="Calibri"/>
              </a:rPr>
              <a:t>Sponsoring</a:t>
            </a:r>
            <a:r>
              <a:rPr sz="1400" spc="4" dirty="0">
                <a:latin typeface="Calibri"/>
                <a:cs typeface="Calibri"/>
              </a:rPr>
              <a:t> </a:t>
            </a:r>
            <a:r>
              <a:rPr sz="1400" spc="-9" dirty="0">
                <a:latin typeface="Calibri"/>
                <a:cs typeface="Calibri"/>
              </a:rPr>
              <a:t>Organizations </a:t>
            </a:r>
            <a:r>
              <a:rPr sz="1400" dirty="0">
                <a:latin typeface="Calibri"/>
                <a:cs typeface="Calibri"/>
              </a:rPr>
              <a:t>of</a:t>
            </a:r>
            <a:r>
              <a:rPr sz="1400" spc="-9" dirty="0">
                <a:latin typeface="Calibri"/>
                <a:cs typeface="Calibri"/>
              </a:rPr>
              <a:t> </a:t>
            </a:r>
            <a:r>
              <a:rPr sz="1400" dirty="0">
                <a:latin typeface="Calibri"/>
                <a:cs typeface="Calibri"/>
              </a:rPr>
              <a:t>the</a:t>
            </a:r>
            <a:r>
              <a:rPr sz="1400" spc="-9" dirty="0">
                <a:latin typeface="Calibri"/>
                <a:cs typeface="Calibri"/>
              </a:rPr>
              <a:t> </a:t>
            </a:r>
            <a:r>
              <a:rPr sz="1400" spc="-18" dirty="0">
                <a:latin typeface="Calibri"/>
                <a:cs typeface="Calibri"/>
              </a:rPr>
              <a:t>Treadway </a:t>
            </a:r>
            <a:r>
              <a:rPr sz="1400" dirty="0">
                <a:latin typeface="Calibri"/>
                <a:cs typeface="Calibri"/>
              </a:rPr>
              <a:t>Commission,</a:t>
            </a:r>
            <a:r>
              <a:rPr sz="1400" spc="-9" dirty="0">
                <a:latin typeface="Calibri"/>
                <a:cs typeface="Calibri"/>
              </a:rPr>
              <a:t> </a:t>
            </a:r>
            <a:r>
              <a:rPr sz="1400" dirty="0">
                <a:latin typeface="Calibri"/>
                <a:cs typeface="Calibri"/>
              </a:rPr>
              <a:t>Internal</a:t>
            </a:r>
            <a:r>
              <a:rPr sz="1400" spc="-22" dirty="0">
                <a:latin typeface="Calibri"/>
                <a:cs typeface="Calibri"/>
              </a:rPr>
              <a:t> </a:t>
            </a:r>
            <a:r>
              <a:rPr sz="1400" dirty="0">
                <a:latin typeface="Calibri"/>
                <a:cs typeface="Calibri"/>
              </a:rPr>
              <a:t>Control</a:t>
            </a:r>
            <a:r>
              <a:rPr sz="1400" spc="-9" dirty="0">
                <a:latin typeface="Calibri"/>
                <a:cs typeface="Calibri"/>
              </a:rPr>
              <a:t> </a:t>
            </a:r>
            <a:r>
              <a:rPr sz="1400" dirty="0">
                <a:latin typeface="Calibri"/>
                <a:cs typeface="Calibri"/>
              </a:rPr>
              <a:t>–</a:t>
            </a:r>
            <a:r>
              <a:rPr sz="1400" spc="-9" dirty="0">
                <a:latin typeface="Calibri"/>
                <a:cs typeface="Calibri"/>
              </a:rPr>
              <a:t> Integrated</a:t>
            </a:r>
            <a:r>
              <a:rPr sz="1400" spc="-22" dirty="0">
                <a:latin typeface="Calibri"/>
                <a:cs typeface="Calibri"/>
              </a:rPr>
              <a:t> </a:t>
            </a:r>
            <a:r>
              <a:rPr sz="1400" dirty="0">
                <a:latin typeface="Calibri"/>
                <a:cs typeface="Calibri"/>
              </a:rPr>
              <a:t>Framework</a:t>
            </a:r>
            <a:r>
              <a:rPr sz="1400" spc="-18" dirty="0">
                <a:latin typeface="Calibri"/>
                <a:cs typeface="Calibri"/>
              </a:rPr>
              <a:t> </a:t>
            </a:r>
            <a:r>
              <a:rPr sz="1400" spc="-9" dirty="0">
                <a:latin typeface="Calibri"/>
                <a:cs typeface="Calibri"/>
              </a:rPr>
              <a:t>(COSO Report)</a:t>
            </a:r>
            <a:endParaRPr sz="1400" dirty="0">
              <a:latin typeface="Calibri"/>
              <a:cs typeface="Calibri"/>
            </a:endParaRPr>
          </a:p>
          <a:p>
            <a:pPr marL="331151" indent="-320505">
              <a:lnSpc>
                <a:spcPct val="100000"/>
              </a:lnSpc>
              <a:spcBef>
                <a:spcPts val="274"/>
              </a:spcBef>
              <a:buFont typeface="Arial"/>
              <a:buChar char="•"/>
              <a:tabLst>
                <a:tab pos="331151" algn="l"/>
                <a:tab pos="331712" algn="l"/>
              </a:tabLst>
            </a:pPr>
            <a:r>
              <a:rPr lang="en-US" sz="1400" dirty="0">
                <a:latin typeface="Calibri"/>
                <a:cs typeface="Calibri"/>
              </a:rPr>
              <a:t>Adopting</a:t>
            </a:r>
            <a:r>
              <a:rPr lang="en-US" sz="1400" spc="-13" dirty="0">
                <a:latin typeface="Calibri"/>
                <a:cs typeface="Calibri"/>
              </a:rPr>
              <a:t> </a:t>
            </a:r>
            <a:r>
              <a:rPr lang="en-US" sz="1400" dirty="0">
                <a:latin typeface="Calibri"/>
                <a:cs typeface="Calibri"/>
              </a:rPr>
              <a:t>Financial</a:t>
            </a:r>
            <a:r>
              <a:rPr lang="en-US" sz="1400" spc="-4" dirty="0">
                <a:latin typeface="Calibri"/>
                <a:cs typeface="Calibri"/>
              </a:rPr>
              <a:t> </a:t>
            </a:r>
            <a:r>
              <a:rPr lang="en-US" sz="1400" dirty="0">
                <a:latin typeface="Calibri"/>
                <a:cs typeface="Calibri"/>
              </a:rPr>
              <a:t>Policies,</a:t>
            </a:r>
            <a:r>
              <a:rPr lang="en-US" sz="1400" spc="-4" dirty="0">
                <a:latin typeface="Calibri"/>
                <a:cs typeface="Calibri"/>
              </a:rPr>
              <a:t> </a:t>
            </a:r>
            <a:r>
              <a:rPr lang="en-US" sz="1400" dirty="0">
                <a:latin typeface="Calibri"/>
                <a:cs typeface="Calibri"/>
              </a:rPr>
              <a:t>Best</a:t>
            </a:r>
            <a:r>
              <a:rPr lang="en-US" sz="1400" spc="-13" dirty="0">
                <a:latin typeface="Calibri"/>
                <a:cs typeface="Calibri"/>
              </a:rPr>
              <a:t> </a:t>
            </a:r>
            <a:r>
              <a:rPr lang="en-US" sz="1400" dirty="0">
                <a:latin typeface="Calibri"/>
                <a:cs typeface="Calibri"/>
              </a:rPr>
              <a:t>Practices,</a:t>
            </a:r>
            <a:r>
              <a:rPr lang="en-US" sz="1400" spc="-22" dirty="0">
                <a:latin typeface="Calibri"/>
                <a:cs typeface="Calibri"/>
              </a:rPr>
              <a:t> </a:t>
            </a:r>
            <a:r>
              <a:rPr lang="en-US" sz="1400" dirty="0">
                <a:latin typeface="Calibri"/>
                <a:cs typeface="Calibri"/>
              </a:rPr>
              <a:t>GFOA,</a:t>
            </a:r>
            <a:r>
              <a:rPr lang="en-US" sz="1400" spc="-22" dirty="0">
                <a:latin typeface="Calibri"/>
                <a:cs typeface="Calibri"/>
              </a:rPr>
              <a:t> </a:t>
            </a:r>
            <a:r>
              <a:rPr lang="en-US" sz="1400" dirty="0">
                <a:latin typeface="Calibri"/>
                <a:cs typeface="Calibri"/>
              </a:rPr>
              <a:t>September</a:t>
            </a:r>
            <a:r>
              <a:rPr lang="en-US" sz="1400" spc="-4" dirty="0">
                <a:latin typeface="Calibri"/>
                <a:cs typeface="Calibri"/>
              </a:rPr>
              <a:t> </a:t>
            </a:r>
            <a:r>
              <a:rPr lang="en-US" sz="1400" spc="-18" dirty="0">
                <a:latin typeface="Calibri"/>
                <a:cs typeface="Calibri"/>
              </a:rPr>
              <a:t>2015</a:t>
            </a:r>
            <a:endParaRPr lang="en-US" sz="1400" dirty="0">
              <a:latin typeface="Calibri"/>
              <a:cs typeface="Calibri"/>
            </a:endParaRPr>
          </a:p>
          <a:p>
            <a:pPr marL="331151" indent="-320505">
              <a:lnSpc>
                <a:spcPct val="100000"/>
              </a:lnSpc>
              <a:spcBef>
                <a:spcPts val="278"/>
              </a:spcBef>
              <a:buFont typeface="Arial"/>
              <a:buChar char="•"/>
              <a:tabLst>
                <a:tab pos="331151" algn="l"/>
                <a:tab pos="331712" algn="l"/>
              </a:tabLst>
            </a:pPr>
            <a:r>
              <a:rPr sz="1400" dirty="0">
                <a:latin typeface="Calibri"/>
                <a:cs typeface="Calibri"/>
              </a:rPr>
              <a:t>COSO</a:t>
            </a:r>
            <a:r>
              <a:rPr sz="1400" spc="-9" dirty="0">
                <a:latin typeface="Calibri"/>
                <a:cs typeface="Calibri"/>
              </a:rPr>
              <a:t> Integrated</a:t>
            </a:r>
            <a:r>
              <a:rPr sz="1400" spc="-4" dirty="0">
                <a:latin typeface="Calibri"/>
                <a:cs typeface="Calibri"/>
              </a:rPr>
              <a:t> </a:t>
            </a:r>
            <a:r>
              <a:rPr sz="1400" spc="-9" dirty="0">
                <a:latin typeface="Calibri"/>
                <a:cs typeface="Calibri"/>
              </a:rPr>
              <a:t>Framework </a:t>
            </a:r>
            <a:r>
              <a:rPr sz="1400" dirty="0">
                <a:latin typeface="Calibri"/>
                <a:cs typeface="Calibri"/>
              </a:rPr>
              <a:t>Internal</a:t>
            </a:r>
            <a:r>
              <a:rPr sz="1400" spc="-4" dirty="0">
                <a:latin typeface="Calibri"/>
                <a:cs typeface="Calibri"/>
              </a:rPr>
              <a:t> </a:t>
            </a:r>
            <a:r>
              <a:rPr sz="1400" spc="-9" dirty="0">
                <a:latin typeface="Calibri"/>
                <a:cs typeface="Calibri"/>
              </a:rPr>
              <a:t>Controls</a:t>
            </a:r>
            <a:endParaRPr sz="1400" dirty="0">
              <a:latin typeface="Calibri"/>
              <a:cs typeface="Calibri"/>
            </a:endParaRPr>
          </a:p>
          <a:p>
            <a:pPr marL="331151" indent="-320505">
              <a:lnSpc>
                <a:spcPct val="100000"/>
              </a:lnSpc>
              <a:spcBef>
                <a:spcPts val="274"/>
              </a:spcBef>
              <a:buFont typeface="Arial"/>
              <a:buChar char="•"/>
              <a:tabLst>
                <a:tab pos="331151" algn="l"/>
                <a:tab pos="331712" algn="l"/>
              </a:tabLst>
            </a:pPr>
            <a:r>
              <a:rPr sz="1400" dirty="0">
                <a:latin typeface="Calibri"/>
                <a:cs typeface="Calibri"/>
              </a:rPr>
              <a:t>American</a:t>
            </a:r>
            <a:r>
              <a:rPr sz="1400" spc="-31" dirty="0">
                <a:latin typeface="Calibri"/>
                <a:cs typeface="Calibri"/>
              </a:rPr>
              <a:t> </a:t>
            </a:r>
            <a:r>
              <a:rPr sz="1400" dirty="0">
                <a:latin typeface="Calibri"/>
                <a:cs typeface="Calibri"/>
              </a:rPr>
              <a:t>Institute</a:t>
            </a:r>
            <a:r>
              <a:rPr sz="1400" spc="-13" dirty="0">
                <a:latin typeface="Calibri"/>
                <a:cs typeface="Calibri"/>
              </a:rPr>
              <a:t> </a:t>
            </a:r>
            <a:r>
              <a:rPr sz="1400" dirty="0">
                <a:latin typeface="Calibri"/>
                <a:cs typeface="Calibri"/>
              </a:rPr>
              <a:t>of</a:t>
            </a:r>
            <a:r>
              <a:rPr sz="1400" spc="-4" dirty="0">
                <a:latin typeface="Calibri"/>
                <a:cs typeface="Calibri"/>
              </a:rPr>
              <a:t> </a:t>
            </a:r>
            <a:r>
              <a:rPr sz="1400" dirty="0">
                <a:latin typeface="Calibri"/>
                <a:cs typeface="Calibri"/>
              </a:rPr>
              <a:t>Certified</a:t>
            </a:r>
            <a:r>
              <a:rPr sz="1400" spc="-13" dirty="0">
                <a:latin typeface="Calibri"/>
                <a:cs typeface="Calibri"/>
              </a:rPr>
              <a:t> </a:t>
            </a:r>
            <a:r>
              <a:rPr sz="1400" dirty="0">
                <a:latin typeface="Calibri"/>
                <a:cs typeface="Calibri"/>
              </a:rPr>
              <a:t>Public</a:t>
            </a:r>
            <a:r>
              <a:rPr sz="1400" spc="-9" dirty="0">
                <a:latin typeface="Calibri"/>
                <a:cs typeface="Calibri"/>
              </a:rPr>
              <a:t> </a:t>
            </a:r>
            <a:r>
              <a:rPr sz="1400" dirty="0">
                <a:latin typeface="Calibri"/>
                <a:cs typeface="Calibri"/>
              </a:rPr>
              <a:t>Accountants</a:t>
            </a:r>
            <a:r>
              <a:rPr sz="1400" spc="4" dirty="0">
                <a:latin typeface="Calibri"/>
                <a:cs typeface="Calibri"/>
              </a:rPr>
              <a:t> </a:t>
            </a:r>
            <a:r>
              <a:rPr sz="1400" spc="-9" dirty="0">
                <a:latin typeface="Calibri"/>
                <a:cs typeface="Calibri"/>
              </a:rPr>
              <a:t>(AICPA)</a:t>
            </a:r>
            <a:endParaRPr sz="1400" dirty="0">
              <a:latin typeface="Calibri"/>
              <a:cs typeface="Calibri"/>
            </a:endParaRPr>
          </a:p>
          <a:p>
            <a:pPr marL="331151" indent="-320505">
              <a:lnSpc>
                <a:spcPct val="100000"/>
              </a:lnSpc>
              <a:spcBef>
                <a:spcPts val="274"/>
              </a:spcBef>
              <a:buFont typeface="Arial"/>
              <a:buChar char="•"/>
              <a:tabLst>
                <a:tab pos="331151" algn="l"/>
                <a:tab pos="331712" algn="l"/>
              </a:tabLst>
            </a:pPr>
            <a:r>
              <a:rPr sz="1400" dirty="0">
                <a:latin typeface="Calibri"/>
                <a:cs typeface="Calibri"/>
              </a:rPr>
              <a:t>State</a:t>
            </a:r>
            <a:r>
              <a:rPr sz="1400" spc="-18" dirty="0">
                <a:latin typeface="Calibri"/>
                <a:cs typeface="Calibri"/>
              </a:rPr>
              <a:t> </a:t>
            </a:r>
            <a:r>
              <a:rPr sz="1400" dirty="0">
                <a:latin typeface="Calibri"/>
                <a:cs typeface="Calibri"/>
              </a:rPr>
              <a:t>of </a:t>
            </a:r>
            <a:r>
              <a:rPr sz="1400" spc="-9" dirty="0">
                <a:latin typeface="Calibri"/>
                <a:cs typeface="Calibri"/>
              </a:rPr>
              <a:t>Vermont, </a:t>
            </a:r>
            <a:r>
              <a:rPr sz="1400" dirty="0">
                <a:latin typeface="Calibri"/>
                <a:cs typeface="Calibri"/>
              </a:rPr>
              <a:t>Department of Finance and </a:t>
            </a:r>
            <a:r>
              <a:rPr sz="1400" spc="-9" dirty="0">
                <a:latin typeface="Calibri"/>
                <a:cs typeface="Calibri"/>
              </a:rPr>
              <a:t>Management</a:t>
            </a:r>
            <a:endParaRPr sz="1400" dirty="0">
              <a:latin typeface="Calibri"/>
              <a:cs typeface="Calibri"/>
            </a:endParaRPr>
          </a:p>
          <a:p>
            <a:pPr marL="331151" marR="550238" indent="-320505">
              <a:lnSpc>
                <a:spcPct val="100000"/>
              </a:lnSpc>
              <a:spcBef>
                <a:spcPts val="278"/>
              </a:spcBef>
              <a:buFont typeface="Arial"/>
              <a:buChar char="•"/>
              <a:tabLst>
                <a:tab pos="331151" algn="l"/>
                <a:tab pos="331712" algn="l"/>
              </a:tabLst>
            </a:pPr>
            <a:r>
              <a:rPr sz="1400" dirty="0">
                <a:latin typeface="Calibri"/>
                <a:cs typeface="Calibri"/>
              </a:rPr>
              <a:t>Management’s</a:t>
            </a:r>
            <a:r>
              <a:rPr sz="1400" spc="-26" dirty="0">
                <a:latin typeface="Calibri"/>
                <a:cs typeface="Calibri"/>
              </a:rPr>
              <a:t> </a:t>
            </a:r>
            <a:r>
              <a:rPr sz="1400" dirty="0">
                <a:latin typeface="Calibri"/>
                <a:cs typeface="Calibri"/>
              </a:rPr>
              <a:t>Responsibility</a:t>
            </a:r>
            <a:r>
              <a:rPr sz="1400" spc="-4" dirty="0">
                <a:latin typeface="Calibri"/>
                <a:cs typeface="Calibri"/>
              </a:rPr>
              <a:t> </a:t>
            </a:r>
            <a:r>
              <a:rPr sz="1400" dirty="0">
                <a:latin typeface="Calibri"/>
                <a:cs typeface="Calibri"/>
              </a:rPr>
              <a:t>for</a:t>
            </a:r>
            <a:r>
              <a:rPr sz="1400" spc="-13" dirty="0">
                <a:latin typeface="Calibri"/>
                <a:cs typeface="Calibri"/>
              </a:rPr>
              <a:t> </a:t>
            </a:r>
            <a:r>
              <a:rPr sz="1400" dirty="0">
                <a:latin typeface="Calibri"/>
                <a:cs typeface="Calibri"/>
              </a:rPr>
              <a:t>Internal</a:t>
            </a:r>
            <a:r>
              <a:rPr sz="1400" spc="-13" dirty="0">
                <a:latin typeface="Calibri"/>
                <a:cs typeface="Calibri"/>
              </a:rPr>
              <a:t> </a:t>
            </a:r>
            <a:r>
              <a:rPr sz="1400" dirty="0">
                <a:latin typeface="Calibri"/>
                <a:cs typeface="Calibri"/>
              </a:rPr>
              <a:t>Controls,</a:t>
            </a:r>
            <a:r>
              <a:rPr sz="1400" spc="-13" dirty="0">
                <a:latin typeface="Calibri"/>
                <a:cs typeface="Calibri"/>
              </a:rPr>
              <a:t> </a:t>
            </a:r>
            <a:r>
              <a:rPr sz="1400" dirty="0">
                <a:latin typeface="Calibri"/>
                <a:cs typeface="Calibri"/>
              </a:rPr>
              <a:t>Thomas</a:t>
            </a:r>
            <a:r>
              <a:rPr sz="1400" spc="-9" dirty="0">
                <a:latin typeface="Calibri"/>
                <a:cs typeface="Calibri"/>
              </a:rPr>
              <a:t> </a:t>
            </a:r>
            <a:r>
              <a:rPr sz="1400" spc="-75" dirty="0">
                <a:latin typeface="Calibri"/>
                <a:cs typeface="Calibri"/>
              </a:rPr>
              <a:t>P.</a:t>
            </a:r>
            <a:r>
              <a:rPr sz="1400" spc="4" dirty="0">
                <a:latin typeface="Calibri"/>
                <a:cs typeface="Calibri"/>
              </a:rPr>
              <a:t> </a:t>
            </a:r>
            <a:r>
              <a:rPr sz="1400" dirty="0">
                <a:latin typeface="Calibri"/>
                <a:cs typeface="Calibri"/>
              </a:rPr>
              <a:t>DiNapoli,</a:t>
            </a:r>
            <a:r>
              <a:rPr sz="1400" spc="-9" dirty="0">
                <a:latin typeface="Calibri"/>
                <a:cs typeface="Calibri"/>
              </a:rPr>
              <a:t> </a:t>
            </a:r>
            <a:r>
              <a:rPr sz="1400" dirty="0">
                <a:latin typeface="Calibri"/>
                <a:cs typeface="Calibri"/>
              </a:rPr>
              <a:t>State</a:t>
            </a:r>
            <a:r>
              <a:rPr sz="1400" spc="-9" dirty="0">
                <a:latin typeface="Calibri"/>
                <a:cs typeface="Calibri"/>
              </a:rPr>
              <a:t> </a:t>
            </a:r>
            <a:r>
              <a:rPr sz="1400" spc="-18" dirty="0">
                <a:latin typeface="Calibri"/>
                <a:cs typeface="Calibri"/>
              </a:rPr>
              <a:t>Comptroller,</a:t>
            </a:r>
            <a:r>
              <a:rPr sz="1400" spc="-13" dirty="0">
                <a:latin typeface="Calibri"/>
                <a:cs typeface="Calibri"/>
              </a:rPr>
              <a:t> </a:t>
            </a:r>
            <a:r>
              <a:rPr sz="1400" dirty="0">
                <a:latin typeface="Calibri"/>
                <a:cs typeface="Calibri"/>
              </a:rPr>
              <a:t>Office</a:t>
            </a:r>
            <a:r>
              <a:rPr sz="1400" spc="-9" dirty="0">
                <a:latin typeface="Calibri"/>
                <a:cs typeface="Calibri"/>
              </a:rPr>
              <a:t> </a:t>
            </a:r>
            <a:r>
              <a:rPr sz="1400" dirty="0">
                <a:latin typeface="Calibri"/>
                <a:cs typeface="Calibri"/>
              </a:rPr>
              <a:t>of</a:t>
            </a:r>
            <a:r>
              <a:rPr sz="1400" spc="-9" dirty="0">
                <a:latin typeface="Calibri"/>
                <a:cs typeface="Calibri"/>
              </a:rPr>
              <a:t> </a:t>
            </a:r>
            <a:r>
              <a:rPr sz="1400" dirty="0">
                <a:latin typeface="Calibri"/>
                <a:cs typeface="Calibri"/>
              </a:rPr>
              <a:t>the</a:t>
            </a:r>
            <a:r>
              <a:rPr sz="1400" spc="-9" dirty="0">
                <a:latin typeface="Calibri"/>
                <a:cs typeface="Calibri"/>
              </a:rPr>
              <a:t> State </a:t>
            </a:r>
            <a:r>
              <a:rPr sz="1400" spc="-18" dirty="0">
                <a:latin typeface="Calibri"/>
                <a:cs typeface="Calibri"/>
              </a:rPr>
              <a:t>Comptroller,</a:t>
            </a:r>
            <a:r>
              <a:rPr sz="1400" spc="-13" dirty="0">
                <a:latin typeface="Calibri"/>
                <a:cs typeface="Calibri"/>
              </a:rPr>
              <a:t> </a:t>
            </a:r>
            <a:r>
              <a:rPr sz="1400" dirty="0">
                <a:latin typeface="Calibri"/>
                <a:cs typeface="Calibri"/>
              </a:rPr>
              <a:t>Division</a:t>
            </a:r>
            <a:r>
              <a:rPr sz="1400" spc="4" dirty="0">
                <a:latin typeface="Calibri"/>
                <a:cs typeface="Calibri"/>
              </a:rPr>
              <a:t> </a:t>
            </a:r>
            <a:r>
              <a:rPr sz="1400" dirty="0">
                <a:latin typeface="Calibri"/>
                <a:cs typeface="Calibri"/>
              </a:rPr>
              <a:t>of</a:t>
            </a:r>
            <a:r>
              <a:rPr sz="1400" spc="4" dirty="0">
                <a:latin typeface="Calibri"/>
                <a:cs typeface="Calibri"/>
              </a:rPr>
              <a:t> </a:t>
            </a:r>
            <a:r>
              <a:rPr sz="1400" dirty="0">
                <a:latin typeface="Calibri"/>
                <a:cs typeface="Calibri"/>
              </a:rPr>
              <a:t>Local</a:t>
            </a:r>
            <a:r>
              <a:rPr sz="1400" spc="4" dirty="0">
                <a:latin typeface="Calibri"/>
                <a:cs typeface="Calibri"/>
              </a:rPr>
              <a:t> </a:t>
            </a:r>
            <a:r>
              <a:rPr sz="1400" dirty="0">
                <a:latin typeface="Calibri"/>
                <a:cs typeface="Calibri"/>
              </a:rPr>
              <a:t>Government</a:t>
            </a:r>
            <a:r>
              <a:rPr sz="1400" spc="9" dirty="0">
                <a:latin typeface="Calibri"/>
                <a:cs typeface="Calibri"/>
              </a:rPr>
              <a:t> </a:t>
            </a:r>
            <a:r>
              <a:rPr sz="1400" dirty="0">
                <a:latin typeface="Calibri"/>
                <a:cs typeface="Calibri"/>
              </a:rPr>
              <a:t>and School</a:t>
            </a:r>
            <a:r>
              <a:rPr sz="1400" spc="9" dirty="0">
                <a:latin typeface="Calibri"/>
                <a:cs typeface="Calibri"/>
              </a:rPr>
              <a:t> </a:t>
            </a:r>
            <a:r>
              <a:rPr sz="1400" spc="-9" dirty="0">
                <a:latin typeface="Calibri"/>
                <a:cs typeface="Calibri"/>
              </a:rPr>
              <a:t>Accountability</a:t>
            </a:r>
            <a:endParaRPr sz="1400" dirty="0">
              <a:latin typeface="Calibri"/>
              <a:cs typeface="Calibri"/>
            </a:endParaRPr>
          </a:p>
          <a:p>
            <a:pPr marL="331151" indent="-320505">
              <a:lnSpc>
                <a:spcPct val="100000"/>
              </a:lnSpc>
              <a:spcBef>
                <a:spcPts val="274"/>
              </a:spcBef>
              <a:buFont typeface="Arial"/>
              <a:buChar char="•"/>
              <a:tabLst>
                <a:tab pos="331151" algn="l"/>
                <a:tab pos="331712" algn="l"/>
              </a:tabLst>
            </a:pPr>
            <a:r>
              <a:rPr sz="1400" dirty="0">
                <a:latin typeface="Calibri"/>
                <a:cs typeface="Calibri"/>
              </a:rPr>
              <a:t>Center</a:t>
            </a:r>
            <a:r>
              <a:rPr sz="1400" spc="-26" dirty="0">
                <a:latin typeface="Calibri"/>
                <a:cs typeface="Calibri"/>
              </a:rPr>
              <a:t> </a:t>
            </a:r>
            <a:r>
              <a:rPr sz="1400" dirty="0">
                <a:latin typeface="Calibri"/>
                <a:cs typeface="Calibri"/>
              </a:rPr>
              <a:t>for</a:t>
            </a:r>
            <a:r>
              <a:rPr sz="1400" spc="-9" dirty="0">
                <a:latin typeface="Calibri"/>
                <a:cs typeface="Calibri"/>
              </a:rPr>
              <a:t> </a:t>
            </a:r>
            <a:r>
              <a:rPr sz="1400" dirty="0">
                <a:latin typeface="Calibri"/>
                <a:cs typeface="Calibri"/>
              </a:rPr>
              <a:t>Audit</a:t>
            </a:r>
            <a:r>
              <a:rPr sz="1400" spc="-13" dirty="0">
                <a:latin typeface="Calibri"/>
                <a:cs typeface="Calibri"/>
              </a:rPr>
              <a:t> </a:t>
            </a:r>
            <a:r>
              <a:rPr sz="1400" spc="-9" dirty="0">
                <a:latin typeface="Calibri"/>
                <a:cs typeface="Calibri"/>
              </a:rPr>
              <a:t>Quality,</a:t>
            </a:r>
            <a:r>
              <a:rPr sz="1400" spc="-18" dirty="0">
                <a:latin typeface="Calibri"/>
                <a:cs typeface="Calibri"/>
              </a:rPr>
              <a:t> </a:t>
            </a:r>
            <a:r>
              <a:rPr sz="1400" u="sng" spc="-9" dirty="0">
                <a:solidFill>
                  <a:srgbClr val="807E84"/>
                </a:solidFill>
                <a:uFill>
                  <a:solidFill>
                    <a:srgbClr val="807F83"/>
                  </a:solidFill>
                </a:uFill>
                <a:latin typeface="Calibri"/>
                <a:cs typeface="Calibri"/>
                <a:hlinkClick r:id="rId2"/>
              </a:rPr>
              <a:t>www.TheCAQ.org</a:t>
            </a:r>
            <a:endParaRPr sz="1400" dirty="0">
              <a:latin typeface="Calibri"/>
              <a:cs typeface="Calibri"/>
            </a:endParaRPr>
          </a:p>
          <a:p>
            <a:pPr marL="331151" indent="-320505">
              <a:lnSpc>
                <a:spcPct val="100000"/>
              </a:lnSpc>
              <a:spcBef>
                <a:spcPts val="274"/>
              </a:spcBef>
              <a:buClr>
                <a:srgbClr val="000000"/>
              </a:buClr>
              <a:buFont typeface="Arial"/>
              <a:buChar char="•"/>
              <a:tabLst>
                <a:tab pos="331151" algn="l"/>
                <a:tab pos="331712" algn="l"/>
              </a:tabLst>
            </a:pPr>
            <a:r>
              <a:rPr sz="1400" u="sng" spc="-9" dirty="0">
                <a:solidFill>
                  <a:srgbClr val="807E84"/>
                </a:solidFill>
                <a:uFill>
                  <a:solidFill>
                    <a:srgbClr val="807F83"/>
                  </a:solidFill>
                </a:uFill>
                <a:latin typeface="Calibri"/>
                <a:cs typeface="Calibri"/>
                <a:hlinkClick r:id="rId3"/>
              </a:rPr>
              <a:t>www.coso.org</a:t>
            </a:r>
            <a:endParaRPr sz="1400" dirty="0">
              <a:latin typeface="Calibri"/>
              <a:cs typeface="Calibri"/>
            </a:endParaRPr>
          </a:p>
          <a:p>
            <a:pPr marL="331151" indent="-320505">
              <a:lnSpc>
                <a:spcPct val="100000"/>
              </a:lnSpc>
              <a:spcBef>
                <a:spcPts val="278"/>
              </a:spcBef>
              <a:buClr>
                <a:srgbClr val="000000"/>
              </a:buClr>
              <a:buFont typeface="Arial"/>
              <a:buChar char="•"/>
              <a:tabLst>
                <a:tab pos="331151" algn="l"/>
                <a:tab pos="331712" algn="l"/>
              </a:tabLst>
            </a:pPr>
            <a:r>
              <a:rPr sz="1400" u="sng" spc="-9" dirty="0">
                <a:solidFill>
                  <a:srgbClr val="807E84"/>
                </a:solidFill>
                <a:uFill>
                  <a:solidFill>
                    <a:srgbClr val="807F83"/>
                  </a:solidFill>
                </a:uFill>
                <a:latin typeface="Calibri"/>
                <a:cs typeface="Calibri"/>
                <a:hlinkClick r:id="rId4"/>
              </a:rPr>
              <a:t>www.gfoa.org</a:t>
            </a:r>
            <a:endParaRPr sz="1400" dirty="0">
              <a:latin typeface="Calibri"/>
              <a:cs typeface="Calibri"/>
            </a:endParaRPr>
          </a:p>
          <a:p>
            <a:pPr marL="331151" indent="-320505">
              <a:lnSpc>
                <a:spcPct val="100000"/>
              </a:lnSpc>
              <a:spcBef>
                <a:spcPts val="274"/>
              </a:spcBef>
              <a:buClr>
                <a:srgbClr val="000000"/>
              </a:buClr>
              <a:buFont typeface="Arial"/>
              <a:buChar char="•"/>
              <a:tabLst>
                <a:tab pos="331151" algn="l"/>
                <a:tab pos="331712" algn="l"/>
              </a:tabLst>
            </a:pPr>
            <a:r>
              <a:rPr sz="1400" u="sng" spc="-9" dirty="0">
                <a:solidFill>
                  <a:srgbClr val="807E84"/>
                </a:solidFill>
                <a:uFill>
                  <a:solidFill>
                    <a:srgbClr val="807F83"/>
                  </a:solidFill>
                </a:uFill>
                <a:latin typeface="Calibri"/>
                <a:cs typeface="Calibri"/>
                <a:hlinkClick r:id="rId5"/>
              </a:rPr>
              <a:t>www.fgfoa.org</a:t>
            </a:r>
            <a:endParaRPr sz="1400" dirty="0">
              <a:latin typeface="Calibri"/>
              <a:cs typeface="Calibri"/>
            </a:endParaRPr>
          </a:p>
          <a:p>
            <a:pPr marL="331151" indent="-320505">
              <a:lnSpc>
                <a:spcPct val="100000"/>
              </a:lnSpc>
              <a:spcBef>
                <a:spcPts val="278"/>
              </a:spcBef>
              <a:buClr>
                <a:srgbClr val="000000"/>
              </a:buClr>
              <a:buFont typeface="Arial"/>
              <a:buChar char="•"/>
              <a:tabLst>
                <a:tab pos="331151" algn="l"/>
                <a:tab pos="331712" algn="l"/>
              </a:tabLst>
            </a:pPr>
            <a:r>
              <a:rPr sz="1400" u="sng" spc="-9" dirty="0">
                <a:solidFill>
                  <a:srgbClr val="807E84"/>
                </a:solidFill>
                <a:uFill>
                  <a:solidFill>
                    <a:srgbClr val="807F83"/>
                  </a:solidFill>
                </a:uFill>
                <a:latin typeface="Calibri"/>
                <a:cs typeface="Calibri"/>
                <a:hlinkClick r:id="rId6"/>
              </a:rPr>
              <a:t>www.afponline.org</a:t>
            </a:r>
            <a:endParaRPr sz="1400" dirty="0">
              <a:latin typeface="Calibri"/>
              <a:cs typeface="Calibri"/>
            </a:endParaRPr>
          </a:p>
          <a:p>
            <a:pPr marL="331151" indent="-320505">
              <a:lnSpc>
                <a:spcPct val="100000"/>
              </a:lnSpc>
              <a:spcBef>
                <a:spcPts val="274"/>
              </a:spcBef>
              <a:buClr>
                <a:srgbClr val="000000"/>
              </a:buClr>
              <a:buFont typeface="Arial"/>
              <a:buChar char="•"/>
              <a:tabLst>
                <a:tab pos="331151" algn="l"/>
                <a:tab pos="331712" algn="l"/>
              </a:tabLst>
            </a:pPr>
            <a:r>
              <a:rPr sz="1400" u="sng" spc="-9" dirty="0">
                <a:solidFill>
                  <a:srgbClr val="807E84"/>
                </a:solidFill>
                <a:uFill>
                  <a:solidFill>
                    <a:srgbClr val="807F83"/>
                  </a:solidFill>
                </a:uFill>
                <a:latin typeface="Calibri"/>
                <a:cs typeface="Calibri"/>
                <a:hlinkClick r:id="rId7"/>
              </a:rPr>
              <a:t>www.AICPA.org</a:t>
            </a:r>
            <a:endParaRPr sz="1400" dirty="0">
              <a:latin typeface="Calibri"/>
              <a:cs typeface="Calibri"/>
            </a:endParaRPr>
          </a:p>
        </p:txBody>
      </p:sp>
    </p:spTree>
    <p:extLst>
      <p:ext uri="{BB962C8B-B14F-4D97-AF65-F5344CB8AC3E}">
        <p14:creationId xmlns:p14="http://schemas.microsoft.com/office/powerpoint/2010/main" val="3929865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7130-B039-4B3C-86D2-AE8E818D4F5E}"/>
              </a:ext>
            </a:extLst>
          </p:cNvPr>
          <p:cNvSpPr>
            <a:spLocks noGrp="1"/>
          </p:cNvSpPr>
          <p:nvPr>
            <p:ph type="title"/>
          </p:nvPr>
        </p:nvSpPr>
        <p:spPr>
          <a:xfrm>
            <a:off x="457080" y="672907"/>
            <a:ext cx="11236573" cy="1254251"/>
          </a:xfrm>
        </p:spPr>
        <p:txBody>
          <a:bodyPr/>
          <a:lstStyle/>
          <a:p>
            <a:r>
              <a:rPr lang="en-US" sz="6000" spc="-9" dirty="0"/>
              <a:t>PRACTICE POINTER: </a:t>
            </a:r>
            <a:r>
              <a:rPr lang="en-US" sz="5998" dirty="0"/>
              <a:t>Custody</a:t>
            </a:r>
          </a:p>
        </p:txBody>
      </p:sp>
      <p:sp>
        <p:nvSpPr>
          <p:cNvPr id="3" name="Content Placeholder 2">
            <a:extLst>
              <a:ext uri="{FF2B5EF4-FFF2-40B4-BE49-F238E27FC236}">
                <a16:creationId xmlns:a16="http://schemas.microsoft.com/office/drawing/2014/main" id="{E3BB5D81-0E28-4288-9683-7A75D0840EA2}"/>
              </a:ext>
            </a:extLst>
          </p:cNvPr>
          <p:cNvSpPr>
            <a:spLocks noGrp="1"/>
          </p:cNvSpPr>
          <p:nvPr>
            <p:ph idx="1"/>
          </p:nvPr>
        </p:nvSpPr>
        <p:spPr>
          <a:xfrm>
            <a:off x="476126" y="2126164"/>
            <a:ext cx="11236573" cy="2464195"/>
          </a:xfrm>
        </p:spPr>
        <p:txBody>
          <a:bodyPr/>
          <a:lstStyle/>
          <a:p>
            <a:r>
              <a:rPr lang="en-US" altLang="en-US" sz="3199" dirty="0"/>
              <a:t>Having access to or control over any physical asset</a:t>
            </a:r>
          </a:p>
          <a:p>
            <a:r>
              <a:rPr lang="en-US" altLang="en-US" sz="3199" dirty="0"/>
              <a:t>Custodians:</a:t>
            </a:r>
          </a:p>
          <a:p>
            <a:pPr lvl="1"/>
            <a:r>
              <a:rPr lang="en-US" altLang="en-US" dirty="0"/>
              <a:t>Collect and handle payments</a:t>
            </a:r>
          </a:p>
          <a:p>
            <a:pPr lvl="1"/>
            <a:r>
              <a:rPr lang="en-US" altLang="en-US" dirty="0"/>
              <a:t>Prepare deposits</a:t>
            </a:r>
          </a:p>
          <a:p>
            <a:pPr lvl="1"/>
            <a:r>
              <a:rPr lang="en-US" altLang="en-US" dirty="0"/>
              <a:t>Have access to safes, lock boxes, &amp; file cabinets where funds are kept</a:t>
            </a:r>
          </a:p>
          <a:p>
            <a:endParaRPr lang="en-US" dirty="0"/>
          </a:p>
        </p:txBody>
      </p:sp>
      <p:sp>
        <p:nvSpPr>
          <p:cNvPr id="4" name="Slide Number Placeholder 3">
            <a:extLst>
              <a:ext uri="{FF2B5EF4-FFF2-40B4-BE49-F238E27FC236}">
                <a16:creationId xmlns:a16="http://schemas.microsoft.com/office/drawing/2014/main" id="{44E27849-331A-4B05-A006-751058FBDBFD}"/>
              </a:ext>
            </a:extLst>
          </p:cNvPr>
          <p:cNvSpPr>
            <a:spLocks noGrp="1"/>
          </p:cNvSpPr>
          <p:nvPr>
            <p:ph type="sldNum" sz="quarter" idx="12"/>
          </p:nvPr>
        </p:nvSpPr>
        <p:spPr/>
        <p:txBody>
          <a:bodyPr/>
          <a:lstStyle/>
          <a:p>
            <a:fld id="{C6429477-D61A-7D49-A13C-58DC364142A2}" type="slidenum">
              <a:rPr lang="en-US" smtClean="0"/>
              <a:t>62</a:t>
            </a:fld>
            <a:endParaRPr lang="en-US" dirty="0"/>
          </a:p>
        </p:txBody>
      </p:sp>
    </p:spTree>
    <p:extLst>
      <p:ext uri="{BB962C8B-B14F-4D97-AF65-F5344CB8AC3E}">
        <p14:creationId xmlns:p14="http://schemas.microsoft.com/office/powerpoint/2010/main" val="4005511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F30C-3FEA-48D1-BFC4-0E07085EC372}"/>
              </a:ext>
            </a:extLst>
          </p:cNvPr>
          <p:cNvSpPr>
            <a:spLocks noGrp="1"/>
          </p:cNvSpPr>
          <p:nvPr>
            <p:ph type="title"/>
          </p:nvPr>
        </p:nvSpPr>
        <p:spPr>
          <a:xfrm>
            <a:off x="1522876" y="609600"/>
            <a:ext cx="9143538" cy="1066800"/>
          </a:xfrm>
        </p:spPr>
        <p:txBody>
          <a:bodyPr vert="horz" lIns="91440" tIns="45720" rIns="91440" bIns="45720" rtlCol="0" anchor="b">
            <a:normAutofit/>
          </a:bodyPr>
          <a:lstStyle/>
          <a:p>
            <a:r>
              <a:rPr lang="en-US" sz="3200" spc="-9" dirty="0"/>
              <a:t>PRACTICE POINTER: </a:t>
            </a:r>
            <a:r>
              <a:rPr lang="en-US" dirty="0"/>
              <a:t>Record Keeping</a:t>
            </a:r>
          </a:p>
        </p:txBody>
      </p:sp>
      <p:sp>
        <p:nvSpPr>
          <p:cNvPr id="3" name="Content Placeholder 2">
            <a:extLst>
              <a:ext uri="{FF2B5EF4-FFF2-40B4-BE49-F238E27FC236}">
                <a16:creationId xmlns:a16="http://schemas.microsoft.com/office/drawing/2014/main" id="{73E4048F-696E-4D90-8608-52E30BBA848B}"/>
              </a:ext>
            </a:extLst>
          </p:cNvPr>
          <p:cNvSpPr>
            <a:spLocks noGrp="1"/>
          </p:cNvSpPr>
          <p:nvPr>
            <p:ph sz="half" idx="1"/>
          </p:nvPr>
        </p:nvSpPr>
        <p:spPr>
          <a:xfrm>
            <a:off x="1522413" y="1904999"/>
            <a:ext cx="4435564" cy="4088921"/>
          </a:xfrm>
        </p:spPr>
        <p:txBody>
          <a:bodyPr vert="horz" lIns="91440" tIns="45720" rIns="91440" bIns="45720" rtlCol="0">
            <a:normAutofit/>
          </a:bodyPr>
          <a:lstStyle/>
          <a:p>
            <a:r>
              <a:rPr lang="en-US" altLang="en-US" dirty="0"/>
              <a:t>Record keeping is the process of creating and maintaining official records</a:t>
            </a:r>
          </a:p>
          <a:p>
            <a:r>
              <a:rPr lang="en-US" altLang="en-US" dirty="0"/>
              <a:t>Record keeping may occur manually or through an automated data system</a:t>
            </a:r>
          </a:p>
        </p:txBody>
      </p:sp>
      <p:sp>
        <p:nvSpPr>
          <p:cNvPr id="5" name="Content Placeholder 2">
            <a:extLst>
              <a:ext uri="{FF2B5EF4-FFF2-40B4-BE49-F238E27FC236}">
                <a16:creationId xmlns:a16="http://schemas.microsoft.com/office/drawing/2014/main" id="{0A0AA589-7766-4C28-A7FD-78CB370C7E77}"/>
              </a:ext>
            </a:extLst>
          </p:cNvPr>
          <p:cNvSpPr txBox="1">
            <a:spLocks/>
          </p:cNvSpPr>
          <p:nvPr/>
        </p:nvSpPr>
        <p:spPr>
          <a:xfrm>
            <a:off x="6230849" y="1904999"/>
            <a:ext cx="4435564" cy="408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SzPct val="100000"/>
            </a:pPr>
            <a:r>
              <a:rPr lang="en-US" altLang="en-US" dirty="0">
                <a:solidFill>
                  <a:schemeClr val="tx1"/>
                </a:solidFill>
              </a:rPr>
              <a:t>Record Keeping Examples:</a:t>
            </a:r>
          </a:p>
          <a:p>
            <a:pPr lvl="1">
              <a:buClr>
                <a:schemeClr val="tx1"/>
              </a:buClr>
              <a:buSzPct val="100000"/>
              <a:buFont typeface="Arial" pitchFamily="34" charset="0"/>
              <a:buChar char="o"/>
            </a:pPr>
            <a:r>
              <a:rPr lang="en-US" altLang="en-US" dirty="0">
                <a:solidFill>
                  <a:schemeClr val="tx1"/>
                </a:solidFill>
              </a:rPr>
              <a:t>Customer receipts</a:t>
            </a:r>
          </a:p>
          <a:p>
            <a:pPr lvl="1">
              <a:buClr>
                <a:schemeClr val="tx1"/>
              </a:buClr>
              <a:buSzPct val="100000"/>
              <a:buFont typeface="Arial" pitchFamily="34" charset="0"/>
              <a:buChar char="o"/>
            </a:pPr>
            <a:r>
              <a:rPr lang="en-US" altLang="en-US" dirty="0">
                <a:solidFill>
                  <a:schemeClr val="tx1"/>
                </a:solidFill>
              </a:rPr>
              <a:t>Deposit slips</a:t>
            </a:r>
          </a:p>
          <a:p>
            <a:pPr lvl="1">
              <a:buClr>
                <a:schemeClr val="tx1"/>
              </a:buClr>
              <a:buSzPct val="100000"/>
              <a:buFont typeface="Arial" pitchFamily="34" charset="0"/>
              <a:buChar char="o"/>
            </a:pPr>
            <a:r>
              <a:rPr lang="en-US" altLang="en-US" dirty="0">
                <a:solidFill>
                  <a:schemeClr val="tx1"/>
                </a:solidFill>
              </a:rPr>
              <a:t>Credit card receipts</a:t>
            </a:r>
          </a:p>
          <a:p>
            <a:pPr lvl="1">
              <a:buClr>
                <a:schemeClr val="tx1"/>
              </a:buClr>
              <a:buSzPct val="100000"/>
              <a:buFont typeface="Arial" pitchFamily="34" charset="0"/>
              <a:buChar char="o"/>
            </a:pPr>
            <a:r>
              <a:rPr lang="en-US" altLang="en-US" dirty="0">
                <a:solidFill>
                  <a:schemeClr val="tx1"/>
                </a:solidFill>
              </a:rPr>
              <a:t>Cash register reports</a:t>
            </a:r>
          </a:p>
          <a:p>
            <a:pPr lvl="1">
              <a:buClr>
                <a:schemeClr val="tx1"/>
              </a:buClr>
              <a:buSzPct val="100000"/>
              <a:buFont typeface="Arial" pitchFamily="34" charset="0"/>
              <a:buChar char="o"/>
            </a:pPr>
            <a:r>
              <a:rPr lang="en-US" altLang="en-US" dirty="0">
                <a:solidFill>
                  <a:schemeClr val="tx1"/>
                </a:solidFill>
              </a:rPr>
              <a:t>EFT (electronic funds) payment documents</a:t>
            </a:r>
          </a:p>
          <a:p>
            <a:pPr lvl="1">
              <a:buClr>
                <a:schemeClr val="tx1"/>
              </a:buClr>
              <a:buSzPct val="100000"/>
              <a:buFont typeface="Arial" pitchFamily="34" charset="0"/>
              <a:buChar char="o"/>
            </a:pPr>
            <a:r>
              <a:rPr lang="en-US" altLang="en-US" dirty="0">
                <a:solidFill>
                  <a:schemeClr val="tx1"/>
                </a:solidFill>
              </a:rPr>
              <a:t>Balancing and reconciliation reports</a:t>
            </a:r>
          </a:p>
          <a:p>
            <a:pPr lvl="1">
              <a:buClr>
                <a:schemeClr val="tx1"/>
              </a:buClr>
              <a:buSzPct val="100000"/>
              <a:buFont typeface="Arial" pitchFamily="34" charset="0"/>
              <a:buChar char="o"/>
            </a:pPr>
            <a:r>
              <a:rPr lang="en-US" altLang="en-US" dirty="0">
                <a:solidFill>
                  <a:schemeClr val="tx1"/>
                </a:solidFill>
              </a:rPr>
              <a:t>Record Retention </a:t>
            </a:r>
          </a:p>
        </p:txBody>
      </p:sp>
      <p:sp>
        <p:nvSpPr>
          <p:cNvPr id="4" name="Slide Number Placeholder 3" hidden="1">
            <a:extLst>
              <a:ext uri="{FF2B5EF4-FFF2-40B4-BE49-F238E27FC236}">
                <a16:creationId xmlns:a16="http://schemas.microsoft.com/office/drawing/2014/main" id="{FEF82123-40F7-4967-BB60-50AFD74353C0}"/>
              </a:ext>
            </a:extLst>
          </p:cNvPr>
          <p:cNvSpPr>
            <a:spLocks noGrp="1"/>
          </p:cNvSpPr>
          <p:nvPr>
            <p:ph type="sldNum" sz="quarter" idx="12"/>
          </p:nvPr>
        </p:nvSpPr>
        <p:spPr/>
        <p:txBody>
          <a:bodyPr/>
          <a:lstStyle/>
          <a:p>
            <a:pPr>
              <a:spcAft>
                <a:spcPts val="600"/>
              </a:spcAft>
            </a:pPr>
            <a:fld id="{C6429477-D61A-7D49-A13C-58DC364142A2}" type="slidenum">
              <a:rPr lang="en-US" smtClean="0"/>
              <a:pPr>
                <a:spcAft>
                  <a:spcPts val="600"/>
                </a:spcAft>
              </a:pPr>
              <a:t>63</a:t>
            </a:fld>
            <a:endParaRPr lang="en-US"/>
          </a:p>
        </p:txBody>
      </p:sp>
    </p:spTree>
    <p:extLst>
      <p:ext uri="{BB962C8B-B14F-4D97-AF65-F5344CB8AC3E}">
        <p14:creationId xmlns:p14="http://schemas.microsoft.com/office/powerpoint/2010/main" val="2008445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23214" y="1371600"/>
            <a:ext cx="3124200" cy="2057400"/>
          </a:xfrm>
        </p:spPr>
        <p:txBody>
          <a:bodyPr vert="horz" lIns="91440" tIns="45720" rIns="91440" bIns="45720" rtlCol="0" anchor="b">
            <a:normAutofit/>
          </a:bodyPr>
          <a:lstStyle/>
          <a:p>
            <a:pPr marL="11206"/>
            <a:r>
              <a:rPr lang="en-US" sz="3000" spc="-9" dirty="0"/>
              <a:t>PRACTICE POINTER: </a:t>
            </a:r>
            <a:br>
              <a:rPr lang="en-US" sz="3000" spc="-9" dirty="0"/>
            </a:br>
            <a:r>
              <a:rPr lang="en-US" sz="3000" spc="-9" dirty="0"/>
              <a:t>Paper/Electronic</a:t>
            </a:r>
            <a:r>
              <a:rPr lang="en-US" sz="3000" spc="40" dirty="0"/>
              <a:t> </a:t>
            </a:r>
            <a:r>
              <a:rPr lang="en-US" sz="3000" spc="-9" dirty="0"/>
              <a:t>Documentation</a:t>
            </a:r>
            <a:endParaRPr lang="en-US" sz="3000" dirty="0"/>
          </a:p>
        </p:txBody>
      </p:sp>
      <p:sp>
        <p:nvSpPr>
          <p:cNvPr id="6" name="object 6"/>
          <p:cNvSpPr txBox="1"/>
          <p:nvPr/>
        </p:nvSpPr>
        <p:spPr>
          <a:xfrm>
            <a:off x="7923214" y="3536829"/>
            <a:ext cx="3124200" cy="1797169"/>
          </a:xfrm>
          <a:prstGeom prst="rect">
            <a:avLst/>
          </a:prstGeom>
        </p:spPr>
        <p:txBody>
          <a:bodyPr vert="horz" lIns="91440" tIns="45720" rIns="91440" bIns="45720" rtlCol="0">
            <a:normAutofit/>
          </a:bodyPr>
          <a:lstStyle/>
          <a:p>
            <a:pPr>
              <a:lnSpc>
                <a:spcPct val="90000"/>
              </a:lnSpc>
              <a:spcBef>
                <a:spcPts val="800"/>
              </a:spcBef>
              <a:buClr>
                <a:schemeClr val="tx1"/>
              </a:buClr>
              <a:buSzPct val="100000"/>
            </a:pPr>
            <a:r>
              <a:rPr lang="en-US" sz="1600" kern="1200">
                <a:latin typeface="+mn-lt"/>
                <a:ea typeface="+mn-ea"/>
                <a:cs typeface="+mn-cs"/>
              </a:rPr>
              <a:t>Source:</a:t>
            </a:r>
            <a:r>
              <a:rPr lang="en-US" sz="1600" kern="1200" spc="168">
                <a:latin typeface="+mn-lt"/>
                <a:ea typeface="+mn-ea"/>
                <a:cs typeface="+mn-cs"/>
              </a:rPr>
              <a:t> </a:t>
            </a:r>
            <a:r>
              <a:rPr lang="en-US" sz="1600" kern="1200">
                <a:latin typeface="+mn-lt"/>
                <a:ea typeface="+mn-ea"/>
                <a:cs typeface="+mn-cs"/>
              </a:rPr>
              <a:t>Investing</a:t>
            </a:r>
            <a:r>
              <a:rPr lang="en-US" sz="1600" kern="1200" spc="-26">
                <a:latin typeface="+mn-lt"/>
                <a:ea typeface="+mn-ea"/>
                <a:cs typeface="+mn-cs"/>
              </a:rPr>
              <a:t> </a:t>
            </a:r>
            <a:r>
              <a:rPr lang="en-US" sz="1600" kern="1200">
                <a:latin typeface="+mn-lt"/>
                <a:ea typeface="+mn-ea"/>
                <a:cs typeface="+mn-cs"/>
              </a:rPr>
              <a:t>Public</a:t>
            </a:r>
            <a:r>
              <a:rPr lang="en-US" sz="1600" kern="1200" spc="-26">
                <a:latin typeface="+mn-lt"/>
                <a:ea typeface="+mn-ea"/>
                <a:cs typeface="+mn-cs"/>
              </a:rPr>
              <a:t> </a:t>
            </a:r>
            <a:r>
              <a:rPr lang="en-US" sz="1600" kern="1200">
                <a:latin typeface="+mn-lt"/>
                <a:ea typeface="+mn-ea"/>
                <a:cs typeface="+mn-cs"/>
              </a:rPr>
              <a:t>Funds</a:t>
            </a:r>
            <a:r>
              <a:rPr lang="en-US" sz="1600" kern="1200" spc="-22">
                <a:latin typeface="+mn-lt"/>
                <a:ea typeface="+mn-ea"/>
                <a:cs typeface="+mn-cs"/>
              </a:rPr>
              <a:t> </a:t>
            </a:r>
            <a:r>
              <a:rPr lang="en-US" sz="1600" kern="1200">
                <a:latin typeface="+mn-lt"/>
                <a:ea typeface="+mn-ea"/>
                <a:cs typeface="+mn-cs"/>
              </a:rPr>
              <a:t>second</a:t>
            </a:r>
            <a:r>
              <a:rPr lang="en-US" sz="1600" kern="1200" spc="-13">
                <a:latin typeface="+mn-lt"/>
                <a:ea typeface="+mn-ea"/>
                <a:cs typeface="+mn-cs"/>
              </a:rPr>
              <a:t> </a:t>
            </a:r>
            <a:r>
              <a:rPr lang="en-US" sz="1600" kern="1200" spc="-9">
                <a:latin typeface="+mn-lt"/>
                <a:ea typeface="+mn-ea"/>
                <a:cs typeface="+mn-cs"/>
              </a:rPr>
              <a:t>edition</a:t>
            </a:r>
            <a:endParaRPr lang="en-US" sz="1600" kern="1200">
              <a:latin typeface="+mn-lt"/>
              <a:ea typeface="+mn-ea"/>
              <a:cs typeface="+mn-cs"/>
            </a:endParaRPr>
          </a:p>
        </p:txBody>
      </p:sp>
      <p:graphicFrame>
        <p:nvGraphicFramePr>
          <p:cNvPr id="8" name="object 5">
            <a:extLst>
              <a:ext uri="{FF2B5EF4-FFF2-40B4-BE49-F238E27FC236}">
                <a16:creationId xmlns:a16="http://schemas.microsoft.com/office/drawing/2014/main" id="{5B153123-ECD0-612F-2A2D-39C31264DB7C}"/>
              </a:ext>
            </a:extLst>
          </p:cNvPr>
          <p:cNvGraphicFramePr/>
          <p:nvPr>
            <p:extLst>
              <p:ext uri="{D42A27DB-BD31-4B8C-83A1-F6EECF244321}">
                <p14:modId xmlns:p14="http://schemas.microsoft.com/office/powerpoint/2010/main" val="1480322887"/>
              </p:ext>
            </p:extLst>
          </p:nvPr>
        </p:nvGraphicFramePr>
        <p:xfrm>
          <a:off x="1491930" y="1293495"/>
          <a:ext cx="557784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544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23214" y="1371600"/>
            <a:ext cx="3124200" cy="2057400"/>
          </a:xfrm>
        </p:spPr>
        <p:txBody>
          <a:bodyPr vert="horz" lIns="91440" tIns="45720" rIns="91440" bIns="45720" rtlCol="0" anchor="b">
            <a:normAutofit/>
          </a:bodyPr>
          <a:lstStyle/>
          <a:p>
            <a:pPr marL="21853"/>
            <a:r>
              <a:rPr lang="en-US" dirty="0"/>
              <a:t>Wire</a:t>
            </a:r>
            <a:r>
              <a:rPr lang="en-US" spc="-31" dirty="0"/>
              <a:t> </a:t>
            </a:r>
            <a:r>
              <a:rPr lang="en-US" spc="-22" dirty="0"/>
              <a:t>Transfer</a:t>
            </a:r>
            <a:r>
              <a:rPr lang="en-US" spc="-18" dirty="0"/>
              <a:t> </a:t>
            </a:r>
            <a:r>
              <a:rPr lang="en-US" spc="-9" dirty="0"/>
              <a:t>Agreements</a:t>
            </a:r>
            <a:br>
              <a:rPr lang="en-US" dirty="0"/>
            </a:br>
            <a:endParaRPr lang="en-US" spc="-9" dirty="0"/>
          </a:p>
        </p:txBody>
      </p:sp>
      <p:sp>
        <p:nvSpPr>
          <p:cNvPr id="8" name="object 6">
            <a:extLst>
              <a:ext uri="{FF2B5EF4-FFF2-40B4-BE49-F238E27FC236}">
                <a16:creationId xmlns:a16="http://schemas.microsoft.com/office/drawing/2014/main" id="{4A298EFD-8EC3-5BE9-9605-4988D7FCE7AB}"/>
              </a:ext>
            </a:extLst>
          </p:cNvPr>
          <p:cNvSpPr txBox="1"/>
          <p:nvPr/>
        </p:nvSpPr>
        <p:spPr>
          <a:xfrm>
            <a:off x="7923214" y="3536829"/>
            <a:ext cx="3124200" cy="1797169"/>
          </a:xfrm>
          <a:prstGeom prst="rect">
            <a:avLst/>
          </a:prstGeom>
        </p:spPr>
        <p:txBody>
          <a:bodyPr vert="horz" lIns="91440" tIns="45720" rIns="91440" bIns="45720" rtlCol="0">
            <a:normAutofit/>
          </a:bodyPr>
          <a:lstStyle/>
          <a:p>
            <a:pPr>
              <a:lnSpc>
                <a:spcPct val="90000"/>
              </a:lnSpc>
              <a:spcBef>
                <a:spcPts val="800"/>
              </a:spcBef>
              <a:buClr>
                <a:schemeClr val="tx1"/>
              </a:buClr>
              <a:buSzPct val="100000"/>
            </a:pPr>
            <a:r>
              <a:rPr lang="en-US" sz="1600" kern="1200" dirty="0">
                <a:latin typeface="+mn-lt"/>
                <a:ea typeface="+mn-ea"/>
                <a:cs typeface="+mn-cs"/>
              </a:rPr>
              <a:t>Source:</a:t>
            </a:r>
            <a:r>
              <a:rPr lang="en-US" sz="1600" kern="1200" spc="168" dirty="0">
                <a:latin typeface="+mn-lt"/>
                <a:ea typeface="+mn-ea"/>
                <a:cs typeface="+mn-cs"/>
              </a:rPr>
              <a:t> </a:t>
            </a:r>
            <a:r>
              <a:rPr lang="en-US" sz="1600" kern="1200" dirty="0">
                <a:latin typeface="+mn-lt"/>
                <a:ea typeface="+mn-ea"/>
                <a:cs typeface="+mn-cs"/>
              </a:rPr>
              <a:t>Investing</a:t>
            </a:r>
            <a:r>
              <a:rPr lang="en-US" sz="1600" kern="1200" spc="-26" dirty="0">
                <a:latin typeface="+mn-lt"/>
                <a:ea typeface="+mn-ea"/>
                <a:cs typeface="+mn-cs"/>
              </a:rPr>
              <a:t> </a:t>
            </a:r>
            <a:r>
              <a:rPr lang="en-US" sz="1600" kern="1200" dirty="0">
                <a:latin typeface="+mn-lt"/>
                <a:ea typeface="+mn-ea"/>
                <a:cs typeface="+mn-cs"/>
              </a:rPr>
              <a:t>Public</a:t>
            </a:r>
            <a:r>
              <a:rPr lang="en-US" sz="1600" kern="1200" spc="-26" dirty="0">
                <a:latin typeface="+mn-lt"/>
                <a:ea typeface="+mn-ea"/>
                <a:cs typeface="+mn-cs"/>
              </a:rPr>
              <a:t> </a:t>
            </a:r>
            <a:r>
              <a:rPr lang="en-US" sz="1600" kern="1200" dirty="0">
                <a:latin typeface="+mn-lt"/>
                <a:ea typeface="+mn-ea"/>
                <a:cs typeface="+mn-cs"/>
              </a:rPr>
              <a:t>Funds</a:t>
            </a:r>
            <a:r>
              <a:rPr lang="en-US" sz="1600" kern="1200" spc="-22" dirty="0">
                <a:latin typeface="+mn-lt"/>
                <a:ea typeface="+mn-ea"/>
                <a:cs typeface="+mn-cs"/>
              </a:rPr>
              <a:t> </a:t>
            </a:r>
            <a:r>
              <a:rPr lang="en-US" sz="1600" kern="1200" dirty="0">
                <a:latin typeface="+mn-lt"/>
                <a:ea typeface="+mn-ea"/>
                <a:cs typeface="+mn-cs"/>
              </a:rPr>
              <a:t>second</a:t>
            </a:r>
            <a:r>
              <a:rPr lang="en-US" sz="1600" kern="1200" spc="-13" dirty="0">
                <a:latin typeface="+mn-lt"/>
                <a:ea typeface="+mn-ea"/>
                <a:cs typeface="+mn-cs"/>
              </a:rPr>
              <a:t> </a:t>
            </a:r>
            <a:r>
              <a:rPr lang="en-US" sz="1600" kern="1200" spc="-9" dirty="0">
                <a:latin typeface="+mn-lt"/>
                <a:ea typeface="+mn-ea"/>
                <a:cs typeface="+mn-cs"/>
              </a:rPr>
              <a:t>edition</a:t>
            </a:r>
            <a:endParaRPr lang="en-US" sz="1600" kern="1200" dirty="0">
              <a:latin typeface="+mn-lt"/>
              <a:ea typeface="+mn-ea"/>
              <a:cs typeface="+mn-cs"/>
            </a:endParaRPr>
          </a:p>
        </p:txBody>
      </p:sp>
      <p:graphicFrame>
        <p:nvGraphicFramePr>
          <p:cNvPr id="10" name="object 5">
            <a:extLst>
              <a:ext uri="{FF2B5EF4-FFF2-40B4-BE49-F238E27FC236}">
                <a16:creationId xmlns:a16="http://schemas.microsoft.com/office/drawing/2014/main" id="{C5E7093D-A2EB-0813-D145-587836003C7C}"/>
              </a:ext>
            </a:extLst>
          </p:cNvPr>
          <p:cNvGraphicFramePr/>
          <p:nvPr>
            <p:extLst>
              <p:ext uri="{D42A27DB-BD31-4B8C-83A1-F6EECF244321}">
                <p14:modId xmlns:p14="http://schemas.microsoft.com/office/powerpoint/2010/main" val="3509664937"/>
              </p:ext>
            </p:extLst>
          </p:nvPr>
        </p:nvGraphicFramePr>
        <p:xfrm>
          <a:off x="1491930" y="1293495"/>
          <a:ext cx="557784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0206468-B2E2-3EF8-3199-A8AD9E067B0F}"/>
              </a:ext>
            </a:extLst>
          </p:cNvPr>
          <p:cNvSpPr txBox="1"/>
          <p:nvPr/>
        </p:nvSpPr>
        <p:spPr>
          <a:xfrm>
            <a:off x="1141412" y="381000"/>
            <a:ext cx="6553200" cy="424732"/>
          </a:xfrm>
          <a:prstGeom prst="rect">
            <a:avLst/>
          </a:prstGeom>
          <a:noFill/>
        </p:spPr>
        <p:txBody>
          <a:bodyPr wrap="square" rtlCol="0">
            <a:spAutoFit/>
          </a:bodyPr>
          <a:lstStyle/>
          <a:p>
            <a:pPr>
              <a:lnSpc>
                <a:spcPct val="90000"/>
              </a:lnSpc>
            </a:pPr>
            <a:r>
              <a:rPr lang="en-US" sz="2400" dirty="0"/>
              <a:t>PRACTICE POINTER</a:t>
            </a:r>
          </a:p>
        </p:txBody>
      </p:sp>
    </p:spTree>
    <p:extLst>
      <p:ext uri="{BB962C8B-B14F-4D97-AF65-F5344CB8AC3E}">
        <p14:creationId xmlns:p14="http://schemas.microsoft.com/office/powerpoint/2010/main" val="12691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09E-BBF7-4225-A185-1F6B56D6A43B}"/>
              </a:ext>
            </a:extLst>
          </p:cNvPr>
          <p:cNvSpPr>
            <a:spLocks noGrp="1"/>
          </p:cNvSpPr>
          <p:nvPr>
            <p:ph type="title"/>
          </p:nvPr>
        </p:nvSpPr>
        <p:spPr>
          <a:xfrm>
            <a:off x="1522643" y="304800"/>
            <a:ext cx="9143538" cy="1066800"/>
          </a:xfrm>
        </p:spPr>
        <p:txBody>
          <a:bodyPr anchor="b">
            <a:normAutofit/>
          </a:bodyPr>
          <a:lstStyle/>
          <a:p>
            <a:r>
              <a:rPr lang="en-US" sz="3200" spc="-9" dirty="0"/>
              <a:t>PRACTICE POINTER: </a:t>
            </a:r>
            <a:r>
              <a:rPr lang="en-US" altLang="en-US" dirty="0"/>
              <a:t>Authorization</a:t>
            </a:r>
            <a:endParaRPr lang="en-US" dirty="0"/>
          </a:p>
        </p:txBody>
      </p:sp>
      <p:graphicFrame>
        <p:nvGraphicFramePr>
          <p:cNvPr id="6" name="Content Placeholder 2">
            <a:extLst>
              <a:ext uri="{FF2B5EF4-FFF2-40B4-BE49-F238E27FC236}">
                <a16:creationId xmlns:a16="http://schemas.microsoft.com/office/drawing/2014/main" id="{22E1E204-824B-60F5-D4A1-B7C8DF442875}"/>
              </a:ext>
            </a:extLst>
          </p:cNvPr>
          <p:cNvGraphicFramePr>
            <a:graphicFrameLocks noGrp="1"/>
          </p:cNvGraphicFramePr>
          <p:nvPr>
            <p:ph idx="1"/>
            <p:extLst>
              <p:ext uri="{D42A27DB-BD31-4B8C-83A1-F6EECF244321}">
                <p14:modId xmlns:p14="http://schemas.microsoft.com/office/powerpoint/2010/main" val="4236975153"/>
              </p:ext>
            </p:extLst>
          </p:nvPr>
        </p:nvGraphicFramePr>
        <p:xfrm>
          <a:off x="951144" y="1295400"/>
          <a:ext cx="1028653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8CFE29B9-3286-4C0C-8231-FBB34E015E5C}"/>
              </a:ext>
            </a:extLst>
          </p:cNvPr>
          <p:cNvSpPr>
            <a:spLocks noGrp="1"/>
          </p:cNvSpPr>
          <p:nvPr>
            <p:ph type="sldNum" sz="quarter" idx="12"/>
          </p:nvPr>
        </p:nvSpPr>
        <p:spPr/>
        <p:txBody>
          <a:bodyPr/>
          <a:lstStyle/>
          <a:p>
            <a:pPr>
              <a:spcAft>
                <a:spcPts val="600"/>
              </a:spcAft>
            </a:pPr>
            <a:fld id="{C6429477-D61A-7D49-A13C-58DC364142A2}" type="slidenum">
              <a:rPr lang="en-US" smtClean="0"/>
              <a:pPr>
                <a:spcAft>
                  <a:spcPts val="600"/>
                </a:spcAft>
              </a:pPr>
              <a:t>66</a:t>
            </a:fld>
            <a:endParaRPr lang="en-US"/>
          </a:p>
        </p:txBody>
      </p:sp>
    </p:spTree>
    <p:extLst>
      <p:ext uri="{BB962C8B-B14F-4D97-AF65-F5344CB8AC3E}">
        <p14:creationId xmlns:p14="http://schemas.microsoft.com/office/powerpoint/2010/main" val="381980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8DE4-8C57-4D38-A2E2-A722AC0F051D}"/>
              </a:ext>
            </a:extLst>
          </p:cNvPr>
          <p:cNvSpPr>
            <a:spLocks noGrp="1"/>
          </p:cNvSpPr>
          <p:nvPr>
            <p:ph type="title"/>
          </p:nvPr>
        </p:nvSpPr>
        <p:spPr>
          <a:xfrm>
            <a:off x="379413" y="609600"/>
            <a:ext cx="11809412" cy="1066800"/>
          </a:xfrm>
        </p:spPr>
        <p:txBody>
          <a:bodyPr>
            <a:normAutofit fontScale="90000"/>
          </a:bodyPr>
          <a:lstStyle/>
          <a:p>
            <a:r>
              <a:rPr lang="en-US" sz="6000" spc="-9" dirty="0"/>
              <a:t>PRACTICE POINTER: </a:t>
            </a:r>
            <a:r>
              <a:rPr lang="en-US" sz="5998" dirty="0"/>
              <a:t>Authorization</a:t>
            </a:r>
          </a:p>
        </p:txBody>
      </p:sp>
      <p:sp>
        <p:nvSpPr>
          <p:cNvPr id="3" name="Content Placeholder 2">
            <a:extLst>
              <a:ext uri="{FF2B5EF4-FFF2-40B4-BE49-F238E27FC236}">
                <a16:creationId xmlns:a16="http://schemas.microsoft.com/office/drawing/2014/main" id="{86F5E28B-8235-47F0-8A9D-9E633FED7B2C}"/>
              </a:ext>
            </a:extLst>
          </p:cNvPr>
          <p:cNvSpPr>
            <a:spLocks noGrp="1"/>
          </p:cNvSpPr>
          <p:nvPr>
            <p:ph idx="1"/>
          </p:nvPr>
        </p:nvSpPr>
        <p:spPr/>
        <p:txBody>
          <a:bodyPr/>
          <a:lstStyle/>
          <a:p>
            <a:r>
              <a:rPr lang="en-US" altLang="en-US" dirty="0"/>
              <a:t>The person who originally created a transaction should not be:</a:t>
            </a:r>
          </a:p>
          <a:p>
            <a:pPr lvl="1"/>
            <a:r>
              <a:rPr lang="en-US" altLang="en-US" sz="1999" dirty="0"/>
              <a:t>The one who makes a correction</a:t>
            </a:r>
          </a:p>
          <a:p>
            <a:pPr lvl="1"/>
            <a:r>
              <a:rPr lang="en-US" altLang="en-US" sz="1999" dirty="0"/>
              <a:t>The one who creates a void</a:t>
            </a:r>
          </a:p>
          <a:p>
            <a:pPr lvl="1"/>
            <a:r>
              <a:rPr lang="en-US" altLang="en-US" sz="1999" dirty="0"/>
              <a:t>The one who creates/approves a refund</a:t>
            </a:r>
          </a:p>
          <a:p>
            <a:pPr>
              <a:buNone/>
            </a:pPr>
            <a:endParaRPr lang="en-US" altLang="en-US" sz="1999" dirty="0"/>
          </a:p>
          <a:p>
            <a:r>
              <a:rPr lang="en-US" altLang="en-US" dirty="0"/>
              <a:t>The best practice is to have a supervisor/department head/manager, etc., take these actions</a:t>
            </a:r>
          </a:p>
        </p:txBody>
      </p:sp>
      <p:sp>
        <p:nvSpPr>
          <p:cNvPr id="4" name="Slide Number Placeholder 3">
            <a:extLst>
              <a:ext uri="{FF2B5EF4-FFF2-40B4-BE49-F238E27FC236}">
                <a16:creationId xmlns:a16="http://schemas.microsoft.com/office/drawing/2014/main" id="{29494524-A3C3-4199-9BDD-E87960D38C97}"/>
              </a:ext>
            </a:extLst>
          </p:cNvPr>
          <p:cNvSpPr>
            <a:spLocks noGrp="1"/>
          </p:cNvSpPr>
          <p:nvPr>
            <p:ph type="sldNum" sz="quarter" idx="12"/>
          </p:nvPr>
        </p:nvSpPr>
        <p:spPr/>
        <p:txBody>
          <a:bodyPr/>
          <a:lstStyle/>
          <a:p>
            <a:fld id="{C6429477-D61A-7D49-A13C-58DC364142A2}" type="slidenum">
              <a:rPr lang="en-US" smtClean="0"/>
              <a:t>67</a:t>
            </a:fld>
            <a:endParaRPr lang="en-US" dirty="0"/>
          </a:p>
        </p:txBody>
      </p:sp>
    </p:spTree>
    <p:extLst>
      <p:ext uri="{BB962C8B-B14F-4D97-AF65-F5344CB8AC3E}">
        <p14:creationId xmlns:p14="http://schemas.microsoft.com/office/powerpoint/2010/main" val="1832062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2D6-CD97-4E84-BD25-4BB68B729F15}"/>
              </a:ext>
            </a:extLst>
          </p:cNvPr>
          <p:cNvSpPr>
            <a:spLocks noGrp="1"/>
          </p:cNvSpPr>
          <p:nvPr>
            <p:ph type="title"/>
          </p:nvPr>
        </p:nvSpPr>
        <p:spPr>
          <a:xfrm>
            <a:off x="1625177" y="304800"/>
            <a:ext cx="10360501" cy="1206500"/>
          </a:xfrm>
        </p:spPr>
        <p:txBody>
          <a:bodyPr anchor="b">
            <a:normAutofit fontScale="90000"/>
          </a:bodyPr>
          <a:lstStyle/>
          <a:p>
            <a:br>
              <a:rPr lang="en-US" altLang="en-US" sz="1500" dirty="0"/>
            </a:br>
            <a:br>
              <a:rPr lang="en-US" altLang="en-US" sz="1500" dirty="0"/>
            </a:br>
            <a:br>
              <a:rPr lang="en-US" altLang="en-US" dirty="0">
                <a:solidFill>
                  <a:schemeClr val="tx1"/>
                </a:solidFill>
              </a:rPr>
            </a:br>
            <a:r>
              <a:rPr lang="en-US" spc="-9" dirty="0">
                <a:solidFill>
                  <a:schemeClr val="tx1"/>
                </a:solidFill>
              </a:rPr>
              <a:t>PRACTICE POINTER: </a:t>
            </a:r>
            <a:r>
              <a:rPr lang="en-US" altLang="en-US" dirty="0">
                <a:solidFill>
                  <a:schemeClr val="tx1"/>
                </a:solidFill>
              </a:rPr>
              <a:t>Custody – System Passwords</a:t>
            </a:r>
            <a:br>
              <a:rPr lang="en-US" altLang="en-US" dirty="0">
                <a:solidFill>
                  <a:schemeClr val="tx1"/>
                </a:solidFill>
              </a:rPr>
            </a:br>
            <a:endParaRPr lang="en-US" dirty="0">
              <a:solidFill>
                <a:schemeClr val="tx1"/>
              </a:solidFill>
            </a:endParaRPr>
          </a:p>
        </p:txBody>
      </p:sp>
      <p:graphicFrame>
        <p:nvGraphicFramePr>
          <p:cNvPr id="6" name="Content Placeholder 2">
            <a:extLst>
              <a:ext uri="{FF2B5EF4-FFF2-40B4-BE49-F238E27FC236}">
                <a16:creationId xmlns:a16="http://schemas.microsoft.com/office/drawing/2014/main" id="{4178B212-2DB8-B859-DCD0-D8BE146AA25B}"/>
              </a:ext>
            </a:extLst>
          </p:cNvPr>
          <p:cNvGraphicFramePr>
            <a:graphicFrameLocks noGrp="1"/>
          </p:cNvGraphicFramePr>
          <p:nvPr>
            <p:ph type="tbl" idx="1"/>
            <p:extLst>
              <p:ext uri="{D42A27DB-BD31-4B8C-83A1-F6EECF244321}">
                <p14:modId xmlns:p14="http://schemas.microsoft.com/office/powerpoint/2010/main" val="3087809563"/>
              </p:ext>
            </p:extLst>
          </p:nvPr>
        </p:nvGraphicFramePr>
        <p:xfrm>
          <a:off x="455613" y="1219200"/>
          <a:ext cx="11530066"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12C51F22-1D1D-448E-B095-95846C6DA1A2}"/>
              </a:ext>
            </a:extLst>
          </p:cNvPr>
          <p:cNvSpPr>
            <a:spLocks noGrp="1"/>
          </p:cNvSpPr>
          <p:nvPr>
            <p:ph type="sldNum" sz="quarter" idx="12"/>
          </p:nvPr>
        </p:nvSpPr>
        <p:spPr/>
        <p:txBody>
          <a:bodyPr/>
          <a:lstStyle/>
          <a:p>
            <a:pPr>
              <a:spcAft>
                <a:spcPts val="600"/>
              </a:spcAft>
            </a:pPr>
            <a:fld id="{C6429477-D61A-7D49-A13C-58DC364142A2}" type="slidenum">
              <a:rPr lang="en-US" smtClean="0"/>
              <a:pPr>
                <a:spcAft>
                  <a:spcPts val="600"/>
                </a:spcAft>
              </a:pPr>
              <a:t>68</a:t>
            </a:fld>
            <a:endParaRPr lang="en-US"/>
          </a:p>
        </p:txBody>
      </p:sp>
    </p:spTree>
    <p:extLst>
      <p:ext uri="{BB962C8B-B14F-4D97-AF65-F5344CB8AC3E}">
        <p14:creationId xmlns:p14="http://schemas.microsoft.com/office/powerpoint/2010/main" val="2899849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54F8-EE74-4916-9865-F8CBD4D50991}"/>
              </a:ext>
            </a:extLst>
          </p:cNvPr>
          <p:cNvSpPr>
            <a:spLocks noGrp="1"/>
          </p:cNvSpPr>
          <p:nvPr>
            <p:ph type="title"/>
          </p:nvPr>
        </p:nvSpPr>
        <p:spPr>
          <a:xfrm>
            <a:off x="1296511" y="457200"/>
            <a:ext cx="10360501" cy="1206500"/>
          </a:xfrm>
        </p:spPr>
        <p:txBody>
          <a:bodyPr vert="horz" lIns="91440" tIns="45720" rIns="91440" bIns="45720" rtlCol="0" anchor="b">
            <a:normAutofit fontScale="90000"/>
          </a:bodyPr>
          <a:lstStyle/>
          <a:p>
            <a:r>
              <a:rPr lang="en-US" sz="3000" b="1" kern="1200" dirty="0">
                <a:solidFill>
                  <a:schemeClr val="tx1"/>
                </a:solidFill>
                <a:latin typeface="+mj-lt"/>
                <a:ea typeface="+mj-ea"/>
                <a:cs typeface="+mj-cs"/>
              </a:rPr>
              <a:t>PRACTICE POINTER-Develop</a:t>
            </a:r>
            <a:r>
              <a:rPr lang="en-US" sz="3000" b="1" kern="1200" spc="-18" dirty="0">
                <a:solidFill>
                  <a:schemeClr val="tx1"/>
                </a:solidFill>
                <a:latin typeface="+mj-lt"/>
                <a:ea typeface="+mj-ea"/>
                <a:cs typeface="+mj-cs"/>
              </a:rPr>
              <a:t> </a:t>
            </a:r>
            <a:r>
              <a:rPr lang="en-US" sz="3000" b="1" kern="1200" dirty="0">
                <a:solidFill>
                  <a:schemeClr val="tx1"/>
                </a:solidFill>
                <a:latin typeface="+mj-lt"/>
                <a:ea typeface="+mj-ea"/>
                <a:cs typeface="+mj-cs"/>
              </a:rPr>
              <a:t>General</a:t>
            </a:r>
            <a:r>
              <a:rPr lang="en-US" sz="3000" b="1" kern="1200" spc="-35" dirty="0">
                <a:solidFill>
                  <a:schemeClr val="tx1"/>
                </a:solidFill>
                <a:latin typeface="+mj-lt"/>
                <a:ea typeface="+mj-ea"/>
                <a:cs typeface="+mj-cs"/>
              </a:rPr>
              <a:t> </a:t>
            </a:r>
            <a:r>
              <a:rPr lang="en-US" sz="3000" b="1" kern="1200" dirty="0">
                <a:solidFill>
                  <a:schemeClr val="tx1"/>
                </a:solidFill>
                <a:latin typeface="+mj-lt"/>
                <a:ea typeface="+mj-ea"/>
                <a:cs typeface="+mj-cs"/>
              </a:rPr>
              <a:t>Controls</a:t>
            </a:r>
            <a:r>
              <a:rPr lang="en-US" sz="3000" b="1" kern="1200" spc="-26" dirty="0">
                <a:solidFill>
                  <a:schemeClr val="tx1"/>
                </a:solidFill>
                <a:latin typeface="+mj-lt"/>
                <a:ea typeface="+mj-ea"/>
                <a:cs typeface="+mj-cs"/>
              </a:rPr>
              <a:t> </a:t>
            </a:r>
            <a:r>
              <a:rPr lang="en-US" sz="3000" b="1" kern="1200" dirty="0">
                <a:solidFill>
                  <a:schemeClr val="tx1"/>
                </a:solidFill>
                <a:latin typeface="+mj-lt"/>
                <a:ea typeface="+mj-ea"/>
                <a:cs typeface="+mj-cs"/>
              </a:rPr>
              <a:t>over</a:t>
            </a:r>
            <a:r>
              <a:rPr lang="en-US" sz="3000" b="1" kern="1200" spc="-31" dirty="0">
                <a:solidFill>
                  <a:schemeClr val="tx1"/>
                </a:solidFill>
                <a:latin typeface="+mj-lt"/>
                <a:ea typeface="+mj-ea"/>
                <a:cs typeface="+mj-cs"/>
              </a:rPr>
              <a:t> </a:t>
            </a:r>
            <a:r>
              <a:rPr lang="en-US" sz="3000" b="1" kern="1200" spc="-9" dirty="0">
                <a:solidFill>
                  <a:schemeClr val="tx1"/>
                </a:solidFill>
                <a:latin typeface="+mj-lt"/>
                <a:ea typeface="+mj-ea"/>
                <a:cs typeface="+mj-cs"/>
              </a:rPr>
              <a:t>Technology</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graphicFrame>
        <p:nvGraphicFramePr>
          <p:cNvPr id="6" name="TextBox 3">
            <a:extLst>
              <a:ext uri="{FF2B5EF4-FFF2-40B4-BE49-F238E27FC236}">
                <a16:creationId xmlns:a16="http://schemas.microsoft.com/office/drawing/2014/main" id="{BB1CF689-BF60-9520-E763-D71CF1E62F19}"/>
              </a:ext>
            </a:extLst>
          </p:cNvPr>
          <p:cNvGraphicFramePr/>
          <p:nvPr>
            <p:extLst>
              <p:ext uri="{D42A27DB-BD31-4B8C-83A1-F6EECF244321}">
                <p14:modId xmlns:p14="http://schemas.microsoft.com/office/powerpoint/2010/main" val="326950163"/>
              </p:ext>
            </p:extLst>
          </p:nvPr>
        </p:nvGraphicFramePr>
        <p:xfrm>
          <a:off x="531813" y="1295400"/>
          <a:ext cx="11453866"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3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050">
            <a:extLst>
              <a:ext uri="{FF2B5EF4-FFF2-40B4-BE49-F238E27FC236}">
                <a16:creationId xmlns:a16="http://schemas.microsoft.com/office/drawing/2014/main" id="{7FBB9BBA-D5AF-428E-911F-552868EDA48B}"/>
              </a:ext>
            </a:extLst>
          </p:cNvPr>
          <p:cNvSpPr>
            <a:spLocks noGrp="1" noChangeArrowheads="1"/>
          </p:cNvSpPr>
          <p:nvPr>
            <p:ph type="title"/>
          </p:nvPr>
        </p:nvSpPr>
        <p:spPr>
          <a:xfrm>
            <a:off x="7572692" y="-228600"/>
            <a:ext cx="4312917" cy="2057400"/>
          </a:xfrm>
        </p:spPr>
        <p:txBody>
          <a:bodyPr anchor="b">
            <a:normAutofit/>
          </a:bodyPr>
          <a:lstStyle/>
          <a:p>
            <a:pPr eaLnBrk="1" hangingPunct="1"/>
            <a:r>
              <a:rPr lang="en-US" altLang="en-US" dirty="0"/>
              <a:t>What Are Internal Controls?</a:t>
            </a:r>
          </a:p>
        </p:txBody>
      </p:sp>
      <p:sp>
        <p:nvSpPr>
          <p:cNvPr id="26626" name="Slide Number Placeholder 5" hidden="1">
            <a:extLst>
              <a:ext uri="{FF2B5EF4-FFF2-40B4-BE49-F238E27FC236}">
                <a16:creationId xmlns:a16="http://schemas.microsoft.com/office/drawing/2014/main" id="{17BC6A42-9EBD-3992-CBAF-637232E85B8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E375B0BD-D8EA-41A7-9B2B-A992ACA38A10}" type="slidenum">
              <a:rPr lang="en-US" altLang="en-US" sz="1400" smtClean="0"/>
              <a:pPr>
                <a:spcBef>
                  <a:spcPct val="0"/>
                </a:spcBef>
                <a:spcAft>
                  <a:spcPts val="600"/>
                </a:spcAft>
                <a:buClrTx/>
                <a:buSzTx/>
                <a:buFontTx/>
                <a:buNone/>
              </a:pPr>
              <a:t>7</a:t>
            </a:fld>
            <a:endParaRPr lang="en-US" altLang="en-US" sz="1400"/>
          </a:p>
        </p:txBody>
      </p:sp>
      <p:graphicFrame>
        <p:nvGraphicFramePr>
          <p:cNvPr id="26630" name="Rectangle 2051">
            <a:extLst>
              <a:ext uri="{FF2B5EF4-FFF2-40B4-BE49-F238E27FC236}">
                <a16:creationId xmlns:a16="http://schemas.microsoft.com/office/drawing/2014/main" id="{9B305A91-5495-E303-C323-8C7EAE771233}"/>
              </a:ext>
            </a:extLst>
          </p:cNvPr>
          <p:cNvGraphicFramePr/>
          <p:nvPr>
            <p:extLst>
              <p:ext uri="{D42A27DB-BD31-4B8C-83A1-F6EECF244321}">
                <p14:modId xmlns:p14="http://schemas.microsoft.com/office/powerpoint/2010/main" val="2653180068"/>
              </p:ext>
            </p:extLst>
          </p:nvPr>
        </p:nvGraphicFramePr>
        <p:xfrm>
          <a:off x="1491930" y="1293495"/>
          <a:ext cx="557784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A1A274DF-D6D2-5F40-AEF5-DA2BB00CCC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8515" y="1947134"/>
            <a:ext cx="448292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7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6">
            <a:extLst>
              <a:ext uri="{FF2B5EF4-FFF2-40B4-BE49-F238E27FC236}">
                <a16:creationId xmlns:a16="http://schemas.microsoft.com/office/drawing/2014/main" id="{DB464339-5C43-F802-C709-00B27D49A706}"/>
              </a:ext>
            </a:extLst>
          </p:cNvPr>
          <p:cNvSpPr>
            <a:spLocks noGrp="1" noChangeArrowheads="1"/>
          </p:cNvSpPr>
          <p:nvPr>
            <p:ph type="title"/>
          </p:nvPr>
        </p:nvSpPr>
        <p:spPr>
          <a:xfrm>
            <a:off x="1522643" y="13504"/>
            <a:ext cx="9143538" cy="1066800"/>
          </a:xfrm>
        </p:spPr>
        <p:txBody>
          <a:bodyPr anchor="b">
            <a:normAutofit/>
          </a:bodyPr>
          <a:lstStyle/>
          <a:p>
            <a:pPr eaLnBrk="1" hangingPunct="1"/>
            <a:r>
              <a:rPr lang="en-US" altLang="en-US" dirty="0"/>
              <a:t>Importance of Internal Controls </a:t>
            </a:r>
          </a:p>
        </p:txBody>
      </p:sp>
      <p:sp>
        <p:nvSpPr>
          <p:cNvPr id="32771" name="Slide Number Placeholder 5" hidden="1">
            <a:extLst>
              <a:ext uri="{FF2B5EF4-FFF2-40B4-BE49-F238E27FC236}">
                <a16:creationId xmlns:a16="http://schemas.microsoft.com/office/drawing/2014/main" id="{08203D95-3717-36B5-C6C8-FDF80847B5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D0815655-0B1F-41D8-B38C-AC7DE8CF86D3}" type="slidenum">
              <a:rPr lang="en-US" altLang="en-US" sz="1400" smtClean="0"/>
              <a:pPr>
                <a:spcBef>
                  <a:spcPct val="0"/>
                </a:spcBef>
                <a:spcAft>
                  <a:spcPts val="600"/>
                </a:spcAft>
                <a:buClrTx/>
                <a:buSzTx/>
                <a:buFontTx/>
                <a:buNone/>
              </a:pPr>
              <a:t>8</a:t>
            </a:fld>
            <a:endParaRPr lang="en-US" altLang="en-US" sz="1400"/>
          </a:p>
        </p:txBody>
      </p:sp>
      <p:graphicFrame>
        <p:nvGraphicFramePr>
          <p:cNvPr id="32775" name="Rectangle 7">
            <a:extLst>
              <a:ext uri="{FF2B5EF4-FFF2-40B4-BE49-F238E27FC236}">
                <a16:creationId xmlns:a16="http://schemas.microsoft.com/office/drawing/2014/main" id="{217B0065-2B21-008D-1ABA-B778ABE11AF9}"/>
              </a:ext>
            </a:extLst>
          </p:cNvPr>
          <p:cNvGraphicFramePr/>
          <p:nvPr>
            <p:extLst>
              <p:ext uri="{D42A27DB-BD31-4B8C-83A1-F6EECF244321}">
                <p14:modId xmlns:p14="http://schemas.microsoft.com/office/powerpoint/2010/main" val="3968538426"/>
              </p:ext>
            </p:extLst>
          </p:nvPr>
        </p:nvGraphicFramePr>
        <p:xfrm>
          <a:off x="684212" y="1219200"/>
          <a:ext cx="10820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579988"/>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F7C05AFE-AE74-FB30-23D2-BB34B322905C}"/>
              </a:ext>
            </a:extLst>
          </p:cNvPr>
          <p:cNvSpPr>
            <a:spLocks noGrp="1" noChangeArrowheads="1"/>
          </p:cNvSpPr>
          <p:nvPr>
            <p:ph type="title"/>
          </p:nvPr>
        </p:nvSpPr>
        <p:spPr>
          <a:xfrm>
            <a:off x="836612" y="152400"/>
            <a:ext cx="9143538" cy="1066800"/>
          </a:xfrm>
        </p:spPr>
        <p:txBody>
          <a:bodyPr anchor="b">
            <a:normAutofit/>
          </a:bodyPr>
          <a:lstStyle/>
          <a:p>
            <a:pPr eaLnBrk="1" hangingPunct="1"/>
            <a:r>
              <a:rPr lang="en-US" altLang="en-US" dirty="0"/>
              <a:t>Types of Internal Controls:</a:t>
            </a:r>
          </a:p>
        </p:txBody>
      </p:sp>
      <p:sp>
        <p:nvSpPr>
          <p:cNvPr id="30722" name="Slide Number Placeholder 5" hidden="1">
            <a:extLst>
              <a:ext uri="{FF2B5EF4-FFF2-40B4-BE49-F238E27FC236}">
                <a16:creationId xmlns:a16="http://schemas.microsoft.com/office/drawing/2014/main" id="{2BBC16C3-9945-3BFD-FCB9-8D20CDE656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ClrTx/>
              <a:buSzTx/>
              <a:buFontTx/>
              <a:buNone/>
            </a:pPr>
            <a:fld id="{63CC71C6-F797-4CFD-BE05-3D03E2708110}" type="slidenum">
              <a:rPr lang="en-US" altLang="en-US" sz="1400" smtClean="0"/>
              <a:pPr>
                <a:spcBef>
                  <a:spcPct val="0"/>
                </a:spcBef>
                <a:spcAft>
                  <a:spcPts val="600"/>
                </a:spcAft>
                <a:buClrTx/>
                <a:buSzTx/>
                <a:buFontTx/>
                <a:buNone/>
              </a:pPr>
              <a:t>9</a:t>
            </a:fld>
            <a:endParaRPr lang="en-US" altLang="en-US" sz="1400"/>
          </a:p>
        </p:txBody>
      </p:sp>
      <p:graphicFrame>
        <p:nvGraphicFramePr>
          <p:cNvPr id="30726" name="Rectangle 3">
            <a:extLst>
              <a:ext uri="{FF2B5EF4-FFF2-40B4-BE49-F238E27FC236}">
                <a16:creationId xmlns:a16="http://schemas.microsoft.com/office/drawing/2014/main" id="{1A788E3F-2803-DE12-96B4-8E2D4229A363}"/>
              </a:ext>
            </a:extLst>
          </p:cNvPr>
          <p:cNvGraphicFramePr/>
          <p:nvPr>
            <p:extLst>
              <p:ext uri="{D42A27DB-BD31-4B8C-83A1-F6EECF244321}">
                <p14:modId xmlns:p14="http://schemas.microsoft.com/office/powerpoint/2010/main" val="1723788987"/>
              </p:ext>
            </p:extLst>
          </p:nvPr>
        </p:nvGraphicFramePr>
        <p:xfrm>
          <a:off x="684212" y="990601"/>
          <a:ext cx="10896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0615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 Border 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riped black border presentation (widescreen).potx" id="{96522838-024F-4A04-A543-9EF396F770C0}" vid="{BD969DAD-256A-4182-ABA2-1577ED7D3144}"/>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4ee839-46c4-4265-b6cc-cae6cf2f5202" xsi:nil="true"/>
    <lcf76f155ced4ddcb4097134ff3c332f xmlns="bc462e0b-f194-4d30-89a1-15b9a2b891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2F545CAC75134D8C82B943C584B83A" ma:contentTypeVersion="16" ma:contentTypeDescription="Create a new document." ma:contentTypeScope="" ma:versionID="667c782f74bfe718691c45279ef7c51f">
  <xsd:schema xmlns:xsd="http://www.w3.org/2001/XMLSchema" xmlns:xs="http://www.w3.org/2001/XMLSchema" xmlns:p="http://schemas.microsoft.com/office/2006/metadata/properties" xmlns:ns2="bc462e0b-f194-4d30-89a1-15b9a2b891da" xmlns:ns3="ef4ee839-46c4-4265-b6cc-cae6cf2f5202" targetNamespace="http://schemas.microsoft.com/office/2006/metadata/properties" ma:root="true" ma:fieldsID="eaf5ce95dd6e22d0157c5f5ce0b89173" ns2:_="" ns3:_="">
    <xsd:import namespace="bc462e0b-f194-4d30-89a1-15b9a2b891da"/>
    <xsd:import namespace="ef4ee839-46c4-4265-b6cc-cae6cf2f5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62e0b-f194-4d30-89a1-15b9a2b8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b2911-c2fd-4014-bb3f-f5375c0c4b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4ee839-46c4-4265-b6cc-cae6cf2f52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807a65-d0af-4f4a-91d2-4ec0ec7c8e05}" ma:internalName="TaxCatchAll" ma:showField="CatchAllData" ma:web="ef4ee839-46c4-4265-b6cc-cae6cf2f5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0B5AFB-00D1-499A-A422-8D28B611E6BA}">
  <ds:schemaRefs>
    <ds:schemaRef ds:uri="http://schemas.microsoft.com/office/2006/metadata/properties"/>
    <ds:schemaRef ds:uri="http://schemas.microsoft.com/office/infopath/2007/PartnerControls"/>
    <ds:schemaRef ds:uri="6e994454-f9ae-4e9c-a7a6-2cef6bc55921"/>
    <ds:schemaRef ds:uri="8a10caee-2679-426c-a723-fddf6a87a4c6"/>
  </ds:schemaRefs>
</ds:datastoreItem>
</file>

<file path=customXml/itemProps2.xml><?xml version="1.0" encoding="utf-8"?>
<ds:datastoreItem xmlns:ds="http://schemas.openxmlformats.org/officeDocument/2006/customXml" ds:itemID="{472348AD-2A67-4E0E-9B67-CBF0F58C9303}">
  <ds:schemaRefs>
    <ds:schemaRef ds:uri="http://schemas.microsoft.com/sharepoint/v3/contenttype/forms"/>
  </ds:schemaRefs>
</ds:datastoreItem>
</file>

<file path=customXml/itemProps3.xml><?xml version="1.0" encoding="utf-8"?>
<ds:datastoreItem xmlns:ds="http://schemas.openxmlformats.org/officeDocument/2006/customXml" ds:itemID="{0BBDA485-E5E5-4352-9134-CE470499D72A}"/>
</file>

<file path=docProps/app.xml><?xml version="1.0" encoding="utf-8"?>
<Properties xmlns="http://schemas.openxmlformats.org/officeDocument/2006/extended-properties" xmlns:vt="http://schemas.openxmlformats.org/officeDocument/2006/docPropsVTypes">
  <Template>Striped black border presentation (widescreen)</Template>
  <TotalTime>2527</TotalTime>
  <Words>9393</Words>
  <Application>Microsoft Office PowerPoint</Application>
  <PresentationFormat>Custom</PresentationFormat>
  <Paragraphs>1103</Paragraphs>
  <Slides>69</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Euphemia</vt:lpstr>
      <vt:lpstr>Roboto</vt:lpstr>
      <vt:lpstr>Symbol</vt:lpstr>
      <vt:lpstr>Times New Roman</vt:lpstr>
      <vt:lpstr>Wingdings</vt:lpstr>
      <vt:lpstr>Striped Border 16x9</vt:lpstr>
      <vt:lpstr>Internal Controls and Segregation of Duties </vt:lpstr>
      <vt:lpstr>AGENDA </vt:lpstr>
      <vt:lpstr>Internal Control Defined:</vt:lpstr>
      <vt:lpstr>What are Internal Controls? </vt:lpstr>
      <vt:lpstr>What are Internal Controls?</vt:lpstr>
      <vt:lpstr>Internal Controls Are Meant To:</vt:lpstr>
      <vt:lpstr>What Are Internal Controls?</vt:lpstr>
      <vt:lpstr>Importance of Internal Controls </vt:lpstr>
      <vt:lpstr>Types of Internal Controls:</vt:lpstr>
      <vt:lpstr>Basic Objectives of Internal Control</vt:lpstr>
      <vt:lpstr>The Framework of Internal Controls</vt:lpstr>
      <vt:lpstr>The Control Environment</vt:lpstr>
      <vt:lpstr>Control Activities</vt:lpstr>
      <vt:lpstr>What is Risk?</vt:lpstr>
      <vt:lpstr>What is the Objective Risk Management? </vt:lpstr>
      <vt:lpstr>Identify and Analyze Risks </vt:lpstr>
      <vt:lpstr>Risk Assessment</vt:lpstr>
      <vt:lpstr>Risk Assessment –  Consider Changes Effecting Risk:</vt:lpstr>
      <vt:lpstr>Risk Assessment – Consider Inherent Risk</vt:lpstr>
      <vt:lpstr>Risk Assessment – Consider Fraud Risks </vt:lpstr>
      <vt:lpstr>Red Flags</vt:lpstr>
      <vt:lpstr>Sample Risk Assessment</vt:lpstr>
      <vt:lpstr>Sample Risk Assessment: EXAMPLE                Transfer Station Operation </vt:lpstr>
      <vt:lpstr>Sample Risk Assessment EXAMPLE: Fuel Charges</vt:lpstr>
      <vt:lpstr>Questions To Ask Regarding Risk Assessment</vt:lpstr>
      <vt:lpstr>Information and Communication</vt:lpstr>
      <vt:lpstr>Information and Communication</vt:lpstr>
      <vt:lpstr>Monitoring </vt:lpstr>
      <vt:lpstr>Monitoring </vt:lpstr>
      <vt:lpstr>Accountability</vt:lpstr>
      <vt:lpstr>Who Is Responsible?</vt:lpstr>
      <vt:lpstr>Where to Start: Internal Control Self-Assessment</vt:lpstr>
      <vt:lpstr>Where to Start: Where Are the Risks? </vt:lpstr>
      <vt:lpstr>Where to Start: Address the Identified Weakness </vt:lpstr>
      <vt:lpstr>Government Finance Officers Association                Statement on Fraud Prevention  </vt:lpstr>
      <vt:lpstr>Implementing Control Activities </vt:lpstr>
      <vt:lpstr>Implementing Control Activities</vt:lpstr>
      <vt:lpstr>Sample Control Activities: Transfer Station Operation</vt:lpstr>
      <vt:lpstr>SAMPLE Control Activities: Fuel Charges</vt:lpstr>
      <vt:lpstr>Implementing Control Activities</vt:lpstr>
      <vt:lpstr>PowerPoint Presentation</vt:lpstr>
      <vt:lpstr>Control Activities through Policies and Procedures Organization deploys control activities that establishes the procedures </vt:lpstr>
      <vt:lpstr>Most Common Internal Control Deficiencies  </vt:lpstr>
      <vt:lpstr>Limitations of Internal Controls</vt:lpstr>
      <vt:lpstr>Balancing Risks and Controls</vt:lpstr>
      <vt:lpstr>Common Methods of Control Activities</vt:lpstr>
      <vt:lpstr>PowerPoint Presentation</vt:lpstr>
      <vt:lpstr>PowerPoint Presentation</vt:lpstr>
      <vt:lpstr>PowerPoint Presentation</vt:lpstr>
      <vt:lpstr>Internal Controls as They Relate To Cash Management</vt:lpstr>
      <vt:lpstr>Common Methods of Control Activities</vt:lpstr>
      <vt:lpstr>Segregation of Duties</vt:lpstr>
      <vt:lpstr>Segregation of Duties</vt:lpstr>
      <vt:lpstr>Implementing Control Activities</vt:lpstr>
      <vt:lpstr>Segregation of Duties</vt:lpstr>
      <vt:lpstr>When Segregation Is Not Possible</vt:lpstr>
      <vt:lpstr>Examples of compensating controls may include:</vt:lpstr>
      <vt:lpstr>Reconciliation &amp; Balancing</vt:lpstr>
      <vt:lpstr>PowerPoint Presentation</vt:lpstr>
      <vt:lpstr>THANK YOU!    ? Questions</vt:lpstr>
      <vt:lpstr>Sources and References</vt:lpstr>
      <vt:lpstr>PRACTICE POINTER: Custody</vt:lpstr>
      <vt:lpstr>PRACTICE POINTER: Record Keeping</vt:lpstr>
      <vt:lpstr>PRACTICE POINTER:  Paper/Electronic Documentation</vt:lpstr>
      <vt:lpstr>Wire Transfer Agreements </vt:lpstr>
      <vt:lpstr>PRACTICE POINTER: Authorization</vt:lpstr>
      <vt:lpstr>PRACTICE POINTER: Authorization</vt:lpstr>
      <vt:lpstr>   PRACTICE POINTER: Custody – System Passwords </vt:lpstr>
      <vt:lpstr>PRACTICE POINTER-Develop General Controls over Technology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Controls and Segregation of Duties</dc:title>
  <dc:creator>Katherine Heck</dc:creator>
  <cp:lastModifiedBy>Tammy St. Gelais</cp:lastModifiedBy>
  <cp:revision>4</cp:revision>
  <dcterms:created xsi:type="dcterms:W3CDTF">2022-04-27T14:48:21Z</dcterms:created>
  <dcterms:modified xsi:type="dcterms:W3CDTF">2022-08-22T14:20:28Z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0x010100BE6C20971B7CEF4C82FA0E431EBF8270</vt:lpwstr>
  </property>
  <property fmtid="{D5CDD505-2E9C-101B-9397-08002B2CF9AE}" pid="3" name="MediaServiceImageTags">
    <vt:lpwstr/>
  </property>
</Properties>
</file>