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4.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diagrams/colors8.xml" ContentType="application/vnd.openxmlformats-officedocument.drawingml.diagramColors+xml"/>
  <Override PartName="/ppt/diagrams/drawing8.xml" ContentType="application/vnd.ms-office.drawingml.diagramDrawing+xml"/>
  <Override PartName="/ppt/notesMasters/notesMaster1.xml" ContentType="application/vnd.openxmlformats-officedocument.presentationml.notesMaster+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7.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2.xml" ContentType="application/vnd.openxmlformats-officedocument.drawingml.diagramColors+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8" r:id="rId2"/>
    <p:sldId id="256" r:id="rId3"/>
    <p:sldId id="260" r:id="rId4"/>
    <p:sldId id="261" r:id="rId5"/>
    <p:sldId id="273" r:id="rId6"/>
    <p:sldId id="262" r:id="rId7"/>
    <p:sldId id="283" r:id="rId8"/>
    <p:sldId id="281" r:id="rId9"/>
    <p:sldId id="282" r:id="rId10"/>
    <p:sldId id="286" r:id="rId11"/>
    <p:sldId id="284" r:id="rId12"/>
    <p:sldId id="265" r:id="rId13"/>
    <p:sldId id="269" r:id="rId14"/>
    <p:sldId id="274" r:id="rId15"/>
    <p:sldId id="285" r:id="rId16"/>
    <p:sldId id="275" r:id="rId17"/>
    <p:sldId id="276" r:id="rId18"/>
    <p:sldId id="277" r:id="rId19"/>
    <p:sldId id="266" r:id="rId20"/>
    <p:sldId id="271" r:id="rId21"/>
    <p:sldId id="27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6" autoAdjust="0"/>
    <p:restoredTop sz="76973" autoAdjust="0"/>
  </p:normalViewPr>
  <p:slideViewPr>
    <p:cSldViewPr snapToGrid="0">
      <p:cViewPr varScale="1">
        <p:scale>
          <a:sx n="114" d="100"/>
          <a:sy n="114" d="100"/>
        </p:scale>
        <p:origin x="36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ED388-FA4A-48C2-83D0-90CF60A18BBA}" type="doc">
      <dgm:prSet loTypeId="urn:microsoft.com/office/officeart/2018/2/layout/IconLabelList" loCatId="icon" qsTypeId="urn:microsoft.com/office/officeart/2005/8/quickstyle/simple1" qsCatId="simple" csTypeId="urn:microsoft.com/office/officeart/2018/5/colors/Iconchunking_neutralbg_accent4_2" csCatId="accent4" phldr="1"/>
      <dgm:spPr/>
      <dgm:t>
        <a:bodyPr/>
        <a:lstStyle/>
        <a:p>
          <a:endParaRPr lang="en-US"/>
        </a:p>
      </dgm:t>
    </dgm:pt>
    <dgm:pt modelId="{D744C027-A8D1-4AA5-B09B-220D6700AFCE}">
      <dgm:prSet custT="1"/>
      <dgm:spPr/>
      <dgm:t>
        <a:bodyPr/>
        <a:lstStyle/>
        <a:p>
          <a:pPr>
            <a:lnSpc>
              <a:spcPct val="100000"/>
            </a:lnSpc>
          </a:pPr>
          <a:r>
            <a:rPr lang="en-US" sz="1600" dirty="0"/>
            <a:t>The goal of Knowledge Management is not to capture all knowledge, but rather </a:t>
          </a:r>
          <a:r>
            <a:rPr lang="en-US" sz="1600" b="1" i="1" dirty="0"/>
            <a:t>MANAGE THE KNOWLEDGE THAT IS MOST IMPORTANT TO THE ORGANIZATION. </a:t>
          </a:r>
        </a:p>
      </dgm:t>
    </dgm:pt>
    <dgm:pt modelId="{9AB7CA60-C5E3-417B-9B58-21DBC911C0D4}" type="parTrans" cxnId="{781A7F28-7007-4983-BA2D-B19FD1B009E7}">
      <dgm:prSet/>
      <dgm:spPr/>
      <dgm:t>
        <a:bodyPr/>
        <a:lstStyle/>
        <a:p>
          <a:endParaRPr lang="en-US"/>
        </a:p>
      </dgm:t>
    </dgm:pt>
    <dgm:pt modelId="{819E1E6B-CCF1-4C1B-87C2-CAD8A58DE483}" type="sibTrans" cxnId="{781A7F28-7007-4983-BA2D-B19FD1B009E7}">
      <dgm:prSet/>
      <dgm:spPr/>
      <dgm:t>
        <a:bodyPr/>
        <a:lstStyle/>
        <a:p>
          <a:endParaRPr lang="en-US"/>
        </a:p>
      </dgm:t>
    </dgm:pt>
    <dgm:pt modelId="{2B0C2BD5-BB9C-4DEE-AAFD-58D29B2CEF1A}">
      <dgm:prSet custT="1"/>
      <dgm:spPr/>
      <dgm:t>
        <a:bodyPr/>
        <a:lstStyle/>
        <a:p>
          <a:pPr>
            <a:lnSpc>
              <a:spcPct val="100000"/>
            </a:lnSpc>
          </a:pPr>
          <a:r>
            <a:rPr lang="en-US" sz="1600" dirty="0"/>
            <a:t>Our goal- Replicating expertise, wisdom and knowledge. Sharing processes and functions of important jobs.</a:t>
          </a:r>
        </a:p>
      </dgm:t>
    </dgm:pt>
    <dgm:pt modelId="{18C81012-41C0-4772-86B6-BB4D2A508171}" type="parTrans" cxnId="{E9425307-DAF0-4F99-B639-4785B3F36453}">
      <dgm:prSet/>
      <dgm:spPr/>
      <dgm:t>
        <a:bodyPr/>
        <a:lstStyle/>
        <a:p>
          <a:endParaRPr lang="en-US"/>
        </a:p>
      </dgm:t>
    </dgm:pt>
    <dgm:pt modelId="{F19DFEE5-B7CB-44C3-B139-81D0FD592B50}" type="sibTrans" cxnId="{E9425307-DAF0-4F99-B639-4785B3F36453}">
      <dgm:prSet/>
      <dgm:spPr/>
      <dgm:t>
        <a:bodyPr/>
        <a:lstStyle/>
        <a:p>
          <a:endParaRPr lang="en-US"/>
        </a:p>
      </dgm:t>
    </dgm:pt>
    <dgm:pt modelId="{AC89969D-8C2D-47C0-8F6E-A21EACC7EDB3}" type="pres">
      <dgm:prSet presAssocID="{B81ED388-FA4A-48C2-83D0-90CF60A18BBA}" presName="root" presStyleCnt="0">
        <dgm:presLayoutVars>
          <dgm:dir/>
          <dgm:resizeHandles val="exact"/>
        </dgm:presLayoutVars>
      </dgm:prSet>
      <dgm:spPr/>
    </dgm:pt>
    <dgm:pt modelId="{183191C7-418F-40C9-8622-F16ACA3D0B87}" type="pres">
      <dgm:prSet presAssocID="{D744C027-A8D1-4AA5-B09B-220D6700AFCE}" presName="compNode" presStyleCnt="0"/>
      <dgm:spPr/>
    </dgm:pt>
    <dgm:pt modelId="{6AA048FF-E370-4A29-A1DF-A24970DD6335}" type="pres">
      <dgm:prSet presAssocID="{D744C027-A8D1-4AA5-B09B-220D6700AFC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76BF6E86-C6A2-4327-85DF-7A1ED37ABED4}" type="pres">
      <dgm:prSet presAssocID="{D744C027-A8D1-4AA5-B09B-220D6700AFCE}" presName="spaceRect" presStyleCnt="0"/>
      <dgm:spPr/>
    </dgm:pt>
    <dgm:pt modelId="{9518F396-AEDB-420A-8AA6-E28CF958181D}" type="pres">
      <dgm:prSet presAssocID="{D744C027-A8D1-4AA5-B09B-220D6700AFCE}" presName="textRect" presStyleLbl="revTx" presStyleIdx="0" presStyleCnt="2">
        <dgm:presLayoutVars>
          <dgm:chMax val="1"/>
          <dgm:chPref val="1"/>
        </dgm:presLayoutVars>
      </dgm:prSet>
      <dgm:spPr/>
    </dgm:pt>
    <dgm:pt modelId="{9CE1FB51-967D-43D1-8436-32840BE90C32}" type="pres">
      <dgm:prSet presAssocID="{819E1E6B-CCF1-4C1B-87C2-CAD8A58DE483}" presName="sibTrans" presStyleCnt="0"/>
      <dgm:spPr/>
    </dgm:pt>
    <dgm:pt modelId="{D4B916F7-34CC-493C-A38F-E9CCDEE2CFB1}" type="pres">
      <dgm:prSet presAssocID="{2B0C2BD5-BB9C-4DEE-AAFD-58D29B2CEF1A}" presName="compNode" presStyleCnt="0"/>
      <dgm:spPr/>
    </dgm:pt>
    <dgm:pt modelId="{12D75759-593B-4265-BF93-BED1B9990AC6}" type="pres">
      <dgm:prSet presAssocID="{2B0C2BD5-BB9C-4DEE-AAFD-58D29B2CEF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144E20C-B359-49D9-9E79-CDAEAE4F5420}" type="pres">
      <dgm:prSet presAssocID="{2B0C2BD5-BB9C-4DEE-AAFD-58D29B2CEF1A}" presName="spaceRect" presStyleCnt="0"/>
      <dgm:spPr/>
    </dgm:pt>
    <dgm:pt modelId="{90574DBE-7BDF-4853-B163-AA545B5560B2}" type="pres">
      <dgm:prSet presAssocID="{2B0C2BD5-BB9C-4DEE-AAFD-58D29B2CEF1A}" presName="textRect" presStyleLbl="revTx" presStyleIdx="1" presStyleCnt="2" custScaleY="107170">
        <dgm:presLayoutVars>
          <dgm:chMax val="1"/>
          <dgm:chPref val="1"/>
        </dgm:presLayoutVars>
      </dgm:prSet>
      <dgm:spPr/>
    </dgm:pt>
  </dgm:ptLst>
  <dgm:cxnLst>
    <dgm:cxn modelId="{E9425307-DAF0-4F99-B639-4785B3F36453}" srcId="{B81ED388-FA4A-48C2-83D0-90CF60A18BBA}" destId="{2B0C2BD5-BB9C-4DEE-AAFD-58D29B2CEF1A}" srcOrd="1" destOrd="0" parTransId="{18C81012-41C0-4772-86B6-BB4D2A508171}" sibTransId="{F19DFEE5-B7CB-44C3-B139-81D0FD592B50}"/>
    <dgm:cxn modelId="{781A7F28-7007-4983-BA2D-B19FD1B009E7}" srcId="{B81ED388-FA4A-48C2-83D0-90CF60A18BBA}" destId="{D744C027-A8D1-4AA5-B09B-220D6700AFCE}" srcOrd="0" destOrd="0" parTransId="{9AB7CA60-C5E3-417B-9B58-21DBC911C0D4}" sibTransId="{819E1E6B-CCF1-4C1B-87C2-CAD8A58DE483}"/>
    <dgm:cxn modelId="{DCFD0632-F30B-4D67-BE85-C890F5FC142B}" type="presOf" srcId="{2B0C2BD5-BB9C-4DEE-AAFD-58D29B2CEF1A}" destId="{90574DBE-7BDF-4853-B163-AA545B5560B2}" srcOrd="0" destOrd="0" presId="urn:microsoft.com/office/officeart/2018/2/layout/IconLabelList"/>
    <dgm:cxn modelId="{1378EFB8-2780-447F-8DC2-7BE60B1B5006}" type="presOf" srcId="{B81ED388-FA4A-48C2-83D0-90CF60A18BBA}" destId="{AC89969D-8C2D-47C0-8F6E-A21EACC7EDB3}" srcOrd="0" destOrd="0" presId="urn:microsoft.com/office/officeart/2018/2/layout/IconLabelList"/>
    <dgm:cxn modelId="{B2414DCB-FACC-484C-8675-FABFD834A004}" type="presOf" srcId="{D744C027-A8D1-4AA5-B09B-220D6700AFCE}" destId="{9518F396-AEDB-420A-8AA6-E28CF958181D}" srcOrd="0" destOrd="0" presId="urn:microsoft.com/office/officeart/2018/2/layout/IconLabelList"/>
    <dgm:cxn modelId="{FDE0626E-3AA4-45FA-A368-76CEDA16828F}" type="presParOf" srcId="{AC89969D-8C2D-47C0-8F6E-A21EACC7EDB3}" destId="{183191C7-418F-40C9-8622-F16ACA3D0B87}" srcOrd="0" destOrd="0" presId="urn:microsoft.com/office/officeart/2018/2/layout/IconLabelList"/>
    <dgm:cxn modelId="{EB046D3D-DA81-4EB5-B219-E2BAAE7F333D}" type="presParOf" srcId="{183191C7-418F-40C9-8622-F16ACA3D0B87}" destId="{6AA048FF-E370-4A29-A1DF-A24970DD6335}" srcOrd="0" destOrd="0" presId="urn:microsoft.com/office/officeart/2018/2/layout/IconLabelList"/>
    <dgm:cxn modelId="{5E3D584A-6B6A-4574-89E2-D7D05A3ABF5B}" type="presParOf" srcId="{183191C7-418F-40C9-8622-F16ACA3D0B87}" destId="{76BF6E86-C6A2-4327-85DF-7A1ED37ABED4}" srcOrd="1" destOrd="0" presId="urn:microsoft.com/office/officeart/2018/2/layout/IconLabelList"/>
    <dgm:cxn modelId="{5D495035-8FE9-4F91-A31C-D2111FBD5139}" type="presParOf" srcId="{183191C7-418F-40C9-8622-F16ACA3D0B87}" destId="{9518F396-AEDB-420A-8AA6-E28CF958181D}" srcOrd="2" destOrd="0" presId="urn:microsoft.com/office/officeart/2018/2/layout/IconLabelList"/>
    <dgm:cxn modelId="{602F313F-E443-4048-A54F-FBBADB26D3A6}" type="presParOf" srcId="{AC89969D-8C2D-47C0-8F6E-A21EACC7EDB3}" destId="{9CE1FB51-967D-43D1-8436-32840BE90C32}" srcOrd="1" destOrd="0" presId="urn:microsoft.com/office/officeart/2018/2/layout/IconLabelList"/>
    <dgm:cxn modelId="{0CE4EF92-E667-4F31-8F1A-52F3C3B239AB}" type="presParOf" srcId="{AC89969D-8C2D-47C0-8F6E-A21EACC7EDB3}" destId="{D4B916F7-34CC-493C-A38F-E9CCDEE2CFB1}" srcOrd="2" destOrd="0" presId="urn:microsoft.com/office/officeart/2018/2/layout/IconLabelList"/>
    <dgm:cxn modelId="{3D6068E8-6C43-4BB1-9901-F701D32AF683}" type="presParOf" srcId="{D4B916F7-34CC-493C-A38F-E9CCDEE2CFB1}" destId="{12D75759-593B-4265-BF93-BED1B9990AC6}" srcOrd="0" destOrd="0" presId="urn:microsoft.com/office/officeart/2018/2/layout/IconLabelList"/>
    <dgm:cxn modelId="{58A45157-ACA8-4C91-8267-4DF4FFD711D4}" type="presParOf" srcId="{D4B916F7-34CC-493C-A38F-E9CCDEE2CFB1}" destId="{B144E20C-B359-49D9-9E79-CDAEAE4F5420}" srcOrd="1" destOrd="0" presId="urn:microsoft.com/office/officeart/2018/2/layout/IconLabelList"/>
    <dgm:cxn modelId="{F1C2A177-1B37-4F07-9972-8B8EF1137FC2}" type="presParOf" srcId="{D4B916F7-34CC-493C-A38F-E9CCDEE2CFB1}" destId="{90574DBE-7BDF-4853-B163-AA545B5560B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D28A7-0EC4-4AB4-8B2F-6C53D5838C0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A7CF7AEA-BFEF-4AB3-9F15-7375A269C186}">
      <dgm:prSet/>
      <dgm:spPr/>
      <dgm:t>
        <a:bodyPr/>
        <a:lstStyle/>
        <a:p>
          <a:pPr>
            <a:lnSpc>
              <a:spcPct val="100000"/>
            </a:lnSpc>
            <a:defRPr cap="all"/>
          </a:pPr>
          <a:r>
            <a:rPr lang="en-US"/>
            <a:t>High rate of impending retirements</a:t>
          </a:r>
        </a:p>
      </dgm:t>
    </dgm:pt>
    <dgm:pt modelId="{4565B699-49B5-41EB-8D1E-5FDB71192508}" type="parTrans" cxnId="{13BD9F2A-FA30-4078-803B-B82FB89C6B14}">
      <dgm:prSet/>
      <dgm:spPr/>
      <dgm:t>
        <a:bodyPr/>
        <a:lstStyle/>
        <a:p>
          <a:endParaRPr lang="en-US"/>
        </a:p>
      </dgm:t>
    </dgm:pt>
    <dgm:pt modelId="{FD1C1FC0-F5FC-4391-A5AD-5ED5D85D55B9}" type="sibTrans" cxnId="{13BD9F2A-FA30-4078-803B-B82FB89C6B14}">
      <dgm:prSet/>
      <dgm:spPr/>
      <dgm:t>
        <a:bodyPr/>
        <a:lstStyle/>
        <a:p>
          <a:endParaRPr lang="en-US"/>
        </a:p>
      </dgm:t>
    </dgm:pt>
    <dgm:pt modelId="{4AD98562-CE1A-4F43-A4E8-8F90FFABDC14}">
      <dgm:prSet/>
      <dgm:spPr/>
      <dgm:t>
        <a:bodyPr/>
        <a:lstStyle/>
        <a:p>
          <a:pPr>
            <a:lnSpc>
              <a:spcPct val="100000"/>
            </a:lnSpc>
            <a:defRPr cap="all"/>
          </a:pPr>
          <a:r>
            <a:rPr lang="en-US"/>
            <a:t>Faster turnover among younger employees</a:t>
          </a:r>
        </a:p>
      </dgm:t>
    </dgm:pt>
    <dgm:pt modelId="{EABD91B7-58E7-461F-AF69-9D44933E5A7C}" type="parTrans" cxnId="{57565870-8C83-427B-825E-B391E5D6E54F}">
      <dgm:prSet/>
      <dgm:spPr/>
      <dgm:t>
        <a:bodyPr/>
        <a:lstStyle/>
        <a:p>
          <a:endParaRPr lang="en-US"/>
        </a:p>
      </dgm:t>
    </dgm:pt>
    <dgm:pt modelId="{57128584-CFB4-4B69-BA0C-6B934409AD9A}" type="sibTrans" cxnId="{57565870-8C83-427B-825E-B391E5D6E54F}">
      <dgm:prSet/>
      <dgm:spPr/>
      <dgm:t>
        <a:bodyPr/>
        <a:lstStyle/>
        <a:p>
          <a:endParaRPr lang="en-US"/>
        </a:p>
      </dgm:t>
    </dgm:pt>
    <dgm:pt modelId="{E0CE816D-6763-409B-80C4-E1DB83242600}">
      <dgm:prSet/>
      <dgm:spPr/>
      <dgm:t>
        <a:bodyPr/>
        <a:lstStyle/>
        <a:p>
          <a:pPr>
            <a:lnSpc>
              <a:spcPct val="100000"/>
            </a:lnSpc>
            <a:defRPr cap="all"/>
          </a:pPr>
          <a:r>
            <a:rPr lang="en-US"/>
            <a:t>Competitive recruiting and compensation packages</a:t>
          </a:r>
        </a:p>
      </dgm:t>
    </dgm:pt>
    <dgm:pt modelId="{97AA5416-D554-45FC-BD35-D2441110ACF4}" type="parTrans" cxnId="{B648FAB8-5D8E-416D-88B6-3A9D74ADBE52}">
      <dgm:prSet/>
      <dgm:spPr/>
      <dgm:t>
        <a:bodyPr/>
        <a:lstStyle/>
        <a:p>
          <a:endParaRPr lang="en-US"/>
        </a:p>
      </dgm:t>
    </dgm:pt>
    <dgm:pt modelId="{D07F8E78-1E1C-4188-98A9-C6A524C8DB28}" type="sibTrans" cxnId="{B648FAB8-5D8E-416D-88B6-3A9D74ADBE52}">
      <dgm:prSet/>
      <dgm:spPr/>
      <dgm:t>
        <a:bodyPr/>
        <a:lstStyle/>
        <a:p>
          <a:endParaRPr lang="en-US"/>
        </a:p>
      </dgm:t>
    </dgm:pt>
    <dgm:pt modelId="{1E0DB609-D197-44A4-8754-B5D3DCD4E0FD}" type="pres">
      <dgm:prSet presAssocID="{7C1D28A7-0EC4-4AB4-8B2F-6C53D5838C00}" presName="root" presStyleCnt="0">
        <dgm:presLayoutVars>
          <dgm:dir/>
          <dgm:resizeHandles val="exact"/>
        </dgm:presLayoutVars>
      </dgm:prSet>
      <dgm:spPr/>
    </dgm:pt>
    <dgm:pt modelId="{2838A82B-4689-4F15-9F87-3A7905D3E129}" type="pres">
      <dgm:prSet presAssocID="{A7CF7AEA-BFEF-4AB3-9F15-7375A269C186}" presName="compNode" presStyleCnt="0"/>
      <dgm:spPr/>
    </dgm:pt>
    <dgm:pt modelId="{31BF22D8-1C88-4C17-983E-987339530DB7}" type="pres">
      <dgm:prSet presAssocID="{A7CF7AEA-BFEF-4AB3-9F15-7375A269C186}" presName="iconBgRect" presStyleLbl="bgShp" presStyleIdx="0" presStyleCnt="3" custLinFactNeighborX="7497" custLinFactNeighborY="1901"/>
      <dgm:spPr>
        <a:prstGeom prst="round2DiagRect">
          <a:avLst>
            <a:gd name="adj1" fmla="val 29727"/>
            <a:gd name="adj2" fmla="val 0"/>
          </a:avLst>
        </a:prstGeom>
      </dgm:spPr>
    </dgm:pt>
    <dgm:pt modelId="{76AF9438-85CE-4757-A3F2-B17DC861ECDD}" type="pres">
      <dgm:prSet presAssocID="{A7CF7AEA-BFEF-4AB3-9F15-7375A269C186}" presName="iconRect" presStyleLbl="node1" presStyleIdx="0" presStyleCnt="3" custLinFactNeighborX="11007" custLinFactNeighborY="237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526687B2-1230-4679-A889-06BF79868A7D}" type="pres">
      <dgm:prSet presAssocID="{A7CF7AEA-BFEF-4AB3-9F15-7375A269C186}" presName="spaceRect" presStyleCnt="0"/>
      <dgm:spPr/>
    </dgm:pt>
    <dgm:pt modelId="{6EAA6972-CD4F-4F60-A794-F663418056AB}" type="pres">
      <dgm:prSet presAssocID="{A7CF7AEA-BFEF-4AB3-9F15-7375A269C186}" presName="textRect" presStyleLbl="revTx" presStyleIdx="0" presStyleCnt="3">
        <dgm:presLayoutVars>
          <dgm:chMax val="1"/>
          <dgm:chPref val="1"/>
        </dgm:presLayoutVars>
      </dgm:prSet>
      <dgm:spPr/>
    </dgm:pt>
    <dgm:pt modelId="{0D34357D-9F15-4961-B6F8-E560A3475C7C}" type="pres">
      <dgm:prSet presAssocID="{FD1C1FC0-F5FC-4391-A5AD-5ED5D85D55B9}" presName="sibTrans" presStyleCnt="0"/>
      <dgm:spPr/>
    </dgm:pt>
    <dgm:pt modelId="{33090887-B20F-4594-ADC8-BF01750BD942}" type="pres">
      <dgm:prSet presAssocID="{4AD98562-CE1A-4F43-A4E8-8F90FFABDC14}" presName="compNode" presStyleCnt="0"/>
      <dgm:spPr/>
    </dgm:pt>
    <dgm:pt modelId="{7609DDD4-3A48-49FA-B97C-282F39C12148}" type="pres">
      <dgm:prSet presAssocID="{4AD98562-CE1A-4F43-A4E8-8F90FFABDC14}" presName="iconBgRect" presStyleLbl="bgShp" presStyleIdx="1" presStyleCnt="3"/>
      <dgm:spPr>
        <a:prstGeom prst="round2DiagRect">
          <a:avLst>
            <a:gd name="adj1" fmla="val 29727"/>
            <a:gd name="adj2" fmla="val 0"/>
          </a:avLst>
        </a:prstGeom>
      </dgm:spPr>
    </dgm:pt>
    <dgm:pt modelId="{2D7DCB2B-15FF-4EB0-BB93-CFF6BC420ADC}" type="pres">
      <dgm:prSet presAssocID="{4AD98562-CE1A-4F43-A4E8-8F90FFABDC14}" presName="iconRect" presStyleLbl="node1" presStyleIdx="1" presStyleCnt="3" custLinFactNeighborX="589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5FA2A560-E52A-45D4-AC89-56B2076D95BB}" type="pres">
      <dgm:prSet presAssocID="{4AD98562-CE1A-4F43-A4E8-8F90FFABDC14}" presName="spaceRect" presStyleCnt="0"/>
      <dgm:spPr/>
    </dgm:pt>
    <dgm:pt modelId="{6026BFE6-05C4-4DF4-9354-504100C1CF04}" type="pres">
      <dgm:prSet presAssocID="{4AD98562-CE1A-4F43-A4E8-8F90FFABDC14}" presName="textRect" presStyleLbl="revTx" presStyleIdx="1" presStyleCnt="3">
        <dgm:presLayoutVars>
          <dgm:chMax val="1"/>
          <dgm:chPref val="1"/>
        </dgm:presLayoutVars>
      </dgm:prSet>
      <dgm:spPr/>
    </dgm:pt>
    <dgm:pt modelId="{15CC493D-51F7-4EFF-BD19-58DADE36666A}" type="pres">
      <dgm:prSet presAssocID="{57128584-CFB4-4B69-BA0C-6B934409AD9A}" presName="sibTrans" presStyleCnt="0"/>
      <dgm:spPr/>
    </dgm:pt>
    <dgm:pt modelId="{9C49DB1F-E640-4F27-84CB-C805F28A8C1A}" type="pres">
      <dgm:prSet presAssocID="{E0CE816D-6763-409B-80C4-E1DB83242600}" presName="compNode" presStyleCnt="0"/>
      <dgm:spPr/>
    </dgm:pt>
    <dgm:pt modelId="{A5BEE87E-7D15-431B-9652-250A9A6BCC55}" type="pres">
      <dgm:prSet presAssocID="{E0CE816D-6763-409B-80C4-E1DB83242600}" presName="iconBgRect" presStyleLbl="bgShp" presStyleIdx="2" presStyleCnt="3"/>
      <dgm:spPr>
        <a:prstGeom prst="round2DiagRect">
          <a:avLst>
            <a:gd name="adj1" fmla="val 29727"/>
            <a:gd name="adj2" fmla="val 0"/>
          </a:avLst>
        </a:prstGeom>
      </dgm:spPr>
    </dgm:pt>
    <dgm:pt modelId="{C819DC3D-FAC5-4E63-823A-BFFA0F2F4414}" type="pres">
      <dgm:prSet presAssocID="{E0CE816D-6763-409B-80C4-E1DB832426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F998CDC-E057-412A-8A87-4C0560E7F8C8}" type="pres">
      <dgm:prSet presAssocID="{E0CE816D-6763-409B-80C4-E1DB83242600}" presName="spaceRect" presStyleCnt="0"/>
      <dgm:spPr/>
    </dgm:pt>
    <dgm:pt modelId="{081B1408-CA1D-4762-93D8-7705A82E074C}" type="pres">
      <dgm:prSet presAssocID="{E0CE816D-6763-409B-80C4-E1DB83242600}" presName="textRect" presStyleLbl="revTx" presStyleIdx="2" presStyleCnt="3">
        <dgm:presLayoutVars>
          <dgm:chMax val="1"/>
          <dgm:chPref val="1"/>
        </dgm:presLayoutVars>
      </dgm:prSet>
      <dgm:spPr/>
    </dgm:pt>
  </dgm:ptLst>
  <dgm:cxnLst>
    <dgm:cxn modelId="{F9826625-ADE2-4402-942D-4186484FD9B2}" type="presOf" srcId="{E0CE816D-6763-409B-80C4-E1DB83242600}" destId="{081B1408-CA1D-4762-93D8-7705A82E074C}" srcOrd="0" destOrd="0" presId="urn:microsoft.com/office/officeart/2018/5/layout/IconLeafLabelList"/>
    <dgm:cxn modelId="{13BD9F2A-FA30-4078-803B-B82FB89C6B14}" srcId="{7C1D28A7-0EC4-4AB4-8B2F-6C53D5838C00}" destId="{A7CF7AEA-BFEF-4AB3-9F15-7375A269C186}" srcOrd="0" destOrd="0" parTransId="{4565B699-49B5-41EB-8D1E-5FDB71192508}" sibTransId="{FD1C1FC0-F5FC-4391-A5AD-5ED5D85D55B9}"/>
    <dgm:cxn modelId="{5CE7E65D-ADFE-4247-B5D9-60131996C9BD}" type="presOf" srcId="{7C1D28A7-0EC4-4AB4-8B2F-6C53D5838C00}" destId="{1E0DB609-D197-44A4-8754-B5D3DCD4E0FD}" srcOrd="0" destOrd="0" presId="urn:microsoft.com/office/officeart/2018/5/layout/IconLeafLabelList"/>
    <dgm:cxn modelId="{57565870-8C83-427B-825E-B391E5D6E54F}" srcId="{7C1D28A7-0EC4-4AB4-8B2F-6C53D5838C00}" destId="{4AD98562-CE1A-4F43-A4E8-8F90FFABDC14}" srcOrd="1" destOrd="0" parTransId="{EABD91B7-58E7-461F-AF69-9D44933E5A7C}" sibTransId="{57128584-CFB4-4B69-BA0C-6B934409AD9A}"/>
    <dgm:cxn modelId="{0AE48FAA-4CB5-4201-BE93-5454FB5543A6}" type="presOf" srcId="{4AD98562-CE1A-4F43-A4E8-8F90FFABDC14}" destId="{6026BFE6-05C4-4DF4-9354-504100C1CF04}" srcOrd="0" destOrd="0" presId="urn:microsoft.com/office/officeart/2018/5/layout/IconLeafLabelList"/>
    <dgm:cxn modelId="{B648FAB8-5D8E-416D-88B6-3A9D74ADBE52}" srcId="{7C1D28A7-0EC4-4AB4-8B2F-6C53D5838C00}" destId="{E0CE816D-6763-409B-80C4-E1DB83242600}" srcOrd="2" destOrd="0" parTransId="{97AA5416-D554-45FC-BD35-D2441110ACF4}" sibTransId="{D07F8E78-1E1C-4188-98A9-C6A524C8DB28}"/>
    <dgm:cxn modelId="{6757C8C6-C5EA-4970-8490-AA8247D86429}" type="presOf" srcId="{A7CF7AEA-BFEF-4AB3-9F15-7375A269C186}" destId="{6EAA6972-CD4F-4F60-A794-F663418056AB}" srcOrd="0" destOrd="0" presId="urn:microsoft.com/office/officeart/2018/5/layout/IconLeafLabelList"/>
    <dgm:cxn modelId="{07241047-CCC9-4647-A112-50270EF0053C}" type="presParOf" srcId="{1E0DB609-D197-44A4-8754-B5D3DCD4E0FD}" destId="{2838A82B-4689-4F15-9F87-3A7905D3E129}" srcOrd="0" destOrd="0" presId="urn:microsoft.com/office/officeart/2018/5/layout/IconLeafLabelList"/>
    <dgm:cxn modelId="{709D95B8-96B0-4CFA-8CFD-45CC72C87C3C}" type="presParOf" srcId="{2838A82B-4689-4F15-9F87-3A7905D3E129}" destId="{31BF22D8-1C88-4C17-983E-987339530DB7}" srcOrd="0" destOrd="0" presId="urn:microsoft.com/office/officeart/2018/5/layout/IconLeafLabelList"/>
    <dgm:cxn modelId="{7E0F89A1-367F-4940-B5FD-FCBBC28CA35E}" type="presParOf" srcId="{2838A82B-4689-4F15-9F87-3A7905D3E129}" destId="{76AF9438-85CE-4757-A3F2-B17DC861ECDD}" srcOrd="1" destOrd="0" presId="urn:microsoft.com/office/officeart/2018/5/layout/IconLeafLabelList"/>
    <dgm:cxn modelId="{08BE0B10-EBC8-4034-B917-4263B7CBB633}" type="presParOf" srcId="{2838A82B-4689-4F15-9F87-3A7905D3E129}" destId="{526687B2-1230-4679-A889-06BF79868A7D}" srcOrd="2" destOrd="0" presId="urn:microsoft.com/office/officeart/2018/5/layout/IconLeafLabelList"/>
    <dgm:cxn modelId="{1F45051B-90A9-45C6-9D9C-AAAEEE5B5901}" type="presParOf" srcId="{2838A82B-4689-4F15-9F87-3A7905D3E129}" destId="{6EAA6972-CD4F-4F60-A794-F663418056AB}" srcOrd="3" destOrd="0" presId="urn:microsoft.com/office/officeart/2018/5/layout/IconLeafLabelList"/>
    <dgm:cxn modelId="{AFD04847-7605-433B-A3AC-FABC31605134}" type="presParOf" srcId="{1E0DB609-D197-44A4-8754-B5D3DCD4E0FD}" destId="{0D34357D-9F15-4961-B6F8-E560A3475C7C}" srcOrd="1" destOrd="0" presId="urn:microsoft.com/office/officeart/2018/5/layout/IconLeafLabelList"/>
    <dgm:cxn modelId="{241A3F9B-A20F-4F6C-B21A-5126EA456AF8}" type="presParOf" srcId="{1E0DB609-D197-44A4-8754-B5D3DCD4E0FD}" destId="{33090887-B20F-4594-ADC8-BF01750BD942}" srcOrd="2" destOrd="0" presId="urn:microsoft.com/office/officeart/2018/5/layout/IconLeafLabelList"/>
    <dgm:cxn modelId="{03B12189-4B3D-498B-821C-376A1B66183B}" type="presParOf" srcId="{33090887-B20F-4594-ADC8-BF01750BD942}" destId="{7609DDD4-3A48-49FA-B97C-282F39C12148}" srcOrd="0" destOrd="0" presId="urn:microsoft.com/office/officeart/2018/5/layout/IconLeafLabelList"/>
    <dgm:cxn modelId="{334311AE-F119-44EE-B443-8AAC0AC9F6FA}" type="presParOf" srcId="{33090887-B20F-4594-ADC8-BF01750BD942}" destId="{2D7DCB2B-15FF-4EB0-BB93-CFF6BC420ADC}" srcOrd="1" destOrd="0" presId="urn:microsoft.com/office/officeart/2018/5/layout/IconLeafLabelList"/>
    <dgm:cxn modelId="{847F282A-A04E-4C6E-B7F5-BCBBA73D991B}" type="presParOf" srcId="{33090887-B20F-4594-ADC8-BF01750BD942}" destId="{5FA2A560-E52A-45D4-AC89-56B2076D95BB}" srcOrd="2" destOrd="0" presId="urn:microsoft.com/office/officeart/2018/5/layout/IconLeafLabelList"/>
    <dgm:cxn modelId="{DFED5FCF-FC66-43F4-86E9-823FCF23748D}" type="presParOf" srcId="{33090887-B20F-4594-ADC8-BF01750BD942}" destId="{6026BFE6-05C4-4DF4-9354-504100C1CF04}" srcOrd="3" destOrd="0" presId="urn:microsoft.com/office/officeart/2018/5/layout/IconLeafLabelList"/>
    <dgm:cxn modelId="{16E943CC-AB2E-4B63-9F38-F86708EF03F5}" type="presParOf" srcId="{1E0DB609-D197-44A4-8754-B5D3DCD4E0FD}" destId="{15CC493D-51F7-4EFF-BD19-58DADE36666A}" srcOrd="3" destOrd="0" presId="urn:microsoft.com/office/officeart/2018/5/layout/IconLeafLabelList"/>
    <dgm:cxn modelId="{1D8DEF3A-DD03-43E6-A2C1-C72014B930BF}" type="presParOf" srcId="{1E0DB609-D197-44A4-8754-B5D3DCD4E0FD}" destId="{9C49DB1F-E640-4F27-84CB-C805F28A8C1A}" srcOrd="4" destOrd="0" presId="urn:microsoft.com/office/officeart/2018/5/layout/IconLeafLabelList"/>
    <dgm:cxn modelId="{B49EB401-D880-476F-B15A-325262BE575A}" type="presParOf" srcId="{9C49DB1F-E640-4F27-84CB-C805F28A8C1A}" destId="{A5BEE87E-7D15-431B-9652-250A9A6BCC55}" srcOrd="0" destOrd="0" presId="urn:microsoft.com/office/officeart/2018/5/layout/IconLeafLabelList"/>
    <dgm:cxn modelId="{945BA9AD-93B4-4CD5-A80D-C62A32927177}" type="presParOf" srcId="{9C49DB1F-E640-4F27-84CB-C805F28A8C1A}" destId="{C819DC3D-FAC5-4E63-823A-BFFA0F2F4414}" srcOrd="1" destOrd="0" presId="urn:microsoft.com/office/officeart/2018/5/layout/IconLeafLabelList"/>
    <dgm:cxn modelId="{98BDFDA8-1769-45A6-A3DA-15951468A1B0}" type="presParOf" srcId="{9C49DB1F-E640-4F27-84CB-C805F28A8C1A}" destId="{EF998CDC-E057-412A-8A87-4C0560E7F8C8}" srcOrd="2" destOrd="0" presId="urn:microsoft.com/office/officeart/2018/5/layout/IconLeafLabelList"/>
    <dgm:cxn modelId="{648D13B6-922D-4040-92F4-0E009E16E721}" type="presParOf" srcId="{9C49DB1F-E640-4F27-84CB-C805F28A8C1A}" destId="{081B1408-CA1D-4762-93D8-7705A82E074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97146-4326-4F1E-B1B6-33E8EA23117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D033D1-742C-497C-9751-772E86CF2FC2}">
      <dgm:prSet/>
      <dgm:spPr/>
      <dgm:t>
        <a:bodyPr/>
        <a:lstStyle/>
        <a:p>
          <a:pPr>
            <a:lnSpc>
              <a:spcPct val="100000"/>
            </a:lnSpc>
            <a:defRPr cap="all"/>
          </a:pPr>
          <a:r>
            <a:rPr lang="en-US"/>
            <a:t>Reusable documentation That can be shared</a:t>
          </a:r>
        </a:p>
      </dgm:t>
    </dgm:pt>
    <dgm:pt modelId="{F8068CF6-13EF-4371-844F-64A23CCC5C91}" type="parTrans" cxnId="{A8E747D2-BE39-4B55-8174-DB94F9D24803}">
      <dgm:prSet/>
      <dgm:spPr/>
      <dgm:t>
        <a:bodyPr/>
        <a:lstStyle/>
        <a:p>
          <a:endParaRPr lang="en-US"/>
        </a:p>
      </dgm:t>
    </dgm:pt>
    <dgm:pt modelId="{25CA25A8-ECAB-4AD4-8A03-866329276615}" type="sibTrans" cxnId="{A8E747D2-BE39-4B55-8174-DB94F9D24803}">
      <dgm:prSet/>
      <dgm:spPr/>
      <dgm:t>
        <a:bodyPr/>
        <a:lstStyle/>
        <a:p>
          <a:endParaRPr lang="en-US"/>
        </a:p>
      </dgm:t>
    </dgm:pt>
    <dgm:pt modelId="{420DD1BF-64BD-4EAF-8421-481B9AFA71CA}">
      <dgm:prSet/>
      <dgm:spPr/>
      <dgm:t>
        <a:bodyPr/>
        <a:lstStyle/>
        <a:p>
          <a:pPr>
            <a:lnSpc>
              <a:spcPct val="100000"/>
            </a:lnSpc>
            <a:defRPr cap="all"/>
          </a:pPr>
          <a:r>
            <a:rPr lang="en-US"/>
            <a:t>Immediate learning and knowledge required in certain positions </a:t>
          </a:r>
        </a:p>
      </dgm:t>
    </dgm:pt>
    <dgm:pt modelId="{154F9591-7AE5-4E42-9744-A7206460A69B}" type="parTrans" cxnId="{32688E23-6B26-4BB6-9DB1-30BACED3E63F}">
      <dgm:prSet/>
      <dgm:spPr/>
      <dgm:t>
        <a:bodyPr/>
        <a:lstStyle/>
        <a:p>
          <a:endParaRPr lang="en-US"/>
        </a:p>
      </dgm:t>
    </dgm:pt>
    <dgm:pt modelId="{F963CDF6-9911-478B-BEBE-2C5C72F80AD8}" type="sibTrans" cxnId="{32688E23-6B26-4BB6-9DB1-30BACED3E63F}">
      <dgm:prSet/>
      <dgm:spPr/>
      <dgm:t>
        <a:bodyPr/>
        <a:lstStyle/>
        <a:p>
          <a:endParaRPr lang="en-US"/>
        </a:p>
      </dgm:t>
    </dgm:pt>
    <dgm:pt modelId="{46063918-0490-4737-BA00-3AD46776CFA3}">
      <dgm:prSet/>
      <dgm:spPr/>
      <dgm:t>
        <a:bodyPr/>
        <a:lstStyle/>
        <a:p>
          <a:pPr>
            <a:lnSpc>
              <a:spcPct val="100000"/>
            </a:lnSpc>
            <a:defRPr cap="all"/>
          </a:pPr>
          <a:r>
            <a:rPr lang="en-US"/>
            <a:t>Reduces the impact of employee departure</a:t>
          </a:r>
        </a:p>
      </dgm:t>
    </dgm:pt>
    <dgm:pt modelId="{7A550878-6084-42E0-81BC-25AD06FAA9DC}" type="parTrans" cxnId="{8C50B945-E04A-44D5-977C-78BD47B4D0B2}">
      <dgm:prSet/>
      <dgm:spPr/>
      <dgm:t>
        <a:bodyPr/>
        <a:lstStyle/>
        <a:p>
          <a:endParaRPr lang="en-US"/>
        </a:p>
      </dgm:t>
    </dgm:pt>
    <dgm:pt modelId="{081840E8-61F0-4173-A3AC-32BDCC468E72}" type="sibTrans" cxnId="{8C50B945-E04A-44D5-977C-78BD47B4D0B2}">
      <dgm:prSet/>
      <dgm:spPr/>
      <dgm:t>
        <a:bodyPr/>
        <a:lstStyle/>
        <a:p>
          <a:endParaRPr lang="en-US"/>
        </a:p>
      </dgm:t>
    </dgm:pt>
    <dgm:pt modelId="{7D6A1427-B668-49D3-AABF-A59FF14FFC17}">
      <dgm:prSet/>
      <dgm:spPr/>
      <dgm:t>
        <a:bodyPr/>
        <a:lstStyle/>
        <a:p>
          <a:pPr>
            <a:lnSpc>
              <a:spcPct val="100000"/>
            </a:lnSpc>
            <a:defRPr cap="all"/>
          </a:pPr>
          <a:r>
            <a:rPr lang="en-US"/>
            <a:t>Aid in succession planning</a:t>
          </a:r>
        </a:p>
      </dgm:t>
    </dgm:pt>
    <dgm:pt modelId="{B9E0D1F4-B5C6-4A34-936C-BE0DCC093643}" type="parTrans" cxnId="{65168BA5-4C2A-4CDF-B6CE-8A6566BBE508}">
      <dgm:prSet/>
      <dgm:spPr/>
      <dgm:t>
        <a:bodyPr/>
        <a:lstStyle/>
        <a:p>
          <a:endParaRPr lang="en-US"/>
        </a:p>
      </dgm:t>
    </dgm:pt>
    <dgm:pt modelId="{DFFAC96C-F456-420E-B0F1-23A468DDD471}" type="sibTrans" cxnId="{65168BA5-4C2A-4CDF-B6CE-8A6566BBE508}">
      <dgm:prSet/>
      <dgm:spPr/>
      <dgm:t>
        <a:bodyPr/>
        <a:lstStyle/>
        <a:p>
          <a:endParaRPr lang="en-US"/>
        </a:p>
      </dgm:t>
    </dgm:pt>
    <dgm:pt modelId="{E47422F3-CE22-4FA0-8A2B-788FFDA4D0B1}">
      <dgm:prSet/>
      <dgm:spPr/>
      <dgm:t>
        <a:bodyPr/>
        <a:lstStyle/>
        <a:p>
          <a:pPr>
            <a:lnSpc>
              <a:spcPct val="100000"/>
            </a:lnSpc>
            <a:defRPr cap="all"/>
          </a:pPr>
          <a:r>
            <a:rPr lang="en-US"/>
            <a:t>Prevents knowledge hoarding</a:t>
          </a:r>
        </a:p>
      </dgm:t>
    </dgm:pt>
    <dgm:pt modelId="{F16BBA0F-FBC7-4742-B9CB-1287EFFEDD9A}" type="parTrans" cxnId="{62C70928-8B50-4232-AA35-923D38A7EDBC}">
      <dgm:prSet/>
      <dgm:spPr/>
      <dgm:t>
        <a:bodyPr/>
        <a:lstStyle/>
        <a:p>
          <a:endParaRPr lang="en-US"/>
        </a:p>
      </dgm:t>
    </dgm:pt>
    <dgm:pt modelId="{B6A2936D-D6D3-4D3B-BF1B-66A8B16F9CEA}" type="sibTrans" cxnId="{62C70928-8B50-4232-AA35-923D38A7EDBC}">
      <dgm:prSet/>
      <dgm:spPr/>
      <dgm:t>
        <a:bodyPr/>
        <a:lstStyle/>
        <a:p>
          <a:endParaRPr lang="en-US"/>
        </a:p>
      </dgm:t>
    </dgm:pt>
    <dgm:pt modelId="{695A02E7-8631-44DB-A558-F05FD7D71A45}" type="pres">
      <dgm:prSet presAssocID="{3DE97146-4326-4F1E-B1B6-33E8EA23117D}" presName="root" presStyleCnt="0">
        <dgm:presLayoutVars>
          <dgm:dir/>
          <dgm:resizeHandles val="exact"/>
        </dgm:presLayoutVars>
      </dgm:prSet>
      <dgm:spPr/>
    </dgm:pt>
    <dgm:pt modelId="{C5BF6C0F-1690-4D50-9924-0635E49E9A5A}" type="pres">
      <dgm:prSet presAssocID="{44D033D1-742C-497C-9751-772E86CF2FC2}" presName="compNode" presStyleCnt="0"/>
      <dgm:spPr/>
    </dgm:pt>
    <dgm:pt modelId="{753E6F47-4643-4E00-8F24-D105099DF240}" type="pres">
      <dgm:prSet presAssocID="{44D033D1-742C-497C-9751-772E86CF2FC2}" presName="iconBgRect" presStyleLbl="bgShp" presStyleIdx="0" presStyleCnt="5"/>
      <dgm:spPr/>
    </dgm:pt>
    <dgm:pt modelId="{4D92AA9A-ED1A-4FFA-8DA2-96420FAE2D35}" type="pres">
      <dgm:prSet presAssocID="{44D033D1-742C-497C-9751-772E86CF2F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A37DE141-8C69-4D3F-807C-34212BB1B8E2}" type="pres">
      <dgm:prSet presAssocID="{44D033D1-742C-497C-9751-772E86CF2FC2}" presName="spaceRect" presStyleCnt="0"/>
      <dgm:spPr/>
    </dgm:pt>
    <dgm:pt modelId="{AEE73EBD-568A-4E3B-916C-738C45B564A8}" type="pres">
      <dgm:prSet presAssocID="{44D033D1-742C-497C-9751-772E86CF2FC2}" presName="textRect" presStyleLbl="revTx" presStyleIdx="0" presStyleCnt="5">
        <dgm:presLayoutVars>
          <dgm:chMax val="1"/>
          <dgm:chPref val="1"/>
        </dgm:presLayoutVars>
      </dgm:prSet>
      <dgm:spPr/>
    </dgm:pt>
    <dgm:pt modelId="{98445131-6FE9-478C-9835-8B163CC924A9}" type="pres">
      <dgm:prSet presAssocID="{25CA25A8-ECAB-4AD4-8A03-866329276615}" presName="sibTrans" presStyleCnt="0"/>
      <dgm:spPr/>
    </dgm:pt>
    <dgm:pt modelId="{C7C45ECF-38A8-449C-9B96-BBB196588893}" type="pres">
      <dgm:prSet presAssocID="{420DD1BF-64BD-4EAF-8421-481B9AFA71CA}" presName="compNode" presStyleCnt="0"/>
      <dgm:spPr/>
    </dgm:pt>
    <dgm:pt modelId="{D798412E-E6BC-4109-8382-A92B22A38937}" type="pres">
      <dgm:prSet presAssocID="{420DD1BF-64BD-4EAF-8421-481B9AFA71CA}" presName="iconBgRect" presStyleLbl="bgShp" presStyleIdx="1" presStyleCnt="5"/>
      <dgm:spPr/>
    </dgm:pt>
    <dgm:pt modelId="{8501E209-3E59-4C00-8290-9356A7959824}" type="pres">
      <dgm:prSet presAssocID="{420DD1BF-64BD-4EAF-8421-481B9AFA71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B5B2114-A177-4A1A-B429-7C2D910FEF4D}" type="pres">
      <dgm:prSet presAssocID="{420DD1BF-64BD-4EAF-8421-481B9AFA71CA}" presName="spaceRect" presStyleCnt="0"/>
      <dgm:spPr/>
    </dgm:pt>
    <dgm:pt modelId="{04D5E54B-C397-40A5-9F02-A94D7D248FE6}" type="pres">
      <dgm:prSet presAssocID="{420DD1BF-64BD-4EAF-8421-481B9AFA71CA}" presName="textRect" presStyleLbl="revTx" presStyleIdx="1" presStyleCnt="5">
        <dgm:presLayoutVars>
          <dgm:chMax val="1"/>
          <dgm:chPref val="1"/>
        </dgm:presLayoutVars>
      </dgm:prSet>
      <dgm:spPr/>
    </dgm:pt>
    <dgm:pt modelId="{4936402C-F4CB-405F-8A06-C63A8BE315F7}" type="pres">
      <dgm:prSet presAssocID="{F963CDF6-9911-478B-BEBE-2C5C72F80AD8}" presName="sibTrans" presStyleCnt="0"/>
      <dgm:spPr/>
    </dgm:pt>
    <dgm:pt modelId="{6BBB44FF-9708-4147-B5E4-489534E9948C}" type="pres">
      <dgm:prSet presAssocID="{46063918-0490-4737-BA00-3AD46776CFA3}" presName="compNode" presStyleCnt="0"/>
      <dgm:spPr/>
    </dgm:pt>
    <dgm:pt modelId="{3493D4A9-D971-4662-9BF7-BFC15EB4734A}" type="pres">
      <dgm:prSet presAssocID="{46063918-0490-4737-BA00-3AD46776CFA3}" presName="iconBgRect" presStyleLbl="bgShp" presStyleIdx="2" presStyleCnt="5"/>
      <dgm:spPr/>
    </dgm:pt>
    <dgm:pt modelId="{E91955C8-85C2-4238-8F2A-C9DB32421684}" type="pres">
      <dgm:prSet presAssocID="{46063918-0490-4737-BA00-3AD46776CF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9F538FFE-8569-4B50-B277-A3A681FD78C9}" type="pres">
      <dgm:prSet presAssocID="{46063918-0490-4737-BA00-3AD46776CFA3}" presName="spaceRect" presStyleCnt="0"/>
      <dgm:spPr/>
    </dgm:pt>
    <dgm:pt modelId="{623E7E8B-A7D7-45CC-8753-1F49A943D8F5}" type="pres">
      <dgm:prSet presAssocID="{46063918-0490-4737-BA00-3AD46776CFA3}" presName="textRect" presStyleLbl="revTx" presStyleIdx="2" presStyleCnt="5">
        <dgm:presLayoutVars>
          <dgm:chMax val="1"/>
          <dgm:chPref val="1"/>
        </dgm:presLayoutVars>
      </dgm:prSet>
      <dgm:spPr/>
    </dgm:pt>
    <dgm:pt modelId="{F2BB36F3-9069-4546-831C-E95D3DE17B0A}" type="pres">
      <dgm:prSet presAssocID="{081840E8-61F0-4173-A3AC-32BDCC468E72}" presName="sibTrans" presStyleCnt="0"/>
      <dgm:spPr/>
    </dgm:pt>
    <dgm:pt modelId="{655623E2-AA61-4331-94A7-64B1ABBC3C5E}" type="pres">
      <dgm:prSet presAssocID="{7D6A1427-B668-49D3-AABF-A59FF14FFC17}" presName="compNode" presStyleCnt="0"/>
      <dgm:spPr/>
    </dgm:pt>
    <dgm:pt modelId="{E16316AE-29A9-4B1F-8EFE-26F5A28B441F}" type="pres">
      <dgm:prSet presAssocID="{7D6A1427-B668-49D3-AABF-A59FF14FFC17}" presName="iconBgRect" presStyleLbl="bgShp" presStyleIdx="3" presStyleCnt="5"/>
      <dgm:spPr/>
    </dgm:pt>
    <dgm:pt modelId="{50CCE7F9-4869-42C9-9A39-ECD0BF8D2A36}" type="pres">
      <dgm:prSet presAssocID="{7D6A1427-B668-49D3-AABF-A59FF14FFC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s"/>
        </a:ext>
      </dgm:extLst>
    </dgm:pt>
    <dgm:pt modelId="{E1578858-68D0-49ED-9F08-B4ABE852AAA2}" type="pres">
      <dgm:prSet presAssocID="{7D6A1427-B668-49D3-AABF-A59FF14FFC17}" presName="spaceRect" presStyleCnt="0"/>
      <dgm:spPr/>
    </dgm:pt>
    <dgm:pt modelId="{96F9C549-6629-49C3-9607-635B53C14EB8}" type="pres">
      <dgm:prSet presAssocID="{7D6A1427-B668-49D3-AABF-A59FF14FFC17}" presName="textRect" presStyleLbl="revTx" presStyleIdx="3" presStyleCnt="5">
        <dgm:presLayoutVars>
          <dgm:chMax val="1"/>
          <dgm:chPref val="1"/>
        </dgm:presLayoutVars>
      </dgm:prSet>
      <dgm:spPr/>
    </dgm:pt>
    <dgm:pt modelId="{75A2C062-1ABB-4701-8254-BE3E1209C613}" type="pres">
      <dgm:prSet presAssocID="{DFFAC96C-F456-420E-B0F1-23A468DDD471}" presName="sibTrans" presStyleCnt="0"/>
      <dgm:spPr/>
    </dgm:pt>
    <dgm:pt modelId="{41E0B9EC-9B05-4EDA-9FC9-3452821994AC}" type="pres">
      <dgm:prSet presAssocID="{E47422F3-CE22-4FA0-8A2B-788FFDA4D0B1}" presName="compNode" presStyleCnt="0"/>
      <dgm:spPr/>
    </dgm:pt>
    <dgm:pt modelId="{06FFC094-0696-4D6E-908C-AA41F4864059}" type="pres">
      <dgm:prSet presAssocID="{E47422F3-CE22-4FA0-8A2B-788FFDA4D0B1}" presName="iconBgRect" presStyleLbl="bgShp" presStyleIdx="4" presStyleCnt="5"/>
      <dgm:spPr/>
    </dgm:pt>
    <dgm:pt modelId="{7520143B-1361-4D43-AB0E-913F0795E937}" type="pres">
      <dgm:prSet presAssocID="{E47422F3-CE22-4FA0-8A2B-788FFDA4D0B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ain in head"/>
        </a:ext>
      </dgm:extLst>
    </dgm:pt>
    <dgm:pt modelId="{5CDD91C2-9C5A-4837-A27A-3F87969D1B06}" type="pres">
      <dgm:prSet presAssocID="{E47422F3-CE22-4FA0-8A2B-788FFDA4D0B1}" presName="spaceRect" presStyleCnt="0"/>
      <dgm:spPr/>
    </dgm:pt>
    <dgm:pt modelId="{E89C6672-E79C-46D4-9F01-89B84AC20FB8}" type="pres">
      <dgm:prSet presAssocID="{E47422F3-CE22-4FA0-8A2B-788FFDA4D0B1}" presName="textRect" presStyleLbl="revTx" presStyleIdx="4" presStyleCnt="5">
        <dgm:presLayoutVars>
          <dgm:chMax val="1"/>
          <dgm:chPref val="1"/>
        </dgm:presLayoutVars>
      </dgm:prSet>
      <dgm:spPr/>
    </dgm:pt>
  </dgm:ptLst>
  <dgm:cxnLst>
    <dgm:cxn modelId="{32688E23-6B26-4BB6-9DB1-30BACED3E63F}" srcId="{3DE97146-4326-4F1E-B1B6-33E8EA23117D}" destId="{420DD1BF-64BD-4EAF-8421-481B9AFA71CA}" srcOrd="1" destOrd="0" parTransId="{154F9591-7AE5-4E42-9744-A7206460A69B}" sibTransId="{F963CDF6-9911-478B-BEBE-2C5C72F80AD8}"/>
    <dgm:cxn modelId="{62C70928-8B50-4232-AA35-923D38A7EDBC}" srcId="{3DE97146-4326-4F1E-B1B6-33E8EA23117D}" destId="{E47422F3-CE22-4FA0-8A2B-788FFDA4D0B1}" srcOrd="4" destOrd="0" parTransId="{F16BBA0F-FBC7-4742-B9CB-1287EFFEDD9A}" sibTransId="{B6A2936D-D6D3-4D3B-BF1B-66A8B16F9CEA}"/>
    <dgm:cxn modelId="{57E61D2D-6206-478D-9464-D4886328FE53}" type="presOf" srcId="{46063918-0490-4737-BA00-3AD46776CFA3}" destId="{623E7E8B-A7D7-45CC-8753-1F49A943D8F5}" srcOrd="0" destOrd="0" presId="urn:microsoft.com/office/officeart/2018/5/layout/IconCircleLabelList"/>
    <dgm:cxn modelId="{93BBD564-8DDA-4786-B64F-5EA88794795A}" type="presOf" srcId="{7D6A1427-B668-49D3-AABF-A59FF14FFC17}" destId="{96F9C549-6629-49C3-9607-635B53C14EB8}" srcOrd="0" destOrd="0" presId="urn:microsoft.com/office/officeart/2018/5/layout/IconCircleLabelList"/>
    <dgm:cxn modelId="{8C50B945-E04A-44D5-977C-78BD47B4D0B2}" srcId="{3DE97146-4326-4F1E-B1B6-33E8EA23117D}" destId="{46063918-0490-4737-BA00-3AD46776CFA3}" srcOrd="2" destOrd="0" parTransId="{7A550878-6084-42E0-81BC-25AD06FAA9DC}" sibTransId="{081840E8-61F0-4173-A3AC-32BDCC468E72}"/>
    <dgm:cxn modelId="{5FA09066-4CE8-4061-84BB-C06AEC9BE287}" type="presOf" srcId="{3DE97146-4326-4F1E-B1B6-33E8EA23117D}" destId="{695A02E7-8631-44DB-A558-F05FD7D71A45}" srcOrd="0" destOrd="0" presId="urn:microsoft.com/office/officeart/2018/5/layout/IconCircleLabelList"/>
    <dgm:cxn modelId="{8A756D86-238E-4E94-AF90-B2CFDE6B226F}" type="presOf" srcId="{420DD1BF-64BD-4EAF-8421-481B9AFA71CA}" destId="{04D5E54B-C397-40A5-9F02-A94D7D248FE6}" srcOrd="0" destOrd="0" presId="urn:microsoft.com/office/officeart/2018/5/layout/IconCircleLabelList"/>
    <dgm:cxn modelId="{65168BA5-4C2A-4CDF-B6CE-8A6566BBE508}" srcId="{3DE97146-4326-4F1E-B1B6-33E8EA23117D}" destId="{7D6A1427-B668-49D3-AABF-A59FF14FFC17}" srcOrd="3" destOrd="0" parTransId="{B9E0D1F4-B5C6-4A34-936C-BE0DCC093643}" sibTransId="{DFFAC96C-F456-420E-B0F1-23A468DDD471}"/>
    <dgm:cxn modelId="{29F75CB9-3485-4BC4-B781-C4483B466947}" type="presOf" srcId="{44D033D1-742C-497C-9751-772E86CF2FC2}" destId="{AEE73EBD-568A-4E3B-916C-738C45B564A8}" srcOrd="0" destOrd="0" presId="urn:microsoft.com/office/officeart/2018/5/layout/IconCircleLabelList"/>
    <dgm:cxn modelId="{A8E747D2-BE39-4B55-8174-DB94F9D24803}" srcId="{3DE97146-4326-4F1E-B1B6-33E8EA23117D}" destId="{44D033D1-742C-497C-9751-772E86CF2FC2}" srcOrd="0" destOrd="0" parTransId="{F8068CF6-13EF-4371-844F-64A23CCC5C91}" sibTransId="{25CA25A8-ECAB-4AD4-8A03-866329276615}"/>
    <dgm:cxn modelId="{60AA0FED-73CC-45ED-ACF2-E09241F97D35}" type="presOf" srcId="{E47422F3-CE22-4FA0-8A2B-788FFDA4D0B1}" destId="{E89C6672-E79C-46D4-9F01-89B84AC20FB8}" srcOrd="0" destOrd="0" presId="urn:microsoft.com/office/officeart/2018/5/layout/IconCircleLabelList"/>
    <dgm:cxn modelId="{03C070F2-BAA9-4754-9C80-42F34444EC78}" type="presParOf" srcId="{695A02E7-8631-44DB-A558-F05FD7D71A45}" destId="{C5BF6C0F-1690-4D50-9924-0635E49E9A5A}" srcOrd="0" destOrd="0" presId="urn:microsoft.com/office/officeart/2018/5/layout/IconCircleLabelList"/>
    <dgm:cxn modelId="{242B3F31-03AB-44CA-AA24-CB7D8E56E74B}" type="presParOf" srcId="{C5BF6C0F-1690-4D50-9924-0635E49E9A5A}" destId="{753E6F47-4643-4E00-8F24-D105099DF240}" srcOrd="0" destOrd="0" presId="urn:microsoft.com/office/officeart/2018/5/layout/IconCircleLabelList"/>
    <dgm:cxn modelId="{F708F5E9-267F-42A5-9B46-16DED7A8633F}" type="presParOf" srcId="{C5BF6C0F-1690-4D50-9924-0635E49E9A5A}" destId="{4D92AA9A-ED1A-4FFA-8DA2-96420FAE2D35}" srcOrd="1" destOrd="0" presId="urn:microsoft.com/office/officeart/2018/5/layout/IconCircleLabelList"/>
    <dgm:cxn modelId="{6E91C8C9-AE76-4CB9-99E0-0EA330118B61}" type="presParOf" srcId="{C5BF6C0F-1690-4D50-9924-0635E49E9A5A}" destId="{A37DE141-8C69-4D3F-807C-34212BB1B8E2}" srcOrd="2" destOrd="0" presId="urn:microsoft.com/office/officeart/2018/5/layout/IconCircleLabelList"/>
    <dgm:cxn modelId="{88344EDC-A7F0-4FBF-AECF-772CA14B3198}" type="presParOf" srcId="{C5BF6C0F-1690-4D50-9924-0635E49E9A5A}" destId="{AEE73EBD-568A-4E3B-916C-738C45B564A8}" srcOrd="3" destOrd="0" presId="urn:microsoft.com/office/officeart/2018/5/layout/IconCircleLabelList"/>
    <dgm:cxn modelId="{1D9CE5D4-FF82-4185-B8F4-2F93D729B14B}" type="presParOf" srcId="{695A02E7-8631-44DB-A558-F05FD7D71A45}" destId="{98445131-6FE9-478C-9835-8B163CC924A9}" srcOrd="1" destOrd="0" presId="urn:microsoft.com/office/officeart/2018/5/layout/IconCircleLabelList"/>
    <dgm:cxn modelId="{E0982F19-9487-410F-ACD0-D38F3B92E863}" type="presParOf" srcId="{695A02E7-8631-44DB-A558-F05FD7D71A45}" destId="{C7C45ECF-38A8-449C-9B96-BBB196588893}" srcOrd="2" destOrd="0" presId="urn:microsoft.com/office/officeart/2018/5/layout/IconCircleLabelList"/>
    <dgm:cxn modelId="{B7F0F15A-F117-445B-BD31-514A8E64AACC}" type="presParOf" srcId="{C7C45ECF-38A8-449C-9B96-BBB196588893}" destId="{D798412E-E6BC-4109-8382-A92B22A38937}" srcOrd="0" destOrd="0" presId="urn:microsoft.com/office/officeart/2018/5/layout/IconCircleLabelList"/>
    <dgm:cxn modelId="{9AE217DC-F121-4DC9-97F4-00C9F97F66C5}" type="presParOf" srcId="{C7C45ECF-38A8-449C-9B96-BBB196588893}" destId="{8501E209-3E59-4C00-8290-9356A7959824}" srcOrd="1" destOrd="0" presId="urn:microsoft.com/office/officeart/2018/5/layout/IconCircleLabelList"/>
    <dgm:cxn modelId="{0F6AC7D8-7D48-4502-9471-062F5A79EB10}" type="presParOf" srcId="{C7C45ECF-38A8-449C-9B96-BBB196588893}" destId="{8B5B2114-A177-4A1A-B429-7C2D910FEF4D}" srcOrd="2" destOrd="0" presId="urn:microsoft.com/office/officeart/2018/5/layout/IconCircleLabelList"/>
    <dgm:cxn modelId="{C8F8D6E1-3040-419A-8800-C8855D3E14E3}" type="presParOf" srcId="{C7C45ECF-38A8-449C-9B96-BBB196588893}" destId="{04D5E54B-C397-40A5-9F02-A94D7D248FE6}" srcOrd="3" destOrd="0" presId="urn:microsoft.com/office/officeart/2018/5/layout/IconCircleLabelList"/>
    <dgm:cxn modelId="{9CBB67A9-E6FA-40B6-9826-D4B5D50A2715}" type="presParOf" srcId="{695A02E7-8631-44DB-A558-F05FD7D71A45}" destId="{4936402C-F4CB-405F-8A06-C63A8BE315F7}" srcOrd="3" destOrd="0" presId="urn:microsoft.com/office/officeart/2018/5/layout/IconCircleLabelList"/>
    <dgm:cxn modelId="{745D5A9E-1BFE-4E51-B39C-F3E43BC7F0C7}" type="presParOf" srcId="{695A02E7-8631-44DB-A558-F05FD7D71A45}" destId="{6BBB44FF-9708-4147-B5E4-489534E9948C}" srcOrd="4" destOrd="0" presId="urn:microsoft.com/office/officeart/2018/5/layout/IconCircleLabelList"/>
    <dgm:cxn modelId="{41A16F5C-F178-4491-B026-2448881EC837}" type="presParOf" srcId="{6BBB44FF-9708-4147-B5E4-489534E9948C}" destId="{3493D4A9-D971-4662-9BF7-BFC15EB4734A}" srcOrd="0" destOrd="0" presId="urn:microsoft.com/office/officeart/2018/5/layout/IconCircleLabelList"/>
    <dgm:cxn modelId="{49CE24AB-6C77-4EA6-9F16-F624A0D1C53D}" type="presParOf" srcId="{6BBB44FF-9708-4147-B5E4-489534E9948C}" destId="{E91955C8-85C2-4238-8F2A-C9DB32421684}" srcOrd="1" destOrd="0" presId="urn:microsoft.com/office/officeart/2018/5/layout/IconCircleLabelList"/>
    <dgm:cxn modelId="{8112C3F4-B86C-4E2A-973E-98FD8CA42CF9}" type="presParOf" srcId="{6BBB44FF-9708-4147-B5E4-489534E9948C}" destId="{9F538FFE-8569-4B50-B277-A3A681FD78C9}" srcOrd="2" destOrd="0" presId="urn:microsoft.com/office/officeart/2018/5/layout/IconCircleLabelList"/>
    <dgm:cxn modelId="{3A417DA4-62FB-4AFF-8CF0-6B3DE375D291}" type="presParOf" srcId="{6BBB44FF-9708-4147-B5E4-489534E9948C}" destId="{623E7E8B-A7D7-45CC-8753-1F49A943D8F5}" srcOrd="3" destOrd="0" presId="urn:microsoft.com/office/officeart/2018/5/layout/IconCircleLabelList"/>
    <dgm:cxn modelId="{D0A7EA6C-E271-45DC-8406-F9EC5CF80B91}" type="presParOf" srcId="{695A02E7-8631-44DB-A558-F05FD7D71A45}" destId="{F2BB36F3-9069-4546-831C-E95D3DE17B0A}" srcOrd="5" destOrd="0" presId="urn:microsoft.com/office/officeart/2018/5/layout/IconCircleLabelList"/>
    <dgm:cxn modelId="{51DEC14F-698B-419B-A288-31A57186EA02}" type="presParOf" srcId="{695A02E7-8631-44DB-A558-F05FD7D71A45}" destId="{655623E2-AA61-4331-94A7-64B1ABBC3C5E}" srcOrd="6" destOrd="0" presId="urn:microsoft.com/office/officeart/2018/5/layout/IconCircleLabelList"/>
    <dgm:cxn modelId="{313E8CE6-6D68-4AA0-B49F-F5847067F957}" type="presParOf" srcId="{655623E2-AA61-4331-94A7-64B1ABBC3C5E}" destId="{E16316AE-29A9-4B1F-8EFE-26F5A28B441F}" srcOrd="0" destOrd="0" presId="urn:microsoft.com/office/officeart/2018/5/layout/IconCircleLabelList"/>
    <dgm:cxn modelId="{3E15D810-468C-453B-9BBB-BFB856A8CB66}" type="presParOf" srcId="{655623E2-AA61-4331-94A7-64B1ABBC3C5E}" destId="{50CCE7F9-4869-42C9-9A39-ECD0BF8D2A36}" srcOrd="1" destOrd="0" presId="urn:microsoft.com/office/officeart/2018/5/layout/IconCircleLabelList"/>
    <dgm:cxn modelId="{39384B90-6A56-4FD5-9426-66AC8A010EB9}" type="presParOf" srcId="{655623E2-AA61-4331-94A7-64B1ABBC3C5E}" destId="{E1578858-68D0-49ED-9F08-B4ABE852AAA2}" srcOrd="2" destOrd="0" presId="urn:microsoft.com/office/officeart/2018/5/layout/IconCircleLabelList"/>
    <dgm:cxn modelId="{1CDC68A5-D745-433D-8EE0-E82012E37D47}" type="presParOf" srcId="{655623E2-AA61-4331-94A7-64B1ABBC3C5E}" destId="{96F9C549-6629-49C3-9607-635B53C14EB8}" srcOrd="3" destOrd="0" presId="urn:microsoft.com/office/officeart/2018/5/layout/IconCircleLabelList"/>
    <dgm:cxn modelId="{DBF6E556-2F59-4D5B-BDF2-390E0194146E}" type="presParOf" srcId="{695A02E7-8631-44DB-A558-F05FD7D71A45}" destId="{75A2C062-1ABB-4701-8254-BE3E1209C613}" srcOrd="7" destOrd="0" presId="urn:microsoft.com/office/officeart/2018/5/layout/IconCircleLabelList"/>
    <dgm:cxn modelId="{07A919E8-2DD3-4CDC-AE06-4F91D80C5050}" type="presParOf" srcId="{695A02E7-8631-44DB-A558-F05FD7D71A45}" destId="{41E0B9EC-9B05-4EDA-9FC9-3452821994AC}" srcOrd="8" destOrd="0" presId="urn:microsoft.com/office/officeart/2018/5/layout/IconCircleLabelList"/>
    <dgm:cxn modelId="{11568F17-2094-4F70-8D2C-4103D3FF4E53}" type="presParOf" srcId="{41E0B9EC-9B05-4EDA-9FC9-3452821994AC}" destId="{06FFC094-0696-4D6E-908C-AA41F4864059}" srcOrd="0" destOrd="0" presId="urn:microsoft.com/office/officeart/2018/5/layout/IconCircleLabelList"/>
    <dgm:cxn modelId="{A4B8A168-AB3B-49A8-B219-A54ABD58AB0F}" type="presParOf" srcId="{41E0B9EC-9B05-4EDA-9FC9-3452821994AC}" destId="{7520143B-1361-4D43-AB0E-913F0795E937}" srcOrd="1" destOrd="0" presId="urn:microsoft.com/office/officeart/2018/5/layout/IconCircleLabelList"/>
    <dgm:cxn modelId="{4D9F0DD6-29D4-4859-A8B7-7846B34E7826}" type="presParOf" srcId="{41E0B9EC-9B05-4EDA-9FC9-3452821994AC}" destId="{5CDD91C2-9C5A-4837-A27A-3F87969D1B06}" srcOrd="2" destOrd="0" presId="urn:microsoft.com/office/officeart/2018/5/layout/IconCircleLabelList"/>
    <dgm:cxn modelId="{300B96D3-E06C-44D6-B244-F88C7AEE3D7F}" type="presParOf" srcId="{41E0B9EC-9B05-4EDA-9FC9-3452821994AC}" destId="{E89C6672-E79C-46D4-9F01-89B84AC20FB8}"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CDDC0-2C33-4893-AD53-E12B369C683E}"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EE145962-4650-4866-96E7-B811A2129A66}">
      <dgm:prSet/>
      <dgm:spPr/>
      <dgm:t>
        <a:bodyPr/>
        <a:lstStyle/>
        <a:p>
          <a:r>
            <a:rPr lang="en-US"/>
            <a:t>Reduce number of employees with unique siloe’d knowledge</a:t>
          </a:r>
        </a:p>
      </dgm:t>
    </dgm:pt>
    <dgm:pt modelId="{35373F8A-32F7-416E-84FC-909697C2B9C0}" type="parTrans" cxnId="{4F24C8EF-9CB4-4057-8CC4-95798E62C28E}">
      <dgm:prSet/>
      <dgm:spPr/>
      <dgm:t>
        <a:bodyPr/>
        <a:lstStyle/>
        <a:p>
          <a:endParaRPr lang="en-US"/>
        </a:p>
      </dgm:t>
    </dgm:pt>
    <dgm:pt modelId="{023150FA-2C56-48B6-BBC7-C226B4904715}" type="sibTrans" cxnId="{4F24C8EF-9CB4-4057-8CC4-95798E62C28E}">
      <dgm:prSet/>
      <dgm:spPr/>
      <dgm:t>
        <a:bodyPr/>
        <a:lstStyle/>
        <a:p>
          <a:endParaRPr lang="en-US"/>
        </a:p>
      </dgm:t>
    </dgm:pt>
    <dgm:pt modelId="{F725F126-B2E1-449C-9171-8746EC3C79C3}">
      <dgm:prSet/>
      <dgm:spPr/>
      <dgm:t>
        <a:bodyPr/>
        <a:lstStyle/>
        <a:p>
          <a:r>
            <a:rPr lang="en-US"/>
            <a:t>Minimizing the knowledge loss of retiring employees</a:t>
          </a:r>
        </a:p>
      </dgm:t>
    </dgm:pt>
    <dgm:pt modelId="{24155660-1952-4113-989C-386094DC32B5}" type="parTrans" cxnId="{A0C386A1-5A19-462A-8C51-AC8C1D83B6A5}">
      <dgm:prSet/>
      <dgm:spPr/>
      <dgm:t>
        <a:bodyPr/>
        <a:lstStyle/>
        <a:p>
          <a:endParaRPr lang="en-US"/>
        </a:p>
      </dgm:t>
    </dgm:pt>
    <dgm:pt modelId="{5F96074E-4433-4000-AB14-F38F562DAD2B}" type="sibTrans" cxnId="{A0C386A1-5A19-462A-8C51-AC8C1D83B6A5}">
      <dgm:prSet/>
      <dgm:spPr/>
      <dgm:t>
        <a:bodyPr/>
        <a:lstStyle/>
        <a:p>
          <a:endParaRPr lang="en-US"/>
        </a:p>
      </dgm:t>
    </dgm:pt>
    <dgm:pt modelId="{F94B9BAE-C590-4ADF-9B20-460C3B1C0FF6}">
      <dgm:prSet/>
      <dgm:spPr/>
      <dgm:t>
        <a:bodyPr/>
        <a:lstStyle/>
        <a:p>
          <a:r>
            <a:rPr lang="en-US"/>
            <a:t>Load leveling to reduce overreliance on one expert</a:t>
          </a:r>
        </a:p>
      </dgm:t>
    </dgm:pt>
    <dgm:pt modelId="{3F45C2A6-578A-455E-8670-0A3924B61224}" type="parTrans" cxnId="{9557FFD3-316D-473C-8EC0-F9C1FFDA2432}">
      <dgm:prSet/>
      <dgm:spPr/>
      <dgm:t>
        <a:bodyPr/>
        <a:lstStyle/>
        <a:p>
          <a:endParaRPr lang="en-US"/>
        </a:p>
      </dgm:t>
    </dgm:pt>
    <dgm:pt modelId="{E758A687-E069-4546-AA82-CC079D222B84}" type="sibTrans" cxnId="{9557FFD3-316D-473C-8EC0-F9C1FFDA2432}">
      <dgm:prSet/>
      <dgm:spPr/>
      <dgm:t>
        <a:bodyPr/>
        <a:lstStyle/>
        <a:p>
          <a:endParaRPr lang="en-US"/>
        </a:p>
      </dgm:t>
    </dgm:pt>
    <dgm:pt modelId="{D8E13085-CA90-4359-A7CA-7FFFBB127D3E}">
      <dgm:prSet/>
      <dgm:spPr/>
      <dgm:t>
        <a:bodyPr/>
        <a:lstStyle/>
        <a:p>
          <a:r>
            <a:rPr lang="en-US" dirty="0"/>
            <a:t>Not being prepared for management changes</a:t>
          </a:r>
        </a:p>
      </dgm:t>
    </dgm:pt>
    <dgm:pt modelId="{452EE8F9-A3EA-415A-8CE3-C021D7827C46}" type="parTrans" cxnId="{E8E7994E-5566-4B1C-9BE2-EF3131FC20DE}">
      <dgm:prSet/>
      <dgm:spPr/>
      <dgm:t>
        <a:bodyPr/>
        <a:lstStyle/>
        <a:p>
          <a:endParaRPr lang="en-US"/>
        </a:p>
      </dgm:t>
    </dgm:pt>
    <dgm:pt modelId="{37A7725A-5A78-41E5-8903-07135131E470}" type="sibTrans" cxnId="{E8E7994E-5566-4B1C-9BE2-EF3131FC20DE}">
      <dgm:prSet/>
      <dgm:spPr/>
      <dgm:t>
        <a:bodyPr/>
        <a:lstStyle/>
        <a:p>
          <a:endParaRPr lang="en-US"/>
        </a:p>
      </dgm:t>
    </dgm:pt>
    <dgm:pt modelId="{83ECCFF5-5477-48E1-8BE7-2C6D9C541A62}" type="pres">
      <dgm:prSet presAssocID="{B19CDDC0-2C33-4893-AD53-E12B369C683E}" presName="matrix" presStyleCnt="0">
        <dgm:presLayoutVars>
          <dgm:chMax val="1"/>
          <dgm:dir/>
          <dgm:resizeHandles val="exact"/>
        </dgm:presLayoutVars>
      </dgm:prSet>
      <dgm:spPr/>
    </dgm:pt>
    <dgm:pt modelId="{1729692E-20F5-454D-A75E-D911747D326D}" type="pres">
      <dgm:prSet presAssocID="{B19CDDC0-2C33-4893-AD53-E12B369C683E}" presName="diamond" presStyleLbl="bgShp" presStyleIdx="0" presStyleCnt="1"/>
      <dgm:spPr/>
    </dgm:pt>
    <dgm:pt modelId="{BFAA8C36-2445-40BA-A082-1A4D4F1CD436}" type="pres">
      <dgm:prSet presAssocID="{B19CDDC0-2C33-4893-AD53-E12B369C683E}" presName="quad1" presStyleLbl="node1" presStyleIdx="0" presStyleCnt="4">
        <dgm:presLayoutVars>
          <dgm:chMax val="0"/>
          <dgm:chPref val="0"/>
          <dgm:bulletEnabled val="1"/>
        </dgm:presLayoutVars>
      </dgm:prSet>
      <dgm:spPr/>
    </dgm:pt>
    <dgm:pt modelId="{A25C6C01-2DB3-4836-89B5-61C21A8E5AD2}" type="pres">
      <dgm:prSet presAssocID="{B19CDDC0-2C33-4893-AD53-E12B369C683E}" presName="quad2" presStyleLbl="node1" presStyleIdx="1" presStyleCnt="4">
        <dgm:presLayoutVars>
          <dgm:chMax val="0"/>
          <dgm:chPref val="0"/>
          <dgm:bulletEnabled val="1"/>
        </dgm:presLayoutVars>
      </dgm:prSet>
      <dgm:spPr/>
    </dgm:pt>
    <dgm:pt modelId="{6311D17C-D45C-470C-BD1D-C741C6074423}" type="pres">
      <dgm:prSet presAssocID="{B19CDDC0-2C33-4893-AD53-E12B369C683E}" presName="quad3" presStyleLbl="node1" presStyleIdx="2" presStyleCnt="4">
        <dgm:presLayoutVars>
          <dgm:chMax val="0"/>
          <dgm:chPref val="0"/>
          <dgm:bulletEnabled val="1"/>
        </dgm:presLayoutVars>
      </dgm:prSet>
      <dgm:spPr/>
    </dgm:pt>
    <dgm:pt modelId="{FABA8033-477E-41F7-9FD3-BE409D16AFB5}" type="pres">
      <dgm:prSet presAssocID="{B19CDDC0-2C33-4893-AD53-E12B369C683E}" presName="quad4" presStyleLbl="node1" presStyleIdx="3" presStyleCnt="4">
        <dgm:presLayoutVars>
          <dgm:chMax val="0"/>
          <dgm:chPref val="0"/>
          <dgm:bulletEnabled val="1"/>
        </dgm:presLayoutVars>
      </dgm:prSet>
      <dgm:spPr/>
    </dgm:pt>
  </dgm:ptLst>
  <dgm:cxnLst>
    <dgm:cxn modelId="{E8E7994E-5566-4B1C-9BE2-EF3131FC20DE}" srcId="{B19CDDC0-2C33-4893-AD53-E12B369C683E}" destId="{D8E13085-CA90-4359-A7CA-7FFFBB127D3E}" srcOrd="3" destOrd="0" parTransId="{452EE8F9-A3EA-415A-8CE3-C021D7827C46}" sibTransId="{37A7725A-5A78-41E5-8903-07135131E470}"/>
    <dgm:cxn modelId="{0468C64E-A8C2-4460-B9FE-04F538BE79CD}" type="presOf" srcId="{F94B9BAE-C590-4ADF-9B20-460C3B1C0FF6}" destId="{6311D17C-D45C-470C-BD1D-C741C6074423}" srcOrd="0" destOrd="0" presId="urn:microsoft.com/office/officeart/2005/8/layout/matrix3"/>
    <dgm:cxn modelId="{6977A77F-9501-43F2-9497-433CAB2A4D59}" type="presOf" srcId="{D8E13085-CA90-4359-A7CA-7FFFBB127D3E}" destId="{FABA8033-477E-41F7-9FD3-BE409D16AFB5}" srcOrd="0" destOrd="0" presId="urn:microsoft.com/office/officeart/2005/8/layout/matrix3"/>
    <dgm:cxn modelId="{1BDC329A-3396-4EA3-8B6B-89C3BFFBBCB6}" type="presOf" srcId="{B19CDDC0-2C33-4893-AD53-E12B369C683E}" destId="{83ECCFF5-5477-48E1-8BE7-2C6D9C541A62}" srcOrd="0" destOrd="0" presId="urn:microsoft.com/office/officeart/2005/8/layout/matrix3"/>
    <dgm:cxn modelId="{A0C386A1-5A19-462A-8C51-AC8C1D83B6A5}" srcId="{B19CDDC0-2C33-4893-AD53-E12B369C683E}" destId="{F725F126-B2E1-449C-9171-8746EC3C79C3}" srcOrd="1" destOrd="0" parTransId="{24155660-1952-4113-989C-386094DC32B5}" sibTransId="{5F96074E-4433-4000-AB14-F38F562DAD2B}"/>
    <dgm:cxn modelId="{7DA0CBAF-73F5-461A-84D4-A559879FA2C6}" type="presOf" srcId="{EE145962-4650-4866-96E7-B811A2129A66}" destId="{BFAA8C36-2445-40BA-A082-1A4D4F1CD436}" srcOrd="0" destOrd="0" presId="urn:microsoft.com/office/officeart/2005/8/layout/matrix3"/>
    <dgm:cxn modelId="{9557FFD3-316D-473C-8EC0-F9C1FFDA2432}" srcId="{B19CDDC0-2C33-4893-AD53-E12B369C683E}" destId="{F94B9BAE-C590-4ADF-9B20-460C3B1C0FF6}" srcOrd="2" destOrd="0" parTransId="{3F45C2A6-578A-455E-8670-0A3924B61224}" sibTransId="{E758A687-E069-4546-AA82-CC079D222B84}"/>
    <dgm:cxn modelId="{F23F50EB-037A-46E3-A08E-C04679F7EA23}" type="presOf" srcId="{F725F126-B2E1-449C-9171-8746EC3C79C3}" destId="{A25C6C01-2DB3-4836-89B5-61C21A8E5AD2}" srcOrd="0" destOrd="0" presId="urn:microsoft.com/office/officeart/2005/8/layout/matrix3"/>
    <dgm:cxn modelId="{4F24C8EF-9CB4-4057-8CC4-95798E62C28E}" srcId="{B19CDDC0-2C33-4893-AD53-E12B369C683E}" destId="{EE145962-4650-4866-96E7-B811A2129A66}" srcOrd="0" destOrd="0" parTransId="{35373F8A-32F7-416E-84FC-909697C2B9C0}" sibTransId="{023150FA-2C56-48B6-BBC7-C226B4904715}"/>
    <dgm:cxn modelId="{F5C6D23A-5AE6-478C-8BAB-95B8226313E6}" type="presParOf" srcId="{83ECCFF5-5477-48E1-8BE7-2C6D9C541A62}" destId="{1729692E-20F5-454D-A75E-D911747D326D}" srcOrd="0" destOrd="0" presId="urn:microsoft.com/office/officeart/2005/8/layout/matrix3"/>
    <dgm:cxn modelId="{CB941583-2AF6-4AFE-8E28-B5C707139911}" type="presParOf" srcId="{83ECCFF5-5477-48E1-8BE7-2C6D9C541A62}" destId="{BFAA8C36-2445-40BA-A082-1A4D4F1CD436}" srcOrd="1" destOrd="0" presId="urn:microsoft.com/office/officeart/2005/8/layout/matrix3"/>
    <dgm:cxn modelId="{8A7BBEB0-8BCC-4F5A-890D-F2D5D1355503}" type="presParOf" srcId="{83ECCFF5-5477-48E1-8BE7-2C6D9C541A62}" destId="{A25C6C01-2DB3-4836-89B5-61C21A8E5AD2}" srcOrd="2" destOrd="0" presId="urn:microsoft.com/office/officeart/2005/8/layout/matrix3"/>
    <dgm:cxn modelId="{C83B5DA7-DB23-4078-8C56-5781ACA3EEBF}" type="presParOf" srcId="{83ECCFF5-5477-48E1-8BE7-2C6D9C541A62}" destId="{6311D17C-D45C-470C-BD1D-C741C6074423}" srcOrd="3" destOrd="0" presId="urn:microsoft.com/office/officeart/2005/8/layout/matrix3"/>
    <dgm:cxn modelId="{414D025E-ECF8-4AEF-84A1-AF8F429FBCFF}" type="presParOf" srcId="{83ECCFF5-5477-48E1-8BE7-2C6D9C541A62}" destId="{FABA8033-477E-41F7-9FD3-BE409D16AFB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218AF-E10F-41A6-BFAE-419A522229D3}"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17630B22-F230-4ACA-8475-06F9FD7C1737}">
      <dgm:prSet/>
      <dgm:spPr/>
      <dgm:t>
        <a:bodyPr/>
        <a:lstStyle/>
        <a:p>
          <a:r>
            <a:rPr lang="en-US"/>
            <a:t>Put in the extra effort it will pay off!!</a:t>
          </a:r>
        </a:p>
      </dgm:t>
    </dgm:pt>
    <dgm:pt modelId="{256FAF9D-6216-44E8-9E2E-745DC6C4A37E}" type="parTrans" cxnId="{F0340EDE-31EA-45D4-B64D-74DD65AB9349}">
      <dgm:prSet/>
      <dgm:spPr/>
      <dgm:t>
        <a:bodyPr/>
        <a:lstStyle/>
        <a:p>
          <a:endParaRPr lang="en-US"/>
        </a:p>
      </dgm:t>
    </dgm:pt>
    <dgm:pt modelId="{92E1260C-CE8C-413B-8372-E814F73F8919}" type="sibTrans" cxnId="{F0340EDE-31EA-45D4-B64D-74DD65AB9349}">
      <dgm:prSet/>
      <dgm:spPr/>
      <dgm:t>
        <a:bodyPr/>
        <a:lstStyle/>
        <a:p>
          <a:endParaRPr lang="en-US"/>
        </a:p>
      </dgm:t>
    </dgm:pt>
    <dgm:pt modelId="{83113E0E-2D81-43A2-B73B-D29B3D5D08A2}">
      <dgm:prSet/>
      <dgm:spPr/>
      <dgm:t>
        <a:bodyPr/>
        <a:lstStyle/>
        <a:p>
          <a:r>
            <a:rPr lang="en-US"/>
            <a:t>Kill the ego’s</a:t>
          </a:r>
        </a:p>
      </dgm:t>
    </dgm:pt>
    <dgm:pt modelId="{2A22731F-7F77-4BF1-9F3B-C29BCF019924}" type="parTrans" cxnId="{90147AF3-8BCB-46C2-8D62-87EE991BB4F3}">
      <dgm:prSet/>
      <dgm:spPr/>
      <dgm:t>
        <a:bodyPr/>
        <a:lstStyle/>
        <a:p>
          <a:endParaRPr lang="en-US"/>
        </a:p>
      </dgm:t>
    </dgm:pt>
    <dgm:pt modelId="{308E751E-1CE5-48A0-A332-8F28A390659D}" type="sibTrans" cxnId="{90147AF3-8BCB-46C2-8D62-87EE991BB4F3}">
      <dgm:prSet/>
      <dgm:spPr/>
      <dgm:t>
        <a:bodyPr/>
        <a:lstStyle/>
        <a:p>
          <a:endParaRPr lang="en-US"/>
        </a:p>
      </dgm:t>
    </dgm:pt>
    <dgm:pt modelId="{28A3C84B-A63F-459F-BDCA-9F1C2739DC85}">
      <dgm:prSet/>
      <dgm:spPr/>
      <dgm:t>
        <a:bodyPr/>
        <a:lstStyle/>
        <a:p>
          <a:r>
            <a:rPr lang="en-US"/>
            <a:t>Find what incentivizes them</a:t>
          </a:r>
        </a:p>
      </dgm:t>
    </dgm:pt>
    <dgm:pt modelId="{4DC03D77-2F2E-4137-AAAF-D07E888CD027}" type="parTrans" cxnId="{AFEFC64E-71AF-415E-9CE3-2DCAA92076AC}">
      <dgm:prSet/>
      <dgm:spPr/>
      <dgm:t>
        <a:bodyPr/>
        <a:lstStyle/>
        <a:p>
          <a:endParaRPr lang="en-US"/>
        </a:p>
      </dgm:t>
    </dgm:pt>
    <dgm:pt modelId="{7D1BBB4E-0C59-42F0-90AD-1CE15F9AFC79}" type="sibTrans" cxnId="{AFEFC64E-71AF-415E-9CE3-2DCAA92076AC}">
      <dgm:prSet/>
      <dgm:spPr/>
      <dgm:t>
        <a:bodyPr/>
        <a:lstStyle/>
        <a:p>
          <a:endParaRPr lang="en-US"/>
        </a:p>
      </dgm:t>
    </dgm:pt>
    <dgm:pt modelId="{6AEBEE40-05E3-4F4B-A160-8770ECC5635E}">
      <dgm:prSet/>
      <dgm:spPr/>
      <dgm:t>
        <a:bodyPr/>
        <a:lstStyle/>
        <a:p>
          <a:r>
            <a:rPr lang="en-US"/>
            <a:t>Start early</a:t>
          </a:r>
        </a:p>
      </dgm:t>
    </dgm:pt>
    <dgm:pt modelId="{47090D2E-FA40-4FCA-AE4B-58D2C7358091}" type="parTrans" cxnId="{C07F87C0-D9E7-4FAB-A002-803BD4F45B49}">
      <dgm:prSet/>
      <dgm:spPr/>
      <dgm:t>
        <a:bodyPr/>
        <a:lstStyle/>
        <a:p>
          <a:endParaRPr lang="en-US"/>
        </a:p>
      </dgm:t>
    </dgm:pt>
    <dgm:pt modelId="{7D04CEE4-7A6B-4E23-B4FA-220AF35EC97E}" type="sibTrans" cxnId="{C07F87C0-D9E7-4FAB-A002-803BD4F45B49}">
      <dgm:prSet/>
      <dgm:spPr/>
      <dgm:t>
        <a:bodyPr/>
        <a:lstStyle/>
        <a:p>
          <a:endParaRPr lang="en-US"/>
        </a:p>
      </dgm:t>
    </dgm:pt>
    <dgm:pt modelId="{AC234F1C-A1D5-49FC-B148-455CE52709E5}">
      <dgm:prSet/>
      <dgm:spPr/>
      <dgm:t>
        <a:bodyPr/>
        <a:lstStyle/>
        <a:p>
          <a:r>
            <a:rPr lang="en-US"/>
            <a:t>Instill sharing and interaction as a part of the company culture so that it only makes sense for employees to share their wisdom</a:t>
          </a:r>
        </a:p>
      </dgm:t>
    </dgm:pt>
    <dgm:pt modelId="{0EEF5586-4BB6-4204-A48C-35931E55FA39}" type="parTrans" cxnId="{076FECEB-5F7B-4501-91F6-80C190C9C411}">
      <dgm:prSet/>
      <dgm:spPr/>
      <dgm:t>
        <a:bodyPr/>
        <a:lstStyle/>
        <a:p>
          <a:endParaRPr lang="en-US"/>
        </a:p>
      </dgm:t>
    </dgm:pt>
    <dgm:pt modelId="{6002CFF2-84EC-4E45-9274-BE5F74758BBA}" type="sibTrans" cxnId="{076FECEB-5F7B-4501-91F6-80C190C9C411}">
      <dgm:prSet/>
      <dgm:spPr/>
      <dgm:t>
        <a:bodyPr/>
        <a:lstStyle/>
        <a:p>
          <a:endParaRPr lang="en-US"/>
        </a:p>
      </dgm:t>
    </dgm:pt>
    <dgm:pt modelId="{01A6A324-BC78-4AC4-B7C6-B70032E4B5A8}">
      <dgm:prSet/>
      <dgm:spPr/>
      <dgm:t>
        <a:bodyPr/>
        <a:lstStyle/>
        <a:p>
          <a:r>
            <a:rPr lang="en-US"/>
            <a:t>Challenge them and change their mind</a:t>
          </a:r>
        </a:p>
      </dgm:t>
    </dgm:pt>
    <dgm:pt modelId="{17316E40-A2F0-42A2-BFE7-827A52B207BA}" type="parTrans" cxnId="{3380C180-4C2A-413B-BB62-892592768676}">
      <dgm:prSet/>
      <dgm:spPr/>
      <dgm:t>
        <a:bodyPr/>
        <a:lstStyle/>
        <a:p>
          <a:endParaRPr lang="en-US"/>
        </a:p>
      </dgm:t>
    </dgm:pt>
    <dgm:pt modelId="{3690F665-67AF-4F06-8649-1DB8FA901B45}" type="sibTrans" cxnId="{3380C180-4C2A-413B-BB62-892592768676}">
      <dgm:prSet/>
      <dgm:spPr/>
      <dgm:t>
        <a:bodyPr/>
        <a:lstStyle/>
        <a:p>
          <a:endParaRPr lang="en-US"/>
        </a:p>
      </dgm:t>
    </dgm:pt>
    <dgm:pt modelId="{99F2F3A2-5FF0-438A-8AD6-AA2BA8A0D599}" type="pres">
      <dgm:prSet presAssocID="{D57218AF-E10F-41A6-BFAE-419A522229D3}" presName="Name0" presStyleCnt="0">
        <dgm:presLayoutVars>
          <dgm:dir/>
          <dgm:resizeHandles val="exact"/>
        </dgm:presLayoutVars>
      </dgm:prSet>
      <dgm:spPr/>
    </dgm:pt>
    <dgm:pt modelId="{7594F094-0F2B-4EC2-B833-B744283B4186}" type="pres">
      <dgm:prSet presAssocID="{17630B22-F230-4ACA-8475-06F9FD7C1737}" presName="node" presStyleLbl="node1" presStyleIdx="0" presStyleCnt="6">
        <dgm:presLayoutVars>
          <dgm:bulletEnabled val="1"/>
        </dgm:presLayoutVars>
      </dgm:prSet>
      <dgm:spPr/>
    </dgm:pt>
    <dgm:pt modelId="{5B7E8698-C9F8-4592-AA5A-6EA72266A6D3}" type="pres">
      <dgm:prSet presAssocID="{92E1260C-CE8C-413B-8372-E814F73F8919}" presName="sibTrans" presStyleLbl="sibTrans1D1" presStyleIdx="0" presStyleCnt="5"/>
      <dgm:spPr/>
    </dgm:pt>
    <dgm:pt modelId="{4C6881C6-E5EC-4403-8FE1-2AC610F2C61A}" type="pres">
      <dgm:prSet presAssocID="{92E1260C-CE8C-413B-8372-E814F73F8919}" presName="connectorText" presStyleLbl="sibTrans1D1" presStyleIdx="0" presStyleCnt="5"/>
      <dgm:spPr/>
    </dgm:pt>
    <dgm:pt modelId="{E5B67BB4-4A9F-4582-B05F-6C2B184B948A}" type="pres">
      <dgm:prSet presAssocID="{83113E0E-2D81-43A2-B73B-D29B3D5D08A2}" presName="node" presStyleLbl="node1" presStyleIdx="1" presStyleCnt="6">
        <dgm:presLayoutVars>
          <dgm:bulletEnabled val="1"/>
        </dgm:presLayoutVars>
      </dgm:prSet>
      <dgm:spPr/>
    </dgm:pt>
    <dgm:pt modelId="{0A445FEB-EBC4-421E-95BC-98910F3B4D2A}" type="pres">
      <dgm:prSet presAssocID="{308E751E-1CE5-48A0-A332-8F28A390659D}" presName="sibTrans" presStyleLbl="sibTrans1D1" presStyleIdx="1" presStyleCnt="5"/>
      <dgm:spPr/>
    </dgm:pt>
    <dgm:pt modelId="{8D25CB1E-4F5C-4A29-896E-A527E6A8FC98}" type="pres">
      <dgm:prSet presAssocID="{308E751E-1CE5-48A0-A332-8F28A390659D}" presName="connectorText" presStyleLbl="sibTrans1D1" presStyleIdx="1" presStyleCnt="5"/>
      <dgm:spPr/>
    </dgm:pt>
    <dgm:pt modelId="{265502FC-EB85-4BF7-AA7A-4D9ACBB84666}" type="pres">
      <dgm:prSet presAssocID="{28A3C84B-A63F-459F-BDCA-9F1C2739DC85}" presName="node" presStyleLbl="node1" presStyleIdx="2" presStyleCnt="6">
        <dgm:presLayoutVars>
          <dgm:bulletEnabled val="1"/>
        </dgm:presLayoutVars>
      </dgm:prSet>
      <dgm:spPr/>
    </dgm:pt>
    <dgm:pt modelId="{64D2AAE7-0B4D-47ED-B705-E83EC99F21DC}" type="pres">
      <dgm:prSet presAssocID="{7D1BBB4E-0C59-42F0-90AD-1CE15F9AFC79}" presName="sibTrans" presStyleLbl="sibTrans1D1" presStyleIdx="2" presStyleCnt="5"/>
      <dgm:spPr/>
    </dgm:pt>
    <dgm:pt modelId="{155FA6FA-E81E-4172-A11C-D04965A6DC54}" type="pres">
      <dgm:prSet presAssocID="{7D1BBB4E-0C59-42F0-90AD-1CE15F9AFC79}" presName="connectorText" presStyleLbl="sibTrans1D1" presStyleIdx="2" presStyleCnt="5"/>
      <dgm:spPr/>
    </dgm:pt>
    <dgm:pt modelId="{74468438-2EFD-4F15-8F03-B1CD7B5B1E58}" type="pres">
      <dgm:prSet presAssocID="{6AEBEE40-05E3-4F4B-A160-8770ECC5635E}" presName="node" presStyleLbl="node1" presStyleIdx="3" presStyleCnt="6">
        <dgm:presLayoutVars>
          <dgm:bulletEnabled val="1"/>
        </dgm:presLayoutVars>
      </dgm:prSet>
      <dgm:spPr/>
    </dgm:pt>
    <dgm:pt modelId="{E16F8849-AFE5-47F6-84F2-8ACAAB27EB0E}" type="pres">
      <dgm:prSet presAssocID="{7D04CEE4-7A6B-4E23-B4FA-220AF35EC97E}" presName="sibTrans" presStyleLbl="sibTrans1D1" presStyleIdx="3" presStyleCnt="5"/>
      <dgm:spPr/>
    </dgm:pt>
    <dgm:pt modelId="{280CAC11-58A8-47DB-A93E-A42DB9C5E6CC}" type="pres">
      <dgm:prSet presAssocID="{7D04CEE4-7A6B-4E23-B4FA-220AF35EC97E}" presName="connectorText" presStyleLbl="sibTrans1D1" presStyleIdx="3" presStyleCnt="5"/>
      <dgm:spPr/>
    </dgm:pt>
    <dgm:pt modelId="{5EFF641A-182C-4A44-80A8-8A51AD150D50}" type="pres">
      <dgm:prSet presAssocID="{AC234F1C-A1D5-49FC-B148-455CE52709E5}" presName="node" presStyleLbl="node1" presStyleIdx="4" presStyleCnt="6">
        <dgm:presLayoutVars>
          <dgm:bulletEnabled val="1"/>
        </dgm:presLayoutVars>
      </dgm:prSet>
      <dgm:spPr/>
    </dgm:pt>
    <dgm:pt modelId="{AC0B628D-A863-4CDE-9B4B-54471B657E85}" type="pres">
      <dgm:prSet presAssocID="{6002CFF2-84EC-4E45-9274-BE5F74758BBA}" presName="sibTrans" presStyleLbl="sibTrans1D1" presStyleIdx="4" presStyleCnt="5"/>
      <dgm:spPr/>
    </dgm:pt>
    <dgm:pt modelId="{53FE535A-5985-4CD8-9309-7AA94986968C}" type="pres">
      <dgm:prSet presAssocID="{6002CFF2-84EC-4E45-9274-BE5F74758BBA}" presName="connectorText" presStyleLbl="sibTrans1D1" presStyleIdx="4" presStyleCnt="5"/>
      <dgm:spPr/>
    </dgm:pt>
    <dgm:pt modelId="{82264302-668D-46AD-AC81-5077D0444CD3}" type="pres">
      <dgm:prSet presAssocID="{01A6A324-BC78-4AC4-B7C6-B70032E4B5A8}" presName="node" presStyleLbl="node1" presStyleIdx="5" presStyleCnt="6">
        <dgm:presLayoutVars>
          <dgm:bulletEnabled val="1"/>
        </dgm:presLayoutVars>
      </dgm:prSet>
      <dgm:spPr/>
    </dgm:pt>
  </dgm:ptLst>
  <dgm:cxnLst>
    <dgm:cxn modelId="{9016FC03-3429-43ED-8B73-9D8821C719CD}" type="presOf" srcId="{92E1260C-CE8C-413B-8372-E814F73F8919}" destId="{4C6881C6-E5EC-4403-8FE1-2AC610F2C61A}" srcOrd="1" destOrd="0" presId="urn:microsoft.com/office/officeart/2016/7/layout/RepeatingBendingProcessNew"/>
    <dgm:cxn modelId="{E4576B04-2C5D-4296-9288-26249FE92571}" type="presOf" srcId="{6AEBEE40-05E3-4F4B-A160-8770ECC5635E}" destId="{74468438-2EFD-4F15-8F03-B1CD7B5B1E58}" srcOrd="0" destOrd="0" presId="urn:microsoft.com/office/officeart/2016/7/layout/RepeatingBendingProcessNew"/>
    <dgm:cxn modelId="{5DE81A0E-8890-4C3F-8660-5B30C47A60D8}" type="presOf" srcId="{7D1BBB4E-0C59-42F0-90AD-1CE15F9AFC79}" destId="{64D2AAE7-0B4D-47ED-B705-E83EC99F21DC}" srcOrd="0" destOrd="0" presId="urn:microsoft.com/office/officeart/2016/7/layout/RepeatingBendingProcessNew"/>
    <dgm:cxn modelId="{86F11C35-1822-4D63-A8D7-9155C363C92B}" type="presOf" srcId="{7D04CEE4-7A6B-4E23-B4FA-220AF35EC97E}" destId="{280CAC11-58A8-47DB-A93E-A42DB9C5E6CC}" srcOrd="1" destOrd="0" presId="urn:microsoft.com/office/officeart/2016/7/layout/RepeatingBendingProcessNew"/>
    <dgm:cxn modelId="{8D2B2638-87A1-456D-B009-E32B68EFAA6F}" type="presOf" srcId="{D57218AF-E10F-41A6-BFAE-419A522229D3}" destId="{99F2F3A2-5FF0-438A-8AD6-AA2BA8A0D599}" srcOrd="0" destOrd="0" presId="urn:microsoft.com/office/officeart/2016/7/layout/RepeatingBendingProcessNew"/>
    <dgm:cxn modelId="{19E8C260-A5C1-4469-B5A1-F7D33EAFD340}" type="presOf" srcId="{308E751E-1CE5-48A0-A332-8F28A390659D}" destId="{0A445FEB-EBC4-421E-95BC-98910F3B4D2A}" srcOrd="0" destOrd="0" presId="urn:microsoft.com/office/officeart/2016/7/layout/RepeatingBendingProcessNew"/>
    <dgm:cxn modelId="{72B8B665-CEC1-465D-9368-AAD738C9053A}" type="presOf" srcId="{6002CFF2-84EC-4E45-9274-BE5F74758BBA}" destId="{AC0B628D-A863-4CDE-9B4B-54471B657E85}" srcOrd="0" destOrd="0" presId="urn:microsoft.com/office/officeart/2016/7/layout/RepeatingBendingProcessNew"/>
    <dgm:cxn modelId="{AFEFC64E-71AF-415E-9CE3-2DCAA92076AC}" srcId="{D57218AF-E10F-41A6-BFAE-419A522229D3}" destId="{28A3C84B-A63F-459F-BDCA-9F1C2739DC85}" srcOrd="2" destOrd="0" parTransId="{4DC03D77-2F2E-4137-AAAF-D07E888CD027}" sibTransId="{7D1BBB4E-0C59-42F0-90AD-1CE15F9AFC79}"/>
    <dgm:cxn modelId="{969BF478-A1DC-4242-A9F3-8F1FFDCD825B}" type="presOf" srcId="{17630B22-F230-4ACA-8475-06F9FD7C1737}" destId="{7594F094-0F2B-4EC2-B833-B744283B4186}" srcOrd="0" destOrd="0" presId="urn:microsoft.com/office/officeart/2016/7/layout/RepeatingBendingProcessNew"/>
    <dgm:cxn modelId="{C71C075A-2E07-4F2B-97B1-F3FE9E737A48}" type="presOf" srcId="{7D1BBB4E-0C59-42F0-90AD-1CE15F9AFC79}" destId="{155FA6FA-E81E-4172-A11C-D04965A6DC54}" srcOrd="1" destOrd="0" presId="urn:microsoft.com/office/officeart/2016/7/layout/RepeatingBendingProcessNew"/>
    <dgm:cxn modelId="{1C93087B-6A91-43FE-840D-A3CC615C3C33}" type="presOf" srcId="{28A3C84B-A63F-459F-BDCA-9F1C2739DC85}" destId="{265502FC-EB85-4BF7-AA7A-4D9ACBB84666}" srcOrd="0" destOrd="0" presId="urn:microsoft.com/office/officeart/2016/7/layout/RepeatingBendingProcessNew"/>
    <dgm:cxn modelId="{3380C180-4C2A-413B-BB62-892592768676}" srcId="{D57218AF-E10F-41A6-BFAE-419A522229D3}" destId="{01A6A324-BC78-4AC4-B7C6-B70032E4B5A8}" srcOrd="5" destOrd="0" parTransId="{17316E40-A2F0-42A2-BFE7-827A52B207BA}" sibTransId="{3690F665-67AF-4F06-8649-1DB8FA901B45}"/>
    <dgm:cxn modelId="{6340A392-6356-4EC6-908F-F2A63F1BEFA7}" type="presOf" srcId="{83113E0E-2D81-43A2-B73B-D29B3D5D08A2}" destId="{E5B67BB4-4A9F-4582-B05F-6C2B184B948A}" srcOrd="0" destOrd="0" presId="urn:microsoft.com/office/officeart/2016/7/layout/RepeatingBendingProcessNew"/>
    <dgm:cxn modelId="{AC98E9B3-CE63-4144-8678-78B64CC9276D}" type="presOf" srcId="{01A6A324-BC78-4AC4-B7C6-B70032E4B5A8}" destId="{82264302-668D-46AD-AC81-5077D0444CD3}" srcOrd="0" destOrd="0" presId="urn:microsoft.com/office/officeart/2016/7/layout/RepeatingBendingProcessNew"/>
    <dgm:cxn modelId="{732550BC-62DD-49FF-980B-E52C2B1F4B4B}" type="presOf" srcId="{6002CFF2-84EC-4E45-9274-BE5F74758BBA}" destId="{53FE535A-5985-4CD8-9309-7AA94986968C}" srcOrd="1" destOrd="0" presId="urn:microsoft.com/office/officeart/2016/7/layout/RepeatingBendingProcessNew"/>
    <dgm:cxn modelId="{C07F87C0-D9E7-4FAB-A002-803BD4F45B49}" srcId="{D57218AF-E10F-41A6-BFAE-419A522229D3}" destId="{6AEBEE40-05E3-4F4B-A160-8770ECC5635E}" srcOrd="3" destOrd="0" parTransId="{47090D2E-FA40-4FCA-AE4B-58D2C7358091}" sibTransId="{7D04CEE4-7A6B-4E23-B4FA-220AF35EC97E}"/>
    <dgm:cxn modelId="{9F65EBC0-D9D0-423C-90BF-86D51A54F0F4}" type="presOf" srcId="{7D04CEE4-7A6B-4E23-B4FA-220AF35EC97E}" destId="{E16F8849-AFE5-47F6-84F2-8ACAAB27EB0E}" srcOrd="0" destOrd="0" presId="urn:microsoft.com/office/officeart/2016/7/layout/RepeatingBendingProcessNew"/>
    <dgm:cxn modelId="{555865D0-199A-47DA-80FC-A2A995508CA5}" type="presOf" srcId="{AC234F1C-A1D5-49FC-B148-455CE52709E5}" destId="{5EFF641A-182C-4A44-80A8-8A51AD150D50}" srcOrd="0" destOrd="0" presId="urn:microsoft.com/office/officeart/2016/7/layout/RepeatingBendingProcessNew"/>
    <dgm:cxn modelId="{324C2EDD-C868-439B-80FF-B0B45DDAF974}" type="presOf" srcId="{92E1260C-CE8C-413B-8372-E814F73F8919}" destId="{5B7E8698-C9F8-4592-AA5A-6EA72266A6D3}" srcOrd="0" destOrd="0" presId="urn:microsoft.com/office/officeart/2016/7/layout/RepeatingBendingProcessNew"/>
    <dgm:cxn modelId="{F0340EDE-31EA-45D4-B64D-74DD65AB9349}" srcId="{D57218AF-E10F-41A6-BFAE-419A522229D3}" destId="{17630B22-F230-4ACA-8475-06F9FD7C1737}" srcOrd="0" destOrd="0" parTransId="{256FAF9D-6216-44E8-9E2E-745DC6C4A37E}" sibTransId="{92E1260C-CE8C-413B-8372-E814F73F8919}"/>
    <dgm:cxn modelId="{70A606E8-B257-41E3-BCD5-2F498AA7D945}" type="presOf" srcId="{308E751E-1CE5-48A0-A332-8F28A390659D}" destId="{8D25CB1E-4F5C-4A29-896E-A527E6A8FC98}" srcOrd="1" destOrd="0" presId="urn:microsoft.com/office/officeart/2016/7/layout/RepeatingBendingProcessNew"/>
    <dgm:cxn modelId="{076FECEB-5F7B-4501-91F6-80C190C9C411}" srcId="{D57218AF-E10F-41A6-BFAE-419A522229D3}" destId="{AC234F1C-A1D5-49FC-B148-455CE52709E5}" srcOrd="4" destOrd="0" parTransId="{0EEF5586-4BB6-4204-A48C-35931E55FA39}" sibTransId="{6002CFF2-84EC-4E45-9274-BE5F74758BBA}"/>
    <dgm:cxn modelId="{90147AF3-8BCB-46C2-8D62-87EE991BB4F3}" srcId="{D57218AF-E10F-41A6-BFAE-419A522229D3}" destId="{83113E0E-2D81-43A2-B73B-D29B3D5D08A2}" srcOrd="1" destOrd="0" parTransId="{2A22731F-7F77-4BF1-9F3B-C29BCF019924}" sibTransId="{308E751E-1CE5-48A0-A332-8F28A390659D}"/>
    <dgm:cxn modelId="{93A65821-AC33-4019-9AA9-9857347464F2}" type="presParOf" srcId="{99F2F3A2-5FF0-438A-8AD6-AA2BA8A0D599}" destId="{7594F094-0F2B-4EC2-B833-B744283B4186}" srcOrd="0" destOrd="0" presId="urn:microsoft.com/office/officeart/2016/7/layout/RepeatingBendingProcessNew"/>
    <dgm:cxn modelId="{54A3E018-5010-4904-88C3-B6879AF731A6}" type="presParOf" srcId="{99F2F3A2-5FF0-438A-8AD6-AA2BA8A0D599}" destId="{5B7E8698-C9F8-4592-AA5A-6EA72266A6D3}" srcOrd="1" destOrd="0" presId="urn:microsoft.com/office/officeart/2016/7/layout/RepeatingBendingProcessNew"/>
    <dgm:cxn modelId="{B9BD942B-36C9-4792-BA5F-516069CA7C79}" type="presParOf" srcId="{5B7E8698-C9F8-4592-AA5A-6EA72266A6D3}" destId="{4C6881C6-E5EC-4403-8FE1-2AC610F2C61A}" srcOrd="0" destOrd="0" presId="urn:microsoft.com/office/officeart/2016/7/layout/RepeatingBendingProcessNew"/>
    <dgm:cxn modelId="{D508A25B-00D6-47F6-A130-3E004B33864C}" type="presParOf" srcId="{99F2F3A2-5FF0-438A-8AD6-AA2BA8A0D599}" destId="{E5B67BB4-4A9F-4582-B05F-6C2B184B948A}" srcOrd="2" destOrd="0" presId="urn:microsoft.com/office/officeart/2016/7/layout/RepeatingBendingProcessNew"/>
    <dgm:cxn modelId="{EB664F27-7D5B-473D-B0E0-31E70380E604}" type="presParOf" srcId="{99F2F3A2-5FF0-438A-8AD6-AA2BA8A0D599}" destId="{0A445FEB-EBC4-421E-95BC-98910F3B4D2A}" srcOrd="3" destOrd="0" presId="urn:microsoft.com/office/officeart/2016/7/layout/RepeatingBendingProcessNew"/>
    <dgm:cxn modelId="{D1897283-4053-4C67-A81C-EBEC82089395}" type="presParOf" srcId="{0A445FEB-EBC4-421E-95BC-98910F3B4D2A}" destId="{8D25CB1E-4F5C-4A29-896E-A527E6A8FC98}" srcOrd="0" destOrd="0" presId="urn:microsoft.com/office/officeart/2016/7/layout/RepeatingBendingProcessNew"/>
    <dgm:cxn modelId="{69426989-B6C5-4981-A060-501283F104F9}" type="presParOf" srcId="{99F2F3A2-5FF0-438A-8AD6-AA2BA8A0D599}" destId="{265502FC-EB85-4BF7-AA7A-4D9ACBB84666}" srcOrd="4" destOrd="0" presId="urn:microsoft.com/office/officeart/2016/7/layout/RepeatingBendingProcessNew"/>
    <dgm:cxn modelId="{CA09AE46-6DE5-4810-9F68-2481974716CF}" type="presParOf" srcId="{99F2F3A2-5FF0-438A-8AD6-AA2BA8A0D599}" destId="{64D2AAE7-0B4D-47ED-B705-E83EC99F21DC}" srcOrd="5" destOrd="0" presId="urn:microsoft.com/office/officeart/2016/7/layout/RepeatingBendingProcessNew"/>
    <dgm:cxn modelId="{D23469BA-9452-4FFE-92FD-6960E00D8D09}" type="presParOf" srcId="{64D2AAE7-0B4D-47ED-B705-E83EC99F21DC}" destId="{155FA6FA-E81E-4172-A11C-D04965A6DC54}" srcOrd="0" destOrd="0" presId="urn:microsoft.com/office/officeart/2016/7/layout/RepeatingBendingProcessNew"/>
    <dgm:cxn modelId="{40AF2E32-AECA-4B8C-96F2-190C402CB17E}" type="presParOf" srcId="{99F2F3A2-5FF0-438A-8AD6-AA2BA8A0D599}" destId="{74468438-2EFD-4F15-8F03-B1CD7B5B1E58}" srcOrd="6" destOrd="0" presId="urn:microsoft.com/office/officeart/2016/7/layout/RepeatingBendingProcessNew"/>
    <dgm:cxn modelId="{26F62D21-B8EA-4475-940D-0ACA12EB8858}" type="presParOf" srcId="{99F2F3A2-5FF0-438A-8AD6-AA2BA8A0D599}" destId="{E16F8849-AFE5-47F6-84F2-8ACAAB27EB0E}" srcOrd="7" destOrd="0" presId="urn:microsoft.com/office/officeart/2016/7/layout/RepeatingBendingProcessNew"/>
    <dgm:cxn modelId="{0B895FA8-84E5-4E22-839A-6B5D5AF92D0D}" type="presParOf" srcId="{E16F8849-AFE5-47F6-84F2-8ACAAB27EB0E}" destId="{280CAC11-58A8-47DB-A93E-A42DB9C5E6CC}" srcOrd="0" destOrd="0" presId="urn:microsoft.com/office/officeart/2016/7/layout/RepeatingBendingProcessNew"/>
    <dgm:cxn modelId="{052FE12D-2820-4AC9-9C30-E8BD638F46EF}" type="presParOf" srcId="{99F2F3A2-5FF0-438A-8AD6-AA2BA8A0D599}" destId="{5EFF641A-182C-4A44-80A8-8A51AD150D50}" srcOrd="8" destOrd="0" presId="urn:microsoft.com/office/officeart/2016/7/layout/RepeatingBendingProcessNew"/>
    <dgm:cxn modelId="{8110CFE5-C6F1-4A11-B5A7-CFC516CFEC8F}" type="presParOf" srcId="{99F2F3A2-5FF0-438A-8AD6-AA2BA8A0D599}" destId="{AC0B628D-A863-4CDE-9B4B-54471B657E85}" srcOrd="9" destOrd="0" presId="urn:microsoft.com/office/officeart/2016/7/layout/RepeatingBendingProcessNew"/>
    <dgm:cxn modelId="{4F0D9616-9CF1-469B-B817-5AF9FDB9171E}" type="presParOf" srcId="{AC0B628D-A863-4CDE-9B4B-54471B657E85}" destId="{53FE535A-5985-4CD8-9309-7AA94986968C}" srcOrd="0" destOrd="0" presId="urn:microsoft.com/office/officeart/2016/7/layout/RepeatingBendingProcessNew"/>
    <dgm:cxn modelId="{908E1B17-C280-454F-AF77-92081D6D2004}" type="presParOf" srcId="{99F2F3A2-5FF0-438A-8AD6-AA2BA8A0D599}" destId="{82264302-668D-46AD-AC81-5077D0444CD3}"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DE98B0-9F1A-40DC-934A-9FAF80C2F530}" type="doc">
      <dgm:prSet loTypeId="urn:microsoft.com/office/officeart/2008/layout/AlternatingHexagons" loCatId="list" qsTypeId="urn:microsoft.com/office/officeart/2005/8/quickstyle/simple4" qsCatId="simple" csTypeId="urn:microsoft.com/office/officeart/2005/8/colors/accent3_2" csCatId="accent3" phldr="1"/>
      <dgm:spPr/>
      <dgm:t>
        <a:bodyPr/>
        <a:lstStyle/>
        <a:p>
          <a:endParaRPr lang="en-US"/>
        </a:p>
      </dgm:t>
    </dgm:pt>
    <dgm:pt modelId="{C8E4F1BB-24CD-4E01-AEEF-9698CED836D0}">
      <dgm:prSet/>
      <dgm:spPr/>
      <dgm:t>
        <a:bodyPr/>
        <a:lstStyle/>
        <a:p>
          <a:r>
            <a:rPr lang="en-US"/>
            <a:t>Allow boomers to transition gradually</a:t>
          </a:r>
        </a:p>
      </dgm:t>
    </dgm:pt>
    <dgm:pt modelId="{5EF9A353-7511-4CA3-9E0C-3643D67D01C4}" type="parTrans" cxnId="{D03D298C-37ED-481D-941F-03BEB2A3A662}">
      <dgm:prSet/>
      <dgm:spPr/>
      <dgm:t>
        <a:bodyPr/>
        <a:lstStyle/>
        <a:p>
          <a:endParaRPr lang="en-US"/>
        </a:p>
      </dgm:t>
    </dgm:pt>
    <dgm:pt modelId="{146DFA51-D0CF-4B4B-9597-5D5D42E0F9B9}" type="sibTrans" cxnId="{D03D298C-37ED-481D-941F-03BEB2A3A662}">
      <dgm:prSet/>
      <dgm:spPr/>
      <dgm:t>
        <a:bodyPr/>
        <a:lstStyle/>
        <a:p>
          <a:r>
            <a:rPr lang="en-US" dirty="0">
              <a:solidFill>
                <a:schemeClr val="bg1"/>
              </a:solidFill>
            </a:rPr>
            <a:t>Explain and show the value that they add to the organization even after they leave</a:t>
          </a:r>
        </a:p>
      </dgm:t>
    </dgm:pt>
    <dgm:pt modelId="{E92481D5-FEB2-4D01-B10B-A9CD8AB67EC7}">
      <dgm:prSet/>
      <dgm:spPr/>
      <dgm:t>
        <a:bodyPr/>
        <a:lstStyle/>
        <a:p>
          <a:r>
            <a:rPr lang="en-US"/>
            <a:t>Offer “phased” or flexible retirement options </a:t>
          </a:r>
        </a:p>
      </dgm:t>
    </dgm:pt>
    <dgm:pt modelId="{C2647138-3CA0-49B4-A1BC-E367F21E2267}" type="parTrans" cxnId="{8938744B-09E8-4AEB-8F98-825F014C4B73}">
      <dgm:prSet/>
      <dgm:spPr/>
      <dgm:t>
        <a:bodyPr/>
        <a:lstStyle/>
        <a:p>
          <a:endParaRPr lang="en-US"/>
        </a:p>
      </dgm:t>
    </dgm:pt>
    <dgm:pt modelId="{4FD7D08D-D40E-4A6A-896C-FDFDF65E67B5}" type="sibTrans" cxnId="{8938744B-09E8-4AEB-8F98-825F014C4B73}">
      <dgm:prSet/>
      <dgm:spPr/>
      <dgm:t>
        <a:bodyPr/>
        <a:lstStyle/>
        <a:p>
          <a:r>
            <a:rPr lang="en-US" dirty="0"/>
            <a:t>Once a plan is in mind, employers can incentivize knowledge sharing</a:t>
          </a:r>
        </a:p>
      </dgm:t>
    </dgm:pt>
    <dgm:pt modelId="{219DAA9D-2D8B-475F-998B-6476EB07D951}" type="pres">
      <dgm:prSet presAssocID="{CADE98B0-9F1A-40DC-934A-9FAF80C2F530}" presName="Name0" presStyleCnt="0">
        <dgm:presLayoutVars>
          <dgm:chMax/>
          <dgm:chPref/>
          <dgm:dir/>
          <dgm:animLvl val="lvl"/>
        </dgm:presLayoutVars>
      </dgm:prSet>
      <dgm:spPr/>
    </dgm:pt>
    <dgm:pt modelId="{26996F2F-F52E-4598-9DE6-BB416CB05724}" type="pres">
      <dgm:prSet presAssocID="{C8E4F1BB-24CD-4E01-AEEF-9698CED836D0}" presName="composite" presStyleCnt="0"/>
      <dgm:spPr/>
    </dgm:pt>
    <dgm:pt modelId="{C15F8C1B-17A8-4778-B650-BE52D926CCEB}" type="pres">
      <dgm:prSet presAssocID="{C8E4F1BB-24CD-4E01-AEEF-9698CED836D0}" presName="Parent1" presStyleLbl="node1" presStyleIdx="0" presStyleCnt="4">
        <dgm:presLayoutVars>
          <dgm:chMax val="1"/>
          <dgm:chPref val="1"/>
          <dgm:bulletEnabled val="1"/>
        </dgm:presLayoutVars>
      </dgm:prSet>
      <dgm:spPr/>
    </dgm:pt>
    <dgm:pt modelId="{8F7A2861-16B0-450F-A7E8-7206ABCD173A}" type="pres">
      <dgm:prSet presAssocID="{C8E4F1BB-24CD-4E01-AEEF-9698CED836D0}" presName="Childtext1" presStyleLbl="revTx" presStyleIdx="0" presStyleCnt="2">
        <dgm:presLayoutVars>
          <dgm:chMax val="0"/>
          <dgm:chPref val="0"/>
          <dgm:bulletEnabled val="1"/>
        </dgm:presLayoutVars>
      </dgm:prSet>
      <dgm:spPr/>
    </dgm:pt>
    <dgm:pt modelId="{84A0471D-345F-43DE-99E0-B5441FFB7891}" type="pres">
      <dgm:prSet presAssocID="{C8E4F1BB-24CD-4E01-AEEF-9698CED836D0}" presName="BalanceSpacing" presStyleCnt="0"/>
      <dgm:spPr/>
    </dgm:pt>
    <dgm:pt modelId="{7C554933-0647-4B13-81CD-DE7273418260}" type="pres">
      <dgm:prSet presAssocID="{C8E4F1BB-24CD-4E01-AEEF-9698CED836D0}" presName="BalanceSpacing1" presStyleCnt="0"/>
      <dgm:spPr/>
    </dgm:pt>
    <dgm:pt modelId="{1B87AD25-ABF8-4FEB-8A0C-6106A0A2747D}" type="pres">
      <dgm:prSet presAssocID="{146DFA51-D0CF-4B4B-9597-5D5D42E0F9B9}" presName="Accent1Text" presStyleLbl="node1" presStyleIdx="1" presStyleCnt="4" custLinFactNeighborY="1042"/>
      <dgm:spPr/>
    </dgm:pt>
    <dgm:pt modelId="{5871B6BD-E1A2-47EF-BCF5-2B7C2BB83831}" type="pres">
      <dgm:prSet presAssocID="{146DFA51-D0CF-4B4B-9597-5D5D42E0F9B9}" presName="spaceBetweenRectangles" presStyleCnt="0"/>
      <dgm:spPr/>
    </dgm:pt>
    <dgm:pt modelId="{F050CE10-D0A1-4728-883B-4A704582B16B}" type="pres">
      <dgm:prSet presAssocID="{E92481D5-FEB2-4D01-B10B-A9CD8AB67EC7}" presName="composite" presStyleCnt="0"/>
      <dgm:spPr/>
    </dgm:pt>
    <dgm:pt modelId="{2CBFFECE-2ADB-48EE-9D40-C839D26C63EF}" type="pres">
      <dgm:prSet presAssocID="{E92481D5-FEB2-4D01-B10B-A9CD8AB67EC7}" presName="Parent1" presStyleLbl="node1" presStyleIdx="2" presStyleCnt="4">
        <dgm:presLayoutVars>
          <dgm:chMax val="1"/>
          <dgm:chPref val="1"/>
          <dgm:bulletEnabled val="1"/>
        </dgm:presLayoutVars>
      </dgm:prSet>
      <dgm:spPr/>
    </dgm:pt>
    <dgm:pt modelId="{5EE12096-AC38-4A41-A1A5-06C055EFE8C9}" type="pres">
      <dgm:prSet presAssocID="{E92481D5-FEB2-4D01-B10B-A9CD8AB67EC7}" presName="Childtext1" presStyleLbl="revTx" presStyleIdx="1" presStyleCnt="2">
        <dgm:presLayoutVars>
          <dgm:chMax val="0"/>
          <dgm:chPref val="0"/>
          <dgm:bulletEnabled val="1"/>
        </dgm:presLayoutVars>
      </dgm:prSet>
      <dgm:spPr/>
    </dgm:pt>
    <dgm:pt modelId="{213604C4-06D7-4C36-8C10-54B44C7D2434}" type="pres">
      <dgm:prSet presAssocID="{E92481D5-FEB2-4D01-B10B-A9CD8AB67EC7}" presName="BalanceSpacing" presStyleCnt="0"/>
      <dgm:spPr/>
    </dgm:pt>
    <dgm:pt modelId="{7000AF67-1590-4FD1-83A0-1AA27B885813}" type="pres">
      <dgm:prSet presAssocID="{E92481D5-FEB2-4D01-B10B-A9CD8AB67EC7}" presName="BalanceSpacing1" presStyleCnt="0"/>
      <dgm:spPr/>
    </dgm:pt>
    <dgm:pt modelId="{4D78FFC7-3B58-4012-9724-05D18A47EE49}" type="pres">
      <dgm:prSet presAssocID="{4FD7D08D-D40E-4A6A-896C-FDFDF65E67B5}" presName="Accent1Text" presStyleLbl="node1" presStyleIdx="3" presStyleCnt="4"/>
      <dgm:spPr/>
    </dgm:pt>
  </dgm:ptLst>
  <dgm:cxnLst>
    <dgm:cxn modelId="{34513F1F-CBF6-4216-9D3E-758AC132B225}" type="presOf" srcId="{CADE98B0-9F1A-40DC-934A-9FAF80C2F530}" destId="{219DAA9D-2D8B-475F-998B-6476EB07D951}" srcOrd="0" destOrd="0" presId="urn:microsoft.com/office/officeart/2008/layout/AlternatingHexagons"/>
    <dgm:cxn modelId="{8938744B-09E8-4AEB-8F98-825F014C4B73}" srcId="{CADE98B0-9F1A-40DC-934A-9FAF80C2F530}" destId="{E92481D5-FEB2-4D01-B10B-A9CD8AB67EC7}" srcOrd="1" destOrd="0" parTransId="{C2647138-3CA0-49B4-A1BC-E367F21E2267}" sibTransId="{4FD7D08D-D40E-4A6A-896C-FDFDF65E67B5}"/>
    <dgm:cxn modelId="{D03D298C-37ED-481D-941F-03BEB2A3A662}" srcId="{CADE98B0-9F1A-40DC-934A-9FAF80C2F530}" destId="{C8E4F1BB-24CD-4E01-AEEF-9698CED836D0}" srcOrd="0" destOrd="0" parTransId="{5EF9A353-7511-4CA3-9E0C-3643D67D01C4}" sibTransId="{146DFA51-D0CF-4B4B-9597-5D5D42E0F9B9}"/>
    <dgm:cxn modelId="{C5E76F92-3F81-4190-AA9A-EC0E3976EF3A}" type="presOf" srcId="{146DFA51-D0CF-4B4B-9597-5D5D42E0F9B9}" destId="{1B87AD25-ABF8-4FEB-8A0C-6106A0A2747D}" srcOrd="0" destOrd="0" presId="urn:microsoft.com/office/officeart/2008/layout/AlternatingHexagons"/>
    <dgm:cxn modelId="{6D7AA692-3C2B-49D5-9568-C05F1E64F803}" type="presOf" srcId="{4FD7D08D-D40E-4A6A-896C-FDFDF65E67B5}" destId="{4D78FFC7-3B58-4012-9724-05D18A47EE49}" srcOrd="0" destOrd="0" presId="urn:microsoft.com/office/officeart/2008/layout/AlternatingHexagons"/>
    <dgm:cxn modelId="{6B619DC0-9773-4101-8328-23DF4BD940E1}" type="presOf" srcId="{E92481D5-FEB2-4D01-B10B-A9CD8AB67EC7}" destId="{2CBFFECE-2ADB-48EE-9D40-C839D26C63EF}" srcOrd="0" destOrd="0" presId="urn:microsoft.com/office/officeart/2008/layout/AlternatingHexagons"/>
    <dgm:cxn modelId="{36F7B3D9-EDE6-4E62-ADB1-7CE15C271FC4}" type="presOf" srcId="{C8E4F1BB-24CD-4E01-AEEF-9698CED836D0}" destId="{C15F8C1B-17A8-4778-B650-BE52D926CCEB}" srcOrd="0" destOrd="0" presId="urn:microsoft.com/office/officeart/2008/layout/AlternatingHexagons"/>
    <dgm:cxn modelId="{108C3D16-F1BF-4B5B-A478-572AB7549924}" type="presParOf" srcId="{219DAA9D-2D8B-475F-998B-6476EB07D951}" destId="{26996F2F-F52E-4598-9DE6-BB416CB05724}" srcOrd="0" destOrd="0" presId="urn:microsoft.com/office/officeart/2008/layout/AlternatingHexagons"/>
    <dgm:cxn modelId="{FB200263-632F-466D-A291-ABA0F6067A75}" type="presParOf" srcId="{26996F2F-F52E-4598-9DE6-BB416CB05724}" destId="{C15F8C1B-17A8-4778-B650-BE52D926CCEB}" srcOrd="0" destOrd="0" presId="urn:microsoft.com/office/officeart/2008/layout/AlternatingHexagons"/>
    <dgm:cxn modelId="{B1F3DDA4-277C-492B-A605-E88F8F52C78F}" type="presParOf" srcId="{26996F2F-F52E-4598-9DE6-BB416CB05724}" destId="{8F7A2861-16B0-450F-A7E8-7206ABCD173A}" srcOrd="1" destOrd="0" presId="urn:microsoft.com/office/officeart/2008/layout/AlternatingHexagons"/>
    <dgm:cxn modelId="{637F35E5-C5FA-4159-9633-5A393276D13C}" type="presParOf" srcId="{26996F2F-F52E-4598-9DE6-BB416CB05724}" destId="{84A0471D-345F-43DE-99E0-B5441FFB7891}" srcOrd="2" destOrd="0" presId="urn:microsoft.com/office/officeart/2008/layout/AlternatingHexagons"/>
    <dgm:cxn modelId="{EA8BFF02-3272-414D-AA2C-4B4DA7DF199B}" type="presParOf" srcId="{26996F2F-F52E-4598-9DE6-BB416CB05724}" destId="{7C554933-0647-4B13-81CD-DE7273418260}" srcOrd="3" destOrd="0" presId="urn:microsoft.com/office/officeart/2008/layout/AlternatingHexagons"/>
    <dgm:cxn modelId="{39C3B539-C604-43C9-8C7F-DFEA454376E6}" type="presParOf" srcId="{26996F2F-F52E-4598-9DE6-BB416CB05724}" destId="{1B87AD25-ABF8-4FEB-8A0C-6106A0A2747D}" srcOrd="4" destOrd="0" presId="urn:microsoft.com/office/officeart/2008/layout/AlternatingHexagons"/>
    <dgm:cxn modelId="{7A1CBB55-2E4A-4C01-AD84-BB210B67B4DE}" type="presParOf" srcId="{219DAA9D-2D8B-475F-998B-6476EB07D951}" destId="{5871B6BD-E1A2-47EF-BCF5-2B7C2BB83831}" srcOrd="1" destOrd="0" presId="urn:microsoft.com/office/officeart/2008/layout/AlternatingHexagons"/>
    <dgm:cxn modelId="{1A48AE72-4207-471F-90DB-8D03BBCD314F}" type="presParOf" srcId="{219DAA9D-2D8B-475F-998B-6476EB07D951}" destId="{F050CE10-D0A1-4728-883B-4A704582B16B}" srcOrd="2" destOrd="0" presId="urn:microsoft.com/office/officeart/2008/layout/AlternatingHexagons"/>
    <dgm:cxn modelId="{6F76CB79-5050-40ED-9551-752D787CEFFB}" type="presParOf" srcId="{F050CE10-D0A1-4728-883B-4A704582B16B}" destId="{2CBFFECE-2ADB-48EE-9D40-C839D26C63EF}" srcOrd="0" destOrd="0" presId="urn:microsoft.com/office/officeart/2008/layout/AlternatingHexagons"/>
    <dgm:cxn modelId="{4EE9201C-D8F5-42BC-AF39-F36778D84F3D}" type="presParOf" srcId="{F050CE10-D0A1-4728-883B-4A704582B16B}" destId="{5EE12096-AC38-4A41-A1A5-06C055EFE8C9}" srcOrd="1" destOrd="0" presId="urn:microsoft.com/office/officeart/2008/layout/AlternatingHexagons"/>
    <dgm:cxn modelId="{DE0177E3-9029-4EC3-A097-BE7F1DA34B6F}" type="presParOf" srcId="{F050CE10-D0A1-4728-883B-4A704582B16B}" destId="{213604C4-06D7-4C36-8C10-54B44C7D2434}" srcOrd="2" destOrd="0" presId="urn:microsoft.com/office/officeart/2008/layout/AlternatingHexagons"/>
    <dgm:cxn modelId="{69E2014D-00CC-40F1-A38E-4B78909D8C23}" type="presParOf" srcId="{F050CE10-D0A1-4728-883B-4A704582B16B}" destId="{7000AF67-1590-4FD1-83A0-1AA27B885813}" srcOrd="3" destOrd="0" presId="urn:microsoft.com/office/officeart/2008/layout/AlternatingHexagons"/>
    <dgm:cxn modelId="{BFD8C8E5-9D05-48C3-96FA-5EEEFCD5AEEE}" type="presParOf" srcId="{F050CE10-D0A1-4728-883B-4A704582B16B}" destId="{4D78FFC7-3B58-4012-9724-05D18A47EE49}"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08835C-4505-4840-80B1-E0B98AB241F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ED0AEBC2-9CA0-4985-B368-AC1817557206}">
      <dgm:prSet/>
      <dgm:spPr/>
      <dgm:t>
        <a:bodyPr/>
        <a:lstStyle/>
        <a:p>
          <a:r>
            <a:rPr lang="en-US" dirty="0"/>
            <a:t>A KT plan allows you, along with the employee, to target the knowledge and expertise that should be shared with the remaining staff. It also allows you to evaluate how critical a task is to the mission of the organization.</a:t>
          </a:r>
        </a:p>
      </dgm:t>
    </dgm:pt>
    <dgm:pt modelId="{5C8D8365-BA6F-4C9C-9129-48D42AD4F502}" type="parTrans" cxnId="{4E6304D8-1D87-4102-A698-BAC6698B7274}">
      <dgm:prSet/>
      <dgm:spPr/>
      <dgm:t>
        <a:bodyPr/>
        <a:lstStyle/>
        <a:p>
          <a:endParaRPr lang="en-US"/>
        </a:p>
      </dgm:t>
    </dgm:pt>
    <dgm:pt modelId="{389C2356-EC54-4DDD-99BA-817AD2C021CA}" type="sibTrans" cxnId="{4E6304D8-1D87-4102-A698-BAC6698B7274}">
      <dgm:prSet/>
      <dgm:spPr/>
      <dgm:t>
        <a:bodyPr/>
        <a:lstStyle/>
        <a:p>
          <a:endParaRPr lang="en-US"/>
        </a:p>
      </dgm:t>
    </dgm:pt>
    <dgm:pt modelId="{651AE054-E6F6-443C-B055-DE161828ABA1}">
      <dgm:prSet/>
      <dgm:spPr/>
      <dgm:t>
        <a:bodyPr/>
        <a:lstStyle/>
        <a:p>
          <a:r>
            <a:rPr lang="en-US" dirty="0"/>
            <a:t>A solid plan gives you some piece of mind that if an employee were to leave, specific knowledge of what they do and how they do important tasks will be available for you.</a:t>
          </a:r>
        </a:p>
      </dgm:t>
    </dgm:pt>
    <dgm:pt modelId="{F3F0150B-552A-44EB-A285-57A3494D9B94}" type="parTrans" cxnId="{2ACFC5D0-55A7-46BA-A803-F476B9E13A2C}">
      <dgm:prSet/>
      <dgm:spPr/>
      <dgm:t>
        <a:bodyPr/>
        <a:lstStyle/>
        <a:p>
          <a:endParaRPr lang="en-US"/>
        </a:p>
      </dgm:t>
    </dgm:pt>
    <dgm:pt modelId="{1F020AB2-13E6-4FBD-A4F2-FF90043F4072}" type="sibTrans" cxnId="{2ACFC5D0-55A7-46BA-A803-F476B9E13A2C}">
      <dgm:prSet/>
      <dgm:spPr/>
      <dgm:t>
        <a:bodyPr/>
        <a:lstStyle/>
        <a:p>
          <a:endParaRPr lang="en-US"/>
        </a:p>
      </dgm:t>
    </dgm:pt>
    <dgm:pt modelId="{0FEA7177-F3C2-4FBA-9BE8-CB964935BBDC}" type="pres">
      <dgm:prSet presAssocID="{3A08835C-4505-4840-80B1-E0B98AB241F1}" presName="Name0" presStyleCnt="0">
        <dgm:presLayoutVars>
          <dgm:dir/>
          <dgm:animLvl val="lvl"/>
          <dgm:resizeHandles val="exact"/>
        </dgm:presLayoutVars>
      </dgm:prSet>
      <dgm:spPr/>
    </dgm:pt>
    <dgm:pt modelId="{AC31F399-506F-474E-B14A-5D7364CA4E65}" type="pres">
      <dgm:prSet presAssocID="{651AE054-E6F6-443C-B055-DE161828ABA1}" presName="boxAndChildren" presStyleCnt="0"/>
      <dgm:spPr/>
    </dgm:pt>
    <dgm:pt modelId="{E3516957-FF5C-45FC-A0B8-BDF9D4B037F1}" type="pres">
      <dgm:prSet presAssocID="{651AE054-E6F6-443C-B055-DE161828ABA1}" presName="parentTextBox" presStyleLbl="node1" presStyleIdx="0" presStyleCnt="2"/>
      <dgm:spPr/>
    </dgm:pt>
    <dgm:pt modelId="{F43E44B1-8F33-44D4-8C7F-80775E29B230}" type="pres">
      <dgm:prSet presAssocID="{389C2356-EC54-4DDD-99BA-817AD2C021CA}" presName="sp" presStyleCnt="0"/>
      <dgm:spPr/>
    </dgm:pt>
    <dgm:pt modelId="{692A1B3B-C87A-434F-AFB6-8BE69EE56ADD}" type="pres">
      <dgm:prSet presAssocID="{ED0AEBC2-9CA0-4985-B368-AC1817557206}" presName="arrowAndChildren" presStyleCnt="0"/>
      <dgm:spPr/>
    </dgm:pt>
    <dgm:pt modelId="{C0D2D8E4-E6F7-46F4-B067-FA14FF73B3E5}" type="pres">
      <dgm:prSet presAssocID="{ED0AEBC2-9CA0-4985-B368-AC1817557206}" presName="parentTextArrow" presStyleLbl="node1" presStyleIdx="1" presStyleCnt="2"/>
      <dgm:spPr/>
    </dgm:pt>
  </dgm:ptLst>
  <dgm:cxnLst>
    <dgm:cxn modelId="{C0C2424C-A76B-4D6F-8003-264289513642}" type="presOf" srcId="{651AE054-E6F6-443C-B055-DE161828ABA1}" destId="{E3516957-FF5C-45FC-A0B8-BDF9D4B037F1}" srcOrd="0" destOrd="0" presId="urn:microsoft.com/office/officeart/2005/8/layout/process4"/>
    <dgm:cxn modelId="{34638C89-6BAA-4E3E-982A-04D34F4B0CDF}" type="presOf" srcId="{ED0AEBC2-9CA0-4985-B368-AC1817557206}" destId="{C0D2D8E4-E6F7-46F4-B067-FA14FF73B3E5}" srcOrd="0" destOrd="0" presId="urn:microsoft.com/office/officeart/2005/8/layout/process4"/>
    <dgm:cxn modelId="{2ACFC5D0-55A7-46BA-A803-F476B9E13A2C}" srcId="{3A08835C-4505-4840-80B1-E0B98AB241F1}" destId="{651AE054-E6F6-443C-B055-DE161828ABA1}" srcOrd="1" destOrd="0" parTransId="{F3F0150B-552A-44EB-A285-57A3494D9B94}" sibTransId="{1F020AB2-13E6-4FBD-A4F2-FF90043F4072}"/>
    <dgm:cxn modelId="{1AE5E0D4-2B37-4D9E-ADEC-81E25E433D64}" type="presOf" srcId="{3A08835C-4505-4840-80B1-E0B98AB241F1}" destId="{0FEA7177-F3C2-4FBA-9BE8-CB964935BBDC}" srcOrd="0" destOrd="0" presId="urn:microsoft.com/office/officeart/2005/8/layout/process4"/>
    <dgm:cxn modelId="{4E6304D8-1D87-4102-A698-BAC6698B7274}" srcId="{3A08835C-4505-4840-80B1-E0B98AB241F1}" destId="{ED0AEBC2-9CA0-4985-B368-AC1817557206}" srcOrd="0" destOrd="0" parTransId="{5C8D8365-BA6F-4C9C-9129-48D42AD4F502}" sibTransId="{389C2356-EC54-4DDD-99BA-817AD2C021CA}"/>
    <dgm:cxn modelId="{F897859D-CDE3-4F73-B39B-F314A847A281}" type="presParOf" srcId="{0FEA7177-F3C2-4FBA-9BE8-CB964935BBDC}" destId="{AC31F399-506F-474E-B14A-5D7364CA4E65}" srcOrd="0" destOrd="0" presId="urn:microsoft.com/office/officeart/2005/8/layout/process4"/>
    <dgm:cxn modelId="{178755A1-EF3A-4ABA-BBF9-3AA9A8C03CC1}" type="presParOf" srcId="{AC31F399-506F-474E-B14A-5D7364CA4E65}" destId="{E3516957-FF5C-45FC-A0B8-BDF9D4B037F1}" srcOrd="0" destOrd="0" presId="urn:microsoft.com/office/officeart/2005/8/layout/process4"/>
    <dgm:cxn modelId="{C6ACAE2A-1717-4D88-BD05-10256FFF521D}" type="presParOf" srcId="{0FEA7177-F3C2-4FBA-9BE8-CB964935BBDC}" destId="{F43E44B1-8F33-44D4-8C7F-80775E29B230}" srcOrd="1" destOrd="0" presId="urn:microsoft.com/office/officeart/2005/8/layout/process4"/>
    <dgm:cxn modelId="{8AF1F1C5-94FA-49C3-B9E4-192D76A05DE1}" type="presParOf" srcId="{0FEA7177-F3C2-4FBA-9BE8-CB964935BBDC}" destId="{692A1B3B-C87A-434F-AFB6-8BE69EE56ADD}" srcOrd="2" destOrd="0" presId="urn:microsoft.com/office/officeart/2005/8/layout/process4"/>
    <dgm:cxn modelId="{20CC7EDE-505D-4DA9-8FDA-8114EE66E623}" type="presParOf" srcId="{692A1B3B-C87A-434F-AFB6-8BE69EE56ADD}" destId="{C0D2D8E4-E6F7-46F4-B067-FA14FF73B3E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43348F-4210-4E5D-BF47-8B58B7AF447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AB5CE75-6DE3-4CEF-9334-45A44DC8F1B3}">
      <dgm:prSet/>
      <dgm:spPr/>
      <dgm:t>
        <a:bodyPr/>
        <a:lstStyle/>
        <a:p>
          <a:pPr>
            <a:lnSpc>
              <a:spcPct val="100000"/>
            </a:lnSpc>
          </a:pPr>
          <a:r>
            <a:rPr lang="en-US" dirty="0"/>
            <a:t>Determine what knowledge must be transferred</a:t>
          </a:r>
        </a:p>
      </dgm:t>
    </dgm:pt>
    <dgm:pt modelId="{7408A3DE-24A8-426C-89A7-C94E18ED1621}" type="parTrans" cxnId="{AD20ACBB-23AF-42E1-A0C5-373CFBCB4C1B}">
      <dgm:prSet/>
      <dgm:spPr/>
      <dgm:t>
        <a:bodyPr/>
        <a:lstStyle/>
        <a:p>
          <a:endParaRPr lang="en-US"/>
        </a:p>
      </dgm:t>
    </dgm:pt>
    <dgm:pt modelId="{158E5516-5F48-4592-8063-8877BDF2171A}" type="sibTrans" cxnId="{AD20ACBB-23AF-42E1-A0C5-373CFBCB4C1B}">
      <dgm:prSet/>
      <dgm:spPr/>
      <dgm:t>
        <a:bodyPr/>
        <a:lstStyle/>
        <a:p>
          <a:endParaRPr lang="en-US"/>
        </a:p>
      </dgm:t>
    </dgm:pt>
    <dgm:pt modelId="{4ADCDA29-C91C-4CC7-AA42-3B0D5D6AE7E6}">
      <dgm:prSet/>
      <dgm:spPr/>
      <dgm:t>
        <a:bodyPr/>
        <a:lstStyle/>
        <a:p>
          <a:pPr>
            <a:lnSpc>
              <a:spcPct val="100000"/>
            </a:lnSpc>
          </a:pPr>
          <a:r>
            <a:rPr lang="en-US"/>
            <a:t>Be able to articulate why the knowledge must be transferred</a:t>
          </a:r>
        </a:p>
      </dgm:t>
    </dgm:pt>
    <dgm:pt modelId="{E7238BD7-C14D-4B1C-880B-D6FC4CFF338D}" type="parTrans" cxnId="{5365398B-44C3-4E35-B626-480CAF91D4E5}">
      <dgm:prSet/>
      <dgm:spPr/>
      <dgm:t>
        <a:bodyPr/>
        <a:lstStyle/>
        <a:p>
          <a:endParaRPr lang="en-US"/>
        </a:p>
      </dgm:t>
    </dgm:pt>
    <dgm:pt modelId="{F846E7F3-579B-4E3C-97B5-314487BE42F7}" type="sibTrans" cxnId="{5365398B-44C3-4E35-B626-480CAF91D4E5}">
      <dgm:prSet/>
      <dgm:spPr/>
      <dgm:t>
        <a:bodyPr/>
        <a:lstStyle/>
        <a:p>
          <a:endParaRPr lang="en-US"/>
        </a:p>
      </dgm:t>
    </dgm:pt>
    <dgm:pt modelId="{E0D60E35-E982-4574-BB8B-43650AB86DAB}">
      <dgm:prSet/>
      <dgm:spPr/>
      <dgm:t>
        <a:bodyPr/>
        <a:lstStyle/>
        <a:p>
          <a:pPr>
            <a:lnSpc>
              <a:spcPct val="100000"/>
            </a:lnSpc>
          </a:pPr>
          <a:r>
            <a:rPr lang="en-US"/>
            <a:t>Determine to whom the knowledge is to be transferred</a:t>
          </a:r>
        </a:p>
      </dgm:t>
    </dgm:pt>
    <dgm:pt modelId="{1D3935D9-AF3B-47FA-8498-4ABA7274C812}" type="parTrans" cxnId="{32AD0694-DBF0-4DEA-B4A1-749E40C5E783}">
      <dgm:prSet/>
      <dgm:spPr/>
      <dgm:t>
        <a:bodyPr/>
        <a:lstStyle/>
        <a:p>
          <a:endParaRPr lang="en-US"/>
        </a:p>
      </dgm:t>
    </dgm:pt>
    <dgm:pt modelId="{F8D172D6-7E07-46AC-B83C-01FE6FBA5D7E}" type="sibTrans" cxnId="{32AD0694-DBF0-4DEA-B4A1-749E40C5E783}">
      <dgm:prSet/>
      <dgm:spPr/>
      <dgm:t>
        <a:bodyPr/>
        <a:lstStyle/>
        <a:p>
          <a:endParaRPr lang="en-US"/>
        </a:p>
      </dgm:t>
    </dgm:pt>
    <dgm:pt modelId="{04C6414C-3E32-416F-9BDA-529D967C67BE}">
      <dgm:prSet/>
      <dgm:spPr/>
      <dgm:t>
        <a:bodyPr/>
        <a:lstStyle/>
        <a:p>
          <a:pPr>
            <a:lnSpc>
              <a:spcPct val="100000"/>
            </a:lnSpc>
          </a:pPr>
          <a:r>
            <a:rPr lang="en-US"/>
            <a:t>Determine how the knowledge will be transferred</a:t>
          </a:r>
        </a:p>
      </dgm:t>
    </dgm:pt>
    <dgm:pt modelId="{62CBBE9D-BB32-4F30-A19E-190CA0FC8FB8}" type="parTrans" cxnId="{DFD666B1-A3F4-424F-B112-BAA1DE7697B3}">
      <dgm:prSet/>
      <dgm:spPr/>
      <dgm:t>
        <a:bodyPr/>
        <a:lstStyle/>
        <a:p>
          <a:endParaRPr lang="en-US"/>
        </a:p>
      </dgm:t>
    </dgm:pt>
    <dgm:pt modelId="{34931443-475D-4BBD-BE44-480C7C053053}" type="sibTrans" cxnId="{DFD666B1-A3F4-424F-B112-BAA1DE7697B3}">
      <dgm:prSet/>
      <dgm:spPr/>
      <dgm:t>
        <a:bodyPr/>
        <a:lstStyle/>
        <a:p>
          <a:endParaRPr lang="en-US"/>
        </a:p>
      </dgm:t>
    </dgm:pt>
    <dgm:pt modelId="{65EBD183-81DF-4358-9EA7-4AD5389A03E4}">
      <dgm:prSet/>
      <dgm:spPr/>
      <dgm:t>
        <a:bodyPr/>
        <a:lstStyle/>
        <a:p>
          <a:pPr>
            <a:lnSpc>
              <a:spcPct val="100000"/>
            </a:lnSpc>
          </a:pPr>
          <a:r>
            <a:rPr lang="en-US"/>
            <a:t>Transfer the knowledge</a:t>
          </a:r>
        </a:p>
      </dgm:t>
    </dgm:pt>
    <dgm:pt modelId="{7243A820-A45E-4DBE-AA3A-70E7EB28DD07}" type="parTrans" cxnId="{79C3628B-990E-4FB9-80CF-844EA97829C4}">
      <dgm:prSet/>
      <dgm:spPr/>
      <dgm:t>
        <a:bodyPr/>
        <a:lstStyle/>
        <a:p>
          <a:endParaRPr lang="en-US"/>
        </a:p>
      </dgm:t>
    </dgm:pt>
    <dgm:pt modelId="{2FBA9D0C-ED18-40B4-8611-9C7B7D4932F3}" type="sibTrans" cxnId="{79C3628B-990E-4FB9-80CF-844EA97829C4}">
      <dgm:prSet/>
      <dgm:spPr/>
      <dgm:t>
        <a:bodyPr/>
        <a:lstStyle/>
        <a:p>
          <a:endParaRPr lang="en-US"/>
        </a:p>
      </dgm:t>
    </dgm:pt>
    <dgm:pt modelId="{1D3D143A-4FF6-4286-A46F-42B94B0C077E}">
      <dgm:prSet/>
      <dgm:spPr/>
      <dgm:t>
        <a:bodyPr/>
        <a:lstStyle/>
        <a:p>
          <a:pPr>
            <a:lnSpc>
              <a:spcPct val="100000"/>
            </a:lnSpc>
          </a:pPr>
          <a:r>
            <a:rPr lang="en-US"/>
            <a:t>Test knowledge transfer by observing its recall and use</a:t>
          </a:r>
        </a:p>
      </dgm:t>
    </dgm:pt>
    <dgm:pt modelId="{45148F14-2E57-4504-8F84-2B4A87C75896}" type="parTrans" cxnId="{BCD6A9B0-0BC3-47D0-B54B-E093A6040FEC}">
      <dgm:prSet/>
      <dgm:spPr/>
      <dgm:t>
        <a:bodyPr/>
        <a:lstStyle/>
        <a:p>
          <a:endParaRPr lang="en-US"/>
        </a:p>
      </dgm:t>
    </dgm:pt>
    <dgm:pt modelId="{C7CAB0B1-78E3-4F1A-815B-4FCF17193FE7}" type="sibTrans" cxnId="{BCD6A9B0-0BC3-47D0-B54B-E093A6040FEC}">
      <dgm:prSet/>
      <dgm:spPr/>
      <dgm:t>
        <a:bodyPr/>
        <a:lstStyle/>
        <a:p>
          <a:endParaRPr lang="en-US"/>
        </a:p>
      </dgm:t>
    </dgm:pt>
    <dgm:pt modelId="{955D84BE-C310-4377-B6F0-8CBB07A6BD9C}" type="pres">
      <dgm:prSet presAssocID="{9043348F-4210-4E5D-BF47-8B58B7AF447D}" presName="root" presStyleCnt="0">
        <dgm:presLayoutVars>
          <dgm:dir/>
          <dgm:resizeHandles val="exact"/>
        </dgm:presLayoutVars>
      </dgm:prSet>
      <dgm:spPr/>
    </dgm:pt>
    <dgm:pt modelId="{345E3D79-1B46-49DA-BF85-3EF6859B471A}" type="pres">
      <dgm:prSet presAssocID="{6AB5CE75-6DE3-4CEF-9334-45A44DC8F1B3}" presName="compNode" presStyleCnt="0"/>
      <dgm:spPr/>
    </dgm:pt>
    <dgm:pt modelId="{31A459D9-D499-4446-8D71-4F3BDEBCB1AF}" type="pres">
      <dgm:prSet presAssocID="{6AB5CE75-6DE3-4CEF-9334-45A44DC8F1B3}" presName="bgRect" presStyleLbl="bgShp" presStyleIdx="0" presStyleCnt="6" custLinFactNeighborX="3008" custLinFactNeighborY="-33538"/>
      <dgm:spPr/>
    </dgm:pt>
    <dgm:pt modelId="{3CD861C7-8EA3-48DC-9759-EA530CA9AE7A}" type="pres">
      <dgm:prSet presAssocID="{6AB5CE75-6DE3-4CEF-9334-45A44DC8F1B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naire"/>
        </a:ext>
      </dgm:extLst>
    </dgm:pt>
    <dgm:pt modelId="{819DE73B-555C-4C10-8E09-6CB8A0729F84}" type="pres">
      <dgm:prSet presAssocID="{6AB5CE75-6DE3-4CEF-9334-45A44DC8F1B3}" presName="spaceRect" presStyleCnt="0"/>
      <dgm:spPr/>
    </dgm:pt>
    <dgm:pt modelId="{89667CAC-BD19-4135-8615-F3C7F8E35EE1}" type="pres">
      <dgm:prSet presAssocID="{6AB5CE75-6DE3-4CEF-9334-45A44DC8F1B3}" presName="parTx" presStyleLbl="revTx" presStyleIdx="0" presStyleCnt="6">
        <dgm:presLayoutVars>
          <dgm:chMax val="0"/>
          <dgm:chPref val="0"/>
        </dgm:presLayoutVars>
      </dgm:prSet>
      <dgm:spPr/>
    </dgm:pt>
    <dgm:pt modelId="{6323CC14-44EF-44A4-B8C4-4C1AEE5F62C5}" type="pres">
      <dgm:prSet presAssocID="{158E5516-5F48-4592-8063-8877BDF2171A}" presName="sibTrans" presStyleCnt="0"/>
      <dgm:spPr/>
    </dgm:pt>
    <dgm:pt modelId="{113AA9F0-4CC9-4D38-8FFF-40F7056BF021}" type="pres">
      <dgm:prSet presAssocID="{4ADCDA29-C91C-4CC7-AA42-3B0D5D6AE7E6}" presName="compNode" presStyleCnt="0"/>
      <dgm:spPr/>
    </dgm:pt>
    <dgm:pt modelId="{54E234B3-51E0-4DD2-BE36-ABE73EBA7D71}" type="pres">
      <dgm:prSet presAssocID="{4ADCDA29-C91C-4CC7-AA42-3B0D5D6AE7E6}" presName="bgRect" presStyleLbl="bgShp" presStyleIdx="1" presStyleCnt="6"/>
      <dgm:spPr/>
    </dgm:pt>
    <dgm:pt modelId="{F948C58F-68CC-47A1-B105-67C96FCE2021}" type="pres">
      <dgm:prSet presAssocID="{4ADCDA29-C91C-4CC7-AA42-3B0D5D6AE7E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0BBEE724-5CE4-4D67-AA8E-05BAB2355721}" type="pres">
      <dgm:prSet presAssocID="{4ADCDA29-C91C-4CC7-AA42-3B0D5D6AE7E6}" presName="spaceRect" presStyleCnt="0"/>
      <dgm:spPr/>
    </dgm:pt>
    <dgm:pt modelId="{368F36FE-1C5E-4E5A-84A0-21E364530AE4}" type="pres">
      <dgm:prSet presAssocID="{4ADCDA29-C91C-4CC7-AA42-3B0D5D6AE7E6}" presName="parTx" presStyleLbl="revTx" presStyleIdx="1" presStyleCnt="6">
        <dgm:presLayoutVars>
          <dgm:chMax val="0"/>
          <dgm:chPref val="0"/>
        </dgm:presLayoutVars>
      </dgm:prSet>
      <dgm:spPr/>
    </dgm:pt>
    <dgm:pt modelId="{CC971C1C-E91F-4170-8A71-6B87934AABE4}" type="pres">
      <dgm:prSet presAssocID="{F846E7F3-579B-4E3C-97B5-314487BE42F7}" presName="sibTrans" presStyleCnt="0"/>
      <dgm:spPr/>
    </dgm:pt>
    <dgm:pt modelId="{C9C1F5C3-36F4-4FF5-A591-E34A248CAB62}" type="pres">
      <dgm:prSet presAssocID="{E0D60E35-E982-4574-BB8B-43650AB86DAB}" presName="compNode" presStyleCnt="0"/>
      <dgm:spPr/>
    </dgm:pt>
    <dgm:pt modelId="{61A9E83F-8B07-449C-9134-E1296E9475B7}" type="pres">
      <dgm:prSet presAssocID="{E0D60E35-E982-4574-BB8B-43650AB86DAB}" presName="bgRect" presStyleLbl="bgShp" presStyleIdx="2" presStyleCnt="6"/>
      <dgm:spPr/>
    </dgm:pt>
    <dgm:pt modelId="{FA9F4CD6-FE6E-4D54-AFC6-7B0278B1F295}" type="pres">
      <dgm:prSet presAssocID="{E0D60E35-E982-4574-BB8B-43650AB86DAB}" presName="iconRect" presStyleLbl="node1" presStyleIdx="2" presStyleCnt="6" custLinFactNeighborX="7782"/>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of people"/>
        </a:ext>
      </dgm:extLst>
    </dgm:pt>
    <dgm:pt modelId="{6B9C36AB-6C39-4359-A7E4-7D47A7362C82}" type="pres">
      <dgm:prSet presAssocID="{E0D60E35-E982-4574-BB8B-43650AB86DAB}" presName="spaceRect" presStyleCnt="0"/>
      <dgm:spPr/>
    </dgm:pt>
    <dgm:pt modelId="{1CE46E3A-7B3E-4DF4-942E-60A66B69DA8E}" type="pres">
      <dgm:prSet presAssocID="{E0D60E35-E982-4574-BB8B-43650AB86DAB}" presName="parTx" presStyleLbl="revTx" presStyleIdx="2" presStyleCnt="6">
        <dgm:presLayoutVars>
          <dgm:chMax val="0"/>
          <dgm:chPref val="0"/>
        </dgm:presLayoutVars>
      </dgm:prSet>
      <dgm:spPr/>
    </dgm:pt>
    <dgm:pt modelId="{60117B72-1323-44A4-882A-1DE7185AC31E}" type="pres">
      <dgm:prSet presAssocID="{F8D172D6-7E07-46AC-B83C-01FE6FBA5D7E}" presName="sibTrans" presStyleCnt="0"/>
      <dgm:spPr/>
    </dgm:pt>
    <dgm:pt modelId="{A3C58492-670A-4C89-8552-7166912652C8}" type="pres">
      <dgm:prSet presAssocID="{04C6414C-3E32-416F-9BDA-529D967C67BE}" presName="compNode" presStyleCnt="0"/>
      <dgm:spPr/>
    </dgm:pt>
    <dgm:pt modelId="{83A43B6E-6C30-4491-8E49-1FFAFDAA4FE2}" type="pres">
      <dgm:prSet presAssocID="{04C6414C-3E32-416F-9BDA-529D967C67BE}" presName="bgRect" presStyleLbl="bgShp" presStyleIdx="3" presStyleCnt="6"/>
      <dgm:spPr/>
    </dgm:pt>
    <dgm:pt modelId="{07195FC3-282D-4251-B181-A500F3D20688}" type="pres">
      <dgm:prSet presAssocID="{04C6414C-3E32-416F-9BDA-529D967C67B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oardroom"/>
        </a:ext>
      </dgm:extLst>
    </dgm:pt>
    <dgm:pt modelId="{9414C3D6-A31F-4A94-8D25-191309AA1687}" type="pres">
      <dgm:prSet presAssocID="{04C6414C-3E32-416F-9BDA-529D967C67BE}" presName="spaceRect" presStyleCnt="0"/>
      <dgm:spPr/>
    </dgm:pt>
    <dgm:pt modelId="{5AC6142F-4C2C-41E6-83CE-9402ACB64DF1}" type="pres">
      <dgm:prSet presAssocID="{04C6414C-3E32-416F-9BDA-529D967C67BE}" presName="parTx" presStyleLbl="revTx" presStyleIdx="3" presStyleCnt="6">
        <dgm:presLayoutVars>
          <dgm:chMax val="0"/>
          <dgm:chPref val="0"/>
        </dgm:presLayoutVars>
      </dgm:prSet>
      <dgm:spPr/>
    </dgm:pt>
    <dgm:pt modelId="{8CD9E104-0FBE-4394-9807-D2CF552F2783}" type="pres">
      <dgm:prSet presAssocID="{34931443-475D-4BBD-BE44-480C7C053053}" presName="sibTrans" presStyleCnt="0"/>
      <dgm:spPr/>
    </dgm:pt>
    <dgm:pt modelId="{6FD09738-D907-4764-9FF1-6DEFB167059E}" type="pres">
      <dgm:prSet presAssocID="{65EBD183-81DF-4358-9EA7-4AD5389A03E4}" presName="compNode" presStyleCnt="0"/>
      <dgm:spPr/>
    </dgm:pt>
    <dgm:pt modelId="{1459F187-7B47-4794-BBAD-BD45F7CC9C65}" type="pres">
      <dgm:prSet presAssocID="{65EBD183-81DF-4358-9EA7-4AD5389A03E4}" presName="bgRect" presStyleLbl="bgShp" presStyleIdx="4" presStyleCnt="6"/>
      <dgm:spPr/>
    </dgm:pt>
    <dgm:pt modelId="{0FD57FB7-6036-401F-BBDD-F90089CE53C9}" type="pres">
      <dgm:prSet presAssocID="{65EBD183-81DF-4358-9EA7-4AD5389A03E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Head with gears"/>
        </a:ext>
      </dgm:extLst>
    </dgm:pt>
    <dgm:pt modelId="{278D608C-E41F-4CD4-8A51-7BE8588554F2}" type="pres">
      <dgm:prSet presAssocID="{65EBD183-81DF-4358-9EA7-4AD5389A03E4}" presName="spaceRect" presStyleCnt="0"/>
      <dgm:spPr/>
    </dgm:pt>
    <dgm:pt modelId="{7079500A-62C2-4ADF-A760-E9757B42A47C}" type="pres">
      <dgm:prSet presAssocID="{65EBD183-81DF-4358-9EA7-4AD5389A03E4}" presName="parTx" presStyleLbl="revTx" presStyleIdx="4" presStyleCnt="6">
        <dgm:presLayoutVars>
          <dgm:chMax val="0"/>
          <dgm:chPref val="0"/>
        </dgm:presLayoutVars>
      </dgm:prSet>
      <dgm:spPr/>
    </dgm:pt>
    <dgm:pt modelId="{2DDD91BA-39A8-46A1-99C3-D563B601252F}" type="pres">
      <dgm:prSet presAssocID="{2FBA9D0C-ED18-40B4-8611-9C7B7D4932F3}" presName="sibTrans" presStyleCnt="0"/>
      <dgm:spPr/>
    </dgm:pt>
    <dgm:pt modelId="{A778901E-6E3D-4AEF-81F9-5E1120209688}" type="pres">
      <dgm:prSet presAssocID="{1D3D143A-4FF6-4286-A46F-42B94B0C077E}" presName="compNode" presStyleCnt="0"/>
      <dgm:spPr/>
    </dgm:pt>
    <dgm:pt modelId="{00D0FDAD-C2FF-4823-B915-EB1A745AD86A}" type="pres">
      <dgm:prSet presAssocID="{1D3D143A-4FF6-4286-A46F-42B94B0C077E}" presName="bgRect" presStyleLbl="bgShp" presStyleIdx="5" presStyleCnt="6"/>
      <dgm:spPr/>
    </dgm:pt>
    <dgm:pt modelId="{BF9F53E2-49AF-4AD8-A647-32F6D04DF2B2}" type="pres">
      <dgm:prSet presAssocID="{1D3D143A-4FF6-4286-A46F-42B94B0C0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ctionary Remove"/>
        </a:ext>
      </dgm:extLst>
    </dgm:pt>
    <dgm:pt modelId="{DABFF5D8-9127-4989-8BC7-FF8D107C3C49}" type="pres">
      <dgm:prSet presAssocID="{1D3D143A-4FF6-4286-A46F-42B94B0C077E}" presName="spaceRect" presStyleCnt="0"/>
      <dgm:spPr/>
    </dgm:pt>
    <dgm:pt modelId="{8B095FA3-1D78-440A-A980-2F1F16AFB81A}" type="pres">
      <dgm:prSet presAssocID="{1D3D143A-4FF6-4286-A46F-42B94B0C077E}" presName="parTx" presStyleLbl="revTx" presStyleIdx="5" presStyleCnt="6">
        <dgm:presLayoutVars>
          <dgm:chMax val="0"/>
          <dgm:chPref val="0"/>
        </dgm:presLayoutVars>
      </dgm:prSet>
      <dgm:spPr/>
    </dgm:pt>
  </dgm:ptLst>
  <dgm:cxnLst>
    <dgm:cxn modelId="{C300FF0E-50B1-4C00-8C24-F5DF9560C4A2}" type="presOf" srcId="{9043348F-4210-4E5D-BF47-8B58B7AF447D}" destId="{955D84BE-C310-4377-B6F0-8CBB07A6BD9C}" srcOrd="0" destOrd="0" presId="urn:microsoft.com/office/officeart/2018/2/layout/IconVerticalSolidList"/>
    <dgm:cxn modelId="{E9CAB019-2CEF-485D-A038-3CE77F300D62}" type="presOf" srcId="{1D3D143A-4FF6-4286-A46F-42B94B0C077E}" destId="{8B095FA3-1D78-440A-A980-2F1F16AFB81A}" srcOrd="0" destOrd="0" presId="urn:microsoft.com/office/officeart/2018/2/layout/IconVerticalSolidList"/>
    <dgm:cxn modelId="{7E3DAD23-D041-4226-AB15-A3C6071098A8}" type="presOf" srcId="{04C6414C-3E32-416F-9BDA-529D967C67BE}" destId="{5AC6142F-4C2C-41E6-83CE-9402ACB64DF1}" srcOrd="0" destOrd="0" presId="urn:microsoft.com/office/officeart/2018/2/layout/IconVerticalSolidList"/>
    <dgm:cxn modelId="{6B011C6F-8629-46B2-B74D-3991844256AE}" type="presOf" srcId="{4ADCDA29-C91C-4CC7-AA42-3B0D5D6AE7E6}" destId="{368F36FE-1C5E-4E5A-84A0-21E364530AE4}" srcOrd="0" destOrd="0" presId="urn:microsoft.com/office/officeart/2018/2/layout/IconVerticalSolidList"/>
    <dgm:cxn modelId="{5365398B-44C3-4E35-B626-480CAF91D4E5}" srcId="{9043348F-4210-4E5D-BF47-8B58B7AF447D}" destId="{4ADCDA29-C91C-4CC7-AA42-3B0D5D6AE7E6}" srcOrd="1" destOrd="0" parTransId="{E7238BD7-C14D-4B1C-880B-D6FC4CFF338D}" sibTransId="{F846E7F3-579B-4E3C-97B5-314487BE42F7}"/>
    <dgm:cxn modelId="{79C3628B-990E-4FB9-80CF-844EA97829C4}" srcId="{9043348F-4210-4E5D-BF47-8B58B7AF447D}" destId="{65EBD183-81DF-4358-9EA7-4AD5389A03E4}" srcOrd="4" destOrd="0" parTransId="{7243A820-A45E-4DBE-AA3A-70E7EB28DD07}" sibTransId="{2FBA9D0C-ED18-40B4-8611-9C7B7D4932F3}"/>
    <dgm:cxn modelId="{32AD0694-DBF0-4DEA-B4A1-749E40C5E783}" srcId="{9043348F-4210-4E5D-BF47-8B58B7AF447D}" destId="{E0D60E35-E982-4574-BB8B-43650AB86DAB}" srcOrd="2" destOrd="0" parTransId="{1D3935D9-AF3B-47FA-8498-4ABA7274C812}" sibTransId="{F8D172D6-7E07-46AC-B83C-01FE6FBA5D7E}"/>
    <dgm:cxn modelId="{52CCF1A0-704B-4EE4-A991-05060AC6149C}" type="presOf" srcId="{65EBD183-81DF-4358-9EA7-4AD5389A03E4}" destId="{7079500A-62C2-4ADF-A760-E9757B42A47C}" srcOrd="0" destOrd="0" presId="urn:microsoft.com/office/officeart/2018/2/layout/IconVerticalSolidList"/>
    <dgm:cxn modelId="{BCD6A9B0-0BC3-47D0-B54B-E093A6040FEC}" srcId="{9043348F-4210-4E5D-BF47-8B58B7AF447D}" destId="{1D3D143A-4FF6-4286-A46F-42B94B0C077E}" srcOrd="5" destOrd="0" parTransId="{45148F14-2E57-4504-8F84-2B4A87C75896}" sibTransId="{C7CAB0B1-78E3-4F1A-815B-4FCF17193FE7}"/>
    <dgm:cxn modelId="{DFD666B1-A3F4-424F-B112-BAA1DE7697B3}" srcId="{9043348F-4210-4E5D-BF47-8B58B7AF447D}" destId="{04C6414C-3E32-416F-9BDA-529D967C67BE}" srcOrd="3" destOrd="0" parTransId="{62CBBE9D-BB32-4F30-A19E-190CA0FC8FB8}" sibTransId="{34931443-475D-4BBD-BE44-480C7C053053}"/>
    <dgm:cxn modelId="{646B51BB-0C0A-4FB7-90E3-E770D8EB1C34}" type="presOf" srcId="{E0D60E35-E982-4574-BB8B-43650AB86DAB}" destId="{1CE46E3A-7B3E-4DF4-942E-60A66B69DA8E}" srcOrd="0" destOrd="0" presId="urn:microsoft.com/office/officeart/2018/2/layout/IconVerticalSolidList"/>
    <dgm:cxn modelId="{AD20ACBB-23AF-42E1-A0C5-373CFBCB4C1B}" srcId="{9043348F-4210-4E5D-BF47-8B58B7AF447D}" destId="{6AB5CE75-6DE3-4CEF-9334-45A44DC8F1B3}" srcOrd="0" destOrd="0" parTransId="{7408A3DE-24A8-426C-89A7-C94E18ED1621}" sibTransId="{158E5516-5F48-4592-8063-8877BDF2171A}"/>
    <dgm:cxn modelId="{3E1AD0FC-D787-4D32-97E2-33F850A87E83}" type="presOf" srcId="{6AB5CE75-6DE3-4CEF-9334-45A44DC8F1B3}" destId="{89667CAC-BD19-4135-8615-F3C7F8E35EE1}" srcOrd="0" destOrd="0" presId="urn:microsoft.com/office/officeart/2018/2/layout/IconVerticalSolidList"/>
    <dgm:cxn modelId="{42E6ABA7-6264-4965-83C7-D515AAD6B6CE}" type="presParOf" srcId="{955D84BE-C310-4377-B6F0-8CBB07A6BD9C}" destId="{345E3D79-1B46-49DA-BF85-3EF6859B471A}" srcOrd="0" destOrd="0" presId="urn:microsoft.com/office/officeart/2018/2/layout/IconVerticalSolidList"/>
    <dgm:cxn modelId="{3486C8EB-3326-4D16-97FD-23D79A228C94}" type="presParOf" srcId="{345E3D79-1B46-49DA-BF85-3EF6859B471A}" destId="{31A459D9-D499-4446-8D71-4F3BDEBCB1AF}" srcOrd="0" destOrd="0" presId="urn:microsoft.com/office/officeart/2018/2/layout/IconVerticalSolidList"/>
    <dgm:cxn modelId="{7AF8E909-7234-4B72-AB1A-42B7A7873C66}" type="presParOf" srcId="{345E3D79-1B46-49DA-BF85-3EF6859B471A}" destId="{3CD861C7-8EA3-48DC-9759-EA530CA9AE7A}" srcOrd="1" destOrd="0" presId="urn:microsoft.com/office/officeart/2018/2/layout/IconVerticalSolidList"/>
    <dgm:cxn modelId="{AC62EA2E-4191-490F-82AA-75E47EE28562}" type="presParOf" srcId="{345E3D79-1B46-49DA-BF85-3EF6859B471A}" destId="{819DE73B-555C-4C10-8E09-6CB8A0729F84}" srcOrd="2" destOrd="0" presId="urn:microsoft.com/office/officeart/2018/2/layout/IconVerticalSolidList"/>
    <dgm:cxn modelId="{E580A675-1612-4119-B8AD-5A8342529B81}" type="presParOf" srcId="{345E3D79-1B46-49DA-BF85-3EF6859B471A}" destId="{89667CAC-BD19-4135-8615-F3C7F8E35EE1}" srcOrd="3" destOrd="0" presId="urn:microsoft.com/office/officeart/2018/2/layout/IconVerticalSolidList"/>
    <dgm:cxn modelId="{977504D0-16CA-40B5-8E5C-F74A71CDFAC6}" type="presParOf" srcId="{955D84BE-C310-4377-B6F0-8CBB07A6BD9C}" destId="{6323CC14-44EF-44A4-B8C4-4C1AEE5F62C5}" srcOrd="1" destOrd="0" presId="urn:microsoft.com/office/officeart/2018/2/layout/IconVerticalSolidList"/>
    <dgm:cxn modelId="{1C08D278-4F03-40F2-B7AB-3A149C73ACD9}" type="presParOf" srcId="{955D84BE-C310-4377-B6F0-8CBB07A6BD9C}" destId="{113AA9F0-4CC9-4D38-8FFF-40F7056BF021}" srcOrd="2" destOrd="0" presId="urn:microsoft.com/office/officeart/2018/2/layout/IconVerticalSolidList"/>
    <dgm:cxn modelId="{1B7BD5E8-B7E7-48EB-BDC7-CF2FF716D9C6}" type="presParOf" srcId="{113AA9F0-4CC9-4D38-8FFF-40F7056BF021}" destId="{54E234B3-51E0-4DD2-BE36-ABE73EBA7D71}" srcOrd="0" destOrd="0" presId="urn:microsoft.com/office/officeart/2018/2/layout/IconVerticalSolidList"/>
    <dgm:cxn modelId="{26D61A94-AB70-4FA0-9816-73D0DB506799}" type="presParOf" srcId="{113AA9F0-4CC9-4D38-8FFF-40F7056BF021}" destId="{F948C58F-68CC-47A1-B105-67C96FCE2021}" srcOrd="1" destOrd="0" presId="urn:microsoft.com/office/officeart/2018/2/layout/IconVerticalSolidList"/>
    <dgm:cxn modelId="{3C29A39F-F49E-47C1-86B4-2E53EBDFE79C}" type="presParOf" srcId="{113AA9F0-4CC9-4D38-8FFF-40F7056BF021}" destId="{0BBEE724-5CE4-4D67-AA8E-05BAB2355721}" srcOrd="2" destOrd="0" presId="urn:microsoft.com/office/officeart/2018/2/layout/IconVerticalSolidList"/>
    <dgm:cxn modelId="{C241D219-13BB-494B-9EDC-E7E115B6F12A}" type="presParOf" srcId="{113AA9F0-4CC9-4D38-8FFF-40F7056BF021}" destId="{368F36FE-1C5E-4E5A-84A0-21E364530AE4}" srcOrd="3" destOrd="0" presId="urn:microsoft.com/office/officeart/2018/2/layout/IconVerticalSolidList"/>
    <dgm:cxn modelId="{D92C25FD-EB04-4791-89F5-3A3162A4C910}" type="presParOf" srcId="{955D84BE-C310-4377-B6F0-8CBB07A6BD9C}" destId="{CC971C1C-E91F-4170-8A71-6B87934AABE4}" srcOrd="3" destOrd="0" presId="urn:microsoft.com/office/officeart/2018/2/layout/IconVerticalSolidList"/>
    <dgm:cxn modelId="{EFF1E15B-1F83-4888-AB3D-4BC73EF4CBC3}" type="presParOf" srcId="{955D84BE-C310-4377-B6F0-8CBB07A6BD9C}" destId="{C9C1F5C3-36F4-4FF5-A591-E34A248CAB62}" srcOrd="4" destOrd="0" presId="urn:microsoft.com/office/officeart/2018/2/layout/IconVerticalSolidList"/>
    <dgm:cxn modelId="{D293C8F7-4257-4C26-A573-0BB02A4FB954}" type="presParOf" srcId="{C9C1F5C3-36F4-4FF5-A591-E34A248CAB62}" destId="{61A9E83F-8B07-449C-9134-E1296E9475B7}" srcOrd="0" destOrd="0" presId="urn:microsoft.com/office/officeart/2018/2/layout/IconVerticalSolidList"/>
    <dgm:cxn modelId="{6889EA8B-E33B-4A77-A6FC-E37D7678B066}" type="presParOf" srcId="{C9C1F5C3-36F4-4FF5-A591-E34A248CAB62}" destId="{FA9F4CD6-FE6E-4D54-AFC6-7B0278B1F295}" srcOrd="1" destOrd="0" presId="urn:microsoft.com/office/officeart/2018/2/layout/IconVerticalSolidList"/>
    <dgm:cxn modelId="{5643E9B9-FDCA-4504-8927-3FB35DB229BF}" type="presParOf" srcId="{C9C1F5C3-36F4-4FF5-A591-E34A248CAB62}" destId="{6B9C36AB-6C39-4359-A7E4-7D47A7362C82}" srcOrd="2" destOrd="0" presId="urn:microsoft.com/office/officeart/2018/2/layout/IconVerticalSolidList"/>
    <dgm:cxn modelId="{884E142C-3A7D-45A3-BDD2-DBDDE1A7A7FD}" type="presParOf" srcId="{C9C1F5C3-36F4-4FF5-A591-E34A248CAB62}" destId="{1CE46E3A-7B3E-4DF4-942E-60A66B69DA8E}" srcOrd="3" destOrd="0" presId="urn:microsoft.com/office/officeart/2018/2/layout/IconVerticalSolidList"/>
    <dgm:cxn modelId="{3DE8FD93-E384-4DA8-A356-F70D4FB54818}" type="presParOf" srcId="{955D84BE-C310-4377-B6F0-8CBB07A6BD9C}" destId="{60117B72-1323-44A4-882A-1DE7185AC31E}" srcOrd="5" destOrd="0" presId="urn:microsoft.com/office/officeart/2018/2/layout/IconVerticalSolidList"/>
    <dgm:cxn modelId="{F7E13B85-956E-4E79-A77C-BEB47F205A2F}" type="presParOf" srcId="{955D84BE-C310-4377-B6F0-8CBB07A6BD9C}" destId="{A3C58492-670A-4C89-8552-7166912652C8}" srcOrd="6" destOrd="0" presId="urn:microsoft.com/office/officeart/2018/2/layout/IconVerticalSolidList"/>
    <dgm:cxn modelId="{AEFAD591-CABB-450A-A6B5-D60E937E89B1}" type="presParOf" srcId="{A3C58492-670A-4C89-8552-7166912652C8}" destId="{83A43B6E-6C30-4491-8E49-1FFAFDAA4FE2}" srcOrd="0" destOrd="0" presId="urn:microsoft.com/office/officeart/2018/2/layout/IconVerticalSolidList"/>
    <dgm:cxn modelId="{F0D7821D-C565-4DA7-92CF-D90CBB608D5F}" type="presParOf" srcId="{A3C58492-670A-4C89-8552-7166912652C8}" destId="{07195FC3-282D-4251-B181-A500F3D20688}" srcOrd="1" destOrd="0" presId="urn:microsoft.com/office/officeart/2018/2/layout/IconVerticalSolidList"/>
    <dgm:cxn modelId="{B4B978C6-1ABA-4B77-AB7E-13B6568034BF}" type="presParOf" srcId="{A3C58492-670A-4C89-8552-7166912652C8}" destId="{9414C3D6-A31F-4A94-8D25-191309AA1687}" srcOrd="2" destOrd="0" presId="urn:microsoft.com/office/officeart/2018/2/layout/IconVerticalSolidList"/>
    <dgm:cxn modelId="{A44ED090-0572-46FD-8FCC-FF7BF781EAD3}" type="presParOf" srcId="{A3C58492-670A-4C89-8552-7166912652C8}" destId="{5AC6142F-4C2C-41E6-83CE-9402ACB64DF1}" srcOrd="3" destOrd="0" presId="urn:microsoft.com/office/officeart/2018/2/layout/IconVerticalSolidList"/>
    <dgm:cxn modelId="{5C9D7C8A-9379-42D1-A387-E651A5693B97}" type="presParOf" srcId="{955D84BE-C310-4377-B6F0-8CBB07A6BD9C}" destId="{8CD9E104-0FBE-4394-9807-D2CF552F2783}" srcOrd="7" destOrd="0" presId="urn:microsoft.com/office/officeart/2018/2/layout/IconVerticalSolidList"/>
    <dgm:cxn modelId="{CE08B26B-6B7B-4F76-BF19-28EE6C1F39E1}" type="presParOf" srcId="{955D84BE-C310-4377-B6F0-8CBB07A6BD9C}" destId="{6FD09738-D907-4764-9FF1-6DEFB167059E}" srcOrd="8" destOrd="0" presId="urn:microsoft.com/office/officeart/2018/2/layout/IconVerticalSolidList"/>
    <dgm:cxn modelId="{F6C79638-3D67-40CF-B53A-42FA8F0137B1}" type="presParOf" srcId="{6FD09738-D907-4764-9FF1-6DEFB167059E}" destId="{1459F187-7B47-4794-BBAD-BD45F7CC9C65}" srcOrd="0" destOrd="0" presId="urn:microsoft.com/office/officeart/2018/2/layout/IconVerticalSolidList"/>
    <dgm:cxn modelId="{4A2E40F9-53CB-4538-9FB0-3DF51963CFC0}" type="presParOf" srcId="{6FD09738-D907-4764-9FF1-6DEFB167059E}" destId="{0FD57FB7-6036-401F-BBDD-F90089CE53C9}" srcOrd="1" destOrd="0" presId="urn:microsoft.com/office/officeart/2018/2/layout/IconVerticalSolidList"/>
    <dgm:cxn modelId="{7EC3957C-43FA-4DB9-8268-60F8BBAE994E}" type="presParOf" srcId="{6FD09738-D907-4764-9FF1-6DEFB167059E}" destId="{278D608C-E41F-4CD4-8A51-7BE8588554F2}" srcOrd="2" destOrd="0" presId="urn:microsoft.com/office/officeart/2018/2/layout/IconVerticalSolidList"/>
    <dgm:cxn modelId="{EE0CA931-AD2F-433F-A762-1D204C047260}" type="presParOf" srcId="{6FD09738-D907-4764-9FF1-6DEFB167059E}" destId="{7079500A-62C2-4ADF-A760-E9757B42A47C}" srcOrd="3" destOrd="0" presId="urn:microsoft.com/office/officeart/2018/2/layout/IconVerticalSolidList"/>
    <dgm:cxn modelId="{47778F01-D9F2-474F-A6AE-7B6CAC45F13C}" type="presParOf" srcId="{955D84BE-C310-4377-B6F0-8CBB07A6BD9C}" destId="{2DDD91BA-39A8-46A1-99C3-D563B601252F}" srcOrd="9" destOrd="0" presId="urn:microsoft.com/office/officeart/2018/2/layout/IconVerticalSolidList"/>
    <dgm:cxn modelId="{F7186298-3398-4ACA-A146-E5409F6F2B0F}" type="presParOf" srcId="{955D84BE-C310-4377-B6F0-8CBB07A6BD9C}" destId="{A778901E-6E3D-4AEF-81F9-5E1120209688}" srcOrd="10" destOrd="0" presId="urn:microsoft.com/office/officeart/2018/2/layout/IconVerticalSolidList"/>
    <dgm:cxn modelId="{BB9CB62B-C4BC-425A-9A50-77E079E0EA3D}" type="presParOf" srcId="{A778901E-6E3D-4AEF-81F9-5E1120209688}" destId="{00D0FDAD-C2FF-4823-B915-EB1A745AD86A}" srcOrd="0" destOrd="0" presId="urn:microsoft.com/office/officeart/2018/2/layout/IconVerticalSolidList"/>
    <dgm:cxn modelId="{459E1457-521F-4B58-9CD6-EC4336479E5E}" type="presParOf" srcId="{A778901E-6E3D-4AEF-81F9-5E1120209688}" destId="{BF9F53E2-49AF-4AD8-A647-32F6D04DF2B2}" srcOrd="1" destOrd="0" presId="urn:microsoft.com/office/officeart/2018/2/layout/IconVerticalSolidList"/>
    <dgm:cxn modelId="{F090CE0A-4FB4-4CD3-95C1-CE398B0121CD}" type="presParOf" srcId="{A778901E-6E3D-4AEF-81F9-5E1120209688}" destId="{DABFF5D8-9127-4989-8BC7-FF8D107C3C49}" srcOrd="2" destOrd="0" presId="urn:microsoft.com/office/officeart/2018/2/layout/IconVerticalSolidList"/>
    <dgm:cxn modelId="{AE91AB38-44E3-4FBF-A38A-B3F1BB2B8AC7}" type="presParOf" srcId="{A778901E-6E3D-4AEF-81F9-5E1120209688}" destId="{8B095FA3-1D78-440A-A980-2F1F16AFB8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540551-EA2E-42B5-A410-DE37913D46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BAF1ECE-AD26-4773-A304-48EF79C18916}">
      <dgm:prSet/>
      <dgm:spPr/>
      <dgm:t>
        <a:bodyPr/>
        <a:lstStyle/>
        <a:p>
          <a:r>
            <a:rPr lang="en-US"/>
            <a:t>Writing down processes</a:t>
          </a:r>
        </a:p>
      </dgm:t>
    </dgm:pt>
    <dgm:pt modelId="{6DD32F72-7CB2-43B4-A21A-E837767E98E2}" type="parTrans" cxnId="{A022D542-913B-444C-B1DB-1E3952C39F63}">
      <dgm:prSet/>
      <dgm:spPr/>
      <dgm:t>
        <a:bodyPr/>
        <a:lstStyle/>
        <a:p>
          <a:endParaRPr lang="en-US"/>
        </a:p>
      </dgm:t>
    </dgm:pt>
    <dgm:pt modelId="{8977F514-B3BA-46E9-AFB5-0C2195C45671}" type="sibTrans" cxnId="{A022D542-913B-444C-B1DB-1E3952C39F63}">
      <dgm:prSet/>
      <dgm:spPr/>
      <dgm:t>
        <a:bodyPr/>
        <a:lstStyle/>
        <a:p>
          <a:endParaRPr lang="en-US"/>
        </a:p>
      </dgm:t>
    </dgm:pt>
    <dgm:pt modelId="{98185E92-F732-4262-A06A-1B207F646282}">
      <dgm:prSet/>
      <dgm:spPr/>
      <dgm:t>
        <a:bodyPr/>
        <a:lstStyle/>
        <a:p>
          <a:r>
            <a:rPr lang="en-US"/>
            <a:t>Videotaping processes</a:t>
          </a:r>
        </a:p>
      </dgm:t>
    </dgm:pt>
    <dgm:pt modelId="{9F5184D9-FAD3-4930-ABEB-B49555AB5C92}" type="parTrans" cxnId="{C75FBEC4-C303-46B9-A350-9F5960C4FE0F}">
      <dgm:prSet/>
      <dgm:spPr/>
      <dgm:t>
        <a:bodyPr/>
        <a:lstStyle/>
        <a:p>
          <a:endParaRPr lang="en-US"/>
        </a:p>
      </dgm:t>
    </dgm:pt>
    <dgm:pt modelId="{68338E59-AEB1-4A70-A5FE-A3A4C18D81A2}" type="sibTrans" cxnId="{C75FBEC4-C303-46B9-A350-9F5960C4FE0F}">
      <dgm:prSet/>
      <dgm:spPr/>
      <dgm:t>
        <a:bodyPr/>
        <a:lstStyle/>
        <a:p>
          <a:endParaRPr lang="en-US"/>
        </a:p>
      </dgm:t>
    </dgm:pt>
    <dgm:pt modelId="{6E291838-5721-482A-B907-39B6E5CA7371}">
      <dgm:prSet/>
      <dgm:spPr/>
      <dgm:t>
        <a:bodyPr/>
        <a:lstStyle/>
        <a:p>
          <a:r>
            <a:rPr lang="en-US"/>
            <a:t>Formalizing processes</a:t>
          </a:r>
        </a:p>
      </dgm:t>
    </dgm:pt>
    <dgm:pt modelId="{9B974D9C-002A-442E-BE0B-EA20DF70F690}" type="parTrans" cxnId="{4101B6FC-1A0F-409E-B2E9-A931C2ADDAE0}">
      <dgm:prSet/>
      <dgm:spPr/>
      <dgm:t>
        <a:bodyPr/>
        <a:lstStyle/>
        <a:p>
          <a:endParaRPr lang="en-US"/>
        </a:p>
      </dgm:t>
    </dgm:pt>
    <dgm:pt modelId="{03799AEE-C5D1-4AD9-9F0D-48BC1CAD8C38}" type="sibTrans" cxnId="{4101B6FC-1A0F-409E-B2E9-A931C2ADDAE0}">
      <dgm:prSet/>
      <dgm:spPr/>
      <dgm:t>
        <a:bodyPr/>
        <a:lstStyle/>
        <a:p>
          <a:endParaRPr lang="en-US"/>
        </a:p>
      </dgm:t>
    </dgm:pt>
    <dgm:pt modelId="{CBC29168-F662-4B04-AD51-43C1ECDB564D}">
      <dgm:prSet/>
      <dgm:spPr/>
      <dgm:t>
        <a:bodyPr/>
        <a:lstStyle/>
        <a:p>
          <a:r>
            <a:rPr lang="en-US"/>
            <a:t>Automating processes</a:t>
          </a:r>
        </a:p>
      </dgm:t>
    </dgm:pt>
    <dgm:pt modelId="{4AEB7FAF-F150-453F-8E83-3515C296F6C9}" type="parTrans" cxnId="{AA740530-01DF-4B43-BA75-48CC954762C6}">
      <dgm:prSet/>
      <dgm:spPr/>
      <dgm:t>
        <a:bodyPr/>
        <a:lstStyle/>
        <a:p>
          <a:endParaRPr lang="en-US"/>
        </a:p>
      </dgm:t>
    </dgm:pt>
    <dgm:pt modelId="{D0DB11A2-D248-448C-986D-028E1052F8E4}" type="sibTrans" cxnId="{AA740530-01DF-4B43-BA75-48CC954762C6}">
      <dgm:prSet/>
      <dgm:spPr/>
      <dgm:t>
        <a:bodyPr/>
        <a:lstStyle/>
        <a:p>
          <a:endParaRPr lang="en-US"/>
        </a:p>
      </dgm:t>
    </dgm:pt>
    <dgm:pt modelId="{B3BCD262-428D-4CB3-8C83-564562C312A8}">
      <dgm:prSet/>
      <dgm:spPr/>
      <dgm:t>
        <a:bodyPr/>
        <a:lstStyle/>
        <a:p>
          <a:r>
            <a:rPr lang="en-US"/>
            <a:t>Double filling key positions</a:t>
          </a:r>
        </a:p>
      </dgm:t>
    </dgm:pt>
    <dgm:pt modelId="{FA53FE1C-F646-4527-ABAF-CB95F833ACD3}" type="parTrans" cxnId="{D8A85237-50AD-4891-BE4D-F91D0D435299}">
      <dgm:prSet/>
      <dgm:spPr/>
      <dgm:t>
        <a:bodyPr/>
        <a:lstStyle/>
        <a:p>
          <a:endParaRPr lang="en-US"/>
        </a:p>
      </dgm:t>
    </dgm:pt>
    <dgm:pt modelId="{CC7F68C1-3E50-424B-9942-4A7810DBEA1F}" type="sibTrans" cxnId="{D8A85237-50AD-4891-BE4D-F91D0D435299}">
      <dgm:prSet/>
      <dgm:spPr/>
      <dgm:t>
        <a:bodyPr/>
        <a:lstStyle/>
        <a:p>
          <a:endParaRPr lang="en-US"/>
        </a:p>
      </dgm:t>
    </dgm:pt>
    <dgm:pt modelId="{41A5C68B-3A3D-4550-B8C1-3D999BBCE804}">
      <dgm:prSet/>
      <dgm:spPr/>
      <dgm:t>
        <a:bodyPr/>
        <a:lstStyle/>
        <a:p>
          <a:r>
            <a:rPr lang="en-US"/>
            <a:t>Cross training</a:t>
          </a:r>
        </a:p>
      </dgm:t>
    </dgm:pt>
    <dgm:pt modelId="{5D7181E3-C724-4D73-91C6-E87DFF86B0CE}" type="parTrans" cxnId="{1E6946B1-0264-485F-BF64-E580E4F2895B}">
      <dgm:prSet/>
      <dgm:spPr/>
      <dgm:t>
        <a:bodyPr/>
        <a:lstStyle/>
        <a:p>
          <a:endParaRPr lang="en-US"/>
        </a:p>
      </dgm:t>
    </dgm:pt>
    <dgm:pt modelId="{737AA1FE-9E85-478A-B4EA-D72491E167D8}" type="sibTrans" cxnId="{1E6946B1-0264-485F-BF64-E580E4F2895B}">
      <dgm:prSet/>
      <dgm:spPr/>
      <dgm:t>
        <a:bodyPr/>
        <a:lstStyle/>
        <a:p>
          <a:endParaRPr lang="en-US"/>
        </a:p>
      </dgm:t>
    </dgm:pt>
    <dgm:pt modelId="{3F156991-7817-4AD4-A592-48AD2DDCB667}">
      <dgm:prSet/>
      <dgm:spPr/>
      <dgm:t>
        <a:bodyPr/>
        <a:lstStyle/>
        <a:p>
          <a:r>
            <a:rPr lang="en-US" dirty="0"/>
            <a:t>Contractor</a:t>
          </a:r>
        </a:p>
      </dgm:t>
    </dgm:pt>
    <dgm:pt modelId="{A0B0E6FA-2316-4A6F-B9CE-09A8EC051E70}" type="parTrans" cxnId="{FC5E2B32-13DC-47E8-87D7-71612E24EF2B}">
      <dgm:prSet/>
      <dgm:spPr/>
      <dgm:t>
        <a:bodyPr/>
        <a:lstStyle/>
        <a:p>
          <a:endParaRPr lang="en-US"/>
        </a:p>
      </dgm:t>
    </dgm:pt>
    <dgm:pt modelId="{DE30C9B9-CBF8-43B0-BB70-89E76E487842}" type="sibTrans" cxnId="{FC5E2B32-13DC-47E8-87D7-71612E24EF2B}">
      <dgm:prSet/>
      <dgm:spPr/>
      <dgm:t>
        <a:bodyPr/>
        <a:lstStyle/>
        <a:p>
          <a:endParaRPr lang="en-US"/>
        </a:p>
      </dgm:t>
    </dgm:pt>
    <dgm:pt modelId="{4DE683EF-5AFE-4D7A-9FA4-55947A78501C}">
      <dgm:prSet/>
      <dgm:spPr/>
      <dgm:t>
        <a:bodyPr/>
        <a:lstStyle/>
        <a:p>
          <a:r>
            <a:rPr lang="en-US"/>
            <a:t>Sharing experiences</a:t>
          </a:r>
        </a:p>
      </dgm:t>
    </dgm:pt>
    <dgm:pt modelId="{02FBB5CB-4E16-48E3-9DE6-39D40C642A35}" type="parTrans" cxnId="{C4EBD31A-0C0F-4259-8BB0-6855A93B5F69}">
      <dgm:prSet/>
      <dgm:spPr/>
      <dgm:t>
        <a:bodyPr/>
        <a:lstStyle/>
        <a:p>
          <a:endParaRPr lang="en-US"/>
        </a:p>
      </dgm:t>
    </dgm:pt>
    <dgm:pt modelId="{18A634BD-0CE6-4733-8393-BBD6E49291DB}" type="sibTrans" cxnId="{C4EBD31A-0C0F-4259-8BB0-6855A93B5F69}">
      <dgm:prSet/>
      <dgm:spPr/>
      <dgm:t>
        <a:bodyPr/>
        <a:lstStyle/>
        <a:p>
          <a:endParaRPr lang="en-US"/>
        </a:p>
      </dgm:t>
    </dgm:pt>
    <dgm:pt modelId="{EFD0F612-7F0C-4763-884A-D1EC125321EF}">
      <dgm:prSet/>
      <dgm:spPr/>
      <dgm:t>
        <a:bodyPr/>
        <a:lstStyle/>
        <a:p>
          <a:r>
            <a:rPr lang="en-US"/>
            <a:t>Exit interviews</a:t>
          </a:r>
        </a:p>
      </dgm:t>
    </dgm:pt>
    <dgm:pt modelId="{AF833B49-ADF2-4D11-AA6E-E1E867B2D947}" type="parTrans" cxnId="{933B0F16-E5BB-4C57-946D-1067E18296A6}">
      <dgm:prSet/>
      <dgm:spPr/>
      <dgm:t>
        <a:bodyPr/>
        <a:lstStyle/>
        <a:p>
          <a:endParaRPr lang="en-US"/>
        </a:p>
      </dgm:t>
    </dgm:pt>
    <dgm:pt modelId="{16FE72DC-570D-42E2-A382-6E1CBB80C266}" type="sibTrans" cxnId="{933B0F16-E5BB-4C57-946D-1067E18296A6}">
      <dgm:prSet/>
      <dgm:spPr/>
      <dgm:t>
        <a:bodyPr/>
        <a:lstStyle/>
        <a:p>
          <a:endParaRPr lang="en-US"/>
        </a:p>
      </dgm:t>
    </dgm:pt>
    <dgm:pt modelId="{30963D1B-96AB-4772-8B94-FE472793F07C}">
      <dgm:prSet/>
      <dgm:spPr/>
      <dgm:t>
        <a:bodyPr/>
        <a:lstStyle/>
        <a:p>
          <a:r>
            <a:rPr lang="en-US"/>
            <a:t>Storytelling</a:t>
          </a:r>
        </a:p>
      </dgm:t>
    </dgm:pt>
    <dgm:pt modelId="{791A1121-EB5B-4CB5-B8E6-A09BF48C0A7C}" type="parTrans" cxnId="{3FEB6160-2874-4C3C-838A-87C013486B30}">
      <dgm:prSet/>
      <dgm:spPr/>
      <dgm:t>
        <a:bodyPr/>
        <a:lstStyle/>
        <a:p>
          <a:endParaRPr lang="en-US"/>
        </a:p>
      </dgm:t>
    </dgm:pt>
    <dgm:pt modelId="{C46F3159-38B6-4B74-AC47-1095061F715B}" type="sibTrans" cxnId="{3FEB6160-2874-4C3C-838A-87C013486B30}">
      <dgm:prSet/>
      <dgm:spPr/>
      <dgm:t>
        <a:bodyPr/>
        <a:lstStyle/>
        <a:p>
          <a:endParaRPr lang="en-US"/>
        </a:p>
      </dgm:t>
    </dgm:pt>
    <dgm:pt modelId="{7A1D3FC7-6EB0-4C83-A9C0-D73D4A39BEC9}">
      <dgm:prSet/>
      <dgm:spPr/>
      <dgm:t>
        <a:bodyPr/>
        <a:lstStyle/>
        <a:p>
          <a:r>
            <a:rPr lang="en-US"/>
            <a:t>Rotation program</a:t>
          </a:r>
        </a:p>
      </dgm:t>
    </dgm:pt>
    <dgm:pt modelId="{8A7964C7-1EAC-4848-8C32-7B52FCBE28C5}" type="parTrans" cxnId="{4339DB31-9F3A-41CB-B414-CEA7CA5D4840}">
      <dgm:prSet/>
      <dgm:spPr/>
      <dgm:t>
        <a:bodyPr/>
        <a:lstStyle/>
        <a:p>
          <a:endParaRPr lang="en-US"/>
        </a:p>
      </dgm:t>
    </dgm:pt>
    <dgm:pt modelId="{8561F1B8-D2D4-47BA-8792-C31DDB846C51}" type="sibTrans" cxnId="{4339DB31-9F3A-41CB-B414-CEA7CA5D4840}">
      <dgm:prSet/>
      <dgm:spPr/>
      <dgm:t>
        <a:bodyPr/>
        <a:lstStyle/>
        <a:p>
          <a:endParaRPr lang="en-US"/>
        </a:p>
      </dgm:t>
    </dgm:pt>
    <dgm:pt modelId="{EB92C7F5-E99A-4966-869D-DB56749E9416}">
      <dgm:prSet/>
      <dgm:spPr/>
      <dgm:t>
        <a:bodyPr/>
        <a:lstStyle/>
        <a:p>
          <a:r>
            <a:rPr lang="en-US"/>
            <a:t>Leadership program</a:t>
          </a:r>
        </a:p>
      </dgm:t>
    </dgm:pt>
    <dgm:pt modelId="{950FA9FB-1DE6-4E51-A736-8BD3D73B0C46}" type="parTrans" cxnId="{9278C785-FCAF-4EEF-A8BC-BBE5FEEB1F0B}">
      <dgm:prSet/>
      <dgm:spPr/>
      <dgm:t>
        <a:bodyPr/>
        <a:lstStyle/>
        <a:p>
          <a:endParaRPr lang="en-US"/>
        </a:p>
      </dgm:t>
    </dgm:pt>
    <dgm:pt modelId="{707981F5-8151-44DE-BAC6-E073E96BF26D}" type="sibTrans" cxnId="{9278C785-FCAF-4EEF-A8BC-BBE5FEEB1F0B}">
      <dgm:prSet/>
      <dgm:spPr/>
      <dgm:t>
        <a:bodyPr/>
        <a:lstStyle/>
        <a:p>
          <a:endParaRPr lang="en-US"/>
        </a:p>
      </dgm:t>
    </dgm:pt>
    <dgm:pt modelId="{9625A29A-7BDA-442E-96D1-6D13CBB88286}">
      <dgm:prSet/>
      <dgm:spPr/>
      <dgm:t>
        <a:bodyPr/>
        <a:lstStyle/>
        <a:p>
          <a:r>
            <a:rPr lang="en-US"/>
            <a:t>Mentor program</a:t>
          </a:r>
        </a:p>
      </dgm:t>
    </dgm:pt>
    <dgm:pt modelId="{1CE139E3-9BB4-4485-A2DA-6134BE7CA32C}" type="parTrans" cxnId="{DE5511AB-F1A0-47F2-9ADC-3E2FA41C799A}">
      <dgm:prSet/>
      <dgm:spPr/>
      <dgm:t>
        <a:bodyPr/>
        <a:lstStyle/>
        <a:p>
          <a:endParaRPr lang="en-US"/>
        </a:p>
      </dgm:t>
    </dgm:pt>
    <dgm:pt modelId="{4822E14D-1A45-4DA7-9EC5-DC2E5AE3EB29}" type="sibTrans" cxnId="{DE5511AB-F1A0-47F2-9ADC-3E2FA41C799A}">
      <dgm:prSet/>
      <dgm:spPr/>
      <dgm:t>
        <a:bodyPr/>
        <a:lstStyle/>
        <a:p>
          <a:endParaRPr lang="en-US"/>
        </a:p>
      </dgm:t>
    </dgm:pt>
    <dgm:pt modelId="{B792E537-B071-4A18-B2F9-566910670706}" type="pres">
      <dgm:prSet presAssocID="{3C540551-EA2E-42B5-A410-DE37913D46FB}" presName="diagram" presStyleCnt="0">
        <dgm:presLayoutVars>
          <dgm:dir/>
          <dgm:resizeHandles val="exact"/>
        </dgm:presLayoutVars>
      </dgm:prSet>
      <dgm:spPr/>
    </dgm:pt>
    <dgm:pt modelId="{8AEB75B5-1BDF-4630-85DA-3FC7BF6FB1F3}" type="pres">
      <dgm:prSet presAssocID="{0BAF1ECE-AD26-4773-A304-48EF79C18916}" presName="node" presStyleLbl="node1" presStyleIdx="0" presStyleCnt="13">
        <dgm:presLayoutVars>
          <dgm:bulletEnabled val="1"/>
        </dgm:presLayoutVars>
      </dgm:prSet>
      <dgm:spPr/>
    </dgm:pt>
    <dgm:pt modelId="{41833226-173B-4B69-BF80-B99E5A329833}" type="pres">
      <dgm:prSet presAssocID="{8977F514-B3BA-46E9-AFB5-0C2195C45671}" presName="sibTrans" presStyleCnt="0"/>
      <dgm:spPr/>
    </dgm:pt>
    <dgm:pt modelId="{E5738B91-E3D3-44E2-B2E3-1CBC7A8DED57}" type="pres">
      <dgm:prSet presAssocID="{98185E92-F732-4262-A06A-1B207F646282}" presName="node" presStyleLbl="node1" presStyleIdx="1" presStyleCnt="13">
        <dgm:presLayoutVars>
          <dgm:bulletEnabled val="1"/>
        </dgm:presLayoutVars>
      </dgm:prSet>
      <dgm:spPr/>
    </dgm:pt>
    <dgm:pt modelId="{52303D72-7AB7-4D2D-8347-D8CA52C6954B}" type="pres">
      <dgm:prSet presAssocID="{68338E59-AEB1-4A70-A5FE-A3A4C18D81A2}" presName="sibTrans" presStyleCnt="0"/>
      <dgm:spPr/>
    </dgm:pt>
    <dgm:pt modelId="{6CBBA4F9-6D9C-419B-91A6-EDFCC3E601A7}" type="pres">
      <dgm:prSet presAssocID="{6E291838-5721-482A-B907-39B6E5CA7371}" presName="node" presStyleLbl="node1" presStyleIdx="2" presStyleCnt="13">
        <dgm:presLayoutVars>
          <dgm:bulletEnabled val="1"/>
        </dgm:presLayoutVars>
      </dgm:prSet>
      <dgm:spPr/>
    </dgm:pt>
    <dgm:pt modelId="{41CF8143-C777-486E-87ED-4F7527020995}" type="pres">
      <dgm:prSet presAssocID="{03799AEE-C5D1-4AD9-9F0D-48BC1CAD8C38}" presName="sibTrans" presStyleCnt="0"/>
      <dgm:spPr/>
    </dgm:pt>
    <dgm:pt modelId="{B6953780-42F2-42DD-96CF-0913B6B22AFE}" type="pres">
      <dgm:prSet presAssocID="{CBC29168-F662-4B04-AD51-43C1ECDB564D}" presName="node" presStyleLbl="node1" presStyleIdx="3" presStyleCnt="13">
        <dgm:presLayoutVars>
          <dgm:bulletEnabled val="1"/>
        </dgm:presLayoutVars>
      </dgm:prSet>
      <dgm:spPr/>
    </dgm:pt>
    <dgm:pt modelId="{74EC7825-4CD7-4B12-9C58-690E865F8CB9}" type="pres">
      <dgm:prSet presAssocID="{D0DB11A2-D248-448C-986D-028E1052F8E4}" presName="sibTrans" presStyleCnt="0"/>
      <dgm:spPr/>
    </dgm:pt>
    <dgm:pt modelId="{3CE086E9-F315-47D3-A2F1-3162E7B83924}" type="pres">
      <dgm:prSet presAssocID="{B3BCD262-428D-4CB3-8C83-564562C312A8}" presName="node" presStyleLbl="node1" presStyleIdx="4" presStyleCnt="13">
        <dgm:presLayoutVars>
          <dgm:bulletEnabled val="1"/>
        </dgm:presLayoutVars>
      </dgm:prSet>
      <dgm:spPr/>
    </dgm:pt>
    <dgm:pt modelId="{0EFA631A-38D9-49DF-BB04-9E9086E17A3E}" type="pres">
      <dgm:prSet presAssocID="{CC7F68C1-3E50-424B-9942-4A7810DBEA1F}" presName="sibTrans" presStyleCnt="0"/>
      <dgm:spPr/>
    </dgm:pt>
    <dgm:pt modelId="{2407DC79-AA24-4A06-AD97-0D877B3478EC}" type="pres">
      <dgm:prSet presAssocID="{41A5C68B-3A3D-4550-B8C1-3D999BBCE804}" presName="node" presStyleLbl="node1" presStyleIdx="5" presStyleCnt="13">
        <dgm:presLayoutVars>
          <dgm:bulletEnabled val="1"/>
        </dgm:presLayoutVars>
      </dgm:prSet>
      <dgm:spPr/>
    </dgm:pt>
    <dgm:pt modelId="{0F68F242-BD19-4B94-A979-38F561C5F63D}" type="pres">
      <dgm:prSet presAssocID="{737AA1FE-9E85-478A-B4EA-D72491E167D8}" presName="sibTrans" presStyleCnt="0"/>
      <dgm:spPr/>
    </dgm:pt>
    <dgm:pt modelId="{1B965E2C-E1DC-4EC8-B720-B68AADED5A8D}" type="pres">
      <dgm:prSet presAssocID="{3F156991-7817-4AD4-A592-48AD2DDCB667}" presName="node" presStyleLbl="node1" presStyleIdx="6" presStyleCnt="13">
        <dgm:presLayoutVars>
          <dgm:bulletEnabled val="1"/>
        </dgm:presLayoutVars>
      </dgm:prSet>
      <dgm:spPr/>
    </dgm:pt>
    <dgm:pt modelId="{E741B416-2544-4334-904F-03D447D16C80}" type="pres">
      <dgm:prSet presAssocID="{DE30C9B9-CBF8-43B0-BB70-89E76E487842}" presName="sibTrans" presStyleCnt="0"/>
      <dgm:spPr/>
    </dgm:pt>
    <dgm:pt modelId="{4648E309-6B56-41A4-BF2E-29C292BAF43A}" type="pres">
      <dgm:prSet presAssocID="{4DE683EF-5AFE-4D7A-9FA4-55947A78501C}" presName="node" presStyleLbl="node1" presStyleIdx="7" presStyleCnt="13">
        <dgm:presLayoutVars>
          <dgm:bulletEnabled val="1"/>
        </dgm:presLayoutVars>
      </dgm:prSet>
      <dgm:spPr/>
    </dgm:pt>
    <dgm:pt modelId="{3DE3CDC7-8478-4893-B67C-736B313DE9A4}" type="pres">
      <dgm:prSet presAssocID="{18A634BD-0CE6-4733-8393-BBD6E49291DB}" presName="sibTrans" presStyleCnt="0"/>
      <dgm:spPr/>
    </dgm:pt>
    <dgm:pt modelId="{3500E772-C5C2-4A12-B46D-C8491D01D17F}" type="pres">
      <dgm:prSet presAssocID="{EFD0F612-7F0C-4763-884A-D1EC125321EF}" presName="node" presStyleLbl="node1" presStyleIdx="8" presStyleCnt="13">
        <dgm:presLayoutVars>
          <dgm:bulletEnabled val="1"/>
        </dgm:presLayoutVars>
      </dgm:prSet>
      <dgm:spPr/>
    </dgm:pt>
    <dgm:pt modelId="{FA53C948-7ED1-4148-AD77-10C6FDCEE633}" type="pres">
      <dgm:prSet presAssocID="{16FE72DC-570D-42E2-A382-6E1CBB80C266}" presName="sibTrans" presStyleCnt="0"/>
      <dgm:spPr/>
    </dgm:pt>
    <dgm:pt modelId="{C8F69AD6-0DE3-497F-9AC1-C7C4063FD723}" type="pres">
      <dgm:prSet presAssocID="{30963D1B-96AB-4772-8B94-FE472793F07C}" presName="node" presStyleLbl="node1" presStyleIdx="9" presStyleCnt="13">
        <dgm:presLayoutVars>
          <dgm:bulletEnabled val="1"/>
        </dgm:presLayoutVars>
      </dgm:prSet>
      <dgm:spPr/>
    </dgm:pt>
    <dgm:pt modelId="{C0B7D05D-33D5-4BC5-9974-AD9C20C76954}" type="pres">
      <dgm:prSet presAssocID="{C46F3159-38B6-4B74-AC47-1095061F715B}" presName="sibTrans" presStyleCnt="0"/>
      <dgm:spPr/>
    </dgm:pt>
    <dgm:pt modelId="{DAB84C60-EEC5-4B6B-A471-B2C066E06DC0}" type="pres">
      <dgm:prSet presAssocID="{7A1D3FC7-6EB0-4C83-A9C0-D73D4A39BEC9}" presName="node" presStyleLbl="node1" presStyleIdx="10" presStyleCnt="13">
        <dgm:presLayoutVars>
          <dgm:bulletEnabled val="1"/>
        </dgm:presLayoutVars>
      </dgm:prSet>
      <dgm:spPr/>
    </dgm:pt>
    <dgm:pt modelId="{36879DFF-400B-4EFA-A4C3-B8DEB5A0CE28}" type="pres">
      <dgm:prSet presAssocID="{8561F1B8-D2D4-47BA-8792-C31DDB846C51}" presName="sibTrans" presStyleCnt="0"/>
      <dgm:spPr/>
    </dgm:pt>
    <dgm:pt modelId="{A01D1F1A-6FF1-448C-A3C2-DB378D47C1CB}" type="pres">
      <dgm:prSet presAssocID="{EB92C7F5-E99A-4966-869D-DB56749E9416}" presName="node" presStyleLbl="node1" presStyleIdx="11" presStyleCnt="13">
        <dgm:presLayoutVars>
          <dgm:bulletEnabled val="1"/>
        </dgm:presLayoutVars>
      </dgm:prSet>
      <dgm:spPr/>
    </dgm:pt>
    <dgm:pt modelId="{B111AB42-3EC0-490D-B67A-90CD3687A22B}" type="pres">
      <dgm:prSet presAssocID="{707981F5-8151-44DE-BAC6-E073E96BF26D}" presName="sibTrans" presStyleCnt="0"/>
      <dgm:spPr/>
    </dgm:pt>
    <dgm:pt modelId="{EAB009DE-5B62-4A07-8466-C1154A939F64}" type="pres">
      <dgm:prSet presAssocID="{9625A29A-7BDA-442E-96D1-6D13CBB88286}" presName="node" presStyleLbl="node1" presStyleIdx="12" presStyleCnt="13">
        <dgm:presLayoutVars>
          <dgm:bulletEnabled val="1"/>
        </dgm:presLayoutVars>
      </dgm:prSet>
      <dgm:spPr/>
    </dgm:pt>
  </dgm:ptLst>
  <dgm:cxnLst>
    <dgm:cxn modelId="{933B0F16-E5BB-4C57-946D-1067E18296A6}" srcId="{3C540551-EA2E-42B5-A410-DE37913D46FB}" destId="{EFD0F612-7F0C-4763-884A-D1EC125321EF}" srcOrd="8" destOrd="0" parTransId="{AF833B49-ADF2-4D11-AA6E-E1E867B2D947}" sibTransId="{16FE72DC-570D-42E2-A382-6E1CBB80C266}"/>
    <dgm:cxn modelId="{C4EBD31A-0C0F-4259-8BB0-6855A93B5F69}" srcId="{3C540551-EA2E-42B5-A410-DE37913D46FB}" destId="{4DE683EF-5AFE-4D7A-9FA4-55947A78501C}" srcOrd="7" destOrd="0" parTransId="{02FBB5CB-4E16-48E3-9DE6-39D40C642A35}" sibTransId="{18A634BD-0CE6-4733-8393-BBD6E49291DB}"/>
    <dgm:cxn modelId="{2DBA8B1E-9294-4E47-957E-63B82FF5360D}" type="presOf" srcId="{EFD0F612-7F0C-4763-884A-D1EC125321EF}" destId="{3500E772-C5C2-4A12-B46D-C8491D01D17F}" srcOrd="0" destOrd="0" presId="urn:microsoft.com/office/officeart/2005/8/layout/default"/>
    <dgm:cxn modelId="{927CA821-E3A6-4E2B-B5E2-D0FFA88B56AA}" type="presOf" srcId="{7A1D3FC7-6EB0-4C83-A9C0-D73D4A39BEC9}" destId="{DAB84C60-EEC5-4B6B-A471-B2C066E06DC0}" srcOrd="0" destOrd="0" presId="urn:microsoft.com/office/officeart/2005/8/layout/default"/>
    <dgm:cxn modelId="{AA740530-01DF-4B43-BA75-48CC954762C6}" srcId="{3C540551-EA2E-42B5-A410-DE37913D46FB}" destId="{CBC29168-F662-4B04-AD51-43C1ECDB564D}" srcOrd="3" destOrd="0" parTransId="{4AEB7FAF-F150-453F-8E83-3515C296F6C9}" sibTransId="{D0DB11A2-D248-448C-986D-028E1052F8E4}"/>
    <dgm:cxn modelId="{4339DB31-9F3A-41CB-B414-CEA7CA5D4840}" srcId="{3C540551-EA2E-42B5-A410-DE37913D46FB}" destId="{7A1D3FC7-6EB0-4C83-A9C0-D73D4A39BEC9}" srcOrd="10" destOrd="0" parTransId="{8A7964C7-1EAC-4848-8C32-7B52FCBE28C5}" sibTransId="{8561F1B8-D2D4-47BA-8792-C31DDB846C51}"/>
    <dgm:cxn modelId="{FC5E2B32-13DC-47E8-87D7-71612E24EF2B}" srcId="{3C540551-EA2E-42B5-A410-DE37913D46FB}" destId="{3F156991-7817-4AD4-A592-48AD2DDCB667}" srcOrd="6" destOrd="0" parTransId="{A0B0E6FA-2316-4A6F-B9CE-09A8EC051E70}" sibTransId="{DE30C9B9-CBF8-43B0-BB70-89E76E487842}"/>
    <dgm:cxn modelId="{D8A85237-50AD-4891-BE4D-F91D0D435299}" srcId="{3C540551-EA2E-42B5-A410-DE37913D46FB}" destId="{B3BCD262-428D-4CB3-8C83-564562C312A8}" srcOrd="4" destOrd="0" parTransId="{FA53FE1C-F646-4527-ABAF-CB95F833ACD3}" sibTransId="{CC7F68C1-3E50-424B-9942-4A7810DBEA1F}"/>
    <dgm:cxn modelId="{3FEB6160-2874-4C3C-838A-87C013486B30}" srcId="{3C540551-EA2E-42B5-A410-DE37913D46FB}" destId="{30963D1B-96AB-4772-8B94-FE472793F07C}" srcOrd="9" destOrd="0" parTransId="{791A1121-EB5B-4CB5-B8E6-A09BF48C0A7C}" sibTransId="{C46F3159-38B6-4B74-AC47-1095061F715B}"/>
    <dgm:cxn modelId="{A022D542-913B-444C-B1DB-1E3952C39F63}" srcId="{3C540551-EA2E-42B5-A410-DE37913D46FB}" destId="{0BAF1ECE-AD26-4773-A304-48EF79C18916}" srcOrd="0" destOrd="0" parTransId="{6DD32F72-7CB2-43B4-A21A-E837767E98E2}" sibTransId="{8977F514-B3BA-46E9-AFB5-0C2195C45671}"/>
    <dgm:cxn modelId="{5E633463-C985-474D-B6C8-190691F9B049}" type="presOf" srcId="{B3BCD262-428D-4CB3-8C83-564562C312A8}" destId="{3CE086E9-F315-47D3-A2F1-3162E7B83924}" srcOrd="0" destOrd="0" presId="urn:microsoft.com/office/officeart/2005/8/layout/default"/>
    <dgm:cxn modelId="{9C91984C-8DA8-4609-A964-F6F766ECE6C6}" type="presOf" srcId="{9625A29A-7BDA-442E-96D1-6D13CBB88286}" destId="{EAB009DE-5B62-4A07-8466-C1154A939F64}" srcOrd="0" destOrd="0" presId="urn:microsoft.com/office/officeart/2005/8/layout/default"/>
    <dgm:cxn modelId="{B37A9B4C-68FC-4B70-9497-7CB89D281252}" type="presOf" srcId="{41A5C68B-3A3D-4550-B8C1-3D999BBCE804}" destId="{2407DC79-AA24-4A06-AD97-0D877B3478EC}" srcOrd="0" destOrd="0" presId="urn:microsoft.com/office/officeart/2005/8/layout/default"/>
    <dgm:cxn modelId="{CA41BE82-1F7A-48BB-8146-62F4DC931DE3}" type="presOf" srcId="{30963D1B-96AB-4772-8B94-FE472793F07C}" destId="{C8F69AD6-0DE3-497F-9AC1-C7C4063FD723}" srcOrd="0" destOrd="0" presId="urn:microsoft.com/office/officeart/2005/8/layout/default"/>
    <dgm:cxn modelId="{9278C785-FCAF-4EEF-A8BC-BBE5FEEB1F0B}" srcId="{3C540551-EA2E-42B5-A410-DE37913D46FB}" destId="{EB92C7F5-E99A-4966-869D-DB56749E9416}" srcOrd="11" destOrd="0" parTransId="{950FA9FB-1DE6-4E51-A736-8BD3D73B0C46}" sibTransId="{707981F5-8151-44DE-BAC6-E073E96BF26D}"/>
    <dgm:cxn modelId="{E9A70B8C-37CA-4ABE-9A6E-B57024779D16}" type="presOf" srcId="{3F156991-7817-4AD4-A592-48AD2DDCB667}" destId="{1B965E2C-E1DC-4EC8-B720-B68AADED5A8D}" srcOrd="0" destOrd="0" presId="urn:microsoft.com/office/officeart/2005/8/layout/default"/>
    <dgm:cxn modelId="{37E4998C-609F-4E3A-954C-848546519A3C}" type="presOf" srcId="{3C540551-EA2E-42B5-A410-DE37913D46FB}" destId="{B792E537-B071-4A18-B2F9-566910670706}" srcOrd="0" destOrd="0" presId="urn:microsoft.com/office/officeart/2005/8/layout/default"/>
    <dgm:cxn modelId="{A46B3898-0560-47A2-A665-D8A370F7AB11}" type="presOf" srcId="{0BAF1ECE-AD26-4773-A304-48EF79C18916}" destId="{8AEB75B5-1BDF-4630-85DA-3FC7BF6FB1F3}" srcOrd="0" destOrd="0" presId="urn:microsoft.com/office/officeart/2005/8/layout/default"/>
    <dgm:cxn modelId="{DE5511AB-F1A0-47F2-9ADC-3E2FA41C799A}" srcId="{3C540551-EA2E-42B5-A410-DE37913D46FB}" destId="{9625A29A-7BDA-442E-96D1-6D13CBB88286}" srcOrd="12" destOrd="0" parTransId="{1CE139E3-9BB4-4485-A2DA-6134BE7CA32C}" sibTransId="{4822E14D-1A45-4DA7-9EC5-DC2E5AE3EB29}"/>
    <dgm:cxn modelId="{9BD845B1-9F89-4E93-ADFE-0379D9D233E8}" type="presOf" srcId="{CBC29168-F662-4B04-AD51-43C1ECDB564D}" destId="{B6953780-42F2-42DD-96CF-0913B6B22AFE}" srcOrd="0" destOrd="0" presId="urn:microsoft.com/office/officeart/2005/8/layout/default"/>
    <dgm:cxn modelId="{1E6946B1-0264-485F-BF64-E580E4F2895B}" srcId="{3C540551-EA2E-42B5-A410-DE37913D46FB}" destId="{41A5C68B-3A3D-4550-B8C1-3D999BBCE804}" srcOrd="5" destOrd="0" parTransId="{5D7181E3-C724-4D73-91C6-E87DFF86B0CE}" sibTransId="{737AA1FE-9E85-478A-B4EA-D72491E167D8}"/>
    <dgm:cxn modelId="{39F33BBA-CF34-4E3C-B765-462B3E3B47F8}" type="presOf" srcId="{98185E92-F732-4262-A06A-1B207F646282}" destId="{E5738B91-E3D3-44E2-B2E3-1CBC7A8DED57}" srcOrd="0" destOrd="0" presId="urn:microsoft.com/office/officeart/2005/8/layout/default"/>
    <dgm:cxn modelId="{EBBBCABA-2EB0-4241-A7B0-B0F29DC6EC0D}" type="presOf" srcId="{6E291838-5721-482A-B907-39B6E5CA7371}" destId="{6CBBA4F9-6D9C-419B-91A6-EDFCC3E601A7}" srcOrd="0" destOrd="0" presId="urn:microsoft.com/office/officeart/2005/8/layout/default"/>
    <dgm:cxn modelId="{C75FBEC4-C303-46B9-A350-9F5960C4FE0F}" srcId="{3C540551-EA2E-42B5-A410-DE37913D46FB}" destId="{98185E92-F732-4262-A06A-1B207F646282}" srcOrd="1" destOrd="0" parTransId="{9F5184D9-FAD3-4930-ABEB-B49555AB5C92}" sibTransId="{68338E59-AEB1-4A70-A5FE-A3A4C18D81A2}"/>
    <dgm:cxn modelId="{FA0B98DD-802D-4106-A283-8F5B6A2B2EFA}" type="presOf" srcId="{4DE683EF-5AFE-4D7A-9FA4-55947A78501C}" destId="{4648E309-6B56-41A4-BF2E-29C292BAF43A}" srcOrd="0" destOrd="0" presId="urn:microsoft.com/office/officeart/2005/8/layout/default"/>
    <dgm:cxn modelId="{ED8AEBEC-FA71-4A2C-8CBC-24629213B432}" type="presOf" srcId="{EB92C7F5-E99A-4966-869D-DB56749E9416}" destId="{A01D1F1A-6FF1-448C-A3C2-DB378D47C1CB}" srcOrd="0" destOrd="0" presId="urn:microsoft.com/office/officeart/2005/8/layout/default"/>
    <dgm:cxn modelId="{4101B6FC-1A0F-409E-B2E9-A931C2ADDAE0}" srcId="{3C540551-EA2E-42B5-A410-DE37913D46FB}" destId="{6E291838-5721-482A-B907-39B6E5CA7371}" srcOrd="2" destOrd="0" parTransId="{9B974D9C-002A-442E-BE0B-EA20DF70F690}" sibTransId="{03799AEE-C5D1-4AD9-9F0D-48BC1CAD8C38}"/>
    <dgm:cxn modelId="{41435BFE-4C64-41EF-B0CB-66165ACDEB1F}" type="presParOf" srcId="{B792E537-B071-4A18-B2F9-566910670706}" destId="{8AEB75B5-1BDF-4630-85DA-3FC7BF6FB1F3}" srcOrd="0" destOrd="0" presId="urn:microsoft.com/office/officeart/2005/8/layout/default"/>
    <dgm:cxn modelId="{6F8C1FBE-59D0-4103-8E03-A691CEC6A7BC}" type="presParOf" srcId="{B792E537-B071-4A18-B2F9-566910670706}" destId="{41833226-173B-4B69-BF80-B99E5A329833}" srcOrd="1" destOrd="0" presId="urn:microsoft.com/office/officeart/2005/8/layout/default"/>
    <dgm:cxn modelId="{FE8441EA-7A37-4503-AA33-F354E0E690D8}" type="presParOf" srcId="{B792E537-B071-4A18-B2F9-566910670706}" destId="{E5738B91-E3D3-44E2-B2E3-1CBC7A8DED57}" srcOrd="2" destOrd="0" presId="urn:microsoft.com/office/officeart/2005/8/layout/default"/>
    <dgm:cxn modelId="{EA5E5A84-9777-4945-AA2C-07756D76FBD1}" type="presParOf" srcId="{B792E537-B071-4A18-B2F9-566910670706}" destId="{52303D72-7AB7-4D2D-8347-D8CA52C6954B}" srcOrd="3" destOrd="0" presId="urn:microsoft.com/office/officeart/2005/8/layout/default"/>
    <dgm:cxn modelId="{1DE050D8-EC3E-464C-9299-A8428A6BD412}" type="presParOf" srcId="{B792E537-B071-4A18-B2F9-566910670706}" destId="{6CBBA4F9-6D9C-419B-91A6-EDFCC3E601A7}" srcOrd="4" destOrd="0" presId="urn:microsoft.com/office/officeart/2005/8/layout/default"/>
    <dgm:cxn modelId="{8772BCED-3061-4CC1-98B5-85C6D8CEE20E}" type="presParOf" srcId="{B792E537-B071-4A18-B2F9-566910670706}" destId="{41CF8143-C777-486E-87ED-4F7527020995}" srcOrd="5" destOrd="0" presId="urn:microsoft.com/office/officeart/2005/8/layout/default"/>
    <dgm:cxn modelId="{C55B360A-7636-4E6A-B3B0-4E26EE46C08B}" type="presParOf" srcId="{B792E537-B071-4A18-B2F9-566910670706}" destId="{B6953780-42F2-42DD-96CF-0913B6B22AFE}" srcOrd="6" destOrd="0" presId="urn:microsoft.com/office/officeart/2005/8/layout/default"/>
    <dgm:cxn modelId="{045F10BA-B917-4094-9EFB-D15866D90B06}" type="presParOf" srcId="{B792E537-B071-4A18-B2F9-566910670706}" destId="{74EC7825-4CD7-4B12-9C58-690E865F8CB9}" srcOrd="7" destOrd="0" presId="urn:microsoft.com/office/officeart/2005/8/layout/default"/>
    <dgm:cxn modelId="{932C05F5-E332-4019-BCEA-4F9014CEF4EA}" type="presParOf" srcId="{B792E537-B071-4A18-B2F9-566910670706}" destId="{3CE086E9-F315-47D3-A2F1-3162E7B83924}" srcOrd="8" destOrd="0" presId="urn:microsoft.com/office/officeart/2005/8/layout/default"/>
    <dgm:cxn modelId="{523FB167-FC79-43F0-9EBF-83F8625B915D}" type="presParOf" srcId="{B792E537-B071-4A18-B2F9-566910670706}" destId="{0EFA631A-38D9-49DF-BB04-9E9086E17A3E}" srcOrd="9" destOrd="0" presId="urn:microsoft.com/office/officeart/2005/8/layout/default"/>
    <dgm:cxn modelId="{E1289B5A-175F-47F8-B85F-77F6EB31BBD8}" type="presParOf" srcId="{B792E537-B071-4A18-B2F9-566910670706}" destId="{2407DC79-AA24-4A06-AD97-0D877B3478EC}" srcOrd="10" destOrd="0" presId="urn:microsoft.com/office/officeart/2005/8/layout/default"/>
    <dgm:cxn modelId="{164D4614-B712-4F99-A747-A5A66C1158BA}" type="presParOf" srcId="{B792E537-B071-4A18-B2F9-566910670706}" destId="{0F68F242-BD19-4B94-A979-38F561C5F63D}" srcOrd="11" destOrd="0" presId="urn:microsoft.com/office/officeart/2005/8/layout/default"/>
    <dgm:cxn modelId="{0C85BE24-9D3A-4F48-A679-B274BC11BA63}" type="presParOf" srcId="{B792E537-B071-4A18-B2F9-566910670706}" destId="{1B965E2C-E1DC-4EC8-B720-B68AADED5A8D}" srcOrd="12" destOrd="0" presId="urn:microsoft.com/office/officeart/2005/8/layout/default"/>
    <dgm:cxn modelId="{D6CE3B0F-8589-42DE-9F42-E54C7EB65A04}" type="presParOf" srcId="{B792E537-B071-4A18-B2F9-566910670706}" destId="{E741B416-2544-4334-904F-03D447D16C80}" srcOrd="13" destOrd="0" presId="urn:microsoft.com/office/officeart/2005/8/layout/default"/>
    <dgm:cxn modelId="{FC5B0E1C-AD90-47A6-AAFB-F570ED359663}" type="presParOf" srcId="{B792E537-B071-4A18-B2F9-566910670706}" destId="{4648E309-6B56-41A4-BF2E-29C292BAF43A}" srcOrd="14" destOrd="0" presId="urn:microsoft.com/office/officeart/2005/8/layout/default"/>
    <dgm:cxn modelId="{47F7BF19-7815-440D-8F9A-1027AD025069}" type="presParOf" srcId="{B792E537-B071-4A18-B2F9-566910670706}" destId="{3DE3CDC7-8478-4893-B67C-736B313DE9A4}" srcOrd="15" destOrd="0" presId="urn:microsoft.com/office/officeart/2005/8/layout/default"/>
    <dgm:cxn modelId="{8C061DFE-AF50-4084-930D-5B07E3208C18}" type="presParOf" srcId="{B792E537-B071-4A18-B2F9-566910670706}" destId="{3500E772-C5C2-4A12-B46D-C8491D01D17F}" srcOrd="16" destOrd="0" presId="urn:microsoft.com/office/officeart/2005/8/layout/default"/>
    <dgm:cxn modelId="{732FB6D0-59DC-46B3-B703-4B2FD381F10D}" type="presParOf" srcId="{B792E537-B071-4A18-B2F9-566910670706}" destId="{FA53C948-7ED1-4148-AD77-10C6FDCEE633}" srcOrd="17" destOrd="0" presId="urn:microsoft.com/office/officeart/2005/8/layout/default"/>
    <dgm:cxn modelId="{9E0626FE-7B86-4F0E-9A87-58ADDB3F3D00}" type="presParOf" srcId="{B792E537-B071-4A18-B2F9-566910670706}" destId="{C8F69AD6-0DE3-497F-9AC1-C7C4063FD723}" srcOrd="18" destOrd="0" presId="urn:microsoft.com/office/officeart/2005/8/layout/default"/>
    <dgm:cxn modelId="{E67021AE-B99C-47A2-BBA4-43DF55673508}" type="presParOf" srcId="{B792E537-B071-4A18-B2F9-566910670706}" destId="{C0B7D05D-33D5-4BC5-9974-AD9C20C76954}" srcOrd="19" destOrd="0" presId="urn:microsoft.com/office/officeart/2005/8/layout/default"/>
    <dgm:cxn modelId="{2B1F04FD-4033-4CE3-828B-C9ED30227496}" type="presParOf" srcId="{B792E537-B071-4A18-B2F9-566910670706}" destId="{DAB84C60-EEC5-4B6B-A471-B2C066E06DC0}" srcOrd="20" destOrd="0" presId="urn:microsoft.com/office/officeart/2005/8/layout/default"/>
    <dgm:cxn modelId="{93826340-EB3E-4B70-AC80-93299D3BBAB4}" type="presParOf" srcId="{B792E537-B071-4A18-B2F9-566910670706}" destId="{36879DFF-400B-4EFA-A4C3-B8DEB5A0CE28}" srcOrd="21" destOrd="0" presId="urn:microsoft.com/office/officeart/2005/8/layout/default"/>
    <dgm:cxn modelId="{E434C2E4-5332-47A0-B136-55C6964FB206}" type="presParOf" srcId="{B792E537-B071-4A18-B2F9-566910670706}" destId="{A01D1F1A-6FF1-448C-A3C2-DB378D47C1CB}" srcOrd="22" destOrd="0" presId="urn:microsoft.com/office/officeart/2005/8/layout/default"/>
    <dgm:cxn modelId="{A96DD938-9702-43DE-AE79-96A986046F79}" type="presParOf" srcId="{B792E537-B071-4A18-B2F9-566910670706}" destId="{B111AB42-3EC0-490D-B67A-90CD3687A22B}" srcOrd="23" destOrd="0" presId="urn:microsoft.com/office/officeart/2005/8/layout/default"/>
    <dgm:cxn modelId="{BE31F8C1-EABB-4235-90BD-EFE02ABB70F6}" type="presParOf" srcId="{B792E537-B071-4A18-B2F9-566910670706}" destId="{EAB009DE-5B62-4A07-8466-C1154A939F64}"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048FF-E370-4A29-A1DF-A24970DD6335}">
      <dsp:nvSpPr>
        <dsp:cNvPr id="0" name=""/>
        <dsp:cNvSpPr/>
      </dsp:nvSpPr>
      <dsp:spPr>
        <a:xfrm>
          <a:off x="1747800" y="38343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18F396-AEDB-420A-8AA6-E28CF958181D}">
      <dsp:nvSpPr>
        <dsp:cNvPr id="0" name=""/>
        <dsp:cNvSpPr/>
      </dsp:nvSpPr>
      <dsp:spPr>
        <a:xfrm>
          <a:off x="559800" y="2865403"/>
          <a:ext cx="432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The goal of Knowledge Management is not to capture all knowledge, but rather </a:t>
          </a:r>
          <a:r>
            <a:rPr lang="en-US" sz="1600" b="1" i="1" kern="1200" dirty="0"/>
            <a:t>MANAGE THE KNOWLEDGE THAT IS MOST IMPORTANT TO THE ORGANIZATION. </a:t>
          </a:r>
        </a:p>
      </dsp:txBody>
      <dsp:txXfrm>
        <a:off x="559800" y="2865403"/>
        <a:ext cx="4320000" cy="1102500"/>
      </dsp:txXfrm>
    </dsp:sp>
    <dsp:sp modelId="{12D75759-593B-4265-BF93-BED1B9990AC6}">
      <dsp:nvSpPr>
        <dsp:cNvPr id="0" name=""/>
        <dsp:cNvSpPr/>
      </dsp:nvSpPr>
      <dsp:spPr>
        <a:xfrm>
          <a:off x="6823800" y="36367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574DBE-7BDF-4853-B163-AA545B5560B2}">
      <dsp:nvSpPr>
        <dsp:cNvPr id="0" name=""/>
        <dsp:cNvSpPr/>
      </dsp:nvSpPr>
      <dsp:spPr>
        <a:xfrm>
          <a:off x="5635800" y="2806116"/>
          <a:ext cx="4320000" cy="1181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Our goal- Replicating expertise, wisdom and knowledge. Sharing processes and functions of important jobs.</a:t>
          </a:r>
        </a:p>
      </dsp:txBody>
      <dsp:txXfrm>
        <a:off x="5635800" y="2806116"/>
        <a:ext cx="4320000" cy="1181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F22D8-1C88-4C17-983E-987339530DB7}">
      <dsp:nvSpPr>
        <dsp:cNvPr id="0" name=""/>
        <dsp:cNvSpPr/>
      </dsp:nvSpPr>
      <dsp:spPr>
        <a:xfrm>
          <a:off x="820532" y="827449"/>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F9438-85CE-4757-A3F2-B17DC861ECDD}">
      <dsp:nvSpPr>
        <dsp:cNvPr id="0" name=""/>
        <dsp:cNvSpPr/>
      </dsp:nvSpPr>
      <dsp:spPr>
        <a:xfrm>
          <a:off x="1200422" y="145121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A6972-CD4F-4F60-A794-F663418056AB}">
      <dsp:nvSpPr>
        <dsp:cNvPr id="0" name=""/>
        <dsp:cNvSpPr/>
      </dsp:nvSpPr>
      <dsp:spPr>
        <a:xfrm>
          <a:off x="75768" y="32665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High rate of impending retirements</a:t>
          </a:r>
        </a:p>
      </dsp:txBody>
      <dsp:txXfrm>
        <a:off x="75768" y="3266574"/>
        <a:ext cx="3093750" cy="720000"/>
      </dsp:txXfrm>
    </dsp:sp>
    <dsp:sp modelId="{7609DDD4-3A48-49FA-B97C-282F39C12148}">
      <dsp:nvSpPr>
        <dsp:cNvPr id="0" name=""/>
        <dsp:cNvSpPr/>
      </dsp:nvSpPr>
      <dsp:spPr>
        <a:xfrm>
          <a:off x="4314206" y="791574"/>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DCB2B-15FF-4EB0-BB93-CFF6BC420ADC}">
      <dsp:nvSpPr>
        <dsp:cNvPr id="0" name=""/>
        <dsp:cNvSpPr/>
      </dsp:nvSpPr>
      <dsp:spPr>
        <a:xfrm>
          <a:off x="4780236" y="119376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6BFE6-05C4-4DF4-9354-504100C1CF04}">
      <dsp:nvSpPr>
        <dsp:cNvPr id="0" name=""/>
        <dsp:cNvSpPr/>
      </dsp:nvSpPr>
      <dsp:spPr>
        <a:xfrm>
          <a:off x="3710925" y="32665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Faster turnover among younger employees</a:t>
          </a:r>
        </a:p>
      </dsp:txBody>
      <dsp:txXfrm>
        <a:off x="3710925" y="3266574"/>
        <a:ext cx="3093750" cy="720000"/>
      </dsp:txXfrm>
    </dsp:sp>
    <dsp:sp modelId="{A5BEE87E-7D15-431B-9652-250A9A6BCC55}">
      <dsp:nvSpPr>
        <dsp:cNvPr id="0" name=""/>
        <dsp:cNvSpPr/>
      </dsp:nvSpPr>
      <dsp:spPr>
        <a:xfrm>
          <a:off x="7949362" y="791574"/>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9DC3D-FAC5-4E63-823A-BFFA0F2F4414}">
      <dsp:nvSpPr>
        <dsp:cNvPr id="0" name=""/>
        <dsp:cNvSpPr/>
      </dsp:nvSpPr>
      <dsp:spPr>
        <a:xfrm>
          <a:off x="8351550" y="119376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1B1408-CA1D-4762-93D8-7705A82E074C}">
      <dsp:nvSpPr>
        <dsp:cNvPr id="0" name=""/>
        <dsp:cNvSpPr/>
      </dsp:nvSpPr>
      <dsp:spPr>
        <a:xfrm>
          <a:off x="7346081" y="32665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Competitive recruiting and compensation packages</a:t>
          </a:r>
        </a:p>
      </dsp:txBody>
      <dsp:txXfrm>
        <a:off x="7346081" y="3266574"/>
        <a:ext cx="3093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E6F47-4643-4E00-8F24-D105099DF240}">
      <dsp:nvSpPr>
        <dsp:cNvPr id="0" name=""/>
        <dsp:cNvSpPr/>
      </dsp:nvSpPr>
      <dsp:spPr>
        <a:xfrm>
          <a:off x="478800"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92AA9A-ED1A-4FFA-8DA2-96420FAE2D35}">
      <dsp:nvSpPr>
        <dsp:cNvPr id="0" name=""/>
        <dsp:cNvSpPr/>
      </dsp:nvSpPr>
      <dsp:spPr>
        <a:xfrm>
          <a:off x="712800" y="132966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73EBD-568A-4E3B-916C-738C45B564A8}">
      <dsp:nvSpPr>
        <dsp:cNvPr id="0" name=""/>
        <dsp:cNvSpPr/>
      </dsp:nvSpPr>
      <dsp:spPr>
        <a:xfrm>
          <a:off x="12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Reusable documentation That can be shared</a:t>
          </a:r>
        </a:p>
      </dsp:txBody>
      <dsp:txXfrm>
        <a:off x="127800" y="2535669"/>
        <a:ext cx="1800000" cy="720000"/>
      </dsp:txXfrm>
    </dsp:sp>
    <dsp:sp modelId="{D798412E-E6BC-4109-8382-A92B22A38937}">
      <dsp:nvSpPr>
        <dsp:cNvPr id="0" name=""/>
        <dsp:cNvSpPr/>
      </dsp:nvSpPr>
      <dsp:spPr>
        <a:xfrm>
          <a:off x="2593800"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1E209-3E59-4C00-8290-9356A7959824}">
      <dsp:nvSpPr>
        <dsp:cNvPr id="0" name=""/>
        <dsp:cNvSpPr/>
      </dsp:nvSpPr>
      <dsp:spPr>
        <a:xfrm>
          <a:off x="2827800" y="132966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D5E54B-C397-40A5-9F02-A94D7D248FE6}">
      <dsp:nvSpPr>
        <dsp:cNvPr id="0" name=""/>
        <dsp:cNvSpPr/>
      </dsp:nvSpPr>
      <dsp:spPr>
        <a:xfrm>
          <a:off x="224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Immediate learning and knowledge required in certain positions </a:t>
          </a:r>
        </a:p>
      </dsp:txBody>
      <dsp:txXfrm>
        <a:off x="2242800" y="2535669"/>
        <a:ext cx="1800000" cy="720000"/>
      </dsp:txXfrm>
    </dsp:sp>
    <dsp:sp modelId="{3493D4A9-D971-4662-9BF7-BFC15EB4734A}">
      <dsp:nvSpPr>
        <dsp:cNvPr id="0" name=""/>
        <dsp:cNvSpPr/>
      </dsp:nvSpPr>
      <dsp:spPr>
        <a:xfrm>
          <a:off x="4708800"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955C8-85C2-4238-8F2A-C9DB32421684}">
      <dsp:nvSpPr>
        <dsp:cNvPr id="0" name=""/>
        <dsp:cNvSpPr/>
      </dsp:nvSpPr>
      <dsp:spPr>
        <a:xfrm>
          <a:off x="4942800" y="132966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3E7E8B-A7D7-45CC-8753-1F49A943D8F5}">
      <dsp:nvSpPr>
        <dsp:cNvPr id="0" name=""/>
        <dsp:cNvSpPr/>
      </dsp:nvSpPr>
      <dsp:spPr>
        <a:xfrm>
          <a:off x="435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Reduces the impact of employee departure</a:t>
          </a:r>
        </a:p>
      </dsp:txBody>
      <dsp:txXfrm>
        <a:off x="4357800" y="2535669"/>
        <a:ext cx="1800000" cy="720000"/>
      </dsp:txXfrm>
    </dsp:sp>
    <dsp:sp modelId="{E16316AE-29A9-4B1F-8EFE-26F5A28B441F}">
      <dsp:nvSpPr>
        <dsp:cNvPr id="0" name=""/>
        <dsp:cNvSpPr/>
      </dsp:nvSpPr>
      <dsp:spPr>
        <a:xfrm>
          <a:off x="6823800"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CE7F9-4869-42C9-9A39-ECD0BF8D2A36}">
      <dsp:nvSpPr>
        <dsp:cNvPr id="0" name=""/>
        <dsp:cNvSpPr/>
      </dsp:nvSpPr>
      <dsp:spPr>
        <a:xfrm>
          <a:off x="7057800" y="132966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F9C549-6629-49C3-9607-635B53C14EB8}">
      <dsp:nvSpPr>
        <dsp:cNvPr id="0" name=""/>
        <dsp:cNvSpPr/>
      </dsp:nvSpPr>
      <dsp:spPr>
        <a:xfrm>
          <a:off x="6472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Aid in succession planning</a:t>
          </a:r>
        </a:p>
      </dsp:txBody>
      <dsp:txXfrm>
        <a:off x="6472800" y="2535669"/>
        <a:ext cx="1800000" cy="720000"/>
      </dsp:txXfrm>
    </dsp:sp>
    <dsp:sp modelId="{06FFC094-0696-4D6E-908C-AA41F4864059}">
      <dsp:nvSpPr>
        <dsp:cNvPr id="0" name=""/>
        <dsp:cNvSpPr/>
      </dsp:nvSpPr>
      <dsp:spPr>
        <a:xfrm>
          <a:off x="8938800" y="1095669"/>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0143B-1361-4D43-AB0E-913F0795E937}">
      <dsp:nvSpPr>
        <dsp:cNvPr id="0" name=""/>
        <dsp:cNvSpPr/>
      </dsp:nvSpPr>
      <dsp:spPr>
        <a:xfrm>
          <a:off x="9172800" y="132966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9C6672-E79C-46D4-9F01-89B84AC20FB8}">
      <dsp:nvSpPr>
        <dsp:cNvPr id="0" name=""/>
        <dsp:cNvSpPr/>
      </dsp:nvSpPr>
      <dsp:spPr>
        <a:xfrm>
          <a:off x="8587800" y="2535669"/>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Prevents knowledge hoarding</a:t>
          </a:r>
        </a:p>
      </dsp:txBody>
      <dsp:txXfrm>
        <a:off x="8587800" y="2535669"/>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9692E-20F5-454D-A75E-D911747D326D}">
      <dsp:nvSpPr>
        <dsp:cNvPr id="0" name=""/>
        <dsp:cNvSpPr/>
      </dsp:nvSpPr>
      <dsp:spPr>
        <a:xfrm>
          <a:off x="314088" y="0"/>
          <a:ext cx="5885426" cy="5885426"/>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A8C36-2445-40BA-A082-1A4D4F1CD436}">
      <dsp:nvSpPr>
        <dsp:cNvPr id="0" name=""/>
        <dsp:cNvSpPr/>
      </dsp:nvSpPr>
      <dsp:spPr>
        <a:xfrm>
          <a:off x="873204" y="559115"/>
          <a:ext cx="2295316" cy="22953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Reduce number of employees with unique siloe’d knowledge</a:t>
          </a:r>
        </a:p>
      </dsp:txBody>
      <dsp:txXfrm>
        <a:off x="985252" y="671163"/>
        <a:ext cx="2071220" cy="2071220"/>
      </dsp:txXfrm>
    </dsp:sp>
    <dsp:sp modelId="{A25C6C01-2DB3-4836-89B5-61C21A8E5AD2}">
      <dsp:nvSpPr>
        <dsp:cNvPr id="0" name=""/>
        <dsp:cNvSpPr/>
      </dsp:nvSpPr>
      <dsp:spPr>
        <a:xfrm>
          <a:off x="3345083" y="559115"/>
          <a:ext cx="2295316" cy="229531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Minimizing the knowledge loss of retiring employees</a:t>
          </a:r>
        </a:p>
      </dsp:txBody>
      <dsp:txXfrm>
        <a:off x="3457131" y="671163"/>
        <a:ext cx="2071220" cy="2071220"/>
      </dsp:txXfrm>
    </dsp:sp>
    <dsp:sp modelId="{6311D17C-D45C-470C-BD1D-C741C6074423}">
      <dsp:nvSpPr>
        <dsp:cNvPr id="0" name=""/>
        <dsp:cNvSpPr/>
      </dsp:nvSpPr>
      <dsp:spPr>
        <a:xfrm>
          <a:off x="873204" y="3030994"/>
          <a:ext cx="2295316" cy="229531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Load leveling to reduce overreliance on one expert</a:t>
          </a:r>
        </a:p>
      </dsp:txBody>
      <dsp:txXfrm>
        <a:off x="985252" y="3143042"/>
        <a:ext cx="2071220" cy="2071220"/>
      </dsp:txXfrm>
    </dsp:sp>
    <dsp:sp modelId="{FABA8033-477E-41F7-9FD3-BE409D16AFB5}">
      <dsp:nvSpPr>
        <dsp:cNvPr id="0" name=""/>
        <dsp:cNvSpPr/>
      </dsp:nvSpPr>
      <dsp:spPr>
        <a:xfrm>
          <a:off x="3345083" y="3030994"/>
          <a:ext cx="2295316" cy="22953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Not being prepared for management changes</a:t>
          </a:r>
        </a:p>
      </dsp:txBody>
      <dsp:txXfrm>
        <a:off x="3457131" y="3143042"/>
        <a:ext cx="2071220" cy="2071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E8698-C9F8-4592-AA5A-6EA72266A6D3}">
      <dsp:nvSpPr>
        <dsp:cNvPr id="0" name=""/>
        <dsp:cNvSpPr/>
      </dsp:nvSpPr>
      <dsp:spPr>
        <a:xfrm>
          <a:off x="2899779" y="686484"/>
          <a:ext cx="530464" cy="91440"/>
        </a:xfrm>
        <a:custGeom>
          <a:avLst/>
          <a:gdLst/>
          <a:ahLst/>
          <a:cxnLst/>
          <a:rect l="0" t="0" r="0" b="0"/>
          <a:pathLst>
            <a:path>
              <a:moveTo>
                <a:pt x="0" y="45720"/>
              </a:moveTo>
              <a:lnTo>
                <a:pt x="530464"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729398"/>
        <a:ext cx="28053" cy="5610"/>
      </dsp:txXfrm>
    </dsp:sp>
    <dsp:sp modelId="{7594F094-0F2B-4EC2-B833-B744283B4186}">
      <dsp:nvSpPr>
        <dsp:cNvPr id="0" name=""/>
        <dsp:cNvSpPr/>
      </dsp:nvSpPr>
      <dsp:spPr>
        <a:xfrm>
          <a:off x="462167" y="380"/>
          <a:ext cx="2439412" cy="146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Put in the extra effort it will pay off!!</a:t>
          </a:r>
        </a:p>
      </dsp:txBody>
      <dsp:txXfrm>
        <a:off x="462167" y="380"/>
        <a:ext cx="2439412" cy="1463647"/>
      </dsp:txXfrm>
    </dsp:sp>
    <dsp:sp modelId="{0A445FEB-EBC4-421E-95BC-98910F3B4D2A}">
      <dsp:nvSpPr>
        <dsp:cNvPr id="0" name=""/>
        <dsp:cNvSpPr/>
      </dsp:nvSpPr>
      <dsp:spPr>
        <a:xfrm>
          <a:off x="1681873" y="1462227"/>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1724654"/>
        <a:ext cx="152624" cy="5610"/>
      </dsp:txXfrm>
    </dsp:sp>
    <dsp:sp modelId="{E5B67BB4-4A9F-4582-B05F-6C2B184B948A}">
      <dsp:nvSpPr>
        <dsp:cNvPr id="0" name=""/>
        <dsp:cNvSpPr/>
      </dsp:nvSpPr>
      <dsp:spPr>
        <a:xfrm>
          <a:off x="3462644" y="380"/>
          <a:ext cx="2439412" cy="14636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Kill the ego’s</a:t>
          </a:r>
        </a:p>
      </dsp:txBody>
      <dsp:txXfrm>
        <a:off x="3462644" y="380"/>
        <a:ext cx="2439412" cy="1463647"/>
      </dsp:txXfrm>
    </dsp:sp>
    <dsp:sp modelId="{64D2AAE7-0B4D-47ED-B705-E83EC99F21DC}">
      <dsp:nvSpPr>
        <dsp:cNvPr id="0" name=""/>
        <dsp:cNvSpPr/>
      </dsp:nvSpPr>
      <dsp:spPr>
        <a:xfrm>
          <a:off x="2899779" y="2711196"/>
          <a:ext cx="530464" cy="91440"/>
        </a:xfrm>
        <a:custGeom>
          <a:avLst/>
          <a:gdLst/>
          <a:ahLst/>
          <a:cxnLst/>
          <a:rect l="0" t="0" r="0" b="0"/>
          <a:pathLst>
            <a:path>
              <a:moveTo>
                <a:pt x="0" y="45720"/>
              </a:moveTo>
              <a:lnTo>
                <a:pt x="530464"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2754110"/>
        <a:ext cx="28053" cy="5610"/>
      </dsp:txXfrm>
    </dsp:sp>
    <dsp:sp modelId="{265502FC-EB85-4BF7-AA7A-4D9ACBB84666}">
      <dsp:nvSpPr>
        <dsp:cNvPr id="0" name=""/>
        <dsp:cNvSpPr/>
      </dsp:nvSpPr>
      <dsp:spPr>
        <a:xfrm>
          <a:off x="462167" y="2025092"/>
          <a:ext cx="2439412" cy="14636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Find what incentivizes them</a:t>
          </a:r>
        </a:p>
      </dsp:txBody>
      <dsp:txXfrm>
        <a:off x="462167" y="2025092"/>
        <a:ext cx="2439412" cy="1463647"/>
      </dsp:txXfrm>
    </dsp:sp>
    <dsp:sp modelId="{E16F8849-AFE5-47F6-84F2-8ACAAB27EB0E}">
      <dsp:nvSpPr>
        <dsp:cNvPr id="0" name=""/>
        <dsp:cNvSpPr/>
      </dsp:nvSpPr>
      <dsp:spPr>
        <a:xfrm>
          <a:off x="1681873" y="3486939"/>
          <a:ext cx="3000476" cy="530464"/>
        </a:xfrm>
        <a:custGeom>
          <a:avLst/>
          <a:gdLst/>
          <a:ahLst/>
          <a:cxnLst/>
          <a:rect l="0" t="0" r="0" b="0"/>
          <a:pathLst>
            <a:path>
              <a:moveTo>
                <a:pt x="3000476" y="0"/>
              </a:moveTo>
              <a:lnTo>
                <a:pt x="3000476" y="282332"/>
              </a:lnTo>
              <a:lnTo>
                <a:pt x="0" y="282332"/>
              </a:lnTo>
              <a:lnTo>
                <a:pt x="0" y="530464"/>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5799" y="3749366"/>
        <a:ext cx="152624" cy="5610"/>
      </dsp:txXfrm>
    </dsp:sp>
    <dsp:sp modelId="{74468438-2EFD-4F15-8F03-B1CD7B5B1E58}">
      <dsp:nvSpPr>
        <dsp:cNvPr id="0" name=""/>
        <dsp:cNvSpPr/>
      </dsp:nvSpPr>
      <dsp:spPr>
        <a:xfrm>
          <a:off x="3462644" y="2025092"/>
          <a:ext cx="2439412" cy="14636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Start early</a:t>
          </a:r>
        </a:p>
      </dsp:txBody>
      <dsp:txXfrm>
        <a:off x="3462644" y="2025092"/>
        <a:ext cx="2439412" cy="1463647"/>
      </dsp:txXfrm>
    </dsp:sp>
    <dsp:sp modelId="{AC0B628D-A863-4CDE-9B4B-54471B657E85}">
      <dsp:nvSpPr>
        <dsp:cNvPr id="0" name=""/>
        <dsp:cNvSpPr/>
      </dsp:nvSpPr>
      <dsp:spPr>
        <a:xfrm>
          <a:off x="2899779" y="4735907"/>
          <a:ext cx="530464" cy="91440"/>
        </a:xfrm>
        <a:custGeom>
          <a:avLst/>
          <a:gdLst/>
          <a:ahLst/>
          <a:cxnLst/>
          <a:rect l="0" t="0" r="0" b="0"/>
          <a:pathLst>
            <a:path>
              <a:moveTo>
                <a:pt x="0" y="45720"/>
              </a:moveTo>
              <a:lnTo>
                <a:pt x="530464"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50985" y="4778822"/>
        <a:ext cx="28053" cy="5610"/>
      </dsp:txXfrm>
    </dsp:sp>
    <dsp:sp modelId="{5EFF641A-182C-4A44-80A8-8A51AD150D50}">
      <dsp:nvSpPr>
        <dsp:cNvPr id="0" name=""/>
        <dsp:cNvSpPr/>
      </dsp:nvSpPr>
      <dsp:spPr>
        <a:xfrm>
          <a:off x="462167" y="4049804"/>
          <a:ext cx="2439412" cy="14636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Instill sharing and interaction as a part of the company culture so that it only makes sense for employees to share their wisdom</a:t>
          </a:r>
        </a:p>
      </dsp:txBody>
      <dsp:txXfrm>
        <a:off x="462167" y="4049804"/>
        <a:ext cx="2439412" cy="1463647"/>
      </dsp:txXfrm>
    </dsp:sp>
    <dsp:sp modelId="{82264302-668D-46AD-AC81-5077D0444CD3}">
      <dsp:nvSpPr>
        <dsp:cNvPr id="0" name=""/>
        <dsp:cNvSpPr/>
      </dsp:nvSpPr>
      <dsp:spPr>
        <a:xfrm>
          <a:off x="3462644" y="4049804"/>
          <a:ext cx="2439412" cy="14636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533" tIns="125471" rIns="119533" bIns="125471" numCol="1" spcCol="1270" anchor="ctr" anchorCtr="0">
          <a:noAutofit/>
        </a:bodyPr>
        <a:lstStyle/>
        <a:p>
          <a:pPr marL="0" lvl="0" indent="0" algn="ctr" defTabSz="577850">
            <a:lnSpc>
              <a:spcPct val="90000"/>
            </a:lnSpc>
            <a:spcBef>
              <a:spcPct val="0"/>
            </a:spcBef>
            <a:spcAft>
              <a:spcPct val="35000"/>
            </a:spcAft>
            <a:buNone/>
          </a:pPr>
          <a:r>
            <a:rPr lang="en-US" sz="1300" kern="1200"/>
            <a:t>Challenge them and change their mind</a:t>
          </a:r>
        </a:p>
      </dsp:txBody>
      <dsp:txXfrm>
        <a:off x="3462644" y="4049804"/>
        <a:ext cx="2439412" cy="1463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F8C1B-17A8-4778-B650-BE52D926CCEB}">
      <dsp:nvSpPr>
        <dsp:cNvPr id="0" name=""/>
        <dsp:cNvSpPr/>
      </dsp:nvSpPr>
      <dsp:spPr>
        <a:xfrm rot="5400000">
          <a:off x="2785718" y="320368"/>
          <a:ext cx="1829580" cy="159173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Allow boomers to transition gradually</a:t>
          </a:r>
        </a:p>
      </dsp:txBody>
      <dsp:txXfrm rot="-5400000">
        <a:off x="3152686" y="486556"/>
        <a:ext cx="1095644" cy="1259361"/>
      </dsp:txXfrm>
    </dsp:sp>
    <dsp:sp modelId="{8F7A2861-16B0-450F-A7E8-7206ABCD173A}">
      <dsp:nvSpPr>
        <dsp:cNvPr id="0" name=""/>
        <dsp:cNvSpPr/>
      </dsp:nvSpPr>
      <dsp:spPr>
        <a:xfrm>
          <a:off x="4544677" y="567361"/>
          <a:ext cx="2041811" cy="1097748"/>
        </a:xfrm>
        <a:prstGeom prst="rect">
          <a:avLst/>
        </a:prstGeom>
        <a:noFill/>
        <a:ln>
          <a:noFill/>
        </a:ln>
        <a:effectLst/>
      </dsp:spPr>
      <dsp:style>
        <a:lnRef idx="0">
          <a:scrgbClr r="0" g="0" b="0"/>
        </a:lnRef>
        <a:fillRef idx="0">
          <a:scrgbClr r="0" g="0" b="0"/>
        </a:fillRef>
        <a:effectRef idx="0">
          <a:scrgbClr r="0" g="0" b="0"/>
        </a:effectRef>
        <a:fontRef idx="minor"/>
      </dsp:style>
    </dsp:sp>
    <dsp:sp modelId="{1B87AD25-ABF8-4FEB-8A0C-6106A0A2747D}">
      <dsp:nvSpPr>
        <dsp:cNvPr id="0" name=""/>
        <dsp:cNvSpPr/>
      </dsp:nvSpPr>
      <dsp:spPr>
        <a:xfrm rot="5400000">
          <a:off x="1066645" y="339432"/>
          <a:ext cx="1829580" cy="159173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Explain and show the value that they add to the organization even after they leave</a:t>
          </a:r>
        </a:p>
      </dsp:txBody>
      <dsp:txXfrm rot="-5400000">
        <a:off x="1433613" y="505620"/>
        <a:ext cx="1095644" cy="1259361"/>
      </dsp:txXfrm>
    </dsp:sp>
    <dsp:sp modelId="{2CBFFECE-2ADB-48EE-9D40-C839D26C63EF}">
      <dsp:nvSpPr>
        <dsp:cNvPr id="0" name=""/>
        <dsp:cNvSpPr/>
      </dsp:nvSpPr>
      <dsp:spPr>
        <a:xfrm rot="5400000">
          <a:off x="1922888" y="1873315"/>
          <a:ext cx="1829580" cy="159173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Offer “phased” or flexible retirement options </a:t>
          </a:r>
        </a:p>
      </dsp:txBody>
      <dsp:txXfrm rot="-5400000">
        <a:off x="2289856" y="2039503"/>
        <a:ext cx="1095644" cy="1259361"/>
      </dsp:txXfrm>
    </dsp:sp>
    <dsp:sp modelId="{5EE12096-AC38-4A41-A1A5-06C055EFE8C9}">
      <dsp:nvSpPr>
        <dsp:cNvPr id="0" name=""/>
        <dsp:cNvSpPr/>
      </dsp:nvSpPr>
      <dsp:spPr>
        <a:xfrm>
          <a:off x="0" y="2120309"/>
          <a:ext cx="1975946" cy="1097748"/>
        </a:xfrm>
        <a:prstGeom prst="rect">
          <a:avLst/>
        </a:prstGeom>
        <a:noFill/>
        <a:ln>
          <a:noFill/>
        </a:ln>
        <a:effectLst/>
      </dsp:spPr>
      <dsp:style>
        <a:lnRef idx="0">
          <a:scrgbClr r="0" g="0" b="0"/>
        </a:lnRef>
        <a:fillRef idx="0">
          <a:scrgbClr r="0" g="0" b="0"/>
        </a:fillRef>
        <a:effectRef idx="0">
          <a:scrgbClr r="0" g="0" b="0"/>
        </a:effectRef>
        <a:fontRef idx="minor"/>
      </dsp:style>
    </dsp:sp>
    <dsp:sp modelId="{4D78FFC7-3B58-4012-9724-05D18A47EE49}">
      <dsp:nvSpPr>
        <dsp:cNvPr id="0" name=""/>
        <dsp:cNvSpPr/>
      </dsp:nvSpPr>
      <dsp:spPr>
        <a:xfrm rot="5400000">
          <a:off x="3641962" y="1873315"/>
          <a:ext cx="1829580" cy="1591734"/>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Once a plan is in mind, employers can incentivize knowledge sharing</a:t>
          </a:r>
        </a:p>
      </dsp:txBody>
      <dsp:txXfrm rot="-5400000">
        <a:off x="4008930" y="2039503"/>
        <a:ext cx="1095644" cy="12593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16957-FF5C-45FC-A0B8-BDF9D4B037F1}">
      <dsp:nvSpPr>
        <dsp:cNvPr id="0" name=""/>
        <dsp:cNvSpPr/>
      </dsp:nvSpPr>
      <dsp:spPr>
        <a:xfrm>
          <a:off x="0" y="3363072"/>
          <a:ext cx="6269038" cy="220653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 solid plan gives you some piece of mind that if an employee were to leave, specific knowledge of what they do and how they do important tasks will be available for you.</a:t>
          </a:r>
        </a:p>
      </dsp:txBody>
      <dsp:txXfrm>
        <a:off x="0" y="3363072"/>
        <a:ext cx="6269038" cy="2206539"/>
      </dsp:txXfrm>
    </dsp:sp>
    <dsp:sp modelId="{C0D2D8E4-E6F7-46F4-B067-FA14FF73B3E5}">
      <dsp:nvSpPr>
        <dsp:cNvPr id="0" name=""/>
        <dsp:cNvSpPr/>
      </dsp:nvSpPr>
      <dsp:spPr>
        <a:xfrm rot="10800000">
          <a:off x="0" y="2512"/>
          <a:ext cx="6269038" cy="3393658"/>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 KT plan allows you, along with the employee, to target the knowledge and expertise that should be shared with the remaining staff. It also allows you to evaluate how critical a task is to the mission of the organization.</a:t>
          </a:r>
        </a:p>
      </dsp:txBody>
      <dsp:txXfrm rot="10800000">
        <a:off x="0" y="2512"/>
        <a:ext cx="6269038" cy="22050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459D9-D499-4446-8D71-4F3BDEBCB1AF}">
      <dsp:nvSpPr>
        <dsp:cNvPr id="0" name=""/>
        <dsp:cNvSpPr/>
      </dsp:nvSpPr>
      <dsp:spPr>
        <a:xfrm>
          <a:off x="0" y="0"/>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D861C7-8EA3-48DC-9759-EA530CA9AE7A}">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667CAC-BD19-4135-8615-F3C7F8E35EE1}">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dirty="0"/>
            <a:t>Determine what knowledge must be transferred</a:t>
          </a:r>
        </a:p>
      </dsp:txBody>
      <dsp:txXfrm>
        <a:off x="937002" y="1903"/>
        <a:ext cx="5576601" cy="811257"/>
      </dsp:txXfrm>
    </dsp:sp>
    <dsp:sp modelId="{54E234B3-51E0-4DD2-BE36-ABE73EBA7D71}">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8C58F-68CC-47A1-B105-67C96FCE2021}">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F36FE-1C5E-4E5A-84A0-21E364530AE4}">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Be able to articulate why the knowledge must be transferred</a:t>
          </a:r>
        </a:p>
      </dsp:txBody>
      <dsp:txXfrm>
        <a:off x="937002" y="1015975"/>
        <a:ext cx="5576601" cy="811257"/>
      </dsp:txXfrm>
    </dsp:sp>
    <dsp:sp modelId="{61A9E83F-8B07-449C-9134-E1296E9475B7}">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F4CD6-FE6E-4D54-AFC6-7B0278B1F295}">
      <dsp:nvSpPr>
        <dsp:cNvPr id="0" name=""/>
        <dsp:cNvSpPr/>
      </dsp:nvSpPr>
      <dsp:spPr>
        <a:xfrm>
          <a:off x="280128" y="2212581"/>
          <a:ext cx="446191" cy="4461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46E3A-7B3E-4DF4-942E-60A66B69DA8E}">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Determine to whom the knowledge is to be transferred</a:t>
          </a:r>
        </a:p>
      </dsp:txBody>
      <dsp:txXfrm>
        <a:off x="937002" y="2030048"/>
        <a:ext cx="5576601" cy="811257"/>
      </dsp:txXfrm>
    </dsp:sp>
    <dsp:sp modelId="{83A43B6E-6C30-4491-8E49-1FFAFDAA4FE2}">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95FC3-282D-4251-B181-A500F3D20688}">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6142F-4C2C-41E6-83CE-9402ACB64DF1}">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Determine how the knowledge will be transferred</a:t>
          </a:r>
        </a:p>
      </dsp:txBody>
      <dsp:txXfrm>
        <a:off x="937002" y="3044120"/>
        <a:ext cx="5576601" cy="811257"/>
      </dsp:txXfrm>
    </dsp:sp>
    <dsp:sp modelId="{1459F187-7B47-4794-BBAD-BD45F7CC9C65}">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57FB7-6036-401F-BBDD-F90089CE53C9}">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79500A-62C2-4ADF-A760-E9757B42A47C}">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Transfer the knowledge</a:t>
          </a:r>
        </a:p>
      </dsp:txBody>
      <dsp:txXfrm>
        <a:off x="937002" y="4058192"/>
        <a:ext cx="5576601" cy="811257"/>
      </dsp:txXfrm>
    </dsp:sp>
    <dsp:sp modelId="{00D0FDAD-C2FF-4823-B915-EB1A745AD86A}">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9F53E2-49AF-4AD8-A647-32F6D04DF2B2}">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095FA3-1D78-440A-A980-2F1F16AFB81A}">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00100">
            <a:lnSpc>
              <a:spcPct val="100000"/>
            </a:lnSpc>
            <a:spcBef>
              <a:spcPct val="0"/>
            </a:spcBef>
            <a:spcAft>
              <a:spcPct val="35000"/>
            </a:spcAft>
            <a:buNone/>
          </a:pPr>
          <a:r>
            <a:rPr lang="en-US" sz="1800" kern="1200"/>
            <a:t>Test knowledge transfer by observing its recall and use</a:t>
          </a:r>
        </a:p>
      </dsp:txBody>
      <dsp:txXfrm>
        <a:off x="937002" y="5072264"/>
        <a:ext cx="5576601" cy="8112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B75B5-1BDF-4630-85DA-3FC7BF6FB1F3}">
      <dsp:nvSpPr>
        <dsp:cNvPr id="0" name=""/>
        <dsp:cNvSpPr/>
      </dsp:nvSpPr>
      <dsp:spPr>
        <a:xfrm>
          <a:off x="3594" y="229666"/>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Writing down processes</a:t>
          </a:r>
        </a:p>
      </dsp:txBody>
      <dsp:txXfrm>
        <a:off x="3594" y="229666"/>
        <a:ext cx="1946002" cy="1167601"/>
      </dsp:txXfrm>
    </dsp:sp>
    <dsp:sp modelId="{E5738B91-E3D3-44E2-B2E3-1CBC7A8DED57}">
      <dsp:nvSpPr>
        <dsp:cNvPr id="0" name=""/>
        <dsp:cNvSpPr/>
      </dsp:nvSpPr>
      <dsp:spPr>
        <a:xfrm>
          <a:off x="2144196" y="229666"/>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Videotaping processes</a:t>
          </a:r>
        </a:p>
      </dsp:txBody>
      <dsp:txXfrm>
        <a:off x="2144196" y="229666"/>
        <a:ext cx="1946002" cy="1167601"/>
      </dsp:txXfrm>
    </dsp:sp>
    <dsp:sp modelId="{6CBBA4F9-6D9C-419B-91A6-EDFCC3E601A7}">
      <dsp:nvSpPr>
        <dsp:cNvPr id="0" name=""/>
        <dsp:cNvSpPr/>
      </dsp:nvSpPr>
      <dsp:spPr>
        <a:xfrm>
          <a:off x="4284798" y="229666"/>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Formalizing processes</a:t>
          </a:r>
        </a:p>
      </dsp:txBody>
      <dsp:txXfrm>
        <a:off x="4284798" y="229666"/>
        <a:ext cx="1946002" cy="1167601"/>
      </dsp:txXfrm>
    </dsp:sp>
    <dsp:sp modelId="{B6953780-42F2-42DD-96CF-0913B6B22AFE}">
      <dsp:nvSpPr>
        <dsp:cNvPr id="0" name=""/>
        <dsp:cNvSpPr/>
      </dsp:nvSpPr>
      <dsp:spPr>
        <a:xfrm>
          <a:off x="6425401" y="229666"/>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Automating processes</a:t>
          </a:r>
        </a:p>
      </dsp:txBody>
      <dsp:txXfrm>
        <a:off x="6425401" y="229666"/>
        <a:ext cx="1946002" cy="1167601"/>
      </dsp:txXfrm>
    </dsp:sp>
    <dsp:sp modelId="{3CE086E9-F315-47D3-A2F1-3162E7B83924}">
      <dsp:nvSpPr>
        <dsp:cNvPr id="0" name=""/>
        <dsp:cNvSpPr/>
      </dsp:nvSpPr>
      <dsp:spPr>
        <a:xfrm>
          <a:off x="8566003" y="229666"/>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Double filling key positions</a:t>
          </a:r>
        </a:p>
      </dsp:txBody>
      <dsp:txXfrm>
        <a:off x="8566003" y="229666"/>
        <a:ext cx="1946002" cy="1167601"/>
      </dsp:txXfrm>
    </dsp:sp>
    <dsp:sp modelId="{2407DC79-AA24-4A06-AD97-0D877B3478EC}">
      <dsp:nvSpPr>
        <dsp:cNvPr id="0" name=""/>
        <dsp:cNvSpPr/>
      </dsp:nvSpPr>
      <dsp:spPr>
        <a:xfrm>
          <a:off x="3594" y="1591868"/>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Cross training</a:t>
          </a:r>
        </a:p>
      </dsp:txBody>
      <dsp:txXfrm>
        <a:off x="3594" y="1591868"/>
        <a:ext cx="1946002" cy="1167601"/>
      </dsp:txXfrm>
    </dsp:sp>
    <dsp:sp modelId="{1B965E2C-E1DC-4EC8-B720-B68AADED5A8D}">
      <dsp:nvSpPr>
        <dsp:cNvPr id="0" name=""/>
        <dsp:cNvSpPr/>
      </dsp:nvSpPr>
      <dsp:spPr>
        <a:xfrm>
          <a:off x="2144196" y="1591868"/>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Contractor</a:t>
          </a:r>
        </a:p>
      </dsp:txBody>
      <dsp:txXfrm>
        <a:off x="2144196" y="1591868"/>
        <a:ext cx="1946002" cy="1167601"/>
      </dsp:txXfrm>
    </dsp:sp>
    <dsp:sp modelId="{4648E309-6B56-41A4-BF2E-29C292BAF43A}">
      <dsp:nvSpPr>
        <dsp:cNvPr id="0" name=""/>
        <dsp:cNvSpPr/>
      </dsp:nvSpPr>
      <dsp:spPr>
        <a:xfrm>
          <a:off x="4284798" y="1591868"/>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Sharing experiences</a:t>
          </a:r>
        </a:p>
      </dsp:txBody>
      <dsp:txXfrm>
        <a:off x="4284798" y="1591868"/>
        <a:ext cx="1946002" cy="1167601"/>
      </dsp:txXfrm>
    </dsp:sp>
    <dsp:sp modelId="{3500E772-C5C2-4A12-B46D-C8491D01D17F}">
      <dsp:nvSpPr>
        <dsp:cNvPr id="0" name=""/>
        <dsp:cNvSpPr/>
      </dsp:nvSpPr>
      <dsp:spPr>
        <a:xfrm>
          <a:off x="6425401" y="1591868"/>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Exit interviews</a:t>
          </a:r>
        </a:p>
      </dsp:txBody>
      <dsp:txXfrm>
        <a:off x="6425401" y="1591868"/>
        <a:ext cx="1946002" cy="1167601"/>
      </dsp:txXfrm>
    </dsp:sp>
    <dsp:sp modelId="{C8F69AD6-0DE3-497F-9AC1-C7C4063FD723}">
      <dsp:nvSpPr>
        <dsp:cNvPr id="0" name=""/>
        <dsp:cNvSpPr/>
      </dsp:nvSpPr>
      <dsp:spPr>
        <a:xfrm>
          <a:off x="8566003" y="1591868"/>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Storytelling</a:t>
          </a:r>
        </a:p>
      </dsp:txBody>
      <dsp:txXfrm>
        <a:off x="8566003" y="1591868"/>
        <a:ext cx="1946002" cy="1167601"/>
      </dsp:txXfrm>
    </dsp:sp>
    <dsp:sp modelId="{DAB84C60-EEC5-4B6B-A471-B2C066E06DC0}">
      <dsp:nvSpPr>
        <dsp:cNvPr id="0" name=""/>
        <dsp:cNvSpPr/>
      </dsp:nvSpPr>
      <dsp:spPr>
        <a:xfrm>
          <a:off x="2144196" y="29540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Rotation program</a:t>
          </a:r>
        </a:p>
      </dsp:txBody>
      <dsp:txXfrm>
        <a:off x="2144196" y="2954069"/>
        <a:ext cx="1946002" cy="1167601"/>
      </dsp:txXfrm>
    </dsp:sp>
    <dsp:sp modelId="{A01D1F1A-6FF1-448C-A3C2-DB378D47C1CB}">
      <dsp:nvSpPr>
        <dsp:cNvPr id="0" name=""/>
        <dsp:cNvSpPr/>
      </dsp:nvSpPr>
      <dsp:spPr>
        <a:xfrm>
          <a:off x="4284798" y="2954069"/>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Leadership program</a:t>
          </a:r>
        </a:p>
      </dsp:txBody>
      <dsp:txXfrm>
        <a:off x="4284798" y="2954069"/>
        <a:ext cx="1946002" cy="1167601"/>
      </dsp:txXfrm>
    </dsp:sp>
    <dsp:sp modelId="{EAB009DE-5B62-4A07-8466-C1154A939F64}">
      <dsp:nvSpPr>
        <dsp:cNvPr id="0" name=""/>
        <dsp:cNvSpPr/>
      </dsp:nvSpPr>
      <dsp:spPr>
        <a:xfrm>
          <a:off x="6425401" y="2954069"/>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Mentor program</a:t>
          </a:r>
        </a:p>
      </dsp:txBody>
      <dsp:txXfrm>
        <a:off x="6425401" y="2954069"/>
        <a:ext cx="1946002" cy="116760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80820F-A165-4808-94BE-996821F75EC7}"/>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950C815-7F7A-4376-AA66-638D95F2FC34}" type="datetimeFigureOut">
              <a:rPr lang="en-US" smtClean="0"/>
              <a:t>8/23/2022</a:t>
            </a:fld>
            <a:endParaRPr lang="en-US"/>
          </a:p>
        </p:txBody>
      </p:sp>
      <p:sp>
        <p:nvSpPr>
          <p:cNvPr id="5" name="Slide Number Placeholder 4">
            <a:extLst>
              <a:ext uri="{FF2B5EF4-FFF2-40B4-BE49-F238E27FC236}">
                <a16:creationId xmlns:a16="http://schemas.microsoft.com/office/drawing/2014/main" id="{57A16838-4EC1-4E00-9082-0A7D37DA2F5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80617E8-9ACD-4C0A-A07E-CBDC78760ECB}" type="slidenum">
              <a:rPr lang="en-US" smtClean="0"/>
              <a:t>‹#›</a:t>
            </a:fld>
            <a:endParaRPr lang="en-US"/>
          </a:p>
        </p:txBody>
      </p:sp>
    </p:spTree>
    <p:extLst>
      <p:ext uri="{BB962C8B-B14F-4D97-AF65-F5344CB8AC3E}">
        <p14:creationId xmlns:p14="http://schemas.microsoft.com/office/powerpoint/2010/main" val="407837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C20BB3-3CCB-4FE5-991B-82F6BCB48AF3}" type="datetimeFigureOut">
              <a:rPr lang="en-US" smtClean="0"/>
              <a:t>8/23/2022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204908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82134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4960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165183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324305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29601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395822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80935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2971538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1695196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454456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241621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2049088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69269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2134529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56268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50691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12582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60494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162821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91409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25847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61C7-C6AA-416C-86BE-174AD3797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E2E28-5E76-493D-BD05-2E9C92AE69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5CC154-5F7B-48AB-80BE-8BEED2AAEF30}"/>
              </a:ext>
            </a:extLst>
          </p:cNvPr>
          <p:cNvSpPr>
            <a:spLocks noGrp="1"/>
          </p:cNvSpPr>
          <p:nvPr>
            <p:ph type="dt" sz="half" idx="10"/>
          </p:nvPr>
        </p:nvSpPr>
        <p:spPr/>
        <p:txBody>
          <a:bodyPr/>
          <a:lstStyle/>
          <a:p>
            <a:fld id="{5D6495F3-B757-4FAF-98AA-EDA7D1485485}" type="datetimeFigureOut">
              <a:rPr lang="en-US" smtClean="0"/>
              <a:t>8/23/2022</a:t>
            </a:fld>
            <a:endParaRPr lang="en-US"/>
          </a:p>
        </p:txBody>
      </p:sp>
      <p:sp>
        <p:nvSpPr>
          <p:cNvPr id="5" name="Footer Placeholder 4">
            <a:extLst>
              <a:ext uri="{FF2B5EF4-FFF2-40B4-BE49-F238E27FC236}">
                <a16:creationId xmlns:a16="http://schemas.microsoft.com/office/drawing/2014/main" id="{1A22840A-9111-4245-B113-33ADA4B49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F11EF-F835-4A1A-BAAD-A14C70EB0800}"/>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97205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2ADD-CC93-43FB-B979-A8F243AD3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96DB6-3C37-4B4E-8A74-948FFF571A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79AB76-0FB4-4D14-B585-5D155746FC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B0FF5-C3B1-4AD4-9B92-708B42359175}"/>
              </a:ext>
            </a:extLst>
          </p:cNvPr>
          <p:cNvSpPr>
            <a:spLocks noGrp="1"/>
          </p:cNvSpPr>
          <p:nvPr>
            <p:ph type="dt" sz="half" idx="10"/>
          </p:nvPr>
        </p:nvSpPr>
        <p:spPr/>
        <p:txBody>
          <a:bodyPr/>
          <a:lstStyle/>
          <a:p>
            <a:fld id="{5D6495F3-B757-4FAF-98AA-EDA7D1485485}" type="datetimeFigureOut">
              <a:rPr lang="en-US" smtClean="0"/>
              <a:t>8/23/2022</a:t>
            </a:fld>
            <a:endParaRPr lang="en-US"/>
          </a:p>
        </p:txBody>
      </p:sp>
      <p:sp>
        <p:nvSpPr>
          <p:cNvPr id="6" name="Footer Placeholder 5">
            <a:extLst>
              <a:ext uri="{FF2B5EF4-FFF2-40B4-BE49-F238E27FC236}">
                <a16:creationId xmlns:a16="http://schemas.microsoft.com/office/drawing/2014/main" id="{CDC8F15B-85FC-4F93-970E-D23A03FA20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FA7EE3-3B6A-47BD-BDD7-0DCA3EF0B5B3}"/>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438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A64A6-4325-4E86-A158-B2CFB3185FC7}"/>
              </a:ext>
            </a:extLst>
          </p:cNvPr>
          <p:cNvSpPr>
            <a:spLocks noGrp="1"/>
          </p:cNvSpPr>
          <p:nvPr>
            <p:ph type="dt" sz="half" idx="10"/>
          </p:nvPr>
        </p:nvSpPr>
        <p:spPr/>
        <p:txBody>
          <a:bodyPr/>
          <a:lstStyle/>
          <a:p>
            <a:fld id="{5D6495F3-B757-4FAF-98AA-EDA7D1485485}" type="datetimeFigureOut">
              <a:rPr lang="en-US" smtClean="0"/>
              <a:t>8/23/2022</a:t>
            </a:fld>
            <a:endParaRPr lang="en-US"/>
          </a:p>
        </p:txBody>
      </p:sp>
      <p:sp>
        <p:nvSpPr>
          <p:cNvPr id="3" name="Footer Placeholder 2">
            <a:extLst>
              <a:ext uri="{FF2B5EF4-FFF2-40B4-BE49-F238E27FC236}">
                <a16:creationId xmlns:a16="http://schemas.microsoft.com/office/drawing/2014/main" id="{AC75D86A-273A-4E5F-A312-DF48D21AC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38F00B-F0E8-4260-9EBB-0334471BA1D1}"/>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48062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8.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3136" y="5091762"/>
            <a:ext cx="7834193" cy="1264588"/>
          </a:xfrm>
        </p:spPr>
        <p:txBody>
          <a:bodyPr anchor="ctr">
            <a:normAutofit/>
          </a:bodyPr>
          <a:lstStyle/>
          <a:p>
            <a:pPr algn="r"/>
            <a:r>
              <a:rPr lang="en-US" sz="4200" dirty="0"/>
              <a:t>Knowledge Transfer and Succession Planning</a:t>
            </a:r>
          </a:p>
        </p:txBody>
      </p:sp>
      <p:sp>
        <p:nvSpPr>
          <p:cNvPr id="3" name="Content Placeholder 2"/>
          <p:cNvSpPr>
            <a:spLocks noGrp="1"/>
          </p:cNvSpPr>
          <p:nvPr>
            <p:ph type="subTitle" idx="1"/>
          </p:nvPr>
        </p:nvSpPr>
        <p:spPr>
          <a:xfrm>
            <a:off x="8499107" y="5091763"/>
            <a:ext cx="2974207" cy="1264587"/>
          </a:xfrm>
        </p:spPr>
        <p:txBody>
          <a:bodyPr anchor="ctr">
            <a:normAutofit/>
          </a:bodyPr>
          <a:lstStyle/>
          <a:p>
            <a:pPr algn="l"/>
            <a:r>
              <a:rPr lang="en-US" sz="2000" dirty="0"/>
              <a:t>Planning  for continued success…..</a:t>
            </a:r>
          </a:p>
        </p:txBody>
      </p:sp>
      <p:pic>
        <p:nvPicPr>
          <p:cNvPr id="2054" name="Picture 6" descr="Image result for knowledge transfer">
            <a:extLst>
              <a:ext uri="{FF2B5EF4-FFF2-40B4-BE49-F238E27FC236}">
                <a16:creationId xmlns:a16="http://schemas.microsoft.com/office/drawing/2014/main" id="{38502737-88DD-4566-8AFE-9D0FF9E18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355" b="27254"/>
          <a:stretch/>
        </p:blipFill>
        <p:spPr bwMode="auto">
          <a:xfrm>
            <a:off x="-3983" y="10"/>
            <a:ext cx="1219200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405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3C4C-3A19-46A7-818A-D81BFC748005}"/>
              </a:ext>
            </a:extLst>
          </p:cNvPr>
          <p:cNvSpPr>
            <a:spLocks noGrp="1"/>
          </p:cNvSpPr>
          <p:nvPr>
            <p:ph type="title"/>
          </p:nvPr>
        </p:nvSpPr>
        <p:spPr/>
        <p:txBody>
          <a:bodyPr/>
          <a:lstStyle/>
          <a:p>
            <a:r>
              <a:rPr lang="en-US" b="1" dirty="0"/>
              <a:t>Why is Succession Planning Important?</a:t>
            </a:r>
          </a:p>
        </p:txBody>
      </p:sp>
      <p:sp>
        <p:nvSpPr>
          <p:cNvPr id="3" name="Content Placeholder 2">
            <a:extLst>
              <a:ext uri="{FF2B5EF4-FFF2-40B4-BE49-F238E27FC236}">
                <a16:creationId xmlns:a16="http://schemas.microsoft.com/office/drawing/2014/main" id="{AC560C21-54C4-4AC0-81BA-5B6FD9710638}"/>
              </a:ext>
            </a:extLst>
          </p:cNvPr>
          <p:cNvSpPr>
            <a:spLocks noGrp="1"/>
          </p:cNvSpPr>
          <p:nvPr>
            <p:ph idx="1"/>
          </p:nvPr>
        </p:nvSpPr>
        <p:spPr>
          <a:xfrm>
            <a:off x="707572" y="1419108"/>
            <a:ext cx="10515600" cy="4351338"/>
          </a:xfrm>
        </p:spPr>
        <p:txBody>
          <a:bodyPr>
            <a:normAutofit/>
          </a:bodyPr>
          <a:lstStyle/>
          <a:p>
            <a:r>
              <a:rPr lang="en-US" sz="1800" dirty="0">
                <a:solidFill>
                  <a:schemeClr val="tx1"/>
                </a:solidFill>
              </a:rPr>
              <a:t>A means of ensuring the organization is prepared with a plan to support service continuity when key players leave</a:t>
            </a:r>
          </a:p>
          <a:p>
            <a:r>
              <a:rPr lang="en-US" sz="1800" dirty="0">
                <a:solidFill>
                  <a:schemeClr val="tx1"/>
                </a:solidFill>
              </a:rPr>
              <a:t>A continued supply of qualified, motivated people who are prepared to take over when current staff leave</a:t>
            </a:r>
          </a:p>
          <a:p>
            <a:r>
              <a:rPr lang="en-US" sz="1800" dirty="0">
                <a:solidFill>
                  <a:schemeClr val="tx1"/>
                </a:solidFill>
              </a:rPr>
              <a:t>An alignment between your organization’s vision and your Human Resources demonstrates an understanding of the need to have appropriate staffing to achieve strategic plans</a:t>
            </a:r>
          </a:p>
          <a:p>
            <a:r>
              <a:rPr lang="en-US" sz="1800" dirty="0">
                <a:solidFill>
                  <a:schemeClr val="tx1"/>
                </a:solidFill>
              </a:rPr>
              <a:t>A commitment to developing career paths for employees which will facilitate your organizations ability to recruit and retain top performing employees</a:t>
            </a:r>
          </a:p>
          <a:p>
            <a:r>
              <a:rPr lang="en-US" sz="1800" dirty="0">
                <a:solidFill>
                  <a:schemeClr val="tx1"/>
                </a:solidFill>
              </a:rPr>
              <a:t>An external reputation as an employer that invests in its people and provides opportunities and support for advancement</a:t>
            </a:r>
          </a:p>
          <a:p>
            <a:r>
              <a:rPr lang="en-US" sz="1800" dirty="0">
                <a:solidFill>
                  <a:schemeClr val="tx1"/>
                </a:solidFill>
              </a:rPr>
              <a:t>A message to your employees that they are valuable</a:t>
            </a:r>
          </a:p>
          <a:p>
            <a:endParaRPr lang="en-US" dirty="0"/>
          </a:p>
        </p:txBody>
      </p:sp>
      <p:pic>
        <p:nvPicPr>
          <p:cNvPr id="1026" name="Picture 2" descr="Succession Planning - Ferguson Partners">
            <a:extLst>
              <a:ext uri="{FF2B5EF4-FFF2-40B4-BE49-F238E27FC236}">
                <a16:creationId xmlns:a16="http://schemas.microsoft.com/office/drawing/2014/main" id="{C42825D4-85A2-4D6E-8C80-9E72BEAE1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885" y="4498045"/>
            <a:ext cx="4102559" cy="224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44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4AA1-F0D0-4845-86AE-99AF66EDB8FE}"/>
              </a:ext>
            </a:extLst>
          </p:cNvPr>
          <p:cNvSpPr>
            <a:spLocks noGrp="1"/>
          </p:cNvSpPr>
          <p:nvPr>
            <p:ph type="title"/>
          </p:nvPr>
        </p:nvSpPr>
        <p:spPr/>
        <p:txBody>
          <a:bodyPr/>
          <a:lstStyle/>
          <a:p>
            <a:r>
              <a:rPr lang="en-US"/>
              <a:t>Challenges to Succession Planning</a:t>
            </a:r>
            <a:endParaRPr lang="en-US" dirty="0"/>
          </a:p>
        </p:txBody>
      </p:sp>
      <p:sp>
        <p:nvSpPr>
          <p:cNvPr id="3" name="Content Placeholder 2">
            <a:extLst>
              <a:ext uri="{FF2B5EF4-FFF2-40B4-BE49-F238E27FC236}">
                <a16:creationId xmlns:a16="http://schemas.microsoft.com/office/drawing/2014/main" id="{9E84A1CD-CB9B-4807-93C7-8D2698702B0D}"/>
              </a:ext>
            </a:extLst>
          </p:cNvPr>
          <p:cNvSpPr>
            <a:spLocks noGrp="1"/>
          </p:cNvSpPr>
          <p:nvPr>
            <p:ph sz="half" idx="1"/>
          </p:nvPr>
        </p:nvSpPr>
        <p:spPr/>
        <p:txBody>
          <a:bodyPr/>
          <a:lstStyle/>
          <a:p>
            <a:r>
              <a:rPr lang="en-US" dirty="0"/>
              <a:t>Size of the Organization</a:t>
            </a:r>
          </a:p>
          <a:p>
            <a:r>
              <a:rPr lang="en-US" dirty="0"/>
              <a:t>Lack of Financial Resources</a:t>
            </a:r>
          </a:p>
          <a:p>
            <a:r>
              <a:rPr lang="en-US" dirty="0"/>
              <a:t>The Nature of Funding</a:t>
            </a:r>
          </a:p>
          <a:p>
            <a:r>
              <a:rPr lang="en-US" dirty="0"/>
              <a:t>Inadequate Training</a:t>
            </a:r>
          </a:p>
          <a:p>
            <a:r>
              <a:rPr lang="en-US" dirty="0"/>
              <a:t>Poor Communication</a:t>
            </a:r>
          </a:p>
          <a:p>
            <a:r>
              <a:rPr lang="en-US" dirty="0"/>
              <a:t>Promotions cannot always be guaranteed</a:t>
            </a:r>
          </a:p>
          <a:p>
            <a:endParaRPr lang="en-US" dirty="0"/>
          </a:p>
        </p:txBody>
      </p:sp>
      <p:pic>
        <p:nvPicPr>
          <p:cNvPr id="1026" name="Picture 2" descr="The 5 Biggest Challenges Real Estate Agents Face (And How To Fix Them) -  Become a local leader">
            <a:extLst>
              <a:ext uri="{FF2B5EF4-FFF2-40B4-BE49-F238E27FC236}">
                <a16:creationId xmlns:a16="http://schemas.microsoft.com/office/drawing/2014/main" id="{0DC4A507-75A1-45EB-8963-DC23EE461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992084"/>
            <a:ext cx="5943808" cy="311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19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2772" y="712799"/>
            <a:ext cx="4619755" cy="5502264"/>
          </a:xfrm>
        </p:spPr>
        <p:txBody>
          <a:bodyPr vert="horz" lIns="91440" tIns="45720" rIns="91440" bIns="45720" rtlCol="0" anchor="ctr">
            <a:normAutofit/>
          </a:bodyPr>
          <a:lstStyle/>
          <a:p>
            <a:r>
              <a:rPr lang="en-US" sz="4000" kern="1200" dirty="0">
                <a:solidFill>
                  <a:schemeClr val="tx1"/>
                </a:solidFill>
                <a:latin typeface="+mj-lt"/>
                <a:ea typeface="+mj-ea"/>
                <a:cs typeface="+mj-cs"/>
              </a:rPr>
              <a:t>Developing a Plan</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13" name="TextBox 3">
            <a:extLst>
              <a:ext uri="{FF2B5EF4-FFF2-40B4-BE49-F238E27FC236}">
                <a16:creationId xmlns:a16="http://schemas.microsoft.com/office/drawing/2014/main" id="{CE3495EA-7A1F-4F84-B09C-E267B2B8C8C7}"/>
              </a:ext>
            </a:extLst>
          </p:cNvPr>
          <p:cNvGraphicFramePr/>
          <p:nvPr>
            <p:extLst>
              <p:ext uri="{D42A27DB-BD31-4B8C-83A1-F6EECF244321}">
                <p14:modId xmlns:p14="http://schemas.microsoft.com/office/powerpoint/2010/main" val="1428257051"/>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423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029" y="1012004"/>
            <a:ext cx="3416158" cy="4795408"/>
          </a:xfrm>
        </p:spPr>
        <p:txBody>
          <a:bodyPr>
            <a:normAutofit/>
          </a:bodyPr>
          <a:lstStyle/>
          <a:p>
            <a:r>
              <a:rPr lang="en-US" sz="4800" b="1" dirty="0">
                <a:solidFill>
                  <a:schemeClr val="tx1"/>
                </a:solidFill>
              </a:rPr>
              <a:t>The Process</a:t>
            </a:r>
          </a:p>
        </p:txBody>
      </p:sp>
      <p:graphicFrame>
        <p:nvGraphicFramePr>
          <p:cNvPr id="29" name="Content Placeholder 2">
            <a:extLst>
              <a:ext uri="{FF2B5EF4-FFF2-40B4-BE49-F238E27FC236}">
                <a16:creationId xmlns:a16="http://schemas.microsoft.com/office/drawing/2014/main" id="{9FBC82C3-DD16-450E-B59D-58E50A7E6776}"/>
              </a:ext>
            </a:extLst>
          </p:cNvPr>
          <p:cNvGraphicFramePr>
            <a:graphicFrameLocks noGrp="1"/>
          </p:cNvGraphicFramePr>
          <p:nvPr>
            <p:ph idx="1"/>
            <p:extLst>
              <p:ext uri="{D42A27DB-BD31-4B8C-83A1-F6EECF244321}">
                <p14:modId xmlns:p14="http://schemas.microsoft.com/office/powerpoint/2010/main" val="37268059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91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204B-487D-4F26-B101-4C6E03C68DC7}"/>
              </a:ext>
            </a:extLst>
          </p:cNvPr>
          <p:cNvSpPr>
            <a:spLocks noGrp="1"/>
          </p:cNvSpPr>
          <p:nvPr>
            <p:ph type="title"/>
          </p:nvPr>
        </p:nvSpPr>
        <p:spPr/>
        <p:txBody>
          <a:bodyPr>
            <a:normAutofit/>
          </a:bodyPr>
          <a:lstStyle/>
          <a:p>
            <a:pPr algn="ctr"/>
            <a:r>
              <a:rPr lang="en-US" b="1"/>
              <a:t>Do what works well for you</a:t>
            </a:r>
            <a:endParaRPr lang="en-US" b="1" dirty="0"/>
          </a:p>
        </p:txBody>
      </p:sp>
      <p:graphicFrame>
        <p:nvGraphicFramePr>
          <p:cNvPr id="5" name="Content Placeholder 2">
            <a:extLst>
              <a:ext uri="{FF2B5EF4-FFF2-40B4-BE49-F238E27FC236}">
                <a16:creationId xmlns:a16="http://schemas.microsoft.com/office/drawing/2014/main" id="{7633DB55-1A1D-47E5-850E-F5BBA8C27663}"/>
              </a:ext>
            </a:extLst>
          </p:cNvPr>
          <p:cNvGraphicFramePr>
            <a:graphicFrameLocks noGrp="1"/>
          </p:cNvGraphicFramePr>
          <p:nvPr>
            <p:ph idx="1"/>
            <p:extLst>
              <p:ext uri="{D42A27DB-BD31-4B8C-83A1-F6EECF244321}">
                <p14:modId xmlns:p14="http://schemas.microsoft.com/office/powerpoint/2010/main" val="2438510815"/>
              </p:ext>
            </p:extLst>
          </p:nvPr>
        </p:nvGraphicFramePr>
        <p:xfrm>
          <a:off x="838200" y="18446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525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6E1D-6458-4ADD-B2BE-06DC4B904BDA}"/>
              </a:ext>
            </a:extLst>
          </p:cNvPr>
          <p:cNvSpPr>
            <a:spLocks noGrp="1"/>
          </p:cNvSpPr>
          <p:nvPr>
            <p:ph type="title"/>
          </p:nvPr>
        </p:nvSpPr>
        <p:spPr/>
        <p:txBody>
          <a:bodyPr/>
          <a:lstStyle/>
          <a:p>
            <a:r>
              <a:rPr lang="en-US" dirty="0"/>
              <a:t>Appropriate Career Development Activities</a:t>
            </a:r>
          </a:p>
        </p:txBody>
      </p:sp>
      <p:sp>
        <p:nvSpPr>
          <p:cNvPr id="3" name="Content Placeholder 2">
            <a:extLst>
              <a:ext uri="{FF2B5EF4-FFF2-40B4-BE49-F238E27FC236}">
                <a16:creationId xmlns:a16="http://schemas.microsoft.com/office/drawing/2014/main" id="{3FD73ECD-0A46-48D9-8431-874087E5BDF2}"/>
              </a:ext>
            </a:extLst>
          </p:cNvPr>
          <p:cNvSpPr>
            <a:spLocks noGrp="1"/>
          </p:cNvSpPr>
          <p:nvPr>
            <p:ph idx="1"/>
          </p:nvPr>
        </p:nvSpPr>
        <p:spPr>
          <a:xfrm>
            <a:off x="239485" y="1393575"/>
            <a:ext cx="10515600" cy="4351338"/>
          </a:xfrm>
        </p:spPr>
        <p:txBody>
          <a:bodyPr>
            <a:normAutofit/>
          </a:bodyPr>
          <a:lstStyle/>
          <a:p>
            <a:r>
              <a:rPr lang="en-US" sz="2400" dirty="0">
                <a:solidFill>
                  <a:schemeClr val="tx1"/>
                </a:solidFill>
              </a:rPr>
              <a:t>On-the-job training/cross training</a:t>
            </a:r>
          </a:p>
          <a:p>
            <a:r>
              <a:rPr lang="en-US" sz="2400" dirty="0">
                <a:solidFill>
                  <a:schemeClr val="tx1"/>
                </a:solidFill>
              </a:rPr>
              <a:t>Participation in projects</a:t>
            </a:r>
          </a:p>
          <a:p>
            <a:r>
              <a:rPr lang="en-US" sz="2400" dirty="0">
                <a:solidFill>
                  <a:schemeClr val="tx1"/>
                </a:solidFill>
              </a:rPr>
              <a:t>Training courses</a:t>
            </a:r>
          </a:p>
          <a:p>
            <a:r>
              <a:rPr lang="en-US" sz="2400" dirty="0">
                <a:solidFill>
                  <a:schemeClr val="tx1"/>
                </a:solidFill>
              </a:rPr>
              <a:t>Computer training</a:t>
            </a:r>
          </a:p>
          <a:p>
            <a:r>
              <a:rPr lang="en-US" sz="2400" dirty="0">
                <a:solidFill>
                  <a:schemeClr val="tx1"/>
                </a:solidFill>
              </a:rPr>
              <a:t>Attending work related conferences</a:t>
            </a:r>
          </a:p>
          <a:p>
            <a:r>
              <a:rPr lang="en-US" sz="2400" dirty="0">
                <a:solidFill>
                  <a:schemeClr val="tx1"/>
                </a:solidFill>
              </a:rPr>
              <a:t>Membership into professional organizations</a:t>
            </a:r>
          </a:p>
          <a:p>
            <a:r>
              <a:rPr lang="en-US" sz="2400" dirty="0">
                <a:solidFill>
                  <a:schemeClr val="tx1"/>
                </a:solidFill>
              </a:rPr>
              <a:t>Working with a mentor</a:t>
            </a:r>
          </a:p>
          <a:p>
            <a:r>
              <a:rPr lang="en-US" sz="2400" dirty="0">
                <a:solidFill>
                  <a:schemeClr val="tx1"/>
                </a:solidFill>
              </a:rPr>
              <a:t>Coaching or consulting others</a:t>
            </a:r>
          </a:p>
          <a:p>
            <a:r>
              <a:rPr lang="en-US" sz="2400" dirty="0">
                <a:solidFill>
                  <a:schemeClr val="tx1"/>
                </a:solidFill>
              </a:rPr>
              <a:t>Leadership development programs</a:t>
            </a:r>
          </a:p>
          <a:p>
            <a:pPr marL="0" indent="0">
              <a:buNone/>
            </a:pPr>
            <a:endParaRPr lang="en-US" dirty="0"/>
          </a:p>
        </p:txBody>
      </p:sp>
      <p:pic>
        <p:nvPicPr>
          <p:cNvPr id="2050" name="Picture 2" descr="Macaulay Career Development Office 101 | Macaulay Honors College">
            <a:extLst>
              <a:ext uri="{FF2B5EF4-FFF2-40B4-BE49-F238E27FC236}">
                <a16:creationId xmlns:a16="http://schemas.microsoft.com/office/drawing/2014/main" id="{152564D9-09DB-4BC1-A94E-59BDCCD0F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523" y="1481739"/>
            <a:ext cx="5115003" cy="511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48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E5F871E-DEA9-4C17-BF84-000C015BCF4D}"/>
              </a:ext>
            </a:extLst>
          </p:cNvPr>
          <p:cNvGraphicFramePr>
            <a:graphicFrameLocks noGrp="1"/>
          </p:cNvGraphicFramePr>
          <p:nvPr>
            <p:extLst>
              <p:ext uri="{D42A27DB-BD31-4B8C-83A1-F6EECF244321}">
                <p14:modId xmlns:p14="http://schemas.microsoft.com/office/powerpoint/2010/main" val="2902937539"/>
              </p:ext>
            </p:extLst>
          </p:nvPr>
        </p:nvGraphicFramePr>
        <p:xfrm>
          <a:off x="1588974" y="1121131"/>
          <a:ext cx="5997575" cy="1088898"/>
        </p:xfrm>
        <a:graphic>
          <a:graphicData uri="http://schemas.openxmlformats.org/drawingml/2006/table">
            <a:tbl>
              <a:tblPr firstRow="1" firstCol="1" bandRow="1"/>
              <a:tblGrid>
                <a:gridCol w="1425575">
                  <a:extLst>
                    <a:ext uri="{9D8B030D-6E8A-4147-A177-3AD203B41FA5}">
                      <a16:colId xmlns:a16="http://schemas.microsoft.com/office/drawing/2014/main" val="639678858"/>
                    </a:ext>
                  </a:extLst>
                </a:gridCol>
                <a:gridCol w="4572000">
                  <a:extLst>
                    <a:ext uri="{9D8B030D-6E8A-4147-A177-3AD203B41FA5}">
                      <a16:colId xmlns:a16="http://schemas.microsoft.com/office/drawing/2014/main" val="2480599398"/>
                    </a:ext>
                  </a:extLst>
                </a:gridCol>
              </a:tblGrid>
              <a:tr h="149006">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Employee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317478"/>
                  </a:ext>
                </a:extLst>
              </a:tr>
              <a:tr h="15875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Department: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666698"/>
                  </a:ext>
                </a:extLst>
              </a:tr>
              <a:tr h="15494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Job 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0822376"/>
                  </a:ext>
                </a:extLst>
              </a:tr>
              <a:tr h="15875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Supervisor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7771264"/>
                  </a:ext>
                </a:extLst>
              </a:tr>
              <a:tr h="15494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Last Day with TOB: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689429"/>
                  </a:ext>
                </a:extLst>
              </a:tr>
              <a:tr h="154940">
                <a:tc>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589643"/>
                  </a:ext>
                </a:extLst>
              </a:tr>
            </a:tbl>
          </a:graphicData>
        </a:graphic>
      </p:graphicFrame>
      <p:sp>
        <p:nvSpPr>
          <p:cNvPr id="8" name="Rectangle 2">
            <a:extLst>
              <a:ext uri="{FF2B5EF4-FFF2-40B4-BE49-F238E27FC236}">
                <a16:creationId xmlns:a16="http://schemas.microsoft.com/office/drawing/2014/main" id="{AB563853-733F-41A0-8858-CF1DECC41236}"/>
              </a:ext>
            </a:extLst>
          </p:cNvPr>
          <p:cNvSpPr>
            <a:spLocks noChangeArrowheads="1"/>
          </p:cNvSpPr>
          <p:nvPr/>
        </p:nvSpPr>
        <p:spPr bwMode="auto">
          <a:xfrm>
            <a:off x="3097213" y="3457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 descr="Town of Belmont seal 2013">
            <a:extLst>
              <a:ext uri="{FF2B5EF4-FFF2-40B4-BE49-F238E27FC236}">
                <a16:creationId xmlns:a16="http://schemas.microsoft.com/office/drawing/2014/main" id="{FD10E8BD-2439-45CC-8E33-311993821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96" y="426858"/>
            <a:ext cx="1030287" cy="103028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643ABD8-7D96-44A2-87E9-8F5CDB0A5FFB}"/>
              </a:ext>
            </a:extLst>
          </p:cNvPr>
          <p:cNvSpPr>
            <a:spLocks noChangeArrowheads="1"/>
          </p:cNvSpPr>
          <p:nvPr/>
        </p:nvSpPr>
        <p:spPr bwMode="auto">
          <a:xfrm>
            <a:off x="198244" y="2220658"/>
            <a:ext cx="11599773" cy="44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As an employee of the Town of Belmont, you were given access to substantial information and best practices. Your knowledge and experience are of immense value to us as we make decisions regarding the day to day activities of the Town.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To ensure an orderly transition of responsibilities for which you have been mainly accountable for, we ask that you assist us by responding to the following questions: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Using the attached sheet, provide a list of all open projects, ongoing tasks, tips, information and any other “open” items on which you are currently working.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Are there key people (internal/external) to whom we should be introduced before you leave the organization? If yes, please list names and contact info. If possible, arrange a meet and greet before your departure.</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Do Standard Operating Procedures exist for your role? If yes, are they up to date, and please provide the location and last date of revision.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Identify any internal departments and or external agencies and regulatory groups (i.e., City/State/Federal) with whom it is necessary for us to interact with in order to fulfill the duties of your position.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Are there specific files/records related to your current or past projects that should be retained over a defined period of time? If yes, please list, identify the location of each, and include the retention period.</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List important historical/reference documents, if any, in your possession.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Is there other information not requested on this form that you feel would be helpful for us to know?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May we contact you if we have additional questions? If yes, please provide contact information.</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100"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Should you need more space for any of the above items, please attach an additional typed page to this document.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4C3899DB-B143-483A-B16F-8036B0DA4556}"/>
              </a:ext>
            </a:extLst>
          </p:cNvPr>
          <p:cNvSpPr/>
          <p:nvPr/>
        </p:nvSpPr>
        <p:spPr>
          <a:xfrm>
            <a:off x="3628555" y="572670"/>
            <a:ext cx="2538387" cy="369332"/>
          </a:xfrm>
          <a:prstGeom prst="rect">
            <a:avLst/>
          </a:prstGeom>
        </p:spPr>
        <p:txBody>
          <a:bodyPr wrap="none">
            <a:spAutoFit/>
          </a:bodyPr>
          <a:lstStyle/>
          <a:p>
            <a:pPr lvl="0" eaLnBrk="0" fontAlgn="base" hangingPunct="0">
              <a:spcBef>
                <a:spcPct val="0"/>
              </a:spcBef>
              <a:spcAft>
                <a:spcPct val="0"/>
              </a:spcAft>
            </a:pPr>
            <a:r>
              <a:rPr lang="en-US" altLang="en-US" b="1" dirty="0">
                <a:latin typeface="Calibri" panose="020F0502020204030204" pitchFamily="34" charset="0"/>
                <a:ea typeface="Calibri" panose="020F0502020204030204" pitchFamily="34" charset="0"/>
                <a:cs typeface="Calibri" panose="020F0502020204030204" pitchFamily="34" charset="0"/>
              </a:rPr>
              <a:t>Knowledge Transfer Plan</a:t>
            </a:r>
            <a:endParaRPr lang="en-US" altLang="en-US" sz="900" dirty="0"/>
          </a:p>
        </p:txBody>
      </p:sp>
    </p:spTree>
    <p:extLst>
      <p:ext uri="{BB962C8B-B14F-4D97-AF65-F5344CB8AC3E}">
        <p14:creationId xmlns:p14="http://schemas.microsoft.com/office/powerpoint/2010/main" val="228858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A52086-46B6-4D00-9B5A-89F3257FD61F}"/>
              </a:ext>
            </a:extLst>
          </p:cNvPr>
          <p:cNvPicPr>
            <a:picLocks noChangeAspect="1"/>
          </p:cNvPicPr>
          <p:nvPr/>
        </p:nvPicPr>
        <p:blipFill>
          <a:blip r:embed="rId3"/>
          <a:stretch>
            <a:fillRect/>
          </a:stretch>
        </p:blipFill>
        <p:spPr>
          <a:xfrm>
            <a:off x="3469063" y="119087"/>
            <a:ext cx="5096190" cy="6079036"/>
          </a:xfrm>
          <a:prstGeom prst="rect">
            <a:avLst/>
          </a:prstGeom>
        </p:spPr>
      </p:pic>
    </p:spTree>
    <p:extLst>
      <p:ext uri="{BB962C8B-B14F-4D97-AF65-F5344CB8AC3E}">
        <p14:creationId xmlns:p14="http://schemas.microsoft.com/office/powerpoint/2010/main" val="2308053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DFC38D-8B74-4793-BF65-7B72D7126F67}"/>
              </a:ext>
            </a:extLst>
          </p:cNvPr>
          <p:cNvSpPr/>
          <p:nvPr/>
        </p:nvSpPr>
        <p:spPr>
          <a:xfrm>
            <a:off x="2516863" y="1528608"/>
            <a:ext cx="6627137" cy="3631507"/>
          </a:xfrm>
          <a:prstGeom prst="rect">
            <a:avLst/>
          </a:prstGeom>
        </p:spPr>
        <p:txBody>
          <a:bodyPr wrap="square">
            <a:spAutoFit/>
          </a:bodyPr>
          <a:lstStyle/>
          <a:p>
            <a:pPr>
              <a:lnSpc>
                <a:spcPct val="115000"/>
              </a:lnSpc>
              <a:spcAft>
                <a:spcPts val="1000"/>
              </a:spcAft>
            </a:pPr>
            <a:r>
              <a:rPr lang="en-US" sz="1100" b="1" dirty="0">
                <a:latin typeface="Calibri" panose="020F0502020204030204" pitchFamily="34" charset="0"/>
                <a:ea typeface="Calibri" panose="020F0502020204030204" pitchFamily="34" charset="0"/>
                <a:cs typeface="Calibri" panose="020F0502020204030204" pitchFamily="34" charset="0"/>
              </a:rPr>
              <a:t>Step 2:  Define the process and steps to complete the task</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Complete this section on each task or activity identified in Step 1.  You will be identifying in more detail the knowledge and experience required to complete each task or activity.  What information or experience do you need to have in order to carry out this responsibility or task?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Think through the steps necessary to complete the task and work to discover the parts that are critical to your success.  What do you know that others need to learn from you in order to be able to serve your customers as well as you 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Use this step to document in detail the steps necessary to complete the task. Include details from start to finish, where files are located, start and end dates, etc. This step will be the most important as it will be used as a guide for others to follow in order to complete a task.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Feel free to use pictures to illustrate the process, such as screen prompts, file locations, etc. visual aids tend to help those learning easier.</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Consider the tasks that are not done daily. What task gets completed only monthly, quarterly, and or yearly.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Calibri" panose="020F0502020204030204" pitchFamily="34" charset="0"/>
              </a:rPr>
              <a:t>See examples provided.</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483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873" y="1914846"/>
            <a:ext cx="4524973" cy="2611887"/>
          </a:xfrm>
        </p:spPr>
        <p:txBody>
          <a:bodyPr vert="horz" lIns="91440" tIns="45720" rIns="91440" bIns="45720" rtlCol="0" anchor="t">
            <a:normAutofit fontScale="90000"/>
          </a:bodyPr>
          <a:lstStyle/>
          <a:p>
            <a:r>
              <a:rPr lang="en-US" sz="2200" b="1" dirty="0"/>
              <a:t>Tool to help staff find others in their organization who have knowledge and expertise. </a:t>
            </a:r>
            <a:br>
              <a:rPr lang="en-US" sz="2200" b="1" dirty="0"/>
            </a:br>
            <a:br>
              <a:rPr lang="en-US" sz="2200" b="1" dirty="0"/>
            </a:br>
            <a:r>
              <a:rPr lang="en-US" sz="2200" b="1" dirty="0"/>
              <a:t>Staff directory that includes details about knowledge, skills, experience and interests. </a:t>
            </a:r>
            <a:br>
              <a:rPr lang="en-US" sz="2200" b="1" dirty="0"/>
            </a:br>
            <a:br>
              <a:rPr lang="en-US" sz="2200" b="1" dirty="0"/>
            </a:br>
            <a:r>
              <a:rPr lang="en-US" sz="2200" b="1" dirty="0"/>
              <a:t>Electronic vs paper-based for easy access.</a:t>
            </a:r>
            <a:br>
              <a:rPr lang="en-US" sz="1900" dirty="0"/>
            </a:br>
            <a:br>
              <a:rPr lang="en-US" sz="1900" dirty="0"/>
            </a:br>
            <a:br>
              <a:rPr lang="en-US" sz="1900" dirty="0"/>
            </a:br>
            <a:endParaRPr lang="en-US" sz="1900" dirty="0"/>
          </a:p>
        </p:txBody>
      </p:sp>
      <p:pic>
        <p:nvPicPr>
          <p:cNvPr id="3074" name="Picture 2" descr="Image result for yellow pages">
            <a:extLst>
              <a:ext uri="{FF2B5EF4-FFF2-40B4-BE49-F238E27FC236}">
                <a16:creationId xmlns:a16="http://schemas.microsoft.com/office/drawing/2014/main" id="{C43166BD-D8B8-408D-AB0A-5577D7910D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50" r="-1" b="-1"/>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758291-CE2A-4B51-9011-7D59806C1220}"/>
              </a:ext>
            </a:extLst>
          </p:cNvPr>
          <p:cNvSpPr txBox="1"/>
          <p:nvPr/>
        </p:nvSpPr>
        <p:spPr>
          <a:xfrm>
            <a:off x="7264797" y="1225118"/>
            <a:ext cx="38085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693414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Background pattern&#10;&#10;Description automatically generated">
            <a:extLst>
              <a:ext uri="{FF2B5EF4-FFF2-40B4-BE49-F238E27FC236}">
                <a16:creationId xmlns:a16="http://schemas.microsoft.com/office/drawing/2014/main" id="{68DB764A-CE0B-4034-A716-33402CB9179F}"/>
              </a:ext>
            </a:extLst>
          </p:cNvPr>
          <p:cNvPicPr>
            <a:picLocks noChangeAspect="1"/>
          </p:cNvPicPr>
          <p:nvPr/>
        </p:nvPicPr>
        <p:blipFill rotWithShape="1">
          <a:blip r:embed="rId3">
            <a:alphaModFix amt="35000"/>
          </a:blip>
          <a:srcRect t="1608" b="4643"/>
          <a:stretch/>
        </p:blipFill>
        <p:spPr>
          <a:xfrm>
            <a:off x="20" y="10"/>
            <a:ext cx="12191980" cy="6857990"/>
          </a:xfrm>
          <a:prstGeom prst="rect">
            <a:avLst/>
          </a:prstGeom>
        </p:spPr>
      </p:pic>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dirty="0">
                <a:solidFill>
                  <a:srgbClr val="FFFFFF"/>
                </a:solidFill>
                <a:latin typeface="+mj-lt"/>
                <a:cs typeface="+mj-cs"/>
              </a:rPr>
              <a:t>Knowledge       Transfer</a:t>
            </a:r>
          </a:p>
        </p:txBody>
      </p:sp>
      <p:graphicFrame>
        <p:nvGraphicFramePr>
          <p:cNvPr id="23" name="Content Placeholder 2">
            <a:extLst>
              <a:ext uri="{FF2B5EF4-FFF2-40B4-BE49-F238E27FC236}">
                <a16:creationId xmlns:a16="http://schemas.microsoft.com/office/drawing/2014/main" id="{DC2700B2-1E42-4211-B5A4-AADD04FEAA3B}"/>
              </a:ext>
            </a:extLst>
          </p:cNvPr>
          <p:cNvGraphicFramePr/>
          <p:nvPr>
            <p:extLst>
              <p:ext uri="{D42A27DB-BD31-4B8C-83A1-F6EECF244321}">
                <p14:modId xmlns:p14="http://schemas.microsoft.com/office/powerpoint/2010/main" val="29166308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86675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7E12-088F-4D42-903B-538D67A07131}"/>
              </a:ext>
            </a:extLst>
          </p:cNvPr>
          <p:cNvSpPr>
            <a:spLocks noGrp="1"/>
          </p:cNvSpPr>
          <p:nvPr>
            <p:ph type="title"/>
          </p:nvPr>
        </p:nvSpPr>
        <p:spPr>
          <a:xfrm>
            <a:off x="842342" y="1801411"/>
            <a:ext cx="3657600" cy="4358984"/>
          </a:xfrm>
        </p:spPr>
        <p:txBody>
          <a:bodyPr vert="horz" lIns="91440" tIns="45720" rIns="91440" bIns="45720" rtlCol="0" anchor="b">
            <a:normAutofit fontScale="90000"/>
          </a:bodyPr>
          <a:lstStyle/>
          <a:p>
            <a:pPr algn="ctr"/>
            <a:r>
              <a:rPr lang="en-US" sz="4800" b="1" kern="1200" dirty="0">
                <a:solidFill>
                  <a:schemeClr val="tx1"/>
                </a:solidFill>
                <a:latin typeface="+mj-lt"/>
                <a:ea typeface="+mj-ea"/>
                <a:cs typeface="+mj-cs"/>
              </a:rPr>
              <a:t>Town of Belmont</a:t>
            </a:r>
            <a:br>
              <a:rPr lang="en-US" sz="4800" b="1" kern="1200" dirty="0">
                <a:solidFill>
                  <a:schemeClr val="tx1"/>
                </a:solidFill>
                <a:latin typeface="+mj-lt"/>
                <a:ea typeface="+mj-ea"/>
                <a:cs typeface="+mj-cs"/>
              </a:rPr>
            </a:br>
            <a:br>
              <a:rPr lang="en-US" sz="4800" b="1" kern="1200" dirty="0">
                <a:solidFill>
                  <a:schemeClr val="tx1"/>
                </a:solidFill>
                <a:latin typeface="+mj-lt"/>
                <a:ea typeface="+mj-ea"/>
                <a:cs typeface="+mj-cs"/>
              </a:rPr>
            </a:br>
            <a:br>
              <a:rPr lang="en-US" sz="4800" b="1" kern="1200" dirty="0">
                <a:solidFill>
                  <a:schemeClr val="tx1"/>
                </a:solidFill>
                <a:latin typeface="+mj-lt"/>
                <a:ea typeface="+mj-ea"/>
                <a:cs typeface="+mj-cs"/>
              </a:rPr>
            </a:br>
            <a:br>
              <a:rPr lang="en-US" sz="4800" b="1" kern="1200" dirty="0">
                <a:solidFill>
                  <a:schemeClr val="tx1"/>
                </a:solidFill>
                <a:latin typeface="+mj-lt"/>
                <a:ea typeface="+mj-ea"/>
                <a:cs typeface="+mj-cs"/>
              </a:rPr>
            </a:b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YELLOW PAGES</a:t>
            </a:r>
          </a:p>
        </p:txBody>
      </p:sp>
      <p:pic>
        <p:nvPicPr>
          <p:cNvPr id="1026" name="Picture 2" descr="Image result for LINED PAPER">
            <a:extLst>
              <a:ext uri="{FF2B5EF4-FFF2-40B4-BE49-F238E27FC236}">
                <a16:creationId xmlns:a16="http://schemas.microsoft.com/office/drawing/2014/main" id="{66226548-BB8E-41B2-ADD8-2D7DD550B7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8076" y="170910"/>
            <a:ext cx="5948517" cy="6198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DBC833D-DD70-4A79-8BA3-D7FB340FCB49}"/>
              </a:ext>
            </a:extLst>
          </p:cNvPr>
          <p:cNvSpPr txBox="1"/>
          <p:nvPr/>
        </p:nvSpPr>
        <p:spPr>
          <a:xfrm>
            <a:off x="6753418" y="865240"/>
            <a:ext cx="4423383" cy="5216813"/>
          </a:xfrm>
          <a:prstGeom prst="rect">
            <a:avLst/>
          </a:prstGeom>
          <a:noFill/>
        </p:spPr>
        <p:txBody>
          <a:bodyPr wrap="square" rtlCol="0">
            <a:spAutoFit/>
          </a:bodyPr>
          <a:lstStyle/>
          <a:p>
            <a:r>
              <a:rPr lang="en-US" dirty="0">
                <a:solidFill>
                  <a:srgbClr val="7030A0"/>
                </a:solidFill>
              </a:rPr>
              <a:t>Name: </a:t>
            </a:r>
            <a:r>
              <a:rPr lang="en-US" b="1" dirty="0">
                <a:solidFill>
                  <a:schemeClr val="tx1">
                    <a:lumMod val="95000"/>
                    <a:lumOff val="5000"/>
                  </a:schemeClr>
                </a:solidFill>
                <a:latin typeface="Bradley Hand ITC" panose="03070402050302030203" pitchFamily="66" charset="0"/>
              </a:rPr>
              <a:t>Alicia Jipson</a:t>
            </a:r>
          </a:p>
          <a:p>
            <a:r>
              <a:rPr lang="en-US" dirty="0">
                <a:solidFill>
                  <a:srgbClr val="7030A0"/>
                </a:solidFill>
              </a:rPr>
              <a:t>Position:</a:t>
            </a:r>
            <a:r>
              <a:rPr lang="en-US" dirty="0"/>
              <a:t> </a:t>
            </a:r>
            <a:r>
              <a:rPr lang="en-US" b="1" dirty="0">
                <a:solidFill>
                  <a:schemeClr val="tx1">
                    <a:lumMod val="95000"/>
                    <a:lumOff val="5000"/>
                  </a:schemeClr>
                </a:solidFill>
                <a:latin typeface="Bradley Hand ITC" panose="03070402050302030203" pitchFamily="66" charset="0"/>
              </a:rPr>
              <a:t>Town Administrator </a:t>
            </a:r>
          </a:p>
          <a:p>
            <a:r>
              <a:rPr lang="en-US" dirty="0">
                <a:solidFill>
                  <a:srgbClr val="7030A0"/>
                </a:solidFill>
              </a:rPr>
              <a:t>Job description</a:t>
            </a:r>
            <a:r>
              <a:rPr lang="en-US" dirty="0"/>
              <a:t>: </a:t>
            </a:r>
            <a:r>
              <a:rPr lang="en-US" b="1" dirty="0">
                <a:solidFill>
                  <a:schemeClr val="tx1">
                    <a:lumMod val="95000"/>
                    <a:lumOff val="5000"/>
                  </a:schemeClr>
                </a:solidFill>
                <a:latin typeface="Bradley Hand ITC" panose="03070402050302030203" pitchFamily="66" charset="0"/>
              </a:rPr>
              <a:t>Jill of all things</a:t>
            </a:r>
          </a:p>
          <a:p>
            <a:r>
              <a:rPr lang="en-US" dirty="0">
                <a:solidFill>
                  <a:srgbClr val="7030A0"/>
                </a:solidFill>
              </a:rPr>
              <a:t>Current Projects: </a:t>
            </a:r>
            <a:r>
              <a:rPr lang="en-US" sz="1600" b="1" dirty="0">
                <a:solidFill>
                  <a:schemeClr val="tx1">
                    <a:lumMod val="95000"/>
                    <a:lumOff val="5000"/>
                  </a:schemeClr>
                </a:solidFill>
                <a:latin typeface="Bradley Hand ITC" panose="03070402050302030203" pitchFamily="66" charset="0"/>
              </a:rPr>
              <a:t>Managing the Madness &amp; Annual Budget </a:t>
            </a:r>
          </a:p>
          <a:p>
            <a:r>
              <a:rPr lang="en-US" dirty="0">
                <a:solidFill>
                  <a:srgbClr val="7030A0"/>
                </a:solidFill>
              </a:rPr>
              <a:t>Qualifications: </a:t>
            </a:r>
            <a:r>
              <a:rPr lang="en-US" b="1" dirty="0">
                <a:solidFill>
                  <a:schemeClr val="tx1">
                    <a:lumMod val="95000"/>
                    <a:lumOff val="5000"/>
                  </a:schemeClr>
                </a:solidFill>
                <a:latin typeface="Bradley Hand ITC" panose="03070402050302030203" pitchFamily="66" charset="0"/>
              </a:rPr>
              <a:t>MBA Public Administration &amp; Human Resources, CPS</a:t>
            </a:r>
          </a:p>
          <a:p>
            <a:r>
              <a:rPr lang="en-US" dirty="0">
                <a:solidFill>
                  <a:srgbClr val="7030A0"/>
                </a:solidFill>
                <a:latin typeface="Calibri" panose="020F0502020204030204" pitchFamily="34" charset="0"/>
                <a:cs typeface="Calibri" panose="020F0502020204030204" pitchFamily="34" charset="0"/>
              </a:rPr>
              <a:t>What I'm an expert in: </a:t>
            </a:r>
            <a:r>
              <a:rPr lang="en-US" b="1" dirty="0">
                <a:solidFill>
                  <a:schemeClr val="tx1">
                    <a:lumMod val="95000"/>
                    <a:lumOff val="5000"/>
                  </a:schemeClr>
                </a:solidFill>
                <a:latin typeface="Bradley Hand ITC" panose="03070402050302030203" pitchFamily="66" charset="0"/>
              </a:rPr>
              <a:t>Credits &amp; Exemptions, Timber &amp; Gravel Tax, Current Use, Abatements.</a:t>
            </a:r>
          </a:p>
          <a:p>
            <a:r>
              <a:rPr lang="en-US" dirty="0">
                <a:solidFill>
                  <a:srgbClr val="7030A0"/>
                </a:solidFill>
              </a:rPr>
              <a:t>Key Contact: </a:t>
            </a:r>
            <a:r>
              <a:rPr lang="en-US" b="1" dirty="0">
                <a:solidFill>
                  <a:schemeClr val="tx1">
                    <a:lumMod val="95000"/>
                    <a:lumOff val="5000"/>
                  </a:schemeClr>
                </a:solidFill>
                <a:latin typeface="Bradley Hand ITC" panose="03070402050302030203" pitchFamily="66" charset="0"/>
              </a:rPr>
              <a:t>Jeanne Beaudin she knows everything.</a:t>
            </a:r>
          </a:p>
          <a:p>
            <a:r>
              <a:rPr lang="en-US" dirty="0">
                <a:solidFill>
                  <a:srgbClr val="7030A0"/>
                </a:solidFill>
              </a:rPr>
              <a:t>Contact Info: </a:t>
            </a:r>
            <a:r>
              <a:rPr lang="en-US" sz="1200" dirty="0">
                <a:latin typeface="Bahnschrift SemiBold" panose="020B0502040204020203" pitchFamily="34" charset="0"/>
              </a:rPr>
              <a:t>267-8300 * 124</a:t>
            </a:r>
            <a:r>
              <a:rPr lang="en-US" sz="1200" dirty="0"/>
              <a:t> </a:t>
            </a:r>
            <a:r>
              <a:rPr lang="en-US" sz="1100" dirty="0"/>
              <a:t>administration@belmontnh.gov</a:t>
            </a:r>
          </a:p>
          <a:p>
            <a:r>
              <a:rPr lang="en-US" dirty="0">
                <a:solidFill>
                  <a:srgbClr val="7030A0"/>
                </a:solidFill>
              </a:rPr>
              <a:t>Membership knowledge: </a:t>
            </a:r>
            <a:r>
              <a:rPr lang="en-US" b="1" dirty="0">
                <a:solidFill>
                  <a:schemeClr val="tx1">
                    <a:lumMod val="95000"/>
                    <a:lumOff val="5000"/>
                  </a:schemeClr>
                </a:solidFill>
                <a:latin typeface="Bradley Hand ITC" panose="03070402050302030203" pitchFamily="66" charset="0"/>
              </a:rPr>
              <a:t>NHGFOA, NHMA, NHAAO, NHDRA, NHLABORNET, HealthTrust, Primex, SHRM.</a:t>
            </a:r>
          </a:p>
          <a:p>
            <a:endParaRPr lang="en-US" dirty="0"/>
          </a:p>
        </p:txBody>
      </p:sp>
      <p:pic>
        <p:nvPicPr>
          <p:cNvPr id="5" name="Picture 4" descr="Town of Belmont seal 2013">
            <a:extLst>
              <a:ext uri="{FF2B5EF4-FFF2-40B4-BE49-F238E27FC236}">
                <a16:creationId xmlns:a16="http://schemas.microsoft.com/office/drawing/2014/main" id="{71268E4A-395F-4240-A095-B88F5435D9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623" y="2834481"/>
            <a:ext cx="1189038" cy="11890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A529FDC-D3B8-44D8-8707-EFA83DCE52B5}"/>
              </a:ext>
            </a:extLst>
          </p:cNvPr>
          <p:cNvSpPr>
            <a:spLocks noChangeArrowheads="1"/>
          </p:cNvSpPr>
          <p:nvPr/>
        </p:nvSpPr>
        <p:spPr bwMode="auto">
          <a:xfrm>
            <a:off x="0" y="-1864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9DC34F06-43C6-47E2-82D1-9F5464219B0D}"/>
              </a:ext>
            </a:extLst>
          </p:cNvPr>
          <p:cNvSpPr>
            <a:spLocks noChangeArrowheads="1"/>
          </p:cNvSpPr>
          <p:nvPr/>
        </p:nvSpPr>
        <p:spPr bwMode="auto">
          <a:xfrm>
            <a:off x="0" y="2707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p:txBody>
      </p:sp>
      <p:pic>
        <p:nvPicPr>
          <p:cNvPr id="1029" name="ymail_attachmentId9e4fbfa0-55eb-4ac6-a282-08bf4156fece">
            <a:extLst>
              <a:ext uri="{FF2B5EF4-FFF2-40B4-BE49-F238E27FC236}">
                <a16:creationId xmlns:a16="http://schemas.microsoft.com/office/drawing/2014/main" id="{0DC46C11-1792-4B00-A4BF-9B13B645F9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82" t="14912" r="21662" b="29656"/>
          <a:stretch/>
        </p:blipFill>
        <p:spPr bwMode="auto">
          <a:xfrm>
            <a:off x="5388077" y="170910"/>
            <a:ext cx="94803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860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811" y="1573586"/>
            <a:ext cx="9122584" cy="1325563"/>
          </a:xfrm>
        </p:spPr>
        <p:txBody>
          <a:bodyPr>
            <a:normAutofit/>
          </a:bodyPr>
          <a:lstStyle/>
          <a:p>
            <a:r>
              <a:rPr lang="en-US" b="1" dirty="0"/>
              <a:t>Questions to Consider</a:t>
            </a:r>
          </a:p>
        </p:txBody>
      </p:sp>
      <p:sp>
        <p:nvSpPr>
          <p:cNvPr id="3" name="Content Placeholder 2"/>
          <p:cNvSpPr>
            <a:spLocks noGrp="1"/>
          </p:cNvSpPr>
          <p:nvPr>
            <p:ph idx="1"/>
          </p:nvPr>
        </p:nvSpPr>
        <p:spPr>
          <a:xfrm>
            <a:off x="1571811" y="2899149"/>
            <a:ext cx="7006132" cy="2565480"/>
          </a:xfrm>
        </p:spPr>
        <p:txBody>
          <a:bodyPr>
            <a:normAutofit fontScale="92500" lnSpcReduction="20000"/>
          </a:bodyPr>
          <a:lstStyle/>
          <a:p>
            <a:r>
              <a:rPr lang="en-US" sz="2400" dirty="0">
                <a:solidFill>
                  <a:schemeClr val="tx1"/>
                </a:solidFill>
              </a:rPr>
              <a:t>Who holds what knowledge in your organization?</a:t>
            </a:r>
          </a:p>
          <a:p>
            <a:r>
              <a:rPr lang="en-US" sz="2400" dirty="0">
                <a:solidFill>
                  <a:schemeClr val="tx1"/>
                </a:solidFill>
              </a:rPr>
              <a:t>How valuable is what they know? Can you afford to lose it?</a:t>
            </a:r>
          </a:p>
          <a:p>
            <a:r>
              <a:rPr lang="en-US" sz="2400" dirty="0">
                <a:solidFill>
                  <a:schemeClr val="tx1"/>
                </a:solidFill>
              </a:rPr>
              <a:t>What do you stand to lose with not having a plan in place?</a:t>
            </a:r>
          </a:p>
          <a:p>
            <a:r>
              <a:rPr lang="en-US" sz="2400" dirty="0">
                <a:solidFill>
                  <a:schemeClr val="tx1"/>
                </a:solidFill>
              </a:rPr>
              <a:t>Do you have current employees who can be groomed and promoted within?</a:t>
            </a:r>
          </a:p>
          <a:p>
            <a:r>
              <a:rPr lang="en-US" sz="2400" dirty="0">
                <a:solidFill>
                  <a:schemeClr val="tx1"/>
                </a:solidFill>
              </a:rPr>
              <a:t>What are the next steps?</a:t>
            </a:r>
          </a:p>
          <a:p>
            <a:pPr marL="0" indent="0">
              <a:buNone/>
            </a:pPr>
            <a:endParaRPr lang="en-US" sz="2400" dirty="0"/>
          </a:p>
          <a:p>
            <a:endParaRPr lang="en-US" sz="2200" dirty="0"/>
          </a:p>
        </p:txBody>
      </p:sp>
      <p:pic>
        <p:nvPicPr>
          <p:cNvPr id="17" name="Graphic 16" descr="Group Brainstorm">
            <a:extLst>
              <a:ext uri="{FF2B5EF4-FFF2-40B4-BE49-F238E27FC236}">
                <a16:creationId xmlns:a16="http://schemas.microsoft.com/office/drawing/2014/main" id="{4D6B59D3-497E-452F-9975-B90E1EE1E0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5899" y="1911895"/>
            <a:ext cx="3474215" cy="3474215"/>
          </a:xfrm>
          <a:prstGeom prst="rect">
            <a:avLst/>
          </a:prstGeom>
        </p:spPr>
      </p:pic>
    </p:spTree>
    <p:extLst>
      <p:ext uri="{BB962C8B-B14F-4D97-AF65-F5344CB8AC3E}">
        <p14:creationId xmlns:p14="http://schemas.microsoft.com/office/powerpoint/2010/main" val="310932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TextBox 5">
            <a:extLst>
              <a:ext uri="{FF2B5EF4-FFF2-40B4-BE49-F238E27FC236}">
                <a16:creationId xmlns:a16="http://schemas.microsoft.com/office/drawing/2014/main" id="{D52F5E74-DCC5-477A-A2C7-E77865E8C58F}"/>
              </a:ext>
            </a:extLst>
          </p:cNvPr>
          <p:cNvGraphicFramePr/>
          <p:nvPr>
            <p:extLst>
              <p:ext uri="{D42A27DB-BD31-4B8C-83A1-F6EECF244321}">
                <p14:modId xmlns:p14="http://schemas.microsoft.com/office/powerpoint/2010/main" val="2093265925"/>
              </p:ext>
            </p:extLst>
          </p:nvPr>
        </p:nvGraphicFramePr>
        <p:xfrm>
          <a:off x="849086" y="1436384"/>
          <a:ext cx="10515600" cy="477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03EE9AC1-5013-4FA6-A51C-86BEAE595E49}"/>
              </a:ext>
            </a:extLst>
          </p:cNvPr>
          <p:cNvSpPr>
            <a:spLocks noGrp="1"/>
          </p:cNvSpPr>
          <p:nvPr>
            <p:ph type="title"/>
          </p:nvPr>
        </p:nvSpPr>
        <p:spPr/>
        <p:txBody>
          <a:bodyPr/>
          <a:lstStyle/>
          <a:p>
            <a:r>
              <a:rPr lang="en-US" dirty="0"/>
              <a:t>What Brought Us Here?</a:t>
            </a:r>
          </a:p>
        </p:txBody>
      </p:sp>
    </p:spTree>
    <p:extLst>
      <p:ext uri="{BB962C8B-B14F-4D97-AF65-F5344CB8AC3E}">
        <p14:creationId xmlns:p14="http://schemas.microsoft.com/office/powerpoint/2010/main" val="275616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5EE0DB98-141F-42E4-83FE-6404F4EE047A}"/>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p:cNvSpPr>
            <a:spLocks noGrp="1"/>
          </p:cNvSpPr>
          <p:nvPr>
            <p:ph type="title"/>
          </p:nvPr>
        </p:nvSpPr>
        <p:spPr/>
        <p:txBody>
          <a:bodyPr vert="horz" lIns="91440" tIns="45720" rIns="91440" bIns="45720" rtlCol="0">
            <a:normAutofit/>
          </a:bodyPr>
          <a:lstStyle/>
          <a:p>
            <a:r>
              <a:rPr lang="en-US">
                <a:solidFill>
                  <a:srgbClr val="FFFFFF"/>
                </a:solidFill>
              </a:rPr>
              <a:t>Benefits</a:t>
            </a:r>
          </a:p>
        </p:txBody>
      </p:sp>
      <p:graphicFrame>
        <p:nvGraphicFramePr>
          <p:cNvPr id="25" name="TextBox 5">
            <a:extLst>
              <a:ext uri="{FF2B5EF4-FFF2-40B4-BE49-F238E27FC236}">
                <a16:creationId xmlns:a16="http://schemas.microsoft.com/office/drawing/2014/main" id="{08808107-94C7-4647-A484-4B62E6EF1146}"/>
              </a:ext>
            </a:extLst>
          </p:cNvPr>
          <p:cNvGraphicFramePr/>
          <p:nvPr>
            <p:extLst>
              <p:ext uri="{D42A27DB-BD31-4B8C-83A1-F6EECF244321}">
                <p14:modId xmlns:p14="http://schemas.microsoft.com/office/powerpoint/2010/main" val="13645534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47543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FD8C-0D4D-4FBA-8501-B32DCCFFA319}"/>
              </a:ext>
            </a:extLst>
          </p:cNvPr>
          <p:cNvSpPr>
            <a:spLocks noGrp="1"/>
          </p:cNvSpPr>
          <p:nvPr>
            <p:ph type="title"/>
          </p:nvPr>
        </p:nvSpPr>
        <p:spPr>
          <a:xfrm>
            <a:off x="775944" y="1390525"/>
            <a:ext cx="3416158" cy="4795408"/>
          </a:xfrm>
        </p:spPr>
        <p:txBody>
          <a:bodyPr>
            <a:normAutofit/>
          </a:bodyPr>
          <a:lstStyle/>
          <a:p>
            <a:r>
              <a:rPr lang="en-US" sz="4400" b="1" dirty="0">
                <a:solidFill>
                  <a:schemeClr val="tx1"/>
                </a:solidFill>
              </a:rPr>
              <a:t>Avoided Risks</a:t>
            </a:r>
          </a:p>
        </p:txBody>
      </p:sp>
      <p:graphicFrame>
        <p:nvGraphicFramePr>
          <p:cNvPr id="5" name="Content Placeholder 2">
            <a:extLst>
              <a:ext uri="{FF2B5EF4-FFF2-40B4-BE49-F238E27FC236}">
                <a16:creationId xmlns:a16="http://schemas.microsoft.com/office/drawing/2014/main" id="{40E33AD5-6521-4EA4-B1A0-76B4930CBBE6}"/>
              </a:ext>
            </a:extLst>
          </p:cNvPr>
          <p:cNvGraphicFramePr>
            <a:graphicFrameLocks noGrp="1"/>
          </p:cNvGraphicFramePr>
          <p:nvPr>
            <p:ph idx="1"/>
            <p:extLst>
              <p:ext uri="{D42A27DB-BD31-4B8C-83A1-F6EECF244321}">
                <p14:modId xmlns:p14="http://schemas.microsoft.com/office/powerpoint/2010/main" val="35445365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3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0220" y="2011203"/>
            <a:ext cx="4330579" cy="1853225"/>
          </a:xfrm>
        </p:spPr>
        <p:txBody>
          <a:bodyPr anchor="t">
            <a:normAutofit/>
          </a:bodyPr>
          <a:lstStyle/>
          <a:p>
            <a:pPr algn="ctr"/>
            <a:r>
              <a:rPr lang="en-US" sz="5400" dirty="0">
                <a:solidFill>
                  <a:srgbClr val="FFFFFF"/>
                </a:solidFill>
              </a:rPr>
              <a:t>Types of Knowledge</a:t>
            </a:r>
          </a:p>
        </p:txBody>
      </p:sp>
      <p:sp>
        <p:nvSpPr>
          <p:cNvPr id="3" name="Content Placeholder 2">
            <a:extLst>
              <a:ext uri="{FF2B5EF4-FFF2-40B4-BE49-F238E27FC236}">
                <a16:creationId xmlns:a16="http://schemas.microsoft.com/office/drawing/2014/main" id="{A7FA0699-A9F9-4900-BDB1-4B925C89EEE9}"/>
              </a:ext>
            </a:extLst>
          </p:cNvPr>
          <p:cNvSpPr>
            <a:spLocks noGrp="1"/>
          </p:cNvSpPr>
          <p:nvPr>
            <p:ph sz="half" idx="1"/>
          </p:nvPr>
        </p:nvSpPr>
        <p:spPr>
          <a:xfrm>
            <a:off x="4878876" y="212953"/>
            <a:ext cx="2926080" cy="6453318"/>
          </a:xfrm>
        </p:spPr>
        <p:txBody>
          <a:bodyPr>
            <a:normAutofit fontScale="92500" lnSpcReduction="10000"/>
          </a:bodyPr>
          <a:lstStyle/>
          <a:p>
            <a:pPr marL="0" indent="0">
              <a:buNone/>
            </a:pPr>
            <a:r>
              <a:rPr lang="en-US" sz="1700" b="1" dirty="0"/>
              <a:t>Tacit Knowledge</a:t>
            </a:r>
          </a:p>
          <a:p>
            <a:pPr marL="342900" indent="-342900"/>
            <a:r>
              <a:rPr lang="en-US" sz="1800" dirty="0"/>
              <a:t>Maintenance &amp; Operations process</a:t>
            </a:r>
          </a:p>
          <a:p>
            <a:pPr marL="342900" indent="-342900"/>
            <a:r>
              <a:rPr lang="en-US" sz="1800" dirty="0"/>
              <a:t>Various review processes</a:t>
            </a:r>
          </a:p>
          <a:p>
            <a:pPr marL="342900" indent="-342900"/>
            <a:r>
              <a:rPr lang="en-US" sz="1800" dirty="0"/>
              <a:t>Personnel matters</a:t>
            </a:r>
          </a:p>
          <a:p>
            <a:pPr marL="342900" indent="-342900"/>
            <a:r>
              <a:rPr lang="en-US" sz="1800" dirty="0"/>
              <a:t>Team building</a:t>
            </a:r>
          </a:p>
          <a:p>
            <a:pPr marL="342900" indent="-342900"/>
            <a:r>
              <a:rPr lang="en-US" sz="1800" dirty="0"/>
              <a:t>Project Manager roles &amp; responsibilities</a:t>
            </a:r>
          </a:p>
          <a:p>
            <a:pPr marL="342900" indent="-342900"/>
            <a:r>
              <a:rPr lang="en-US" sz="1800" dirty="0"/>
              <a:t>Priority setting</a:t>
            </a:r>
          </a:p>
          <a:p>
            <a:pPr marL="342900" indent="-342900"/>
            <a:r>
              <a:rPr lang="en-US" sz="1800" dirty="0"/>
              <a:t>Dealing with contractors/vendors</a:t>
            </a:r>
          </a:p>
          <a:p>
            <a:pPr marL="342900" indent="-342900"/>
            <a:r>
              <a:rPr lang="en-US" sz="1800" dirty="0"/>
              <a:t>Dealing with the public; community involvement</a:t>
            </a:r>
          </a:p>
          <a:p>
            <a:pPr marL="342900" indent="-342900"/>
            <a:r>
              <a:rPr lang="en-US" sz="1800" dirty="0"/>
              <a:t>Budget process</a:t>
            </a:r>
          </a:p>
          <a:p>
            <a:pPr marL="342900" indent="-342900"/>
            <a:r>
              <a:rPr lang="en-US" sz="1800" dirty="0"/>
              <a:t>Use of systems</a:t>
            </a:r>
          </a:p>
          <a:p>
            <a:pPr marL="342900" indent="-342900"/>
            <a:r>
              <a:rPr lang="en-US" sz="1800" dirty="0"/>
              <a:t>Department cultural values</a:t>
            </a:r>
          </a:p>
          <a:p>
            <a:pPr marL="342900" indent="-342900"/>
            <a:r>
              <a:rPr lang="en-US" sz="1800" dirty="0"/>
              <a:t>Design nuances</a:t>
            </a:r>
          </a:p>
          <a:p>
            <a:pPr marL="342900" indent="-342900"/>
            <a:r>
              <a:rPr lang="en-US" sz="1800" dirty="0"/>
              <a:t>Project lessons learned</a:t>
            </a:r>
          </a:p>
          <a:p>
            <a:pPr marL="342900" indent="-342900"/>
            <a:r>
              <a:rPr lang="en-US" sz="1800" dirty="0"/>
              <a:t>Knowing where to go and whom to talk to in order to gather info</a:t>
            </a:r>
          </a:p>
          <a:p>
            <a:endParaRPr lang="en-US" sz="1000" dirty="0"/>
          </a:p>
        </p:txBody>
      </p:sp>
      <p:sp>
        <p:nvSpPr>
          <p:cNvPr id="6" name="Content Placeholder 5">
            <a:extLst>
              <a:ext uri="{FF2B5EF4-FFF2-40B4-BE49-F238E27FC236}">
                <a16:creationId xmlns:a16="http://schemas.microsoft.com/office/drawing/2014/main" id="{69CF432E-C86E-4ABC-A36D-66BFE7748F6D}"/>
              </a:ext>
            </a:extLst>
          </p:cNvPr>
          <p:cNvSpPr>
            <a:spLocks noGrp="1"/>
          </p:cNvSpPr>
          <p:nvPr>
            <p:ph sz="half" idx="2"/>
          </p:nvPr>
        </p:nvSpPr>
        <p:spPr>
          <a:xfrm>
            <a:off x="8081110" y="212953"/>
            <a:ext cx="2926080" cy="4363844"/>
          </a:xfrm>
        </p:spPr>
        <p:txBody>
          <a:bodyPr>
            <a:normAutofit fontScale="92500" lnSpcReduction="10000"/>
          </a:bodyPr>
          <a:lstStyle/>
          <a:p>
            <a:pPr marL="0" indent="0">
              <a:buNone/>
            </a:pPr>
            <a:r>
              <a:rPr lang="en-US" sz="1700" b="1" dirty="0"/>
              <a:t>Explicit Knowledge</a:t>
            </a:r>
          </a:p>
          <a:p>
            <a:pPr marL="285750" indent="-285750"/>
            <a:r>
              <a:rPr lang="en-US" sz="1700" dirty="0"/>
              <a:t>Manuals</a:t>
            </a:r>
          </a:p>
          <a:p>
            <a:pPr marL="285750" indent="-285750"/>
            <a:r>
              <a:rPr lang="en-US" sz="1700" dirty="0"/>
              <a:t>Plans and specs</a:t>
            </a:r>
          </a:p>
          <a:p>
            <a:pPr marL="285750" indent="-285750"/>
            <a:r>
              <a:rPr lang="en-US" sz="1700" dirty="0"/>
              <a:t>Lab testing procedures</a:t>
            </a:r>
          </a:p>
          <a:p>
            <a:pPr marL="285750" indent="-285750"/>
            <a:r>
              <a:rPr lang="en-US" sz="1700" dirty="0"/>
              <a:t>State statues &amp; regulations</a:t>
            </a:r>
          </a:p>
          <a:p>
            <a:pPr marL="285750" indent="-285750"/>
            <a:r>
              <a:rPr lang="en-US" sz="1700" dirty="0"/>
              <a:t>Lessons-learned database</a:t>
            </a:r>
          </a:p>
          <a:p>
            <a:pPr marL="285750" indent="-285750"/>
            <a:r>
              <a:rPr lang="en-US" sz="1700" dirty="0"/>
              <a:t>Field books</a:t>
            </a:r>
          </a:p>
          <a:p>
            <a:pPr marL="285750" indent="-285750"/>
            <a:r>
              <a:rPr lang="en-US" sz="1700" dirty="0"/>
              <a:t>Property records</a:t>
            </a:r>
          </a:p>
          <a:p>
            <a:pPr marL="285750" indent="-285750"/>
            <a:r>
              <a:rPr lang="en-US" sz="1700" dirty="0"/>
              <a:t>Change orders</a:t>
            </a:r>
          </a:p>
          <a:p>
            <a:pPr marL="285750" indent="-285750"/>
            <a:r>
              <a:rPr lang="en-US" sz="1700" dirty="0"/>
              <a:t>Training manuals</a:t>
            </a:r>
          </a:p>
          <a:p>
            <a:pPr marL="285750" indent="-285750"/>
            <a:r>
              <a:rPr lang="en-US" sz="1700" dirty="0"/>
              <a:t>Snow and ice control plan</a:t>
            </a:r>
          </a:p>
        </p:txBody>
      </p:sp>
    </p:spTree>
    <p:extLst>
      <p:ext uri="{BB962C8B-B14F-4D97-AF65-F5344CB8AC3E}">
        <p14:creationId xmlns:p14="http://schemas.microsoft.com/office/powerpoint/2010/main" val="41388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98A8-C681-46DD-9858-A38FACA7640D}"/>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b="1" kern="1200" dirty="0">
                <a:solidFill>
                  <a:schemeClr val="tx1"/>
                </a:solidFill>
                <a:latin typeface="+mj-lt"/>
                <a:ea typeface="+mj-ea"/>
                <a:cs typeface="+mj-cs"/>
              </a:rPr>
              <a:t>Get the Buy In</a:t>
            </a:r>
          </a:p>
        </p:txBody>
      </p:sp>
      <p:graphicFrame>
        <p:nvGraphicFramePr>
          <p:cNvPr id="17" name="Content Placeholder 2">
            <a:extLst>
              <a:ext uri="{FF2B5EF4-FFF2-40B4-BE49-F238E27FC236}">
                <a16:creationId xmlns:a16="http://schemas.microsoft.com/office/drawing/2014/main" id="{E8B44266-3A69-4855-93B1-B8D651516402}"/>
              </a:ext>
            </a:extLst>
          </p:cNvPr>
          <p:cNvGraphicFramePr>
            <a:graphicFrameLocks noGrp="1"/>
          </p:cNvGraphicFramePr>
          <p:nvPr>
            <p:ph sz="half" idx="1"/>
            <p:extLst>
              <p:ext uri="{D42A27DB-BD31-4B8C-83A1-F6EECF244321}">
                <p14:modId xmlns:p14="http://schemas.microsoft.com/office/powerpoint/2010/main" val="131804452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81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05E9E-754D-41CF-AAB0-1742A53CB494}"/>
              </a:ext>
            </a:extLst>
          </p:cNvPr>
          <p:cNvSpPr>
            <a:spLocks noGrp="1"/>
          </p:cNvSpPr>
          <p:nvPr>
            <p:ph type="title"/>
          </p:nvPr>
        </p:nvSpPr>
        <p:spPr>
          <a:xfrm>
            <a:off x="6095999" y="365125"/>
            <a:ext cx="6430297" cy="1807305"/>
          </a:xfrm>
        </p:spPr>
        <p:txBody>
          <a:bodyPr vert="horz" lIns="91440" tIns="45720" rIns="91440" bIns="45720" rtlCol="0" anchor="ctr">
            <a:normAutofit/>
          </a:bodyPr>
          <a:lstStyle/>
          <a:p>
            <a:r>
              <a:rPr lang="en-US" b="1" dirty="0"/>
              <a:t>Foster a Culture of Sharing</a:t>
            </a:r>
          </a:p>
        </p:txBody>
      </p:sp>
      <p:sp>
        <p:nvSpPr>
          <p:cNvPr id="3" name="Content Placeholder 2">
            <a:extLst>
              <a:ext uri="{FF2B5EF4-FFF2-40B4-BE49-F238E27FC236}">
                <a16:creationId xmlns:a16="http://schemas.microsoft.com/office/drawing/2014/main" id="{0FFC2110-8BA6-456D-B7B9-1D9EDD0A10EB}"/>
              </a:ext>
            </a:extLst>
          </p:cNvPr>
          <p:cNvSpPr>
            <a:spLocks noGrp="1"/>
          </p:cNvSpPr>
          <p:nvPr>
            <p:ph sz="half" idx="1"/>
          </p:nvPr>
        </p:nvSpPr>
        <p:spPr>
          <a:xfrm>
            <a:off x="6513788" y="2333297"/>
            <a:ext cx="4840010" cy="3843666"/>
          </a:xfrm>
        </p:spPr>
        <p:txBody>
          <a:bodyPr vert="horz" lIns="91440" tIns="45720" rIns="91440" bIns="45720" rtlCol="0">
            <a:normAutofit/>
          </a:bodyPr>
          <a:lstStyle/>
          <a:p>
            <a:r>
              <a:rPr lang="en-US" sz="1700" dirty="0"/>
              <a:t>Creating a culture where knowledge is shared (and documents) by all workers, reduces the threat of being replaced, and protects the company when employees leave</a:t>
            </a:r>
          </a:p>
          <a:p>
            <a:r>
              <a:rPr lang="en-US" sz="1700" dirty="0"/>
              <a:t>Create a talent strategy that is a knowledge transfer, not a brain drain</a:t>
            </a:r>
          </a:p>
          <a:p>
            <a:r>
              <a:rPr lang="en-US" sz="1700" dirty="0"/>
              <a:t> Use seasoned staff as ambassadors for programs like onboarding, to create intergenerational communication</a:t>
            </a:r>
          </a:p>
          <a:p>
            <a:r>
              <a:rPr lang="en-US" sz="1700" dirty="0"/>
              <a:t>Create a culture that incentivizes knowledge sharing among all employees, not just retirees</a:t>
            </a:r>
          </a:p>
          <a:p>
            <a:endParaRPr lang="en-US" sz="1700" dirty="0"/>
          </a:p>
        </p:txBody>
      </p:sp>
      <p:pic>
        <p:nvPicPr>
          <p:cNvPr id="5" name="Picture 4" descr="One in a crowd">
            <a:extLst>
              <a:ext uri="{FF2B5EF4-FFF2-40B4-BE49-F238E27FC236}">
                <a16:creationId xmlns:a16="http://schemas.microsoft.com/office/drawing/2014/main" id="{9E66FF36-DDF4-43B1-9078-375941F31208}"/>
              </a:ext>
            </a:extLst>
          </p:cNvPr>
          <p:cNvPicPr>
            <a:picLocks noChangeAspect="1"/>
          </p:cNvPicPr>
          <p:nvPr/>
        </p:nvPicPr>
        <p:blipFill rotWithShape="1">
          <a:blip r:embed="rId3"/>
          <a:srcRect l="20912" r="1219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398268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CB58-E602-47AE-90C8-7F9B1F388EBD}"/>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b="1" dirty="0"/>
              <a:t>Incentivize the Transition</a:t>
            </a:r>
          </a:p>
        </p:txBody>
      </p:sp>
      <p:graphicFrame>
        <p:nvGraphicFramePr>
          <p:cNvPr id="5" name="Content Placeholder 2">
            <a:extLst>
              <a:ext uri="{FF2B5EF4-FFF2-40B4-BE49-F238E27FC236}">
                <a16:creationId xmlns:a16="http://schemas.microsoft.com/office/drawing/2014/main" id="{2D1CADF0-92E5-48DA-8CBA-C2B6B42C2DE9}"/>
              </a:ext>
            </a:extLst>
          </p:cNvPr>
          <p:cNvGraphicFramePr>
            <a:graphicFrameLocks noGrp="1"/>
          </p:cNvGraphicFramePr>
          <p:nvPr>
            <p:ph sz="half" idx="1"/>
            <p:extLst>
              <p:ext uri="{D42A27DB-BD31-4B8C-83A1-F6EECF244321}">
                <p14:modId xmlns:p14="http://schemas.microsoft.com/office/powerpoint/2010/main" val="3258187193"/>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40BA300-F1BE-444D-97FE-8591A9F11C9C}"/>
              </a:ext>
            </a:extLst>
          </p:cNvPr>
          <p:cNvPicPr>
            <a:picLocks noChangeAspect="1"/>
          </p:cNvPicPr>
          <p:nvPr/>
        </p:nvPicPr>
        <p:blipFill rotWithShape="1">
          <a:blip r:embed="rId8"/>
          <a:srcRect l="10376" r="38928"/>
          <a:stretch/>
        </p:blipFill>
        <p:spPr>
          <a:xfrm>
            <a:off x="20" y="10"/>
            <a:ext cx="4635571" cy="6857990"/>
          </a:xfrm>
          <a:prstGeom prst="rect">
            <a:avLst/>
          </a:prstGeom>
          <a:effectLst/>
        </p:spPr>
      </p:pic>
    </p:spTree>
    <p:extLst>
      <p:ext uri="{BB962C8B-B14F-4D97-AF65-F5344CB8AC3E}">
        <p14:creationId xmlns:p14="http://schemas.microsoft.com/office/powerpoint/2010/main" val="2522588275"/>
      </p:ext>
    </p:extLst>
  </p:cSld>
  <p:clrMapOvr>
    <a:masterClrMapping/>
  </p:clrMapOvr>
</p:sld>
</file>

<file path=ppt/theme/theme1.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F545CAC75134D8C82B943C584B83A" ma:contentTypeVersion="16" ma:contentTypeDescription="Create a new document." ma:contentTypeScope="" ma:versionID="667c782f74bfe718691c45279ef7c51f">
  <xsd:schema xmlns:xsd="http://www.w3.org/2001/XMLSchema" xmlns:xs="http://www.w3.org/2001/XMLSchema" xmlns:p="http://schemas.microsoft.com/office/2006/metadata/properties" xmlns:ns2="bc462e0b-f194-4d30-89a1-15b9a2b891da" xmlns:ns3="ef4ee839-46c4-4265-b6cc-cae6cf2f5202" targetNamespace="http://schemas.microsoft.com/office/2006/metadata/properties" ma:root="true" ma:fieldsID="eaf5ce95dd6e22d0157c5f5ce0b89173" ns2:_="" ns3:_="">
    <xsd:import namespace="bc462e0b-f194-4d30-89a1-15b9a2b891da"/>
    <xsd:import namespace="ef4ee839-46c4-4265-b6cc-cae6cf2f5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62e0b-f194-4d30-89a1-15b9a2b8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b2911-c2fd-4014-bb3f-f5375c0c4b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4ee839-46c4-4265-b6cc-cae6cf2f52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07a65-d0af-4f4a-91d2-4ec0ec7c8e05}" ma:internalName="TaxCatchAll" ma:showField="CatchAllData" ma:web="ef4ee839-46c4-4265-b6cc-cae6cf2f5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4ee839-46c4-4265-b6cc-cae6cf2f5202" xsi:nil="true"/>
    <lcf76f155ced4ddcb4097134ff3c332f xmlns="bc462e0b-f194-4d30-89a1-15b9a2b891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AD9701-34B8-4E7A-906E-EEB1D3F731C9}"/>
</file>

<file path=customXml/itemProps2.xml><?xml version="1.0" encoding="utf-8"?>
<ds:datastoreItem xmlns:ds="http://schemas.openxmlformats.org/officeDocument/2006/customXml" ds:itemID="{A8A9D7C8-D45B-48BF-B82C-F789E8B79BBE}"/>
</file>

<file path=customXml/itemProps3.xml><?xml version="1.0" encoding="utf-8"?>
<ds:datastoreItem xmlns:ds="http://schemas.openxmlformats.org/officeDocument/2006/customXml" ds:itemID="{BBD4839B-A76D-4628-86F0-7C5E23C4BF29}"/>
</file>

<file path=docProps/app.xml><?xml version="1.0" encoding="utf-8"?>
<Properties xmlns="http://schemas.openxmlformats.org/officeDocument/2006/extended-properties" xmlns:vt="http://schemas.openxmlformats.org/officeDocument/2006/docPropsVTypes">
  <Template>Facet</Template>
  <TotalTime>840</TotalTime>
  <Words>1554</Words>
  <Application>Microsoft Office PowerPoint</Application>
  <PresentationFormat>Widescreen</PresentationFormat>
  <Paragraphs>199</Paragraphs>
  <Slides>21</Slides>
  <Notes>21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Bahnschrift SemiBold</vt:lpstr>
      <vt:lpstr>Bradley Hand ITC</vt:lpstr>
      <vt:lpstr>Calibri</vt:lpstr>
      <vt:lpstr>Segoe UI</vt:lpstr>
      <vt:lpstr>Segoe UI Light</vt:lpstr>
      <vt:lpstr>Segoe UI Semilight</vt:lpstr>
      <vt:lpstr>QuickStarter Theme</vt:lpstr>
      <vt:lpstr>Knowledge Transfer and Succession Planning</vt:lpstr>
      <vt:lpstr>Knowledge       Transfer</vt:lpstr>
      <vt:lpstr>What Brought Us Here?</vt:lpstr>
      <vt:lpstr>Benefits</vt:lpstr>
      <vt:lpstr>Avoided Risks</vt:lpstr>
      <vt:lpstr>Types of Knowledge</vt:lpstr>
      <vt:lpstr>Get the Buy In</vt:lpstr>
      <vt:lpstr>Foster a Culture of Sharing</vt:lpstr>
      <vt:lpstr>Incentivize the Transition</vt:lpstr>
      <vt:lpstr>Why is Succession Planning Important?</vt:lpstr>
      <vt:lpstr>Challenges to Succession Planning</vt:lpstr>
      <vt:lpstr>Developing a Plan </vt:lpstr>
      <vt:lpstr>The Process</vt:lpstr>
      <vt:lpstr>Do what works well for you</vt:lpstr>
      <vt:lpstr>Appropriate Career Development Activities</vt:lpstr>
      <vt:lpstr>PowerPoint Presentation</vt:lpstr>
      <vt:lpstr>PowerPoint Presentation</vt:lpstr>
      <vt:lpstr>PowerPoint Presentation</vt:lpstr>
      <vt:lpstr>Tool to help staff find others in their organization who have knowledge and expertise.   Staff directory that includes details about knowledge, skills, experience and interests.   Electronic vs paper-based for easy access.   </vt:lpstr>
      <vt:lpstr>Town of Belmont     YELLOW PAGES</vt:lpstr>
      <vt:lpstr>Questions to Consider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Transfer and Succession Planning</dc:title>
  <dc:creator>Alicia Jipson</dc:creator>
  <cp:lastModifiedBy>Tammy St. Gelais</cp:lastModifiedBy>
  <cp:revision>77</cp:revision>
  <cp:lastPrinted>2019-10-15T19:41:41Z</cp:lastPrinted>
  <dcterms:created xsi:type="dcterms:W3CDTF">2019-10-02T18:30:47Z</dcterms:created>
  <dcterms:modified xsi:type="dcterms:W3CDTF">2022-08-23T14:41:33Z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0x010100EF2F545CAC75134D8C82B943C584B83A</vt:lpwstr>
  </property>
</Properties>
</file>