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4"/>
    <p:sldMasterId id="2147483779" r:id="rId5"/>
  </p:sldMasterIdLst>
  <p:notesMasterIdLst>
    <p:notesMasterId r:id="rId28"/>
  </p:notesMasterIdLst>
  <p:handoutMasterIdLst>
    <p:handoutMasterId r:id="rId29"/>
  </p:handoutMasterIdLst>
  <p:sldIdLst>
    <p:sldId id="2145705868" r:id="rId6"/>
    <p:sldId id="2145705863" r:id="rId7"/>
    <p:sldId id="258" r:id="rId8"/>
    <p:sldId id="364" r:id="rId9"/>
    <p:sldId id="349" r:id="rId10"/>
    <p:sldId id="365" r:id="rId11"/>
    <p:sldId id="366" r:id="rId12"/>
    <p:sldId id="367" r:id="rId13"/>
    <p:sldId id="368" r:id="rId14"/>
    <p:sldId id="369" r:id="rId15"/>
    <p:sldId id="370" r:id="rId16"/>
    <p:sldId id="371" r:id="rId17"/>
    <p:sldId id="350" r:id="rId18"/>
    <p:sldId id="331" r:id="rId19"/>
    <p:sldId id="2145705864" r:id="rId20"/>
    <p:sldId id="6081" r:id="rId21"/>
    <p:sldId id="10548" r:id="rId22"/>
    <p:sldId id="2145705871" r:id="rId23"/>
    <p:sldId id="2145705870" r:id="rId24"/>
    <p:sldId id="2145705872" r:id="rId25"/>
    <p:sldId id="2145705869" r:id="rId26"/>
    <p:sldId id="717" r:id="rId27"/>
  </p:sldIdLst>
  <p:sldSz cx="12192000" cy="6858000"/>
  <p:notesSz cx="6858000" cy="9144000"/>
  <p:defaultTextStyle>
    <a:defPPr marL="0" marR="0" indent="0" algn="l" defTabSz="445907" rtl="0" fontAlgn="auto" latinLnBrk="1" hangingPunct="0">
      <a:lnSpc>
        <a:spcPct val="100000"/>
      </a:lnSpc>
      <a:spcBef>
        <a:spcPts val="0"/>
      </a:spcBef>
      <a:spcAft>
        <a:spcPts val="0"/>
      </a:spcAft>
      <a:buClrTx/>
      <a:buSzTx/>
      <a:buFontTx/>
      <a:buNone/>
      <a:tabLst/>
      <a:defRPr kumimoji="0" sz="878" b="0" i="0" u="none" strike="noStrike" cap="none" spc="0" normalizeH="0" baseline="0">
        <a:ln>
          <a:noFill/>
        </a:ln>
        <a:solidFill>
          <a:srgbClr val="000000"/>
        </a:solidFill>
        <a:effectLst/>
        <a:uFillTx/>
      </a:defRPr>
    </a:defPPr>
    <a:lvl1pPr marL="0" marR="0" indent="0" algn="l" defTabSz="222954" rtl="0" fontAlgn="auto" latinLnBrk="0" hangingPunct="0">
      <a:lnSpc>
        <a:spcPct val="100000"/>
      </a:lnSpc>
      <a:spcBef>
        <a:spcPts val="0"/>
      </a:spcBef>
      <a:spcAft>
        <a:spcPts val="0"/>
      </a:spcAft>
      <a:buClrTx/>
      <a:buSzTx/>
      <a:buFontTx/>
      <a:buNone/>
      <a:tabLst/>
      <a:defRPr kumimoji="0" sz="585" b="0" i="0" u="none" strike="noStrike" cap="none" spc="0" normalizeH="0" baseline="0">
        <a:ln>
          <a:noFill/>
        </a:ln>
        <a:solidFill>
          <a:srgbClr val="000000"/>
        </a:solidFill>
        <a:effectLst/>
        <a:uFillTx/>
        <a:latin typeface="Helvetica"/>
        <a:ea typeface="Helvetica"/>
        <a:cs typeface="Helvetica"/>
        <a:sym typeface="Helvetica"/>
      </a:defRPr>
    </a:lvl1pPr>
    <a:lvl2pPr marL="0" marR="0" indent="111477" algn="l" defTabSz="222954" rtl="0" fontAlgn="auto" latinLnBrk="0" hangingPunct="0">
      <a:lnSpc>
        <a:spcPct val="100000"/>
      </a:lnSpc>
      <a:spcBef>
        <a:spcPts val="0"/>
      </a:spcBef>
      <a:spcAft>
        <a:spcPts val="0"/>
      </a:spcAft>
      <a:buClrTx/>
      <a:buSzTx/>
      <a:buFontTx/>
      <a:buNone/>
      <a:tabLst/>
      <a:defRPr kumimoji="0" sz="585" b="0" i="0" u="none" strike="noStrike" cap="none" spc="0" normalizeH="0" baseline="0">
        <a:ln>
          <a:noFill/>
        </a:ln>
        <a:solidFill>
          <a:srgbClr val="000000"/>
        </a:solidFill>
        <a:effectLst/>
        <a:uFillTx/>
        <a:latin typeface="Helvetica"/>
        <a:ea typeface="Helvetica"/>
        <a:cs typeface="Helvetica"/>
        <a:sym typeface="Helvetica"/>
      </a:defRPr>
    </a:lvl2pPr>
    <a:lvl3pPr marL="0" marR="0" indent="222954" algn="l" defTabSz="222954" rtl="0" fontAlgn="auto" latinLnBrk="0" hangingPunct="0">
      <a:lnSpc>
        <a:spcPct val="100000"/>
      </a:lnSpc>
      <a:spcBef>
        <a:spcPts val="0"/>
      </a:spcBef>
      <a:spcAft>
        <a:spcPts val="0"/>
      </a:spcAft>
      <a:buClrTx/>
      <a:buSzTx/>
      <a:buFontTx/>
      <a:buNone/>
      <a:tabLst/>
      <a:defRPr kumimoji="0" sz="585" b="0" i="0" u="none" strike="noStrike" cap="none" spc="0" normalizeH="0" baseline="0">
        <a:ln>
          <a:noFill/>
        </a:ln>
        <a:solidFill>
          <a:srgbClr val="000000"/>
        </a:solidFill>
        <a:effectLst/>
        <a:uFillTx/>
        <a:latin typeface="Helvetica"/>
        <a:ea typeface="Helvetica"/>
        <a:cs typeface="Helvetica"/>
        <a:sym typeface="Helvetica"/>
      </a:defRPr>
    </a:lvl3pPr>
    <a:lvl4pPr marL="0" marR="0" indent="334430" algn="l" defTabSz="222954" rtl="0" fontAlgn="auto" latinLnBrk="0" hangingPunct="0">
      <a:lnSpc>
        <a:spcPct val="100000"/>
      </a:lnSpc>
      <a:spcBef>
        <a:spcPts val="0"/>
      </a:spcBef>
      <a:spcAft>
        <a:spcPts val="0"/>
      </a:spcAft>
      <a:buClrTx/>
      <a:buSzTx/>
      <a:buFontTx/>
      <a:buNone/>
      <a:tabLst/>
      <a:defRPr kumimoji="0" sz="585" b="0" i="0" u="none" strike="noStrike" cap="none" spc="0" normalizeH="0" baseline="0">
        <a:ln>
          <a:noFill/>
        </a:ln>
        <a:solidFill>
          <a:srgbClr val="000000"/>
        </a:solidFill>
        <a:effectLst/>
        <a:uFillTx/>
        <a:latin typeface="Helvetica"/>
        <a:ea typeface="Helvetica"/>
        <a:cs typeface="Helvetica"/>
        <a:sym typeface="Helvetica"/>
      </a:defRPr>
    </a:lvl4pPr>
    <a:lvl5pPr marL="0" marR="0" indent="445907" algn="l" defTabSz="222954" rtl="0" fontAlgn="auto" latinLnBrk="0" hangingPunct="0">
      <a:lnSpc>
        <a:spcPct val="100000"/>
      </a:lnSpc>
      <a:spcBef>
        <a:spcPts val="0"/>
      </a:spcBef>
      <a:spcAft>
        <a:spcPts val="0"/>
      </a:spcAft>
      <a:buClrTx/>
      <a:buSzTx/>
      <a:buFontTx/>
      <a:buNone/>
      <a:tabLst/>
      <a:defRPr kumimoji="0" sz="585" b="0" i="0" u="none" strike="noStrike" cap="none" spc="0" normalizeH="0" baseline="0">
        <a:ln>
          <a:noFill/>
        </a:ln>
        <a:solidFill>
          <a:srgbClr val="000000"/>
        </a:solidFill>
        <a:effectLst/>
        <a:uFillTx/>
        <a:latin typeface="Helvetica"/>
        <a:ea typeface="Helvetica"/>
        <a:cs typeface="Helvetica"/>
        <a:sym typeface="Helvetica"/>
      </a:defRPr>
    </a:lvl5pPr>
    <a:lvl6pPr marL="0" marR="0" indent="557384" algn="l" defTabSz="222954" rtl="0" fontAlgn="auto" latinLnBrk="0" hangingPunct="0">
      <a:lnSpc>
        <a:spcPct val="100000"/>
      </a:lnSpc>
      <a:spcBef>
        <a:spcPts val="0"/>
      </a:spcBef>
      <a:spcAft>
        <a:spcPts val="0"/>
      </a:spcAft>
      <a:buClrTx/>
      <a:buSzTx/>
      <a:buFontTx/>
      <a:buNone/>
      <a:tabLst/>
      <a:defRPr kumimoji="0" sz="585" b="0" i="0" u="none" strike="noStrike" cap="none" spc="0" normalizeH="0" baseline="0">
        <a:ln>
          <a:noFill/>
        </a:ln>
        <a:solidFill>
          <a:srgbClr val="000000"/>
        </a:solidFill>
        <a:effectLst/>
        <a:uFillTx/>
        <a:latin typeface="Helvetica"/>
        <a:ea typeface="Helvetica"/>
        <a:cs typeface="Helvetica"/>
        <a:sym typeface="Helvetica"/>
      </a:defRPr>
    </a:lvl6pPr>
    <a:lvl7pPr marL="0" marR="0" indent="668861" algn="l" defTabSz="222954" rtl="0" fontAlgn="auto" latinLnBrk="0" hangingPunct="0">
      <a:lnSpc>
        <a:spcPct val="100000"/>
      </a:lnSpc>
      <a:spcBef>
        <a:spcPts val="0"/>
      </a:spcBef>
      <a:spcAft>
        <a:spcPts val="0"/>
      </a:spcAft>
      <a:buClrTx/>
      <a:buSzTx/>
      <a:buFontTx/>
      <a:buNone/>
      <a:tabLst/>
      <a:defRPr kumimoji="0" sz="585" b="0" i="0" u="none" strike="noStrike" cap="none" spc="0" normalizeH="0" baseline="0">
        <a:ln>
          <a:noFill/>
        </a:ln>
        <a:solidFill>
          <a:srgbClr val="000000"/>
        </a:solidFill>
        <a:effectLst/>
        <a:uFillTx/>
        <a:latin typeface="Helvetica"/>
        <a:ea typeface="Helvetica"/>
        <a:cs typeface="Helvetica"/>
        <a:sym typeface="Helvetica"/>
      </a:defRPr>
    </a:lvl7pPr>
    <a:lvl8pPr marL="0" marR="0" indent="780338" algn="l" defTabSz="222954" rtl="0" fontAlgn="auto" latinLnBrk="0" hangingPunct="0">
      <a:lnSpc>
        <a:spcPct val="100000"/>
      </a:lnSpc>
      <a:spcBef>
        <a:spcPts val="0"/>
      </a:spcBef>
      <a:spcAft>
        <a:spcPts val="0"/>
      </a:spcAft>
      <a:buClrTx/>
      <a:buSzTx/>
      <a:buFontTx/>
      <a:buNone/>
      <a:tabLst/>
      <a:defRPr kumimoji="0" sz="585" b="0" i="0" u="none" strike="noStrike" cap="none" spc="0" normalizeH="0" baseline="0">
        <a:ln>
          <a:noFill/>
        </a:ln>
        <a:solidFill>
          <a:srgbClr val="000000"/>
        </a:solidFill>
        <a:effectLst/>
        <a:uFillTx/>
        <a:latin typeface="Helvetica"/>
        <a:ea typeface="Helvetica"/>
        <a:cs typeface="Helvetica"/>
        <a:sym typeface="Helvetica"/>
      </a:defRPr>
    </a:lvl8pPr>
    <a:lvl9pPr marL="0" marR="0" indent="891814" algn="l" defTabSz="222954" rtl="0" fontAlgn="auto" latinLnBrk="0" hangingPunct="0">
      <a:lnSpc>
        <a:spcPct val="100000"/>
      </a:lnSpc>
      <a:spcBef>
        <a:spcPts val="0"/>
      </a:spcBef>
      <a:spcAft>
        <a:spcPts val="0"/>
      </a:spcAft>
      <a:buClrTx/>
      <a:buSzTx/>
      <a:buFontTx/>
      <a:buNone/>
      <a:tabLst/>
      <a:defRPr kumimoji="0" sz="585" b="0" i="0" u="none" strike="noStrike" cap="none" spc="0" normalizeH="0" baseline="0">
        <a:ln>
          <a:noFill/>
        </a:ln>
        <a:solidFill>
          <a:srgbClr val="000000"/>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nders, Alexandra" initials="SA" lastIdx="4" clrIdx="6">
    <p:extLst>
      <p:ext uri="{19B8F6BF-5375-455C-9EA6-DF929625EA0E}">
        <p15:presenceInfo xmlns:p15="http://schemas.microsoft.com/office/powerpoint/2012/main" userId="S::Alexandra.Sanders@td.com::dcc3871f-e953-4ce3-b052-5778a78f28c7" providerId="AD"/>
      </p:ext>
    </p:extLst>
  </p:cmAuthor>
  <p:cmAuthor id="1" name="Fulda, Leigh-Anne" initials="FL" lastIdx="56" clrIdx="0">
    <p:extLst>
      <p:ext uri="{19B8F6BF-5375-455C-9EA6-DF929625EA0E}">
        <p15:presenceInfo xmlns:p15="http://schemas.microsoft.com/office/powerpoint/2012/main" userId="Fulda, Leigh-Anne" providerId="None"/>
      </p:ext>
    </p:extLst>
  </p:cmAuthor>
  <p:cmAuthor id="8" name="Brennan, Erin P" initials="BEP" lastIdx="2" clrIdx="7">
    <p:extLst>
      <p:ext uri="{19B8F6BF-5375-455C-9EA6-DF929625EA0E}">
        <p15:presenceInfo xmlns:p15="http://schemas.microsoft.com/office/powerpoint/2012/main" userId="S::Erin.P.Brennan@td.com::73ddd8bb-5d22-41ae-933f-580cc0019373" providerId="AD"/>
      </p:ext>
    </p:extLst>
  </p:cmAuthor>
  <p:cmAuthor id="2" name="DR Tofts" initials="DT" lastIdx="9" clrIdx="1">
    <p:extLst>
      <p:ext uri="{19B8F6BF-5375-455C-9EA6-DF929625EA0E}">
        <p15:presenceInfo xmlns:p15="http://schemas.microsoft.com/office/powerpoint/2012/main" userId="bf35467b18e674e1" providerId="Windows Live"/>
      </p:ext>
    </p:extLst>
  </p:cmAuthor>
  <p:cmAuthor id="3" name="McCrossan, Patricia H" initials="MPH" lastIdx="3" clrIdx="2">
    <p:extLst>
      <p:ext uri="{19B8F6BF-5375-455C-9EA6-DF929625EA0E}">
        <p15:presenceInfo xmlns:p15="http://schemas.microsoft.com/office/powerpoint/2012/main" userId="S::Patricia.McCrossan@td.com::27ddb2bb-3eac-4243-83be-095009ed4099" providerId="AD"/>
      </p:ext>
    </p:extLst>
  </p:cmAuthor>
  <p:cmAuthor id="4" name="Sprague, Kerri" initials="SK" lastIdx="23" clrIdx="3">
    <p:extLst>
      <p:ext uri="{19B8F6BF-5375-455C-9EA6-DF929625EA0E}">
        <p15:presenceInfo xmlns:p15="http://schemas.microsoft.com/office/powerpoint/2012/main" userId="S-1-5-21-1327627698-2341834106-3657267886-336023" providerId="AD"/>
      </p:ext>
    </p:extLst>
  </p:cmAuthor>
  <p:cmAuthor id="5" name="Eggert, Rebecca M" initials="ERM" lastIdx="22" clrIdx="4">
    <p:extLst>
      <p:ext uri="{19B8F6BF-5375-455C-9EA6-DF929625EA0E}">
        <p15:presenceInfo xmlns:p15="http://schemas.microsoft.com/office/powerpoint/2012/main" userId="S-1-5-21-1327627698-2341834106-3657267886-361898" providerId="AD"/>
      </p:ext>
    </p:extLst>
  </p:cmAuthor>
  <p:cmAuthor id="6" name="Rosen, Shari" initials="RS" lastIdx="5" clrIdx="5">
    <p:extLst>
      <p:ext uri="{19B8F6BF-5375-455C-9EA6-DF929625EA0E}">
        <p15:presenceInfo xmlns:p15="http://schemas.microsoft.com/office/powerpoint/2012/main" userId="S::Shari.Rosen@td.com::08380a23-3460-4233-894e-9115a0164f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24"/>
    <a:srgbClr val="008A00"/>
    <a:srgbClr val="FFFFFF"/>
    <a:srgbClr val="99CCFF"/>
    <a:srgbClr val="69BFFF"/>
    <a:srgbClr val="B7E0FF"/>
    <a:srgbClr val="1A5336"/>
    <a:srgbClr val="B4B4B4"/>
    <a:srgbClr val="54A751"/>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14A06-DBB7-4BF6-A01D-38DF95E2363B}" v="12" dt="2022-09-06T20:34:04.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09" autoAdjust="0"/>
    <p:restoredTop sz="96619" autoAdjust="0"/>
  </p:normalViewPr>
  <p:slideViewPr>
    <p:cSldViewPr snapToGrid="0" snapToObjects="1">
      <p:cViewPr varScale="1">
        <p:scale>
          <a:sx n="114" d="100"/>
          <a:sy n="114" d="100"/>
        </p:scale>
        <p:origin x="918" y="102"/>
      </p:cViewPr>
      <p:guideLst/>
    </p:cSldViewPr>
  </p:slideViewPr>
  <p:notesTextViewPr>
    <p:cViewPr>
      <p:scale>
        <a:sx n="100" d="100"/>
        <a:sy n="100" d="100"/>
      </p:scale>
      <p:origin x="0" y="0"/>
    </p:cViewPr>
  </p:notesTextViewPr>
  <p:sorterViewPr>
    <p:cViewPr varScale="1">
      <p:scale>
        <a:sx n="100" d="100"/>
        <a:sy n="100" d="100"/>
      </p:scale>
      <p:origin x="0" y="-1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56EFE2-1720-2847-A1FC-9BB21F653B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4DAFDE8-7C6A-7C40-B023-416CA1CF99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72B138-6CB1-3E43-9147-CBF895122A3A}" type="datetimeFigureOut">
              <a:rPr lang="en-US" smtClean="0"/>
              <a:t>9/7/2022</a:t>
            </a:fld>
            <a:endParaRPr lang="en-US" dirty="0"/>
          </a:p>
        </p:txBody>
      </p:sp>
      <p:sp>
        <p:nvSpPr>
          <p:cNvPr id="4" name="Footer Placeholder 3">
            <a:extLst>
              <a:ext uri="{FF2B5EF4-FFF2-40B4-BE49-F238E27FC236}">
                <a16:creationId xmlns:a16="http://schemas.microsoft.com/office/drawing/2014/main" id="{0F5EFA58-B027-4D44-9EF7-3755AC1CE0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B2EE9B-5400-DB4E-9492-0F7AD2277F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9C5F1A-566A-9E4A-A0D2-EE4AD595FF9E}" type="slidenum">
              <a:rPr lang="en-US" smtClean="0"/>
              <a:t>‹#›</a:t>
            </a:fld>
            <a:endParaRPr lang="en-US" dirty="0"/>
          </a:p>
        </p:txBody>
      </p:sp>
    </p:spTree>
    <p:extLst>
      <p:ext uri="{BB962C8B-B14F-4D97-AF65-F5344CB8AC3E}">
        <p14:creationId xmlns:p14="http://schemas.microsoft.com/office/powerpoint/2010/main" val="13315400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62566-0695-ED4E-86E7-C6AA04546E52}" type="datetimeFigureOut">
              <a:rPr lang="en-US" smtClean="0"/>
              <a:t>9/7/2022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DC7635-5C1C-E04B-BE2D-726203A33077}" type="slidenum">
              <a:rPr lang="en-US" smtClean="0"/>
              <a:t>‹#›</a:t>
            </a:fld>
            <a:endParaRPr lang="en-US" dirty="0"/>
          </a:p>
        </p:txBody>
      </p:sp>
    </p:spTree>
    <p:extLst>
      <p:ext uri="{BB962C8B-B14F-4D97-AF65-F5344CB8AC3E}">
        <p14:creationId xmlns:p14="http://schemas.microsoft.com/office/powerpoint/2010/main" val="2245257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344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DF4C9-5B59-41B6-8A7A-7523DED6F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53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344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222954" rtl="0" eaLnBrk="1" fontAlgn="auto" latinLnBrk="0" hangingPunct="0">
              <a:lnSpc>
                <a:spcPct val="100000"/>
              </a:lnSpc>
              <a:spcBef>
                <a:spcPts val="0"/>
              </a:spcBef>
              <a:spcAft>
                <a:spcPts val="0"/>
              </a:spcAft>
              <a:buClrTx/>
              <a:buSzTx/>
              <a:buFontTx/>
              <a:buNone/>
              <a:tabLst/>
              <a:defRPr/>
            </a:pPr>
            <a:fld id="{60625642-F0AF-4361-B339-24EC26CA9B06}" type="slidenum">
              <a:rPr kumimoji="0" lang="en-US" sz="1200" b="0" i="0" u="none" strike="noStrike" kern="0" cap="none" spc="0" normalizeH="0" baseline="0" noProof="0" smtClean="0">
                <a:ln>
                  <a:noFill/>
                </a:ln>
                <a:solidFill>
                  <a:srgbClr val="000000"/>
                </a:solidFill>
                <a:effectLst/>
                <a:uLnTx/>
                <a:uFillTx/>
                <a:latin typeface="Helvetica"/>
                <a:cs typeface="Helvetica"/>
                <a:sym typeface="Helvetica"/>
              </a:rPr>
              <a:pPr marL="0" marR="0" lvl="0" indent="0" algn="r" defTabSz="222954" rtl="0" eaLnBrk="1" fontAlgn="auto" latinLnBrk="0" hangingPunct="0">
                <a:lnSpc>
                  <a:spcPct val="100000"/>
                </a:lnSpc>
                <a:spcBef>
                  <a:spcPts val="0"/>
                </a:spcBef>
                <a:spcAft>
                  <a:spcPts val="0"/>
                </a:spcAft>
                <a:buClrTx/>
                <a:buSzTx/>
                <a:buFontTx/>
                <a:buNone/>
                <a:tabLst/>
                <a:defRPr/>
              </a:pPr>
              <a:t>20</a:t>
            </a:fld>
            <a:endParaRPr kumimoji="0" lang="en-US" sz="1200" b="0" i="0" u="none" strike="noStrike" kern="0" cap="none" spc="0" normalizeH="0" baseline="0" noProof="0">
              <a:ln>
                <a:noFill/>
              </a:ln>
              <a:solidFill>
                <a:srgbClr val="000000"/>
              </a:solidFill>
              <a:effectLst/>
              <a:uLnTx/>
              <a:uFillTx/>
              <a:latin typeface="Helvetica"/>
              <a:cs typeface="Helvetica"/>
              <a:sym typeface="Helvetica"/>
            </a:endParaRPr>
          </a:p>
        </p:txBody>
      </p:sp>
    </p:spTree>
    <p:extLst>
      <p:ext uri="{BB962C8B-B14F-4D97-AF65-F5344CB8AC3E}">
        <p14:creationId xmlns:p14="http://schemas.microsoft.com/office/powerpoint/2010/main" val="154952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344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222954" rtl="0" eaLnBrk="1" fontAlgn="auto" latinLnBrk="0" hangingPunct="0">
              <a:lnSpc>
                <a:spcPct val="100000"/>
              </a:lnSpc>
              <a:spcBef>
                <a:spcPts val="0"/>
              </a:spcBef>
              <a:spcAft>
                <a:spcPts val="0"/>
              </a:spcAft>
              <a:buClrTx/>
              <a:buSzTx/>
              <a:buFontTx/>
              <a:buNone/>
              <a:tabLst/>
              <a:defRPr/>
            </a:pPr>
            <a:fld id="{60625642-F0AF-4361-B339-24EC26CA9B06}" type="slidenum">
              <a:rPr kumimoji="0" lang="en-US" sz="1200" b="0" i="0" u="none" strike="noStrike" kern="0" cap="none" spc="0" normalizeH="0" baseline="0" noProof="0" smtClean="0">
                <a:ln>
                  <a:noFill/>
                </a:ln>
                <a:solidFill>
                  <a:srgbClr val="000000"/>
                </a:solidFill>
                <a:effectLst/>
                <a:uLnTx/>
                <a:uFillTx/>
                <a:latin typeface="Helvetica"/>
                <a:cs typeface="Helvetica"/>
                <a:sym typeface="Helvetica"/>
              </a:rPr>
              <a:pPr marL="0" marR="0" lvl="0" indent="0" algn="r" defTabSz="222954" rtl="0" eaLnBrk="1" fontAlgn="auto" latinLnBrk="0" hangingPunct="0">
                <a:lnSpc>
                  <a:spcPct val="100000"/>
                </a:lnSpc>
                <a:spcBef>
                  <a:spcPts val="0"/>
                </a:spcBef>
                <a:spcAft>
                  <a:spcPts val="0"/>
                </a:spcAft>
                <a:buClrTx/>
                <a:buSzTx/>
                <a:buFontTx/>
                <a:buNone/>
                <a:tabLst/>
                <a:defRPr/>
              </a:pPr>
              <a:t>21</a:t>
            </a:fld>
            <a:endParaRPr kumimoji="0" lang="en-US" sz="1200" b="0" i="0" u="none" strike="noStrike" kern="0" cap="none" spc="0" normalizeH="0" baseline="0" noProof="0">
              <a:ln>
                <a:noFill/>
              </a:ln>
              <a:solidFill>
                <a:srgbClr val="000000"/>
              </a:solidFill>
              <a:effectLst/>
              <a:uLnTx/>
              <a:uFillTx/>
              <a:latin typeface="Helvetica"/>
              <a:cs typeface="Helvetica"/>
              <a:sym typeface="Helvetica"/>
            </a:endParaRPr>
          </a:p>
        </p:txBody>
      </p:sp>
    </p:spTree>
    <p:extLst>
      <p:ext uri="{BB962C8B-B14F-4D97-AF65-F5344CB8AC3E}">
        <p14:creationId xmlns:p14="http://schemas.microsoft.com/office/powerpoint/2010/main" val="261188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Tx/>
              <a:buNone/>
            </a:pPr>
            <a:r>
              <a:rPr lang="en-US" sz="1200" b="1" dirty="0">
                <a:solidFill>
                  <a:srgbClr val="333333"/>
                </a:solidFill>
                <a:effectLst/>
                <a:latin typeface="Calibri" panose="020F0502020204030204" pitchFamily="34" charset="0"/>
                <a:ea typeface="Times New Roman" panose="02020603050405020304" pitchFamily="18" charset="0"/>
              </a:rPr>
              <a:t>McKinsey 2021 Global Payments Report</a:t>
            </a:r>
          </a:p>
          <a:p>
            <a:pPr marL="342900" marR="0" lvl="0" indent="-342900">
              <a:spcBef>
                <a:spcPts val="0"/>
              </a:spcBef>
              <a:spcAft>
                <a:spcPts val="0"/>
              </a:spcAft>
              <a:buFont typeface="Symbol" panose="05050102010706020507" pitchFamily="18" charset="2"/>
              <a:buChar char=""/>
            </a:pPr>
            <a:r>
              <a:rPr lang="en-US" sz="1200" dirty="0">
                <a:solidFill>
                  <a:srgbClr val="333333"/>
                </a:solidFill>
                <a:effectLst/>
                <a:latin typeface="Calibri" panose="020F0502020204030204" pitchFamily="34" charset="0"/>
                <a:ea typeface="Times New Roman" panose="02020603050405020304" pitchFamily="18" charset="0"/>
              </a:rPr>
              <a:t>Cash payments declined by 16 percent globally in 2020</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United States - 24 percent decline</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McKinsey expects cash usage to rebound to some extent in 2021, due to a partial return to past behaviors, fewer lockdowns, and a broader economic recovery, but evidence indicates that roughly two-thirds of the decrease is permanent.</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Less cash usage is driving heightened interest in central bank digital currencies (CBDCs)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Real-time payments are playing an increasingly important role in the global payments ecosystem, with the number of such transactions soaring by 41 percent in 2020 alone, often in support of contactless/wallets and e-commerce. (17% in USA)</a:t>
            </a:r>
            <a:endParaRPr lang="en-US" sz="11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54208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344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625642-F0AF-4361-B339-24EC26CA9B06}" type="slidenum">
              <a:rPr lang="en-US" smtClean="0"/>
              <a:pPr/>
              <a:t>2</a:t>
            </a:fld>
            <a:endParaRPr lang="en-US"/>
          </a:p>
        </p:txBody>
      </p:sp>
    </p:spTree>
    <p:extLst>
      <p:ext uri="{BB962C8B-B14F-4D97-AF65-F5344CB8AC3E}">
        <p14:creationId xmlns:p14="http://schemas.microsoft.com/office/powerpoint/2010/main" val="218785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344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625642-F0AF-4361-B339-24EC26CA9B06}" type="slidenum">
              <a:rPr lang="en-US" smtClean="0"/>
              <a:pPr/>
              <a:t>3</a:t>
            </a:fld>
            <a:endParaRPr lang="en-US"/>
          </a:p>
        </p:txBody>
      </p:sp>
    </p:spTree>
    <p:extLst>
      <p:ext uri="{BB962C8B-B14F-4D97-AF65-F5344CB8AC3E}">
        <p14:creationId xmlns:p14="http://schemas.microsoft.com/office/powerpoint/2010/main" val="264214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063" y="704850"/>
            <a:ext cx="6102350" cy="34337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25642-F0AF-4361-B339-24EC26CA9B06}" type="slidenum">
              <a:rPr kumimoji="0" lang="en-US" sz="1200" b="0" i="0" u="none" strike="noStrike" kern="1200" cap="none" spc="0" normalizeH="0" baseline="0" noProof="0" smtClean="0">
                <a:ln>
                  <a:noFill/>
                </a:ln>
                <a:solidFill>
                  <a:srgbClr val="6A737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6A737B"/>
              </a:solidFill>
              <a:effectLst/>
              <a:uLnTx/>
              <a:uFillTx/>
              <a:latin typeface="Arial"/>
              <a:ea typeface="+mn-ea"/>
              <a:cs typeface="+mn-cs"/>
            </a:endParaRPr>
          </a:p>
        </p:txBody>
      </p:sp>
    </p:spTree>
    <p:extLst>
      <p:ext uri="{BB962C8B-B14F-4D97-AF65-F5344CB8AC3E}">
        <p14:creationId xmlns:p14="http://schemas.microsoft.com/office/powerpoint/2010/main" val="40006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0625642-F0AF-4361-B339-24EC26CA9B06}" type="slidenum">
              <a:rPr lang="en-US" smtClean="0"/>
              <a:pPr/>
              <a:t>15</a:t>
            </a:fld>
            <a:endParaRPr lang="en-US"/>
          </a:p>
        </p:txBody>
      </p:sp>
      <p:sp>
        <p:nvSpPr>
          <p:cNvPr id="6" name="Slide Image Placeholder 5"/>
          <p:cNvSpPr>
            <a:spLocks noGrp="1" noRot="1" noChangeAspect="1"/>
          </p:cNvSpPr>
          <p:nvPr>
            <p:ph type="sldImg"/>
          </p:nvPr>
        </p:nvSpPr>
        <p:spPr>
          <a:xfrm>
            <a:off x="457200" y="685800"/>
            <a:ext cx="5943600" cy="3344863"/>
          </a:xfrm>
        </p:spPr>
      </p:sp>
      <p:sp>
        <p:nvSpPr>
          <p:cNvPr id="7" name="Notes Placeholder 6"/>
          <p:cNvSpPr>
            <a:spLocks noGrp="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spc="0" normalizeH="0" baseline="0" dirty="0">
                <a:ln>
                  <a:noFill/>
                </a:ln>
                <a:solidFill>
                  <a:srgbClr val="7030A0"/>
                </a:solidFill>
                <a:effectLst/>
                <a:uFillTx/>
                <a:latin typeface="Helvetica" panose="020B0604020202020204" pitchFamily="34" charset="0"/>
                <a:cs typeface="Helvetica" panose="020B0604020202020204" pitchFamily="34" charset="0"/>
                <a:sym typeface="Helvetica"/>
              </a:rPr>
              <a:t>Interview with </a:t>
            </a:r>
            <a:r>
              <a:rPr lang="en-US" sz="1200" b="1" dirty="0">
                <a:solidFill>
                  <a:srgbClr val="7030A0"/>
                </a:solidFill>
                <a:latin typeface="Helvetica" panose="020B0604020202020204" pitchFamily="34" charset="0"/>
                <a:cs typeface="Helvetica" panose="020B0604020202020204" pitchFamily="34" charset="0"/>
              </a:rPr>
              <a:t>John Thomas, EVP/Global Innovation at TD Bank</a:t>
            </a:r>
            <a:endParaRPr kumimoji="0" lang="en-US" sz="1200" b="1" i="0" u="none" strike="noStrike" cap="none" spc="0" normalizeH="0" baseline="0" dirty="0">
              <a:ln>
                <a:noFill/>
              </a:ln>
              <a:solidFill>
                <a:srgbClr val="7030A0"/>
              </a:solidFill>
              <a:effectLst/>
              <a:uFillTx/>
              <a:latin typeface="Helvetica" panose="020B0604020202020204" pitchFamily="34" charset="0"/>
              <a:cs typeface="Helvetica" panose="020B0604020202020204" pitchFamily="34" charset="0"/>
              <a:sym typeface="Helvetica"/>
            </a:endParaRPr>
          </a:p>
          <a:p>
            <a:pPr marL="171450" indent="-171450">
              <a:buFont typeface="Wingdings" panose="05000000000000000000" pitchFamily="2" charset="2"/>
              <a:buChar char="Ø"/>
            </a:pPr>
            <a:r>
              <a:rPr lang="en-US" sz="1200" dirty="0">
                <a:solidFill>
                  <a:srgbClr val="7030A0"/>
                </a:solidFill>
                <a:latin typeface="Work Sans"/>
              </a:rPr>
              <a:t>“There are two places in banking where there’s very significant mathematical asymmetry. One is in cyber risk. Banks have to get it right every day, 24 hours a day. But the bad actors only need to be right once in a blue moon. That’s asymmetry, and that presents a potential existential threat.”</a:t>
            </a:r>
          </a:p>
          <a:p>
            <a:r>
              <a:rPr kumimoji="0" lang="en-US" sz="1200" b="1" i="0" u="none" strike="noStrike" cap="none" spc="0" normalizeH="0" baseline="0" dirty="0">
                <a:ln>
                  <a:noFill/>
                </a:ln>
                <a:solidFill>
                  <a:srgbClr val="000000"/>
                </a:solidFill>
                <a:effectLst/>
                <a:uFillTx/>
                <a:latin typeface="Helvetica"/>
                <a:ea typeface="Helvetica"/>
                <a:cs typeface="Helvetica"/>
                <a:sym typeface="Helvetica"/>
              </a:rPr>
              <a:t>BMO 2021 Digital Banking Summit </a:t>
            </a:r>
            <a:endParaRPr lang="en-US" sz="1200" b="1" dirty="0">
              <a:solidFill>
                <a:srgbClr val="7030A0"/>
              </a:solidFill>
              <a:latin typeface="Work Sans"/>
            </a:endParaRPr>
          </a:p>
          <a:p>
            <a:pPr marL="171450" indent="-171450">
              <a:buFont typeface="Arial" panose="020B0604020202020204" pitchFamily="34" charset="0"/>
              <a:buChar char="•"/>
            </a:pPr>
            <a:r>
              <a:rPr lang="en-US" sz="1200" dirty="0">
                <a:highlight>
                  <a:srgbClr val="00FFFF"/>
                </a:highlight>
              </a:rPr>
              <a:t>annually, the "Big 6" have spent roughly 10% of revenue on technology over the last five years</a:t>
            </a:r>
            <a:endParaRPr lang="en-US" dirty="0"/>
          </a:p>
          <a:p>
            <a:r>
              <a:rPr lang="en-US" sz="1200" b="1" dirty="0"/>
              <a:t>Credit Suisse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ighlight>
                  <a:srgbClr val="00FFFF"/>
                </a:highlight>
              </a:rPr>
              <a:t>The top four banks in the US (~36% of deposits; ~50% of assets) have annual technology budgets totaling ~$40b, roughly equivalent to total aggregate private FinTech fundraising in 2020</a:t>
            </a:r>
            <a:endParaRPr lang="en-US" dirty="0">
              <a:highlight>
                <a:srgbClr val="00FFFF"/>
              </a:highlight>
            </a:endParaRPr>
          </a:p>
          <a:p>
            <a:pPr defTabSz="457200"/>
            <a:r>
              <a:rPr lang="en-US" sz="1200" b="1" dirty="0">
                <a:solidFill>
                  <a:schemeClr val="tx1"/>
                </a:solidFill>
              </a:rPr>
              <a:t>TD Payments Briefing '21</a:t>
            </a:r>
          </a:p>
          <a:p>
            <a:pPr marL="171450" indent="-171450" defTabSz="457200">
              <a:buFont typeface="Arial" panose="020B0604020202020204" pitchFamily="34" charset="0"/>
              <a:buChar char="•"/>
            </a:pPr>
            <a:r>
              <a:rPr lang="en-US" sz="1200" dirty="0">
                <a:highlight>
                  <a:srgbClr val="00FFFF"/>
                </a:highlight>
              </a:rPr>
              <a:t>Chase and Bank of America are both investing &gt; $1B in digital development alone each year</a:t>
            </a:r>
          </a:p>
          <a:p>
            <a:endParaRPr lang="en-US" dirty="0"/>
          </a:p>
        </p:txBody>
      </p:sp>
    </p:spTree>
    <p:extLst>
      <p:ext uri="{BB962C8B-B14F-4D97-AF65-F5344CB8AC3E}">
        <p14:creationId xmlns:p14="http://schemas.microsoft.com/office/powerpoint/2010/main" val="170066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a:t>Payment Innovation</a:t>
            </a:r>
          </a:p>
          <a:p>
            <a:pPr marL="171450" indent="-171450">
              <a:buFont typeface="Arial" panose="020B0604020202020204" pitchFamily="34" charset="0"/>
              <a:buChar char="•"/>
            </a:pPr>
            <a:r>
              <a:rPr lang="en-US" sz="800" dirty="0">
                <a:solidFill>
                  <a:srgbClr val="0070C0"/>
                </a:solidFill>
                <a:latin typeface="+mn-lt"/>
              </a:rPr>
              <a:t>36% of all B2B payments received by businesses in 2019 were made via check, down more than half from 2004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solidFill>
                  <a:srgbClr val="0070C0"/>
                </a:solidFill>
              </a:rPr>
              <a:t>As of June 2021, TD is the #5 bank on the RTP network measured by transaction </a:t>
            </a:r>
          </a:p>
          <a:p>
            <a:r>
              <a:rPr lang="en-US" b="1" dirty="0"/>
              <a:t>Open Banking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070C0"/>
                </a:solidFill>
                <a:latin typeface="+mn-lt"/>
              </a:rPr>
              <a:t>Data aggregators FDX API use has grown 300% from 2019-2021 (5.3M to 22.0M consumer accts)</a:t>
            </a:r>
          </a:p>
          <a:p>
            <a:r>
              <a:rPr lang="en-US" b="1" dirty="0"/>
              <a:t>Fraud &amp; Cyber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070C0"/>
                </a:solidFill>
                <a:latin typeface="+mn-lt"/>
              </a:rPr>
              <a:t>74% of companies were targets of payment fraud in 2020 – down from a record high 82% in 2018.</a:t>
            </a:r>
          </a:p>
          <a:p>
            <a:r>
              <a:rPr lang="en-US" b="1" dirty="0"/>
              <a:t>Emerging Tech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070C0"/>
                </a:solidFill>
                <a:latin typeface="+mn-lt"/>
              </a:rPr>
              <a:t>There was a 78% increase in total volume of crypto transactions from 2019 to 2020</a:t>
            </a:r>
          </a:p>
          <a:p>
            <a:r>
              <a:rPr lang="en-US" b="1" dirty="0"/>
              <a:t>Data &amp; Analytics</a:t>
            </a:r>
          </a:p>
          <a:p>
            <a:r>
              <a:rPr lang="en-US" b="0" i="1" dirty="0"/>
              <a:t>Insights as a Service </a:t>
            </a:r>
            <a:r>
              <a:rPr lang="en-US" b="0" dirty="0"/>
              <a:t>is emerging as a customer service valued component</a:t>
            </a:r>
          </a:p>
          <a:p>
            <a:endParaRPr lang="en-US" b="0" dirty="0"/>
          </a:p>
          <a:p>
            <a:r>
              <a:rPr lang="en-US" b="0" dirty="0"/>
              <a:t>Healthcare trends include:</a:t>
            </a:r>
          </a:p>
          <a:p>
            <a:r>
              <a:rPr lang="en-US" b="1" dirty="0"/>
              <a:t>Patient Engagement </a:t>
            </a:r>
          </a:p>
          <a:p>
            <a:r>
              <a:rPr lang="en-US" b="1" dirty="0"/>
              <a:t>Digital Innovation </a:t>
            </a:r>
          </a:p>
          <a:p>
            <a:r>
              <a:rPr lang="en-US" b="1" dirty="0"/>
              <a:t>Pricing Transparency</a:t>
            </a:r>
          </a:p>
          <a:p>
            <a:r>
              <a:rPr lang="en-US" b="1" dirty="0"/>
              <a:t>Integrated Payments Journey</a:t>
            </a:r>
          </a:p>
        </p:txBody>
      </p:sp>
    </p:spTree>
    <p:extLst>
      <p:ext uri="{BB962C8B-B14F-4D97-AF65-F5344CB8AC3E}">
        <p14:creationId xmlns:p14="http://schemas.microsoft.com/office/powerpoint/2010/main" val="3188409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344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222954" rtl="0" eaLnBrk="1" fontAlgn="auto" latinLnBrk="0" hangingPunct="0">
              <a:lnSpc>
                <a:spcPct val="100000"/>
              </a:lnSpc>
              <a:spcBef>
                <a:spcPts val="0"/>
              </a:spcBef>
              <a:spcAft>
                <a:spcPts val="0"/>
              </a:spcAft>
              <a:buClrTx/>
              <a:buSzTx/>
              <a:buFontTx/>
              <a:buNone/>
              <a:tabLst/>
              <a:defRPr/>
            </a:pPr>
            <a:fld id="{60625642-F0AF-4361-B339-24EC26CA9B06}" type="slidenum">
              <a:rPr kumimoji="0" lang="en-US" sz="1200" b="0" i="0" u="none" strike="noStrike" kern="0" cap="none" spc="0" normalizeH="0" baseline="0" noProof="0" smtClean="0">
                <a:ln>
                  <a:noFill/>
                </a:ln>
                <a:solidFill>
                  <a:srgbClr val="000000"/>
                </a:solidFill>
                <a:effectLst/>
                <a:uLnTx/>
                <a:uFillTx/>
                <a:latin typeface="Helvetica"/>
                <a:cs typeface="Helvetica"/>
                <a:sym typeface="Helvetica"/>
              </a:rPr>
              <a:pPr marL="0" marR="0" lvl="0" indent="0" algn="r" defTabSz="222954" rtl="0" eaLnBrk="1" fontAlgn="auto" latinLnBrk="0" hangingPunct="0">
                <a:lnSpc>
                  <a:spcPct val="100000"/>
                </a:lnSpc>
                <a:spcBef>
                  <a:spcPts val="0"/>
                </a:spcBef>
                <a:spcAft>
                  <a:spcPts val="0"/>
                </a:spcAft>
                <a:buClrTx/>
                <a:buSzTx/>
                <a:buFontTx/>
                <a:buNone/>
                <a:tabLst/>
                <a:defRPr/>
              </a:pPr>
              <a:t>18</a:t>
            </a:fld>
            <a:endParaRPr kumimoji="0" lang="en-US" sz="1200" b="0" i="0" u="none" strike="noStrike" kern="0" cap="none" spc="0" normalizeH="0" baseline="0" noProof="0">
              <a:ln>
                <a:noFill/>
              </a:ln>
              <a:solidFill>
                <a:srgbClr val="000000"/>
              </a:solidFill>
              <a:effectLst/>
              <a:uLnTx/>
              <a:uFillTx/>
              <a:latin typeface="Helvetica"/>
              <a:cs typeface="Helvetica"/>
              <a:sym typeface="Helvetica"/>
            </a:endParaRPr>
          </a:p>
        </p:txBody>
      </p:sp>
    </p:spTree>
    <p:extLst>
      <p:ext uri="{BB962C8B-B14F-4D97-AF65-F5344CB8AC3E}">
        <p14:creationId xmlns:p14="http://schemas.microsoft.com/office/powerpoint/2010/main" val="2969760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344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222954" rtl="0" eaLnBrk="1" fontAlgn="auto" latinLnBrk="0" hangingPunct="0">
              <a:lnSpc>
                <a:spcPct val="100000"/>
              </a:lnSpc>
              <a:spcBef>
                <a:spcPts val="0"/>
              </a:spcBef>
              <a:spcAft>
                <a:spcPts val="0"/>
              </a:spcAft>
              <a:buClrTx/>
              <a:buSzTx/>
              <a:buFontTx/>
              <a:buNone/>
              <a:tabLst/>
              <a:defRPr/>
            </a:pPr>
            <a:fld id="{60625642-F0AF-4361-B339-24EC26CA9B06}" type="slidenum">
              <a:rPr kumimoji="0" lang="en-US" sz="1200" b="0" i="0" u="none" strike="noStrike" kern="0" cap="none" spc="0" normalizeH="0" baseline="0" noProof="0" smtClean="0">
                <a:ln>
                  <a:noFill/>
                </a:ln>
                <a:solidFill>
                  <a:srgbClr val="000000"/>
                </a:solidFill>
                <a:effectLst/>
                <a:uLnTx/>
                <a:uFillTx/>
                <a:latin typeface="Helvetica"/>
                <a:cs typeface="Helvetica"/>
                <a:sym typeface="Helvetica"/>
              </a:rPr>
              <a:pPr marL="0" marR="0" lvl="0" indent="0" algn="r" defTabSz="222954" rtl="0" eaLnBrk="1" fontAlgn="auto" latinLnBrk="0" hangingPunct="0">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srgbClr val="000000"/>
              </a:solidFill>
              <a:effectLst/>
              <a:uLnTx/>
              <a:uFillTx/>
              <a:latin typeface="Helvetica"/>
              <a:cs typeface="Helvetica"/>
              <a:sym typeface="Helvetica"/>
            </a:endParaRPr>
          </a:p>
        </p:txBody>
      </p:sp>
    </p:spTree>
    <p:extLst>
      <p:ext uri="{BB962C8B-B14F-4D97-AF65-F5344CB8AC3E}">
        <p14:creationId xmlns:p14="http://schemas.microsoft.com/office/powerpoint/2010/main" val="3198837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8" descr="Abstract Image of Global Map over a Bar Chart" title="Abstract Image of Global Map over a Bar Chart">
            <a:extLst>
              <a:ext uri="{FF2B5EF4-FFF2-40B4-BE49-F238E27FC236}">
                <a16:creationId xmlns:a16="http://schemas.microsoft.com/office/drawing/2014/main" id="{A3D85057-07B6-447D-9962-26DF1CE0805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4583" y="1773238"/>
            <a:ext cx="606741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914638" y="1984248"/>
            <a:ext cx="6400879" cy="642938"/>
          </a:xfrm>
        </p:spPr>
        <p:txBody>
          <a:bodyPr lIns="0" tIns="0" rIns="0" bIns="0" anchor="b">
            <a:noAutofit/>
          </a:bodyPr>
          <a:lstStyle>
            <a:lvl1pPr>
              <a:lnSpc>
                <a:spcPct val="90000"/>
              </a:lnSpc>
              <a:defRPr sz="3200">
                <a:solidFill>
                  <a:schemeClr val="bg2"/>
                </a:solidFill>
              </a:defRPr>
            </a:lvl1pPr>
          </a:lstStyle>
          <a:p>
            <a:r>
              <a:t>Type Title Here</a:t>
            </a:r>
          </a:p>
        </p:txBody>
      </p:sp>
      <p:sp>
        <p:nvSpPr>
          <p:cNvPr id="3" name="Subtitle 2"/>
          <p:cNvSpPr>
            <a:spLocks noGrp="1"/>
          </p:cNvSpPr>
          <p:nvPr>
            <p:ph type="subTitle" idx="1" hasCustomPrompt="1"/>
          </p:nvPr>
        </p:nvSpPr>
        <p:spPr>
          <a:xfrm>
            <a:off x="914639" y="2779776"/>
            <a:ext cx="5970998" cy="569342"/>
          </a:xfrm>
        </p:spPr>
        <p:txBody>
          <a:bodyPr lIns="0" tIns="0" rIns="0" bIns="0">
            <a:noAutofit/>
          </a:bodyPr>
          <a:lstStyle>
            <a:lvl1pPr marL="0" indent="0" algn="l">
              <a:spcBef>
                <a:spcPts val="0"/>
              </a:spcBef>
              <a:buNone/>
              <a:defRPr>
                <a:solidFill>
                  <a:srgbClr val="163D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Type Subtitle/Sub-brand/Business Here</a:t>
            </a:r>
          </a:p>
        </p:txBody>
      </p:sp>
      <p:pic>
        <p:nvPicPr>
          <p:cNvPr id="8" name="Picture 1693" descr="TD Logo BW" title="TD Logo B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858" y="357189"/>
            <a:ext cx="2286595" cy="8270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94" descr="TD Logo" title="TD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737" y="381000"/>
            <a:ext cx="2315178" cy="76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62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51444" y="1482727"/>
            <a:ext cx="11094561" cy="4308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51444" y="5867400"/>
            <a:ext cx="11094561" cy="304800"/>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5CBDBD4D-7B7B-4EC0-AB6E-424933B04FED}" type="slidenum">
              <a:rPr/>
              <a:pPr/>
              <a:t>‹#›</a:t>
            </a:fld>
            <a:endParaRPr dirty="0"/>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79710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CBDBD4D-7B7B-4EC0-AB6E-424933B04FED}" type="slidenum">
              <a:rPr/>
              <a:pPr/>
              <a:t>‹#›</a:t>
            </a:fld>
            <a:endParaRPr dirty="0"/>
          </a:p>
        </p:txBody>
      </p:sp>
    </p:spTree>
    <p:extLst>
      <p:ext uri="{BB962C8B-B14F-4D97-AF65-F5344CB8AC3E}">
        <p14:creationId xmlns:p14="http://schemas.microsoft.com/office/powerpoint/2010/main" val="3549884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6531" y="1189038"/>
            <a:ext cx="1727200" cy="4983162"/>
          </a:xfrm>
        </p:spPr>
        <p:txBody>
          <a:bodyPr vert="eaVert" anchor="b"/>
          <a:lstStyle/>
          <a:p>
            <a:r>
              <a:rPr lang="en-US"/>
              <a:t>Click to edit Master title style</a:t>
            </a:r>
            <a:endParaRPr/>
          </a:p>
        </p:txBody>
      </p:sp>
      <p:sp>
        <p:nvSpPr>
          <p:cNvPr id="3" name="Vertical Text Placeholder 2"/>
          <p:cNvSpPr>
            <a:spLocks noGrp="1"/>
          </p:cNvSpPr>
          <p:nvPr>
            <p:ph type="body" orient="vert" idx="1"/>
          </p:nvPr>
        </p:nvSpPr>
        <p:spPr>
          <a:xfrm>
            <a:off x="551443" y="1189038"/>
            <a:ext cx="9203109"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CBDBD4D-7B7B-4EC0-AB6E-424933B04FED}" type="slidenum">
              <a:rPr/>
              <a:pPr/>
              <a:t>‹#›</a:t>
            </a:fld>
            <a:endParaRPr dirty="0"/>
          </a:p>
        </p:txBody>
      </p:sp>
    </p:spTree>
    <p:extLst>
      <p:ext uri="{BB962C8B-B14F-4D97-AF65-F5344CB8AC3E}">
        <p14:creationId xmlns:p14="http://schemas.microsoft.com/office/powerpoint/2010/main" val="28931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Ref idx="1001">
        <a:schemeClr val="bg1"/>
      </p:bgRef>
    </p:bg>
    <p:spTree>
      <p:nvGrpSpPr>
        <p:cNvPr id="1" name=""/>
        <p:cNvGrpSpPr/>
        <p:nvPr/>
      </p:nvGrpSpPr>
      <p:grpSpPr>
        <a:xfrm>
          <a:off x="0" y="0"/>
          <a:ext cx="0" cy="0"/>
          <a:chOff x="0" y="0"/>
          <a:chExt cx="0" cy="0"/>
        </a:xfrm>
      </p:grpSpPr>
      <p:grpSp>
        <p:nvGrpSpPr>
          <p:cNvPr id="890" name="Group 889"/>
          <p:cNvGrpSpPr/>
          <p:nvPr/>
        </p:nvGrpSpPr>
        <p:grpSpPr>
          <a:xfrm>
            <a:off x="1703566" y="428626"/>
            <a:ext cx="10065596" cy="1073151"/>
            <a:chOff x="1703122" y="428625"/>
            <a:chExt cx="10062975" cy="1073151"/>
          </a:xfrm>
        </p:grpSpPr>
        <p:sp>
          <p:nvSpPr>
            <p:cNvPr id="891" name="Rectangle 1719"/>
            <p:cNvSpPr>
              <a:spLocks noChangeArrowheads="1"/>
            </p:cNvSpPr>
            <p:nvPr/>
          </p:nvSpPr>
          <p:spPr bwMode="auto">
            <a:xfrm>
              <a:off x="4788174"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892" name="Rectangle 1732"/>
            <p:cNvSpPr>
              <a:spLocks noChangeArrowheads="1"/>
            </p:cNvSpPr>
            <p:nvPr/>
          </p:nvSpPr>
          <p:spPr bwMode="auto">
            <a:xfrm>
              <a:off x="5026298" y="919163"/>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893" name="Rectangle 1733"/>
            <p:cNvSpPr>
              <a:spLocks noChangeArrowheads="1"/>
            </p:cNvSpPr>
            <p:nvPr/>
          </p:nvSpPr>
          <p:spPr bwMode="auto">
            <a:xfrm>
              <a:off x="5026298" y="67310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894" name="Rectangle 1734"/>
            <p:cNvSpPr>
              <a:spLocks noChangeArrowheads="1"/>
            </p:cNvSpPr>
            <p:nvPr/>
          </p:nvSpPr>
          <p:spPr bwMode="auto">
            <a:xfrm>
              <a:off x="5134248" y="561975"/>
              <a:ext cx="109538" cy="1111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895" name="Rectangle 1735"/>
            <p:cNvSpPr>
              <a:spLocks noChangeArrowheads="1"/>
            </p:cNvSpPr>
            <p:nvPr/>
          </p:nvSpPr>
          <p:spPr bwMode="auto">
            <a:xfrm>
              <a:off x="5267598"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896" name="Rectangle 1736"/>
            <p:cNvSpPr>
              <a:spLocks noChangeArrowheads="1"/>
            </p:cNvSpPr>
            <p:nvPr/>
          </p:nvSpPr>
          <p:spPr bwMode="auto">
            <a:xfrm>
              <a:off x="5502548"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897" name="Rectangle 1737"/>
            <p:cNvSpPr>
              <a:spLocks noChangeArrowheads="1"/>
            </p:cNvSpPr>
            <p:nvPr/>
          </p:nvSpPr>
          <p:spPr bwMode="auto">
            <a:xfrm>
              <a:off x="5394598" y="54768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898" name="Rectangle 1738"/>
            <p:cNvSpPr>
              <a:spLocks noChangeArrowheads="1"/>
            </p:cNvSpPr>
            <p:nvPr/>
          </p:nvSpPr>
          <p:spPr bwMode="auto">
            <a:xfrm>
              <a:off x="5502548" y="673100"/>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026" name="Rectangle 1739"/>
            <p:cNvSpPr>
              <a:spLocks noChangeArrowheads="1"/>
            </p:cNvSpPr>
            <p:nvPr/>
          </p:nvSpPr>
          <p:spPr bwMode="auto">
            <a:xfrm>
              <a:off x="5751786" y="673100"/>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82" name="Rectangle 1740"/>
            <p:cNvSpPr>
              <a:spLocks noChangeArrowheads="1"/>
            </p:cNvSpPr>
            <p:nvPr/>
          </p:nvSpPr>
          <p:spPr bwMode="auto">
            <a:xfrm>
              <a:off x="5751786" y="428625"/>
              <a:ext cx="112713"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86" name="Rectangle 1741"/>
            <p:cNvSpPr>
              <a:spLocks noChangeArrowheads="1"/>
            </p:cNvSpPr>
            <p:nvPr/>
          </p:nvSpPr>
          <p:spPr bwMode="auto">
            <a:xfrm>
              <a:off x="5864498"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82" name="Rectangle 1742"/>
            <p:cNvSpPr>
              <a:spLocks noChangeArrowheads="1"/>
            </p:cNvSpPr>
            <p:nvPr/>
          </p:nvSpPr>
          <p:spPr bwMode="auto">
            <a:xfrm>
              <a:off x="6113736"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83" name="Rectangle 1743"/>
            <p:cNvSpPr>
              <a:spLocks noChangeArrowheads="1"/>
            </p:cNvSpPr>
            <p:nvPr/>
          </p:nvSpPr>
          <p:spPr bwMode="auto">
            <a:xfrm>
              <a:off x="6358211"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84" name="Rectangle 1744"/>
            <p:cNvSpPr>
              <a:spLocks noChangeArrowheads="1"/>
            </p:cNvSpPr>
            <p:nvPr/>
          </p:nvSpPr>
          <p:spPr bwMode="auto">
            <a:xfrm>
              <a:off x="6235973" y="54768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85" name="Rectangle 1745"/>
            <p:cNvSpPr>
              <a:spLocks noChangeArrowheads="1"/>
            </p:cNvSpPr>
            <p:nvPr/>
          </p:nvSpPr>
          <p:spPr bwMode="auto">
            <a:xfrm>
              <a:off x="6601098" y="547688"/>
              <a:ext cx="111125"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86" name="Rectangle 1746"/>
            <p:cNvSpPr>
              <a:spLocks noChangeArrowheads="1"/>
            </p:cNvSpPr>
            <p:nvPr/>
          </p:nvSpPr>
          <p:spPr bwMode="auto">
            <a:xfrm>
              <a:off x="6842398" y="5476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87" name="Rectangle 1747"/>
            <p:cNvSpPr>
              <a:spLocks noChangeArrowheads="1"/>
            </p:cNvSpPr>
            <p:nvPr/>
          </p:nvSpPr>
          <p:spPr bwMode="auto">
            <a:xfrm>
              <a:off x="6712223" y="673100"/>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88" name="Rectangle 1748"/>
            <p:cNvSpPr>
              <a:spLocks noChangeArrowheads="1"/>
            </p:cNvSpPr>
            <p:nvPr/>
          </p:nvSpPr>
          <p:spPr bwMode="auto">
            <a:xfrm>
              <a:off x="6951936" y="13922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89" name="Rectangle 1749"/>
            <p:cNvSpPr>
              <a:spLocks noChangeArrowheads="1"/>
            </p:cNvSpPr>
            <p:nvPr/>
          </p:nvSpPr>
          <p:spPr bwMode="auto">
            <a:xfrm>
              <a:off x="6842398"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0" name="Rectangle 1750"/>
            <p:cNvSpPr>
              <a:spLocks noChangeArrowheads="1"/>
            </p:cNvSpPr>
            <p:nvPr/>
          </p:nvSpPr>
          <p:spPr bwMode="auto">
            <a:xfrm>
              <a:off x="7077348" y="7969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1" name="Rectangle 1751"/>
            <p:cNvSpPr>
              <a:spLocks noChangeArrowheads="1"/>
            </p:cNvSpPr>
            <p:nvPr/>
          </p:nvSpPr>
          <p:spPr bwMode="auto">
            <a:xfrm>
              <a:off x="6951936" y="67310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2" name="Rectangle 1752"/>
            <p:cNvSpPr>
              <a:spLocks noChangeArrowheads="1"/>
            </p:cNvSpPr>
            <p:nvPr/>
          </p:nvSpPr>
          <p:spPr bwMode="auto">
            <a:xfrm>
              <a:off x="7077348" y="5476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3" name="Rectangle 1753"/>
            <p:cNvSpPr>
              <a:spLocks noChangeArrowheads="1"/>
            </p:cNvSpPr>
            <p:nvPr/>
          </p:nvSpPr>
          <p:spPr bwMode="auto">
            <a:xfrm>
              <a:off x="6951936" y="43815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4" name="Rectangle 1754"/>
            <p:cNvSpPr>
              <a:spLocks noChangeArrowheads="1"/>
            </p:cNvSpPr>
            <p:nvPr/>
          </p:nvSpPr>
          <p:spPr bwMode="auto">
            <a:xfrm>
              <a:off x="7436123" y="43815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5" name="Rectangle 1755"/>
            <p:cNvSpPr>
              <a:spLocks noChangeArrowheads="1"/>
            </p:cNvSpPr>
            <p:nvPr/>
          </p:nvSpPr>
          <p:spPr bwMode="auto">
            <a:xfrm>
              <a:off x="7436123" y="67310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6" name="Rectangle 1757"/>
            <p:cNvSpPr>
              <a:spLocks noChangeArrowheads="1"/>
            </p:cNvSpPr>
            <p:nvPr/>
          </p:nvSpPr>
          <p:spPr bwMode="auto">
            <a:xfrm>
              <a:off x="7914821" y="54768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7" name="Rectangle 1758"/>
            <p:cNvSpPr>
              <a:spLocks noChangeArrowheads="1"/>
            </p:cNvSpPr>
            <p:nvPr/>
          </p:nvSpPr>
          <p:spPr bwMode="auto">
            <a:xfrm>
              <a:off x="7914821" y="43815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8" name="Rectangle 1759"/>
            <p:cNvSpPr>
              <a:spLocks noChangeArrowheads="1"/>
            </p:cNvSpPr>
            <p:nvPr/>
          </p:nvSpPr>
          <p:spPr bwMode="auto">
            <a:xfrm>
              <a:off x="7816396"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9" name="Rectangle 1760"/>
            <p:cNvSpPr>
              <a:spLocks noChangeArrowheads="1"/>
            </p:cNvSpPr>
            <p:nvPr/>
          </p:nvSpPr>
          <p:spPr bwMode="auto">
            <a:xfrm>
              <a:off x="7914821" y="765175"/>
              <a:ext cx="107950" cy="11271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0" name="Rectangle 1761"/>
            <p:cNvSpPr>
              <a:spLocks noChangeArrowheads="1"/>
            </p:cNvSpPr>
            <p:nvPr/>
          </p:nvSpPr>
          <p:spPr bwMode="auto">
            <a:xfrm>
              <a:off x="7914821" y="1014413"/>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1" name="Rectangle 1762"/>
            <p:cNvSpPr>
              <a:spLocks noChangeArrowheads="1"/>
            </p:cNvSpPr>
            <p:nvPr/>
          </p:nvSpPr>
          <p:spPr bwMode="auto">
            <a:xfrm>
              <a:off x="8159296" y="655638"/>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2" name="Rectangle 1763"/>
            <p:cNvSpPr>
              <a:spLocks noChangeArrowheads="1"/>
            </p:cNvSpPr>
            <p:nvPr/>
          </p:nvSpPr>
          <p:spPr bwMode="auto">
            <a:xfrm>
              <a:off x="8268834"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3" name="Rectangle 1764"/>
            <p:cNvSpPr>
              <a:spLocks noChangeArrowheads="1"/>
            </p:cNvSpPr>
            <p:nvPr/>
          </p:nvSpPr>
          <p:spPr bwMode="auto">
            <a:xfrm>
              <a:off x="8268834" y="5365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4" name="Rectangle 1765"/>
            <p:cNvSpPr>
              <a:spLocks noChangeArrowheads="1"/>
            </p:cNvSpPr>
            <p:nvPr/>
          </p:nvSpPr>
          <p:spPr bwMode="auto">
            <a:xfrm>
              <a:off x="8376784"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5" name="Rectangle 1766"/>
            <p:cNvSpPr>
              <a:spLocks noChangeArrowheads="1"/>
            </p:cNvSpPr>
            <p:nvPr/>
          </p:nvSpPr>
          <p:spPr bwMode="auto">
            <a:xfrm>
              <a:off x="8376784"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6" name="Rectangle 1767"/>
            <p:cNvSpPr>
              <a:spLocks noChangeArrowheads="1"/>
            </p:cNvSpPr>
            <p:nvPr/>
          </p:nvSpPr>
          <p:spPr bwMode="auto">
            <a:xfrm>
              <a:off x="8500609"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7" name="Rectangle 1768"/>
            <p:cNvSpPr>
              <a:spLocks noChangeArrowheads="1"/>
            </p:cNvSpPr>
            <p:nvPr/>
          </p:nvSpPr>
          <p:spPr bwMode="auto">
            <a:xfrm>
              <a:off x="8764134"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8" name="Rectangle 1769"/>
            <p:cNvSpPr>
              <a:spLocks noChangeArrowheads="1"/>
            </p:cNvSpPr>
            <p:nvPr/>
          </p:nvSpPr>
          <p:spPr bwMode="auto">
            <a:xfrm>
              <a:off x="8764134" y="5365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9" name="Rectangle 1770"/>
            <p:cNvSpPr>
              <a:spLocks noChangeArrowheads="1"/>
            </p:cNvSpPr>
            <p:nvPr/>
          </p:nvSpPr>
          <p:spPr bwMode="auto">
            <a:xfrm>
              <a:off x="9127671"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10" name="Rectangle 1771"/>
            <p:cNvSpPr>
              <a:spLocks noChangeArrowheads="1"/>
            </p:cNvSpPr>
            <p:nvPr/>
          </p:nvSpPr>
          <p:spPr bwMode="auto">
            <a:xfrm>
              <a:off x="9127671"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11" name="Rectangle 1772"/>
            <p:cNvSpPr>
              <a:spLocks noChangeArrowheads="1"/>
            </p:cNvSpPr>
            <p:nvPr/>
          </p:nvSpPr>
          <p:spPr bwMode="auto">
            <a:xfrm>
              <a:off x="9237209"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12" name="Rectangle 1773"/>
            <p:cNvSpPr>
              <a:spLocks noChangeArrowheads="1"/>
            </p:cNvSpPr>
            <p:nvPr/>
          </p:nvSpPr>
          <p:spPr bwMode="auto">
            <a:xfrm>
              <a:off x="9345159"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13" name="Rectangle 1774"/>
            <p:cNvSpPr>
              <a:spLocks noChangeArrowheads="1"/>
            </p:cNvSpPr>
            <p:nvPr/>
          </p:nvSpPr>
          <p:spPr bwMode="auto">
            <a:xfrm>
              <a:off x="9486446"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14" name="Rectangle 1775"/>
            <p:cNvSpPr>
              <a:spLocks noChangeArrowheads="1"/>
            </p:cNvSpPr>
            <p:nvPr/>
          </p:nvSpPr>
          <p:spPr bwMode="auto">
            <a:xfrm>
              <a:off x="9721396" y="428625"/>
              <a:ext cx="111125"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15" name="Rectangle 1776"/>
            <p:cNvSpPr>
              <a:spLocks noChangeArrowheads="1"/>
            </p:cNvSpPr>
            <p:nvPr/>
          </p:nvSpPr>
          <p:spPr bwMode="auto">
            <a:xfrm>
              <a:off x="9721396" y="655638"/>
              <a:ext cx="111125"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16" name="Rectangle 1777"/>
            <p:cNvSpPr>
              <a:spLocks noChangeArrowheads="1"/>
            </p:cNvSpPr>
            <p:nvPr/>
          </p:nvSpPr>
          <p:spPr bwMode="auto">
            <a:xfrm>
              <a:off x="9127671"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17" name="Rectangle 1778"/>
            <p:cNvSpPr>
              <a:spLocks noChangeArrowheads="1"/>
            </p:cNvSpPr>
            <p:nvPr/>
          </p:nvSpPr>
          <p:spPr bwMode="auto">
            <a:xfrm>
              <a:off x="9376909" y="1368425"/>
              <a:ext cx="109538" cy="11271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18" name="Rectangle 1779"/>
            <p:cNvSpPr>
              <a:spLocks noChangeArrowheads="1"/>
            </p:cNvSpPr>
            <p:nvPr/>
          </p:nvSpPr>
          <p:spPr bwMode="auto">
            <a:xfrm>
              <a:off x="9843634" y="1368425"/>
              <a:ext cx="109538" cy="11271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19" name="Rectangle 1780"/>
            <p:cNvSpPr>
              <a:spLocks noChangeArrowheads="1"/>
            </p:cNvSpPr>
            <p:nvPr/>
          </p:nvSpPr>
          <p:spPr bwMode="auto">
            <a:xfrm>
              <a:off x="9965871"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20" name="Rectangle 1781"/>
            <p:cNvSpPr>
              <a:spLocks noChangeArrowheads="1"/>
            </p:cNvSpPr>
            <p:nvPr/>
          </p:nvSpPr>
          <p:spPr bwMode="auto">
            <a:xfrm>
              <a:off x="10208759" y="9048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21" name="Rectangle 1782"/>
            <p:cNvSpPr>
              <a:spLocks noChangeArrowheads="1"/>
            </p:cNvSpPr>
            <p:nvPr/>
          </p:nvSpPr>
          <p:spPr bwMode="auto">
            <a:xfrm>
              <a:off x="10208759"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22" name="Rectangle 1783"/>
            <p:cNvSpPr>
              <a:spLocks noChangeArrowheads="1"/>
            </p:cNvSpPr>
            <p:nvPr/>
          </p:nvSpPr>
          <p:spPr bwMode="auto">
            <a:xfrm>
              <a:off x="9965871" y="5476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23" name="Rectangle 1784"/>
            <p:cNvSpPr>
              <a:spLocks noChangeArrowheads="1"/>
            </p:cNvSpPr>
            <p:nvPr/>
          </p:nvSpPr>
          <p:spPr bwMode="auto">
            <a:xfrm>
              <a:off x="10208759"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24" name="Rectangle 1785"/>
            <p:cNvSpPr>
              <a:spLocks noChangeArrowheads="1"/>
            </p:cNvSpPr>
            <p:nvPr/>
          </p:nvSpPr>
          <p:spPr bwMode="auto">
            <a:xfrm>
              <a:off x="10316709" y="536575"/>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25" name="Rectangle 1786"/>
            <p:cNvSpPr>
              <a:spLocks noChangeArrowheads="1"/>
            </p:cNvSpPr>
            <p:nvPr/>
          </p:nvSpPr>
          <p:spPr bwMode="auto">
            <a:xfrm>
              <a:off x="10450059"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26" name="Rectangle 1787"/>
            <p:cNvSpPr>
              <a:spLocks noChangeArrowheads="1"/>
            </p:cNvSpPr>
            <p:nvPr/>
          </p:nvSpPr>
          <p:spPr bwMode="auto">
            <a:xfrm>
              <a:off x="10689771"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27" name="Rectangle 1788"/>
            <p:cNvSpPr>
              <a:spLocks noChangeArrowheads="1"/>
            </p:cNvSpPr>
            <p:nvPr/>
          </p:nvSpPr>
          <p:spPr bwMode="auto">
            <a:xfrm>
              <a:off x="10580234"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28" name="Rectangle 1789"/>
            <p:cNvSpPr>
              <a:spLocks noChangeArrowheads="1"/>
            </p:cNvSpPr>
            <p:nvPr/>
          </p:nvSpPr>
          <p:spPr bwMode="auto">
            <a:xfrm>
              <a:off x="10689771"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29" name="Rectangle 1790"/>
            <p:cNvSpPr>
              <a:spLocks noChangeArrowheads="1"/>
            </p:cNvSpPr>
            <p:nvPr/>
          </p:nvSpPr>
          <p:spPr bwMode="auto">
            <a:xfrm>
              <a:off x="10927896" y="655638"/>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30" name="Rectangle 1791"/>
            <p:cNvSpPr>
              <a:spLocks noChangeArrowheads="1"/>
            </p:cNvSpPr>
            <p:nvPr/>
          </p:nvSpPr>
          <p:spPr bwMode="auto">
            <a:xfrm>
              <a:off x="11058071" y="78263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31" name="Rectangle 1792"/>
            <p:cNvSpPr>
              <a:spLocks noChangeArrowheads="1"/>
            </p:cNvSpPr>
            <p:nvPr/>
          </p:nvSpPr>
          <p:spPr bwMode="auto">
            <a:xfrm>
              <a:off x="11166021" y="673100"/>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32" name="Rectangle 1793"/>
            <p:cNvSpPr>
              <a:spLocks noChangeArrowheads="1"/>
            </p:cNvSpPr>
            <p:nvPr/>
          </p:nvSpPr>
          <p:spPr bwMode="auto">
            <a:xfrm>
              <a:off x="11058071"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33" name="Rectangle 1794"/>
            <p:cNvSpPr>
              <a:spLocks noChangeArrowheads="1"/>
            </p:cNvSpPr>
            <p:nvPr/>
          </p:nvSpPr>
          <p:spPr bwMode="auto">
            <a:xfrm>
              <a:off x="11299371"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34" name="Rectangle 1795"/>
            <p:cNvSpPr>
              <a:spLocks noChangeArrowheads="1"/>
            </p:cNvSpPr>
            <p:nvPr/>
          </p:nvSpPr>
          <p:spPr bwMode="auto">
            <a:xfrm>
              <a:off x="11531146"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35" name="Rectangle 1796"/>
            <p:cNvSpPr>
              <a:spLocks noChangeArrowheads="1"/>
            </p:cNvSpPr>
            <p:nvPr/>
          </p:nvSpPr>
          <p:spPr bwMode="auto">
            <a:xfrm>
              <a:off x="11408909" y="5365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36" name="Rectangle 1797"/>
            <p:cNvSpPr>
              <a:spLocks noChangeArrowheads="1"/>
            </p:cNvSpPr>
            <p:nvPr/>
          </p:nvSpPr>
          <p:spPr bwMode="auto">
            <a:xfrm>
              <a:off x="11177134" y="138588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37" name="Rectangle 1798"/>
            <p:cNvSpPr>
              <a:spLocks noChangeArrowheads="1"/>
            </p:cNvSpPr>
            <p:nvPr/>
          </p:nvSpPr>
          <p:spPr bwMode="auto">
            <a:xfrm>
              <a:off x="10927896" y="1258888"/>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38" name="Rectangle 1799"/>
            <p:cNvSpPr>
              <a:spLocks noChangeArrowheads="1"/>
            </p:cNvSpPr>
            <p:nvPr/>
          </p:nvSpPr>
          <p:spPr bwMode="auto">
            <a:xfrm>
              <a:off x="11656559" y="13858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39" name="Rectangle 1800"/>
            <p:cNvSpPr>
              <a:spLocks noChangeArrowheads="1"/>
            </p:cNvSpPr>
            <p:nvPr/>
          </p:nvSpPr>
          <p:spPr bwMode="auto">
            <a:xfrm>
              <a:off x="11299371"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40" name="Rectangle 1801"/>
            <p:cNvSpPr>
              <a:spLocks noChangeArrowheads="1"/>
            </p:cNvSpPr>
            <p:nvPr/>
          </p:nvSpPr>
          <p:spPr bwMode="auto">
            <a:xfrm>
              <a:off x="10927896" y="428625"/>
              <a:ext cx="112713"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41" name="Rectangle 1802"/>
            <p:cNvSpPr>
              <a:spLocks noChangeArrowheads="1"/>
            </p:cNvSpPr>
            <p:nvPr/>
          </p:nvSpPr>
          <p:spPr bwMode="auto">
            <a:xfrm>
              <a:off x="9237209"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42" name="Rectangle 1803"/>
            <p:cNvSpPr>
              <a:spLocks noChangeArrowheads="1"/>
            </p:cNvSpPr>
            <p:nvPr/>
          </p:nvSpPr>
          <p:spPr bwMode="auto">
            <a:xfrm>
              <a:off x="8159296"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43" name="Rectangle 1804"/>
            <p:cNvSpPr>
              <a:spLocks noChangeArrowheads="1"/>
            </p:cNvSpPr>
            <p:nvPr/>
          </p:nvSpPr>
          <p:spPr bwMode="auto">
            <a:xfrm>
              <a:off x="7305948" y="12731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44" name="Rectangle 1805"/>
            <p:cNvSpPr>
              <a:spLocks noChangeArrowheads="1"/>
            </p:cNvSpPr>
            <p:nvPr/>
          </p:nvSpPr>
          <p:spPr bwMode="auto">
            <a:xfrm>
              <a:off x="5989911" y="673100"/>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45" name="Rectangle 1806"/>
            <p:cNvSpPr>
              <a:spLocks noChangeArrowheads="1"/>
            </p:cNvSpPr>
            <p:nvPr/>
          </p:nvSpPr>
          <p:spPr bwMode="auto">
            <a:xfrm>
              <a:off x="5881961" y="7969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46" name="Rectangle 1807"/>
            <p:cNvSpPr>
              <a:spLocks noChangeArrowheads="1"/>
            </p:cNvSpPr>
            <p:nvPr/>
          </p:nvSpPr>
          <p:spPr bwMode="auto">
            <a:xfrm>
              <a:off x="6113736" y="1028700"/>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47" name="Rectangle 1808"/>
            <p:cNvSpPr>
              <a:spLocks noChangeArrowheads="1"/>
            </p:cNvSpPr>
            <p:nvPr/>
          </p:nvSpPr>
          <p:spPr bwMode="auto">
            <a:xfrm>
              <a:off x="5751786" y="1273175"/>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48" name="Rectangle 1809"/>
            <p:cNvSpPr>
              <a:spLocks noChangeArrowheads="1"/>
            </p:cNvSpPr>
            <p:nvPr/>
          </p:nvSpPr>
          <p:spPr bwMode="auto">
            <a:xfrm>
              <a:off x="5989911" y="1392238"/>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49" name="Rectangle 1810"/>
            <p:cNvSpPr>
              <a:spLocks noChangeArrowheads="1"/>
            </p:cNvSpPr>
            <p:nvPr/>
          </p:nvSpPr>
          <p:spPr bwMode="auto">
            <a:xfrm>
              <a:off x="6477273" y="1392238"/>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50" name="Rectangle 1811"/>
            <p:cNvSpPr>
              <a:spLocks noChangeArrowheads="1"/>
            </p:cNvSpPr>
            <p:nvPr/>
          </p:nvSpPr>
          <p:spPr bwMode="auto">
            <a:xfrm>
              <a:off x="5026298" y="43815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51" name="Rectangle 1813"/>
            <p:cNvSpPr>
              <a:spLocks noChangeArrowheads="1"/>
            </p:cNvSpPr>
            <p:nvPr/>
          </p:nvSpPr>
          <p:spPr bwMode="auto">
            <a:xfrm>
              <a:off x="4788174" y="536575"/>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2" name="Rectangle 1815"/>
            <p:cNvSpPr>
              <a:spLocks noChangeArrowheads="1"/>
            </p:cNvSpPr>
            <p:nvPr/>
          </p:nvSpPr>
          <p:spPr bwMode="auto">
            <a:xfrm>
              <a:off x="5394598" y="782638"/>
              <a:ext cx="107950"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3" name="Rectangle 1816"/>
            <p:cNvSpPr>
              <a:spLocks noChangeArrowheads="1"/>
            </p:cNvSpPr>
            <p:nvPr/>
          </p:nvSpPr>
          <p:spPr bwMode="auto">
            <a:xfrm>
              <a:off x="5502548" y="904875"/>
              <a:ext cx="109538"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4" name="Rectangle 1817"/>
            <p:cNvSpPr>
              <a:spLocks noChangeArrowheads="1"/>
            </p:cNvSpPr>
            <p:nvPr/>
          </p:nvSpPr>
          <p:spPr bwMode="auto">
            <a:xfrm>
              <a:off x="5870848" y="561975"/>
              <a:ext cx="109538" cy="1111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5" name="Rectangle 1818"/>
            <p:cNvSpPr>
              <a:spLocks noChangeArrowheads="1"/>
            </p:cNvSpPr>
            <p:nvPr/>
          </p:nvSpPr>
          <p:spPr bwMode="auto">
            <a:xfrm>
              <a:off x="6099448" y="782638"/>
              <a:ext cx="107950"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6" name="Rectangle 1819"/>
            <p:cNvSpPr>
              <a:spLocks noChangeArrowheads="1"/>
            </p:cNvSpPr>
            <p:nvPr/>
          </p:nvSpPr>
          <p:spPr bwMode="auto">
            <a:xfrm>
              <a:off x="6358211"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7" name="Rectangle 1820"/>
            <p:cNvSpPr>
              <a:spLocks noChangeArrowheads="1"/>
            </p:cNvSpPr>
            <p:nvPr/>
          </p:nvSpPr>
          <p:spPr bwMode="auto">
            <a:xfrm>
              <a:off x="6477273" y="1165225"/>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8" name="Rectangle 1821"/>
            <p:cNvSpPr>
              <a:spLocks noChangeArrowheads="1"/>
            </p:cNvSpPr>
            <p:nvPr/>
          </p:nvSpPr>
          <p:spPr bwMode="auto">
            <a:xfrm>
              <a:off x="6601098" y="904875"/>
              <a:ext cx="111125"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9" name="Rectangle 1822"/>
            <p:cNvSpPr>
              <a:spLocks noChangeArrowheads="1"/>
            </p:cNvSpPr>
            <p:nvPr/>
          </p:nvSpPr>
          <p:spPr bwMode="auto">
            <a:xfrm>
              <a:off x="7196411" y="904875"/>
              <a:ext cx="109538"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60" name="Rectangle 1823"/>
            <p:cNvSpPr>
              <a:spLocks noChangeArrowheads="1"/>
            </p:cNvSpPr>
            <p:nvPr/>
          </p:nvSpPr>
          <p:spPr bwMode="auto">
            <a:xfrm>
              <a:off x="7532961" y="782638"/>
              <a:ext cx="112713"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61" name="Rectangle 1824"/>
            <p:cNvSpPr>
              <a:spLocks noChangeArrowheads="1"/>
            </p:cNvSpPr>
            <p:nvPr/>
          </p:nvSpPr>
          <p:spPr bwMode="auto">
            <a:xfrm>
              <a:off x="8518071" y="904875"/>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62" name="Rectangle 1825"/>
            <p:cNvSpPr>
              <a:spLocks noChangeArrowheads="1"/>
            </p:cNvSpPr>
            <p:nvPr/>
          </p:nvSpPr>
          <p:spPr bwMode="auto">
            <a:xfrm>
              <a:off x="9362621"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63" name="Rectangle 1826"/>
            <p:cNvSpPr>
              <a:spLocks noChangeArrowheads="1"/>
            </p:cNvSpPr>
            <p:nvPr/>
          </p:nvSpPr>
          <p:spPr bwMode="auto">
            <a:xfrm>
              <a:off x="10580234"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64" name="Rectangle 1827"/>
            <p:cNvSpPr>
              <a:spLocks noChangeArrowheads="1"/>
            </p:cNvSpPr>
            <p:nvPr/>
          </p:nvSpPr>
          <p:spPr bwMode="auto">
            <a:xfrm>
              <a:off x="11058071" y="536575"/>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65" name="Rectangle 1828"/>
            <p:cNvSpPr>
              <a:spLocks noChangeArrowheads="1"/>
            </p:cNvSpPr>
            <p:nvPr/>
          </p:nvSpPr>
          <p:spPr bwMode="auto">
            <a:xfrm>
              <a:off x="11299371"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66" name="Rectangle 1829"/>
            <p:cNvSpPr>
              <a:spLocks noChangeArrowheads="1"/>
            </p:cNvSpPr>
            <p:nvPr/>
          </p:nvSpPr>
          <p:spPr bwMode="auto">
            <a:xfrm>
              <a:off x="11542259" y="782638"/>
              <a:ext cx="107950"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67" name="Rectangle 1830"/>
            <p:cNvSpPr>
              <a:spLocks noChangeArrowheads="1"/>
            </p:cNvSpPr>
            <p:nvPr/>
          </p:nvSpPr>
          <p:spPr bwMode="auto">
            <a:xfrm>
              <a:off x="11656559" y="1136650"/>
              <a:ext cx="109538"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68" name="Rectangle 1831"/>
            <p:cNvSpPr>
              <a:spLocks noChangeArrowheads="1"/>
            </p:cNvSpPr>
            <p:nvPr/>
          </p:nvSpPr>
          <p:spPr bwMode="auto">
            <a:xfrm>
              <a:off x="10689771" y="890588"/>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69" name="Rectangle 1832"/>
            <p:cNvSpPr>
              <a:spLocks noChangeArrowheads="1"/>
            </p:cNvSpPr>
            <p:nvPr/>
          </p:nvSpPr>
          <p:spPr bwMode="auto">
            <a:xfrm>
              <a:off x="9486446" y="1258888"/>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70" name="Rectangle 1770"/>
            <p:cNvSpPr>
              <a:spLocks noChangeArrowheads="1"/>
            </p:cNvSpPr>
            <p:nvPr/>
          </p:nvSpPr>
          <p:spPr bwMode="auto">
            <a:xfrm>
              <a:off x="2294277"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71" name="Rectangle 1771"/>
            <p:cNvSpPr>
              <a:spLocks noChangeArrowheads="1"/>
            </p:cNvSpPr>
            <p:nvPr/>
          </p:nvSpPr>
          <p:spPr bwMode="auto">
            <a:xfrm>
              <a:off x="2294277"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72" name="Rectangle 1772"/>
            <p:cNvSpPr>
              <a:spLocks noChangeArrowheads="1"/>
            </p:cNvSpPr>
            <p:nvPr/>
          </p:nvSpPr>
          <p:spPr bwMode="auto">
            <a:xfrm>
              <a:off x="2403815"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73" name="Rectangle 1773"/>
            <p:cNvSpPr>
              <a:spLocks noChangeArrowheads="1"/>
            </p:cNvSpPr>
            <p:nvPr/>
          </p:nvSpPr>
          <p:spPr bwMode="auto">
            <a:xfrm>
              <a:off x="2511765"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74" name="Rectangle 1774"/>
            <p:cNvSpPr>
              <a:spLocks noChangeArrowheads="1"/>
            </p:cNvSpPr>
            <p:nvPr/>
          </p:nvSpPr>
          <p:spPr bwMode="auto">
            <a:xfrm>
              <a:off x="2653052"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75" name="Rectangle 1775"/>
            <p:cNvSpPr>
              <a:spLocks noChangeArrowheads="1"/>
            </p:cNvSpPr>
            <p:nvPr/>
          </p:nvSpPr>
          <p:spPr bwMode="auto">
            <a:xfrm>
              <a:off x="2888002" y="428625"/>
              <a:ext cx="111125"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76" name="Rectangle 1776"/>
            <p:cNvSpPr>
              <a:spLocks noChangeArrowheads="1"/>
            </p:cNvSpPr>
            <p:nvPr/>
          </p:nvSpPr>
          <p:spPr bwMode="auto">
            <a:xfrm>
              <a:off x="2888002" y="655638"/>
              <a:ext cx="111125"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77" name="Rectangle 1780"/>
            <p:cNvSpPr>
              <a:spLocks noChangeArrowheads="1"/>
            </p:cNvSpPr>
            <p:nvPr/>
          </p:nvSpPr>
          <p:spPr bwMode="auto">
            <a:xfrm>
              <a:off x="3132477"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78" name="Rectangle 1781"/>
            <p:cNvSpPr>
              <a:spLocks noChangeArrowheads="1"/>
            </p:cNvSpPr>
            <p:nvPr/>
          </p:nvSpPr>
          <p:spPr bwMode="auto">
            <a:xfrm>
              <a:off x="3375365" y="9048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79" name="Rectangle 1782"/>
            <p:cNvSpPr>
              <a:spLocks noChangeArrowheads="1"/>
            </p:cNvSpPr>
            <p:nvPr/>
          </p:nvSpPr>
          <p:spPr bwMode="auto">
            <a:xfrm>
              <a:off x="3375365"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80" name="Rectangle 1783"/>
            <p:cNvSpPr>
              <a:spLocks noChangeArrowheads="1"/>
            </p:cNvSpPr>
            <p:nvPr/>
          </p:nvSpPr>
          <p:spPr bwMode="auto">
            <a:xfrm>
              <a:off x="3132477" y="5476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81" name="Rectangle 1784"/>
            <p:cNvSpPr>
              <a:spLocks noChangeArrowheads="1"/>
            </p:cNvSpPr>
            <p:nvPr/>
          </p:nvSpPr>
          <p:spPr bwMode="auto">
            <a:xfrm>
              <a:off x="3375365"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82" name="Rectangle 1785"/>
            <p:cNvSpPr>
              <a:spLocks noChangeArrowheads="1"/>
            </p:cNvSpPr>
            <p:nvPr/>
          </p:nvSpPr>
          <p:spPr bwMode="auto">
            <a:xfrm>
              <a:off x="3483315" y="536575"/>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83" name="Rectangle 1786"/>
            <p:cNvSpPr>
              <a:spLocks noChangeArrowheads="1"/>
            </p:cNvSpPr>
            <p:nvPr/>
          </p:nvSpPr>
          <p:spPr bwMode="auto">
            <a:xfrm>
              <a:off x="3616665"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84" name="Rectangle 1787"/>
            <p:cNvSpPr>
              <a:spLocks noChangeArrowheads="1"/>
            </p:cNvSpPr>
            <p:nvPr/>
          </p:nvSpPr>
          <p:spPr bwMode="auto">
            <a:xfrm>
              <a:off x="3856377"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85" name="Rectangle 1788"/>
            <p:cNvSpPr>
              <a:spLocks noChangeArrowheads="1"/>
            </p:cNvSpPr>
            <p:nvPr/>
          </p:nvSpPr>
          <p:spPr bwMode="auto">
            <a:xfrm>
              <a:off x="3746840"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86" name="Rectangle 1789"/>
            <p:cNvSpPr>
              <a:spLocks noChangeArrowheads="1"/>
            </p:cNvSpPr>
            <p:nvPr/>
          </p:nvSpPr>
          <p:spPr bwMode="auto">
            <a:xfrm>
              <a:off x="3856377"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87" name="Rectangle 1790"/>
            <p:cNvSpPr>
              <a:spLocks noChangeArrowheads="1"/>
            </p:cNvSpPr>
            <p:nvPr/>
          </p:nvSpPr>
          <p:spPr bwMode="auto">
            <a:xfrm>
              <a:off x="4094502" y="655638"/>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88" name="Rectangle 1791"/>
            <p:cNvSpPr>
              <a:spLocks noChangeArrowheads="1"/>
            </p:cNvSpPr>
            <p:nvPr/>
          </p:nvSpPr>
          <p:spPr bwMode="auto">
            <a:xfrm>
              <a:off x="4224677" y="78263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89" name="Rectangle 1792"/>
            <p:cNvSpPr>
              <a:spLocks noChangeArrowheads="1"/>
            </p:cNvSpPr>
            <p:nvPr/>
          </p:nvSpPr>
          <p:spPr bwMode="auto">
            <a:xfrm>
              <a:off x="4332627" y="673100"/>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90" name="Rectangle 1793"/>
            <p:cNvSpPr>
              <a:spLocks noChangeArrowheads="1"/>
            </p:cNvSpPr>
            <p:nvPr/>
          </p:nvSpPr>
          <p:spPr bwMode="auto">
            <a:xfrm>
              <a:off x="4224677"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91" name="Rectangle 1794"/>
            <p:cNvSpPr>
              <a:spLocks noChangeArrowheads="1"/>
            </p:cNvSpPr>
            <p:nvPr/>
          </p:nvSpPr>
          <p:spPr bwMode="auto">
            <a:xfrm>
              <a:off x="4465977"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92" name="Rectangle 1795"/>
            <p:cNvSpPr>
              <a:spLocks noChangeArrowheads="1"/>
            </p:cNvSpPr>
            <p:nvPr/>
          </p:nvSpPr>
          <p:spPr bwMode="auto">
            <a:xfrm>
              <a:off x="4697752"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93" name="Rectangle 1796"/>
            <p:cNvSpPr>
              <a:spLocks noChangeArrowheads="1"/>
            </p:cNvSpPr>
            <p:nvPr/>
          </p:nvSpPr>
          <p:spPr bwMode="auto">
            <a:xfrm>
              <a:off x="4575515" y="5365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94" name="Rectangle 1797"/>
            <p:cNvSpPr>
              <a:spLocks noChangeArrowheads="1"/>
            </p:cNvSpPr>
            <p:nvPr/>
          </p:nvSpPr>
          <p:spPr bwMode="auto">
            <a:xfrm>
              <a:off x="4343740" y="138588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95" name="Rectangle 1799"/>
            <p:cNvSpPr>
              <a:spLocks noChangeArrowheads="1"/>
            </p:cNvSpPr>
            <p:nvPr/>
          </p:nvSpPr>
          <p:spPr bwMode="auto">
            <a:xfrm>
              <a:off x="4823165" y="13858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96" name="Rectangle 1800"/>
            <p:cNvSpPr>
              <a:spLocks noChangeArrowheads="1"/>
            </p:cNvSpPr>
            <p:nvPr/>
          </p:nvSpPr>
          <p:spPr bwMode="auto">
            <a:xfrm>
              <a:off x="4465977"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97" name="Rectangle 1801"/>
            <p:cNvSpPr>
              <a:spLocks noChangeArrowheads="1"/>
            </p:cNvSpPr>
            <p:nvPr/>
          </p:nvSpPr>
          <p:spPr bwMode="auto">
            <a:xfrm>
              <a:off x="4094502" y="428625"/>
              <a:ext cx="112713"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98" name="Rectangle 1802"/>
            <p:cNvSpPr>
              <a:spLocks noChangeArrowheads="1"/>
            </p:cNvSpPr>
            <p:nvPr/>
          </p:nvSpPr>
          <p:spPr bwMode="auto">
            <a:xfrm>
              <a:off x="2403815"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99" name="Rectangle 1825"/>
            <p:cNvSpPr>
              <a:spLocks noChangeArrowheads="1"/>
            </p:cNvSpPr>
            <p:nvPr/>
          </p:nvSpPr>
          <p:spPr bwMode="auto">
            <a:xfrm>
              <a:off x="2529227"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00" name="Rectangle 1826"/>
            <p:cNvSpPr>
              <a:spLocks noChangeArrowheads="1"/>
            </p:cNvSpPr>
            <p:nvPr/>
          </p:nvSpPr>
          <p:spPr bwMode="auto">
            <a:xfrm>
              <a:off x="3746840"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01" name="Rectangle 1827"/>
            <p:cNvSpPr>
              <a:spLocks noChangeArrowheads="1"/>
            </p:cNvSpPr>
            <p:nvPr/>
          </p:nvSpPr>
          <p:spPr bwMode="auto">
            <a:xfrm>
              <a:off x="4224677" y="536575"/>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02" name="Rectangle 1828"/>
            <p:cNvSpPr>
              <a:spLocks noChangeArrowheads="1"/>
            </p:cNvSpPr>
            <p:nvPr/>
          </p:nvSpPr>
          <p:spPr bwMode="auto">
            <a:xfrm>
              <a:off x="4465977"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03" name="Rectangle 1829"/>
            <p:cNvSpPr>
              <a:spLocks noChangeArrowheads="1"/>
            </p:cNvSpPr>
            <p:nvPr/>
          </p:nvSpPr>
          <p:spPr bwMode="auto">
            <a:xfrm>
              <a:off x="4708865" y="782638"/>
              <a:ext cx="107950"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04" name="Rectangle 1830"/>
            <p:cNvSpPr>
              <a:spLocks noChangeArrowheads="1"/>
            </p:cNvSpPr>
            <p:nvPr/>
          </p:nvSpPr>
          <p:spPr bwMode="auto">
            <a:xfrm>
              <a:off x="4823165" y="1136650"/>
              <a:ext cx="109538"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05" name="Rectangle 1831"/>
            <p:cNvSpPr>
              <a:spLocks noChangeArrowheads="1"/>
            </p:cNvSpPr>
            <p:nvPr/>
          </p:nvSpPr>
          <p:spPr bwMode="auto">
            <a:xfrm>
              <a:off x="3856377" y="890588"/>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06" name="Rectangle 1719"/>
            <p:cNvSpPr>
              <a:spLocks noChangeArrowheads="1"/>
            </p:cNvSpPr>
            <p:nvPr/>
          </p:nvSpPr>
          <p:spPr bwMode="auto">
            <a:xfrm>
              <a:off x="1703122"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907" name="Rectangle 1732"/>
            <p:cNvSpPr>
              <a:spLocks noChangeArrowheads="1"/>
            </p:cNvSpPr>
            <p:nvPr/>
          </p:nvSpPr>
          <p:spPr bwMode="auto">
            <a:xfrm>
              <a:off x="1941246" y="91067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908" name="Rectangle 1733"/>
            <p:cNvSpPr>
              <a:spLocks noChangeArrowheads="1"/>
            </p:cNvSpPr>
            <p:nvPr/>
          </p:nvSpPr>
          <p:spPr bwMode="auto">
            <a:xfrm>
              <a:off x="1941246" y="664607"/>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09" name="Rectangle 1734"/>
            <p:cNvSpPr>
              <a:spLocks noChangeArrowheads="1"/>
            </p:cNvSpPr>
            <p:nvPr/>
          </p:nvSpPr>
          <p:spPr bwMode="auto">
            <a:xfrm>
              <a:off x="2049196" y="553482"/>
              <a:ext cx="109538" cy="1111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910" name="Rectangle 1735"/>
            <p:cNvSpPr>
              <a:spLocks noChangeArrowheads="1"/>
            </p:cNvSpPr>
            <p:nvPr/>
          </p:nvSpPr>
          <p:spPr bwMode="auto">
            <a:xfrm>
              <a:off x="2182546"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911" name="Rectangle 1811"/>
            <p:cNvSpPr>
              <a:spLocks noChangeArrowheads="1"/>
            </p:cNvSpPr>
            <p:nvPr/>
          </p:nvSpPr>
          <p:spPr bwMode="auto">
            <a:xfrm>
              <a:off x="1941246" y="429657"/>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912" name="Rectangle 1813"/>
            <p:cNvSpPr>
              <a:spLocks noChangeArrowheads="1"/>
            </p:cNvSpPr>
            <p:nvPr/>
          </p:nvSpPr>
          <p:spPr bwMode="auto">
            <a:xfrm>
              <a:off x="1703122" y="536575"/>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grpSp>
      <p:grpSp>
        <p:nvGrpSpPr>
          <p:cNvPr id="1913" name="Group 1912"/>
          <p:cNvGrpSpPr/>
          <p:nvPr/>
        </p:nvGrpSpPr>
        <p:grpSpPr>
          <a:xfrm>
            <a:off x="457092" y="4217991"/>
            <a:ext cx="11304130" cy="2224659"/>
            <a:chOff x="456973" y="4217988"/>
            <a:chExt cx="11301186" cy="2224659"/>
          </a:xfrm>
        </p:grpSpPr>
        <p:sp>
          <p:nvSpPr>
            <p:cNvPr id="1914" name="Rectangle 923"/>
            <p:cNvSpPr>
              <a:spLocks noChangeArrowheads="1"/>
            </p:cNvSpPr>
            <p:nvPr/>
          </p:nvSpPr>
          <p:spPr bwMode="auto">
            <a:xfrm>
              <a:off x="4101647"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15" name="Rectangle 924"/>
            <p:cNvSpPr>
              <a:spLocks noChangeArrowheads="1"/>
            </p:cNvSpPr>
            <p:nvPr/>
          </p:nvSpPr>
          <p:spPr bwMode="auto">
            <a:xfrm>
              <a:off x="4101647"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16" name="Rectangle 925"/>
            <p:cNvSpPr>
              <a:spLocks noChangeArrowheads="1"/>
            </p:cNvSpPr>
            <p:nvPr/>
          </p:nvSpPr>
          <p:spPr bwMode="auto">
            <a:xfrm>
              <a:off x="4101647"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17" name="Rectangle 926"/>
            <p:cNvSpPr>
              <a:spLocks noChangeArrowheads="1"/>
            </p:cNvSpPr>
            <p:nvPr/>
          </p:nvSpPr>
          <p:spPr bwMode="auto">
            <a:xfrm>
              <a:off x="4101647"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18" name="Rectangle 927"/>
            <p:cNvSpPr>
              <a:spLocks noChangeArrowheads="1"/>
            </p:cNvSpPr>
            <p:nvPr/>
          </p:nvSpPr>
          <p:spPr bwMode="auto">
            <a:xfrm>
              <a:off x="4101647"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19" name="Rectangle 928"/>
            <p:cNvSpPr>
              <a:spLocks noChangeArrowheads="1"/>
            </p:cNvSpPr>
            <p:nvPr/>
          </p:nvSpPr>
          <p:spPr bwMode="auto">
            <a:xfrm>
              <a:off x="4101647"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20" name="Rectangle 929"/>
            <p:cNvSpPr>
              <a:spLocks noChangeArrowheads="1"/>
            </p:cNvSpPr>
            <p:nvPr/>
          </p:nvSpPr>
          <p:spPr bwMode="auto">
            <a:xfrm>
              <a:off x="3973059" y="591343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21" name="Rectangle 930"/>
            <p:cNvSpPr>
              <a:spLocks noChangeArrowheads="1"/>
            </p:cNvSpPr>
            <p:nvPr/>
          </p:nvSpPr>
          <p:spPr bwMode="auto">
            <a:xfrm>
              <a:off x="3973059"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22" name="Rectangle 931"/>
            <p:cNvSpPr>
              <a:spLocks noChangeArrowheads="1"/>
            </p:cNvSpPr>
            <p:nvPr/>
          </p:nvSpPr>
          <p:spPr bwMode="auto">
            <a:xfrm>
              <a:off x="3973059"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23" name="Rectangle 932"/>
            <p:cNvSpPr>
              <a:spLocks noChangeArrowheads="1"/>
            </p:cNvSpPr>
            <p:nvPr/>
          </p:nvSpPr>
          <p:spPr bwMode="auto">
            <a:xfrm>
              <a:off x="3973059"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24" name="Rectangle 933"/>
            <p:cNvSpPr>
              <a:spLocks noChangeArrowheads="1"/>
            </p:cNvSpPr>
            <p:nvPr/>
          </p:nvSpPr>
          <p:spPr bwMode="auto">
            <a:xfrm>
              <a:off x="3973059"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25" name="Rectangle 934"/>
            <p:cNvSpPr>
              <a:spLocks noChangeArrowheads="1"/>
            </p:cNvSpPr>
            <p:nvPr/>
          </p:nvSpPr>
          <p:spPr bwMode="auto">
            <a:xfrm>
              <a:off x="3973059" y="53784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26" name="Rectangle 935"/>
            <p:cNvSpPr>
              <a:spLocks noChangeArrowheads="1"/>
            </p:cNvSpPr>
            <p:nvPr/>
          </p:nvSpPr>
          <p:spPr bwMode="auto">
            <a:xfrm>
              <a:off x="3973059" y="52705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27" name="Rectangle 940"/>
            <p:cNvSpPr>
              <a:spLocks noChangeArrowheads="1"/>
            </p:cNvSpPr>
            <p:nvPr/>
          </p:nvSpPr>
          <p:spPr bwMode="auto">
            <a:xfrm>
              <a:off x="3842884"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28" name="Rectangle 941"/>
            <p:cNvSpPr>
              <a:spLocks noChangeArrowheads="1"/>
            </p:cNvSpPr>
            <p:nvPr/>
          </p:nvSpPr>
          <p:spPr bwMode="auto">
            <a:xfrm>
              <a:off x="3842884"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29" name="Rectangle 942"/>
            <p:cNvSpPr>
              <a:spLocks noChangeArrowheads="1"/>
            </p:cNvSpPr>
            <p:nvPr/>
          </p:nvSpPr>
          <p:spPr bwMode="auto">
            <a:xfrm>
              <a:off x="3842884"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30" name="Rectangle 943"/>
            <p:cNvSpPr>
              <a:spLocks noChangeArrowheads="1"/>
            </p:cNvSpPr>
            <p:nvPr/>
          </p:nvSpPr>
          <p:spPr bwMode="auto">
            <a:xfrm>
              <a:off x="3842884"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31" name="Rectangle 944"/>
            <p:cNvSpPr>
              <a:spLocks noChangeArrowheads="1"/>
            </p:cNvSpPr>
            <p:nvPr/>
          </p:nvSpPr>
          <p:spPr bwMode="auto">
            <a:xfrm>
              <a:off x="3842884"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32" name="Rectangle 945"/>
            <p:cNvSpPr>
              <a:spLocks noChangeArrowheads="1"/>
            </p:cNvSpPr>
            <p:nvPr/>
          </p:nvSpPr>
          <p:spPr bwMode="auto">
            <a:xfrm>
              <a:off x="3842884"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33" name="Rectangle 946"/>
            <p:cNvSpPr>
              <a:spLocks noChangeArrowheads="1"/>
            </p:cNvSpPr>
            <p:nvPr/>
          </p:nvSpPr>
          <p:spPr bwMode="auto">
            <a:xfrm>
              <a:off x="3842884"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34" name="Rectangle 955"/>
            <p:cNvSpPr>
              <a:spLocks noChangeArrowheads="1"/>
            </p:cNvSpPr>
            <p:nvPr/>
          </p:nvSpPr>
          <p:spPr bwMode="auto">
            <a:xfrm>
              <a:off x="3711122" y="591343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35" name="Rectangle 956"/>
            <p:cNvSpPr>
              <a:spLocks noChangeArrowheads="1"/>
            </p:cNvSpPr>
            <p:nvPr/>
          </p:nvSpPr>
          <p:spPr bwMode="auto">
            <a:xfrm>
              <a:off x="3711122"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36" name="Rectangle 957"/>
            <p:cNvSpPr>
              <a:spLocks noChangeArrowheads="1"/>
            </p:cNvSpPr>
            <p:nvPr/>
          </p:nvSpPr>
          <p:spPr bwMode="auto">
            <a:xfrm>
              <a:off x="3711122"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37" name="Rectangle 958"/>
            <p:cNvSpPr>
              <a:spLocks noChangeArrowheads="1"/>
            </p:cNvSpPr>
            <p:nvPr/>
          </p:nvSpPr>
          <p:spPr bwMode="auto">
            <a:xfrm>
              <a:off x="3711122"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38" name="Rectangle 959"/>
            <p:cNvSpPr>
              <a:spLocks noChangeArrowheads="1"/>
            </p:cNvSpPr>
            <p:nvPr/>
          </p:nvSpPr>
          <p:spPr bwMode="auto">
            <a:xfrm>
              <a:off x="3711122"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39" name="Rectangle 960"/>
            <p:cNvSpPr>
              <a:spLocks noChangeArrowheads="1"/>
            </p:cNvSpPr>
            <p:nvPr/>
          </p:nvSpPr>
          <p:spPr bwMode="auto">
            <a:xfrm>
              <a:off x="3711122" y="53784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40" name="Rectangle 961"/>
            <p:cNvSpPr>
              <a:spLocks noChangeArrowheads="1"/>
            </p:cNvSpPr>
            <p:nvPr/>
          </p:nvSpPr>
          <p:spPr bwMode="auto">
            <a:xfrm>
              <a:off x="3711122" y="52705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41" name="Rectangle 967"/>
            <p:cNvSpPr>
              <a:spLocks noChangeArrowheads="1"/>
            </p:cNvSpPr>
            <p:nvPr/>
          </p:nvSpPr>
          <p:spPr bwMode="auto">
            <a:xfrm>
              <a:off x="3580947"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42" name="Rectangle 968"/>
            <p:cNvSpPr>
              <a:spLocks noChangeArrowheads="1"/>
            </p:cNvSpPr>
            <p:nvPr/>
          </p:nvSpPr>
          <p:spPr bwMode="auto">
            <a:xfrm>
              <a:off x="3580947"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43" name="Rectangle 969"/>
            <p:cNvSpPr>
              <a:spLocks noChangeArrowheads="1"/>
            </p:cNvSpPr>
            <p:nvPr/>
          </p:nvSpPr>
          <p:spPr bwMode="auto">
            <a:xfrm>
              <a:off x="358094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44" name="Rectangle 970"/>
            <p:cNvSpPr>
              <a:spLocks noChangeArrowheads="1"/>
            </p:cNvSpPr>
            <p:nvPr/>
          </p:nvSpPr>
          <p:spPr bwMode="auto">
            <a:xfrm>
              <a:off x="3580947"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45" name="Rectangle 971"/>
            <p:cNvSpPr>
              <a:spLocks noChangeArrowheads="1"/>
            </p:cNvSpPr>
            <p:nvPr/>
          </p:nvSpPr>
          <p:spPr bwMode="auto">
            <a:xfrm>
              <a:off x="3580947"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46" name="Rectangle 972"/>
            <p:cNvSpPr>
              <a:spLocks noChangeArrowheads="1"/>
            </p:cNvSpPr>
            <p:nvPr/>
          </p:nvSpPr>
          <p:spPr bwMode="auto">
            <a:xfrm>
              <a:off x="3580947"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47" name="Rectangle 973"/>
            <p:cNvSpPr>
              <a:spLocks noChangeArrowheads="1"/>
            </p:cNvSpPr>
            <p:nvPr/>
          </p:nvSpPr>
          <p:spPr bwMode="auto">
            <a:xfrm>
              <a:off x="3580947"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48" name="Rectangle 978"/>
            <p:cNvSpPr>
              <a:spLocks noChangeArrowheads="1"/>
            </p:cNvSpPr>
            <p:nvPr/>
          </p:nvSpPr>
          <p:spPr bwMode="auto">
            <a:xfrm>
              <a:off x="3449184"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49" name="Rectangle 979"/>
            <p:cNvSpPr>
              <a:spLocks noChangeArrowheads="1"/>
            </p:cNvSpPr>
            <p:nvPr/>
          </p:nvSpPr>
          <p:spPr bwMode="auto">
            <a:xfrm>
              <a:off x="3449184"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50" name="Rectangle 980"/>
            <p:cNvSpPr>
              <a:spLocks noChangeArrowheads="1"/>
            </p:cNvSpPr>
            <p:nvPr/>
          </p:nvSpPr>
          <p:spPr bwMode="auto">
            <a:xfrm>
              <a:off x="3449184"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51" name="Rectangle 981"/>
            <p:cNvSpPr>
              <a:spLocks noChangeArrowheads="1"/>
            </p:cNvSpPr>
            <p:nvPr/>
          </p:nvSpPr>
          <p:spPr bwMode="auto">
            <a:xfrm>
              <a:off x="3449184"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52" name="Rectangle 982"/>
            <p:cNvSpPr>
              <a:spLocks noChangeArrowheads="1"/>
            </p:cNvSpPr>
            <p:nvPr/>
          </p:nvSpPr>
          <p:spPr bwMode="auto">
            <a:xfrm>
              <a:off x="3449184"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53" name="Rectangle 983"/>
            <p:cNvSpPr>
              <a:spLocks noChangeArrowheads="1"/>
            </p:cNvSpPr>
            <p:nvPr/>
          </p:nvSpPr>
          <p:spPr bwMode="auto">
            <a:xfrm>
              <a:off x="3449184"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54" name="Rectangle 984"/>
            <p:cNvSpPr>
              <a:spLocks noChangeArrowheads="1"/>
            </p:cNvSpPr>
            <p:nvPr/>
          </p:nvSpPr>
          <p:spPr bwMode="auto">
            <a:xfrm>
              <a:off x="3449184"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55" name="Rectangle 987"/>
            <p:cNvSpPr>
              <a:spLocks noChangeArrowheads="1"/>
            </p:cNvSpPr>
            <p:nvPr/>
          </p:nvSpPr>
          <p:spPr bwMode="auto">
            <a:xfrm>
              <a:off x="11662909"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56" name="Rectangle 988"/>
            <p:cNvSpPr>
              <a:spLocks noChangeArrowheads="1"/>
            </p:cNvSpPr>
            <p:nvPr/>
          </p:nvSpPr>
          <p:spPr bwMode="auto">
            <a:xfrm>
              <a:off x="11662909"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57" name="Rectangle 989"/>
            <p:cNvSpPr>
              <a:spLocks noChangeArrowheads="1"/>
            </p:cNvSpPr>
            <p:nvPr/>
          </p:nvSpPr>
          <p:spPr bwMode="auto">
            <a:xfrm>
              <a:off x="11662909"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58" name="Rectangle 990"/>
            <p:cNvSpPr>
              <a:spLocks noChangeArrowheads="1"/>
            </p:cNvSpPr>
            <p:nvPr/>
          </p:nvSpPr>
          <p:spPr bwMode="auto">
            <a:xfrm>
              <a:off x="11662909"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59" name="Rectangle 991"/>
            <p:cNvSpPr>
              <a:spLocks noChangeArrowheads="1"/>
            </p:cNvSpPr>
            <p:nvPr/>
          </p:nvSpPr>
          <p:spPr bwMode="auto">
            <a:xfrm>
              <a:off x="11662909"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60" name="Rectangle 992"/>
            <p:cNvSpPr>
              <a:spLocks noChangeArrowheads="1"/>
            </p:cNvSpPr>
            <p:nvPr/>
          </p:nvSpPr>
          <p:spPr bwMode="auto">
            <a:xfrm>
              <a:off x="11662909"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61" name="Rectangle 993"/>
            <p:cNvSpPr>
              <a:spLocks noChangeArrowheads="1"/>
            </p:cNvSpPr>
            <p:nvPr/>
          </p:nvSpPr>
          <p:spPr bwMode="auto">
            <a:xfrm>
              <a:off x="11531147"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62" name="Rectangle 994"/>
            <p:cNvSpPr>
              <a:spLocks noChangeArrowheads="1"/>
            </p:cNvSpPr>
            <p:nvPr/>
          </p:nvSpPr>
          <p:spPr bwMode="auto">
            <a:xfrm>
              <a:off x="11531147"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63" name="Rectangle 995"/>
            <p:cNvSpPr>
              <a:spLocks noChangeArrowheads="1"/>
            </p:cNvSpPr>
            <p:nvPr/>
          </p:nvSpPr>
          <p:spPr bwMode="auto">
            <a:xfrm>
              <a:off x="11531147"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64" name="Rectangle 996"/>
            <p:cNvSpPr>
              <a:spLocks noChangeArrowheads="1"/>
            </p:cNvSpPr>
            <p:nvPr/>
          </p:nvSpPr>
          <p:spPr bwMode="auto">
            <a:xfrm>
              <a:off x="11531147"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65" name="Rectangle 997"/>
            <p:cNvSpPr>
              <a:spLocks noChangeArrowheads="1"/>
            </p:cNvSpPr>
            <p:nvPr/>
          </p:nvSpPr>
          <p:spPr bwMode="auto">
            <a:xfrm>
              <a:off x="11531147"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66" name="Rectangle 998"/>
            <p:cNvSpPr>
              <a:spLocks noChangeArrowheads="1"/>
            </p:cNvSpPr>
            <p:nvPr/>
          </p:nvSpPr>
          <p:spPr bwMode="auto">
            <a:xfrm>
              <a:off x="11531147"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67" name="Rectangle 999"/>
            <p:cNvSpPr>
              <a:spLocks noChangeArrowheads="1"/>
            </p:cNvSpPr>
            <p:nvPr/>
          </p:nvSpPr>
          <p:spPr bwMode="auto">
            <a:xfrm>
              <a:off x="11402559" y="591343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68" name="Rectangle 1000"/>
            <p:cNvSpPr>
              <a:spLocks noChangeArrowheads="1"/>
            </p:cNvSpPr>
            <p:nvPr/>
          </p:nvSpPr>
          <p:spPr bwMode="auto">
            <a:xfrm>
              <a:off x="11402559"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69" name="Rectangle 1001"/>
            <p:cNvSpPr>
              <a:spLocks noChangeArrowheads="1"/>
            </p:cNvSpPr>
            <p:nvPr/>
          </p:nvSpPr>
          <p:spPr bwMode="auto">
            <a:xfrm>
              <a:off x="11402559"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70" name="Rectangle 1002"/>
            <p:cNvSpPr>
              <a:spLocks noChangeArrowheads="1"/>
            </p:cNvSpPr>
            <p:nvPr/>
          </p:nvSpPr>
          <p:spPr bwMode="auto">
            <a:xfrm>
              <a:off x="11402559"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71" name="Rectangle 1003"/>
            <p:cNvSpPr>
              <a:spLocks noChangeArrowheads="1"/>
            </p:cNvSpPr>
            <p:nvPr/>
          </p:nvSpPr>
          <p:spPr bwMode="auto">
            <a:xfrm>
              <a:off x="11402559"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72" name="Rectangle 1004"/>
            <p:cNvSpPr>
              <a:spLocks noChangeArrowheads="1"/>
            </p:cNvSpPr>
            <p:nvPr/>
          </p:nvSpPr>
          <p:spPr bwMode="auto">
            <a:xfrm>
              <a:off x="11402559" y="53784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73" name="Rectangle 1005"/>
            <p:cNvSpPr>
              <a:spLocks noChangeArrowheads="1"/>
            </p:cNvSpPr>
            <p:nvPr/>
          </p:nvSpPr>
          <p:spPr bwMode="auto">
            <a:xfrm>
              <a:off x="11402559" y="52705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74" name="Rectangle 1006"/>
            <p:cNvSpPr>
              <a:spLocks noChangeArrowheads="1"/>
            </p:cNvSpPr>
            <p:nvPr/>
          </p:nvSpPr>
          <p:spPr bwMode="auto">
            <a:xfrm>
              <a:off x="11402559" y="5164139"/>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75" name="Rectangle 1007"/>
            <p:cNvSpPr>
              <a:spLocks noChangeArrowheads="1"/>
            </p:cNvSpPr>
            <p:nvPr/>
          </p:nvSpPr>
          <p:spPr bwMode="auto">
            <a:xfrm>
              <a:off x="11402559" y="50561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76" name="Rectangle 1008"/>
            <p:cNvSpPr>
              <a:spLocks noChangeArrowheads="1"/>
            </p:cNvSpPr>
            <p:nvPr/>
          </p:nvSpPr>
          <p:spPr bwMode="auto">
            <a:xfrm>
              <a:off x="11402559" y="49530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77" name="Rectangle 1009"/>
            <p:cNvSpPr>
              <a:spLocks noChangeArrowheads="1"/>
            </p:cNvSpPr>
            <p:nvPr/>
          </p:nvSpPr>
          <p:spPr bwMode="auto">
            <a:xfrm>
              <a:off x="11402559" y="483870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78" name="Rectangle 1010"/>
            <p:cNvSpPr>
              <a:spLocks noChangeArrowheads="1"/>
            </p:cNvSpPr>
            <p:nvPr/>
          </p:nvSpPr>
          <p:spPr bwMode="auto">
            <a:xfrm>
              <a:off x="11402559" y="4732339"/>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79" name="Rectangle 1011"/>
            <p:cNvSpPr>
              <a:spLocks noChangeArrowheads="1"/>
            </p:cNvSpPr>
            <p:nvPr/>
          </p:nvSpPr>
          <p:spPr bwMode="auto">
            <a:xfrm>
              <a:off x="11272384"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80" name="Rectangle 1012"/>
            <p:cNvSpPr>
              <a:spLocks noChangeArrowheads="1"/>
            </p:cNvSpPr>
            <p:nvPr/>
          </p:nvSpPr>
          <p:spPr bwMode="auto">
            <a:xfrm>
              <a:off x="11272384"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81" name="Rectangle 1013"/>
            <p:cNvSpPr>
              <a:spLocks noChangeArrowheads="1"/>
            </p:cNvSpPr>
            <p:nvPr/>
          </p:nvSpPr>
          <p:spPr bwMode="auto">
            <a:xfrm>
              <a:off x="11272384"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82" name="Rectangle 1014"/>
            <p:cNvSpPr>
              <a:spLocks noChangeArrowheads="1"/>
            </p:cNvSpPr>
            <p:nvPr/>
          </p:nvSpPr>
          <p:spPr bwMode="auto">
            <a:xfrm>
              <a:off x="11272384"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83" name="Rectangle 1015"/>
            <p:cNvSpPr>
              <a:spLocks noChangeArrowheads="1"/>
            </p:cNvSpPr>
            <p:nvPr/>
          </p:nvSpPr>
          <p:spPr bwMode="auto">
            <a:xfrm>
              <a:off x="11272384"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84" name="Rectangle 1016"/>
            <p:cNvSpPr>
              <a:spLocks noChangeArrowheads="1"/>
            </p:cNvSpPr>
            <p:nvPr/>
          </p:nvSpPr>
          <p:spPr bwMode="auto">
            <a:xfrm>
              <a:off x="11272384"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85" name="Rectangle 1017"/>
            <p:cNvSpPr>
              <a:spLocks noChangeArrowheads="1"/>
            </p:cNvSpPr>
            <p:nvPr/>
          </p:nvSpPr>
          <p:spPr bwMode="auto">
            <a:xfrm>
              <a:off x="11272384"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86" name="Rectangle 1018"/>
            <p:cNvSpPr>
              <a:spLocks noChangeArrowheads="1"/>
            </p:cNvSpPr>
            <p:nvPr/>
          </p:nvSpPr>
          <p:spPr bwMode="auto">
            <a:xfrm>
              <a:off x="11272384" y="5164139"/>
              <a:ext cx="95250" cy="96838"/>
            </a:xfrm>
            <a:prstGeom prst="rect">
              <a:avLst/>
            </a:prstGeom>
            <a:solidFill>
              <a:srgbClr val="1DB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sz="1799"/>
            </a:p>
          </p:txBody>
        </p:sp>
        <p:sp>
          <p:nvSpPr>
            <p:cNvPr id="1987" name="Rectangle 1019"/>
            <p:cNvSpPr>
              <a:spLocks noChangeArrowheads="1"/>
            </p:cNvSpPr>
            <p:nvPr/>
          </p:nvSpPr>
          <p:spPr bwMode="auto">
            <a:xfrm>
              <a:off x="11272384" y="5056189"/>
              <a:ext cx="95250" cy="98425"/>
            </a:xfrm>
            <a:prstGeom prst="rect">
              <a:avLst/>
            </a:prstGeom>
            <a:solidFill>
              <a:srgbClr val="1DB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sz="1799"/>
            </a:p>
          </p:txBody>
        </p:sp>
        <p:sp>
          <p:nvSpPr>
            <p:cNvPr id="1988" name="Rectangle 1020"/>
            <p:cNvSpPr>
              <a:spLocks noChangeArrowheads="1"/>
            </p:cNvSpPr>
            <p:nvPr/>
          </p:nvSpPr>
          <p:spPr bwMode="auto">
            <a:xfrm>
              <a:off x="11272384" y="4953001"/>
              <a:ext cx="95250" cy="93663"/>
            </a:xfrm>
            <a:prstGeom prst="rect">
              <a:avLst/>
            </a:prstGeom>
            <a:solidFill>
              <a:srgbClr val="1DB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sz="1799"/>
            </a:p>
          </p:txBody>
        </p:sp>
        <p:sp>
          <p:nvSpPr>
            <p:cNvPr id="1989" name="Rectangle 1021"/>
            <p:cNvSpPr>
              <a:spLocks noChangeArrowheads="1"/>
            </p:cNvSpPr>
            <p:nvPr/>
          </p:nvSpPr>
          <p:spPr bwMode="auto">
            <a:xfrm>
              <a:off x="11272384" y="4838701"/>
              <a:ext cx="95250" cy="98425"/>
            </a:xfrm>
            <a:prstGeom prst="rect">
              <a:avLst/>
            </a:prstGeom>
            <a:solidFill>
              <a:srgbClr val="1DB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sz="1799"/>
            </a:p>
          </p:txBody>
        </p:sp>
        <p:sp>
          <p:nvSpPr>
            <p:cNvPr id="1990" name="Rectangle 1022"/>
            <p:cNvSpPr>
              <a:spLocks noChangeArrowheads="1"/>
            </p:cNvSpPr>
            <p:nvPr/>
          </p:nvSpPr>
          <p:spPr bwMode="auto">
            <a:xfrm>
              <a:off x="11272384" y="4732339"/>
              <a:ext cx="95250" cy="96838"/>
            </a:xfrm>
            <a:prstGeom prst="rect">
              <a:avLst/>
            </a:prstGeom>
            <a:solidFill>
              <a:srgbClr val="1DB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sz="1799"/>
            </a:p>
          </p:txBody>
        </p:sp>
        <p:sp>
          <p:nvSpPr>
            <p:cNvPr id="1991" name="Rectangle 1023"/>
            <p:cNvSpPr>
              <a:spLocks noChangeArrowheads="1"/>
            </p:cNvSpPr>
            <p:nvPr/>
          </p:nvSpPr>
          <p:spPr bwMode="auto">
            <a:xfrm>
              <a:off x="11272384" y="4627564"/>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92" name="Rectangle 1024"/>
            <p:cNvSpPr>
              <a:spLocks noChangeArrowheads="1"/>
            </p:cNvSpPr>
            <p:nvPr/>
          </p:nvSpPr>
          <p:spPr bwMode="auto">
            <a:xfrm>
              <a:off x="11272384" y="45212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93" name="Rectangle 1025"/>
            <p:cNvSpPr>
              <a:spLocks noChangeArrowheads="1"/>
            </p:cNvSpPr>
            <p:nvPr/>
          </p:nvSpPr>
          <p:spPr bwMode="auto">
            <a:xfrm>
              <a:off x="11272384" y="44132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94" name="Rectangle 1026"/>
            <p:cNvSpPr>
              <a:spLocks noChangeArrowheads="1"/>
            </p:cNvSpPr>
            <p:nvPr/>
          </p:nvSpPr>
          <p:spPr bwMode="auto">
            <a:xfrm>
              <a:off x="11140622" y="591343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95" name="Rectangle 1027"/>
            <p:cNvSpPr>
              <a:spLocks noChangeArrowheads="1"/>
            </p:cNvSpPr>
            <p:nvPr/>
          </p:nvSpPr>
          <p:spPr bwMode="auto">
            <a:xfrm>
              <a:off x="11140622"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96" name="Rectangle 1028"/>
            <p:cNvSpPr>
              <a:spLocks noChangeArrowheads="1"/>
            </p:cNvSpPr>
            <p:nvPr/>
          </p:nvSpPr>
          <p:spPr bwMode="auto">
            <a:xfrm>
              <a:off x="11140622"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97" name="Rectangle 1029"/>
            <p:cNvSpPr>
              <a:spLocks noChangeArrowheads="1"/>
            </p:cNvSpPr>
            <p:nvPr/>
          </p:nvSpPr>
          <p:spPr bwMode="auto">
            <a:xfrm>
              <a:off x="11140622"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98" name="Rectangle 1030"/>
            <p:cNvSpPr>
              <a:spLocks noChangeArrowheads="1"/>
            </p:cNvSpPr>
            <p:nvPr/>
          </p:nvSpPr>
          <p:spPr bwMode="auto">
            <a:xfrm>
              <a:off x="11140622"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999" name="Rectangle 1031"/>
            <p:cNvSpPr>
              <a:spLocks noChangeArrowheads="1"/>
            </p:cNvSpPr>
            <p:nvPr/>
          </p:nvSpPr>
          <p:spPr bwMode="auto">
            <a:xfrm>
              <a:off x="11140622" y="53784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00" name="Rectangle 1032"/>
            <p:cNvSpPr>
              <a:spLocks noChangeArrowheads="1"/>
            </p:cNvSpPr>
            <p:nvPr/>
          </p:nvSpPr>
          <p:spPr bwMode="auto">
            <a:xfrm>
              <a:off x="11140622" y="52705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01" name="Rectangle 1033"/>
            <p:cNvSpPr>
              <a:spLocks noChangeArrowheads="1"/>
            </p:cNvSpPr>
            <p:nvPr/>
          </p:nvSpPr>
          <p:spPr bwMode="auto">
            <a:xfrm>
              <a:off x="11140622" y="5164139"/>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02" name="Rectangle 1034"/>
            <p:cNvSpPr>
              <a:spLocks noChangeArrowheads="1"/>
            </p:cNvSpPr>
            <p:nvPr/>
          </p:nvSpPr>
          <p:spPr bwMode="auto">
            <a:xfrm>
              <a:off x="11140622" y="50561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03" name="Rectangle 1035"/>
            <p:cNvSpPr>
              <a:spLocks noChangeArrowheads="1"/>
            </p:cNvSpPr>
            <p:nvPr/>
          </p:nvSpPr>
          <p:spPr bwMode="auto">
            <a:xfrm>
              <a:off x="11010447"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04" name="Rectangle 1036"/>
            <p:cNvSpPr>
              <a:spLocks noChangeArrowheads="1"/>
            </p:cNvSpPr>
            <p:nvPr/>
          </p:nvSpPr>
          <p:spPr bwMode="auto">
            <a:xfrm>
              <a:off x="11010447"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05" name="Rectangle 1037"/>
            <p:cNvSpPr>
              <a:spLocks noChangeArrowheads="1"/>
            </p:cNvSpPr>
            <p:nvPr/>
          </p:nvSpPr>
          <p:spPr bwMode="auto">
            <a:xfrm>
              <a:off x="1101044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06" name="Rectangle 1038"/>
            <p:cNvSpPr>
              <a:spLocks noChangeArrowheads="1"/>
            </p:cNvSpPr>
            <p:nvPr/>
          </p:nvSpPr>
          <p:spPr bwMode="auto">
            <a:xfrm>
              <a:off x="11010447"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07" name="Rectangle 1039"/>
            <p:cNvSpPr>
              <a:spLocks noChangeArrowheads="1"/>
            </p:cNvSpPr>
            <p:nvPr/>
          </p:nvSpPr>
          <p:spPr bwMode="auto">
            <a:xfrm>
              <a:off x="11010447"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08" name="Rectangle 1040"/>
            <p:cNvSpPr>
              <a:spLocks noChangeArrowheads="1"/>
            </p:cNvSpPr>
            <p:nvPr/>
          </p:nvSpPr>
          <p:spPr bwMode="auto">
            <a:xfrm>
              <a:off x="11010447"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09" name="Rectangle 1041"/>
            <p:cNvSpPr>
              <a:spLocks noChangeArrowheads="1"/>
            </p:cNvSpPr>
            <p:nvPr/>
          </p:nvSpPr>
          <p:spPr bwMode="auto">
            <a:xfrm>
              <a:off x="11010447"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10" name="Rectangle 1042"/>
            <p:cNvSpPr>
              <a:spLocks noChangeArrowheads="1"/>
            </p:cNvSpPr>
            <p:nvPr/>
          </p:nvSpPr>
          <p:spPr bwMode="auto">
            <a:xfrm>
              <a:off x="11010447"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11" name="Rectangle 1043"/>
            <p:cNvSpPr>
              <a:spLocks noChangeArrowheads="1"/>
            </p:cNvSpPr>
            <p:nvPr/>
          </p:nvSpPr>
          <p:spPr bwMode="auto">
            <a:xfrm>
              <a:off x="11010447" y="50561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12" name="Rectangle 1044"/>
            <p:cNvSpPr>
              <a:spLocks noChangeArrowheads="1"/>
            </p:cNvSpPr>
            <p:nvPr/>
          </p:nvSpPr>
          <p:spPr bwMode="auto">
            <a:xfrm>
              <a:off x="11010447"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13" name="Rectangle 1045"/>
            <p:cNvSpPr>
              <a:spLocks noChangeArrowheads="1"/>
            </p:cNvSpPr>
            <p:nvPr/>
          </p:nvSpPr>
          <p:spPr bwMode="auto">
            <a:xfrm>
              <a:off x="11010447" y="48387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14" name="Rectangle 1046"/>
            <p:cNvSpPr>
              <a:spLocks noChangeArrowheads="1"/>
            </p:cNvSpPr>
            <p:nvPr/>
          </p:nvSpPr>
          <p:spPr bwMode="auto">
            <a:xfrm>
              <a:off x="11010447" y="47323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15" name="Rectangle 1047"/>
            <p:cNvSpPr>
              <a:spLocks noChangeArrowheads="1"/>
            </p:cNvSpPr>
            <p:nvPr/>
          </p:nvSpPr>
          <p:spPr bwMode="auto">
            <a:xfrm>
              <a:off x="11010447" y="4627564"/>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16" name="Rectangle 1048"/>
            <p:cNvSpPr>
              <a:spLocks noChangeArrowheads="1"/>
            </p:cNvSpPr>
            <p:nvPr/>
          </p:nvSpPr>
          <p:spPr bwMode="auto">
            <a:xfrm>
              <a:off x="10881859"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17" name="Rectangle 1049"/>
            <p:cNvSpPr>
              <a:spLocks noChangeArrowheads="1"/>
            </p:cNvSpPr>
            <p:nvPr/>
          </p:nvSpPr>
          <p:spPr bwMode="auto">
            <a:xfrm>
              <a:off x="10881859"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18" name="Rectangle 1050"/>
            <p:cNvSpPr>
              <a:spLocks noChangeArrowheads="1"/>
            </p:cNvSpPr>
            <p:nvPr/>
          </p:nvSpPr>
          <p:spPr bwMode="auto">
            <a:xfrm>
              <a:off x="10881859"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19" name="Rectangle 1051"/>
            <p:cNvSpPr>
              <a:spLocks noChangeArrowheads="1"/>
            </p:cNvSpPr>
            <p:nvPr/>
          </p:nvSpPr>
          <p:spPr bwMode="auto">
            <a:xfrm>
              <a:off x="10881859"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20" name="Rectangle 1052"/>
            <p:cNvSpPr>
              <a:spLocks noChangeArrowheads="1"/>
            </p:cNvSpPr>
            <p:nvPr/>
          </p:nvSpPr>
          <p:spPr bwMode="auto">
            <a:xfrm>
              <a:off x="10881859"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21" name="Rectangle 1053"/>
            <p:cNvSpPr>
              <a:spLocks noChangeArrowheads="1"/>
            </p:cNvSpPr>
            <p:nvPr/>
          </p:nvSpPr>
          <p:spPr bwMode="auto">
            <a:xfrm>
              <a:off x="10881859"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22" name="Rectangle 1054"/>
            <p:cNvSpPr>
              <a:spLocks noChangeArrowheads="1"/>
            </p:cNvSpPr>
            <p:nvPr/>
          </p:nvSpPr>
          <p:spPr bwMode="auto">
            <a:xfrm>
              <a:off x="10750097" y="591343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23" name="Rectangle 1055"/>
            <p:cNvSpPr>
              <a:spLocks noChangeArrowheads="1"/>
            </p:cNvSpPr>
            <p:nvPr/>
          </p:nvSpPr>
          <p:spPr bwMode="auto">
            <a:xfrm>
              <a:off x="10750097"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24" name="Rectangle 1056"/>
            <p:cNvSpPr>
              <a:spLocks noChangeArrowheads="1"/>
            </p:cNvSpPr>
            <p:nvPr/>
          </p:nvSpPr>
          <p:spPr bwMode="auto">
            <a:xfrm>
              <a:off x="10750097"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25" name="Rectangle 1057"/>
            <p:cNvSpPr>
              <a:spLocks noChangeArrowheads="1"/>
            </p:cNvSpPr>
            <p:nvPr/>
          </p:nvSpPr>
          <p:spPr bwMode="auto">
            <a:xfrm>
              <a:off x="10750097"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26" name="Rectangle 1058"/>
            <p:cNvSpPr>
              <a:spLocks noChangeArrowheads="1"/>
            </p:cNvSpPr>
            <p:nvPr/>
          </p:nvSpPr>
          <p:spPr bwMode="auto">
            <a:xfrm>
              <a:off x="10750097"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27" name="Rectangle 1059"/>
            <p:cNvSpPr>
              <a:spLocks noChangeArrowheads="1"/>
            </p:cNvSpPr>
            <p:nvPr/>
          </p:nvSpPr>
          <p:spPr bwMode="auto">
            <a:xfrm>
              <a:off x="10750097" y="53784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28" name="Rectangle 1060"/>
            <p:cNvSpPr>
              <a:spLocks noChangeArrowheads="1"/>
            </p:cNvSpPr>
            <p:nvPr/>
          </p:nvSpPr>
          <p:spPr bwMode="auto">
            <a:xfrm>
              <a:off x="10750097" y="52705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29" name="Rectangle 1061"/>
            <p:cNvSpPr>
              <a:spLocks noChangeArrowheads="1"/>
            </p:cNvSpPr>
            <p:nvPr/>
          </p:nvSpPr>
          <p:spPr bwMode="auto">
            <a:xfrm>
              <a:off x="10750097" y="5164139"/>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30" name="Rectangle 1062"/>
            <p:cNvSpPr>
              <a:spLocks noChangeArrowheads="1"/>
            </p:cNvSpPr>
            <p:nvPr/>
          </p:nvSpPr>
          <p:spPr bwMode="auto">
            <a:xfrm>
              <a:off x="10750097" y="50561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31" name="Rectangle 1063"/>
            <p:cNvSpPr>
              <a:spLocks noChangeArrowheads="1"/>
            </p:cNvSpPr>
            <p:nvPr/>
          </p:nvSpPr>
          <p:spPr bwMode="auto">
            <a:xfrm>
              <a:off x="10619922"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32" name="Rectangle 1064"/>
            <p:cNvSpPr>
              <a:spLocks noChangeArrowheads="1"/>
            </p:cNvSpPr>
            <p:nvPr/>
          </p:nvSpPr>
          <p:spPr bwMode="auto">
            <a:xfrm>
              <a:off x="10619922"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33" name="Rectangle 1065"/>
            <p:cNvSpPr>
              <a:spLocks noChangeArrowheads="1"/>
            </p:cNvSpPr>
            <p:nvPr/>
          </p:nvSpPr>
          <p:spPr bwMode="auto">
            <a:xfrm>
              <a:off x="10619922"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34" name="Rectangle 1066"/>
            <p:cNvSpPr>
              <a:spLocks noChangeArrowheads="1"/>
            </p:cNvSpPr>
            <p:nvPr/>
          </p:nvSpPr>
          <p:spPr bwMode="auto">
            <a:xfrm>
              <a:off x="10619922"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35" name="Rectangle 1067"/>
            <p:cNvSpPr>
              <a:spLocks noChangeArrowheads="1"/>
            </p:cNvSpPr>
            <p:nvPr/>
          </p:nvSpPr>
          <p:spPr bwMode="auto">
            <a:xfrm>
              <a:off x="10619922"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36" name="Rectangle 1068"/>
            <p:cNvSpPr>
              <a:spLocks noChangeArrowheads="1"/>
            </p:cNvSpPr>
            <p:nvPr/>
          </p:nvSpPr>
          <p:spPr bwMode="auto">
            <a:xfrm>
              <a:off x="10491334" y="591343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37" name="Rectangle 1069"/>
            <p:cNvSpPr>
              <a:spLocks noChangeArrowheads="1"/>
            </p:cNvSpPr>
            <p:nvPr/>
          </p:nvSpPr>
          <p:spPr bwMode="auto">
            <a:xfrm>
              <a:off x="10491334"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38" name="Rectangle 1070"/>
            <p:cNvSpPr>
              <a:spLocks noChangeArrowheads="1"/>
            </p:cNvSpPr>
            <p:nvPr/>
          </p:nvSpPr>
          <p:spPr bwMode="auto">
            <a:xfrm>
              <a:off x="1049133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39" name="Rectangle 1071"/>
            <p:cNvSpPr>
              <a:spLocks noChangeArrowheads="1"/>
            </p:cNvSpPr>
            <p:nvPr/>
          </p:nvSpPr>
          <p:spPr bwMode="auto">
            <a:xfrm>
              <a:off x="10491334"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40" name="Rectangle 1072"/>
            <p:cNvSpPr>
              <a:spLocks noChangeArrowheads="1"/>
            </p:cNvSpPr>
            <p:nvPr/>
          </p:nvSpPr>
          <p:spPr bwMode="auto">
            <a:xfrm>
              <a:off x="10491334"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41" name="Rectangle 1073"/>
            <p:cNvSpPr>
              <a:spLocks noChangeArrowheads="1"/>
            </p:cNvSpPr>
            <p:nvPr/>
          </p:nvSpPr>
          <p:spPr bwMode="auto">
            <a:xfrm>
              <a:off x="10357984"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42" name="Rectangle 1074"/>
            <p:cNvSpPr>
              <a:spLocks noChangeArrowheads="1"/>
            </p:cNvSpPr>
            <p:nvPr/>
          </p:nvSpPr>
          <p:spPr bwMode="auto">
            <a:xfrm>
              <a:off x="10357984"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43" name="Rectangle 1075"/>
            <p:cNvSpPr>
              <a:spLocks noChangeArrowheads="1"/>
            </p:cNvSpPr>
            <p:nvPr/>
          </p:nvSpPr>
          <p:spPr bwMode="auto">
            <a:xfrm>
              <a:off x="10357984"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44" name="Rectangle 1076"/>
            <p:cNvSpPr>
              <a:spLocks noChangeArrowheads="1"/>
            </p:cNvSpPr>
            <p:nvPr/>
          </p:nvSpPr>
          <p:spPr bwMode="auto">
            <a:xfrm>
              <a:off x="10357984"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45" name="Rectangle 1077"/>
            <p:cNvSpPr>
              <a:spLocks noChangeArrowheads="1"/>
            </p:cNvSpPr>
            <p:nvPr/>
          </p:nvSpPr>
          <p:spPr bwMode="auto">
            <a:xfrm>
              <a:off x="10357984"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46" name="Rectangle 1078"/>
            <p:cNvSpPr>
              <a:spLocks noChangeArrowheads="1"/>
            </p:cNvSpPr>
            <p:nvPr/>
          </p:nvSpPr>
          <p:spPr bwMode="auto">
            <a:xfrm>
              <a:off x="10357984"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47" name="Rectangle 1079"/>
            <p:cNvSpPr>
              <a:spLocks noChangeArrowheads="1"/>
            </p:cNvSpPr>
            <p:nvPr/>
          </p:nvSpPr>
          <p:spPr bwMode="auto">
            <a:xfrm>
              <a:off x="10357984"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48" name="Rectangle 1080"/>
            <p:cNvSpPr>
              <a:spLocks noChangeArrowheads="1"/>
            </p:cNvSpPr>
            <p:nvPr/>
          </p:nvSpPr>
          <p:spPr bwMode="auto">
            <a:xfrm>
              <a:off x="10357984" y="5164139"/>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49" name="Rectangle 1081"/>
            <p:cNvSpPr>
              <a:spLocks noChangeArrowheads="1"/>
            </p:cNvSpPr>
            <p:nvPr/>
          </p:nvSpPr>
          <p:spPr bwMode="auto">
            <a:xfrm>
              <a:off x="10357984" y="50561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0" name="Rectangle 1082"/>
            <p:cNvSpPr>
              <a:spLocks noChangeArrowheads="1"/>
            </p:cNvSpPr>
            <p:nvPr/>
          </p:nvSpPr>
          <p:spPr bwMode="auto">
            <a:xfrm>
              <a:off x="10357984" y="49530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1" name="Rectangle 1083"/>
            <p:cNvSpPr>
              <a:spLocks noChangeArrowheads="1"/>
            </p:cNvSpPr>
            <p:nvPr/>
          </p:nvSpPr>
          <p:spPr bwMode="auto">
            <a:xfrm>
              <a:off x="10357984" y="4838701"/>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2" name="Rectangle 1084"/>
            <p:cNvSpPr>
              <a:spLocks noChangeArrowheads="1"/>
            </p:cNvSpPr>
            <p:nvPr/>
          </p:nvSpPr>
          <p:spPr bwMode="auto">
            <a:xfrm>
              <a:off x="10357984" y="4732339"/>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3" name="Rectangle 1085"/>
            <p:cNvSpPr>
              <a:spLocks noChangeArrowheads="1"/>
            </p:cNvSpPr>
            <p:nvPr/>
          </p:nvSpPr>
          <p:spPr bwMode="auto">
            <a:xfrm>
              <a:off x="10357984" y="4627564"/>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4" name="Rectangle 1086"/>
            <p:cNvSpPr>
              <a:spLocks noChangeArrowheads="1"/>
            </p:cNvSpPr>
            <p:nvPr/>
          </p:nvSpPr>
          <p:spPr bwMode="auto">
            <a:xfrm>
              <a:off x="10357984" y="45212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5" name="Rectangle 1087"/>
            <p:cNvSpPr>
              <a:spLocks noChangeArrowheads="1"/>
            </p:cNvSpPr>
            <p:nvPr/>
          </p:nvSpPr>
          <p:spPr bwMode="auto">
            <a:xfrm>
              <a:off x="10229397"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6" name="Rectangle 1088"/>
            <p:cNvSpPr>
              <a:spLocks noChangeArrowheads="1"/>
            </p:cNvSpPr>
            <p:nvPr/>
          </p:nvSpPr>
          <p:spPr bwMode="auto">
            <a:xfrm>
              <a:off x="10229397"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7" name="Rectangle 1089"/>
            <p:cNvSpPr>
              <a:spLocks noChangeArrowheads="1"/>
            </p:cNvSpPr>
            <p:nvPr/>
          </p:nvSpPr>
          <p:spPr bwMode="auto">
            <a:xfrm>
              <a:off x="1022939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8" name="Rectangle 1090"/>
            <p:cNvSpPr>
              <a:spLocks noChangeArrowheads="1"/>
            </p:cNvSpPr>
            <p:nvPr/>
          </p:nvSpPr>
          <p:spPr bwMode="auto">
            <a:xfrm>
              <a:off x="10229397"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9" name="Rectangle 1091"/>
            <p:cNvSpPr>
              <a:spLocks noChangeArrowheads="1"/>
            </p:cNvSpPr>
            <p:nvPr/>
          </p:nvSpPr>
          <p:spPr bwMode="auto">
            <a:xfrm>
              <a:off x="10229397"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0" name="Rectangle 1092"/>
            <p:cNvSpPr>
              <a:spLocks noChangeArrowheads="1"/>
            </p:cNvSpPr>
            <p:nvPr/>
          </p:nvSpPr>
          <p:spPr bwMode="auto">
            <a:xfrm>
              <a:off x="10229397"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1" name="Rectangle 1093"/>
            <p:cNvSpPr>
              <a:spLocks noChangeArrowheads="1"/>
            </p:cNvSpPr>
            <p:nvPr/>
          </p:nvSpPr>
          <p:spPr bwMode="auto">
            <a:xfrm>
              <a:off x="10229397"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2" name="Rectangle 1094"/>
            <p:cNvSpPr>
              <a:spLocks noChangeArrowheads="1"/>
            </p:cNvSpPr>
            <p:nvPr/>
          </p:nvSpPr>
          <p:spPr bwMode="auto">
            <a:xfrm>
              <a:off x="10229397"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3" name="Rectangle 1095"/>
            <p:cNvSpPr>
              <a:spLocks noChangeArrowheads="1"/>
            </p:cNvSpPr>
            <p:nvPr/>
          </p:nvSpPr>
          <p:spPr bwMode="auto">
            <a:xfrm>
              <a:off x="10229397" y="50561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4" name="Rectangle 1096"/>
            <p:cNvSpPr>
              <a:spLocks noChangeArrowheads="1"/>
            </p:cNvSpPr>
            <p:nvPr/>
          </p:nvSpPr>
          <p:spPr bwMode="auto">
            <a:xfrm>
              <a:off x="10229397"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5" name="Rectangle 1097"/>
            <p:cNvSpPr>
              <a:spLocks noChangeArrowheads="1"/>
            </p:cNvSpPr>
            <p:nvPr/>
          </p:nvSpPr>
          <p:spPr bwMode="auto">
            <a:xfrm>
              <a:off x="10229397" y="48387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6" name="Rectangle 1098"/>
            <p:cNvSpPr>
              <a:spLocks noChangeArrowheads="1"/>
            </p:cNvSpPr>
            <p:nvPr/>
          </p:nvSpPr>
          <p:spPr bwMode="auto">
            <a:xfrm>
              <a:off x="10229397" y="47323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7" name="Rectangle 1099"/>
            <p:cNvSpPr>
              <a:spLocks noChangeArrowheads="1"/>
            </p:cNvSpPr>
            <p:nvPr/>
          </p:nvSpPr>
          <p:spPr bwMode="auto">
            <a:xfrm>
              <a:off x="10229397" y="4627564"/>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8" name="Rectangle 1100"/>
            <p:cNvSpPr>
              <a:spLocks noChangeArrowheads="1"/>
            </p:cNvSpPr>
            <p:nvPr/>
          </p:nvSpPr>
          <p:spPr bwMode="auto">
            <a:xfrm>
              <a:off x="10097634" y="591343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9" name="Rectangle 1101"/>
            <p:cNvSpPr>
              <a:spLocks noChangeArrowheads="1"/>
            </p:cNvSpPr>
            <p:nvPr/>
          </p:nvSpPr>
          <p:spPr bwMode="auto">
            <a:xfrm>
              <a:off x="10097634"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0" name="Rectangle 1102"/>
            <p:cNvSpPr>
              <a:spLocks noChangeArrowheads="1"/>
            </p:cNvSpPr>
            <p:nvPr/>
          </p:nvSpPr>
          <p:spPr bwMode="auto">
            <a:xfrm>
              <a:off x="10097634"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1" name="Rectangle 1103"/>
            <p:cNvSpPr>
              <a:spLocks noChangeArrowheads="1"/>
            </p:cNvSpPr>
            <p:nvPr/>
          </p:nvSpPr>
          <p:spPr bwMode="auto">
            <a:xfrm>
              <a:off x="10097634"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2" name="Rectangle 1104"/>
            <p:cNvSpPr>
              <a:spLocks noChangeArrowheads="1"/>
            </p:cNvSpPr>
            <p:nvPr/>
          </p:nvSpPr>
          <p:spPr bwMode="auto">
            <a:xfrm>
              <a:off x="10097634"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3" name="Rectangle 1105"/>
            <p:cNvSpPr>
              <a:spLocks noChangeArrowheads="1"/>
            </p:cNvSpPr>
            <p:nvPr/>
          </p:nvSpPr>
          <p:spPr bwMode="auto">
            <a:xfrm>
              <a:off x="10097634" y="53784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4" name="Rectangle 1106"/>
            <p:cNvSpPr>
              <a:spLocks noChangeArrowheads="1"/>
            </p:cNvSpPr>
            <p:nvPr/>
          </p:nvSpPr>
          <p:spPr bwMode="auto">
            <a:xfrm>
              <a:off x="10097634" y="52705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5" name="Rectangle 1107"/>
            <p:cNvSpPr>
              <a:spLocks noChangeArrowheads="1"/>
            </p:cNvSpPr>
            <p:nvPr/>
          </p:nvSpPr>
          <p:spPr bwMode="auto">
            <a:xfrm>
              <a:off x="9967459"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6" name="Rectangle 1108"/>
            <p:cNvSpPr>
              <a:spLocks noChangeArrowheads="1"/>
            </p:cNvSpPr>
            <p:nvPr/>
          </p:nvSpPr>
          <p:spPr bwMode="auto">
            <a:xfrm>
              <a:off x="9967459"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7" name="Rectangle 1109"/>
            <p:cNvSpPr>
              <a:spLocks noChangeArrowheads="1"/>
            </p:cNvSpPr>
            <p:nvPr/>
          </p:nvSpPr>
          <p:spPr bwMode="auto">
            <a:xfrm>
              <a:off x="9967459"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8" name="Rectangle 1110"/>
            <p:cNvSpPr>
              <a:spLocks noChangeArrowheads="1"/>
            </p:cNvSpPr>
            <p:nvPr/>
          </p:nvSpPr>
          <p:spPr bwMode="auto">
            <a:xfrm>
              <a:off x="9967459"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9" name="Rectangle 1111"/>
            <p:cNvSpPr>
              <a:spLocks noChangeArrowheads="1"/>
            </p:cNvSpPr>
            <p:nvPr/>
          </p:nvSpPr>
          <p:spPr bwMode="auto">
            <a:xfrm>
              <a:off x="9967459"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80" name="Rectangle 1112"/>
            <p:cNvSpPr>
              <a:spLocks noChangeArrowheads="1"/>
            </p:cNvSpPr>
            <p:nvPr/>
          </p:nvSpPr>
          <p:spPr bwMode="auto">
            <a:xfrm>
              <a:off x="9967459"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81" name="Rectangle 1113"/>
            <p:cNvSpPr>
              <a:spLocks noChangeArrowheads="1"/>
            </p:cNvSpPr>
            <p:nvPr/>
          </p:nvSpPr>
          <p:spPr bwMode="auto">
            <a:xfrm>
              <a:off x="9838872"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082" name="Rectangle 1114"/>
            <p:cNvSpPr>
              <a:spLocks noChangeArrowheads="1"/>
            </p:cNvSpPr>
            <p:nvPr/>
          </p:nvSpPr>
          <p:spPr bwMode="auto">
            <a:xfrm>
              <a:off x="9838872"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83" name="Rectangle 1115"/>
            <p:cNvSpPr>
              <a:spLocks noChangeArrowheads="1"/>
            </p:cNvSpPr>
            <p:nvPr/>
          </p:nvSpPr>
          <p:spPr bwMode="auto">
            <a:xfrm>
              <a:off x="9838872"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84" name="Rectangle 1116"/>
            <p:cNvSpPr>
              <a:spLocks noChangeArrowheads="1"/>
            </p:cNvSpPr>
            <p:nvPr/>
          </p:nvSpPr>
          <p:spPr bwMode="auto">
            <a:xfrm>
              <a:off x="9838872"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85" name="Rectangle 1117"/>
            <p:cNvSpPr>
              <a:spLocks noChangeArrowheads="1"/>
            </p:cNvSpPr>
            <p:nvPr/>
          </p:nvSpPr>
          <p:spPr bwMode="auto">
            <a:xfrm>
              <a:off x="9838872"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86" name="Rectangle 1118"/>
            <p:cNvSpPr>
              <a:spLocks noChangeArrowheads="1"/>
            </p:cNvSpPr>
            <p:nvPr/>
          </p:nvSpPr>
          <p:spPr bwMode="auto">
            <a:xfrm>
              <a:off x="9838872"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87" name="Rectangle 1119"/>
            <p:cNvSpPr>
              <a:spLocks noChangeArrowheads="1"/>
            </p:cNvSpPr>
            <p:nvPr/>
          </p:nvSpPr>
          <p:spPr bwMode="auto">
            <a:xfrm>
              <a:off x="9838872"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88" name="Rectangle 1120"/>
            <p:cNvSpPr>
              <a:spLocks noChangeArrowheads="1"/>
            </p:cNvSpPr>
            <p:nvPr/>
          </p:nvSpPr>
          <p:spPr bwMode="auto">
            <a:xfrm>
              <a:off x="9838872"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89" name="Rectangle 1121"/>
            <p:cNvSpPr>
              <a:spLocks noChangeArrowheads="1"/>
            </p:cNvSpPr>
            <p:nvPr/>
          </p:nvSpPr>
          <p:spPr bwMode="auto">
            <a:xfrm>
              <a:off x="9838872"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0" name="Rectangle 1122"/>
            <p:cNvSpPr>
              <a:spLocks noChangeArrowheads="1"/>
            </p:cNvSpPr>
            <p:nvPr/>
          </p:nvSpPr>
          <p:spPr bwMode="auto">
            <a:xfrm>
              <a:off x="9838872" y="538162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1" name="Rectangle 1124"/>
            <p:cNvSpPr>
              <a:spLocks noChangeArrowheads="1"/>
            </p:cNvSpPr>
            <p:nvPr/>
          </p:nvSpPr>
          <p:spPr bwMode="auto">
            <a:xfrm>
              <a:off x="9838872" y="527050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2" name="Rectangle 1125"/>
            <p:cNvSpPr>
              <a:spLocks noChangeArrowheads="1"/>
            </p:cNvSpPr>
            <p:nvPr/>
          </p:nvSpPr>
          <p:spPr bwMode="auto">
            <a:xfrm>
              <a:off x="9838872" y="5164139"/>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3" name="Rectangle 1126"/>
            <p:cNvSpPr>
              <a:spLocks noChangeArrowheads="1"/>
            </p:cNvSpPr>
            <p:nvPr/>
          </p:nvSpPr>
          <p:spPr bwMode="auto">
            <a:xfrm>
              <a:off x="9838872" y="50561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4" name="Rectangle 1127"/>
            <p:cNvSpPr>
              <a:spLocks noChangeArrowheads="1"/>
            </p:cNvSpPr>
            <p:nvPr/>
          </p:nvSpPr>
          <p:spPr bwMode="auto">
            <a:xfrm>
              <a:off x="9705522"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095" name="Rectangle 1128"/>
            <p:cNvSpPr>
              <a:spLocks noChangeArrowheads="1"/>
            </p:cNvSpPr>
            <p:nvPr/>
          </p:nvSpPr>
          <p:spPr bwMode="auto">
            <a:xfrm>
              <a:off x="9705522"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6" name="Rectangle 1129"/>
            <p:cNvSpPr>
              <a:spLocks noChangeArrowheads="1"/>
            </p:cNvSpPr>
            <p:nvPr/>
          </p:nvSpPr>
          <p:spPr bwMode="auto">
            <a:xfrm>
              <a:off x="9705522"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7" name="Rectangle 1130"/>
            <p:cNvSpPr>
              <a:spLocks noChangeArrowheads="1"/>
            </p:cNvSpPr>
            <p:nvPr/>
          </p:nvSpPr>
          <p:spPr bwMode="auto">
            <a:xfrm>
              <a:off x="9705522" y="60277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8" name="Rectangle 1131"/>
            <p:cNvSpPr>
              <a:spLocks noChangeArrowheads="1"/>
            </p:cNvSpPr>
            <p:nvPr/>
          </p:nvSpPr>
          <p:spPr bwMode="auto">
            <a:xfrm>
              <a:off x="9705522" y="5919789"/>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9" name="Rectangle 1132"/>
            <p:cNvSpPr>
              <a:spLocks noChangeArrowheads="1"/>
            </p:cNvSpPr>
            <p:nvPr/>
          </p:nvSpPr>
          <p:spPr bwMode="auto">
            <a:xfrm>
              <a:off x="9705522" y="58102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0" name="Rectangle 1133"/>
            <p:cNvSpPr>
              <a:spLocks noChangeArrowheads="1"/>
            </p:cNvSpPr>
            <p:nvPr/>
          </p:nvSpPr>
          <p:spPr bwMode="auto">
            <a:xfrm>
              <a:off x="9705522"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1" name="Rectangle 1134"/>
            <p:cNvSpPr>
              <a:spLocks noChangeArrowheads="1"/>
            </p:cNvSpPr>
            <p:nvPr/>
          </p:nvSpPr>
          <p:spPr bwMode="auto">
            <a:xfrm>
              <a:off x="9705522"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2" name="Rectangle 1135"/>
            <p:cNvSpPr>
              <a:spLocks noChangeArrowheads="1"/>
            </p:cNvSpPr>
            <p:nvPr/>
          </p:nvSpPr>
          <p:spPr bwMode="auto">
            <a:xfrm>
              <a:off x="9705522"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3" name="Rectangle 1136"/>
            <p:cNvSpPr>
              <a:spLocks noChangeArrowheads="1"/>
            </p:cNvSpPr>
            <p:nvPr/>
          </p:nvSpPr>
          <p:spPr bwMode="auto">
            <a:xfrm>
              <a:off x="9705522" y="538162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4" name="Rectangle 1137"/>
            <p:cNvSpPr>
              <a:spLocks noChangeArrowheads="1"/>
            </p:cNvSpPr>
            <p:nvPr/>
          </p:nvSpPr>
          <p:spPr bwMode="auto">
            <a:xfrm>
              <a:off x="957693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05" name="Rectangle 1138"/>
            <p:cNvSpPr>
              <a:spLocks noChangeArrowheads="1"/>
            </p:cNvSpPr>
            <p:nvPr/>
          </p:nvSpPr>
          <p:spPr bwMode="auto">
            <a:xfrm>
              <a:off x="957693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6" name="Rectangle 1139"/>
            <p:cNvSpPr>
              <a:spLocks noChangeArrowheads="1"/>
            </p:cNvSpPr>
            <p:nvPr/>
          </p:nvSpPr>
          <p:spPr bwMode="auto">
            <a:xfrm>
              <a:off x="957693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7" name="Rectangle 1140"/>
            <p:cNvSpPr>
              <a:spLocks noChangeArrowheads="1"/>
            </p:cNvSpPr>
            <p:nvPr/>
          </p:nvSpPr>
          <p:spPr bwMode="auto">
            <a:xfrm>
              <a:off x="9576934"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8" name="Rectangle 1141"/>
            <p:cNvSpPr>
              <a:spLocks noChangeArrowheads="1"/>
            </p:cNvSpPr>
            <p:nvPr/>
          </p:nvSpPr>
          <p:spPr bwMode="auto">
            <a:xfrm>
              <a:off x="9576934"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9" name="Rectangle 1142"/>
            <p:cNvSpPr>
              <a:spLocks noChangeArrowheads="1"/>
            </p:cNvSpPr>
            <p:nvPr/>
          </p:nvSpPr>
          <p:spPr bwMode="auto">
            <a:xfrm>
              <a:off x="9576934"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0" name="Rectangle 1143"/>
            <p:cNvSpPr>
              <a:spLocks noChangeArrowheads="1"/>
            </p:cNvSpPr>
            <p:nvPr/>
          </p:nvSpPr>
          <p:spPr bwMode="auto">
            <a:xfrm>
              <a:off x="957693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1" name="Rectangle 1144"/>
            <p:cNvSpPr>
              <a:spLocks noChangeArrowheads="1"/>
            </p:cNvSpPr>
            <p:nvPr/>
          </p:nvSpPr>
          <p:spPr bwMode="auto">
            <a:xfrm>
              <a:off x="9448347"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12" name="Rectangle 1145"/>
            <p:cNvSpPr>
              <a:spLocks noChangeArrowheads="1"/>
            </p:cNvSpPr>
            <p:nvPr/>
          </p:nvSpPr>
          <p:spPr bwMode="auto">
            <a:xfrm>
              <a:off x="9448347"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3" name="Rectangle 1146"/>
            <p:cNvSpPr>
              <a:spLocks noChangeArrowheads="1"/>
            </p:cNvSpPr>
            <p:nvPr/>
          </p:nvSpPr>
          <p:spPr bwMode="auto">
            <a:xfrm>
              <a:off x="9448347"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4" name="Rectangle 1147"/>
            <p:cNvSpPr>
              <a:spLocks noChangeArrowheads="1"/>
            </p:cNvSpPr>
            <p:nvPr/>
          </p:nvSpPr>
          <p:spPr bwMode="auto">
            <a:xfrm>
              <a:off x="9448347"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5" name="Rectangle 1148"/>
            <p:cNvSpPr>
              <a:spLocks noChangeArrowheads="1"/>
            </p:cNvSpPr>
            <p:nvPr/>
          </p:nvSpPr>
          <p:spPr bwMode="auto">
            <a:xfrm>
              <a:off x="9448347"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6" name="Rectangle 1149"/>
            <p:cNvSpPr>
              <a:spLocks noChangeArrowheads="1"/>
            </p:cNvSpPr>
            <p:nvPr/>
          </p:nvSpPr>
          <p:spPr bwMode="auto">
            <a:xfrm>
              <a:off x="9448347"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7" name="Rectangle 1150"/>
            <p:cNvSpPr>
              <a:spLocks noChangeArrowheads="1"/>
            </p:cNvSpPr>
            <p:nvPr/>
          </p:nvSpPr>
          <p:spPr bwMode="auto">
            <a:xfrm>
              <a:off x="9448347"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8" name="Rectangle 1151"/>
            <p:cNvSpPr>
              <a:spLocks noChangeArrowheads="1"/>
            </p:cNvSpPr>
            <p:nvPr/>
          </p:nvSpPr>
          <p:spPr bwMode="auto">
            <a:xfrm>
              <a:off x="9448347"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9" name="Rectangle 1152"/>
            <p:cNvSpPr>
              <a:spLocks noChangeArrowheads="1"/>
            </p:cNvSpPr>
            <p:nvPr/>
          </p:nvSpPr>
          <p:spPr bwMode="auto">
            <a:xfrm>
              <a:off x="9448347"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0" name="Rectangle 1153"/>
            <p:cNvSpPr>
              <a:spLocks noChangeArrowheads="1"/>
            </p:cNvSpPr>
            <p:nvPr/>
          </p:nvSpPr>
          <p:spPr bwMode="auto">
            <a:xfrm>
              <a:off x="9314997"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21" name="Rectangle 1154"/>
            <p:cNvSpPr>
              <a:spLocks noChangeArrowheads="1"/>
            </p:cNvSpPr>
            <p:nvPr/>
          </p:nvSpPr>
          <p:spPr bwMode="auto">
            <a:xfrm>
              <a:off x="9314997"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2" name="Rectangle 1155"/>
            <p:cNvSpPr>
              <a:spLocks noChangeArrowheads="1"/>
            </p:cNvSpPr>
            <p:nvPr/>
          </p:nvSpPr>
          <p:spPr bwMode="auto">
            <a:xfrm>
              <a:off x="9314997"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3" name="Rectangle 1156"/>
            <p:cNvSpPr>
              <a:spLocks noChangeArrowheads="1"/>
            </p:cNvSpPr>
            <p:nvPr/>
          </p:nvSpPr>
          <p:spPr bwMode="auto">
            <a:xfrm>
              <a:off x="9314997" y="60277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4" name="Rectangle 1157"/>
            <p:cNvSpPr>
              <a:spLocks noChangeArrowheads="1"/>
            </p:cNvSpPr>
            <p:nvPr/>
          </p:nvSpPr>
          <p:spPr bwMode="auto">
            <a:xfrm>
              <a:off x="9314997" y="5919789"/>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5" name="Rectangle 1158"/>
            <p:cNvSpPr>
              <a:spLocks noChangeArrowheads="1"/>
            </p:cNvSpPr>
            <p:nvPr/>
          </p:nvSpPr>
          <p:spPr bwMode="auto">
            <a:xfrm>
              <a:off x="9314997" y="58102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6" name="Rectangle 1159"/>
            <p:cNvSpPr>
              <a:spLocks noChangeArrowheads="1"/>
            </p:cNvSpPr>
            <p:nvPr/>
          </p:nvSpPr>
          <p:spPr bwMode="auto">
            <a:xfrm>
              <a:off x="9314997"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7" name="Rectangle 1160"/>
            <p:cNvSpPr>
              <a:spLocks noChangeArrowheads="1"/>
            </p:cNvSpPr>
            <p:nvPr/>
          </p:nvSpPr>
          <p:spPr bwMode="auto">
            <a:xfrm>
              <a:off x="9314997"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8" name="Rectangle 1161"/>
            <p:cNvSpPr>
              <a:spLocks noChangeArrowheads="1"/>
            </p:cNvSpPr>
            <p:nvPr/>
          </p:nvSpPr>
          <p:spPr bwMode="auto">
            <a:xfrm>
              <a:off x="9314997"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9" name="Rectangle 1162"/>
            <p:cNvSpPr>
              <a:spLocks noChangeArrowheads="1"/>
            </p:cNvSpPr>
            <p:nvPr/>
          </p:nvSpPr>
          <p:spPr bwMode="auto">
            <a:xfrm>
              <a:off x="9314997" y="538162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0" name="Rectangle 1163"/>
            <p:cNvSpPr>
              <a:spLocks noChangeArrowheads="1"/>
            </p:cNvSpPr>
            <p:nvPr/>
          </p:nvSpPr>
          <p:spPr bwMode="auto">
            <a:xfrm>
              <a:off x="9314997" y="5270501"/>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1" name="Rectangle 1164"/>
            <p:cNvSpPr>
              <a:spLocks noChangeArrowheads="1"/>
            </p:cNvSpPr>
            <p:nvPr/>
          </p:nvSpPr>
          <p:spPr bwMode="auto">
            <a:xfrm>
              <a:off x="9314997" y="5164139"/>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2" name="Rectangle 1165"/>
            <p:cNvSpPr>
              <a:spLocks noChangeArrowheads="1"/>
            </p:cNvSpPr>
            <p:nvPr/>
          </p:nvSpPr>
          <p:spPr bwMode="auto">
            <a:xfrm>
              <a:off x="9314997" y="50561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3" name="Rectangle 1166"/>
            <p:cNvSpPr>
              <a:spLocks noChangeArrowheads="1"/>
            </p:cNvSpPr>
            <p:nvPr/>
          </p:nvSpPr>
          <p:spPr bwMode="auto">
            <a:xfrm>
              <a:off x="9186409"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34" name="Rectangle 1167"/>
            <p:cNvSpPr>
              <a:spLocks noChangeArrowheads="1"/>
            </p:cNvSpPr>
            <p:nvPr/>
          </p:nvSpPr>
          <p:spPr bwMode="auto">
            <a:xfrm>
              <a:off x="9186409"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5" name="Rectangle 1168"/>
            <p:cNvSpPr>
              <a:spLocks noChangeArrowheads="1"/>
            </p:cNvSpPr>
            <p:nvPr/>
          </p:nvSpPr>
          <p:spPr bwMode="auto">
            <a:xfrm>
              <a:off x="9186409"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6" name="Rectangle 1169"/>
            <p:cNvSpPr>
              <a:spLocks noChangeArrowheads="1"/>
            </p:cNvSpPr>
            <p:nvPr/>
          </p:nvSpPr>
          <p:spPr bwMode="auto">
            <a:xfrm>
              <a:off x="9186409"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7" name="Rectangle 1170"/>
            <p:cNvSpPr>
              <a:spLocks noChangeArrowheads="1"/>
            </p:cNvSpPr>
            <p:nvPr/>
          </p:nvSpPr>
          <p:spPr bwMode="auto">
            <a:xfrm>
              <a:off x="9186409"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8" name="Rectangle 1171"/>
            <p:cNvSpPr>
              <a:spLocks noChangeArrowheads="1"/>
            </p:cNvSpPr>
            <p:nvPr/>
          </p:nvSpPr>
          <p:spPr bwMode="auto">
            <a:xfrm>
              <a:off x="9186409"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9" name="Rectangle 1172"/>
            <p:cNvSpPr>
              <a:spLocks noChangeArrowheads="1"/>
            </p:cNvSpPr>
            <p:nvPr/>
          </p:nvSpPr>
          <p:spPr bwMode="auto">
            <a:xfrm>
              <a:off x="9186409"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40" name="Rectangle 1173"/>
            <p:cNvSpPr>
              <a:spLocks noChangeArrowheads="1"/>
            </p:cNvSpPr>
            <p:nvPr/>
          </p:nvSpPr>
          <p:spPr bwMode="auto">
            <a:xfrm>
              <a:off x="9186409"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41" name="Rectangle 1174"/>
            <p:cNvSpPr>
              <a:spLocks noChangeArrowheads="1"/>
            </p:cNvSpPr>
            <p:nvPr/>
          </p:nvSpPr>
          <p:spPr bwMode="auto">
            <a:xfrm>
              <a:off x="9186409"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42" name="Rectangle 1175"/>
            <p:cNvSpPr>
              <a:spLocks noChangeArrowheads="1"/>
            </p:cNvSpPr>
            <p:nvPr/>
          </p:nvSpPr>
          <p:spPr bwMode="auto">
            <a:xfrm>
              <a:off x="9186409" y="538162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43" name="Rectangle 1176"/>
            <p:cNvSpPr>
              <a:spLocks noChangeArrowheads="1"/>
            </p:cNvSpPr>
            <p:nvPr/>
          </p:nvSpPr>
          <p:spPr bwMode="auto">
            <a:xfrm>
              <a:off x="9186409" y="527050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44" name="Rectangle 1177"/>
            <p:cNvSpPr>
              <a:spLocks noChangeArrowheads="1"/>
            </p:cNvSpPr>
            <p:nvPr/>
          </p:nvSpPr>
          <p:spPr bwMode="auto">
            <a:xfrm>
              <a:off x="905623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45" name="Rectangle 1178"/>
            <p:cNvSpPr>
              <a:spLocks noChangeArrowheads="1"/>
            </p:cNvSpPr>
            <p:nvPr/>
          </p:nvSpPr>
          <p:spPr bwMode="auto">
            <a:xfrm>
              <a:off x="905623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46" name="Rectangle 1179"/>
            <p:cNvSpPr>
              <a:spLocks noChangeArrowheads="1"/>
            </p:cNvSpPr>
            <p:nvPr/>
          </p:nvSpPr>
          <p:spPr bwMode="auto">
            <a:xfrm>
              <a:off x="905623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47" name="Rectangle 1180"/>
            <p:cNvSpPr>
              <a:spLocks noChangeArrowheads="1"/>
            </p:cNvSpPr>
            <p:nvPr/>
          </p:nvSpPr>
          <p:spPr bwMode="auto">
            <a:xfrm>
              <a:off x="9056234"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48" name="Rectangle 1181"/>
            <p:cNvSpPr>
              <a:spLocks noChangeArrowheads="1"/>
            </p:cNvSpPr>
            <p:nvPr/>
          </p:nvSpPr>
          <p:spPr bwMode="auto">
            <a:xfrm>
              <a:off x="8924472"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49" name="Rectangle 1182"/>
            <p:cNvSpPr>
              <a:spLocks noChangeArrowheads="1"/>
            </p:cNvSpPr>
            <p:nvPr/>
          </p:nvSpPr>
          <p:spPr bwMode="auto">
            <a:xfrm>
              <a:off x="8924472"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50" name="Rectangle 1183"/>
            <p:cNvSpPr>
              <a:spLocks noChangeArrowheads="1"/>
            </p:cNvSpPr>
            <p:nvPr/>
          </p:nvSpPr>
          <p:spPr bwMode="auto">
            <a:xfrm>
              <a:off x="8924472"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51" name="Rectangle 1184"/>
            <p:cNvSpPr>
              <a:spLocks noChangeArrowheads="1"/>
            </p:cNvSpPr>
            <p:nvPr/>
          </p:nvSpPr>
          <p:spPr bwMode="auto">
            <a:xfrm>
              <a:off x="8924472"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52" name="Rectangle 1185"/>
            <p:cNvSpPr>
              <a:spLocks noChangeArrowheads="1"/>
            </p:cNvSpPr>
            <p:nvPr/>
          </p:nvSpPr>
          <p:spPr bwMode="auto">
            <a:xfrm>
              <a:off x="8924472"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53" name="Rectangle 1186"/>
            <p:cNvSpPr>
              <a:spLocks noChangeArrowheads="1"/>
            </p:cNvSpPr>
            <p:nvPr/>
          </p:nvSpPr>
          <p:spPr bwMode="auto">
            <a:xfrm>
              <a:off x="8924472"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54" name="Rectangle 1187"/>
            <p:cNvSpPr>
              <a:spLocks noChangeArrowheads="1"/>
            </p:cNvSpPr>
            <p:nvPr/>
          </p:nvSpPr>
          <p:spPr bwMode="auto">
            <a:xfrm>
              <a:off x="8924472"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55" name="Rectangle 1188"/>
            <p:cNvSpPr>
              <a:spLocks noChangeArrowheads="1"/>
            </p:cNvSpPr>
            <p:nvPr/>
          </p:nvSpPr>
          <p:spPr bwMode="auto">
            <a:xfrm>
              <a:off x="879588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56" name="Rectangle 1189"/>
            <p:cNvSpPr>
              <a:spLocks noChangeArrowheads="1"/>
            </p:cNvSpPr>
            <p:nvPr/>
          </p:nvSpPr>
          <p:spPr bwMode="auto">
            <a:xfrm>
              <a:off x="879588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57" name="Rectangle 1190"/>
            <p:cNvSpPr>
              <a:spLocks noChangeArrowheads="1"/>
            </p:cNvSpPr>
            <p:nvPr/>
          </p:nvSpPr>
          <p:spPr bwMode="auto">
            <a:xfrm>
              <a:off x="879588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58" name="Rectangle 1191"/>
            <p:cNvSpPr>
              <a:spLocks noChangeArrowheads="1"/>
            </p:cNvSpPr>
            <p:nvPr/>
          </p:nvSpPr>
          <p:spPr bwMode="auto">
            <a:xfrm>
              <a:off x="8795884"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59" name="Rectangle 1192"/>
            <p:cNvSpPr>
              <a:spLocks noChangeArrowheads="1"/>
            </p:cNvSpPr>
            <p:nvPr/>
          </p:nvSpPr>
          <p:spPr bwMode="auto">
            <a:xfrm>
              <a:off x="8795884"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0" name="Rectangle 1193"/>
            <p:cNvSpPr>
              <a:spLocks noChangeArrowheads="1"/>
            </p:cNvSpPr>
            <p:nvPr/>
          </p:nvSpPr>
          <p:spPr bwMode="auto">
            <a:xfrm>
              <a:off x="8795884"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1" name="Rectangle 1194"/>
            <p:cNvSpPr>
              <a:spLocks noChangeArrowheads="1"/>
            </p:cNvSpPr>
            <p:nvPr/>
          </p:nvSpPr>
          <p:spPr bwMode="auto">
            <a:xfrm>
              <a:off x="879588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2" name="Rectangle 1195"/>
            <p:cNvSpPr>
              <a:spLocks noChangeArrowheads="1"/>
            </p:cNvSpPr>
            <p:nvPr/>
          </p:nvSpPr>
          <p:spPr bwMode="auto">
            <a:xfrm>
              <a:off x="8795884"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3" name="Rectangle 1196"/>
            <p:cNvSpPr>
              <a:spLocks noChangeArrowheads="1"/>
            </p:cNvSpPr>
            <p:nvPr/>
          </p:nvSpPr>
          <p:spPr bwMode="auto">
            <a:xfrm>
              <a:off x="8795884"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4" name="Rectangle 1197"/>
            <p:cNvSpPr>
              <a:spLocks noChangeArrowheads="1"/>
            </p:cNvSpPr>
            <p:nvPr/>
          </p:nvSpPr>
          <p:spPr bwMode="auto">
            <a:xfrm>
              <a:off x="866570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65" name="Rectangle 1198"/>
            <p:cNvSpPr>
              <a:spLocks noChangeArrowheads="1"/>
            </p:cNvSpPr>
            <p:nvPr/>
          </p:nvSpPr>
          <p:spPr bwMode="auto">
            <a:xfrm>
              <a:off x="866570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6" name="Rectangle 1199"/>
            <p:cNvSpPr>
              <a:spLocks noChangeArrowheads="1"/>
            </p:cNvSpPr>
            <p:nvPr/>
          </p:nvSpPr>
          <p:spPr bwMode="auto">
            <a:xfrm>
              <a:off x="866570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7" name="Rectangle 1200"/>
            <p:cNvSpPr>
              <a:spLocks noChangeArrowheads="1"/>
            </p:cNvSpPr>
            <p:nvPr/>
          </p:nvSpPr>
          <p:spPr bwMode="auto">
            <a:xfrm>
              <a:off x="8533947"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68" name="Rectangle 1201"/>
            <p:cNvSpPr>
              <a:spLocks noChangeArrowheads="1"/>
            </p:cNvSpPr>
            <p:nvPr/>
          </p:nvSpPr>
          <p:spPr bwMode="auto">
            <a:xfrm>
              <a:off x="8533947"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9" name="Rectangle 1202"/>
            <p:cNvSpPr>
              <a:spLocks noChangeArrowheads="1"/>
            </p:cNvSpPr>
            <p:nvPr/>
          </p:nvSpPr>
          <p:spPr bwMode="auto">
            <a:xfrm>
              <a:off x="8533947"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0" name="Rectangle 1203"/>
            <p:cNvSpPr>
              <a:spLocks noChangeArrowheads="1"/>
            </p:cNvSpPr>
            <p:nvPr/>
          </p:nvSpPr>
          <p:spPr bwMode="auto">
            <a:xfrm>
              <a:off x="8533947"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1" name="Rectangle 1204"/>
            <p:cNvSpPr>
              <a:spLocks noChangeArrowheads="1"/>
            </p:cNvSpPr>
            <p:nvPr/>
          </p:nvSpPr>
          <p:spPr bwMode="auto">
            <a:xfrm>
              <a:off x="8533947"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2" name="Rectangle 1205"/>
            <p:cNvSpPr>
              <a:spLocks noChangeArrowheads="1"/>
            </p:cNvSpPr>
            <p:nvPr/>
          </p:nvSpPr>
          <p:spPr bwMode="auto">
            <a:xfrm>
              <a:off x="8533947"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3" name="Rectangle 1206"/>
            <p:cNvSpPr>
              <a:spLocks noChangeArrowheads="1"/>
            </p:cNvSpPr>
            <p:nvPr/>
          </p:nvSpPr>
          <p:spPr bwMode="auto">
            <a:xfrm>
              <a:off x="8533947"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4" name="Rectangle 1207"/>
            <p:cNvSpPr>
              <a:spLocks noChangeArrowheads="1"/>
            </p:cNvSpPr>
            <p:nvPr/>
          </p:nvSpPr>
          <p:spPr bwMode="auto">
            <a:xfrm>
              <a:off x="8533947"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5" name="Rectangle 1208"/>
            <p:cNvSpPr>
              <a:spLocks noChangeArrowheads="1"/>
            </p:cNvSpPr>
            <p:nvPr/>
          </p:nvSpPr>
          <p:spPr bwMode="auto">
            <a:xfrm>
              <a:off x="8533947"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6" name="Rectangle 1209"/>
            <p:cNvSpPr>
              <a:spLocks noChangeArrowheads="1"/>
            </p:cNvSpPr>
            <p:nvPr/>
          </p:nvSpPr>
          <p:spPr bwMode="auto">
            <a:xfrm>
              <a:off x="8533947" y="538162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7" name="Rectangle 1210"/>
            <p:cNvSpPr>
              <a:spLocks noChangeArrowheads="1"/>
            </p:cNvSpPr>
            <p:nvPr/>
          </p:nvSpPr>
          <p:spPr bwMode="auto">
            <a:xfrm>
              <a:off x="8403772"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78" name="Rectangle 1211"/>
            <p:cNvSpPr>
              <a:spLocks noChangeArrowheads="1"/>
            </p:cNvSpPr>
            <p:nvPr/>
          </p:nvSpPr>
          <p:spPr bwMode="auto">
            <a:xfrm>
              <a:off x="8403772"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9" name="Rectangle 1212"/>
            <p:cNvSpPr>
              <a:spLocks noChangeArrowheads="1"/>
            </p:cNvSpPr>
            <p:nvPr/>
          </p:nvSpPr>
          <p:spPr bwMode="auto">
            <a:xfrm>
              <a:off x="8403772"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0" name="Rectangle 1213"/>
            <p:cNvSpPr>
              <a:spLocks noChangeArrowheads="1"/>
            </p:cNvSpPr>
            <p:nvPr/>
          </p:nvSpPr>
          <p:spPr bwMode="auto">
            <a:xfrm>
              <a:off x="8403772"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1" name="Rectangle 1214"/>
            <p:cNvSpPr>
              <a:spLocks noChangeArrowheads="1"/>
            </p:cNvSpPr>
            <p:nvPr/>
          </p:nvSpPr>
          <p:spPr bwMode="auto">
            <a:xfrm>
              <a:off x="8403772"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2" name="Rectangle 1215"/>
            <p:cNvSpPr>
              <a:spLocks noChangeArrowheads="1"/>
            </p:cNvSpPr>
            <p:nvPr/>
          </p:nvSpPr>
          <p:spPr bwMode="auto">
            <a:xfrm>
              <a:off x="8403772"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3" name="Rectangle 1216"/>
            <p:cNvSpPr>
              <a:spLocks noChangeArrowheads="1"/>
            </p:cNvSpPr>
            <p:nvPr/>
          </p:nvSpPr>
          <p:spPr bwMode="auto">
            <a:xfrm>
              <a:off x="8403772"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4" name="Rectangle 1217"/>
            <p:cNvSpPr>
              <a:spLocks noChangeArrowheads="1"/>
            </p:cNvSpPr>
            <p:nvPr/>
          </p:nvSpPr>
          <p:spPr bwMode="auto">
            <a:xfrm>
              <a:off x="8403772"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5" name="Rectangle 1218"/>
            <p:cNvSpPr>
              <a:spLocks noChangeArrowheads="1"/>
            </p:cNvSpPr>
            <p:nvPr/>
          </p:nvSpPr>
          <p:spPr bwMode="auto">
            <a:xfrm>
              <a:off x="8403772"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6" name="Rectangle 1219"/>
            <p:cNvSpPr>
              <a:spLocks noChangeArrowheads="1"/>
            </p:cNvSpPr>
            <p:nvPr/>
          </p:nvSpPr>
          <p:spPr bwMode="auto">
            <a:xfrm>
              <a:off x="8403772" y="538162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7" name="Rectangle 1220"/>
            <p:cNvSpPr>
              <a:spLocks noChangeArrowheads="1"/>
            </p:cNvSpPr>
            <p:nvPr/>
          </p:nvSpPr>
          <p:spPr bwMode="auto">
            <a:xfrm>
              <a:off x="8403772" y="52705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8" name="Rectangle 1221"/>
            <p:cNvSpPr>
              <a:spLocks noChangeArrowheads="1"/>
            </p:cNvSpPr>
            <p:nvPr/>
          </p:nvSpPr>
          <p:spPr bwMode="auto">
            <a:xfrm>
              <a:off x="8403772"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9" name="Rectangle 1222"/>
            <p:cNvSpPr>
              <a:spLocks noChangeArrowheads="1"/>
            </p:cNvSpPr>
            <p:nvPr/>
          </p:nvSpPr>
          <p:spPr bwMode="auto">
            <a:xfrm>
              <a:off x="8403772" y="50561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0" name="Rectangle 1223"/>
            <p:cNvSpPr>
              <a:spLocks noChangeArrowheads="1"/>
            </p:cNvSpPr>
            <p:nvPr/>
          </p:nvSpPr>
          <p:spPr bwMode="auto">
            <a:xfrm>
              <a:off x="8272009"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91" name="Rectangle 1224"/>
            <p:cNvSpPr>
              <a:spLocks noChangeArrowheads="1"/>
            </p:cNvSpPr>
            <p:nvPr/>
          </p:nvSpPr>
          <p:spPr bwMode="auto">
            <a:xfrm>
              <a:off x="8272009"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2" name="Rectangle 1225"/>
            <p:cNvSpPr>
              <a:spLocks noChangeArrowheads="1"/>
            </p:cNvSpPr>
            <p:nvPr/>
          </p:nvSpPr>
          <p:spPr bwMode="auto">
            <a:xfrm>
              <a:off x="8272009"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3" name="Rectangle 1226"/>
            <p:cNvSpPr>
              <a:spLocks noChangeArrowheads="1"/>
            </p:cNvSpPr>
            <p:nvPr/>
          </p:nvSpPr>
          <p:spPr bwMode="auto">
            <a:xfrm>
              <a:off x="8272009"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4" name="Rectangle 1227"/>
            <p:cNvSpPr>
              <a:spLocks noChangeArrowheads="1"/>
            </p:cNvSpPr>
            <p:nvPr/>
          </p:nvSpPr>
          <p:spPr bwMode="auto">
            <a:xfrm>
              <a:off x="8272009"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5" name="Rectangle 1228"/>
            <p:cNvSpPr>
              <a:spLocks noChangeArrowheads="1"/>
            </p:cNvSpPr>
            <p:nvPr/>
          </p:nvSpPr>
          <p:spPr bwMode="auto">
            <a:xfrm>
              <a:off x="8272009"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6" name="Rectangle 1229"/>
            <p:cNvSpPr>
              <a:spLocks noChangeArrowheads="1"/>
            </p:cNvSpPr>
            <p:nvPr/>
          </p:nvSpPr>
          <p:spPr bwMode="auto">
            <a:xfrm>
              <a:off x="8272009"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7" name="Rectangle 1230"/>
            <p:cNvSpPr>
              <a:spLocks noChangeArrowheads="1"/>
            </p:cNvSpPr>
            <p:nvPr/>
          </p:nvSpPr>
          <p:spPr bwMode="auto">
            <a:xfrm>
              <a:off x="8143422"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98" name="Rectangle 1231"/>
            <p:cNvSpPr>
              <a:spLocks noChangeArrowheads="1"/>
            </p:cNvSpPr>
            <p:nvPr/>
          </p:nvSpPr>
          <p:spPr bwMode="auto">
            <a:xfrm>
              <a:off x="8143422"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9" name="Rectangle 1232"/>
            <p:cNvSpPr>
              <a:spLocks noChangeArrowheads="1"/>
            </p:cNvSpPr>
            <p:nvPr/>
          </p:nvSpPr>
          <p:spPr bwMode="auto">
            <a:xfrm>
              <a:off x="8143422"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00" name="Rectangle 1233"/>
            <p:cNvSpPr>
              <a:spLocks noChangeArrowheads="1"/>
            </p:cNvSpPr>
            <p:nvPr/>
          </p:nvSpPr>
          <p:spPr bwMode="auto">
            <a:xfrm>
              <a:off x="8143422"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01" name="Rectangle 1234"/>
            <p:cNvSpPr>
              <a:spLocks noChangeArrowheads="1"/>
            </p:cNvSpPr>
            <p:nvPr/>
          </p:nvSpPr>
          <p:spPr bwMode="auto">
            <a:xfrm>
              <a:off x="8143422"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02" name="Rectangle 1235"/>
            <p:cNvSpPr>
              <a:spLocks noChangeArrowheads="1"/>
            </p:cNvSpPr>
            <p:nvPr/>
          </p:nvSpPr>
          <p:spPr bwMode="auto">
            <a:xfrm>
              <a:off x="8143422"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03" name="Rectangle 1236"/>
            <p:cNvSpPr>
              <a:spLocks noChangeArrowheads="1"/>
            </p:cNvSpPr>
            <p:nvPr/>
          </p:nvSpPr>
          <p:spPr bwMode="auto">
            <a:xfrm>
              <a:off x="8143422"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04" name="Rectangle 1237"/>
            <p:cNvSpPr>
              <a:spLocks noChangeArrowheads="1"/>
            </p:cNvSpPr>
            <p:nvPr/>
          </p:nvSpPr>
          <p:spPr bwMode="auto">
            <a:xfrm>
              <a:off x="8143422"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05" name="Rectangle 1238"/>
            <p:cNvSpPr>
              <a:spLocks noChangeArrowheads="1"/>
            </p:cNvSpPr>
            <p:nvPr/>
          </p:nvSpPr>
          <p:spPr bwMode="auto">
            <a:xfrm>
              <a:off x="8143422"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06" name="Rectangle 1239"/>
            <p:cNvSpPr>
              <a:spLocks noChangeArrowheads="1"/>
            </p:cNvSpPr>
            <p:nvPr/>
          </p:nvSpPr>
          <p:spPr bwMode="auto">
            <a:xfrm>
              <a:off x="8143422" y="538162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07" name="Rectangle 1240"/>
            <p:cNvSpPr>
              <a:spLocks noChangeArrowheads="1"/>
            </p:cNvSpPr>
            <p:nvPr/>
          </p:nvSpPr>
          <p:spPr bwMode="auto">
            <a:xfrm>
              <a:off x="8143422" y="5270501"/>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08" name="Rectangle 1241"/>
            <p:cNvSpPr>
              <a:spLocks noChangeArrowheads="1"/>
            </p:cNvSpPr>
            <p:nvPr/>
          </p:nvSpPr>
          <p:spPr bwMode="auto">
            <a:xfrm>
              <a:off x="801324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209" name="Rectangle 1242"/>
            <p:cNvSpPr>
              <a:spLocks noChangeArrowheads="1"/>
            </p:cNvSpPr>
            <p:nvPr/>
          </p:nvSpPr>
          <p:spPr bwMode="auto">
            <a:xfrm>
              <a:off x="801324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0" name="Rectangle 1243"/>
            <p:cNvSpPr>
              <a:spLocks noChangeArrowheads="1"/>
            </p:cNvSpPr>
            <p:nvPr/>
          </p:nvSpPr>
          <p:spPr bwMode="auto">
            <a:xfrm>
              <a:off x="801324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1" name="Rectangle 1244"/>
            <p:cNvSpPr>
              <a:spLocks noChangeArrowheads="1"/>
            </p:cNvSpPr>
            <p:nvPr/>
          </p:nvSpPr>
          <p:spPr bwMode="auto">
            <a:xfrm>
              <a:off x="8013247"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2" name="Rectangle 1245"/>
            <p:cNvSpPr>
              <a:spLocks noChangeArrowheads="1"/>
            </p:cNvSpPr>
            <p:nvPr/>
          </p:nvSpPr>
          <p:spPr bwMode="auto">
            <a:xfrm>
              <a:off x="8013247"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3" name="Rectangle 1246"/>
            <p:cNvSpPr>
              <a:spLocks noChangeArrowheads="1"/>
            </p:cNvSpPr>
            <p:nvPr/>
          </p:nvSpPr>
          <p:spPr bwMode="auto">
            <a:xfrm>
              <a:off x="8013247"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4" name="Rectangle 1247"/>
            <p:cNvSpPr>
              <a:spLocks noChangeArrowheads="1"/>
            </p:cNvSpPr>
            <p:nvPr/>
          </p:nvSpPr>
          <p:spPr bwMode="auto">
            <a:xfrm>
              <a:off x="801324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5" name="Rectangle 1248"/>
            <p:cNvSpPr>
              <a:spLocks noChangeArrowheads="1"/>
            </p:cNvSpPr>
            <p:nvPr/>
          </p:nvSpPr>
          <p:spPr bwMode="auto">
            <a:xfrm>
              <a:off x="8013247"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6" name="Rectangle 1249"/>
            <p:cNvSpPr>
              <a:spLocks noChangeArrowheads="1"/>
            </p:cNvSpPr>
            <p:nvPr/>
          </p:nvSpPr>
          <p:spPr bwMode="auto">
            <a:xfrm>
              <a:off x="8013247"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7" name="Rectangle 1250"/>
            <p:cNvSpPr>
              <a:spLocks noChangeArrowheads="1"/>
            </p:cNvSpPr>
            <p:nvPr/>
          </p:nvSpPr>
          <p:spPr bwMode="auto">
            <a:xfrm>
              <a:off x="7881484"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218" name="Rectangle 1251"/>
            <p:cNvSpPr>
              <a:spLocks noChangeArrowheads="1"/>
            </p:cNvSpPr>
            <p:nvPr/>
          </p:nvSpPr>
          <p:spPr bwMode="auto">
            <a:xfrm>
              <a:off x="7881484"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9" name="Rectangle 1252"/>
            <p:cNvSpPr>
              <a:spLocks noChangeArrowheads="1"/>
            </p:cNvSpPr>
            <p:nvPr/>
          </p:nvSpPr>
          <p:spPr bwMode="auto">
            <a:xfrm>
              <a:off x="7881484"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0" name="Rectangle 1253"/>
            <p:cNvSpPr>
              <a:spLocks noChangeArrowheads="1"/>
            </p:cNvSpPr>
            <p:nvPr/>
          </p:nvSpPr>
          <p:spPr bwMode="auto">
            <a:xfrm>
              <a:off x="7881484"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1" name="Rectangle 1254"/>
            <p:cNvSpPr>
              <a:spLocks noChangeArrowheads="1"/>
            </p:cNvSpPr>
            <p:nvPr/>
          </p:nvSpPr>
          <p:spPr bwMode="auto">
            <a:xfrm>
              <a:off x="7881484"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2" name="Rectangle 1255"/>
            <p:cNvSpPr>
              <a:spLocks noChangeArrowheads="1"/>
            </p:cNvSpPr>
            <p:nvPr/>
          </p:nvSpPr>
          <p:spPr bwMode="auto">
            <a:xfrm>
              <a:off x="7881484"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3" name="Rectangle 1256"/>
            <p:cNvSpPr>
              <a:spLocks noChangeArrowheads="1"/>
            </p:cNvSpPr>
            <p:nvPr/>
          </p:nvSpPr>
          <p:spPr bwMode="auto">
            <a:xfrm>
              <a:off x="775130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224" name="Rectangle 1257"/>
            <p:cNvSpPr>
              <a:spLocks noChangeArrowheads="1"/>
            </p:cNvSpPr>
            <p:nvPr/>
          </p:nvSpPr>
          <p:spPr bwMode="auto">
            <a:xfrm>
              <a:off x="775130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5" name="Rectangle 1258"/>
            <p:cNvSpPr>
              <a:spLocks noChangeArrowheads="1"/>
            </p:cNvSpPr>
            <p:nvPr/>
          </p:nvSpPr>
          <p:spPr bwMode="auto">
            <a:xfrm>
              <a:off x="775130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6" name="Rectangle 1259"/>
            <p:cNvSpPr>
              <a:spLocks noChangeArrowheads="1"/>
            </p:cNvSpPr>
            <p:nvPr/>
          </p:nvSpPr>
          <p:spPr bwMode="auto">
            <a:xfrm>
              <a:off x="7751309"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7" name="Rectangle 1260"/>
            <p:cNvSpPr>
              <a:spLocks noChangeArrowheads="1"/>
            </p:cNvSpPr>
            <p:nvPr/>
          </p:nvSpPr>
          <p:spPr bwMode="auto">
            <a:xfrm>
              <a:off x="7751309"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8" name="Rectangle 1261"/>
            <p:cNvSpPr>
              <a:spLocks noChangeArrowheads="1"/>
            </p:cNvSpPr>
            <p:nvPr/>
          </p:nvSpPr>
          <p:spPr bwMode="auto">
            <a:xfrm>
              <a:off x="7751309"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9" name="Rectangle 1262"/>
            <p:cNvSpPr>
              <a:spLocks noChangeArrowheads="1"/>
            </p:cNvSpPr>
            <p:nvPr/>
          </p:nvSpPr>
          <p:spPr bwMode="auto">
            <a:xfrm>
              <a:off x="7751309"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0" name="Rectangle 1263"/>
            <p:cNvSpPr>
              <a:spLocks noChangeArrowheads="1"/>
            </p:cNvSpPr>
            <p:nvPr/>
          </p:nvSpPr>
          <p:spPr bwMode="auto">
            <a:xfrm>
              <a:off x="7751309"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1" name="Rectangle 1264"/>
            <p:cNvSpPr>
              <a:spLocks noChangeArrowheads="1"/>
            </p:cNvSpPr>
            <p:nvPr/>
          </p:nvSpPr>
          <p:spPr bwMode="auto">
            <a:xfrm>
              <a:off x="7751309"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2" name="Rectangle 1265"/>
            <p:cNvSpPr>
              <a:spLocks noChangeArrowheads="1"/>
            </p:cNvSpPr>
            <p:nvPr/>
          </p:nvSpPr>
          <p:spPr bwMode="auto">
            <a:xfrm>
              <a:off x="7751309" y="538162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3" name="Rectangle 1266"/>
            <p:cNvSpPr>
              <a:spLocks noChangeArrowheads="1"/>
            </p:cNvSpPr>
            <p:nvPr/>
          </p:nvSpPr>
          <p:spPr bwMode="auto">
            <a:xfrm>
              <a:off x="7751309" y="52705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4" name="Rectangle 1267"/>
            <p:cNvSpPr>
              <a:spLocks noChangeArrowheads="1"/>
            </p:cNvSpPr>
            <p:nvPr/>
          </p:nvSpPr>
          <p:spPr bwMode="auto">
            <a:xfrm>
              <a:off x="7751309"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5" name="Rectangle 1268"/>
            <p:cNvSpPr>
              <a:spLocks noChangeArrowheads="1"/>
            </p:cNvSpPr>
            <p:nvPr/>
          </p:nvSpPr>
          <p:spPr bwMode="auto">
            <a:xfrm>
              <a:off x="7622722"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236" name="Rectangle 1269"/>
            <p:cNvSpPr>
              <a:spLocks noChangeArrowheads="1"/>
            </p:cNvSpPr>
            <p:nvPr/>
          </p:nvSpPr>
          <p:spPr bwMode="auto">
            <a:xfrm>
              <a:off x="7622722"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7" name="Rectangle 1270"/>
            <p:cNvSpPr>
              <a:spLocks noChangeArrowheads="1"/>
            </p:cNvSpPr>
            <p:nvPr/>
          </p:nvSpPr>
          <p:spPr bwMode="auto">
            <a:xfrm>
              <a:off x="7622722"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8" name="Rectangle 1271"/>
            <p:cNvSpPr>
              <a:spLocks noChangeArrowheads="1"/>
            </p:cNvSpPr>
            <p:nvPr/>
          </p:nvSpPr>
          <p:spPr bwMode="auto">
            <a:xfrm>
              <a:off x="7622722"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9" name="Rectangle 1272"/>
            <p:cNvSpPr>
              <a:spLocks noChangeArrowheads="1"/>
            </p:cNvSpPr>
            <p:nvPr/>
          </p:nvSpPr>
          <p:spPr bwMode="auto">
            <a:xfrm>
              <a:off x="7622722"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0" name="Rectangle 1273"/>
            <p:cNvSpPr>
              <a:spLocks noChangeArrowheads="1"/>
            </p:cNvSpPr>
            <p:nvPr/>
          </p:nvSpPr>
          <p:spPr bwMode="auto">
            <a:xfrm>
              <a:off x="7622722"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1" name="Rectangle 1274"/>
            <p:cNvSpPr>
              <a:spLocks noChangeArrowheads="1"/>
            </p:cNvSpPr>
            <p:nvPr/>
          </p:nvSpPr>
          <p:spPr bwMode="auto">
            <a:xfrm>
              <a:off x="7622722"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2" name="Rectangle 1275"/>
            <p:cNvSpPr>
              <a:spLocks noChangeArrowheads="1"/>
            </p:cNvSpPr>
            <p:nvPr/>
          </p:nvSpPr>
          <p:spPr bwMode="auto">
            <a:xfrm>
              <a:off x="7622722"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3" name="Rectangle 1276"/>
            <p:cNvSpPr>
              <a:spLocks noChangeArrowheads="1"/>
            </p:cNvSpPr>
            <p:nvPr/>
          </p:nvSpPr>
          <p:spPr bwMode="auto">
            <a:xfrm>
              <a:off x="7622722"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4" name="Rectangle 1277"/>
            <p:cNvSpPr>
              <a:spLocks noChangeArrowheads="1"/>
            </p:cNvSpPr>
            <p:nvPr/>
          </p:nvSpPr>
          <p:spPr bwMode="auto">
            <a:xfrm>
              <a:off x="7490959"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245" name="Rectangle 1278"/>
            <p:cNvSpPr>
              <a:spLocks noChangeArrowheads="1"/>
            </p:cNvSpPr>
            <p:nvPr/>
          </p:nvSpPr>
          <p:spPr bwMode="auto">
            <a:xfrm>
              <a:off x="7490959"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6" name="Rectangle 1279"/>
            <p:cNvSpPr>
              <a:spLocks noChangeArrowheads="1"/>
            </p:cNvSpPr>
            <p:nvPr/>
          </p:nvSpPr>
          <p:spPr bwMode="auto">
            <a:xfrm>
              <a:off x="7490959"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7" name="Rectangle 1280"/>
            <p:cNvSpPr>
              <a:spLocks noChangeArrowheads="1"/>
            </p:cNvSpPr>
            <p:nvPr/>
          </p:nvSpPr>
          <p:spPr bwMode="auto">
            <a:xfrm>
              <a:off x="7490959"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8" name="Rectangle 1281"/>
            <p:cNvSpPr>
              <a:spLocks noChangeArrowheads="1"/>
            </p:cNvSpPr>
            <p:nvPr/>
          </p:nvSpPr>
          <p:spPr bwMode="auto">
            <a:xfrm>
              <a:off x="7490959"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9" name="Rectangle 1282"/>
            <p:cNvSpPr>
              <a:spLocks noChangeArrowheads="1"/>
            </p:cNvSpPr>
            <p:nvPr/>
          </p:nvSpPr>
          <p:spPr bwMode="auto">
            <a:xfrm>
              <a:off x="736078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250" name="Rectangle 1283"/>
            <p:cNvSpPr>
              <a:spLocks noChangeArrowheads="1"/>
            </p:cNvSpPr>
            <p:nvPr/>
          </p:nvSpPr>
          <p:spPr bwMode="auto">
            <a:xfrm>
              <a:off x="736078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1" name="Rectangle 1284"/>
            <p:cNvSpPr>
              <a:spLocks noChangeArrowheads="1"/>
            </p:cNvSpPr>
            <p:nvPr/>
          </p:nvSpPr>
          <p:spPr bwMode="auto">
            <a:xfrm>
              <a:off x="736078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2" name="Rectangle 1285"/>
            <p:cNvSpPr>
              <a:spLocks noChangeArrowheads="1"/>
            </p:cNvSpPr>
            <p:nvPr/>
          </p:nvSpPr>
          <p:spPr bwMode="auto">
            <a:xfrm>
              <a:off x="7360784"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3" name="Rectangle 1286"/>
            <p:cNvSpPr>
              <a:spLocks noChangeArrowheads="1"/>
            </p:cNvSpPr>
            <p:nvPr/>
          </p:nvSpPr>
          <p:spPr bwMode="auto">
            <a:xfrm>
              <a:off x="7360784"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4" name="Rectangle 1287"/>
            <p:cNvSpPr>
              <a:spLocks noChangeArrowheads="1"/>
            </p:cNvSpPr>
            <p:nvPr/>
          </p:nvSpPr>
          <p:spPr bwMode="auto">
            <a:xfrm>
              <a:off x="7360784"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5" name="Rectangle 1288"/>
            <p:cNvSpPr>
              <a:spLocks noChangeArrowheads="1"/>
            </p:cNvSpPr>
            <p:nvPr/>
          </p:nvSpPr>
          <p:spPr bwMode="auto">
            <a:xfrm>
              <a:off x="7360784"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6" name="Rectangle 1289"/>
            <p:cNvSpPr>
              <a:spLocks noChangeArrowheads="1"/>
            </p:cNvSpPr>
            <p:nvPr/>
          </p:nvSpPr>
          <p:spPr bwMode="auto">
            <a:xfrm>
              <a:off x="7360784"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7" name="Rectangle 1290"/>
            <p:cNvSpPr>
              <a:spLocks noChangeArrowheads="1"/>
            </p:cNvSpPr>
            <p:nvPr/>
          </p:nvSpPr>
          <p:spPr bwMode="auto">
            <a:xfrm>
              <a:off x="7360784"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8" name="Rectangle 1291"/>
            <p:cNvSpPr>
              <a:spLocks noChangeArrowheads="1"/>
            </p:cNvSpPr>
            <p:nvPr/>
          </p:nvSpPr>
          <p:spPr bwMode="auto">
            <a:xfrm>
              <a:off x="7360784" y="538162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9" name="Rectangle 1292"/>
            <p:cNvSpPr>
              <a:spLocks noChangeArrowheads="1"/>
            </p:cNvSpPr>
            <p:nvPr/>
          </p:nvSpPr>
          <p:spPr bwMode="auto">
            <a:xfrm>
              <a:off x="7360784" y="52705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60" name="Rectangle 1293"/>
            <p:cNvSpPr>
              <a:spLocks noChangeArrowheads="1"/>
            </p:cNvSpPr>
            <p:nvPr/>
          </p:nvSpPr>
          <p:spPr bwMode="auto">
            <a:xfrm>
              <a:off x="7360784"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61" name="Rectangle 1294"/>
            <p:cNvSpPr>
              <a:spLocks noChangeArrowheads="1"/>
            </p:cNvSpPr>
            <p:nvPr/>
          </p:nvSpPr>
          <p:spPr bwMode="auto">
            <a:xfrm>
              <a:off x="7360784" y="50561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62" name="Rectangle 1295"/>
            <p:cNvSpPr>
              <a:spLocks noChangeArrowheads="1"/>
            </p:cNvSpPr>
            <p:nvPr/>
          </p:nvSpPr>
          <p:spPr bwMode="auto">
            <a:xfrm>
              <a:off x="7360784"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63" name="Rectangle 1296"/>
            <p:cNvSpPr>
              <a:spLocks noChangeArrowheads="1"/>
            </p:cNvSpPr>
            <p:nvPr/>
          </p:nvSpPr>
          <p:spPr bwMode="auto">
            <a:xfrm>
              <a:off x="7360784" y="48450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64" name="Rectangle 1297"/>
            <p:cNvSpPr>
              <a:spLocks noChangeArrowheads="1"/>
            </p:cNvSpPr>
            <p:nvPr/>
          </p:nvSpPr>
          <p:spPr bwMode="auto">
            <a:xfrm>
              <a:off x="7232197"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265" name="Rectangle 1298"/>
            <p:cNvSpPr>
              <a:spLocks noChangeArrowheads="1"/>
            </p:cNvSpPr>
            <p:nvPr/>
          </p:nvSpPr>
          <p:spPr bwMode="auto">
            <a:xfrm>
              <a:off x="7232197"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66" name="Rectangle 1299"/>
            <p:cNvSpPr>
              <a:spLocks noChangeArrowheads="1"/>
            </p:cNvSpPr>
            <p:nvPr/>
          </p:nvSpPr>
          <p:spPr bwMode="auto">
            <a:xfrm>
              <a:off x="7232197"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67" name="Rectangle 1300"/>
            <p:cNvSpPr>
              <a:spLocks noChangeArrowheads="1"/>
            </p:cNvSpPr>
            <p:nvPr/>
          </p:nvSpPr>
          <p:spPr bwMode="auto">
            <a:xfrm>
              <a:off x="7232197"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68" name="Rectangle 1301"/>
            <p:cNvSpPr>
              <a:spLocks noChangeArrowheads="1"/>
            </p:cNvSpPr>
            <p:nvPr/>
          </p:nvSpPr>
          <p:spPr bwMode="auto">
            <a:xfrm>
              <a:off x="7232197"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69" name="Rectangle 1302"/>
            <p:cNvSpPr>
              <a:spLocks noChangeArrowheads="1"/>
            </p:cNvSpPr>
            <p:nvPr/>
          </p:nvSpPr>
          <p:spPr bwMode="auto">
            <a:xfrm>
              <a:off x="7232197"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70" name="Rectangle 1303"/>
            <p:cNvSpPr>
              <a:spLocks noChangeArrowheads="1"/>
            </p:cNvSpPr>
            <p:nvPr/>
          </p:nvSpPr>
          <p:spPr bwMode="auto">
            <a:xfrm>
              <a:off x="7232197"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71" name="Rectangle 1304"/>
            <p:cNvSpPr>
              <a:spLocks noChangeArrowheads="1"/>
            </p:cNvSpPr>
            <p:nvPr/>
          </p:nvSpPr>
          <p:spPr bwMode="auto">
            <a:xfrm>
              <a:off x="7232197"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72" name="Rectangle 1305"/>
            <p:cNvSpPr>
              <a:spLocks noChangeArrowheads="1"/>
            </p:cNvSpPr>
            <p:nvPr/>
          </p:nvSpPr>
          <p:spPr bwMode="auto">
            <a:xfrm>
              <a:off x="7232197"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73" name="Rectangle 1306"/>
            <p:cNvSpPr>
              <a:spLocks noChangeArrowheads="1"/>
            </p:cNvSpPr>
            <p:nvPr/>
          </p:nvSpPr>
          <p:spPr bwMode="auto">
            <a:xfrm>
              <a:off x="7098847"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74" name="Rectangle 1307"/>
            <p:cNvSpPr>
              <a:spLocks noChangeArrowheads="1"/>
            </p:cNvSpPr>
            <p:nvPr/>
          </p:nvSpPr>
          <p:spPr bwMode="auto">
            <a:xfrm>
              <a:off x="7098847"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75" name="Rectangle 1308"/>
            <p:cNvSpPr>
              <a:spLocks noChangeArrowheads="1"/>
            </p:cNvSpPr>
            <p:nvPr/>
          </p:nvSpPr>
          <p:spPr bwMode="auto">
            <a:xfrm>
              <a:off x="7098847"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76" name="Rectangle 1309"/>
            <p:cNvSpPr>
              <a:spLocks noChangeArrowheads="1"/>
            </p:cNvSpPr>
            <p:nvPr/>
          </p:nvSpPr>
          <p:spPr bwMode="auto">
            <a:xfrm>
              <a:off x="7098847"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77" name="Rectangle 1310"/>
            <p:cNvSpPr>
              <a:spLocks noChangeArrowheads="1"/>
            </p:cNvSpPr>
            <p:nvPr/>
          </p:nvSpPr>
          <p:spPr bwMode="auto">
            <a:xfrm>
              <a:off x="7098847"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78" name="Rectangle 1311"/>
            <p:cNvSpPr>
              <a:spLocks noChangeArrowheads="1"/>
            </p:cNvSpPr>
            <p:nvPr/>
          </p:nvSpPr>
          <p:spPr bwMode="auto">
            <a:xfrm>
              <a:off x="7098847"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79" name="Rectangle 1312"/>
            <p:cNvSpPr>
              <a:spLocks noChangeArrowheads="1"/>
            </p:cNvSpPr>
            <p:nvPr/>
          </p:nvSpPr>
          <p:spPr bwMode="auto">
            <a:xfrm>
              <a:off x="7098847"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80" name="Rectangle 1313"/>
            <p:cNvSpPr>
              <a:spLocks noChangeArrowheads="1"/>
            </p:cNvSpPr>
            <p:nvPr/>
          </p:nvSpPr>
          <p:spPr bwMode="auto">
            <a:xfrm>
              <a:off x="7098847" y="5164139"/>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81" name="Rectangle 1314"/>
            <p:cNvSpPr>
              <a:spLocks noChangeArrowheads="1"/>
            </p:cNvSpPr>
            <p:nvPr/>
          </p:nvSpPr>
          <p:spPr bwMode="auto">
            <a:xfrm>
              <a:off x="7098847" y="50561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82" name="Rectangle 1315"/>
            <p:cNvSpPr>
              <a:spLocks noChangeArrowheads="1"/>
            </p:cNvSpPr>
            <p:nvPr/>
          </p:nvSpPr>
          <p:spPr bwMode="auto">
            <a:xfrm>
              <a:off x="7098847" y="49530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83" name="Rectangle 1316"/>
            <p:cNvSpPr>
              <a:spLocks noChangeArrowheads="1"/>
            </p:cNvSpPr>
            <p:nvPr/>
          </p:nvSpPr>
          <p:spPr bwMode="auto">
            <a:xfrm>
              <a:off x="7098847" y="4838701"/>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84" name="Rectangle 1317"/>
            <p:cNvSpPr>
              <a:spLocks noChangeArrowheads="1"/>
            </p:cNvSpPr>
            <p:nvPr/>
          </p:nvSpPr>
          <p:spPr bwMode="auto">
            <a:xfrm>
              <a:off x="7098847" y="4732339"/>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85" name="Rectangle 1318"/>
            <p:cNvSpPr>
              <a:spLocks noChangeArrowheads="1"/>
            </p:cNvSpPr>
            <p:nvPr/>
          </p:nvSpPr>
          <p:spPr bwMode="auto">
            <a:xfrm>
              <a:off x="7098847" y="4627564"/>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86" name="Rectangle 1319"/>
            <p:cNvSpPr>
              <a:spLocks noChangeArrowheads="1"/>
            </p:cNvSpPr>
            <p:nvPr/>
          </p:nvSpPr>
          <p:spPr bwMode="auto">
            <a:xfrm>
              <a:off x="7098847" y="45212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87" name="Rectangle 1320"/>
            <p:cNvSpPr>
              <a:spLocks noChangeArrowheads="1"/>
            </p:cNvSpPr>
            <p:nvPr/>
          </p:nvSpPr>
          <p:spPr bwMode="auto">
            <a:xfrm>
              <a:off x="7098847" y="441325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88" name="Rectangle 1321"/>
            <p:cNvSpPr>
              <a:spLocks noChangeArrowheads="1"/>
            </p:cNvSpPr>
            <p:nvPr/>
          </p:nvSpPr>
          <p:spPr bwMode="auto">
            <a:xfrm>
              <a:off x="6970259"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89" name="Rectangle 1322"/>
            <p:cNvSpPr>
              <a:spLocks noChangeArrowheads="1"/>
            </p:cNvSpPr>
            <p:nvPr/>
          </p:nvSpPr>
          <p:spPr bwMode="auto">
            <a:xfrm>
              <a:off x="6970259"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90" name="Rectangle 1323"/>
            <p:cNvSpPr>
              <a:spLocks noChangeArrowheads="1"/>
            </p:cNvSpPr>
            <p:nvPr/>
          </p:nvSpPr>
          <p:spPr bwMode="auto">
            <a:xfrm>
              <a:off x="6970259"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91" name="Rectangle 1325"/>
            <p:cNvSpPr>
              <a:spLocks noChangeArrowheads="1"/>
            </p:cNvSpPr>
            <p:nvPr/>
          </p:nvSpPr>
          <p:spPr bwMode="auto">
            <a:xfrm>
              <a:off x="6970259" y="59197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92" name="Rectangle 1326"/>
            <p:cNvSpPr>
              <a:spLocks noChangeArrowheads="1"/>
            </p:cNvSpPr>
            <p:nvPr/>
          </p:nvSpPr>
          <p:spPr bwMode="auto">
            <a:xfrm>
              <a:off x="6970259" y="581342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93" name="Rectangle 1327"/>
            <p:cNvSpPr>
              <a:spLocks noChangeArrowheads="1"/>
            </p:cNvSpPr>
            <p:nvPr/>
          </p:nvSpPr>
          <p:spPr bwMode="auto">
            <a:xfrm>
              <a:off x="6970259"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94" name="Rectangle 1328"/>
            <p:cNvSpPr>
              <a:spLocks noChangeArrowheads="1"/>
            </p:cNvSpPr>
            <p:nvPr/>
          </p:nvSpPr>
          <p:spPr bwMode="auto">
            <a:xfrm>
              <a:off x="6970259"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95" name="Rectangle 1329"/>
            <p:cNvSpPr>
              <a:spLocks noChangeArrowheads="1"/>
            </p:cNvSpPr>
            <p:nvPr/>
          </p:nvSpPr>
          <p:spPr bwMode="auto">
            <a:xfrm>
              <a:off x="6970259"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96" name="Rectangle 1330"/>
            <p:cNvSpPr>
              <a:spLocks noChangeArrowheads="1"/>
            </p:cNvSpPr>
            <p:nvPr/>
          </p:nvSpPr>
          <p:spPr bwMode="auto">
            <a:xfrm>
              <a:off x="6970259" y="53848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97" name="Rectangle 1331"/>
            <p:cNvSpPr>
              <a:spLocks noChangeArrowheads="1"/>
            </p:cNvSpPr>
            <p:nvPr/>
          </p:nvSpPr>
          <p:spPr bwMode="auto">
            <a:xfrm>
              <a:off x="6970259" y="527685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98" name="Rectangle 1332"/>
            <p:cNvSpPr>
              <a:spLocks noChangeArrowheads="1"/>
            </p:cNvSpPr>
            <p:nvPr/>
          </p:nvSpPr>
          <p:spPr bwMode="auto">
            <a:xfrm>
              <a:off x="6970259" y="51641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99" name="Rectangle 1333"/>
            <p:cNvSpPr>
              <a:spLocks noChangeArrowheads="1"/>
            </p:cNvSpPr>
            <p:nvPr/>
          </p:nvSpPr>
          <p:spPr bwMode="auto">
            <a:xfrm>
              <a:off x="6970259" y="5059363"/>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00" name="Rectangle 1334"/>
            <p:cNvSpPr>
              <a:spLocks noChangeArrowheads="1"/>
            </p:cNvSpPr>
            <p:nvPr/>
          </p:nvSpPr>
          <p:spPr bwMode="auto">
            <a:xfrm>
              <a:off x="6970259" y="49530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01" name="Rectangle 1335"/>
            <p:cNvSpPr>
              <a:spLocks noChangeArrowheads="1"/>
            </p:cNvSpPr>
            <p:nvPr/>
          </p:nvSpPr>
          <p:spPr bwMode="auto">
            <a:xfrm>
              <a:off x="6970259" y="484505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02" name="Rectangle 1336"/>
            <p:cNvSpPr>
              <a:spLocks noChangeArrowheads="1"/>
            </p:cNvSpPr>
            <p:nvPr/>
          </p:nvSpPr>
          <p:spPr bwMode="auto">
            <a:xfrm>
              <a:off x="684008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03" name="Rectangle 1337"/>
            <p:cNvSpPr>
              <a:spLocks noChangeArrowheads="1"/>
            </p:cNvSpPr>
            <p:nvPr/>
          </p:nvSpPr>
          <p:spPr bwMode="auto">
            <a:xfrm>
              <a:off x="684008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304" name="Rectangle 1338"/>
            <p:cNvSpPr>
              <a:spLocks noChangeArrowheads="1"/>
            </p:cNvSpPr>
            <p:nvPr/>
          </p:nvSpPr>
          <p:spPr bwMode="auto">
            <a:xfrm>
              <a:off x="684008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05" name="Rectangle 1339"/>
            <p:cNvSpPr>
              <a:spLocks noChangeArrowheads="1"/>
            </p:cNvSpPr>
            <p:nvPr/>
          </p:nvSpPr>
          <p:spPr bwMode="auto">
            <a:xfrm>
              <a:off x="6840084"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06" name="Rectangle 1340"/>
            <p:cNvSpPr>
              <a:spLocks noChangeArrowheads="1"/>
            </p:cNvSpPr>
            <p:nvPr/>
          </p:nvSpPr>
          <p:spPr bwMode="auto">
            <a:xfrm>
              <a:off x="6708322"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07" name="Rectangle 1341"/>
            <p:cNvSpPr>
              <a:spLocks noChangeArrowheads="1"/>
            </p:cNvSpPr>
            <p:nvPr/>
          </p:nvSpPr>
          <p:spPr bwMode="auto">
            <a:xfrm>
              <a:off x="6708322"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08" name="Rectangle 1342"/>
            <p:cNvSpPr>
              <a:spLocks noChangeArrowheads="1"/>
            </p:cNvSpPr>
            <p:nvPr/>
          </p:nvSpPr>
          <p:spPr bwMode="auto">
            <a:xfrm>
              <a:off x="6708322" y="60277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09" name="Rectangle 1343"/>
            <p:cNvSpPr>
              <a:spLocks noChangeArrowheads="1"/>
            </p:cNvSpPr>
            <p:nvPr/>
          </p:nvSpPr>
          <p:spPr bwMode="auto">
            <a:xfrm>
              <a:off x="6708322"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10" name="Rectangle 1344"/>
            <p:cNvSpPr>
              <a:spLocks noChangeArrowheads="1"/>
            </p:cNvSpPr>
            <p:nvPr/>
          </p:nvSpPr>
          <p:spPr bwMode="auto">
            <a:xfrm>
              <a:off x="6708322"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11" name="Rectangle 1345"/>
            <p:cNvSpPr>
              <a:spLocks noChangeArrowheads="1"/>
            </p:cNvSpPr>
            <p:nvPr/>
          </p:nvSpPr>
          <p:spPr bwMode="auto">
            <a:xfrm>
              <a:off x="6708322"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12" name="Rectangle 1346"/>
            <p:cNvSpPr>
              <a:spLocks noChangeArrowheads="1"/>
            </p:cNvSpPr>
            <p:nvPr/>
          </p:nvSpPr>
          <p:spPr bwMode="auto">
            <a:xfrm>
              <a:off x="6708322" y="55959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13" name="Rectangle 1347"/>
            <p:cNvSpPr>
              <a:spLocks noChangeArrowheads="1"/>
            </p:cNvSpPr>
            <p:nvPr/>
          </p:nvSpPr>
          <p:spPr bwMode="auto">
            <a:xfrm>
              <a:off x="6708322"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14" name="Rectangle 1348"/>
            <p:cNvSpPr>
              <a:spLocks noChangeArrowheads="1"/>
            </p:cNvSpPr>
            <p:nvPr/>
          </p:nvSpPr>
          <p:spPr bwMode="auto">
            <a:xfrm>
              <a:off x="6708322" y="53848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15" name="Rectangle 1349"/>
            <p:cNvSpPr>
              <a:spLocks noChangeArrowheads="1"/>
            </p:cNvSpPr>
            <p:nvPr/>
          </p:nvSpPr>
          <p:spPr bwMode="auto">
            <a:xfrm>
              <a:off x="6708322" y="527685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16" name="Rectangle 1350"/>
            <p:cNvSpPr>
              <a:spLocks noChangeArrowheads="1"/>
            </p:cNvSpPr>
            <p:nvPr/>
          </p:nvSpPr>
          <p:spPr bwMode="auto">
            <a:xfrm>
              <a:off x="6708322" y="51641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17" name="Rectangle 1351"/>
            <p:cNvSpPr>
              <a:spLocks noChangeArrowheads="1"/>
            </p:cNvSpPr>
            <p:nvPr/>
          </p:nvSpPr>
          <p:spPr bwMode="auto">
            <a:xfrm>
              <a:off x="6708322" y="5059363"/>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18" name="Rectangle 1352"/>
            <p:cNvSpPr>
              <a:spLocks noChangeArrowheads="1"/>
            </p:cNvSpPr>
            <p:nvPr/>
          </p:nvSpPr>
          <p:spPr bwMode="auto">
            <a:xfrm>
              <a:off x="657973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19" name="Rectangle 1353"/>
            <p:cNvSpPr>
              <a:spLocks noChangeArrowheads="1"/>
            </p:cNvSpPr>
            <p:nvPr/>
          </p:nvSpPr>
          <p:spPr bwMode="auto">
            <a:xfrm>
              <a:off x="657973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20" name="Rectangle 1354"/>
            <p:cNvSpPr>
              <a:spLocks noChangeArrowheads="1"/>
            </p:cNvSpPr>
            <p:nvPr/>
          </p:nvSpPr>
          <p:spPr bwMode="auto">
            <a:xfrm>
              <a:off x="6579734" y="60277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21" name="Rectangle 1355"/>
            <p:cNvSpPr>
              <a:spLocks noChangeArrowheads="1"/>
            </p:cNvSpPr>
            <p:nvPr/>
          </p:nvSpPr>
          <p:spPr bwMode="auto">
            <a:xfrm>
              <a:off x="6579734"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22" name="Rectangle 1356"/>
            <p:cNvSpPr>
              <a:spLocks noChangeArrowheads="1"/>
            </p:cNvSpPr>
            <p:nvPr/>
          </p:nvSpPr>
          <p:spPr bwMode="auto">
            <a:xfrm>
              <a:off x="6579734"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23" name="Rectangle 1357"/>
            <p:cNvSpPr>
              <a:spLocks noChangeArrowheads="1"/>
            </p:cNvSpPr>
            <p:nvPr/>
          </p:nvSpPr>
          <p:spPr bwMode="auto">
            <a:xfrm>
              <a:off x="657973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24" name="Rectangle 1358"/>
            <p:cNvSpPr>
              <a:spLocks noChangeArrowheads="1"/>
            </p:cNvSpPr>
            <p:nvPr/>
          </p:nvSpPr>
          <p:spPr bwMode="auto">
            <a:xfrm>
              <a:off x="6579734"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25" name="Rectangle 1359"/>
            <p:cNvSpPr>
              <a:spLocks noChangeArrowheads="1"/>
            </p:cNvSpPr>
            <p:nvPr/>
          </p:nvSpPr>
          <p:spPr bwMode="auto">
            <a:xfrm>
              <a:off x="6579734"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26" name="Rectangle 1360"/>
            <p:cNvSpPr>
              <a:spLocks noChangeArrowheads="1"/>
            </p:cNvSpPr>
            <p:nvPr/>
          </p:nvSpPr>
          <p:spPr bwMode="auto">
            <a:xfrm>
              <a:off x="6579734" y="53848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27" name="Rectangle 1361"/>
            <p:cNvSpPr>
              <a:spLocks noChangeArrowheads="1"/>
            </p:cNvSpPr>
            <p:nvPr/>
          </p:nvSpPr>
          <p:spPr bwMode="auto">
            <a:xfrm>
              <a:off x="6446384"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28" name="Rectangle 1362"/>
            <p:cNvSpPr>
              <a:spLocks noChangeArrowheads="1"/>
            </p:cNvSpPr>
            <p:nvPr/>
          </p:nvSpPr>
          <p:spPr bwMode="auto">
            <a:xfrm>
              <a:off x="6446384"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29" name="Rectangle 1363"/>
            <p:cNvSpPr>
              <a:spLocks noChangeArrowheads="1"/>
            </p:cNvSpPr>
            <p:nvPr/>
          </p:nvSpPr>
          <p:spPr bwMode="auto">
            <a:xfrm>
              <a:off x="6446384" y="60277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30" name="Rectangle 1364"/>
            <p:cNvSpPr>
              <a:spLocks noChangeArrowheads="1"/>
            </p:cNvSpPr>
            <p:nvPr/>
          </p:nvSpPr>
          <p:spPr bwMode="auto">
            <a:xfrm>
              <a:off x="6446384"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31" name="Rectangle 1365"/>
            <p:cNvSpPr>
              <a:spLocks noChangeArrowheads="1"/>
            </p:cNvSpPr>
            <p:nvPr/>
          </p:nvSpPr>
          <p:spPr bwMode="auto">
            <a:xfrm>
              <a:off x="6446384"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32" name="Rectangle 1366"/>
            <p:cNvSpPr>
              <a:spLocks noChangeArrowheads="1"/>
            </p:cNvSpPr>
            <p:nvPr/>
          </p:nvSpPr>
          <p:spPr bwMode="auto">
            <a:xfrm>
              <a:off x="6446384"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33" name="Rectangle 1367"/>
            <p:cNvSpPr>
              <a:spLocks noChangeArrowheads="1"/>
            </p:cNvSpPr>
            <p:nvPr/>
          </p:nvSpPr>
          <p:spPr bwMode="auto">
            <a:xfrm>
              <a:off x="6317797"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34" name="Rectangle 1368"/>
            <p:cNvSpPr>
              <a:spLocks noChangeArrowheads="1"/>
            </p:cNvSpPr>
            <p:nvPr/>
          </p:nvSpPr>
          <p:spPr bwMode="auto">
            <a:xfrm>
              <a:off x="6317797"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35" name="Rectangle 1369"/>
            <p:cNvSpPr>
              <a:spLocks noChangeArrowheads="1"/>
            </p:cNvSpPr>
            <p:nvPr/>
          </p:nvSpPr>
          <p:spPr bwMode="auto">
            <a:xfrm>
              <a:off x="6317797" y="6027738"/>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36" name="Rectangle 1370"/>
            <p:cNvSpPr>
              <a:spLocks noChangeArrowheads="1"/>
            </p:cNvSpPr>
            <p:nvPr/>
          </p:nvSpPr>
          <p:spPr bwMode="auto">
            <a:xfrm>
              <a:off x="6317797" y="591343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37" name="Rectangle 1371"/>
            <p:cNvSpPr>
              <a:spLocks noChangeArrowheads="1"/>
            </p:cNvSpPr>
            <p:nvPr/>
          </p:nvSpPr>
          <p:spPr bwMode="auto">
            <a:xfrm>
              <a:off x="6317797"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38" name="Rectangle 1372"/>
            <p:cNvSpPr>
              <a:spLocks noChangeArrowheads="1"/>
            </p:cNvSpPr>
            <p:nvPr/>
          </p:nvSpPr>
          <p:spPr bwMode="auto">
            <a:xfrm>
              <a:off x="6317797"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39" name="Rectangle 1373"/>
            <p:cNvSpPr>
              <a:spLocks noChangeArrowheads="1"/>
            </p:cNvSpPr>
            <p:nvPr/>
          </p:nvSpPr>
          <p:spPr bwMode="auto">
            <a:xfrm>
              <a:off x="6317797" y="559593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40" name="Rectangle 1374"/>
            <p:cNvSpPr>
              <a:spLocks noChangeArrowheads="1"/>
            </p:cNvSpPr>
            <p:nvPr/>
          </p:nvSpPr>
          <p:spPr bwMode="auto">
            <a:xfrm>
              <a:off x="6317797" y="548798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41" name="Rectangle 1375"/>
            <p:cNvSpPr>
              <a:spLocks noChangeArrowheads="1"/>
            </p:cNvSpPr>
            <p:nvPr/>
          </p:nvSpPr>
          <p:spPr bwMode="auto">
            <a:xfrm>
              <a:off x="6317797" y="538480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42" name="Rectangle 1376"/>
            <p:cNvSpPr>
              <a:spLocks noChangeArrowheads="1"/>
            </p:cNvSpPr>
            <p:nvPr/>
          </p:nvSpPr>
          <p:spPr bwMode="auto">
            <a:xfrm>
              <a:off x="6317797" y="527685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43" name="Rectangle 1377"/>
            <p:cNvSpPr>
              <a:spLocks noChangeArrowheads="1"/>
            </p:cNvSpPr>
            <p:nvPr/>
          </p:nvSpPr>
          <p:spPr bwMode="auto">
            <a:xfrm>
              <a:off x="6317797" y="516413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44" name="Rectangle 1378"/>
            <p:cNvSpPr>
              <a:spLocks noChangeArrowheads="1"/>
            </p:cNvSpPr>
            <p:nvPr/>
          </p:nvSpPr>
          <p:spPr bwMode="auto">
            <a:xfrm>
              <a:off x="6317797" y="5059363"/>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45" name="Rectangle 1379"/>
            <p:cNvSpPr>
              <a:spLocks noChangeArrowheads="1"/>
            </p:cNvSpPr>
            <p:nvPr/>
          </p:nvSpPr>
          <p:spPr bwMode="auto">
            <a:xfrm>
              <a:off x="6317797" y="495300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46" name="Rectangle 1380"/>
            <p:cNvSpPr>
              <a:spLocks noChangeArrowheads="1"/>
            </p:cNvSpPr>
            <p:nvPr/>
          </p:nvSpPr>
          <p:spPr bwMode="auto">
            <a:xfrm>
              <a:off x="6187622"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47" name="Rectangle 1381"/>
            <p:cNvSpPr>
              <a:spLocks noChangeArrowheads="1"/>
            </p:cNvSpPr>
            <p:nvPr/>
          </p:nvSpPr>
          <p:spPr bwMode="auto">
            <a:xfrm>
              <a:off x="6187622"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48" name="Rectangle 1382"/>
            <p:cNvSpPr>
              <a:spLocks noChangeArrowheads="1"/>
            </p:cNvSpPr>
            <p:nvPr/>
          </p:nvSpPr>
          <p:spPr bwMode="auto">
            <a:xfrm>
              <a:off x="6187622"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49" name="Rectangle 1383"/>
            <p:cNvSpPr>
              <a:spLocks noChangeArrowheads="1"/>
            </p:cNvSpPr>
            <p:nvPr/>
          </p:nvSpPr>
          <p:spPr bwMode="auto">
            <a:xfrm>
              <a:off x="6187622"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50" name="Rectangle 1384"/>
            <p:cNvSpPr>
              <a:spLocks noChangeArrowheads="1"/>
            </p:cNvSpPr>
            <p:nvPr/>
          </p:nvSpPr>
          <p:spPr bwMode="auto">
            <a:xfrm>
              <a:off x="6187622"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51" name="Rectangle 1385"/>
            <p:cNvSpPr>
              <a:spLocks noChangeArrowheads="1"/>
            </p:cNvSpPr>
            <p:nvPr/>
          </p:nvSpPr>
          <p:spPr bwMode="auto">
            <a:xfrm>
              <a:off x="6187622"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52" name="Rectangle 1386"/>
            <p:cNvSpPr>
              <a:spLocks noChangeArrowheads="1"/>
            </p:cNvSpPr>
            <p:nvPr/>
          </p:nvSpPr>
          <p:spPr bwMode="auto">
            <a:xfrm>
              <a:off x="6187622"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53" name="Rectangle 1387"/>
            <p:cNvSpPr>
              <a:spLocks noChangeArrowheads="1"/>
            </p:cNvSpPr>
            <p:nvPr/>
          </p:nvSpPr>
          <p:spPr bwMode="auto">
            <a:xfrm>
              <a:off x="6187622"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54" name="Rectangle 1388"/>
            <p:cNvSpPr>
              <a:spLocks noChangeArrowheads="1"/>
            </p:cNvSpPr>
            <p:nvPr/>
          </p:nvSpPr>
          <p:spPr bwMode="auto">
            <a:xfrm>
              <a:off x="6187622"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55" name="Rectangle 1389"/>
            <p:cNvSpPr>
              <a:spLocks noChangeArrowheads="1"/>
            </p:cNvSpPr>
            <p:nvPr/>
          </p:nvSpPr>
          <p:spPr bwMode="auto">
            <a:xfrm>
              <a:off x="6187622"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56" name="Rectangle 1390"/>
            <p:cNvSpPr>
              <a:spLocks noChangeArrowheads="1"/>
            </p:cNvSpPr>
            <p:nvPr/>
          </p:nvSpPr>
          <p:spPr bwMode="auto">
            <a:xfrm>
              <a:off x="6187622" y="51641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57" name="Rectangle 1391"/>
            <p:cNvSpPr>
              <a:spLocks noChangeArrowheads="1"/>
            </p:cNvSpPr>
            <p:nvPr/>
          </p:nvSpPr>
          <p:spPr bwMode="auto">
            <a:xfrm>
              <a:off x="6187622" y="5059363"/>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58" name="Rectangle 1392"/>
            <p:cNvSpPr>
              <a:spLocks noChangeArrowheads="1"/>
            </p:cNvSpPr>
            <p:nvPr/>
          </p:nvSpPr>
          <p:spPr bwMode="auto">
            <a:xfrm>
              <a:off x="6055859"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59" name="Rectangle 1393"/>
            <p:cNvSpPr>
              <a:spLocks noChangeArrowheads="1"/>
            </p:cNvSpPr>
            <p:nvPr/>
          </p:nvSpPr>
          <p:spPr bwMode="auto">
            <a:xfrm>
              <a:off x="6055859"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60" name="Rectangle 1394"/>
            <p:cNvSpPr>
              <a:spLocks noChangeArrowheads="1"/>
            </p:cNvSpPr>
            <p:nvPr/>
          </p:nvSpPr>
          <p:spPr bwMode="auto">
            <a:xfrm>
              <a:off x="6055859" y="60277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61" name="Rectangle 1395"/>
            <p:cNvSpPr>
              <a:spLocks noChangeArrowheads="1"/>
            </p:cNvSpPr>
            <p:nvPr/>
          </p:nvSpPr>
          <p:spPr bwMode="auto">
            <a:xfrm>
              <a:off x="6055859"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62" name="Rectangle 1396"/>
            <p:cNvSpPr>
              <a:spLocks noChangeArrowheads="1"/>
            </p:cNvSpPr>
            <p:nvPr/>
          </p:nvSpPr>
          <p:spPr bwMode="auto">
            <a:xfrm>
              <a:off x="5927272"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63" name="Rectangle 1397"/>
            <p:cNvSpPr>
              <a:spLocks noChangeArrowheads="1"/>
            </p:cNvSpPr>
            <p:nvPr/>
          </p:nvSpPr>
          <p:spPr bwMode="auto">
            <a:xfrm>
              <a:off x="5927272"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64" name="Rectangle 1398"/>
            <p:cNvSpPr>
              <a:spLocks noChangeArrowheads="1"/>
            </p:cNvSpPr>
            <p:nvPr/>
          </p:nvSpPr>
          <p:spPr bwMode="auto">
            <a:xfrm>
              <a:off x="5927272" y="60277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65" name="Rectangle 1399"/>
            <p:cNvSpPr>
              <a:spLocks noChangeArrowheads="1"/>
            </p:cNvSpPr>
            <p:nvPr/>
          </p:nvSpPr>
          <p:spPr bwMode="auto">
            <a:xfrm>
              <a:off x="5927272"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66" name="Rectangle 1400"/>
            <p:cNvSpPr>
              <a:spLocks noChangeArrowheads="1"/>
            </p:cNvSpPr>
            <p:nvPr/>
          </p:nvSpPr>
          <p:spPr bwMode="auto">
            <a:xfrm>
              <a:off x="5927272"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67" name="Rectangle 1401"/>
            <p:cNvSpPr>
              <a:spLocks noChangeArrowheads="1"/>
            </p:cNvSpPr>
            <p:nvPr/>
          </p:nvSpPr>
          <p:spPr bwMode="auto">
            <a:xfrm>
              <a:off x="5927272"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68" name="Rectangle 1402"/>
            <p:cNvSpPr>
              <a:spLocks noChangeArrowheads="1"/>
            </p:cNvSpPr>
            <p:nvPr/>
          </p:nvSpPr>
          <p:spPr bwMode="auto">
            <a:xfrm>
              <a:off x="5927272"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69" name="Rectangle 1403"/>
            <p:cNvSpPr>
              <a:spLocks noChangeArrowheads="1"/>
            </p:cNvSpPr>
            <p:nvPr/>
          </p:nvSpPr>
          <p:spPr bwMode="auto">
            <a:xfrm>
              <a:off x="579709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70" name="Rectangle 1404"/>
            <p:cNvSpPr>
              <a:spLocks noChangeArrowheads="1"/>
            </p:cNvSpPr>
            <p:nvPr/>
          </p:nvSpPr>
          <p:spPr bwMode="auto">
            <a:xfrm>
              <a:off x="579709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71" name="Rectangle 1405"/>
            <p:cNvSpPr>
              <a:spLocks noChangeArrowheads="1"/>
            </p:cNvSpPr>
            <p:nvPr/>
          </p:nvSpPr>
          <p:spPr bwMode="auto">
            <a:xfrm>
              <a:off x="5797097"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72" name="Rectangle 1406"/>
            <p:cNvSpPr>
              <a:spLocks noChangeArrowheads="1"/>
            </p:cNvSpPr>
            <p:nvPr/>
          </p:nvSpPr>
          <p:spPr bwMode="auto">
            <a:xfrm>
              <a:off x="5797097"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73" name="Rectangle 1407"/>
            <p:cNvSpPr>
              <a:spLocks noChangeArrowheads="1"/>
            </p:cNvSpPr>
            <p:nvPr/>
          </p:nvSpPr>
          <p:spPr bwMode="auto">
            <a:xfrm>
              <a:off x="5797097"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74" name="Rectangle 1408"/>
            <p:cNvSpPr>
              <a:spLocks noChangeArrowheads="1"/>
            </p:cNvSpPr>
            <p:nvPr/>
          </p:nvSpPr>
          <p:spPr bwMode="auto">
            <a:xfrm>
              <a:off x="579709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75" name="Rectangle 1409"/>
            <p:cNvSpPr>
              <a:spLocks noChangeArrowheads="1"/>
            </p:cNvSpPr>
            <p:nvPr/>
          </p:nvSpPr>
          <p:spPr bwMode="auto">
            <a:xfrm>
              <a:off x="5797097"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76" name="Rectangle 1410"/>
            <p:cNvSpPr>
              <a:spLocks noChangeArrowheads="1"/>
            </p:cNvSpPr>
            <p:nvPr/>
          </p:nvSpPr>
          <p:spPr bwMode="auto">
            <a:xfrm>
              <a:off x="5797097"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77" name="Rectangle 1411"/>
            <p:cNvSpPr>
              <a:spLocks noChangeArrowheads="1"/>
            </p:cNvSpPr>
            <p:nvPr/>
          </p:nvSpPr>
          <p:spPr bwMode="auto">
            <a:xfrm>
              <a:off x="5797097"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78" name="Rectangle 1412"/>
            <p:cNvSpPr>
              <a:spLocks noChangeArrowheads="1"/>
            </p:cNvSpPr>
            <p:nvPr/>
          </p:nvSpPr>
          <p:spPr bwMode="auto">
            <a:xfrm>
              <a:off x="5797097"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79" name="Rectangle 1413"/>
            <p:cNvSpPr>
              <a:spLocks noChangeArrowheads="1"/>
            </p:cNvSpPr>
            <p:nvPr/>
          </p:nvSpPr>
          <p:spPr bwMode="auto">
            <a:xfrm>
              <a:off x="5797097" y="51641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80" name="Rectangle 1414"/>
            <p:cNvSpPr>
              <a:spLocks noChangeArrowheads="1"/>
            </p:cNvSpPr>
            <p:nvPr/>
          </p:nvSpPr>
          <p:spPr bwMode="auto">
            <a:xfrm>
              <a:off x="5797097" y="5059363"/>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81" name="Rectangle 1415"/>
            <p:cNvSpPr>
              <a:spLocks noChangeArrowheads="1"/>
            </p:cNvSpPr>
            <p:nvPr/>
          </p:nvSpPr>
          <p:spPr bwMode="auto">
            <a:xfrm>
              <a:off x="5797097"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82" name="Rectangle 1416"/>
            <p:cNvSpPr>
              <a:spLocks noChangeArrowheads="1"/>
            </p:cNvSpPr>
            <p:nvPr/>
          </p:nvSpPr>
          <p:spPr bwMode="auto">
            <a:xfrm>
              <a:off x="5665334"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83" name="Rectangle 1417"/>
            <p:cNvSpPr>
              <a:spLocks noChangeArrowheads="1"/>
            </p:cNvSpPr>
            <p:nvPr/>
          </p:nvSpPr>
          <p:spPr bwMode="auto">
            <a:xfrm>
              <a:off x="5665334"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84" name="Rectangle 1418"/>
            <p:cNvSpPr>
              <a:spLocks noChangeArrowheads="1"/>
            </p:cNvSpPr>
            <p:nvPr/>
          </p:nvSpPr>
          <p:spPr bwMode="auto">
            <a:xfrm>
              <a:off x="5665334" y="6027738"/>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85" name="Rectangle 1419"/>
            <p:cNvSpPr>
              <a:spLocks noChangeArrowheads="1"/>
            </p:cNvSpPr>
            <p:nvPr/>
          </p:nvSpPr>
          <p:spPr bwMode="auto">
            <a:xfrm>
              <a:off x="5665334" y="591343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86" name="Rectangle 1420"/>
            <p:cNvSpPr>
              <a:spLocks noChangeArrowheads="1"/>
            </p:cNvSpPr>
            <p:nvPr/>
          </p:nvSpPr>
          <p:spPr bwMode="auto">
            <a:xfrm>
              <a:off x="5665334"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87" name="Rectangle 1421"/>
            <p:cNvSpPr>
              <a:spLocks noChangeArrowheads="1"/>
            </p:cNvSpPr>
            <p:nvPr/>
          </p:nvSpPr>
          <p:spPr bwMode="auto">
            <a:xfrm>
              <a:off x="5665334"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88" name="Rectangle 1422"/>
            <p:cNvSpPr>
              <a:spLocks noChangeArrowheads="1"/>
            </p:cNvSpPr>
            <p:nvPr/>
          </p:nvSpPr>
          <p:spPr bwMode="auto">
            <a:xfrm>
              <a:off x="5665334" y="559593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89" name="Rectangle 1423"/>
            <p:cNvSpPr>
              <a:spLocks noChangeArrowheads="1"/>
            </p:cNvSpPr>
            <p:nvPr/>
          </p:nvSpPr>
          <p:spPr bwMode="auto">
            <a:xfrm>
              <a:off x="553515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90" name="Rectangle 1424"/>
            <p:cNvSpPr>
              <a:spLocks noChangeArrowheads="1"/>
            </p:cNvSpPr>
            <p:nvPr/>
          </p:nvSpPr>
          <p:spPr bwMode="auto">
            <a:xfrm>
              <a:off x="553515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91" name="Rectangle 1425"/>
            <p:cNvSpPr>
              <a:spLocks noChangeArrowheads="1"/>
            </p:cNvSpPr>
            <p:nvPr/>
          </p:nvSpPr>
          <p:spPr bwMode="auto">
            <a:xfrm>
              <a:off x="5535159"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92" name="Rectangle 1426"/>
            <p:cNvSpPr>
              <a:spLocks noChangeArrowheads="1"/>
            </p:cNvSpPr>
            <p:nvPr/>
          </p:nvSpPr>
          <p:spPr bwMode="auto">
            <a:xfrm>
              <a:off x="5535159"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93" name="Rectangle 1427"/>
            <p:cNvSpPr>
              <a:spLocks noChangeArrowheads="1"/>
            </p:cNvSpPr>
            <p:nvPr/>
          </p:nvSpPr>
          <p:spPr bwMode="auto">
            <a:xfrm>
              <a:off x="5535159"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94" name="Rectangle 1428"/>
            <p:cNvSpPr>
              <a:spLocks noChangeArrowheads="1"/>
            </p:cNvSpPr>
            <p:nvPr/>
          </p:nvSpPr>
          <p:spPr bwMode="auto">
            <a:xfrm>
              <a:off x="5406572"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95" name="Rectangle 1429"/>
            <p:cNvSpPr>
              <a:spLocks noChangeArrowheads="1"/>
            </p:cNvSpPr>
            <p:nvPr/>
          </p:nvSpPr>
          <p:spPr bwMode="auto">
            <a:xfrm>
              <a:off x="5406572"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96" name="Rectangle 1430"/>
            <p:cNvSpPr>
              <a:spLocks noChangeArrowheads="1"/>
            </p:cNvSpPr>
            <p:nvPr/>
          </p:nvSpPr>
          <p:spPr bwMode="auto">
            <a:xfrm>
              <a:off x="5406572"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97" name="Rectangle 1431"/>
            <p:cNvSpPr>
              <a:spLocks noChangeArrowheads="1"/>
            </p:cNvSpPr>
            <p:nvPr/>
          </p:nvSpPr>
          <p:spPr bwMode="auto">
            <a:xfrm>
              <a:off x="5406572"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98" name="Rectangle 1432"/>
            <p:cNvSpPr>
              <a:spLocks noChangeArrowheads="1"/>
            </p:cNvSpPr>
            <p:nvPr/>
          </p:nvSpPr>
          <p:spPr bwMode="auto">
            <a:xfrm>
              <a:off x="5406572"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399" name="Rectangle 1433"/>
            <p:cNvSpPr>
              <a:spLocks noChangeArrowheads="1"/>
            </p:cNvSpPr>
            <p:nvPr/>
          </p:nvSpPr>
          <p:spPr bwMode="auto">
            <a:xfrm>
              <a:off x="5406572"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00" name="Rectangle 1434"/>
            <p:cNvSpPr>
              <a:spLocks noChangeArrowheads="1"/>
            </p:cNvSpPr>
            <p:nvPr/>
          </p:nvSpPr>
          <p:spPr bwMode="auto">
            <a:xfrm>
              <a:off x="5406572"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01" name="Rectangle 1435"/>
            <p:cNvSpPr>
              <a:spLocks noChangeArrowheads="1"/>
            </p:cNvSpPr>
            <p:nvPr/>
          </p:nvSpPr>
          <p:spPr bwMode="auto">
            <a:xfrm>
              <a:off x="5406572"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02" name="Rectangle 1436"/>
            <p:cNvSpPr>
              <a:spLocks noChangeArrowheads="1"/>
            </p:cNvSpPr>
            <p:nvPr/>
          </p:nvSpPr>
          <p:spPr bwMode="auto">
            <a:xfrm>
              <a:off x="5406572"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03" name="Rectangle 1437"/>
            <p:cNvSpPr>
              <a:spLocks noChangeArrowheads="1"/>
            </p:cNvSpPr>
            <p:nvPr/>
          </p:nvSpPr>
          <p:spPr bwMode="auto">
            <a:xfrm>
              <a:off x="5406572"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04" name="Rectangle 1438"/>
            <p:cNvSpPr>
              <a:spLocks noChangeArrowheads="1"/>
            </p:cNvSpPr>
            <p:nvPr/>
          </p:nvSpPr>
          <p:spPr bwMode="auto">
            <a:xfrm>
              <a:off x="5274809"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05" name="Rectangle 1439"/>
            <p:cNvSpPr>
              <a:spLocks noChangeArrowheads="1"/>
            </p:cNvSpPr>
            <p:nvPr/>
          </p:nvSpPr>
          <p:spPr bwMode="auto">
            <a:xfrm>
              <a:off x="5274809"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06" name="Rectangle 1440"/>
            <p:cNvSpPr>
              <a:spLocks noChangeArrowheads="1"/>
            </p:cNvSpPr>
            <p:nvPr/>
          </p:nvSpPr>
          <p:spPr bwMode="auto">
            <a:xfrm>
              <a:off x="5274809" y="6027738"/>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07" name="Rectangle 1441"/>
            <p:cNvSpPr>
              <a:spLocks noChangeArrowheads="1"/>
            </p:cNvSpPr>
            <p:nvPr/>
          </p:nvSpPr>
          <p:spPr bwMode="auto">
            <a:xfrm>
              <a:off x="5274809" y="591343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08" name="Rectangle 1442"/>
            <p:cNvSpPr>
              <a:spLocks noChangeArrowheads="1"/>
            </p:cNvSpPr>
            <p:nvPr/>
          </p:nvSpPr>
          <p:spPr bwMode="auto">
            <a:xfrm>
              <a:off x="5274809"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09" name="Rectangle 1443"/>
            <p:cNvSpPr>
              <a:spLocks noChangeArrowheads="1"/>
            </p:cNvSpPr>
            <p:nvPr/>
          </p:nvSpPr>
          <p:spPr bwMode="auto">
            <a:xfrm>
              <a:off x="5274809"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10" name="Rectangle 1444"/>
            <p:cNvSpPr>
              <a:spLocks noChangeArrowheads="1"/>
            </p:cNvSpPr>
            <p:nvPr/>
          </p:nvSpPr>
          <p:spPr bwMode="auto">
            <a:xfrm>
              <a:off x="5274809" y="559593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11" name="Rectangle 1445"/>
            <p:cNvSpPr>
              <a:spLocks noChangeArrowheads="1"/>
            </p:cNvSpPr>
            <p:nvPr/>
          </p:nvSpPr>
          <p:spPr bwMode="auto">
            <a:xfrm>
              <a:off x="5274809" y="548798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12" name="Rectangle 1446"/>
            <p:cNvSpPr>
              <a:spLocks noChangeArrowheads="1"/>
            </p:cNvSpPr>
            <p:nvPr/>
          </p:nvSpPr>
          <p:spPr bwMode="auto">
            <a:xfrm>
              <a:off x="514463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13" name="Rectangle 1447"/>
            <p:cNvSpPr>
              <a:spLocks noChangeArrowheads="1"/>
            </p:cNvSpPr>
            <p:nvPr/>
          </p:nvSpPr>
          <p:spPr bwMode="auto">
            <a:xfrm>
              <a:off x="514463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14" name="Rectangle 1448"/>
            <p:cNvSpPr>
              <a:spLocks noChangeArrowheads="1"/>
            </p:cNvSpPr>
            <p:nvPr/>
          </p:nvSpPr>
          <p:spPr bwMode="auto">
            <a:xfrm>
              <a:off x="5144634"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15" name="Rectangle 1449"/>
            <p:cNvSpPr>
              <a:spLocks noChangeArrowheads="1"/>
            </p:cNvSpPr>
            <p:nvPr/>
          </p:nvSpPr>
          <p:spPr bwMode="auto">
            <a:xfrm>
              <a:off x="5144634"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16" name="Rectangle 1450"/>
            <p:cNvSpPr>
              <a:spLocks noChangeArrowheads="1"/>
            </p:cNvSpPr>
            <p:nvPr/>
          </p:nvSpPr>
          <p:spPr bwMode="auto">
            <a:xfrm>
              <a:off x="5144634"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17" name="Rectangle 1451"/>
            <p:cNvSpPr>
              <a:spLocks noChangeArrowheads="1"/>
            </p:cNvSpPr>
            <p:nvPr/>
          </p:nvSpPr>
          <p:spPr bwMode="auto">
            <a:xfrm>
              <a:off x="5144634"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18" name="Rectangle 1452"/>
            <p:cNvSpPr>
              <a:spLocks noChangeArrowheads="1"/>
            </p:cNvSpPr>
            <p:nvPr/>
          </p:nvSpPr>
          <p:spPr bwMode="auto">
            <a:xfrm>
              <a:off x="5144634"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19" name="Rectangle 1453"/>
            <p:cNvSpPr>
              <a:spLocks noChangeArrowheads="1"/>
            </p:cNvSpPr>
            <p:nvPr/>
          </p:nvSpPr>
          <p:spPr bwMode="auto">
            <a:xfrm>
              <a:off x="5144634"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20" name="Rectangle 1454"/>
            <p:cNvSpPr>
              <a:spLocks noChangeArrowheads="1"/>
            </p:cNvSpPr>
            <p:nvPr/>
          </p:nvSpPr>
          <p:spPr bwMode="auto">
            <a:xfrm>
              <a:off x="5144634"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21" name="Rectangle 1455"/>
            <p:cNvSpPr>
              <a:spLocks noChangeArrowheads="1"/>
            </p:cNvSpPr>
            <p:nvPr/>
          </p:nvSpPr>
          <p:spPr bwMode="auto">
            <a:xfrm>
              <a:off x="5144634"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22" name="Rectangle 1456"/>
            <p:cNvSpPr>
              <a:spLocks noChangeArrowheads="1"/>
            </p:cNvSpPr>
            <p:nvPr/>
          </p:nvSpPr>
          <p:spPr bwMode="auto">
            <a:xfrm>
              <a:off x="5144634" y="51641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23" name="Rectangle 1457"/>
            <p:cNvSpPr>
              <a:spLocks noChangeArrowheads="1"/>
            </p:cNvSpPr>
            <p:nvPr/>
          </p:nvSpPr>
          <p:spPr bwMode="auto">
            <a:xfrm>
              <a:off x="5144634" y="5059363"/>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24" name="Rectangle 1458"/>
            <p:cNvSpPr>
              <a:spLocks noChangeArrowheads="1"/>
            </p:cNvSpPr>
            <p:nvPr/>
          </p:nvSpPr>
          <p:spPr bwMode="auto">
            <a:xfrm>
              <a:off x="5144634"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25" name="Rectangle 1459"/>
            <p:cNvSpPr>
              <a:spLocks noChangeArrowheads="1"/>
            </p:cNvSpPr>
            <p:nvPr/>
          </p:nvSpPr>
          <p:spPr bwMode="auto">
            <a:xfrm>
              <a:off x="5144634" y="484505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26" name="Rectangle 1460"/>
            <p:cNvSpPr>
              <a:spLocks noChangeArrowheads="1"/>
            </p:cNvSpPr>
            <p:nvPr/>
          </p:nvSpPr>
          <p:spPr bwMode="auto">
            <a:xfrm>
              <a:off x="5144634" y="47386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27" name="Rectangle 1461"/>
            <p:cNvSpPr>
              <a:spLocks noChangeArrowheads="1"/>
            </p:cNvSpPr>
            <p:nvPr/>
          </p:nvSpPr>
          <p:spPr bwMode="auto">
            <a:xfrm>
              <a:off x="5016047"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28" name="Rectangle 1462"/>
            <p:cNvSpPr>
              <a:spLocks noChangeArrowheads="1"/>
            </p:cNvSpPr>
            <p:nvPr/>
          </p:nvSpPr>
          <p:spPr bwMode="auto">
            <a:xfrm>
              <a:off x="5016047"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29" name="Rectangle 1463"/>
            <p:cNvSpPr>
              <a:spLocks noChangeArrowheads="1"/>
            </p:cNvSpPr>
            <p:nvPr/>
          </p:nvSpPr>
          <p:spPr bwMode="auto">
            <a:xfrm>
              <a:off x="5016047" y="60277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30" name="Rectangle 1464"/>
            <p:cNvSpPr>
              <a:spLocks noChangeArrowheads="1"/>
            </p:cNvSpPr>
            <p:nvPr/>
          </p:nvSpPr>
          <p:spPr bwMode="auto">
            <a:xfrm>
              <a:off x="5016047"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31" name="Rectangle 1465"/>
            <p:cNvSpPr>
              <a:spLocks noChangeArrowheads="1"/>
            </p:cNvSpPr>
            <p:nvPr/>
          </p:nvSpPr>
          <p:spPr bwMode="auto">
            <a:xfrm>
              <a:off x="5016047"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32" name="Rectangle 1466"/>
            <p:cNvSpPr>
              <a:spLocks noChangeArrowheads="1"/>
            </p:cNvSpPr>
            <p:nvPr/>
          </p:nvSpPr>
          <p:spPr bwMode="auto">
            <a:xfrm>
              <a:off x="5016047"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33" name="Rectangle 1467"/>
            <p:cNvSpPr>
              <a:spLocks noChangeArrowheads="1"/>
            </p:cNvSpPr>
            <p:nvPr/>
          </p:nvSpPr>
          <p:spPr bwMode="auto">
            <a:xfrm>
              <a:off x="5016047"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34" name="Rectangle 1468"/>
            <p:cNvSpPr>
              <a:spLocks noChangeArrowheads="1"/>
            </p:cNvSpPr>
            <p:nvPr/>
          </p:nvSpPr>
          <p:spPr bwMode="auto">
            <a:xfrm>
              <a:off x="5016047"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35" name="Rectangle 1469"/>
            <p:cNvSpPr>
              <a:spLocks noChangeArrowheads="1"/>
            </p:cNvSpPr>
            <p:nvPr/>
          </p:nvSpPr>
          <p:spPr bwMode="auto">
            <a:xfrm>
              <a:off x="4882697"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36" name="Rectangle 1470"/>
            <p:cNvSpPr>
              <a:spLocks noChangeArrowheads="1"/>
            </p:cNvSpPr>
            <p:nvPr/>
          </p:nvSpPr>
          <p:spPr bwMode="auto">
            <a:xfrm>
              <a:off x="4882697"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37" name="Rectangle 1471"/>
            <p:cNvSpPr>
              <a:spLocks noChangeArrowheads="1"/>
            </p:cNvSpPr>
            <p:nvPr/>
          </p:nvSpPr>
          <p:spPr bwMode="auto">
            <a:xfrm>
              <a:off x="4882697"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38" name="Rectangle 1472"/>
            <p:cNvSpPr>
              <a:spLocks noChangeArrowheads="1"/>
            </p:cNvSpPr>
            <p:nvPr/>
          </p:nvSpPr>
          <p:spPr bwMode="auto">
            <a:xfrm>
              <a:off x="4882697" y="55959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39" name="Rectangle 1473"/>
            <p:cNvSpPr>
              <a:spLocks noChangeArrowheads="1"/>
            </p:cNvSpPr>
            <p:nvPr/>
          </p:nvSpPr>
          <p:spPr bwMode="auto">
            <a:xfrm>
              <a:off x="4882697"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40" name="Rectangle 1474"/>
            <p:cNvSpPr>
              <a:spLocks noChangeArrowheads="1"/>
            </p:cNvSpPr>
            <p:nvPr/>
          </p:nvSpPr>
          <p:spPr bwMode="auto">
            <a:xfrm>
              <a:off x="4882697"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41" name="Rectangle 1475"/>
            <p:cNvSpPr>
              <a:spLocks noChangeArrowheads="1"/>
            </p:cNvSpPr>
            <p:nvPr/>
          </p:nvSpPr>
          <p:spPr bwMode="auto">
            <a:xfrm>
              <a:off x="4882697"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42" name="Rectangle 1476"/>
            <p:cNvSpPr>
              <a:spLocks noChangeArrowheads="1"/>
            </p:cNvSpPr>
            <p:nvPr/>
          </p:nvSpPr>
          <p:spPr bwMode="auto">
            <a:xfrm>
              <a:off x="4882697" y="51641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43" name="Rectangle 1477"/>
            <p:cNvSpPr>
              <a:spLocks noChangeArrowheads="1"/>
            </p:cNvSpPr>
            <p:nvPr/>
          </p:nvSpPr>
          <p:spPr bwMode="auto">
            <a:xfrm>
              <a:off x="4882697" y="50561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44" name="Rectangle 1478"/>
            <p:cNvSpPr>
              <a:spLocks noChangeArrowheads="1"/>
            </p:cNvSpPr>
            <p:nvPr/>
          </p:nvSpPr>
          <p:spPr bwMode="auto">
            <a:xfrm>
              <a:off x="4882697" y="49530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45" name="Rectangle 1479"/>
            <p:cNvSpPr>
              <a:spLocks noChangeArrowheads="1"/>
            </p:cNvSpPr>
            <p:nvPr/>
          </p:nvSpPr>
          <p:spPr bwMode="auto">
            <a:xfrm>
              <a:off x="4882697" y="4838701"/>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46" name="Rectangle 1480"/>
            <p:cNvSpPr>
              <a:spLocks noChangeArrowheads="1"/>
            </p:cNvSpPr>
            <p:nvPr/>
          </p:nvSpPr>
          <p:spPr bwMode="auto">
            <a:xfrm>
              <a:off x="4882697" y="47323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47" name="Rectangle 1481"/>
            <p:cNvSpPr>
              <a:spLocks noChangeArrowheads="1"/>
            </p:cNvSpPr>
            <p:nvPr/>
          </p:nvSpPr>
          <p:spPr bwMode="auto">
            <a:xfrm>
              <a:off x="4882697" y="4627563"/>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48" name="Rectangle 1482"/>
            <p:cNvSpPr>
              <a:spLocks noChangeArrowheads="1"/>
            </p:cNvSpPr>
            <p:nvPr/>
          </p:nvSpPr>
          <p:spPr bwMode="auto">
            <a:xfrm>
              <a:off x="4754109"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49" name="Rectangle 1483"/>
            <p:cNvSpPr>
              <a:spLocks noChangeArrowheads="1"/>
            </p:cNvSpPr>
            <p:nvPr/>
          </p:nvSpPr>
          <p:spPr bwMode="auto">
            <a:xfrm>
              <a:off x="4754109"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50" name="Rectangle 1484"/>
            <p:cNvSpPr>
              <a:spLocks noChangeArrowheads="1"/>
            </p:cNvSpPr>
            <p:nvPr/>
          </p:nvSpPr>
          <p:spPr bwMode="auto">
            <a:xfrm>
              <a:off x="4754109"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51" name="Rectangle 1485"/>
            <p:cNvSpPr>
              <a:spLocks noChangeArrowheads="1"/>
            </p:cNvSpPr>
            <p:nvPr/>
          </p:nvSpPr>
          <p:spPr bwMode="auto">
            <a:xfrm>
              <a:off x="4754109" y="55959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52" name="Rectangle 1486"/>
            <p:cNvSpPr>
              <a:spLocks noChangeArrowheads="1"/>
            </p:cNvSpPr>
            <p:nvPr/>
          </p:nvSpPr>
          <p:spPr bwMode="auto">
            <a:xfrm>
              <a:off x="4754109"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53" name="Rectangle 1487"/>
            <p:cNvSpPr>
              <a:spLocks noChangeArrowheads="1"/>
            </p:cNvSpPr>
            <p:nvPr/>
          </p:nvSpPr>
          <p:spPr bwMode="auto">
            <a:xfrm>
              <a:off x="4754109"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54" name="Rectangle 1488"/>
            <p:cNvSpPr>
              <a:spLocks noChangeArrowheads="1"/>
            </p:cNvSpPr>
            <p:nvPr/>
          </p:nvSpPr>
          <p:spPr bwMode="auto">
            <a:xfrm>
              <a:off x="4754109"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55" name="Rectangle 1489"/>
            <p:cNvSpPr>
              <a:spLocks noChangeArrowheads="1"/>
            </p:cNvSpPr>
            <p:nvPr/>
          </p:nvSpPr>
          <p:spPr bwMode="auto">
            <a:xfrm>
              <a:off x="4754109" y="51641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56" name="Rectangle 1490"/>
            <p:cNvSpPr>
              <a:spLocks noChangeArrowheads="1"/>
            </p:cNvSpPr>
            <p:nvPr/>
          </p:nvSpPr>
          <p:spPr bwMode="auto">
            <a:xfrm>
              <a:off x="4754109" y="50561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57" name="Rectangle 1491"/>
            <p:cNvSpPr>
              <a:spLocks noChangeArrowheads="1"/>
            </p:cNvSpPr>
            <p:nvPr/>
          </p:nvSpPr>
          <p:spPr bwMode="auto">
            <a:xfrm>
              <a:off x="4754109"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58" name="Rectangle 1492"/>
            <p:cNvSpPr>
              <a:spLocks noChangeArrowheads="1"/>
            </p:cNvSpPr>
            <p:nvPr/>
          </p:nvSpPr>
          <p:spPr bwMode="auto">
            <a:xfrm>
              <a:off x="4754109" y="48387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59" name="Rectangle 1493"/>
            <p:cNvSpPr>
              <a:spLocks noChangeArrowheads="1"/>
            </p:cNvSpPr>
            <p:nvPr/>
          </p:nvSpPr>
          <p:spPr bwMode="auto">
            <a:xfrm>
              <a:off x="4754109" y="47323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60" name="Rectangle 1494"/>
            <p:cNvSpPr>
              <a:spLocks noChangeArrowheads="1"/>
            </p:cNvSpPr>
            <p:nvPr/>
          </p:nvSpPr>
          <p:spPr bwMode="auto">
            <a:xfrm>
              <a:off x="4622347" y="591343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61" name="Rectangle 1495"/>
            <p:cNvSpPr>
              <a:spLocks noChangeArrowheads="1"/>
            </p:cNvSpPr>
            <p:nvPr/>
          </p:nvSpPr>
          <p:spPr bwMode="auto">
            <a:xfrm>
              <a:off x="4622347"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62" name="Rectangle 1496"/>
            <p:cNvSpPr>
              <a:spLocks noChangeArrowheads="1"/>
            </p:cNvSpPr>
            <p:nvPr/>
          </p:nvSpPr>
          <p:spPr bwMode="auto">
            <a:xfrm>
              <a:off x="4622347"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63" name="Rectangle 1497"/>
            <p:cNvSpPr>
              <a:spLocks noChangeArrowheads="1"/>
            </p:cNvSpPr>
            <p:nvPr/>
          </p:nvSpPr>
          <p:spPr bwMode="auto">
            <a:xfrm>
              <a:off x="4622347" y="5595938"/>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64" name="Rectangle 1498"/>
            <p:cNvSpPr>
              <a:spLocks noChangeArrowheads="1"/>
            </p:cNvSpPr>
            <p:nvPr/>
          </p:nvSpPr>
          <p:spPr bwMode="auto">
            <a:xfrm>
              <a:off x="4622347" y="548798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65" name="Rectangle 1499"/>
            <p:cNvSpPr>
              <a:spLocks noChangeArrowheads="1"/>
            </p:cNvSpPr>
            <p:nvPr/>
          </p:nvSpPr>
          <p:spPr bwMode="auto">
            <a:xfrm>
              <a:off x="4622347" y="53784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66" name="Rectangle 1500"/>
            <p:cNvSpPr>
              <a:spLocks noChangeArrowheads="1"/>
            </p:cNvSpPr>
            <p:nvPr/>
          </p:nvSpPr>
          <p:spPr bwMode="auto">
            <a:xfrm>
              <a:off x="4622347" y="52705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67" name="Rectangle 1501"/>
            <p:cNvSpPr>
              <a:spLocks noChangeArrowheads="1"/>
            </p:cNvSpPr>
            <p:nvPr/>
          </p:nvSpPr>
          <p:spPr bwMode="auto">
            <a:xfrm>
              <a:off x="4492172"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68" name="Rectangle 1502"/>
            <p:cNvSpPr>
              <a:spLocks noChangeArrowheads="1"/>
            </p:cNvSpPr>
            <p:nvPr/>
          </p:nvSpPr>
          <p:spPr bwMode="auto">
            <a:xfrm>
              <a:off x="4492172"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69" name="Rectangle 1503"/>
            <p:cNvSpPr>
              <a:spLocks noChangeArrowheads="1"/>
            </p:cNvSpPr>
            <p:nvPr/>
          </p:nvSpPr>
          <p:spPr bwMode="auto">
            <a:xfrm>
              <a:off x="4492172"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70" name="Rectangle 1504"/>
            <p:cNvSpPr>
              <a:spLocks noChangeArrowheads="1"/>
            </p:cNvSpPr>
            <p:nvPr/>
          </p:nvSpPr>
          <p:spPr bwMode="auto">
            <a:xfrm>
              <a:off x="4492172" y="55959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71" name="Rectangle 1505"/>
            <p:cNvSpPr>
              <a:spLocks noChangeArrowheads="1"/>
            </p:cNvSpPr>
            <p:nvPr/>
          </p:nvSpPr>
          <p:spPr bwMode="auto">
            <a:xfrm>
              <a:off x="4492172"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72" name="Rectangle 1506"/>
            <p:cNvSpPr>
              <a:spLocks noChangeArrowheads="1"/>
            </p:cNvSpPr>
            <p:nvPr/>
          </p:nvSpPr>
          <p:spPr bwMode="auto">
            <a:xfrm>
              <a:off x="4492172"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73" name="Rectangle 1507"/>
            <p:cNvSpPr>
              <a:spLocks noChangeArrowheads="1"/>
            </p:cNvSpPr>
            <p:nvPr/>
          </p:nvSpPr>
          <p:spPr bwMode="auto">
            <a:xfrm>
              <a:off x="4492172"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74" name="Rectangle 1508"/>
            <p:cNvSpPr>
              <a:spLocks noChangeArrowheads="1"/>
            </p:cNvSpPr>
            <p:nvPr/>
          </p:nvSpPr>
          <p:spPr bwMode="auto">
            <a:xfrm>
              <a:off x="4363584"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75" name="Rectangle 1509"/>
            <p:cNvSpPr>
              <a:spLocks noChangeArrowheads="1"/>
            </p:cNvSpPr>
            <p:nvPr/>
          </p:nvSpPr>
          <p:spPr bwMode="auto">
            <a:xfrm>
              <a:off x="4363584"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76" name="Rectangle 1510"/>
            <p:cNvSpPr>
              <a:spLocks noChangeArrowheads="1"/>
            </p:cNvSpPr>
            <p:nvPr/>
          </p:nvSpPr>
          <p:spPr bwMode="auto">
            <a:xfrm>
              <a:off x="436358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77" name="Rectangle 1511"/>
            <p:cNvSpPr>
              <a:spLocks noChangeArrowheads="1"/>
            </p:cNvSpPr>
            <p:nvPr/>
          </p:nvSpPr>
          <p:spPr bwMode="auto">
            <a:xfrm>
              <a:off x="4363584" y="55959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78" name="Rectangle 1512"/>
            <p:cNvSpPr>
              <a:spLocks noChangeArrowheads="1"/>
            </p:cNvSpPr>
            <p:nvPr/>
          </p:nvSpPr>
          <p:spPr bwMode="auto">
            <a:xfrm>
              <a:off x="4363584"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79" name="Rectangle 1513"/>
            <p:cNvSpPr>
              <a:spLocks noChangeArrowheads="1"/>
            </p:cNvSpPr>
            <p:nvPr/>
          </p:nvSpPr>
          <p:spPr bwMode="auto">
            <a:xfrm>
              <a:off x="4363584" y="53784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80" name="Rectangle 1514"/>
            <p:cNvSpPr>
              <a:spLocks noChangeArrowheads="1"/>
            </p:cNvSpPr>
            <p:nvPr/>
          </p:nvSpPr>
          <p:spPr bwMode="auto">
            <a:xfrm>
              <a:off x="4363584" y="52705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81" name="Rectangle 1515"/>
            <p:cNvSpPr>
              <a:spLocks noChangeArrowheads="1"/>
            </p:cNvSpPr>
            <p:nvPr/>
          </p:nvSpPr>
          <p:spPr bwMode="auto">
            <a:xfrm>
              <a:off x="4363584" y="51641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82" name="Rectangle 1516"/>
            <p:cNvSpPr>
              <a:spLocks noChangeArrowheads="1"/>
            </p:cNvSpPr>
            <p:nvPr/>
          </p:nvSpPr>
          <p:spPr bwMode="auto">
            <a:xfrm>
              <a:off x="4363584" y="50561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83" name="Rectangle 1517"/>
            <p:cNvSpPr>
              <a:spLocks noChangeArrowheads="1"/>
            </p:cNvSpPr>
            <p:nvPr/>
          </p:nvSpPr>
          <p:spPr bwMode="auto">
            <a:xfrm>
              <a:off x="4363584" y="49530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84" name="Rectangle 1518"/>
            <p:cNvSpPr>
              <a:spLocks noChangeArrowheads="1"/>
            </p:cNvSpPr>
            <p:nvPr/>
          </p:nvSpPr>
          <p:spPr bwMode="auto">
            <a:xfrm>
              <a:off x="4363584" y="483870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85" name="Rectangle 1519"/>
            <p:cNvSpPr>
              <a:spLocks noChangeArrowheads="1"/>
            </p:cNvSpPr>
            <p:nvPr/>
          </p:nvSpPr>
          <p:spPr bwMode="auto">
            <a:xfrm>
              <a:off x="4363584" y="47323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86" name="Rectangle 1520"/>
            <p:cNvSpPr>
              <a:spLocks noChangeArrowheads="1"/>
            </p:cNvSpPr>
            <p:nvPr/>
          </p:nvSpPr>
          <p:spPr bwMode="auto">
            <a:xfrm>
              <a:off x="4363584" y="4627563"/>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87" name="Rectangle 1521"/>
            <p:cNvSpPr>
              <a:spLocks noChangeArrowheads="1"/>
            </p:cNvSpPr>
            <p:nvPr/>
          </p:nvSpPr>
          <p:spPr bwMode="auto">
            <a:xfrm>
              <a:off x="4230234"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88" name="Rectangle 1522"/>
            <p:cNvSpPr>
              <a:spLocks noChangeArrowheads="1"/>
            </p:cNvSpPr>
            <p:nvPr/>
          </p:nvSpPr>
          <p:spPr bwMode="auto">
            <a:xfrm>
              <a:off x="4230234"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89" name="Rectangle 1523"/>
            <p:cNvSpPr>
              <a:spLocks noChangeArrowheads="1"/>
            </p:cNvSpPr>
            <p:nvPr/>
          </p:nvSpPr>
          <p:spPr bwMode="auto">
            <a:xfrm>
              <a:off x="4230234"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90" name="Rectangle 1524"/>
            <p:cNvSpPr>
              <a:spLocks noChangeArrowheads="1"/>
            </p:cNvSpPr>
            <p:nvPr/>
          </p:nvSpPr>
          <p:spPr bwMode="auto">
            <a:xfrm>
              <a:off x="4230234" y="55959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91" name="Rectangle 1526"/>
            <p:cNvSpPr>
              <a:spLocks noChangeArrowheads="1"/>
            </p:cNvSpPr>
            <p:nvPr/>
          </p:nvSpPr>
          <p:spPr bwMode="auto">
            <a:xfrm>
              <a:off x="4101647"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492" name="Rectangle 1527"/>
            <p:cNvSpPr>
              <a:spLocks noChangeArrowheads="1"/>
            </p:cNvSpPr>
            <p:nvPr/>
          </p:nvSpPr>
          <p:spPr bwMode="auto">
            <a:xfrm>
              <a:off x="4101647"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93" name="Rectangle 1528"/>
            <p:cNvSpPr>
              <a:spLocks noChangeArrowheads="1"/>
            </p:cNvSpPr>
            <p:nvPr/>
          </p:nvSpPr>
          <p:spPr bwMode="auto">
            <a:xfrm>
              <a:off x="4101647"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94" name="Rectangle 1529"/>
            <p:cNvSpPr>
              <a:spLocks noChangeArrowheads="1"/>
            </p:cNvSpPr>
            <p:nvPr/>
          </p:nvSpPr>
          <p:spPr bwMode="auto">
            <a:xfrm>
              <a:off x="4101647"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95" name="Rectangle 1530"/>
            <p:cNvSpPr>
              <a:spLocks noChangeArrowheads="1"/>
            </p:cNvSpPr>
            <p:nvPr/>
          </p:nvSpPr>
          <p:spPr bwMode="auto">
            <a:xfrm>
              <a:off x="3973059"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496" name="Rectangle 1531"/>
            <p:cNvSpPr>
              <a:spLocks noChangeArrowheads="1"/>
            </p:cNvSpPr>
            <p:nvPr/>
          </p:nvSpPr>
          <p:spPr bwMode="auto">
            <a:xfrm>
              <a:off x="3973059"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97" name="Rectangle 1532"/>
            <p:cNvSpPr>
              <a:spLocks noChangeArrowheads="1"/>
            </p:cNvSpPr>
            <p:nvPr/>
          </p:nvSpPr>
          <p:spPr bwMode="auto">
            <a:xfrm>
              <a:off x="3973059"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98" name="Rectangle 1533"/>
            <p:cNvSpPr>
              <a:spLocks noChangeArrowheads="1"/>
            </p:cNvSpPr>
            <p:nvPr/>
          </p:nvSpPr>
          <p:spPr bwMode="auto">
            <a:xfrm>
              <a:off x="3973059" y="602138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499" name="Rectangle 1534"/>
            <p:cNvSpPr>
              <a:spLocks noChangeArrowheads="1"/>
            </p:cNvSpPr>
            <p:nvPr/>
          </p:nvSpPr>
          <p:spPr bwMode="auto">
            <a:xfrm>
              <a:off x="384288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00" name="Rectangle 1535"/>
            <p:cNvSpPr>
              <a:spLocks noChangeArrowheads="1"/>
            </p:cNvSpPr>
            <p:nvPr/>
          </p:nvSpPr>
          <p:spPr bwMode="auto">
            <a:xfrm>
              <a:off x="384288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01" name="Rectangle 1536"/>
            <p:cNvSpPr>
              <a:spLocks noChangeArrowheads="1"/>
            </p:cNvSpPr>
            <p:nvPr/>
          </p:nvSpPr>
          <p:spPr bwMode="auto">
            <a:xfrm>
              <a:off x="384288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02" name="Rectangle 1537"/>
            <p:cNvSpPr>
              <a:spLocks noChangeArrowheads="1"/>
            </p:cNvSpPr>
            <p:nvPr/>
          </p:nvSpPr>
          <p:spPr bwMode="auto">
            <a:xfrm>
              <a:off x="3842884"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03" name="Rectangle 1538"/>
            <p:cNvSpPr>
              <a:spLocks noChangeArrowheads="1"/>
            </p:cNvSpPr>
            <p:nvPr/>
          </p:nvSpPr>
          <p:spPr bwMode="auto">
            <a:xfrm>
              <a:off x="3711122"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04" name="Rectangle 1539"/>
            <p:cNvSpPr>
              <a:spLocks noChangeArrowheads="1"/>
            </p:cNvSpPr>
            <p:nvPr/>
          </p:nvSpPr>
          <p:spPr bwMode="auto">
            <a:xfrm>
              <a:off x="3711122"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05" name="Rectangle 1540"/>
            <p:cNvSpPr>
              <a:spLocks noChangeArrowheads="1"/>
            </p:cNvSpPr>
            <p:nvPr/>
          </p:nvSpPr>
          <p:spPr bwMode="auto">
            <a:xfrm>
              <a:off x="3711122"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06" name="Rectangle 1541"/>
            <p:cNvSpPr>
              <a:spLocks noChangeArrowheads="1"/>
            </p:cNvSpPr>
            <p:nvPr/>
          </p:nvSpPr>
          <p:spPr bwMode="auto">
            <a:xfrm>
              <a:off x="3711122" y="602138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07" name="Rectangle 1542"/>
            <p:cNvSpPr>
              <a:spLocks noChangeArrowheads="1"/>
            </p:cNvSpPr>
            <p:nvPr/>
          </p:nvSpPr>
          <p:spPr bwMode="auto">
            <a:xfrm>
              <a:off x="358094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08" name="Rectangle 1543"/>
            <p:cNvSpPr>
              <a:spLocks noChangeArrowheads="1"/>
            </p:cNvSpPr>
            <p:nvPr/>
          </p:nvSpPr>
          <p:spPr bwMode="auto">
            <a:xfrm>
              <a:off x="358094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09" name="Rectangle 1544"/>
            <p:cNvSpPr>
              <a:spLocks noChangeArrowheads="1"/>
            </p:cNvSpPr>
            <p:nvPr/>
          </p:nvSpPr>
          <p:spPr bwMode="auto">
            <a:xfrm>
              <a:off x="358094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10" name="Rectangle 1545"/>
            <p:cNvSpPr>
              <a:spLocks noChangeArrowheads="1"/>
            </p:cNvSpPr>
            <p:nvPr/>
          </p:nvSpPr>
          <p:spPr bwMode="auto">
            <a:xfrm>
              <a:off x="3580947"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11" name="Rectangle 1546"/>
            <p:cNvSpPr>
              <a:spLocks noChangeArrowheads="1"/>
            </p:cNvSpPr>
            <p:nvPr/>
          </p:nvSpPr>
          <p:spPr bwMode="auto">
            <a:xfrm>
              <a:off x="3449184"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12" name="Rectangle 1547"/>
            <p:cNvSpPr>
              <a:spLocks noChangeArrowheads="1"/>
            </p:cNvSpPr>
            <p:nvPr/>
          </p:nvSpPr>
          <p:spPr bwMode="auto">
            <a:xfrm>
              <a:off x="3449184"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13" name="Rectangle 1548"/>
            <p:cNvSpPr>
              <a:spLocks noChangeArrowheads="1"/>
            </p:cNvSpPr>
            <p:nvPr/>
          </p:nvSpPr>
          <p:spPr bwMode="auto">
            <a:xfrm>
              <a:off x="3449184"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14" name="Rectangle 1549"/>
            <p:cNvSpPr>
              <a:spLocks noChangeArrowheads="1"/>
            </p:cNvSpPr>
            <p:nvPr/>
          </p:nvSpPr>
          <p:spPr bwMode="auto">
            <a:xfrm>
              <a:off x="3449184"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15" name="Rectangle 1550"/>
            <p:cNvSpPr>
              <a:spLocks noChangeArrowheads="1"/>
            </p:cNvSpPr>
            <p:nvPr/>
          </p:nvSpPr>
          <p:spPr bwMode="auto">
            <a:xfrm>
              <a:off x="1166290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16" name="Rectangle 1551"/>
            <p:cNvSpPr>
              <a:spLocks noChangeArrowheads="1"/>
            </p:cNvSpPr>
            <p:nvPr/>
          </p:nvSpPr>
          <p:spPr bwMode="auto">
            <a:xfrm>
              <a:off x="1166290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17" name="Rectangle 1552"/>
            <p:cNvSpPr>
              <a:spLocks noChangeArrowheads="1"/>
            </p:cNvSpPr>
            <p:nvPr/>
          </p:nvSpPr>
          <p:spPr bwMode="auto">
            <a:xfrm>
              <a:off x="1166290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18" name="Rectangle 1553"/>
            <p:cNvSpPr>
              <a:spLocks noChangeArrowheads="1"/>
            </p:cNvSpPr>
            <p:nvPr/>
          </p:nvSpPr>
          <p:spPr bwMode="auto">
            <a:xfrm>
              <a:off x="11662909"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19" name="Rectangle 1554"/>
            <p:cNvSpPr>
              <a:spLocks noChangeArrowheads="1"/>
            </p:cNvSpPr>
            <p:nvPr/>
          </p:nvSpPr>
          <p:spPr bwMode="auto">
            <a:xfrm>
              <a:off x="11531147"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20" name="Rectangle 1555"/>
            <p:cNvSpPr>
              <a:spLocks noChangeArrowheads="1"/>
            </p:cNvSpPr>
            <p:nvPr/>
          </p:nvSpPr>
          <p:spPr bwMode="auto">
            <a:xfrm>
              <a:off x="11531147"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21" name="Rectangle 1556"/>
            <p:cNvSpPr>
              <a:spLocks noChangeArrowheads="1"/>
            </p:cNvSpPr>
            <p:nvPr/>
          </p:nvSpPr>
          <p:spPr bwMode="auto">
            <a:xfrm>
              <a:off x="11531147"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22" name="Rectangle 1557"/>
            <p:cNvSpPr>
              <a:spLocks noChangeArrowheads="1"/>
            </p:cNvSpPr>
            <p:nvPr/>
          </p:nvSpPr>
          <p:spPr bwMode="auto">
            <a:xfrm>
              <a:off x="11531147"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23" name="Rectangle 1558"/>
            <p:cNvSpPr>
              <a:spLocks noChangeArrowheads="1"/>
            </p:cNvSpPr>
            <p:nvPr/>
          </p:nvSpPr>
          <p:spPr bwMode="auto">
            <a:xfrm>
              <a:off x="11402559"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24" name="Rectangle 1559"/>
            <p:cNvSpPr>
              <a:spLocks noChangeArrowheads="1"/>
            </p:cNvSpPr>
            <p:nvPr/>
          </p:nvSpPr>
          <p:spPr bwMode="auto">
            <a:xfrm>
              <a:off x="11402559"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25" name="Rectangle 1560"/>
            <p:cNvSpPr>
              <a:spLocks noChangeArrowheads="1"/>
            </p:cNvSpPr>
            <p:nvPr/>
          </p:nvSpPr>
          <p:spPr bwMode="auto">
            <a:xfrm>
              <a:off x="11402559"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26" name="Rectangle 1561"/>
            <p:cNvSpPr>
              <a:spLocks noChangeArrowheads="1"/>
            </p:cNvSpPr>
            <p:nvPr/>
          </p:nvSpPr>
          <p:spPr bwMode="auto">
            <a:xfrm>
              <a:off x="11402559" y="602138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27" name="Rectangle 1562"/>
            <p:cNvSpPr>
              <a:spLocks noChangeArrowheads="1"/>
            </p:cNvSpPr>
            <p:nvPr/>
          </p:nvSpPr>
          <p:spPr bwMode="auto">
            <a:xfrm>
              <a:off x="1127238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28" name="Rectangle 1563"/>
            <p:cNvSpPr>
              <a:spLocks noChangeArrowheads="1"/>
            </p:cNvSpPr>
            <p:nvPr/>
          </p:nvSpPr>
          <p:spPr bwMode="auto">
            <a:xfrm>
              <a:off x="1127238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29" name="Rectangle 1564"/>
            <p:cNvSpPr>
              <a:spLocks noChangeArrowheads="1"/>
            </p:cNvSpPr>
            <p:nvPr/>
          </p:nvSpPr>
          <p:spPr bwMode="auto">
            <a:xfrm>
              <a:off x="1127238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30" name="Rectangle 1565"/>
            <p:cNvSpPr>
              <a:spLocks noChangeArrowheads="1"/>
            </p:cNvSpPr>
            <p:nvPr/>
          </p:nvSpPr>
          <p:spPr bwMode="auto">
            <a:xfrm>
              <a:off x="11272384"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31" name="Rectangle 1566"/>
            <p:cNvSpPr>
              <a:spLocks noChangeArrowheads="1"/>
            </p:cNvSpPr>
            <p:nvPr/>
          </p:nvSpPr>
          <p:spPr bwMode="auto">
            <a:xfrm>
              <a:off x="11140622"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32" name="Rectangle 1567"/>
            <p:cNvSpPr>
              <a:spLocks noChangeArrowheads="1"/>
            </p:cNvSpPr>
            <p:nvPr/>
          </p:nvSpPr>
          <p:spPr bwMode="auto">
            <a:xfrm>
              <a:off x="11140622"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33" name="Rectangle 1568"/>
            <p:cNvSpPr>
              <a:spLocks noChangeArrowheads="1"/>
            </p:cNvSpPr>
            <p:nvPr/>
          </p:nvSpPr>
          <p:spPr bwMode="auto">
            <a:xfrm>
              <a:off x="11140622"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34" name="Rectangle 1569"/>
            <p:cNvSpPr>
              <a:spLocks noChangeArrowheads="1"/>
            </p:cNvSpPr>
            <p:nvPr/>
          </p:nvSpPr>
          <p:spPr bwMode="auto">
            <a:xfrm>
              <a:off x="11140622" y="602138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35" name="Rectangle 1570"/>
            <p:cNvSpPr>
              <a:spLocks noChangeArrowheads="1"/>
            </p:cNvSpPr>
            <p:nvPr/>
          </p:nvSpPr>
          <p:spPr bwMode="auto">
            <a:xfrm>
              <a:off x="1101044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36" name="Rectangle 1571"/>
            <p:cNvSpPr>
              <a:spLocks noChangeArrowheads="1"/>
            </p:cNvSpPr>
            <p:nvPr/>
          </p:nvSpPr>
          <p:spPr bwMode="auto">
            <a:xfrm>
              <a:off x="1101044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37" name="Rectangle 1572"/>
            <p:cNvSpPr>
              <a:spLocks noChangeArrowheads="1"/>
            </p:cNvSpPr>
            <p:nvPr/>
          </p:nvSpPr>
          <p:spPr bwMode="auto">
            <a:xfrm>
              <a:off x="1101044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38" name="Rectangle 1573"/>
            <p:cNvSpPr>
              <a:spLocks noChangeArrowheads="1"/>
            </p:cNvSpPr>
            <p:nvPr/>
          </p:nvSpPr>
          <p:spPr bwMode="auto">
            <a:xfrm>
              <a:off x="11010447"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39" name="Rectangle 1574"/>
            <p:cNvSpPr>
              <a:spLocks noChangeArrowheads="1"/>
            </p:cNvSpPr>
            <p:nvPr/>
          </p:nvSpPr>
          <p:spPr bwMode="auto">
            <a:xfrm>
              <a:off x="1088185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40" name="Rectangle 1575"/>
            <p:cNvSpPr>
              <a:spLocks noChangeArrowheads="1"/>
            </p:cNvSpPr>
            <p:nvPr/>
          </p:nvSpPr>
          <p:spPr bwMode="auto">
            <a:xfrm>
              <a:off x="1088185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41" name="Rectangle 1576"/>
            <p:cNvSpPr>
              <a:spLocks noChangeArrowheads="1"/>
            </p:cNvSpPr>
            <p:nvPr/>
          </p:nvSpPr>
          <p:spPr bwMode="auto">
            <a:xfrm>
              <a:off x="1088185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42" name="Rectangle 1577"/>
            <p:cNvSpPr>
              <a:spLocks noChangeArrowheads="1"/>
            </p:cNvSpPr>
            <p:nvPr/>
          </p:nvSpPr>
          <p:spPr bwMode="auto">
            <a:xfrm>
              <a:off x="10881859"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43" name="Rectangle 1578"/>
            <p:cNvSpPr>
              <a:spLocks noChangeArrowheads="1"/>
            </p:cNvSpPr>
            <p:nvPr/>
          </p:nvSpPr>
          <p:spPr bwMode="auto">
            <a:xfrm>
              <a:off x="10750097"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44" name="Rectangle 1579"/>
            <p:cNvSpPr>
              <a:spLocks noChangeArrowheads="1"/>
            </p:cNvSpPr>
            <p:nvPr/>
          </p:nvSpPr>
          <p:spPr bwMode="auto">
            <a:xfrm>
              <a:off x="10750097"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45" name="Rectangle 1580"/>
            <p:cNvSpPr>
              <a:spLocks noChangeArrowheads="1"/>
            </p:cNvSpPr>
            <p:nvPr/>
          </p:nvSpPr>
          <p:spPr bwMode="auto">
            <a:xfrm>
              <a:off x="10750097"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46" name="Rectangle 1581"/>
            <p:cNvSpPr>
              <a:spLocks noChangeArrowheads="1"/>
            </p:cNvSpPr>
            <p:nvPr/>
          </p:nvSpPr>
          <p:spPr bwMode="auto">
            <a:xfrm>
              <a:off x="10750097" y="602138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47" name="Rectangle 1582"/>
            <p:cNvSpPr>
              <a:spLocks noChangeArrowheads="1"/>
            </p:cNvSpPr>
            <p:nvPr/>
          </p:nvSpPr>
          <p:spPr bwMode="auto">
            <a:xfrm>
              <a:off x="10619922"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48" name="Rectangle 1583"/>
            <p:cNvSpPr>
              <a:spLocks noChangeArrowheads="1"/>
            </p:cNvSpPr>
            <p:nvPr/>
          </p:nvSpPr>
          <p:spPr bwMode="auto">
            <a:xfrm>
              <a:off x="10619922"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49" name="Rectangle 1584"/>
            <p:cNvSpPr>
              <a:spLocks noChangeArrowheads="1"/>
            </p:cNvSpPr>
            <p:nvPr/>
          </p:nvSpPr>
          <p:spPr bwMode="auto">
            <a:xfrm>
              <a:off x="10619922"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50" name="Rectangle 1585"/>
            <p:cNvSpPr>
              <a:spLocks noChangeArrowheads="1"/>
            </p:cNvSpPr>
            <p:nvPr/>
          </p:nvSpPr>
          <p:spPr bwMode="auto">
            <a:xfrm>
              <a:off x="10619922"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51" name="Rectangle 1586"/>
            <p:cNvSpPr>
              <a:spLocks noChangeArrowheads="1"/>
            </p:cNvSpPr>
            <p:nvPr/>
          </p:nvSpPr>
          <p:spPr bwMode="auto">
            <a:xfrm>
              <a:off x="1049133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52" name="Rectangle 1587"/>
            <p:cNvSpPr>
              <a:spLocks noChangeArrowheads="1"/>
            </p:cNvSpPr>
            <p:nvPr/>
          </p:nvSpPr>
          <p:spPr bwMode="auto">
            <a:xfrm>
              <a:off x="1049133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53" name="Rectangle 1588"/>
            <p:cNvSpPr>
              <a:spLocks noChangeArrowheads="1"/>
            </p:cNvSpPr>
            <p:nvPr/>
          </p:nvSpPr>
          <p:spPr bwMode="auto">
            <a:xfrm>
              <a:off x="1049133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54" name="Rectangle 1589"/>
            <p:cNvSpPr>
              <a:spLocks noChangeArrowheads="1"/>
            </p:cNvSpPr>
            <p:nvPr/>
          </p:nvSpPr>
          <p:spPr bwMode="auto">
            <a:xfrm>
              <a:off x="10491334" y="602138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55" name="Rectangle 1590"/>
            <p:cNvSpPr>
              <a:spLocks noChangeArrowheads="1"/>
            </p:cNvSpPr>
            <p:nvPr/>
          </p:nvSpPr>
          <p:spPr bwMode="auto">
            <a:xfrm>
              <a:off x="10357984"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56" name="Rectangle 1591"/>
            <p:cNvSpPr>
              <a:spLocks noChangeArrowheads="1"/>
            </p:cNvSpPr>
            <p:nvPr/>
          </p:nvSpPr>
          <p:spPr bwMode="auto">
            <a:xfrm>
              <a:off x="10357984"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57" name="Rectangle 1592"/>
            <p:cNvSpPr>
              <a:spLocks noChangeArrowheads="1"/>
            </p:cNvSpPr>
            <p:nvPr/>
          </p:nvSpPr>
          <p:spPr bwMode="auto">
            <a:xfrm>
              <a:off x="10357984"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58" name="Rectangle 1593"/>
            <p:cNvSpPr>
              <a:spLocks noChangeArrowheads="1"/>
            </p:cNvSpPr>
            <p:nvPr/>
          </p:nvSpPr>
          <p:spPr bwMode="auto">
            <a:xfrm>
              <a:off x="10357984"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59" name="Rectangle 1594"/>
            <p:cNvSpPr>
              <a:spLocks noChangeArrowheads="1"/>
            </p:cNvSpPr>
            <p:nvPr/>
          </p:nvSpPr>
          <p:spPr bwMode="auto">
            <a:xfrm>
              <a:off x="1022939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60" name="Rectangle 1595"/>
            <p:cNvSpPr>
              <a:spLocks noChangeArrowheads="1"/>
            </p:cNvSpPr>
            <p:nvPr/>
          </p:nvSpPr>
          <p:spPr bwMode="auto">
            <a:xfrm>
              <a:off x="1022939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61" name="Rectangle 1596"/>
            <p:cNvSpPr>
              <a:spLocks noChangeArrowheads="1"/>
            </p:cNvSpPr>
            <p:nvPr/>
          </p:nvSpPr>
          <p:spPr bwMode="auto">
            <a:xfrm>
              <a:off x="1022939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62" name="Rectangle 1597"/>
            <p:cNvSpPr>
              <a:spLocks noChangeArrowheads="1"/>
            </p:cNvSpPr>
            <p:nvPr/>
          </p:nvSpPr>
          <p:spPr bwMode="auto">
            <a:xfrm>
              <a:off x="10229397"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63" name="Rectangle 1598"/>
            <p:cNvSpPr>
              <a:spLocks noChangeArrowheads="1"/>
            </p:cNvSpPr>
            <p:nvPr/>
          </p:nvSpPr>
          <p:spPr bwMode="auto">
            <a:xfrm>
              <a:off x="10097634"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64" name="Rectangle 1599"/>
            <p:cNvSpPr>
              <a:spLocks noChangeArrowheads="1"/>
            </p:cNvSpPr>
            <p:nvPr/>
          </p:nvSpPr>
          <p:spPr bwMode="auto">
            <a:xfrm>
              <a:off x="10097634"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65" name="Rectangle 1600"/>
            <p:cNvSpPr>
              <a:spLocks noChangeArrowheads="1"/>
            </p:cNvSpPr>
            <p:nvPr/>
          </p:nvSpPr>
          <p:spPr bwMode="auto">
            <a:xfrm>
              <a:off x="10097634"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66" name="Rectangle 1601"/>
            <p:cNvSpPr>
              <a:spLocks noChangeArrowheads="1"/>
            </p:cNvSpPr>
            <p:nvPr/>
          </p:nvSpPr>
          <p:spPr bwMode="auto">
            <a:xfrm>
              <a:off x="10097634" y="602138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67" name="Rectangle 1602"/>
            <p:cNvSpPr>
              <a:spLocks noChangeArrowheads="1"/>
            </p:cNvSpPr>
            <p:nvPr/>
          </p:nvSpPr>
          <p:spPr bwMode="auto">
            <a:xfrm>
              <a:off x="9967459"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68" name="Rectangle 1603"/>
            <p:cNvSpPr>
              <a:spLocks noChangeArrowheads="1"/>
            </p:cNvSpPr>
            <p:nvPr/>
          </p:nvSpPr>
          <p:spPr bwMode="auto">
            <a:xfrm>
              <a:off x="9967459"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69" name="Rectangle 1604"/>
            <p:cNvSpPr>
              <a:spLocks noChangeArrowheads="1"/>
            </p:cNvSpPr>
            <p:nvPr/>
          </p:nvSpPr>
          <p:spPr bwMode="auto">
            <a:xfrm>
              <a:off x="9967459"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70" name="Rectangle 1605"/>
            <p:cNvSpPr>
              <a:spLocks noChangeArrowheads="1"/>
            </p:cNvSpPr>
            <p:nvPr/>
          </p:nvSpPr>
          <p:spPr bwMode="auto">
            <a:xfrm>
              <a:off x="9967459"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71" name="Rectangle 1606"/>
            <p:cNvSpPr>
              <a:spLocks noChangeArrowheads="1"/>
            </p:cNvSpPr>
            <p:nvPr/>
          </p:nvSpPr>
          <p:spPr bwMode="auto">
            <a:xfrm>
              <a:off x="7098847"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72" name="Rectangle 1607"/>
            <p:cNvSpPr>
              <a:spLocks noChangeArrowheads="1"/>
            </p:cNvSpPr>
            <p:nvPr/>
          </p:nvSpPr>
          <p:spPr bwMode="auto">
            <a:xfrm>
              <a:off x="7098847"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73" name="Rectangle 1608"/>
            <p:cNvSpPr>
              <a:spLocks noChangeArrowheads="1"/>
            </p:cNvSpPr>
            <p:nvPr/>
          </p:nvSpPr>
          <p:spPr bwMode="auto">
            <a:xfrm>
              <a:off x="7098847"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74" name="Rectangle 1609"/>
            <p:cNvSpPr>
              <a:spLocks noChangeArrowheads="1"/>
            </p:cNvSpPr>
            <p:nvPr/>
          </p:nvSpPr>
          <p:spPr bwMode="auto">
            <a:xfrm>
              <a:off x="7098847" y="6024564"/>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75" name="Rectangle 1610"/>
            <p:cNvSpPr>
              <a:spLocks noChangeArrowheads="1"/>
            </p:cNvSpPr>
            <p:nvPr/>
          </p:nvSpPr>
          <p:spPr bwMode="auto">
            <a:xfrm>
              <a:off x="6970259"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76" name="Rectangle 1611"/>
            <p:cNvSpPr>
              <a:spLocks noChangeArrowheads="1"/>
            </p:cNvSpPr>
            <p:nvPr/>
          </p:nvSpPr>
          <p:spPr bwMode="auto">
            <a:xfrm>
              <a:off x="6708322"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77" name="Rectangle 1612"/>
            <p:cNvSpPr>
              <a:spLocks noChangeArrowheads="1"/>
            </p:cNvSpPr>
            <p:nvPr/>
          </p:nvSpPr>
          <p:spPr bwMode="auto">
            <a:xfrm>
              <a:off x="657973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78" name="Rectangle 1613"/>
            <p:cNvSpPr>
              <a:spLocks noChangeArrowheads="1"/>
            </p:cNvSpPr>
            <p:nvPr/>
          </p:nvSpPr>
          <p:spPr bwMode="auto">
            <a:xfrm>
              <a:off x="6446384"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79" name="Rectangle 1614"/>
            <p:cNvSpPr>
              <a:spLocks noChangeArrowheads="1"/>
            </p:cNvSpPr>
            <p:nvPr/>
          </p:nvSpPr>
          <p:spPr bwMode="auto">
            <a:xfrm>
              <a:off x="6317797"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80" name="Rectangle 1615"/>
            <p:cNvSpPr>
              <a:spLocks noChangeArrowheads="1"/>
            </p:cNvSpPr>
            <p:nvPr/>
          </p:nvSpPr>
          <p:spPr bwMode="auto">
            <a:xfrm>
              <a:off x="6187622"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81" name="Rectangle 1616"/>
            <p:cNvSpPr>
              <a:spLocks noChangeArrowheads="1"/>
            </p:cNvSpPr>
            <p:nvPr/>
          </p:nvSpPr>
          <p:spPr bwMode="auto">
            <a:xfrm>
              <a:off x="6055859"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82" name="Rectangle 1617"/>
            <p:cNvSpPr>
              <a:spLocks noChangeArrowheads="1"/>
            </p:cNvSpPr>
            <p:nvPr/>
          </p:nvSpPr>
          <p:spPr bwMode="auto">
            <a:xfrm>
              <a:off x="5927272"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83" name="Rectangle 1618"/>
            <p:cNvSpPr>
              <a:spLocks noChangeArrowheads="1"/>
            </p:cNvSpPr>
            <p:nvPr/>
          </p:nvSpPr>
          <p:spPr bwMode="auto">
            <a:xfrm>
              <a:off x="579709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84" name="Rectangle 1619"/>
            <p:cNvSpPr>
              <a:spLocks noChangeArrowheads="1"/>
            </p:cNvSpPr>
            <p:nvPr/>
          </p:nvSpPr>
          <p:spPr bwMode="auto">
            <a:xfrm>
              <a:off x="5665334"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85" name="Rectangle 1620"/>
            <p:cNvSpPr>
              <a:spLocks noChangeArrowheads="1"/>
            </p:cNvSpPr>
            <p:nvPr/>
          </p:nvSpPr>
          <p:spPr bwMode="auto">
            <a:xfrm>
              <a:off x="553515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86" name="Rectangle 1621"/>
            <p:cNvSpPr>
              <a:spLocks noChangeArrowheads="1"/>
            </p:cNvSpPr>
            <p:nvPr/>
          </p:nvSpPr>
          <p:spPr bwMode="auto">
            <a:xfrm>
              <a:off x="5406572"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87" name="Rectangle 1622"/>
            <p:cNvSpPr>
              <a:spLocks noChangeArrowheads="1"/>
            </p:cNvSpPr>
            <p:nvPr/>
          </p:nvSpPr>
          <p:spPr bwMode="auto">
            <a:xfrm>
              <a:off x="5274809"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88" name="Rectangle 1623"/>
            <p:cNvSpPr>
              <a:spLocks noChangeArrowheads="1"/>
            </p:cNvSpPr>
            <p:nvPr/>
          </p:nvSpPr>
          <p:spPr bwMode="auto">
            <a:xfrm>
              <a:off x="514463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89" name="Rectangle 1624"/>
            <p:cNvSpPr>
              <a:spLocks noChangeArrowheads="1"/>
            </p:cNvSpPr>
            <p:nvPr/>
          </p:nvSpPr>
          <p:spPr bwMode="auto">
            <a:xfrm>
              <a:off x="5016047"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90" name="Rectangle 1625"/>
            <p:cNvSpPr>
              <a:spLocks noChangeArrowheads="1"/>
            </p:cNvSpPr>
            <p:nvPr/>
          </p:nvSpPr>
          <p:spPr bwMode="auto">
            <a:xfrm>
              <a:off x="4882697"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91" name="Rectangle 1626"/>
            <p:cNvSpPr>
              <a:spLocks noChangeArrowheads="1"/>
            </p:cNvSpPr>
            <p:nvPr/>
          </p:nvSpPr>
          <p:spPr bwMode="auto">
            <a:xfrm>
              <a:off x="4882697"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92" name="Rectangle 1627"/>
            <p:cNvSpPr>
              <a:spLocks noChangeArrowheads="1"/>
            </p:cNvSpPr>
            <p:nvPr/>
          </p:nvSpPr>
          <p:spPr bwMode="auto">
            <a:xfrm>
              <a:off x="4882697"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93" name="Rectangle 1628"/>
            <p:cNvSpPr>
              <a:spLocks noChangeArrowheads="1"/>
            </p:cNvSpPr>
            <p:nvPr/>
          </p:nvSpPr>
          <p:spPr bwMode="auto">
            <a:xfrm>
              <a:off x="4882697"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94" name="Rectangle 1629"/>
            <p:cNvSpPr>
              <a:spLocks noChangeArrowheads="1"/>
            </p:cNvSpPr>
            <p:nvPr/>
          </p:nvSpPr>
          <p:spPr bwMode="auto">
            <a:xfrm>
              <a:off x="475410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95" name="Rectangle 1630"/>
            <p:cNvSpPr>
              <a:spLocks noChangeArrowheads="1"/>
            </p:cNvSpPr>
            <p:nvPr/>
          </p:nvSpPr>
          <p:spPr bwMode="auto">
            <a:xfrm>
              <a:off x="475410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96" name="Rectangle 1631"/>
            <p:cNvSpPr>
              <a:spLocks noChangeArrowheads="1"/>
            </p:cNvSpPr>
            <p:nvPr/>
          </p:nvSpPr>
          <p:spPr bwMode="auto">
            <a:xfrm>
              <a:off x="475410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97" name="Rectangle 1632"/>
            <p:cNvSpPr>
              <a:spLocks noChangeArrowheads="1"/>
            </p:cNvSpPr>
            <p:nvPr/>
          </p:nvSpPr>
          <p:spPr bwMode="auto">
            <a:xfrm>
              <a:off x="4754109"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598" name="Rectangle 1633"/>
            <p:cNvSpPr>
              <a:spLocks noChangeArrowheads="1"/>
            </p:cNvSpPr>
            <p:nvPr/>
          </p:nvSpPr>
          <p:spPr bwMode="auto">
            <a:xfrm>
              <a:off x="4622347"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599" name="Rectangle 1634"/>
            <p:cNvSpPr>
              <a:spLocks noChangeArrowheads="1"/>
            </p:cNvSpPr>
            <p:nvPr/>
          </p:nvSpPr>
          <p:spPr bwMode="auto">
            <a:xfrm>
              <a:off x="4622347"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00" name="Rectangle 1635"/>
            <p:cNvSpPr>
              <a:spLocks noChangeArrowheads="1"/>
            </p:cNvSpPr>
            <p:nvPr/>
          </p:nvSpPr>
          <p:spPr bwMode="auto">
            <a:xfrm>
              <a:off x="4622347"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01" name="Rectangle 1636"/>
            <p:cNvSpPr>
              <a:spLocks noChangeArrowheads="1"/>
            </p:cNvSpPr>
            <p:nvPr/>
          </p:nvSpPr>
          <p:spPr bwMode="auto">
            <a:xfrm>
              <a:off x="4622347" y="602138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02" name="Rectangle 1637"/>
            <p:cNvSpPr>
              <a:spLocks noChangeArrowheads="1"/>
            </p:cNvSpPr>
            <p:nvPr/>
          </p:nvSpPr>
          <p:spPr bwMode="auto">
            <a:xfrm>
              <a:off x="4492172"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603" name="Rectangle 1638"/>
            <p:cNvSpPr>
              <a:spLocks noChangeArrowheads="1"/>
            </p:cNvSpPr>
            <p:nvPr/>
          </p:nvSpPr>
          <p:spPr bwMode="auto">
            <a:xfrm>
              <a:off x="4492172"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04" name="Rectangle 1639"/>
            <p:cNvSpPr>
              <a:spLocks noChangeArrowheads="1"/>
            </p:cNvSpPr>
            <p:nvPr/>
          </p:nvSpPr>
          <p:spPr bwMode="auto">
            <a:xfrm>
              <a:off x="4492172"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05" name="Rectangle 1640"/>
            <p:cNvSpPr>
              <a:spLocks noChangeArrowheads="1"/>
            </p:cNvSpPr>
            <p:nvPr/>
          </p:nvSpPr>
          <p:spPr bwMode="auto">
            <a:xfrm>
              <a:off x="4492172"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06" name="Rectangle 1641"/>
            <p:cNvSpPr>
              <a:spLocks noChangeArrowheads="1"/>
            </p:cNvSpPr>
            <p:nvPr/>
          </p:nvSpPr>
          <p:spPr bwMode="auto">
            <a:xfrm>
              <a:off x="436358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607" name="Rectangle 1642"/>
            <p:cNvSpPr>
              <a:spLocks noChangeArrowheads="1"/>
            </p:cNvSpPr>
            <p:nvPr/>
          </p:nvSpPr>
          <p:spPr bwMode="auto">
            <a:xfrm>
              <a:off x="436358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08" name="Rectangle 1643"/>
            <p:cNvSpPr>
              <a:spLocks noChangeArrowheads="1"/>
            </p:cNvSpPr>
            <p:nvPr/>
          </p:nvSpPr>
          <p:spPr bwMode="auto">
            <a:xfrm>
              <a:off x="436358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09" name="Rectangle 1644"/>
            <p:cNvSpPr>
              <a:spLocks noChangeArrowheads="1"/>
            </p:cNvSpPr>
            <p:nvPr/>
          </p:nvSpPr>
          <p:spPr bwMode="auto">
            <a:xfrm>
              <a:off x="4363584" y="602138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10" name="Rectangle 1645"/>
            <p:cNvSpPr>
              <a:spLocks noChangeArrowheads="1"/>
            </p:cNvSpPr>
            <p:nvPr/>
          </p:nvSpPr>
          <p:spPr bwMode="auto">
            <a:xfrm>
              <a:off x="4230234"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611" name="Rectangle 1646"/>
            <p:cNvSpPr>
              <a:spLocks noChangeArrowheads="1"/>
            </p:cNvSpPr>
            <p:nvPr/>
          </p:nvSpPr>
          <p:spPr bwMode="auto">
            <a:xfrm>
              <a:off x="4230234"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12" name="Rectangle 1647"/>
            <p:cNvSpPr>
              <a:spLocks noChangeArrowheads="1"/>
            </p:cNvSpPr>
            <p:nvPr/>
          </p:nvSpPr>
          <p:spPr bwMode="auto">
            <a:xfrm>
              <a:off x="4230234"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13" name="Rectangle 1648"/>
            <p:cNvSpPr>
              <a:spLocks noChangeArrowheads="1"/>
            </p:cNvSpPr>
            <p:nvPr/>
          </p:nvSpPr>
          <p:spPr bwMode="auto">
            <a:xfrm>
              <a:off x="4230234"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14" name="Rectangle 1649"/>
            <p:cNvSpPr>
              <a:spLocks noChangeArrowheads="1"/>
            </p:cNvSpPr>
            <p:nvPr/>
          </p:nvSpPr>
          <p:spPr bwMode="auto">
            <a:xfrm>
              <a:off x="4230234"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15" name="Rectangle 1650"/>
            <p:cNvSpPr>
              <a:spLocks noChangeArrowheads="1"/>
            </p:cNvSpPr>
            <p:nvPr/>
          </p:nvSpPr>
          <p:spPr bwMode="auto">
            <a:xfrm>
              <a:off x="4230234"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16" name="Rectangle 1651"/>
            <p:cNvSpPr>
              <a:spLocks noChangeArrowheads="1"/>
            </p:cNvSpPr>
            <p:nvPr/>
          </p:nvSpPr>
          <p:spPr bwMode="auto">
            <a:xfrm>
              <a:off x="4101647" y="5183188"/>
              <a:ext cx="98425"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17" name="Rectangle 937"/>
            <p:cNvSpPr>
              <a:spLocks noChangeArrowheads="1"/>
            </p:cNvSpPr>
            <p:nvPr/>
          </p:nvSpPr>
          <p:spPr bwMode="auto">
            <a:xfrm>
              <a:off x="3973059" y="5162552"/>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18" name="Rectangle 938"/>
            <p:cNvSpPr>
              <a:spLocks noChangeArrowheads="1"/>
            </p:cNvSpPr>
            <p:nvPr/>
          </p:nvSpPr>
          <p:spPr bwMode="auto">
            <a:xfrm>
              <a:off x="3973059" y="5059364"/>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19" name="Rectangle 939"/>
            <p:cNvSpPr>
              <a:spLocks noChangeArrowheads="1"/>
            </p:cNvSpPr>
            <p:nvPr/>
          </p:nvSpPr>
          <p:spPr bwMode="auto">
            <a:xfrm>
              <a:off x="3973059" y="4945064"/>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20" name="Rectangle 948"/>
            <p:cNvSpPr>
              <a:spLocks noChangeArrowheads="1"/>
            </p:cNvSpPr>
            <p:nvPr/>
          </p:nvSpPr>
          <p:spPr bwMode="auto">
            <a:xfrm>
              <a:off x="3842884" y="5162552"/>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21" name="Rectangle 949"/>
            <p:cNvSpPr>
              <a:spLocks noChangeArrowheads="1"/>
            </p:cNvSpPr>
            <p:nvPr/>
          </p:nvSpPr>
          <p:spPr bwMode="auto">
            <a:xfrm>
              <a:off x="3842884" y="5059364"/>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22" name="Rectangle 950"/>
            <p:cNvSpPr>
              <a:spLocks noChangeArrowheads="1"/>
            </p:cNvSpPr>
            <p:nvPr/>
          </p:nvSpPr>
          <p:spPr bwMode="auto">
            <a:xfrm>
              <a:off x="3842884" y="4945064"/>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23" name="Rectangle 951"/>
            <p:cNvSpPr>
              <a:spLocks noChangeArrowheads="1"/>
            </p:cNvSpPr>
            <p:nvPr/>
          </p:nvSpPr>
          <p:spPr bwMode="auto">
            <a:xfrm>
              <a:off x="3842884" y="4838702"/>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24" name="Rectangle 952"/>
            <p:cNvSpPr>
              <a:spLocks noChangeArrowheads="1"/>
            </p:cNvSpPr>
            <p:nvPr/>
          </p:nvSpPr>
          <p:spPr bwMode="auto">
            <a:xfrm>
              <a:off x="3842884" y="4733927"/>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25" name="Rectangle 953"/>
            <p:cNvSpPr>
              <a:spLocks noChangeArrowheads="1"/>
            </p:cNvSpPr>
            <p:nvPr/>
          </p:nvSpPr>
          <p:spPr bwMode="auto">
            <a:xfrm>
              <a:off x="3842884" y="4627564"/>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26" name="Rectangle 954"/>
            <p:cNvSpPr>
              <a:spLocks noChangeArrowheads="1"/>
            </p:cNvSpPr>
            <p:nvPr/>
          </p:nvSpPr>
          <p:spPr bwMode="auto">
            <a:xfrm>
              <a:off x="3842884" y="4519614"/>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27" name="Rectangle 963"/>
            <p:cNvSpPr>
              <a:spLocks noChangeArrowheads="1"/>
            </p:cNvSpPr>
            <p:nvPr/>
          </p:nvSpPr>
          <p:spPr bwMode="auto">
            <a:xfrm>
              <a:off x="3711122" y="5162552"/>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28" name="Rectangle 964"/>
            <p:cNvSpPr>
              <a:spLocks noChangeArrowheads="1"/>
            </p:cNvSpPr>
            <p:nvPr/>
          </p:nvSpPr>
          <p:spPr bwMode="auto">
            <a:xfrm>
              <a:off x="3711122" y="5059364"/>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29" name="Rectangle 965"/>
            <p:cNvSpPr>
              <a:spLocks noChangeArrowheads="1"/>
            </p:cNvSpPr>
            <p:nvPr/>
          </p:nvSpPr>
          <p:spPr bwMode="auto">
            <a:xfrm>
              <a:off x="3711122" y="4945064"/>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30" name="Rectangle 966"/>
            <p:cNvSpPr>
              <a:spLocks noChangeArrowheads="1"/>
            </p:cNvSpPr>
            <p:nvPr/>
          </p:nvSpPr>
          <p:spPr bwMode="auto">
            <a:xfrm>
              <a:off x="3711122" y="4838702"/>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31" name="Rectangle 975"/>
            <p:cNvSpPr>
              <a:spLocks noChangeArrowheads="1"/>
            </p:cNvSpPr>
            <p:nvPr/>
          </p:nvSpPr>
          <p:spPr bwMode="auto">
            <a:xfrm>
              <a:off x="3580947" y="5162552"/>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32" name="Rectangle 976"/>
            <p:cNvSpPr>
              <a:spLocks noChangeArrowheads="1"/>
            </p:cNvSpPr>
            <p:nvPr/>
          </p:nvSpPr>
          <p:spPr bwMode="auto">
            <a:xfrm>
              <a:off x="3580947" y="5059364"/>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33" name="Rectangle 977"/>
            <p:cNvSpPr>
              <a:spLocks noChangeArrowheads="1"/>
            </p:cNvSpPr>
            <p:nvPr/>
          </p:nvSpPr>
          <p:spPr bwMode="auto">
            <a:xfrm>
              <a:off x="3580947" y="4945064"/>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34" name="Rectangle 986"/>
            <p:cNvSpPr>
              <a:spLocks noChangeArrowheads="1"/>
            </p:cNvSpPr>
            <p:nvPr/>
          </p:nvSpPr>
          <p:spPr bwMode="auto">
            <a:xfrm>
              <a:off x="3449184" y="5162552"/>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635" name="Rectangle 1652"/>
            <p:cNvSpPr>
              <a:spLocks noChangeArrowheads="1"/>
            </p:cNvSpPr>
            <p:nvPr/>
          </p:nvSpPr>
          <p:spPr bwMode="auto">
            <a:xfrm>
              <a:off x="3973059" y="4749801"/>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36" name="Rectangle 1653"/>
            <p:cNvSpPr>
              <a:spLocks noChangeArrowheads="1"/>
            </p:cNvSpPr>
            <p:nvPr/>
          </p:nvSpPr>
          <p:spPr bwMode="auto">
            <a:xfrm>
              <a:off x="3842884" y="4324351"/>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37" name="Rectangle 1654"/>
            <p:cNvSpPr>
              <a:spLocks noChangeArrowheads="1"/>
            </p:cNvSpPr>
            <p:nvPr/>
          </p:nvSpPr>
          <p:spPr bwMode="auto">
            <a:xfrm>
              <a:off x="3711122" y="4643439"/>
              <a:ext cx="96838"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38" name="Rectangle 1655"/>
            <p:cNvSpPr>
              <a:spLocks noChangeArrowheads="1"/>
            </p:cNvSpPr>
            <p:nvPr/>
          </p:nvSpPr>
          <p:spPr bwMode="auto">
            <a:xfrm>
              <a:off x="3580947" y="4749801"/>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39" name="Rectangle 1656"/>
            <p:cNvSpPr>
              <a:spLocks noChangeArrowheads="1"/>
            </p:cNvSpPr>
            <p:nvPr/>
          </p:nvSpPr>
          <p:spPr bwMode="auto">
            <a:xfrm>
              <a:off x="3449184" y="4967289"/>
              <a:ext cx="98425"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40" name="Rectangle 1657"/>
            <p:cNvSpPr>
              <a:spLocks noChangeArrowheads="1"/>
            </p:cNvSpPr>
            <p:nvPr/>
          </p:nvSpPr>
          <p:spPr bwMode="auto">
            <a:xfrm>
              <a:off x="11662909" y="5183188"/>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41" name="Rectangle 1658"/>
            <p:cNvSpPr>
              <a:spLocks noChangeArrowheads="1"/>
            </p:cNvSpPr>
            <p:nvPr/>
          </p:nvSpPr>
          <p:spPr bwMode="auto">
            <a:xfrm>
              <a:off x="11531147" y="5183188"/>
              <a:ext cx="98425"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42" name="Rectangle 1659"/>
            <p:cNvSpPr>
              <a:spLocks noChangeArrowheads="1"/>
            </p:cNvSpPr>
            <p:nvPr/>
          </p:nvSpPr>
          <p:spPr bwMode="auto">
            <a:xfrm>
              <a:off x="11402559" y="4537076"/>
              <a:ext cx="93663"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43" name="Rectangle 1660"/>
            <p:cNvSpPr>
              <a:spLocks noChangeArrowheads="1"/>
            </p:cNvSpPr>
            <p:nvPr/>
          </p:nvSpPr>
          <p:spPr bwMode="auto">
            <a:xfrm>
              <a:off x="11272384" y="4217988"/>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44" name="Rectangle 1661"/>
            <p:cNvSpPr>
              <a:spLocks noChangeArrowheads="1"/>
            </p:cNvSpPr>
            <p:nvPr/>
          </p:nvSpPr>
          <p:spPr bwMode="auto">
            <a:xfrm>
              <a:off x="11140622" y="4860926"/>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45" name="Rectangle 1662"/>
            <p:cNvSpPr>
              <a:spLocks noChangeArrowheads="1"/>
            </p:cNvSpPr>
            <p:nvPr/>
          </p:nvSpPr>
          <p:spPr bwMode="auto">
            <a:xfrm>
              <a:off x="11010447" y="4432301"/>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46" name="Rectangle 1663"/>
            <p:cNvSpPr>
              <a:spLocks noChangeArrowheads="1"/>
            </p:cNvSpPr>
            <p:nvPr/>
          </p:nvSpPr>
          <p:spPr bwMode="auto">
            <a:xfrm>
              <a:off x="10881859" y="5183188"/>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47" name="Rectangle 1664"/>
            <p:cNvSpPr>
              <a:spLocks noChangeArrowheads="1"/>
            </p:cNvSpPr>
            <p:nvPr/>
          </p:nvSpPr>
          <p:spPr bwMode="auto">
            <a:xfrm>
              <a:off x="10750097" y="4860926"/>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48" name="Rectangle 1665"/>
            <p:cNvSpPr>
              <a:spLocks noChangeArrowheads="1"/>
            </p:cNvSpPr>
            <p:nvPr/>
          </p:nvSpPr>
          <p:spPr bwMode="auto">
            <a:xfrm>
              <a:off x="10619922" y="5292726"/>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49" name="Rectangle 1666"/>
            <p:cNvSpPr>
              <a:spLocks noChangeArrowheads="1"/>
            </p:cNvSpPr>
            <p:nvPr/>
          </p:nvSpPr>
          <p:spPr bwMode="auto">
            <a:xfrm>
              <a:off x="10491334"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50" name="Rectangle 1667"/>
            <p:cNvSpPr>
              <a:spLocks noChangeArrowheads="1"/>
            </p:cNvSpPr>
            <p:nvPr/>
          </p:nvSpPr>
          <p:spPr bwMode="auto">
            <a:xfrm>
              <a:off x="10357984" y="432435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51" name="Rectangle 1668"/>
            <p:cNvSpPr>
              <a:spLocks noChangeArrowheads="1"/>
            </p:cNvSpPr>
            <p:nvPr/>
          </p:nvSpPr>
          <p:spPr bwMode="auto">
            <a:xfrm>
              <a:off x="10229397" y="4432301"/>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52" name="Rectangle 1669"/>
            <p:cNvSpPr>
              <a:spLocks noChangeArrowheads="1"/>
            </p:cNvSpPr>
            <p:nvPr/>
          </p:nvSpPr>
          <p:spPr bwMode="auto">
            <a:xfrm>
              <a:off x="10097634" y="50752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53" name="Rectangle 1670"/>
            <p:cNvSpPr>
              <a:spLocks noChangeArrowheads="1"/>
            </p:cNvSpPr>
            <p:nvPr/>
          </p:nvSpPr>
          <p:spPr bwMode="auto">
            <a:xfrm>
              <a:off x="9967459" y="5183188"/>
              <a:ext cx="98425"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54" name="Rectangle 1671"/>
            <p:cNvSpPr>
              <a:spLocks noChangeArrowheads="1"/>
            </p:cNvSpPr>
            <p:nvPr/>
          </p:nvSpPr>
          <p:spPr bwMode="auto">
            <a:xfrm>
              <a:off x="9838872" y="4864101"/>
              <a:ext cx="93663"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55" name="Rectangle 1672"/>
            <p:cNvSpPr>
              <a:spLocks noChangeArrowheads="1"/>
            </p:cNvSpPr>
            <p:nvPr/>
          </p:nvSpPr>
          <p:spPr bwMode="auto">
            <a:xfrm>
              <a:off x="9705522" y="5186363"/>
              <a:ext cx="98425"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56" name="Rectangle 1673"/>
            <p:cNvSpPr>
              <a:spLocks noChangeArrowheads="1"/>
            </p:cNvSpPr>
            <p:nvPr/>
          </p:nvSpPr>
          <p:spPr bwMode="auto">
            <a:xfrm>
              <a:off x="9576934" y="5507038"/>
              <a:ext cx="93663"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57" name="Rectangle 1674"/>
            <p:cNvSpPr>
              <a:spLocks noChangeArrowheads="1"/>
            </p:cNvSpPr>
            <p:nvPr/>
          </p:nvSpPr>
          <p:spPr bwMode="auto">
            <a:xfrm>
              <a:off x="9448347"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64" name="Rectangle 1675"/>
            <p:cNvSpPr>
              <a:spLocks noChangeArrowheads="1"/>
            </p:cNvSpPr>
            <p:nvPr/>
          </p:nvSpPr>
          <p:spPr bwMode="auto">
            <a:xfrm>
              <a:off x="9314997" y="486410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65" name="Rectangle 1676"/>
            <p:cNvSpPr>
              <a:spLocks noChangeArrowheads="1"/>
            </p:cNvSpPr>
            <p:nvPr/>
          </p:nvSpPr>
          <p:spPr bwMode="auto">
            <a:xfrm>
              <a:off x="9186409" y="5075238"/>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66" name="Rectangle 1677"/>
            <p:cNvSpPr>
              <a:spLocks noChangeArrowheads="1"/>
            </p:cNvSpPr>
            <p:nvPr/>
          </p:nvSpPr>
          <p:spPr bwMode="auto">
            <a:xfrm>
              <a:off x="9056234" y="5832476"/>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67" name="Rectangle 1678"/>
            <p:cNvSpPr>
              <a:spLocks noChangeArrowheads="1"/>
            </p:cNvSpPr>
            <p:nvPr/>
          </p:nvSpPr>
          <p:spPr bwMode="auto">
            <a:xfrm>
              <a:off x="8924472" y="55070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68" name="Rectangle 1679"/>
            <p:cNvSpPr>
              <a:spLocks noChangeArrowheads="1"/>
            </p:cNvSpPr>
            <p:nvPr/>
          </p:nvSpPr>
          <p:spPr bwMode="auto">
            <a:xfrm>
              <a:off x="8795884"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69" name="Rectangle 1680"/>
            <p:cNvSpPr>
              <a:spLocks noChangeArrowheads="1"/>
            </p:cNvSpPr>
            <p:nvPr/>
          </p:nvSpPr>
          <p:spPr bwMode="auto">
            <a:xfrm>
              <a:off x="8665709" y="593883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70" name="Rectangle 1681"/>
            <p:cNvSpPr>
              <a:spLocks noChangeArrowheads="1"/>
            </p:cNvSpPr>
            <p:nvPr/>
          </p:nvSpPr>
          <p:spPr bwMode="auto">
            <a:xfrm>
              <a:off x="8533947" y="5186363"/>
              <a:ext cx="96838"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71" name="Rectangle 1682"/>
            <p:cNvSpPr>
              <a:spLocks noChangeArrowheads="1"/>
            </p:cNvSpPr>
            <p:nvPr/>
          </p:nvSpPr>
          <p:spPr bwMode="auto">
            <a:xfrm>
              <a:off x="8403772" y="4864101"/>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72" name="Rectangle 1683"/>
            <p:cNvSpPr>
              <a:spLocks noChangeArrowheads="1"/>
            </p:cNvSpPr>
            <p:nvPr/>
          </p:nvSpPr>
          <p:spPr bwMode="auto">
            <a:xfrm>
              <a:off x="8272009" y="55070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73" name="Rectangle 1684"/>
            <p:cNvSpPr>
              <a:spLocks noChangeArrowheads="1"/>
            </p:cNvSpPr>
            <p:nvPr/>
          </p:nvSpPr>
          <p:spPr bwMode="auto">
            <a:xfrm>
              <a:off x="8143422" y="5075238"/>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74" name="Rectangle 1685"/>
            <p:cNvSpPr>
              <a:spLocks noChangeArrowheads="1"/>
            </p:cNvSpPr>
            <p:nvPr/>
          </p:nvSpPr>
          <p:spPr bwMode="auto">
            <a:xfrm>
              <a:off x="8013247" y="5292726"/>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75" name="Rectangle 1686"/>
            <p:cNvSpPr>
              <a:spLocks noChangeArrowheads="1"/>
            </p:cNvSpPr>
            <p:nvPr/>
          </p:nvSpPr>
          <p:spPr bwMode="auto">
            <a:xfrm>
              <a:off x="7881484" y="5614988"/>
              <a:ext cx="96838"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76" name="Rectangle 1687"/>
            <p:cNvSpPr>
              <a:spLocks noChangeArrowheads="1"/>
            </p:cNvSpPr>
            <p:nvPr/>
          </p:nvSpPr>
          <p:spPr bwMode="auto">
            <a:xfrm>
              <a:off x="7751309" y="4968876"/>
              <a:ext cx="95250"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77" name="Rectangle 1688"/>
            <p:cNvSpPr>
              <a:spLocks noChangeArrowheads="1"/>
            </p:cNvSpPr>
            <p:nvPr/>
          </p:nvSpPr>
          <p:spPr bwMode="auto">
            <a:xfrm>
              <a:off x="7622722"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78" name="Rectangle 1689"/>
            <p:cNvSpPr>
              <a:spLocks noChangeArrowheads="1"/>
            </p:cNvSpPr>
            <p:nvPr/>
          </p:nvSpPr>
          <p:spPr bwMode="auto">
            <a:xfrm>
              <a:off x="7490959" y="5724526"/>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79" name="Rectangle 1690"/>
            <p:cNvSpPr>
              <a:spLocks noChangeArrowheads="1"/>
            </p:cNvSpPr>
            <p:nvPr/>
          </p:nvSpPr>
          <p:spPr bwMode="auto">
            <a:xfrm>
              <a:off x="7360784" y="464978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80" name="Rectangle 1691"/>
            <p:cNvSpPr>
              <a:spLocks noChangeArrowheads="1"/>
            </p:cNvSpPr>
            <p:nvPr/>
          </p:nvSpPr>
          <p:spPr bwMode="auto">
            <a:xfrm>
              <a:off x="7232197"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81" name="Rectangle 1692"/>
            <p:cNvSpPr>
              <a:spLocks noChangeArrowheads="1"/>
            </p:cNvSpPr>
            <p:nvPr/>
          </p:nvSpPr>
          <p:spPr bwMode="auto">
            <a:xfrm>
              <a:off x="7098847" y="4217988"/>
              <a:ext cx="98425"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82" name="Rectangle 1693"/>
            <p:cNvSpPr>
              <a:spLocks noChangeArrowheads="1"/>
            </p:cNvSpPr>
            <p:nvPr/>
          </p:nvSpPr>
          <p:spPr bwMode="auto">
            <a:xfrm>
              <a:off x="6970259" y="4649788"/>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83" name="Rectangle 1694"/>
            <p:cNvSpPr>
              <a:spLocks noChangeArrowheads="1"/>
            </p:cNvSpPr>
            <p:nvPr/>
          </p:nvSpPr>
          <p:spPr bwMode="auto">
            <a:xfrm>
              <a:off x="6840084" y="5832476"/>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84" name="Rectangle 1695"/>
            <p:cNvSpPr>
              <a:spLocks noChangeArrowheads="1"/>
            </p:cNvSpPr>
            <p:nvPr/>
          </p:nvSpPr>
          <p:spPr bwMode="auto">
            <a:xfrm>
              <a:off x="6708322" y="486410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85" name="Rectangle 1696"/>
            <p:cNvSpPr>
              <a:spLocks noChangeArrowheads="1"/>
            </p:cNvSpPr>
            <p:nvPr/>
          </p:nvSpPr>
          <p:spPr bwMode="auto">
            <a:xfrm>
              <a:off x="6579734" y="5189538"/>
              <a:ext cx="93663"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86" name="Rectangle 1697"/>
            <p:cNvSpPr>
              <a:spLocks noChangeArrowheads="1"/>
            </p:cNvSpPr>
            <p:nvPr/>
          </p:nvSpPr>
          <p:spPr bwMode="auto">
            <a:xfrm>
              <a:off x="6446384" y="5507038"/>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87" name="Rectangle 1698"/>
            <p:cNvSpPr>
              <a:spLocks noChangeArrowheads="1"/>
            </p:cNvSpPr>
            <p:nvPr/>
          </p:nvSpPr>
          <p:spPr bwMode="auto">
            <a:xfrm>
              <a:off x="6317797" y="4757738"/>
              <a:ext cx="96838"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88" name="Rectangle 1699"/>
            <p:cNvSpPr>
              <a:spLocks noChangeArrowheads="1"/>
            </p:cNvSpPr>
            <p:nvPr/>
          </p:nvSpPr>
          <p:spPr bwMode="auto">
            <a:xfrm>
              <a:off x="6187622" y="4864101"/>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89" name="Rectangle 1700"/>
            <p:cNvSpPr>
              <a:spLocks noChangeArrowheads="1"/>
            </p:cNvSpPr>
            <p:nvPr/>
          </p:nvSpPr>
          <p:spPr bwMode="auto">
            <a:xfrm>
              <a:off x="6055859" y="5724526"/>
              <a:ext cx="98425"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90" name="Rectangle 1701"/>
            <p:cNvSpPr>
              <a:spLocks noChangeArrowheads="1"/>
            </p:cNvSpPr>
            <p:nvPr/>
          </p:nvSpPr>
          <p:spPr bwMode="auto">
            <a:xfrm>
              <a:off x="5927272" y="5400676"/>
              <a:ext cx="93663"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91" name="Rectangle 1702"/>
            <p:cNvSpPr>
              <a:spLocks noChangeArrowheads="1"/>
            </p:cNvSpPr>
            <p:nvPr/>
          </p:nvSpPr>
          <p:spPr bwMode="auto">
            <a:xfrm>
              <a:off x="5797097" y="4757738"/>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92" name="Rectangle 1703"/>
            <p:cNvSpPr>
              <a:spLocks noChangeArrowheads="1"/>
            </p:cNvSpPr>
            <p:nvPr/>
          </p:nvSpPr>
          <p:spPr bwMode="auto">
            <a:xfrm>
              <a:off x="5665334" y="5400676"/>
              <a:ext cx="96838"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93" name="Rectangle 1704"/>
            <p:cNvSpPr>
              <a:spLocks noChangeArrowheads="1"/>
            </p:cNvSpPr>
            <p:nvPr/>
          </p:nvSpPr>
          <p:spPr bwMode="auto">
            <a:xfrm>
              <a:off x="5535159" y="5618163"/>
              <a:ext cx="95250"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94" name="Rectangle 1705"/>
            <p:cNvSpPr>
              <a:spLocks noChangeArrowheads="1"/>
            </p:cNvSpPr>
            <p:nvPr/>
          </p:nvSpPr>
          <p:spPr bwMode="auto">
            <a:xfrm>
              <a:off x="5406572" y="508158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95" name="Rectangle 1706"/>
            <p:cNvSpPr>
              <a:spLocks noChangeArrowheads="1"/>
            </p:cNvSpPr>
            <p:nvPr/>
          </p:nvSpPr>
          <p:spPr bwMode="auto">
            <a:xfrm>
              <a:off x="5274809" y="5292726"/>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96" name="Rectangle 1707"/>
            <p:cNvSpPr>
              <a:spLocks noChangeArrowheads="1"/>
            </p:cNvSpPr>
            <p:nvPr/>
          </p:nvSpPr>
          <p:spPr bwMode="auto">
            <a:xfrm>
              <a:off x="5144634" y="4543426"/>
              <a:ext cx="95250"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97" name="Rectangle 1708"/>
            <p:cNvSpPr>
              <a:spLocks noChangeArrowheads="1"/>
            </p:cNvSpPr>
            <p:nvPr/>
          </p:nvSpPr>
          <p:spPr bwMode="auto">
            <a:xfrm>
              <a:off x="5016047"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98" name="Rectangle 1709"/>
            <p:cNvSpPr>
              <a:spLocks noChangeArrowheads="1"/>
            </p:cNvSpPr>
            <p:nvPr/>
          </p:nvSpPr>
          <p:spPr bwMode="auto">
            <a:xfrm>
              <a:off x="4882697" y="443230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699" name="Rectangle 1710"/>
            <p:cNvSpPr>
              <a:spLocks noChangeArrowheads="1"/>
            </p:cNvSpPr>
            <p:nvPr/>
          </p:nvSpPr>
          <p:spPr bwMode="auto">
            <a:xfrm>
              <a:off x="4754109" y="4537076"/>
              <a:ext cx="95250"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700" name="Rectangle 1711"/>
            <p:cNvSpPr>
              <a:spLocks noChangeArrowheads="1"/>
            </p:cNvSpPr>
            <p:nvPr/>
          </p:nvSpPr>
          <p:spPr bwMode="auto">
            <a:xfrm>
              <a:off x="4622347" y="50752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701" name="Rectangle 1712"/>
            <p:cNvSpPr>
              <a:spLocks noChangeArrowheads="1"/>
            </p:cNvSpPr>
            <p:nvPr/>
          </p:nvSpPr>
          <p:spPr bwMode="auto">
            <a:xfrm>
              <a:off x="4492172" y="5075238"/>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702" name="Rectangle 1713"/>
            <p:cNvSpPr>
              <a:spLocks noChangeArrowheads="1"/>
            </p:cNvSpPr>
            <p:nvPr/>
          </p:nvSpPr>
          <p:spPr bwMode="auto">
            <a:xfrm>
              <a:off x="4363584" y="4432301"/>
              <a:ext cx="93663"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703" name="Rectangle 1714"/>
            <p:cNvSpPr>
              <a:spLocks noChangeArrowheads="1"/>
            </p:cNvSpPr>
            <p:nvPr/>
          </p:nvSpPr>
          <p:spPr bwMode="auto">
            <a:xfrm>
              <a:off x="4230234" y="5183188"/>
              <a:ext cx="98425"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704" name="Rectangle 1321"/>
            <p:cNvSpPr>
              <a:spLocks noChangeArrowheads="1"/>
            </p:cNvSpPr>
            <p:nvPr/>
          </p:nvSpPr>
          <p:spPr bwMode="auto">
            <a:xfrm>
              <a:off x="3316497"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05" name="Rectangle 1322"/>
            <p:cNvSpPr>
              <a:spLocks noChangeArrowheads="1"/>
            </p:cNvSpPr>
            <p:nvPr/>
          </p:nvSpPr>
          <p:spPr bwMode="auto">
            <a:xfrm>
              <a:off x="3316497"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06" name="Rectangle 1323"/>
            <p:cNvSpPr>
              <a:spLocks noChangeArrowheads="1"/>
            </p:cNvSpPr>
            <p:nvPr/>
          </p:nvSpPr>
          <p:spPr bwMode="auto">
            <a:xfrm>
              <a:off x="3316497"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07" name="Rectangle 1325"/>
            <p:cNvSpPr>
              <a:spLocks noChangeArrowheads="1"/>
            </p:cNvSpPr>
            <p:nvPr/>
          </p:nvSpPr>
          <p:spPr bwMode="auto">
            <a:xfrm>
              <a:off x="3316497" y="59197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08" name="Rectangle 1326"/>
            <p:cNvSpPr>
              <a:spLocks noChangeArrowheads="1"/>
            </p:cNvSpPr>
            <p:nvPr/>
          </p:nvSpPr>
          <p:spPr bwMode="auto">
            <a:xfrm>
              <a:off x="3316497" y="581342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09" name="Rectangle 1327"/>
            <p:cNvSpPr>
              <a:spLocks noChangeArrowheads="1"/>
            </p:cNvSpPr>
            <p:nvPr/>
          </p:nvSpPr>
          <p:spPr bwMode="auto">
            <a:xfrm>
              <a:off x="3316497"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10" name="Rectangle 1328"/>
            <p:cNvSpPr>
              <a:spLocks noChangeArrowheads="1"/>
            </p:cNvSpPr>
            <p:nvPr/>
          </p:nvSpPr>
          <p:spPr bwMode="auto">
            <a:xfrm>
              <a:off x="3316497"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11" name="Rectangle 1329"/>
            <p:cNvSpPr>
              <a:spLocks noChangeArrowheads="1"/>
            </p:cNvSpPr>
            <p:nvPr/>
          </p:nvSpPr>
          <p:spPr bwMode="auto">
            <a:xfrm>
              <a:off x="3316497"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12" name="Rectangle 1330"/>
            <p:cNvSpPr>
              <a:spLocks noChangeArrowheads="1"/>
            </p:cNvSpPr>
            <p:nvPr/>
          </p:nvSpPr>
          <p:spPr bwMode="auto">
            <a:xfrm>
              <a:off x="3316497" y="53848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13" name="Rectangle 1331"/>
            <p:cNvSpPr>
              <a:spLocks noChangeArrowheads="1"/>
            </p:cNvSpPr>
            <p:nvPr/>
          </p:nvSpPr>
          <p:spPr bwMode="auto">
            <a:xfrm>
              <a:off x="3316497" y="527685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14" name="Rectangle 1332"/>
            <p:cNvSpPr>
              <a:spLocks noChangeArrowheads="1"/>
            </p:cNvSpPr>
            <p:nvPr/>
          </p:nvSpPr>
          <p:spPr bwMode="auto">
            <a:xfrm>
              <a:off x="3316497" y="51641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15" name="Rectangle 1333"/>
            <p:cNvSpPr>
              <a:spLocks noChangeArrowheads="1"/>
            </p:cNvSpPr>
            <p:nvPr/>
          </p:nvSpPr>
          <p:spPr bwMode="auto">
            <a:xfrm>
              <a:off x="3316497" y="5059363"/>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16" name="Rectangle 1334"/>
            <p:cNvSpPr>
              <a:spLocks noChangeArrowheads="1"/>
            </p:cNvSpPr>
            <p:nvPr/>
          </p:nvSpPr>
          <p:spPr bwMode="auto">
            <a:xfrm>
              <a:off x="3316497" y="49530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17" name="Rectangle 1335"/>
            <p:cNvSpPr>
              <a:spLocks noChangeArrowheads="1"/>
            </p:cNvSpPr>
            <p:nvPr/>
          </p:nvSpPr>
          <p:spPr bwMode="auto">
            <a:xfrm>
              <a:off x="3316497" y="484505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18" name="Rectangle 1336"/>
            <p:cNvSpPr>
              <a:spLocks noChangeArrowheads="1"/>
            </p:cNvSpPr>
            <p:nvPr/>
          </p:nvSpPr>
          <p:spPr bwMode="auto">
            <a:xfrm>
              <a:off x="3186322"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19" name="Rectangle 1337"/>
            <p:cNvSpPr>
              <a:spLocks noChangeArrowheads="1"/>
            </p:cNvSpPr>
            <p:nvPr/>
          </p:nvSpPr>
          <p:spPr bwMode="auto">
            <a:xfrm>
              <a:off x="3186322"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720" name="Rectangle 1338"/>
            <p:cNvSpPr>
              <a:spLocks noChangeArrowheads="1"/>
            </p:cNvSpPr>
            <p:nvPr/>
          </p:nvSpPr>
          <p:spPr bwMode="auto">
            <a:xfrm>
              <a:off x="3186322"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21" name="Rectangle 1339"/>
            <p:cNvSpPr>
              <a:spLocks noChangeArrowheads="1"/>
            </p:cNvSpPr>
            <p:nvPr/>
          </p:nvSpPr>
          <p:spPr bwMode="auto">
            <a:xfrm>
              <a:off x="3186322"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22" name="Rectangle 1340"/>
            <p:cNvSpPr>
              <a:spLocks noChangeArrowheads="1"/>
            </p:cNvSpPr>
            <p:nvPr/>
          </p:nvSpPr>
          <p:spPr bwMode="auto">
            <a:xfrm>
              <a:off x="3054560"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23" name="Rectangle 1341"/>
            <p:cNvSpPr>
              <a:spLocks noChangeArrowheads="1"/>
            </p:cNvSpPr>
            <p:nvPr/>
          </p:nvSpPr>
          <p:spPr bwMode="auto">
            <a:xfrm>
              <a:off x="3054560"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24" name="Rectangle 1342"/>
            <p:cNvSpPr>
              <a:spLocks noChangeArrowheads="1"/>
            </p:cNvSpPr>
            <p:nvPr/>
          </p:nvSpPr>
          <p:spPr bwMode="auto">
            <a:xfrm>
              <a:off x="3054560" y="60277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25" name="Rectangle 1343"/>
            <p:cNvSpPr>
              <a:spLocks noChangeArrowheads="1"/>
            </p:cNvSpPr>
            <p:nvPr/>
          </p:nvSpPr>
          <p:spPr bwMode="auto">
            <a:xfrm>
              <a:off x="3054560"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26" name="Rectangle 1344"/>
            <p:cNvSpPr>
              <a:spLocks noChangeArrowheads="1"/>
            </p:cNvSpPr>
            <p:nvPr/>
          </p:nvSpPr>
          <p:spPr bwMode="auto">
            <a:xfrm>
              <a:off x="3054560"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27" name="Rectangle 1345"/>
            <p:cNvSpPr>
              <a:spLocks noChangeArrowheads="1"/>
            </p:cNvSpPr>
            <p:nvPr/>
          </p:nvSpPr>
          <p:spPr bwMode="auto">
            <a:xfrm>
              <a:off x="3054560"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28" name="Rectangle 1346"/>
            <p:cNvSpPr>
              <a:spLocks noChangeArrowheads="1"/>
            </p:cNvSpPr>
            <p:nvPr/>
          </p:nvSpPr>
          <p:spPr bwMode="auto">
            <a:xfrm>
              <a:off x="3054560" y="55959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29" name="Rectangle 1347"/>
            <p:cNvSpPr>
              <a:spLocks noChangeArrowheads="1"/>
            </p:cNvSpPr>
            <p:nvPr/>
          </p:nvSpPr>
          <p:spPr bwMode="auto">
            <a:xfrm>
              <a:off x="3054560"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30" name="Rectangle 1348"/>
            <p:cNvSpPr>
              <a:spLocks noChangeArrowheads="1"/>
            </p:cNvSpPr>
            <p:nvPr/>
          </p:nvSpPr>
          <p:spPr bwMode="auto">
            <a:xfrm>
              <a:off x="3054560" y="53848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31" name="Rectangle 1349"/>
            <p:cNvSpPr>
              <a:spLocks noChangeArrowheads="1"/>
            </p:cNvSpPr>
            <p:nvPr/>
          </p:nvSpPr>
          <p:spPr bwMode="auto">
            <a:xfrm>
              <a:off x="3054560" y="527685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32" name="Rectangle 1350"/>
            <p:cNvSpPr>
              <a:spLocks noChangeArrowheads="1"/>
            </p:cNvSpPr>
            <p:nvPr/>
          </p:nvSpPr>
          <p:spPr bwMode="auto">
            <a:xfrm>
              <a:off x="3054560" y="51641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33" name="Rectangle 1351"/>
            <p:cNvSpPr>
              <a:spLocks noChangeArrowheads="1"/>
            </p:cNvSpPr>
            <p:nvPr/>
          </p:nvSpPr>
          <p:spPr bwMode="auto">
            <a:xfrm>
              <a:off x="3054560" y="5059363"/>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34" name="Rectangle 1352"/>
            <p:cNvSpPr>
              <a:spLocks noChangeArrowheads="1"/>
            </p:cNvSpPr>
            <p:nvPr/>
          </p:nvSpPr>
          <p:spPr bwMode="auto">
            <a:xfrm>
              <a:off x="2925972"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35" name="Rectangle 1353"/>
            <p:cNvSpPr>
              <a:spLocks noChangeArrowheads="1"/>
            </p:cNvSpPr>
            <p:nvPr/>
          </p:nvSpPr>
          <p:spPr bwMode="auto">
            <a:xfrm>
              <a:off x="2925972"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36" name="Rectangle 1354"/>
            <p:cNvSpPr>
              <a:spLocks noChangeArrowheads="1"/>
            </p:cNvSpPr>
            <p:nvPr/>
          </p:nvSpPr>
          <p:spPr bwMode="auto">
            <a:xfrm>
              <a:off x="2925972" y="60277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37" name="Rectangle 1355"/>
            <p:cNvSpPr>
              <a:spLocks noChangeArrowheads="1"/>
            </p:cNvSpPr>
            <p:nvPr/>
          </p:nvSpPr>
          <p:spPr bwMode="auto">
            <a:xfrm>
              <a:off x="2925972"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38" name="Rectangle 1356"/>
            <p:cNvSpPr>
              <a:spLocks noChangeArrowheads="1"/>
            </p:cNvSpPr>
            <p:nvPr/>
          </p:nvSpPr>
          <p:spPr bwMode="auto">
            <a:xfrm>
              <a:off x="2925972"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39" name="Rectangle 1357"/>
            <p:cNvSpPr>
              <a:spLocks noChangeArrowheads="1"/>
            </p:cNvSpPr>
            <p:nvPr/>
          </p:nvSpPr>
          <p:spPr bwMode="auto">
            <a:xfrm>
              <a:off x="2925972"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40" name="Rectangle 1358"/>
            <p:cNvSpPr>
              <a:spLocks noChangeArrowheads="1"/>
            </p:cNvSpPr>
            <p:nvPr/>
          </p:nvSpPr>
          <p:spPr bwMode="auto">
            <a:xfrm>
              <a:off x="2925972"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41" name="Rectangle 1359"/>
            <p:cNvSpPr>
              <a:spLocks noChangeArrowheads="1"/>
            </p:cNvSpPr>
            <p:nvPr/>
          </p:nvSpPr>
          <p:spPr bwMode="auto">
            <a:xfrm>
              <a:off x="2925972"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42" name="Rectangle 1360"/>
            <p:cNvSpPr>
              <a:spLocks noChangeArrowheads="1"/>
            </p:cNvSpPr>
            <p:nvPr/>
          </p:nvSpPr>
          <p:spPr bwMode="auto">
            <a:xfrm>
              <a:off x="2925972" y="53848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43" name="Rectangle 1361"/>
            <p:cNvSpPr>
              <a:spLocks noChangeArrowheads="1"/>
            </p:cNvSpPr>
            <p:nvPr/>
          </p:nvSpPr>
          <p:spPr bwMode="auto">
            <a:xfrm>
              <a:off x="2792622"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44" name="Rectangle 1362"/>
            <p:cNvSpPr>
              <a:spLocks noChangeArrowheads="1"/>
            </p:cNvSpPr>
            <p:nvPr/>
          </p:nvSpPr>
          <p:spPr bwMode="auto">
            <a:xfrm>
              <a:off x="2792622"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45" name="Rectangle 1363"/>
            <p:cNvSpPr>
              <a:spLocks noChangeArrowheads="1"/>
            </p:cNvSpPr>
            <p:nvPr/>
          </p:nvSpPr>
          <p:spPr bwMode="auto">
            <a:xfrm>
              <a:off x="2792622" y="60277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46" name="Rectangle 1364"/>
            <p:cNvSpPr>
              <a:spLocks noChangeArrowheads="1"/>
            </p:cNvSpPr>
            <p:nvPr/>
          </p:nvSpPr>
          <p:spPr bwMode="auto">
            <a:xfrm>
              <a:off x="2792622"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47" name="Rectangle 1365"/>
            <p:cNvSpPr>
              <a:spLocks noChangeArrowheads="1"/>
            </p:cNvSpPr>
            <p:nvPr/>
          </p:nvSpPr>
          <p:spPr bwMode="auto">
            <a:xfrm>
              <a:off x="2792622"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48" name="Rectangle 1366"/>
            <p:cNvSpPr>
              <a:spLocks noChangeArrowheads="1"/>
            </p:cNvSpPr>
            <p:nvPr/>
          </p:nvSpPr>
          <p:spPr bwMode="auto">
            <a:xfrm>
              <a:off x="2792622"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49" name="Rectangle 1610"/>
            <p:cNvSpPr>
              <a:spLocks noChangeArrowheads="1"/>
            </p:cNvSpPr>
            <p:nvPr/>
          </p:nvSpPr>
          <p:spPr bwMode="auto">
            <a:xfrm>
              <a:off x="3316497"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750" name="Rectangle 1611"/>
            <p:cNvSpPr>
              <a:spLocks noChangeArrowheads="1"/>
            </p:cNvSpPr>
            <p:nvPr/>
          </p:nvSpPr>
          <p:spPr bwMode="auto">
            <a:xfrm>
              <a:off x="3054560"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751" name="Rectangle 1612"/>
            <p:cNvSpPr>
              <a:spLocks noChangeArrowheads="1"/>
            </p:cNvSpPr>
            <p:nvPr/>
          </p:nvSpPr>
          <p:spPr bwMode="auto">
            <a:xfrm>
              <a:off x="2925972"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752" name="Rectangle 1613"/>
            <p:cNvSpPr>
              <a:spLocks noChangeArrowheads="1"/>
            </p:cNvSpPr>
            <p:nvPr/>
          </p:nvSpPr>
          <p:spPr bwMode="auto">
            <a:xfrm>
              <a:off x="2792622"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753" name="Rectangle 1693"/>
            <p:cNvSpPr>
              <a:spLocks noChangeArrowheads="1"/>
            </p:cNvSpPr>
            <p:nvPr/>
          </p:nvSpPr>
          <p:spPr bwMode="auto">
            <a:xfrm>
              <a:off x="3316497" y="4649788"/>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754" name="Rectangle 1694"/>
            <p:cNvSpPr>
              <a:spLocks noChangeArrowheads="1"/>
            </p:cNvSpPr>
            <p:nvPr/>
          </p:nvSpPr>
          <p:spPr bwMode="auto">
            <a:xfrm>
              <a:off x="3186322" y="5832476"/>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755" name="Rectangle 1695"/>
            <p:cNvSpPr>
              <a:spLocks noChangeArrowheads="1"/>
            </p:cNvSpPr>
            <p:nvPr/>
          </p:nvSpPr>
          <p:spPr bwMode="auto">
            <a:xfrm>
              <a:off x="3054560" y="486410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756" name="Rectangle 1696"/>
            <p:cNvSpPr>
              <a:spLocks noChangeArrowheads="1"/>
            </p:cNvSpPr>
            <p:nvPr/>
          </p:nvSpPr>
          <p:spPr bwMode="auto">
            <a:xfrm>
              <a:off x="2925972" y="5189538"/>
              <a:ext cx="93663"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757" name="Rectangle 1697"/>
            <p:cNvSpPr>
              <a:spLocks noChangeArrowheads="1"/>
            </p:cNvSpPr>
            <p:nvPr/>
          </p:nvSpPr>
          <p:spPr bwMode="auto">
            <a:xfrm>
              <a:off x="2792622" y="5507038"/>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758" name="Rectangle 1428"/>
            <p:cNvSpPr>
              <a:spLocks noChangeArrowheads="1"/>
            </p:cNvSpPr>
            <p:nvPr/>
          </p:nvSpPr>
          <p:spPr bwMode="auto">
            <a:xfrm>
              <a:off x="267493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59" name="Rectangle 1429"/>
            <p:cNvSpPr>
              <a:spLocks noChangeArrowheads="1"/>
            </p:cNvSpPr>
            <p:nvPr/>
          </p:nvSpPr>
          <p:spPr bwMode="auto">
            <a:xfrm>
              <a:off x="267493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60" name="Rectangle 1430"/>
            <p:cNvSpPr>
              <a:spLocks noChangeArrowheads="1"/>
            </p:cNvSpPr>
            <p:nvPr/>
          </p:nvSpPr>
          <p:spPr bwMode="auto">
            <a:xfrm>
              <a:off x="2674937"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61" name="Rectangle 1431"/>
            <p:cNvSpPr>
              <a:spLocks noChangeArrowheads="1"/>
            </p:cNvSpPr>
            <p:nvPr/>
          </p:nvSpPr>
          <p:spPr bwMode="auto">
            <a:xfrm>
              <a:off x="2674937"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62" name="Rectangle 1432"/>
            <p:cNvSpPr>
              <a:spLocks noChangeArrowheads="1"/>
            </p:cNvSpPr>
            <p:nvPr/>
          </p:nvSpPr>
          <p:spPr bwMode="auto">
            <a:xfrm>
              <a:off x="2674937"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63" name="Rectangle 1433"/>
            <p:cNvSpPr>
              <a:spLocks noChangeArrowheads="1"/>
            </p:cNvSpPr>
            <p:nvPr/>
          </p:nvSpPr>
          <p:spPr bwMode="auto">
            <a:xfrm>
              <a:off x="267493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64" name="Rectangle 1434"/>
            <p:cNvSpPr>
              <a:spLocks noChangeArrowheads="1"/>
            </p:cNvSpPr>
            <p:nvPr/>
          </p:nvSpPr>
          <p:spPr bwMode="auto">
            <a:xfrm>
              <a:off x="2674937"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65" name="Rectangle 1435"/>
            <p:cNvSpPr>
              <a:spLocks noChangeArrowheads="1"/>
            </p:cNvSpPr>
            <p:nvPr/>
          </p:nvSpPr>
          <p:spPr bwMode="auto">
            <a:xfrm>
              <a:off x="2674937"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66" name="Rectangle 1436"/>
            <p:cNvSpPr>
              <a:spLocks noChangeArrowheads="1"/>
            </p:cNvSpPr>
            <p:nvPr/>
          </p:nvSpPr>
          <p:spPr bwMode="auto">
            <a:xfrm>
              <a:off x="2674937"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67" name="Rectangle 1437"/>
            <p:cNvSpPr>
              <a:spLocks noChangeArrowheads="1"/>
            </p:cNvSpPr>
            <p:nvPr/>
          </p:nvSpPr>
          <p:spPr bwMode="auto">
            <a:xfrm>
              <a:off x="2674937"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68" name="Rectangle 1438"/>
            <p:cNvSpPr>
              <a:spLocks noChangeArrowheads="1"/>
            </p:cNvSpPr>
            <p:nvPr/>
          </p:nvSpPr>
          <p:spPr bwMode="auto">
            <a:xfrm>
              <a:off x="2543174"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69" name="Rectangle 1439"/>
            <p:cNvSpPr>
              <a:spLocks noChangeArrowheads="1"/>
            </p:cNvSpPr>
            <p:nvPr/>
          </p:nvSpPr>
          <p:spPr bwMode="auto">
            <a:xfrm>
              <a:off x="2543174"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70" name="Rectangle 1440"/>
            <p:cNvSpPr>
              <a:spLocks noChangeArrowheads="1"/>
            </p:cNvSpPr>
            <p:nvPr/>
          </p:nvSpPr>
          <p:spPr bwMode="auto">
            <a:xfrm>
              <a:off x="2543174" y="6027738"/>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71" name="Rectangle 1441"/>
            <p:cNvSpPr>
              <a:spLocks noChangeArrowheads="1"/>
            </p:cNvSpPr>
            <p:nvPr/>
          </p:nvSpPr>
          <p:spPr bwMode="auto">
            <a:xfrm>
              <a:off x="2543174" y="591343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72" name="Rectangle 1442"/>
            <p:cNvSpPr>
              <a:spLocks noChangeArrowheads="1"/>
            </p:cNvSpPr>
            <p:nvPr/>
          </p:nvSpPr>
          <p:spPr bwMode="auto">
            <a:xfrm>
              <a:off x="2543174"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73" name="Rectangle 1443"/>
            <p:cNvSpPr>
              <a:spLocks noChangeArrowheads="1"/>
            </p:cNvSpPr>
            <p:nvPr/>
          </p:nvSpPr>
          <p:spPr bwMode="auto">
            <a:xfrm>
              <a:off x="2543174"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74" name="Rectangle 1444"/>
            <p:cNvSpPr>
              <a:spLocks noChangeArrowheads="1"/>
            </p:cNvSpPr>
            <p:nvPr/>
          </p:nvSpPr>
          <p:spPr bwMode="auto">
            <a:xfrm>
              <a:off x="2543174" y="559593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75" name="Rectangle 1445"/>
            <p:cNvSpPr>
              <a:spLocks noChangeArrowheads="1"/>
            </p:cNvSpPr>
            <p:nvPr/>
          </p:nvSpPr>
          <p:spPr bwMode="auto">
            <a:xfrm>
              <a:off x="2543174" y="548798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76" name="Rectangle 1446"/>
            <p:cNvSpPr>
              <a:spLocks noChangeArrowheads="1"/>
            </p:cNvSpPr>
            <p:nvPr/>
          </p:nvSpPr>
          <p:spPr bwMode="auto">
            <a:xfrm>
              <a:off x="241299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77" name="Rectangle 1447"/>
            <p:cNvSpPr>
              <a:spLocks noChangeArrowheads="1"/>
            </p:cNvSpPr>
            <p:nvPr/>
          </p:nvSpPr>
          <p:spPr bwMode="auto">
            <a:xfrm>
              <a:off x="241299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78" name="Rectangle 1448"/>
            <p:cNvSpPr>
              <a:spLocks noChangeArrowheads="1"/>
            </p:cNvSpPr>
            <p:nvPr/>
          </p:nvSpPr>
          <p:spPr bwMode="auto">
            <a:xfrm>
              <a:off x="2412999"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79" name="Rectangle 1449"/>
            <p:cNvSpPr>
              <a:spLocks noChangeArrowheads="1"/>
            </p:cNvSpPr>
            <p:nvPr/>
          </p:nvSpPr>
          <p:spPr bwMode="auto">
            <a:xfrm>
              <a:off x="2412999"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80" name="Rectangle 1450"/>
            <p:cNvSpPr>
              <a:spLocks noChangeArrowheads="1"/>
            </p:cNvSpPr>
            <p:nvPr/>
          </p:nvSpPr>
          <p:spPr bwMode="auto">
            <a:xfrm>
              <a:off x="2412999"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81" name="Rectangle 1451"/>
            <p:cNvSpPr>
              <a:spLocks noChangeArrowheads="1"/>
            </p:cNvSpPr>
            <p:nvPr/>
          </p:nvSpPr>
          <p:spPr bwMode="auto">
            <a:xfrm>
              <a:off x="2412999"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82" name="Rectangle 1452"/>
            <p:cNvSpPr>
              <a:spLocks noChangeArrowheads="1"/>
            </p:cNvSpPr>
            <p:nvPr/>
          </p:nvSpPr>
          <p:spPr bwMode="auto">
            <a:xfrm>
              <a:off x="2412999"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83" name="Rectangle 1453"/>
            <p:cNvSpPr>
              <a:spLocks noChangeArrowheads="1"/>
            </p:cNvSpPr>
            <p:nvPr/>
          </p:nvSpPr>
          <p:spPr bwMode="auto">
            <a:xfrm>
              <a:off x="2412999"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84" name="Rectangle 1454"/>
            <p:cNvSpPr>
              <a:spLocks noChangeArrowheads="1"/>
            </p:cNvSpPr>
            <p:nvPr/>
          </p:nvSpPr>
          <p:spPr bwMode="auto">
            <a:xfrm>
              <a:off x="2412999"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85" name="Rectangle 1455"/>
            <p:cNvSpPr>
              <a:spLocks noChangeArrowheads="1"/>
            </p:cNvSpPr>
            <p:nvPr/>
          </p:nvSpPr>
          <p:spPr bwMode="auto">
            <a:xfrm>
              <a:off x="2412999"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86" name="Rectangle 1456"/>
            <p:cNvSpPr>
              <a:spLocks noChangeArrowheads="1"/>
            </p:cNvSpPr>
            <p:nvPr/>
          </p:nvSpPr>
          <p:spPr bwMode="auto">
            <a:xfrm>
              <a:off x="2412999" y="51641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87" name="Rectangle 1457"/>
            <p:cNvSpPr>
              <a:spLocks noChangeArrowheads="1"/>
            </p:cNvSpPr>
            <p:nvPr/>
          </p:nvSpPr>
          <p:spPr bwMode="auto">
            <a:xfrm>
              <a:off x="2412999" y="5059363"/>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88" name="Rectangle 1458"/>
            <p:cNvSpPr>
              <a:spLocks noChangeArrowheads="1"/>
            </p:cNvSpPr>
            <p:nvPr/>
          </p:nvSpPr>
          <p:spPr bwMode="auto">
            <a:xfrm>
              <a:off x="2412999"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89" name="Rectangle 1459"/>
            <p:cNvSpPr>
              <a:spLocks noChangeArrowheads="1"/>
            </p:cNvSpPr>
            <p:nvPr/>
          </p:nvSpPr>
          <p:spPr bwMode="auto">
            <a:xfrm>
              <a:off x="2412999" y="484505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90" name="Rectangle 1460"/>
            <p:cNvSpPr>
              <a:spLocks noChangeArrowheads="1"/>
            </p:cNvSpPr>
            <p:nvPr/>
          </p:nvSpPr>
          <p:spPr bwMode="auto">
            <a:xfrm>
              <a:off x="2412999" y="47386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91" name="Rectangle 1461"/>
            <p:cNvSpPr>
              <a:spLocks noChangeArrowheads="1"/>
            </p:cNvSpPr>
            <p:nvPr/>
          </p:nvSpPr>
          <p:spPr bwMode="auto">
            <a:xfrm>
              <a:off x="2284412"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92" name="Rectangle 1462"/>
            <p:cNvSpPr>
              <a:spLocks noChangeArrowheads="1"/>
            </p:cNvSpPr>
            <p:nvPr/>
          </p:nvSpPr>
          <p:spPr bwMode="auto">
            <a:xfrm>
              <a:off x="2284412"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93" name="Rectangle 1463"/>
            <p:cNvSpPr>
              <a:spLocks noChangeArrowheads="1"/>
            </p:cNvSpPr>
            <p:nvPr/>
          </p:nvSpPr>
          <p:spPr bwMode="auto">
            <a:xfrm>
              <a:off x="2284412" y="60277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94" name="Rectangle 1464"/>
            <p:cNvSpPr>
              <a:spLocks noChangeArrowheads="1"/>
            </p:cNvSpPr>
            <p:nvPr/>
          </p:nvSpPr>
          <p:spPr bwMode="auto">
            <a:xfrm>
              <a:off x="2284412"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95" name="Rectangle 1465"/>
            <p:cNvSpPr>
              <a:spLocks noChangeArrowheads="1"/>
            </p:cNvSpPr>
            <p:nvPr/>
          </p:nvSpPr>
          <p:spPr bwMode="auto">
            <a:xfrm>
              <a:off x="2284412"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96" name="Rectangle 1466"/>
            <p:cNvSpPr>
              <a:spLocks noChangeArrowheads="1"/>
            </p:cNvSpPr>
            <p:nvPr/>
          </p:nvSpPr>
          <p:spPr bwMode="auto">
            <a:xfrm>
              <a:off x="2284412"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97" name="Rectangle 1467"/>
            <p:cNvSpPr>
              <a:spLocks noChangeArrowheads="1"/>
            </p:cNvSpPr>
            <p:nvPr/>
          </p:nvSpPr>
          <p:spPr bwMode="auto">
            <a:xfrm>
              <a:off x="2284412"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98" name="Rectangle 1468"/>
            <p:cNvSpPr>
              <a:spLocks noChangeArrowheads="1"/>
            </p:cNvSpPr>
            <p:nvPr/>
          </p:nvSpPr>
          <p:spPr bwMode="auto">
            <a:xfrm>
              <a:off x="2284412"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799" name="Rectangle 1469"/>
            <p:cNvSpPr>
              <a:spLocks noChangeArrowheads="1"/>
            </p:cNvSpPr>
            <p:nvPr/>
          </p:nvSpPr>
          <p:spPr bwMode="auto">
            <a:xfrm>
              <a:off x="2151062"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00" name="Rectangle 1470"/>
            <p:cNvSpPr>
              <a:spLocks noChangeArrowheads="1"/>
            </p:cNvSpPr>
            <p:nvPr/>
          </p:nvSpPr>
          <p:spPr bwMode="auto">
            <a:xfrm>
              <a:off x="2151062"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01" name="Rectangle 1471"/>
            <p:cNvSpPr>
              <a:spLocks noChangeArrowheads="1"/>
            </p:cNvSpPr>
            <p:nvPr/>
          </p:nvSpPr>
          <p:spPr bwMode="auto">
            <a:xfrm>
              <a:off x="2151062"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02" name="Rectangle 1472"/>
            <p:cNvSpPr>
              <a:spLocks noChangeArrowheads="1"/>
            </p:cNvSpPr>
            <p:nvPr/>
          </p:nvSpPr>
          <p:spPr bwMode="auto">
            <a:xfrm>
              <a:off x="2151062" y="55959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03" name="Rectangle 1473"/>
            <p:cNvSpPr>
              <a:spLocks noChangeArrowheads="1"/>
            </p:cNvSpPr>
            <p:nvPr/>
          </p:nvSpPr>
          <p:spPr bwMode="auto">
            <a:xfrm>
              <a:off x="2151062"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04" name="Rectangle 1474"/>
            <p:cNvSpPr>
              <a:spLocks noChangeArrowheads="1"/>
            </p:cNvSpPr>
            <p:nvPr/>
          </p:nvSpPr>
          <p:spPr bwMode="auto">
            <a:xfrm>
              <a:off x="2151062"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05" name="Rectangle 1475"/>
            <p:cNvSpPr>
              <a:spLocks noChangeArrowheads="1"/>
            </p:cNvSpPr>
            <p:nvPr/>
          </p:nvSpPr>
          <p:spPr bwMode="auto">
            <a:xfrm>
              <a:off x="2151062"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06" name="Rectangle 1476"/>
            <p:cNvSpPr>
              <a:spLocks noChangeArrowheads="1"/>
            </p:cNvSpPr>
            <p:nvPr/>
          </p:nvSpPr>
          <p:spPr bwMode="auto">
            <a:xfrm>
              <a:off x="2151062" y="51641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07" name="Rectangle 1477"/>
            <p:cNvSpPr>
              <a:spLocks noChangeArrowheads="1"/>
            </p:cNvSpPr>
            <p:nvPr/>
          </p:nvSpPr>
          <p:spPr bwMode="auto">
            <a:xfrm>
              <a:off x="2151062" y="50561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08" name="Rectangle 1478"/>
            <p:cNvSpPr>
              <a:spLocks noChangeArrowheads="1"/>
            </p:cNvSpPr>
            <p:nvPr/>
          </p:nvSpPr>
          <p:spPr bwMode="auto">
            <a:xfrm>
              <a:off x="2151062" y="49530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09" name="Rectangle 1479"/>
            <p:cNvSpPr>
              <a:spLocks noChangeArrowheads="1"/>
            </p:cNvSpPr>
            <p:nvPr/>
          </p:nvSpPr>
          <p:spPr bwMode="auto">
            <a:xfrm>
              <a:off x="2151062" y="4838701"/>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10" name="Rectangle 1480"/>
            <p:cNvSpPr>
              <a:spLocks noChangeArrowheads="1"/>
            </p:cNvSpPr>
            <p:nvPr/>
          </p:nvSpPr>
          <p:spPr bwMode="auto">
            <a:xfrm>
              <a:off x="2151062" y="47323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11" name="Rectangle 1481"/>
            <p:cNvSpPr>
              <a:spLocks noChangeArrowheads="1"/>
            </p:cNvSpPr>
            <p:nvPr/>
          </p:nvSpPr>
          <p:spPr bwMode="auto">
            <a:xfrm>
              <a:off x="2151062" y="4627563"/>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12" name="Rectangle 1621"/>
            <p:cNvSpPr>
              <a:spLocks noChangeArrowheads="1"/>
            </p:cNvSpPr>
            <p:nvPr/>
          </p:nvSpPr>
          <p:spPr bwMode="auto">
            <a:xfrm>
              <a:off x="267493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813" name="Rectangle 1622"/>
            <p:cNvSpPr>
              <a:spLocks noChangeArrowheads="1"/>
            </p:cNvSpPr>
            <p:nvPr/>
          </p:nvSpPr>
          <p:spPr bwMode="auto">
            <a:xfrm>
              <a:off x="2543174"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814" name="Rectangle 1623"/>
            <p:cNvSpPr>
              <a:spLocks noChangeArrowheads="1"/>
            </p:cNvSpPr>
            <p:nvPr/>
          </p:nvSpPr>
          <p:spPr bwMode="auto">
            <a:xfrm>
              <a:off x="241299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815" name="Rectangle 1624"/>
            <p:cNvSpPr>
              <a:spLocks noChangeArrowheads="1"/>
            </p:cNvSpPr>
            <p:nvPr/>
          </p:nvSpPr>
          <p:spPr bwMode="auto">
            <a:xfrm>
              <a:off x="2284412"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816" name="Rectangle 1625"/>
            <p:cNvSpPr>
              <a:spLocks noChangeArrowheads="1"/>
            </p:cNvSpPr>
            <p:nvPr/>
          </p:nvSpPr>
          <p:spPr bwMode="auto">
            <a:xfrm>
              <a:off x="2151062"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817" name="Rectangle 1626"/>
            <p:cNvSpPr>
              <a:spLocks noChangeArrowheads="1"/>
            </p:cNvSpPr>
            <p:nvPr/>
          </p:nvSpPr>
          <p:spPr bwMode="auto">
            <a:xfrm>
              <a:off x="2151062"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18" name="Rectangle 1627"/>
            <p:cNvSpPr>
              <a:spLocks noChangeArrowheads="1"/>
            </p:cNvSpPr>
            <p:nvPr/>
          </p:nvSpPr>
          <p:spPr bwMode="auto">
            <a:xfrm>
              <a:off x="2151062"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19" name="Rectangle 1628"/>
            <p:cNvSpPr>
              <a:spLocks noChangeArrowheads="1"/>
            </p:cNvSpPr>
            <p:nvPr/>
          </p:nvSpPr>
          <p:spPr bwMode="auto">
            <a:xfrm>
              <a:off x="2151062"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20" name="Rectangle 1705"/>
            <p:cNvSpPr>
              <a:spLocks noChangeArrowheads="1"/>
            </p:cNvSpPr>
            <p:nvPr/>
          </p:nvSpPr>
          <p:spPr bwMode="auto">
            <a:xfrm>
              <a:off x="2674937" y="508158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821" name="Rectangle 1706"/>
            <p:cNvSpPr>
              <a:spLocks noChangeArrowheads="1"/>
            </p:cNvSpPr>
            <p:nvPr/>
          </p:nvSpPr>
          <p:spPr bwMode="auto">
            <a:xfrm>
              <a:off x="2543174" y="5292726"/>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822" name="Rectangle 1707"/>
            <p:cNvSpPr>
              <a:spLocks noChangeArrowheads="1"/>
            </p:cNvSpPr>
            <p:nvPr/>
          </p:nvSpPr>
          <p:spPr bwMode="auto">
            <a:xfrm>
              <a:off x="2412999" y="4543426"/>
              <a:ext cx="95250"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823" name="Rectangle 1708"/>
            <p:cNvSpPr>
              <a:spLocks noChangeArrowheads="1"/>
            </p:cNvSpPr>
            <p:nvPr/>
          </p:nvSpPr>
          <p:spPr bwMode="auto">
            <a:xfrm>
              <a:off x="2284412"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824" name="Rectangle 1709"/>
            <p:cNvSpPr>
              <a:spLocks noChangeArrowheads="1"/>
            </p:cNvSpPr>
            <p:nvPr/>
          </p:nvSpPr>
          <p:spPr bwMode="auto">
            <a:xfrm>
              <a:off x="2151062" y="443230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825" name="Rectangle 1166"/>
            <p:cNvSpPr>
              <a:spLocks noChangeArrowheads="1"/>
            </p:cNvSpPr>
            <p:nvPr/>
          </p:nvSpPr>
          <p:spPr bwMode="auto">
            <a:xfrm>
              <a:off x="201164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826" name="Rectangle 1167"/>
            <p:cNvSpPr>
              <a:spLocks noChangeArrowheads="1"/>
            </p:cNvSpPr>
            <p:nvPr/>
          </p:nvSpPr>
          <p:spPr bwMode="auto">
            <a:xfrm>
              <a:off x="201164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27" name="Rectangle 1168"/>
            <p:cNvSpPr>
              <a:spLocks noChangeArrowheads="1"/>
            </p:cNvSpPr>
            <p:nvPr/>
          </p:nvSpPr>
          <p:spPr bwMode="auto">
            <a:xfrm>
              <a:off x="201164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28" name="Rectangle 1169"/>
            <p:cNvSpPr>
              <a:spLocks noChangeArrowheads="1"/>
            </p:cNvSpPr>
            <p:nvPr/>
          </p:nvSpPr>
          <p:spPr bwMode="auto">
            <a:xfrm>
              <a:off x="2011644"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29" name="Rectangle 1170"/>
            <p:cNvSpPr>
              <a:spLocks noChangeArrowheads="1"/>
            </p:cNvSpPr>
            <p:nvPr/>
          </p:nvSpPr>
          <p:spPr bwMode="auto">
            <a:xfrm>
              <a:off x="2011644"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30" name="Rectangle 1171"/>
            <p:cNvSpPr>
              <a:spLocks noChangeArrowheads="1"/>
            </p:cNvSpPr>
            <p:nvPr/>
          </p:nvSpPr>
          <p:spPr bwMode="auto">
            <a:xfrm>
              <a:off x="2011644"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31" name="Rectangle 1172"/>
            <p:cNvSpPr>
              <a:spLocks noChangeArrowheads="1"/>
            </p:cNvSpPr>
            <p:nvPr/>
          </p:nvSpPr>
          <p:spPr bwMode="auto">
            <a:xfrm>
              <a:off x="201164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32" name="Rectangle 1173"/>
            <p:cNvSpPr>
              <a:spLocks noChangeArrowheads="1"/>
            </p:cNvSpPr>
            <p:nvPr/>
          </p:nvSpPr>
          <p:spPr bwMode="auto">
            <a:xfrm>
              <a:off x="2011644"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33" name="Rectangle 1174"/>
            <p:cNvSpPr>
              <a:spLocks noChangeArrowheads="1"/>
            </p:cNvSpPr>
            <p:nvPr/>
          </p:nvSpPr>
          <p:spPr bwMode="auto">
            <a:xfrm>
              <a:off x="2011644"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34" name="Rectangle 1175"/>
            <p:cNvSpPr>
              <a:spLocks noChangeArrowheads="1"/>
            </p:cNvSpPr>
            <p:nvPr/>
          </p:nvSpPr>
          <p:spPr bwMode="auto">
            <a:xfrm>
              <a:off x="2011644" y="538162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35" name="Rectangle 1176"/>
            <p:cNvSpPr>
              <a:spLocks noChangeArrowheads="1"/>
            </p:cNvSpPr>
            <p:nvPr/>
          </p:nvSpPr>
          <p:spPr bwMode="auto">
            <a:xfrm>
              <a:off x="2011644" y="527050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36" name="Rectangle 1177"/>
            <p:cNvSpPr>
              <a:spLocks noChangeArrowheads="1"/>
            </p:cNvSpPr>
            <p:nvPr/>
          </p:nvSpPr>
          <p:spPr bwMode="auto">
            <a:xfrm>
              <a:off x="188146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837" name="Rectangle 1178"/>
            <p:cNvSpPr>
              <a:spLocks noChangeArrowheads="1"/>
            </p:cNvSpPr>
            <p:nvPr/>
          </p:nvSpPr>
          <p:spPr bwMode="auto">
            <a:xfrm>
              <a:off x="188146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38" name="Rectangle 1179"/>
            <p:cNvSpPr>
              <a:spLocks noChangeArrowheads="1"/>
            </p:cNvSpPr>
            <p:nvPr/>
          </p:nvSpPr>
          <p:spPr bwMode="auto">
            <a:xfrm>
              <a:off x="188146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39" name="Rectangle 1180"/>
            <p:cNvSpPr>
              <a:spLocks noChangeArrowheads="1"/>
            </p:cNvSpPr>
            <p:nvPr/>
          </p:nvSpPr>
          <p:spPr bwMode="auto">
            <a:xfrm>
              <a:off x="1881469"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40" name="Rectangle 1181"/>
            <p:cNvSpPr>
              <a:spLocks noChangeArrowheads="1"/>
            </p:cNvSpPr>
            <p:nvPr/>
          </p:nvSpPr>
          <p:spPr bwMode="auto">
            <a:xfrm>
              <a:off x="1749707"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841" name="Rectangle 1182"/>
            <p:cNvSpPr>
              <a:spLocks noChangeArrowheads="1"/>
            </p:cNvSpPr>
            <p:nvPr/>
          </p:nvSpPr>
          <p:spPr bwMode="auto">
            <a:xfrm>
              <a:off x="1749707"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42" name="Rectangle 1183"/>
            <p:cNvSpPr>
              <a:spLocks noChangeArrowheads="1"/>
            </p:cNvSpPr>
            <p:nvPr/>
          </p:nvSpPr>
          <p:spPr bwMode="auto">
            <a:xfrm>
              <a:off x="1749707"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43" name="Rectangle 1184"/>
            <p:cNvSpPr>
              <a:spLocks noChangeArrowheads="1"/>
            </p:cNvSpPr>
            <p:nvPr/>
          </p:nvSpPr>
          <p:spPr bwMode="auto">
            <a:xfrm>
              <a:off x="1749707"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44" name="Rectangle 1185"/>
            <p:cNvSpPr>
              <a:spLocks noChangeArrowheads="1"/>
            </p:cNvSpPr>
            <p:nvPr/>
          </p:nvSpPr>
          <p:spPr bwMode="auto">
            <a:xfrm>
              <a:off x="1749707"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45" name="Rectangle 1186"/>
            <p:cNvSpPr>
              <a:spLocks noChangeArrowheads="1"/>
            </p:cNvSpPr>
            <p:nvPr/>
          </p:nvSpPr>
          <p:spPr bwMode="auto">
            <a:xfrm>
              <a:off x="1749707"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46" name="Rectangle 1187"/>
            <p:cNvSpPr>
              <a:spLocks noChangeArrowheads="1"/>
            </p:cNvSpPr>
            <p:nvPr/>
          </p:nvSpPr>
          <p:spPr bwMode="auto">
            <a:xfrm>
              <a:off x="1749707"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47" name="Rectangle 1188"/>
            <p:cNvSpPr>
              <a:spLocks noChangeArrowheads="1"/>
            </p:cNvSpPr>
            <p:nvPr/>
          </p:nvSpPr>
          <p:spPr bwMode="auto">
            <a:xfrm>
              <a:off x="1621119"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848" name="Rectangle 1189"/>
            <p:cNvSpPr>
              <a:spLocks noChangeArrowheads="1"/>
            </p:cNvSpPr>
            <p:nvPr/>
          </p:nvSpPr>
          <p:spPr bwMode="auto">
            <a:xfrm>
              <a:off x="1621119"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49" name="Rectangle 1190"/>
            <p:cNvSpPr>
              <a:spLocks noChangeArrowheads="1"/>
            </p:cNvSpPr>
            <p:nvPr/>
          </p:nvSpPr>
          <p:spPr bwMode="auto">
            <a:xfrm>
              <a:off x="1621119"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50" name="Rectangle 1191"/>
            <p:cNvSpPr>
              <a:spLocks noChangeArrowheads="1"/>
            </p:cNvSpPr>
            <p:nvPr/>
          </p:nvSpPr>
          <p:spPr bwMode="auto">
            <a:xfrm>
              <a:off x="1621119"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51" name="Rectangle 1192"/>
            <p:cNvSpPr>
              <a:spLocks noChangeArrowheads="1"/>
            </p:cNvSpPr>
            <p:nvPr/>
          </p:nvSpPr>
          <p:spPr bwMode="auto">
            <a:xfrm>
              <a:off x="1621119"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52" name="Rectangle 1193"/>
            <p:cNvSpPr>
              <a:spLocks noChangeArrowheads="1"/>
            </p:cNvSpPr>
            <p:nvPr/>
          </p:nvSpPr>
          <p:spPr bwMode="auto">
            <a:xfrm>
              <a:off x="1621119"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53" name="Rectangle 1194"/>
            <p:cNvSpPr>
              <a:spLocks noChangeArrowheads="1"/>
            </p:cNvSpPr>
            <p:nvPr/>
          </p:nvSpPr>
          <p:spPr bwMode="auto">
            <a:xfrm>
              <a:off x="1621119"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54" name="Rectangle 1195"/>
            <p:cNvSpPr>
              <a:spLocks noChangeArrowheads="1"/>
            </p:cNvSpPr>
            <p:nvPr/>
          </p:nvSpPr>
          <p:spPr bwMode="auto">
            <a:xfrm>
              <a:off x="1621119"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55" name="Rectangle 1196"/>
            <p:cNvSpPr>
              <a:spLocks noChangeArrowheads="1"/>
            </p:cNvSpPr>
            <p:nvPr/>
          </p:nvSpPr>
          <p:spPr bwMode="auto">
            <a:xfrm>
              <a:off x="1621119"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56" name="Rectangle 1197"/>
            <p:cNvSpPr>
              <a:spLocks noChangeArrowheads="1"/>
            </p:cNvSpPr>
            <p:nvPr/>
          </p:nvSpPr>
          <p:spPr bwMode="auto">
            <a:xfrm>
              <a:off x="149094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857" name="Rectangle 1198"/>
            <p:cNvSpPr>
              <a:spLocks noChangeArrowheads="1"/>
            </p:cNvSpPr>
            <p:nvPr/>
          </p:nvSpPr>
          <p:spPr bwMode="auto">
            <a:xfrm>
              <a:off x="149094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58" name="Rectangle 1199"/>
            <p:cNvSpPr>
              <a:spLocks noChangeArrowheads="1"/>
            </p:cNvSpPr>
            <p:nvPr/>
          </p:nvSpPr>
          <p:spPr bwMode="auto">
            <a:xfrm>
              <a:off x="149094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59" name="Rectangle 1200"/>
            <p:cNvSpPr>
              <a:spLocks noChangeArrowheads="1"/>
            </p:cNvSpPr>
            <p:nvPr/>
          </p:nvSpPr>
          <p:spPr bwMode="auto">
            <a:xfrm>
              <a:off x="1359182"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860" name="Rectangle 1201"/>
            <p:cNvSpPr>
              <a:spLocks noChangeArrowheads="1"/>
            </p:cNvSpPr>
            <p:nvPr/>
          </p:nvSpPr>
          <p:spPr bwMode="auto">
            <a:xfrm>
              <a:off x="1359182"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61" name="Rectangle 1202"/>
            <p:cNvSpPr>
              <a:spLocks noChangeArrowheads="1"/>
            </p:cNvSpPr>
            <p:nvPr/>
          </p:nvSpPr>
          <p:spPr bwMode="auto">
            <a:xfrm>
              <a:off x="1359182"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62" name="Rectangle 1203"/>
            <p:cNvSpPr>
              <a:spLocks noChangeArrowheads="1"/>
            </p:cNvSpPr>
            <p:nvPr/>
          </p:nvSpPr>
          <p:spPr bwMode="auto">
            <a:xfrm>
              <a:off x="1359182"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63" name="Rectangle 1204"/>
            <p:cNvSpPr>
              <a:spLocks noChangeArrowheads="1"/>
            </p:cNvSpPr>
            <p:nvPr/>
          </p:nvSpPr>
          <p:spPr bwMode="auto">
            <a:xfrm>
              <a:off x="1359182"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64" name="Rectangle 1205"/>
            <p:cNvSpPr>
              <a:spLocks noChangeArrowheads="1"/>
            </p:cNvSpPr>
            <p:nvPr/>
          </p:nvSpPr>
          <p:spPr bwMode="auto">
            <a:xfrm>
              <a:off x="1359182"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65" name="Rectangle 1206"/>
            <p:cNvSpPr>
              <a:spLocks noChangeArrowheads="1"/>
            </p:cNvSpPr>
            <p:nvPr/>
          </p:nvSpPr>
          <p:spPr bwMode="auto">
            <a:xfrm>
              <a:off x="1359182"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66" name="Rectangle 1207"/>
            <p:cNvSpPr>
              <a:spLocks noChangeArrowheads="1"/>
            </p:cNvSpPr>
            <p:nvPr/>
          </p:nvSpPr>
          <p:spPr bwMode="auto">
            <a:xfrm>
              <a:off x="1359182"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67" name="Rectangle 1208"/>
            <p:cNvSpPr>
              <a:spLocks noChangeArrowheads="1"/>
            </p:cNvSpPr>
            <p:nvPr/>
          </p:nvSpPr>
          <p:spPr bwMode="auto">
            <a:xfrm>
              <a:off x="1359182"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68" name="Rectangle 1209"/>
            <p:cNvSpPr>
              <a:spLocks noChangeArrowheads="1"/>
            </p:cNvSpPr>
            <p:nvPr/>
          </p:nvSpPr>
          <p:spPr bwMode="auto">
            <a:xfrm>
              <a:off x="1359182" y="538162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69" name="Rectangle 1676"/>
            <p:cNvSpPr>
              <a:spLocks noChangeArrowheads="1"/>
            </p:cNvSpPr>
            <p:nvPr/>
          </p:nvSpPr>
          <p:spPr bwMode="auto">
            <a:xfrm>
              <a:off x="2011644" y="5075238"/>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870" name="Rectangle 1677"/>
            <p:cNvSpPr>
              <a:spLocks noChangeArrowheads="1"/>
            </p:cNvSpPr>
            <p:nvPr/>
          </p:nvSpPr>
          <p:spPr bwMode="auto">
            <a:xfrm>
              <a:off x="1881469" y="5832476"/>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871" name="Rectangle 1678"/>
            <p:cNvSpPr>
              <a:spLocks noChangeArrowheads="1"/>
            </p:cNvSpPr>
            <p:nvPr/>
          </p:nvSpPr>
          <p:spPr bwMode="auto">
            <a:xfrm>
              <a:off x="1749707" y="55070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872" name="Rectangle 1679"/>
            <p:cNvSpPr>
              <a:spLocks noChangeArrowheads="1"/>
            </p:cNvSpPr>
            <p:nvPr/>
          </p:nvSpPr>
          <p:spPr bwMode="auto">
            <a:xfrm>
              <a:off x="1621119"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873" name="Rectangle 1680"/>
            <p:cNvSpPr>
              <a:spLocks noChangeArrowheads="1"/>
            </p:cNvSpPr>
            <p:nvPr/>
          </p:nvSpPr>
          <p:spPr bwMode="auto">
            <a:xfrm>
              <a:off x="1490944" y="593883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874" name="Rectangle 1681"/>
            <p:cNvSpPr>
              <a:spLocks noChangeArrowheads="1"/>
            </p:cNvSpPr>
            <p:nvPr/>
          </p:nvSpPr>
          <p:spPr bwMode="auto">
            <a:xfrm>
              <a:off x="1359182" y="5186363"/>
              <a:ext cx="96838"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875" name="Rectangle 1197"/>
            <p:cNvSpPr>
              <a:spLocks noChangeArrowheads="1"/>
            </p:cNvSpPr>
            <p:nvPr/>
          </p:nvSpPr>
          <p:spPr bwMode="auto">
            <a:xfrm>
              <a:off x="1241198"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876" name="Rectangle 1198"/>
            <p:cNvSpPr>
              <a:spLocks noChangeArrowheads="1"/>
            </p:cNvSpPr>
            <p:nvPr/>
          </p:nvSpPr>
          <p:spPr bwMode="auto">
            <a:xfrm>
              <a:off x="1241198"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77" name="Rectangle 1199"/>
            <p:cNvSpPr>
              <a:spLocks noChangeArrowheads="1"/>
            </p:cNvSpPr>
            <p:nvPr/>
          </p:nvSpPr>
          <p:spPr bwMode="auto">
            <a:xfrm>
              <a:off x="1241198"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78" name="Rectangle 1200"/>
            <p:cNvSpPr>
              <a:spLocks noChangeArrowheads="1"/>
            </p:cNvSpPr>
            <p:nvPr/>
          </p:nvSpPr>
          <p:spPr bwMode="auto">
            <a:xfrm>
              <a:off x="1109436"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879" name="Rectangle 1201"/>
            <p:cNvSpPr>
              <a:spLocks noChangeArrowheads="1"/>
            </p:cNvSpPr>
            <p:nvPr/>
          </p:nvSpPr>
          <p:spPr bwMode="auto">
            <a:xfrm>
              <a:off x="1109436"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80" name="Rectangle 1202"/>
            <p:cNvSpPr>
              <a:spLocks noChangeArrowheads="1"/>
            </p:cNvSpPr>
            <p:nvPr/>
          </p:nvSpPr>
          <p:spPr bwMode="auto">
            <a:xfrm>
              <a:off x="1109436"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81" name="Rectangle 1203"/>
            <p:cNvSpPr>
              <a:spLocks noChangeArrowheads="1"/>
            </p:cNvSpPr>
            <p:nvPr/>
          </p:nvSpPr>
          <p:spPr bwMode="auto">
            <a:xfrm>
              <a:off x="1109436"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82" name="Rectangle 1204"/>
            <p:cNvSpPr>
              <a:spLocks noChangeArrowheads="1"/>
            </p:cNvSpPr>
            <p:nvPr/>
          </p:nvSpPr>
          <p:spPr bwMode="auto">
            <a:xfrm>
              <a:off x="1109436"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83" name="Rectangle 1205"/>
            <p:cNvSpPr>
              <a:spLocks noChangeArrowheads="1"/>
            </p:cNvSpPr>
            <p:nvPr/>
          </p:nvSpPr>
          <p:spPr bwMode="auto">
            <a:xfrm>
              <a:off x="1109436"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84" name="Rectangle 1206"/>
            <p:cNvSpPr>
              <a:spLocks noChangeArrowheads="1"/>
            </p:cNvSpPr>
            <p:nvPr/>
          </p:nvSpPr>
          <p:spPr bwMode="auto">
            <a:xfrm>
              <a:off x="1109436"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85" name="Rectangle 1207"/>
            <p:cNvSpPr>
              <a:spLocks noChangeArrowheads="1"/>
            </p:cNvSpPr>
            <p:nvPr/>
          </p:nvSpPr>
          <p:spPr bwMode="auto">
            <a:xfrm>
              <a:off x="1109436"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86" name="Rectangle 1208"/>
            <p:cNvSpPr>
              <a:spLocks noChangeArrowheads="1"/>
            </p:cNvSpPr>
            <p:nvPr/>
          </p:nvSpPr>
          <p:spPr bwMode="auto">
            <a:xfrm>
              <a:off x="1109436"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87" name="Rectangle 1209"/>
            <p:cNvSpPr>
              <a:spLocks noChangeArrowheads="1"/>
            </p:cNvSpPr>
            <p:nvPr/>
          </p:nvSpPr>
          <p:spPr bwMode="auto">
            <a:xfrm>
              <a:off x="1109436" y="538162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88" name="Rectangle 1210"/>
            <p:cNvSpPr>
              <a:spLocks noChangeArrowheads="1"/>
            </p:cNvSpPr>
            <p:nvPr/>
          </p:nvSpPr>
          <p:spPr bwMode="auto">
            <a:xfrm>
              <a:off x="979261"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889" name="Rectangle 1211"/>
            <p:cNvSpPr>
              <a:spLocks noChangeArrowheads="1"/>
            </p:cNvSpPr>
            <p:nvPr/>
          </p:nvSpPr>
          <p:spPr bwMode="auto">
            <a:xfrm>
              <a:off x="979261"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90" name="Rectangle 1212"/>
            <p:cNvSpPr>
              <a:spLocks noChangeArrowheads="1"/>
            </p:cNvSpPr>
            <p:nvPr/>
          </p:nvSpPr>
          <p:spPr bwMode="auto">
            <a:xfrm>
              <a:off x="979261"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91" name="Rectangle 1213"/>
            <p:cNvSpPr>
              <a:spLocks noChangeArrowheads="1"/>
            </p:cNvSpPr>
            <p:nvPr/>
          </p:nvSpPr>
          <p:spPr bwMode="auto">
            <a:xfrm>
              <a:off x="979261"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92" name="Rectangle 1214"/>
            <p:cNvSpPr>
              <a:spLocks noChangeArrowheads="1"/>
            </p:cNvSpPr>
            <p:nvPr/>
          </p:nvSpPr>
          <p:spPr bwMode="auto">
            <a:xfrm>
              <a:off x="979261"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93" name="Rectangle 1215"/>
            <p:cNvSpPr>
              <a:spLocks noChangeArrowheads="1"/>
            </p:cNvSpPr>
            <p:nvPr/>
          </p:nvSpPr>
          <p:spPr bwMode="auto">
            <a:xfrm>
              <a:off x="979261"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94" name="Rectangle 1216"/>
            <p:cNvSpPr>
              <a:spLocks noChangeArrowheads="1"/>
            </p:cNvSpPr>
            <p:nvPr/>
          </p:nvSpPr>
          <p:spPr bwMode="auto">
            <a:xfrm>
              <a:off x="979261"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95" name="Rectangle 1217"/>
            <p:cNvSpPr>
              <a:spLocks noChangeArrowheads="1"/>
            </p:cNvSpPr>
            <p:nvPr/>
          </p:nvSpPr>
          <p:spPr bwMode="auto">
            <a:xfrm>
              <a:off x="979261"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96" name="Rectangle 1218"/>
            <p:cNvSpPr>
              <a:spLocks noChangeArrowheads="1"/>
            </p:cNvSpPr>
            <p:nvPr/>
          </p:nvSpPr>
          <p:spPr bwMode="auto">
            <a:xfrm>
              <a:off x="979261"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97" name="Rectangle 1219"/>
            <p:cNvSpPr>
              <a:spLocks noChangeArrowheads="1"/>
            </p:cNvSpPr>
            <p:nvPr/>
          </p:nvSpPr>
          <p:spPr bwMode="auto">
            <a:xfrm>
              <a:off x="979261" y="538162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98" name="Rectangle 1220"/>
            <p:cNvSpPr>
              <a:spLocks noChangeArrowheads="1"/>
            </p:cNvSpPr>
            <p:nvPr/>
          </p:nvSpPr>
          <p:spPr bwMode="auto">
            <a:xfrm>
              <a:off x="979261" y="52705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899" name="Rectangle 1221"/>
            <p:cNvSpPr>
              <a:spLocks noChangeArrowheads="1"/>
            </p:cNvSpPr>
            <p:nvPr/>
          </p:nvSpPr>
          <p:spPr bwMode="auto">
            <a:xfrm>
              <a:off x="979261"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00" name="Rectangle 1222"/>
            <p:cNvSpPr>
              <a:spLocks noChangeArrowheads="1"/>
            </p:cNvSpPr>
            <p:nvPr/>
          </p:nvSpPr>
          <p:spPr bwMode="auto">
            <a:xfrm>
              <a:off x="979261" y="50561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01" name="Rectangle 1223"/>
            <p:cNvSpPr>
              <a:spLocks noChangeArrowheads="1"/>
            </p:cNvSpPr>
            <p:nvPr/>
          </p:nvSpPr>
          <p:spPr bwMode="auto">
            <a:xfrm>
              <a:off x="847498"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902" name="Rectangle 1224"/>
            <p:cNvSpPr>
              <a:spLocks noChangeArrowheads="1"/>
            </p:cNvSpPr>
            <p:nvPr/>
          </p:nvSpPr>
          <p:spPr bwMode="auto">
            <a:xfrm>
              <a:off x="847498"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03" name="Rectangle 1225"/>
            <p:cNvSpPr>
              <a:spLocks noChangeArrowheads="1"/>
            </p:cNvSpPr>
            <p:nvPr/>
          </p:nvSpPr>
          <p:spPr bwMode="auto">
            <a:xfrm>
              <a:off x="847498"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04" name="Rectangle 1226"/>
            <p:cNvSpPr>
              <a:spLocks noChangeArrowheads="1"/>
            </p:cNvSpPr>
            <p:nvPr/>
          </p:nvSpPr>
          <p:spPr bwMode="auto">
            <a:xfrm>
              <a:off x="847498"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05" name="Rectangle 1227"/>
            <p:cNvSpPr>
              <a:spLocks noChangeArrowheads="1"/>
            </p:cNvSpPr>
            <p:nvPr/>
          </p:nvSpPr>
          <p:spPr bwMode="auto">
            <a:xfrm>
              <a:off x="847498"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06" name="Rectangle 1228"/>
            <p:cNvSpPr>
              <a:spLocks noChangeArrowheads="1"/>
            </p:cNvSpPr>
            <p:nvPr/>
          </p:nvSpPr>
          <p:spPr bwMode="auto">
            <a:xfrm>
              <a:off x="847498"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07" name="Rectangle 1229"/>
            <p:cNvSpPr>
              <a:spLocks noChangeArrowheads="1"/>
            </p:cNvSpPr>
            <p:nvPr/>
          </p:nvSpPr>
          <p:spPr bwMode="auto">
            <a:xfrm>
              <a:off x="847498"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08" name="Rectangle 1230"/>
            <p:cNvSpPr>
              <a:spLocks noChangeArrowheads="1"/>
            </p:cNvSpPr>
            <p:nvPr/>
          </p:nvSpPr>
          <p:spPr bwMode="auto">
            <a:xfrm>
              <a:off x="718911"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909" name="Rectangle 1231"/>
            <p:cNvSpPr>
              <a:spLocks noChangeArrowheads="1"/>
            </p:cNvSpPr>
            <p:nvPr/>
          </p:nvSpPr>
          <p:spPr bwMode="auto">
            <a:xfrm>
              <a:off x="718911"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10" name="Rectangle 1232"/>
            <p:cNvSpPr>
              <a:spLocks noChangeArrowheads="1"/>
            </p:cNvSpPr>
            <p:nvPr/>
          </p:nvSpPr>
          <p:spPr bwMode="auto">
            <a:xfrm>
              <a:off x="718911"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11" name="Rectangle 1233"/>
            <p:cNvSpPr>
              <a:spLocks noChangeArrowheads="1"/>
            </p:cNvSpPr>
            <p:nvPr/>
          </p:nvSpPr>
          <p:spPr bwMode="auto">
            <a:xfrm>
              <a:off x="718911"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12" name="Rectangle 1234"/>
            <p:cNvSpPr>
              <a:spLocks noChangeArrowheads="1"/>
            </p:cNvSpPr>
            <p:nvPr/>
          </p:nvSpPr>
          <p:spPr bwMode="auto">
            <a:xfrm>
              <a:off x="718911"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13" name="Rectangle 1235"/>
            <p:cNvSpPr>
              <a:spLocks noChangeArrowheads="1"/>
            </p:cNvSpPr>
            <p:nvPr/>
          </p:nvSpPr>
          <p:spPr bwMode="auto">
            <a:xfrm>
              <a:off x="718911"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14" name="Rectangle 1236"/>
            <p:cNvSpPr>
              <a:spLocks noChangeArrowheads="1"/>
            </p:cNvSpPr>
            <p:nvPr/>
          </p:nvSpPr>
          <p:spPr bwMode="auto">
            <a:xfrm>
              <a:off x="718911"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15" name="Rectangle 1237"/>
            <p:cNvSpPr>
              <a:spLocks noChangeArrowheads="1"/>
            </p:cNvSpPr>
            <p:nvPr/>
          </p:nvSpPr>
          <p:spPr bwMode="auto">
            <a:xfrm>
              <a:off x="718911"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16" name="Rectangle 1238"/>
            <p:cNvSpPr>
              <a:spLocks noChangeArrowheads="1"/>
            </p:cNvSpPr>
            <p:nvPr/>
          </p:nvSpPr>
          <p:spPr bwMode="auto">
            <a:xfrm>
              <a:off x="718911"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17" name="Rectangle 1239"/>
            <p:cNvSpPr>
              <a:spLocks noChangeArrowheads="1"/>
            </p:cNvSpPr>
            <p:nvPr/>
          </p:nvSpPr>
          <p:spPr bwMode="auto">
            <a:xfrm>
              <a:off x="718911" y="538162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18" name="Rectangle 1240"/>
            <p:cNvSpPr>
              <a:spLocks noChangeArrowheads="1"/>
            </p:cNvSpPr>
            <p:nvPr/>
          </p:nvSpPr>
          <p:spPr bwMode="auto">
            <a:xfrm>
              <a:off x="718911" y="5270501"/>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19" name="Rectangle 1241"/>
            <p:cNvSpPr>
              <a:spLocks noChangeArrowheads="1"/>
            </p:cNvSpPr>
            <p:nvPr/>
          </p:nvSpPr>
          <p:spPr bwMode="auto">
            <a:xfrm>
              <a:off x="588736"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920" name="Rectangle 1242"/>
            <p:cNvSpPr>
              <a:spLocks noChangeArrowheads="1"/>
            </p:cNvSpPr>
            <p:nvPr/>
          </p:nvSpPr>
          <p:spPr bwMode="auto">
            <a:xfrm>
              <a:off x="588736"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21" name="Rectangle 1243"/>
            <p:cNvSpPr>
              <a:spLocks noChangeArrowheads="1"/>
            </p:cNvSpPr>
            <p:nvPr/>
          </p:nvSpPr>
          <p:spPr bwMode="auto">
            <a:xfrm>
              <a:off x="588736"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22" name="Rectangle 1244"/>
            <p:cNvSpPr>
              <a:spLocks noChangeArrowheads="1"/>
            </p:cNvSpPr>
            <p:nvPr/>
          </p:nvSpPr>
          <p:spPr bwMode="auto">
            <a:xfrm>
              <a:off x="588736"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23" name="Rectangle 1245"/>
            <p:cNvSpPr>
              <a:spLocks noChangeArrowheads="1"/>
            </p:cNvSpPr>
            <p:nvPr/>
          </p:nvSpPr>
          <p:spPr bwMode="auto">
            <a:xfrm>
              <a:off x="588736"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24" name="Rectangle 1246"/>
            <p:cNvSpPr>
              <a:spLocks noChangeArrowheads="1"/>
            </p:cNvSpPr>
            <p:nvPr/>
          </p:nvSpPr>
          <p:spPr bwMode="auto">
            <a:xfrm>
              <a:off x="588736"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25" name="Rectangle 1247"/>
            <p:cNvSpPr>
              <a:spLocks noChangeArrowheads="1"/>
            </p:cNvSpPr>
            <p:nvPr/>
          </p:nvSpPr>
          <p:spPr bwMode="auto">
            <a:xfrm>
              <a:off x="588736"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26" name="Rectangle 1248"/>
            <p:cNvSpPr>
              <a:spLocks noChangeArrowheads="1"/>
            </p:cNvSpPr>
            <p:nvPr/>
          </p:nvSpPr>
          <p:spPr bwMode="auto">
            <a:xfrm>
              <a:off x="588736"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27" name="Rectangle 1249"/>
            <p:cNvSpPr>
              <a:spLocks noChangeArrowheads="1"/>
            </p:cNvSpPr>
            <p:nvPr/>
          </p:nvSpPr>
          <p:spPr bwMode="auto">
            <a:xfrm>
              <a:off x="588736"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28" name="Rectangle 1250"/>
            <p:cNvSpPr>
              <a:spLocks noChangeArrowheads="1"/>
            </p:cNvSpPr>
            <p:nvPr/>
          </p:nvSpPr>
          <p:spPr bwMode="auto">
            <a:xfrm>
              <a:off x="456973"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929" name="Rectangle 1251"/>
            <p:cNvSpPr>
              <a:spLocks noChangeArrowheads="1"/>
            </p:cNvSpPr>
            <p:nvPr/>
          </p:nvSpPr>
          <p:spPr bwMode="auto">
            <a:xfrm>
              <a:off x="456973"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30" name="Rectangle 1252"/>
            <p:cNvSpPr>
              <a:spLocks noChangeArrowheads="1"/>
            </p:cNvSpPr>
            <p:nvPr/>
          </p:nvSpPr>
          <p:spPr bwMode="auto">
            <a:xfrm>
              <a:off x="456973"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31" name="Rectangle 1253"/>
            <p:cNvSpPr>
              <a:spLocks noChangeArrowheads="1"/>
            </p:cNvSpPr>
            <p:nvPr/>
          </p:nvSpPr>
          <p:spPr bwMode="auto">
            <a:xfrm>
              <a:off x="456973"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32" name="Rectangle 1254"/>
            <p:cNvSpPr>
              <a:spLocks noChangeArrowheads="1"/>
            </p:cNvSpPr>
            <p:nvPr/>
          </p:nvSpPr>
          <p:spPr bwMode="auto">
            <a:xfrm>
              <a:off x="456973"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33" name="Rectangle 1255"/>
            <p:cNvSpPr>
              <a:spLocks noChangeArrowheads="1"/>
            </p:cNvSpPr>
            <p:nvPr/>
          </p:nvSpPr>
          <p:spPr bwMode="auto">
            <a:xfrm>
              <a:off x="456973"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934" name="Rectangle 1680"/>
            <p:cNvSpPr>
              <a:spLocks noChangeArrowheads="1"/>
            </p:cNvSpPr>
            <p:nvPr/>
          </p:nvSpPr>
          <p:spPr bwMode="auto">
            <a:xfrm>
              <a:off x="1241198" y="593883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935" name="Rectangle 1681"/>
            <p:cNvSpPr>
              <a:spLocks noChangeArrowheads="1"/>
            </p:cNvSpPr>
            <p:nvPr/>
          </p:nvSpPr>
          <p:spPr bwMode="auto">
            <a:xfrm>
              <a:off x="1109436" y="5186363"/>
              <a:ext cx="96838"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936" name="Rectangle 1682"/>
            <p:cNvSpPr>
              <a:spLocks noChangeArrowheads="1"/>
            </p:cNvSpPr>
            <p:nvPr/>
          </p:nvSpPr>
          <p:spPr bwMode="auto">
            <a:xfrm>
              <a:off x="979261" y="4864101"/>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937" name="Rectangle 1683"/>
            <p:cNvSpPr>
              <a:spLocks noChangeArrowheads="1"/>
            </p:cNvSpPr>
            <p:nvPr/>
          </p:nvSpPr>
          <p:spPr bwMode="auto">
            <a:xfrm>
              <a:off x="847498" y="55070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938" name="Rectangle 1684"/>
            <p:cNvSpPr>
              <a:spLocks noChangeArrowheads="1"/>
            </p:cNvSpPr>
            <p:nvPr/>
          </p:nvSpPr>
          <p:spPr bwMode="auto">
            <a:xfrm>
              <a:off x="718911" y="5075238"/>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939" name="Rectangle 1685"/>
            <p:cNvSpPr>
              <a:spLocks noChangeArrowheads="1"/>
            </p:cNvSpPr>
            <p:nvPr/>
          </p:nvSpPr>
          <p:spPr bwMode="auto">
            <a:xfrm>
              <a:off x="588736" y="5292726"/>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940" name="Rectangle 1686"/>
            <p:cNvSpPr>
              <a:spLocks noChangeArrowheads="1"/>
            </p:cNvSpPr>
            <p:nvPr/>
          </p:nvSpPr>
          <p:spPr bwMode="auto">
            <a:xfrm>
              <a:off x="456973" y="5614988"/>
              <a:ext cx="96838"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grpSp>
      <p:sp>
        <p:nvSpPr>
          <p:cNvPr id="3" name="Subtitle 2"/>
          <p:cNvSpPr>
            <a:spLocks noGrp="1"/>
          </p:cNvSpPr>
          <p:nvPr>
            <p:ph type="subTitle" idx="1" hasCustomPrompt="1"/>
          </p:nvPr>
        </p:nvSpPr>
        <p:spPr>
          <a:xfrm>
            <a:off x="684390" y="2607549"/>
            <a:ext cx="9753600" cy="727496"/>
          </a:xfrm>
        </p:spPr>
        <p:txBody>
          <a:bodyPr lIns="0" tIns="0" rIns="0" bIns="0">
            <a:noAutofit/>
          </a:bodyPr>
          <a:lstStyle>
            <a:lvl1pPr marL="0" indent="0" algn="l">
              <a:spcBef>
                <a:spcPts val="0"/>
              </a:spcBef>
              <a:buNone/>
              <a:defRPr>
                <a:solidFill>
                  <a:srgbClr val="163D2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t>Type Subtitle/Sub-brand/Business Here</a:t>
            </a:r>
          </a:p>
        </p:txBody>
      </p:sp>
      <p:sp>
        <p:nvSpPr>
          <p:cNvPr id="2" name="Title 1"/>
          <p:cNvSpPr>
            <a:spLocks noGrp="1"/>
          </p:cNvSpPr>
          <p:nvPr>
            <p:ph type="ctrTitle" hasCustomPrompt="1"/>
          </p:nvPr>
        </p:nvSpPr>
        <p:spPr>
          <a:xfrm>
            <a:off x="684390" y="1811044"/>
            <a:ext cx="9753600" cy="642938"/>
          </a:xfrm>
        </p:spPr>
        <p:txBody>
          <a:bodyPr lIns="0" tIns="0" rIns="0" bIns="0" anchor="b">
            <a:noAutofit/>
          </a:bodyPr>
          <a:lstStyle>
            <a:lvl1pPr>
              <a:lnSpc>
                <a:spcPct val="90000"/>
              </a:lnSpc>
              <a:defRPr sz="3199">
                <a:solidFill>
                  <a:schemeClr val="bg2"/>
                </a:solidFill>
              </a:defRPr>
            </a:lvl1pPr>
          </a:lstStyle>
          <a:p>
            <a:r>
              <a:t>Type Title Here</a:t>
            </a:r>
          </a:p>
        </p:txBody>
      </p:sp>
      <p:pic>
        <p:nvPicPr>
          <p:cNvPr id="2662" name="Picture 5" descr="TD Logo BW" title="TD Logo 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08" y="419100"/>
            <a:ext cx="92575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 name="Picture 6" descr="TD Logo" title="T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415108" y="419100"/>
            <a:ext cx="92575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475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
            <a:ext cx="10061020" cy="314325"/>
          </a:xfrm>
        </p:spPr>
        <p:txBody>
          <a:bodyPr/>
          <a:lstStyle>
            <a:lvl1pPr>
              <a:defRPr sz="1200" spc="300">
                <a:solidFill>
                  <a:schemeClr val="bg2"/>
                </a:solidFill>
              </a:defRPr>
            </a:lvl1p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69985-7574-49EE-9CC9-3CE9812CFB45}" type="slidenum">
              <a:rPr lang="en-US" smtClean="0"/>
              <a:t>‹#›</a:t>
            </a:fld>
            <a:endParaRPr lang="en-US"/>
          </a:p>
        </p:txBody>
      </p:sp>
      <p:sp>
        <p:nvSpPr>
          <p:cNvPr id="7" name="Text Placeholder 6">
            <a:extLst>
              <a:ext uri="{FF2B5EF4-FFF2-40B4-BE49-F238E27FC236}">
                <a16:creationId xmlns:a16="http://schemas.microsoft.com/office/drawing/2014/main" id="{9EF3BB70-BC02-483B-9402-409096212FED}"/>
              </a:ext>
            </a:extLst>
          </p:cNvPr>
          <p:cNvSpPr>
            <a:spLocks noGrp="1"/>
          </p:cNvSpPr>
          <p:nvPr>
            <p:ph type="body" sz="quarter" idx="13"/>
          </p:nvPr>
        </p:nvSpPr>
        <p:spPr>
          <a:xfrm>
            <a:off x="551444" y="381001"/>
            <a:ext cx="10061019" cy="804672"/>
          </a:xfrm>
        </p:spPr>
        <p:txBody>
          <a:bodyPr anchor="ctr"/>
          <a:lstStyle>
            <a:lvl1pPr marL="0" indent="0">
              <a:buNone/>
              <a:defRPr lang="en-US" sz="1799" b="1" kern="1200" dirty="0" smtClean="0">
                <a:solidFill>
                  <a:schemeClr val="tx2"/>
                </a:solidFill>
                <a:latin typeface="Arial" pitchFamily="34" charset="0"/>
                <a:ea typeface="+mj-ea"/>
                <a:cs typeface="Arial" pitchFamily="34" charset="0"/>
              </a:defRPr>
            </a:lvl1pPr>
            <a:lvl2pPr>
              <a:defRPr lang="en-US" sz="1799" b="1" kern="1200" dirty="0" smtClean="0">
                <a:solidFill>
                  <a:schemeClr val="tx2"/>
                </a:solidFill>
                <a:latin typeface="Arial" pitchFamily="34" charset="0"/>
                <a:ea typeface="+mj-ea"/>
                <a:cs typeface="Arial" pitchFamily="34" charset="0"/>
              </a:defRPr>
            </a:lvl2pPr>
          </a:lstStyle>
          <a:p>
            <a:pPr lvl="0"/>
            <a:r>
              <a:rPr lang="en-US"/>
              <a:t>Edit Master text styles</a:t>
            </a:r>
          </a:p>
        </p:txBody>
      </p:sp>
    </p:spTree>
    <p:extLst>
      <p:ext uri="{BB962C8B-B14F-4D97-AF65-F5344CB8AC3E}">
        <p14:creationId xmlns:p14="http://schemas.microsoft.com/office/powerpoint/2010/main" val="3450002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with Date">
    <p:spTree>
      <p:nvGrpSpPr>
        <p:cNvPr id="1" name=""/>
        <p:cNvGrpSpPr/>
        <p:nvPr/>
      </p:nvGrpSpPr>
      <p:grpSpPr>
        <a:xfrm>
          <a:off x="0" y="0"/>
          <a:ext cx="0" cy="0"/>
          <a:chOff x="0" y="0"/>
          <a:chExt cx="0" cy="0"/>
        </a:xfrm>
      </p:grpSpPr>
      <p:grpSp>
        <p:nvGrpSpPr>
          <p:cNvPr id="5" name="Group 4"/>
          <p:cNvGrpSpPr/>
          <p:nvPr/>
        </p:nvGrpSpPr>
        <p:grpSpPr>
          <a:xfrm>
            <a:off x="1703566" y="428626"/>
            <a:ext cx="10065596" cy="1073151"/>
            <a:chOff x="1703122" y="428625"/>
            <a:chExt cx="10062975" cy="1073151"/>
          </a:xfrm>
        </p:grpSpPr>
        <p:sp>
          <p:nvSpPr>
            <p:cNvPr id="1682" name="Rectangle 1719"/>
            <p:cNvSpPr>
              <a:spLocks noChangeArrowheads="1"/>
            </p:cNvSpPr>
            <p:nvPr/>
          </p:nvSpPr>
          <p:spPr bwMode="auto">
            <a:xfrm>
              <a:off x="4788174"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83" name="Rectangle 1732"/>
            <p:cNvSpPr>
              <a:spLocks noChangeArrowheads="1"/>
            </p:cNvSpPr>
            <p:nvPr/>
          </p:nvSpPr>
          <p:spPr bwMode="auto">
            <a:xfrm>
              <a:off x="5026298" y="919163"/>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84" name="Rectangle 1733"/>
            <p:cNvSpPr>
              <a:spLocks noChangeArrowheads="1"/>
            </p:cNvSpPr>
            <p:nvPr/>
          </p:nvSpPr>
          <p:spPr bwMode="auto">
            <a:xfrm>
              <a:off x="5026298" y="67310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85" name="Rectangle 1734"/>
            <p:cNvSpPr>
              <a:spLocks noChangeArrowheads="1"/>
            </p:cNvSpPr>
            <p:nvPr/>
          </p:nvSpPr>
          <p:spPr bwMode="auto">
            <a:xfrm>
              <a:off x="5134248" y="561975"/>
              <a:ext cx="109538" cy="1111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86" name="Rectangle 1735"/>
            <p:cNvSpPr>
              <a:spLocks noChangeArrowheads="1"/>
            </p:cNvSpPr>
            <p:nvPr/>
          </p:nvSpPr>
          <p:spPr bwMode="auto">
            <a:xfrm>
              <a:off x="5267598"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87" name="Rectangle 1736"/>
            <p:cNvSpPr>
              <a:spLocks noChangeArrowheads="1"/>
            </p:cNvSpPr>
            <p:nvPr/>
          </p:nvSpPr>
          <p:spPr bwMode="auto">
            <a:xfrm>
              <a:off x="5502548"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88" name="Rectangle 1737"/>
            <p:cNvSpPr>
              <a:spLocks noChangeArrowheads="1"/>
            </p:cNvSpPr>
            <p:nvPr/>
          </p:nvSpPr>
          <p:spPr bwMode="auto">
            <a:xfrm>
              <a:off x="5394598" y="54768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89" name="Rectangle 1738"/>
            <p:cNvSpPr>
              <a:spLocks noChangeArrowheads="1"/>
            </p:cNvSpPr>
            <p:nvPr/>
          </p:nvSpPr>
          <p:spPr bwMode="auto">
            <a:xfrm>
              <a:off x="5502548" y="673100"/>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90" name="Rectangle 1739"/>
            <p:cNvSpPr>
              <a:spLocks noChangeArrowheads="1"/>
            </p:cNvSpPr>
            <p:nvPr/>
          </p:nvSpPr>
          <p:spPr bwMode="auto">
            <a:xfrm>
              <a:off x="5751786" y="673100"/>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91" name="Rectangle 1740"/>
            <p:cNvSpPr>
              <a:spLocks noChangeArrowheads="1"/>
            </p:cNvSpPr>
            <p:nvPr/>
          </p:nvSpPr>
          <p:spPr bwMode="auto">
            <a:xfrm>
              <a:off x="5751786" y="428625"/>
              <a:ext cx="112713"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92" name="Rectangle 1741"/>
            <p:cNvSpPr>
              <a:spLocks noChangeArrowheads="1"/>
            </p:cNvSpPr>
            <p:nvPr/>
          </p:nvSpPr>
          <p:spPr bwMode="auto">
            <a:xfrm>
              <a:off x="5864498"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93" name="Rectangle 1742"/>
            <p:cNvSpPr>
              <a:spLocks noChangeArrowheads="1"/>
            </p:cNvSpPr>
            <p:nvPr/>
          </p:nvSpPr>
          <p:spPr bwMode="auto">
            <a:xfrm>
              <a:off x="6113736"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94" name="Rectangle 1743"/>
            <p:cNvSpPr>
              <a:spLocks noChangeArrowheads="1"/>
            </p:cNvSpPr>
            <p:nvPr/>
          </p:nvSpPr>
          <p:spPr bwMode="auto">
            <a:xfrm>
              <a:off x="6358211"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95" name="Rectangle 1744"/>
            <p:cNvSpPr>
              <a:spLocks noChangeArrowheads="1"/>
            </p:cNvSpPr>
            <p:nvPr/>
          </p:nvSpPr>
          <p:spPr bwMode="auto">
            <a:xfrm>
              <a:off x="6235973" y="54768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96" name="Rectangle 1745"/>
            <p:cNvSpPr>
              <a:spLocks noChangeArrowheads="1"/>
            </p:cNvSpPr>
            <p:nvPr/>
          </p:nvSpPr>
          <p:spPr bwMode="auto">
            <a:xfrm>
              <a:off x="6601098" y="547688"/>
              <a:ext cx="111125"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97" name="Rectangle 1746"/>
            <p:cNvSpPr>
              <a:spLocks noChangeArrowheads="1"/>
            </p:cNvSpPr>
            <p:nvPr/>
          </p:nvSpPr>
          <p:spPr bwMode="auto">
            <a:xfrm>
              <a:off x="6842398" y="5476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98" name="Rectangle 1747"/>
            <p:cNvSpPr>
              <a:spLocks noChangeArrowheads="1"/>
            </p:cNvSpPr>
            <p:nvPr/>
          </p:nvSpPr>
          <p:spPr bwMode="auto">
            <a:xfrm>
              <a:off x="6712223" y="673100"/>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99" name="Rectangle 1748"/>
            <p:cNvSpPr>
              <a:spLocks noChangeArrowheads="1"/>
            </p:cNvSpPr>
            <p:nvPr/>
          </p:nvSpPr>
          <p:spPr bwMode="auto">
            <a:xfrm>
              <a:off x="6951936" y="13922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00" name="Rectangle 1749"/>
            <p:cNvSpPr>
              <a:spLocks noChangeArrowheads="1"/>
            </p:cNvSpPr>
            <p:nvPr/>
          </p:nvSpPr>
          <p:spPr bwMode="auto">
            <a:xfrm>
              <a:off x="6842398"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01" name="Rectangle 1750"/>
            <p:cNvSpPr>
              <a:spLocks noChangeArrowheads="1"/>
            </p:cNvSpPr>
            <p:nvPr/>
          </p:nvSpPr>
          <p:spPr bwMode="auto">
            <a:xfrm>
              <a:off x="7077348" y="7969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02" name="Rectangle 1751"/>
            <p:cNvSpPr>
              <a:spLocks noChangeArrowheads="1"/>
            </p:cNvSpPr>
            <p:nvPr/>
          </p:nvSpPr>
          <p:spPr bwMode="auto">
            <a:xfrm>
              <a:off x="6951936" y="67310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03" name="Rectangle 1752"/>
            <p:cNvSpPr>
              <a:spLocks noChangeArrowheads="1"/>
            </p:cNvSpPr>
            <p:nvPr/>
          </p:nvSpPr>
          <p:spPr bwMode="auto">
            <a:xfrm>
              <a:off x="7077348" y="5476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04" name="Rectangle 1753"/>
            <p:cNvSpPr>
              <a:spLocks noChangeArrowheads="1"/>
            </p:cNvSpPr>
            <p:nvPr/>
          </p:nvSpPr>
          <p:spPr bwMode="auto">
            <a:xfrm>
              <a:off x="6951936" y="43815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05" name="Rectangle 1754"/>
            <p:cNvSpPr>
              <a:spLocks noChangeArrowheads="1"/>
            </p:cNvSpPr>
            <p:nvPr/>
          </p:nvSpPr>
          <p:spPr bwMode="auto">
            <a:xfrm>
              <a:off x="7436123" y="43815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06" name="Rectangle 1755"/>
            <p:cNvSpPr>
              <a:spLocks noChangeArrowheads="1"/>
            </p:cNvSpPr>
            <p:nvPr/>
          </p:nvSpPr>
          <p:spPr bwMode="auto">
            <a:xfrm>
              <a:off x="7436123" y="67310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07" name="Rectangle 1757"/>
            <p:cNvSpPr>
              <a:spLocks noChangeArrowheads="1"/>
            </p:cNvSpPr>
            <p:nvPr/>
          </p:nvSpPr>
          <p:spPr bwMode="auto">
            <a:xfrm>
              <a:off x="7914821" y="54768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08" name="Rectangle 1758"/>
            <p:cNvSpPr>
              <a:spLocks noChangeArrowheads="1"/>
            </p:cNvSpPr>
            <p:nvPr/>
          </p:nvSpPr>
          <p:spPr bwMode="auto">
            <a:xfrm>
              <a:off x="7914821" y="43815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09" name="Rectangle 1759"/>
            <p:cNvSpPr>
              <a:spLocks noChangeArrowheads="1"/>
            </p:cNvSpPr>
            <p:nvPr/>
          </p:nvSpPr>
          <p:spPr bwMode="auto">
            <a:xfrm>
              <a:off x="7816396"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10" name="Rectangle 1760"/>
            <p:cNvSpPr>
              <a:spLocks noChangeArrowheads="1"/>
            </p:cNvSpPr>
            <p:nvPr/>
          </p:nvSpPr>
          <p:spPr bwMode="auto">
            <a:xfrm>
              <a:off x="7914821" y="765175"/>
              <a:ext cx="107950" cy="11271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11" name="Rectangle 1761"/>
            <p:cNvSpPr>
              <a:spLocks noChangeArrowheads="1"/>
            </p:cNvSpPr>
            <p:nvPr/>
          </p:nvSpPr>
          <p:spPr bwMode="auto">
            <a:xfrm>
              <a:off x="7914821" y="1014413"/>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12" name="Rectangle 1762"/>
            <p:cNvSpPr>
              <a:spLocks noChangeArrowheads="1"/>
            </p:cNvSpPr>
            <p:nvPr/>
          </p:nvSpPr>
          <p:spPr bwMode="auto">
            <a:xfrm>
              <a:off x="8159296" y="655638"/>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13" name="Rectangle 1763"/>
            <p:cNvSpPr>
              <a:spLocks noChangeArrowheads="1"/>
            </p:cNvSpPr>
            <p:nvPr/>
          </p:nvSpPr>
          <p:spPr bwMode="auto">
            <a:xfrm>
              <a:off x="8268834"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14" name="Rectangle 1764"/>
            <p:cNvSpPr>
              <a:spLocks noChangeArrowheads="1"/>
            </p:cNvSpPr>
            <p:nvPr/>
          </p:nvSpPr>
          <p:spPr bwMode="auto">
            <a:xfrm>
              <a:off x="8268834" y="5365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15" name="Rectangle 1765"/>
            <p:cNvSpPr>
              <a:spLocks noChangeArrowheads="1"/>
            </p:cNvSpPr>
            <p:nvPr/>
          </p:nvSpPr>
          <p:spPr bwMode="auto">
            <a:xfrm>
              <a:off x="8376784"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16" name="Rectangle 1766"/>
            <p:cNvSpPr>
              <a:spLocks noChangeArrowheads="1"/>
            </p:cNvSpPr>
            <p:nvPr/>
          </p:nvSpPr>
          <p:spPr bwMode="auto">
            <a:xfrm>
              <a:off x="8376784"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17" name="Rectangle 1767"/>
            <p:cNvSpPr>
              <a:spLocks noChangeArrowheads="1"/>
            </p:cNvSpPr>
            <p:nvPr/>
          </p:nvSpPr>
          <p:spPr bwMode="auto">
            <a:xfrm>
              <a:off x="8500609"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18" name="Rectangle 1768"/>
            <p:cNvSpPr>
              <a:spLocks noChangeArrowheads="1"/>
            </p:cNvSpPr>
            <p:nvPr/>
          </p:nvSpPr>
          <p:spPr bwMode="auto">
            <a:xfrm>
              <a:off x="8764134"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19" name="Rectangle 1769"/>
            <p:cNvSpPr>
              <a:spLocks noChangeArrowheads="1"/>
            </p:cNvSpPr>
            <p:nvPr/>
          </p:nvSpPr>
          <p:spPr bwMode="auto">
            <a:xfrm>
              <a:off x="8764134" y="5365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20" name="Rectangle 1770"/>
            <p:cNvSpPr>
              <a:spLocks noChangeArrowheads="1"/>
            </p:cNvSpPr>
            <p:nvPr/>
          </p:nvSpPr>
          <p:spPr bwMode="auto">
            <a:xfrm>
              <a:off x="9127671"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21" name="Rectangle 1771"/>
            <p:cNvSpPr>
              <a:spLocks noChangeArrowheads="1"/>
            </p:cNvSpPr>
            <p:nvPr/>
          </p:nvSpPr>
          <p:spPr bwMode="auto">
            <a:xfrm>
              <a:off x="9127671"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22" name="Rectangle 1772"/>
            <p:cNvSpPr>
              <a:spLocks noChangeArrowheads="1"/>
            </p:cNvSpPr>
            <p:nvPr/>
          </p:nvSpPr>
          <p:spPr bwMode="auto">
            <a:xfrm>
              <a:off x="9237209"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23" name="Rectangle 1773"/>
            <p:cNvSpPr>
              <a:spLocks noChangeArrowheads="1"/>
            </p:cNvSpPr>
            <p:nvPr/>
          </p:nvSpPr>
          <p:spPr bwMode="auto">
            <a:xfrm>
              <a:off x="9345159"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24" name="Rectangle 1774"/>
            <p:cNvSpPr>
              <a:spLocks noChangeArrowheads="1"/>
            </p:cNvSpPr>
            <p:nvPr/>
          </p:nvSpPr>
          <p:spPr bwMode="auto">
            <a:xfrm>
              <a:off x="9486446"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25" name="Rectangle 1775"/>
            <p:cNvSpPr>
              <a:spLocks noChangeArrowheads="1"/>
            </p:cNvSpPr>
            <p:nvPr/>
          </p:nvSpPr>
          <p:spPr bwMode="auto">
            <a:xfrm>
              <a:off x="9721396" y="428625"/>
              <a:ext cx="111125"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26" name="Rectangle 1776"/>
            <p:cNvSpPr>
              <a:spLocks noChangeArrowheads="1"/>
            </p:cNvSpPr>
            <p:nvPr/>
          </p:nvSpPr>
          <p:spPr bwMode="auto">
            <a:xfrm>
              <a:off x="9721396" y="655638"/>
              <a:ext cx="111125"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27" name="Rectangle 1777"/>
            <p:cNvSpPr>
              <a:spLocks noChangeArrowheads="1"/>
            </p:cNvSpPr>
            <p:nvPr/>
          </p:nvSpPr>
          <p:spPr bwMode="auto">
            <a:xfrm>
              <a:off x="9127671"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28" name="Rectangle 1778"/>
            <p:cNvSpPr>
              <a:spLocks noChangeArrowheads="1"/>
            </p:cNvSpPr>
            <p:nvPr/>
          </p:nvSpPr>
          <p:spPr bwMode="auto">
            <a:xfrm>
              <a:off x="9376909" y="1368425"/>
              <a:ext cx="109538" cy="11271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29" name="Rectangle 1779"/>
            <p:cNvSpPr>
              <a:spLocks noChangeArrowheads="1"/>
            </p:cNvSpPr>
            <p:nvPr/>
          </p:nvSpPr>
          <p:spPr bwMode="auto">
            <a:xfrm>
              <a:off x="9843634" y="1368425"/>
              <a:ext cx="109538" cy="11271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30" name="Rectangle 1780"/>
            <p:cNvSpPr>
              <a:spLocks noChangeArrowheads="1"/>
            </p:cNvSpPr>
            <p:nvPr/>
          </p:nvSpPr>
          <p:spPr bwMode="auto">
            <a:xfrm>
              <a:off x="9965871"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31" name="Rectangle 1781"/>
            <p:cNvSpPr>
              <a:spLocks noChangeArrowheads="1"/>
            </p:cNvSpPr>
            <p:nvPr/>
          </p:nvSpPr>
          <p:spPr bwMode="auto">
            <a:xfrm>
              <a:off x="10208759" y="9048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32" name="Rectangle 1782"/>
            <p:cNvSpPr>
              <a:spLocks noChangeArrowheads="1"/>
            </p:cNvSpPr>
            <p:nvPr/>
          </p:nvSpPr>
          <p:spPr bwMode="auto">
            <a:xfrm>
              <a:off x="10208759"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33" name="Rectangle 1783"/>
            <p:cNvSpPr>
              <a:spLocks noChangeArrowheads="1"/>
            </p:cNvSpPr>
            <p:nvPr/>
          </p:nvSpPr>
          <p:spPr bwMode="auto">
            <a:xfrm>
              <a:off x="9965871" y="5476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34" name="Rectangle 1784"/>
            <p:cNvSpPr>
              <a:spLocks noChangeArrowheads="1"/>
            </p:cNvSpPr>
            <p:nvPr/>
          </p:nvSpPr>
          <p:spPr bwMode="auto">
            <a:xfrm>
              <a:off x="10208759"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35" name="Rectangle 1785"/>
            <p:cNvSpPr>
              <a:spLocks noChangeArrowheads="1"/>
            </p:cNvSpPr>
            <p:nvPr/>
          </p:nvSpPr>
          <p:spPr bwMode="auto">
            <a:xfrm>
              <a:off x="10316709" y="536575"/>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36" name="Rectangle 1786"/>
            <p:cNvSpPr>
              <a:spLocks noChangeArrowheads="1"/>
            </p:cNvSpPr>
            <p:nvPr/>
          </p:nvSpPr>
          <p:spPr bwMode="auto">
            <a:xfrm>
              <a:off x="10450059"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37" name="Rectangle 1787"/>
            <p:cNvSpPr>
              <a:spLocks noChangeArrowheads="1"/>
            </p:cNvSpPr>
            <p:nvPr/>
          </p:nvSpPr>
          <p:spPr bwMode="auto">
            <a:xfrm>
              <a:off x="10689771"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38" name="Rectangle 1788"/>
            <p:cNvSpPr>
              <a:spLocks noChangeArrowheads="1"/>
            </p:cNvSpPr>
            <p:nvPr/>
          </p:nvSpPr>
          <p:spPr bwMode="auto">
            <a:xfrm>
              <a:off x="10580234"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39" name="Rectangle 1789"/>
            <p:cNvSpPr>
              <a:spLocks noChangeArrowheads="1"/>
            </p:cNvSpPr>
            <p:nvPr/>
          </p:nvSpPr>
          <p:spPr bwMode="auto">
            <a:xfrm>
              <a:off x="10689771"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40" name="Rectangle 1790"/>
            <p:cNvSpPr>
              <a:spLocks noChangeArrowheads="1"/>
            </p:cNvSpPr>
            <p:nvPr/>
          </p:nvSpPr>
          <p:spPr bwMode="auto">
            <a:xfrm>
              <a:off x="10927896" y="655638"/>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41" name="Rectangle 1791"/>
            <p:cNvSpPr>
              <a:spLocks noChangeArrowheads="1"/>
            </p:cNvSpPr>
            <p:nvPr/>
          </p:nvSpPr>
          <p:spPr bwMode="auto">
            <a:xfrm>
              <a:off x="11058071" y="78263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42" name="Rectangle 1792"/>
            <p:cNvSpPr>
              <a:spLocks noChangeArrowheads="1"/>
            </p:cNvSpPr>
            <p:nvPr/>
          </p:nvSpPr>
          <p:spPr bwMode="auto">
            <a:xfrm>
              <a:off x="11166021" y="673100"/>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43" name="Rectangle 1793"/>
            <p:cNvSpPr>
              <a:spLocks noChangeArrowheads="1"/>
            </p:cNvSpPr>
            <p:nvPr/>
          </p:nvSpPr>
          <p:spPr bwMode="auto">
            <a:xfrm>
              <a:off x="11058071"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44" name="Rectangle 1794"/>
            <p:cNvSpPr>
              <a:spLocks noChangeArrowheads="1"/>
            </p:cNvSpPr>
            <p:nvPr/>
          </p:nvSpPr>
          <p:spPr bwMode="auto">
            <a:xfrm>
              <a:off x="11299371"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45" name="Rectangle 1795"/>
            <p:cNvSpPr>
              <a:spLocks noChangeArrowheads="1"/>
            </p:cNvSpPr>
            <p:nvPr/>
          </p:nvSpPr>
          <p:spPr bwMode="auto">
            <a:xfrm>
              <a:off x="11531146"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46" name="Rectangle 1796"/>
            <p:cNvSpPr>
              <a:spLocks noChangeArrowheads="1"/>
            </p:cNvSpPr>
            <p:nvPr/>
          </p:nvSpPr>
          <p:spPr bwMode="auto">
            <a:xfrm>
              <a:off x="11408909" y="5365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47" name="Rectangle 1797"/>
            <p:cNvSpPr>
              <a:spLocks noChangeArrowheads="1"/>
            </p:cNvSpPr>
            <p:nvPr/>
          </p:nvSpPr>
          <p:spPr bwMode="auto">
            <a:xfrm>
              <a:off x="11177134" y="138588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48" name="Rectangle 1798"/>
            <p:cNvSpPr>
              <a:spLocks noChangeArrowheads="1"/>
            </p:cNvSpPr>
            <p:nvPr/>
          </p:nvSpPr>
          <p:spPr bwMode="auto">
            <a:xfrm>
              <a:off x="10927896" y="1258888"/>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49" name="Rectangle 1799"/>
            <p:cNvSpPr>
              <a:spLocks noChangeArrowheads="1"/>
            </p:cNvSpPr>
            <p:nvPr/>
          </p:nvSpPr>
          <p:spPr bwMode="auto">
            <a:xfrm>
              <a:off x="11656559" y="13858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50" name="Rectangle 1800"/>
            <p:cNvSpPr>
              <a:spLocks noChangeArrowheads="1"/>
            </p:cNvSpPr>
            <p:nvPr/>
          </p:nvSpPr>
          <p:spPr bwMode="auto">
            <a:xfrm>
              <a:off x="11299371"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51" name="Rectangle 1801"/>
            <p:cNvSpPr>
              <a:spLocks noChangeArrowheads="1"/>
            </p:cNvSpPr>
            <p:nvPr/>
          </p:nvSpPr>
          <p:spPr bwMode="auto">
            <a:xfrm>
              <a:off x="10927896" y="428625"/>
              <a:ext cx="112713"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52" name="Rectangle 1802"/>
            <p:cNvSpPr>
              <a:spLocks noChangeArrowheads="1"/>
            </p:cNvSpPr>
            <p:nvPr/>
          </p:nvSpPr>
          <p:spPr bwMode="auto">
            <a:xfrm>
              <a:off x="9237209"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53" name="Rectangle 1803"/>
            <p:cNvSpPr>
              <a:spLocks noChangeArrowheads="1"/>
            </p:cNvSpPr>
            <p:nvPr/>
          </p:nvSpPr>
          <p:spPr bwMode="auto">
            <a:xfrm>
              <a:off x="8159296"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54" name="Rectangle 1804"/>
            <p:cNvSpPr>
              <a:spLocks noChangeArrowheads="1"/>
            </p:cNvSpPr>
            <p:nvPr/>
          </p:nvSpPr>
          <p:spPr bwMode="auto">
            <a:xfrm>
              <a:off x="7305948" y="12731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55" name="Rectangle 1805"/>
            <p:cNvSpPr>
              <a:spLocks noChangeArrowheads="1"/>
            </p:cNvSpPr>
            <p:nvPr/>
          </p:nvSpPr>
          <p:spPr bwMode="auto">
            <a:xfrm>
              <a:off x="5989911" y="673100"/>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56" name="Rectangle 1806"/>
            <p:cNvSpPr>
              <a:spLocks noChangeArrowheads="1"/>
            </p:cNvSpPr>
            <p:nvPr/>
          </p:nvSpPr>
          <p:spPr bwMode="auto">
            <a:xfrm>
              <a:off x="5881961" y="7969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57" name="Rectangle 1807"/>
            <p:cNvSpPr>
              <a:spLocks noChangeArrowheads="1"/>
            </p:cNvSpPr>
            <p:nvPr/>
          </p:nvSpPr>
          <p:spPr bwMode="auto">
            <a:xfrm>
              <a:off x="6113736" y="1028700"/>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58" name="Rectangle 1808"/>
            <p:cNvSpPr>
              <a:spLocks noChangeArrowheads="1"/>
            </p:cNvSpPr>
            <p:nvPr/>
          </p:nvSpPr>
          <p:spPr bwMode="auto">
            <a:xfrm>
              <a:off x="5751786" y="1273175"/>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59" name="Rectangle 1809"/>
            <p:cNvSpPr>
              <a:spLocks noChangeArrowheads="1"/>
            </p:cNvSpPr>
            <p:nvPr/>
          </p:nvSpPr>
          <p:spPr bwMode="auto">
            <a:xfrm>
              <a:off x="5989911" y="1392238"/>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60" name="Rectangle 1810"/>
            <p:cNvSpPr>
              <a:spLocks noChangeArrowheads="1"/>
            </p:cNvSpPr>
            <p:nvPr/>
          </p:nvSpPr>
          <p:spPr bwMode="auto">
            <a:xfrm>
              <a:off x="6477273" y="1392238"/>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61" name="Rectangle 1811"/>
            <p:cNvSpPr>
              <a:spLocks noChangeArrowheads="1"/>
            </p:cNvSpPr>
            <p:nvPr/>
          </p:nvSpPr>
          <p:spPr bwMode="auto">
            <a:xfrm>
              <a:off x="5026298" y="43815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62" name="Rectangle 1813"/>
            <p:cNvSpPr>
              <a:spLocks noChangeArrowheads="1"/>
            </p:cNvSpPr>
            <p:nvPr/>
          </p:nvSpPr>
          <p:spPr bwMode="auto">
            <a:xfrm>
              <a:off x="4788174" y="536575"/>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63" name="Rectangle 1815"/>
            <p:cNvSpPr>
              <a:spLocks noChangeArrowheads="1"/>
            </p:cNvSpPr>
            <p:nvPr/>
          </p:nvSpPr>
          <p:spPr bwMode="auto">
            <a:xfrm>
              <a:off x="5394598" y="782638"/>
              <a:ext cx="107950"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64" name="Rectangle 1816"/>
            <p:cNvSpPr>
              <a:spLocks noChangeArrowheads="1"/>
            </p:cNvSpPr>
            <p:nvPr/>
          </p:nvSpPr>
          <p:spPr bwMode="auto">
            <a:xfrm>
              <a:off x="5502548" y="904875"/>
              <a:ext cx="109538"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65" name="Rectangle 1817"/>
            <p:cNvSpPr>
              <a:spLocks noChangeArrowheads="1"/>
            </p:cNvSpPr>
            <p:nvPr/>
          </p:nvSpPr>
          <p:spPr bwMode="auto">
            <a:xfrm>
              <a:off x="5870848" y="561975"/>
              <a:ext cx="109538" cy="1111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66" name="Rectangle 1818"/>
            <p:cNvSpPr>
              <a:spLocks noChangeArrowheads="1"/>
            </p:cNvSpPr>
            <p:nvPr/>
          </p:nvSpPr>
          <p:spPr bwMode="auto">
            <a:xfrm>
              <a:off x="6099448" y="782638"/>
              <a:ext cx="107950"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67" name="Rectangle 1819"/>
            <p:cNvSpPr>
              <a:spLocks noChangeArrowheads="1"/>
            </p:cNvSpPr>
            <p:nvPr/>
          </p:nvSpPr>
          <p:spPr bwMode="auto">
            <a:xfrm>
              <a:off x="6358211"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68" name="Rectangle 1820"/>
            <p:cNvSpPr>
              <a:spLocks noChangeArrowheads="1"/>
            </p:cNvSpPr>
            <p:nvPr/>
          </p:nvSpPr>
          <p:spPr bwMode="auto">
            <a:xfrm>
              <a:off x="6477273" y="1165225"/>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69" name="Rectangle 1821"/>
            <p:cNvSpPr>
              <a:spLocks noChangeArrowheads="1"/>
            </p:cNvSpPr>
            <p:nvPr/>
          </p:nvSpPr>
          <p:spPr bwMode="auto">
            <a:xfrm>
              <a:off x="6601098" y="904875"/>
              <a:ext cx="111125"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70" name="Rectangle 1822"/>
            <p:cNvSpPr>
              <a:spLocks noChangeArrowheads="1"/>
            </p:cNvSpPr>
            <p:nvPr/>
          </p:nvSpPr>
          <p:spPr bwMode="auto">
            <a:xfrm>
              <a:off x="7196411" y="904875"/>
              <a:ext cx="109538"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71" name="Rectangle 1823"/>
            <p:cNvSpPr>
              <a:spLocks noChangeArrowheads="1"/>
            </p:cNvSpPr>
            <p:nvPr/>
          </p:nvSpPr>
          <p:spPr bwMode="auto">
            <a:xfrm>
              <a:off x="7532961" y="782638"/>
              <a:ext cx="112713"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72" name="Rectangle 1824"/>
            <p:cNvSpPr>
              <a:spLocks noChangeArrowheads="1"/>
            </p:cNvSpPr>
            <p:nvPr/>
          </p:nvSpPr>
          <p:spPr bwMode="auto">
            <a:xfrm>
              <a:off x="8518071" y="904875"/>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73" name="Rectangle 1825"/>
            <p:cNvSpPr>
              <a:spLocks noChangeArrowheads="1"/>
            </p:cNvSpPr>
            <p:nvPr/>
          </p:nvSpPr>
          <p:spPr bwMode="auto">
            <a:xfrm>
              <a:off x="9362621"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74" name="Rectangle 1826"/>
            <p:cNvSpPr>
              <a:spLocks noChangeArrowheads="1"/>
            </p:cNvSpPr>
            <p:nvPr/>
          </p:nvSpPr>
          <p:spPr bwMode="auto">
            <a:xfrm>
              <a:off x="10580234"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75" name="Rectangle 1827"/>
            <p:cNvSpPr>
              <a:spLocks noChangeArrowheads="1"/>
            </p:cNvSpPr>
            <p:nvPr/>
          </p:nvSpPr>
          <p:spPr bwMode="auto">
            <a:xfrm>
              <a:off x="11058071" y="536575"/>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76" name="Rectangle 1828"/>
            <p:cNvSpPr>
              <a:spLocks noChangeArrowheads="1"/>
            </p:cNvSpPr>
            <p:nvPr/>
          </p:nvSpPr>
          <p:spPr bwMode="auto">
            <a:xfrm>
              <a:off x="11299371"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77" name="Rectangle 1829"/>
            <p:cNvSpPr>
              <a:spLocks noChangeArrowheads="1"/>
            </p:cNvSpPr>
            <p:nvPr/>
          </p:nvSpPr>
          <p:spPr bwMode="auto">
            <a:xfrm>
              <a:off x="11542259" y="782638"/>
              <a:ext cx="107950"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78" name="Rectangle 1830"/>
            <p:cNvSpPr>
              <a:spLocks noChangeArrowheads="1"/>
            </p:cNvSpPr>
            <p:nvPr/>
          </p:nvSpPr>
          <p:spPr bwMode="auto">
            <a:xfrm>
              <a:off x="11656559" y="1136650"/>
              <a:ext cx="109538"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79" name="Rectangle 1831"/>
            <p:cNvSpPr>
              <a:spLocks noChangeArrowheads="1"/>
            </p:cNvSpPr>
            <p:nvPr/>
          </p:nvSpPr>
          <p:spPr bwMode="auto">
            <a:xfrm>
              <a:off x="10689771" y="890588"/>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80" name="Rectangle 1832"/>
            <p:cNvSpPr>
              <a:spLocks noChangeArrowheads="1"/>
            </p:cNvSpPr>
            <p:nvPr/>
          </p:nvSpPr>
          <p:spPr bwMode="auto">
            <a:xfrm>
              <a:off x="9486446" y="1258888"/>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781" name="Rectangle 1770"/>
            <p:cNvSpPr>
              <a:spLocks noChangeArrowheads="1"/>
            </p:cNvSpPr>
            <p:nvPr/>
          </p:nvSpPr>
          <p:spPr bwMode="auto">
            <a:xfrm>
              <a:off x="2294277"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82" name="Rectangle 1771"/>
            <p:cNvSpPr>
              <a:spLocks noChangeArrowheads="1"/>
            </p:cNvSpPr>
            <p:nvPr/>
          </p:nvSpPr>
          <p:spPr bwMode="auto">
            <a:xfrm>
              <a:off x="2294277"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83" name="Rectangle 1772"/>
            <p:cNvSpPr>
              <a:spLocks noChangeArrowheads="1"/>
            </p:cNvSpPr>
            <p:nvPr/>
          </p:nvSpPr>
          <p:spPr bwMode="auto">
            <a:xfrm>
              <a:off x="2403815"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84" name="Rectangle 1773"/>
            <p:cNvSpPr>
              <a:spLocks noChangeArrowheads="1"/>
            </p:cNvSpPr>
            <p:nvPr/>
          </p:nvSpPr>
          <p:spPr bwMode="auto">
            <a:xfrm>
              <a:off x="2511765"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85" name="Rectangle 1774"/>
            <p:cNvSpPr>
              <a:spLocks noChangeArrowheads="1"/>
            </p:cNvSpPr>
            <p:nvPr/>
          </p:nvSpPr>
          <p:spPr bwMode="auto">
            <a:xfrm>
              <a:off x="2653052"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86" name="Rectangle 1775"/>
            <p:cNvSpPr>
              <a:spLocks noChangeArrowheads="1"/>
            </p:cNvSpPr>
            <p:nvPr/>
          </p:nvSpPr>
          <p:spPr bwMode="auto">
            <a:xfrm>
              <a:off x="2888002" y="428625"/>
              <a:ext cx="111125"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87" name="Rectangle 1776"/>
            <p:cNvSpPr>
              <a:spLocks noChangeArrowheads="1"/>
            </p:cNvSpPr>
            <p:nvPr/>
          </p:nvSpPr>
          <p:spPr bwMode="auto">
            <a:xfrm>
              <a:off x="2888002" y="655638"/>
              <a:ext cx="111125"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1" name="Rectangle 1780"/>
            <p:cNvSpPr>
              <a:spLocks noChangeArrowheads="1"/>
            </p:cNvSpPr>
            <p:nvPr/>
          </p:nvSpPr>
          <p:spPr bwMode="auto">
            <a:xfrm>
              <a:off x="3132477"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2" name="Rectangle 1781"/>
            <p:cNvSpPr>
              <a:spLocks noChangeArrowheads="1"/>
            </p:cNvSpPr>
            <p:nvPr/>
          </p:nvSpPr>
          <p:spPr bwMode="auto">
            <a:xfrm>
              <a:off x="3375365" y="9048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3" name="Rectangle 1782"/>
            <p:cNvSpPr>
              <a:spLocks noChangeArrowheads="1"/>
            </p:cNvSpPr>
            <p:nvPr/>
          </p:nvSpPr>
          <p:spPr bwMode="auto">
            <a:xfrm>
              <a:off x="3375365"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4" name="Rectangle 1783"/>
            <p:cNvSpPr>
              <a:spLocks noChangeArrowheads="1"/>
            </p:cNvSpPr>
            <p:nvPr/>
          </p:nvSpPr>
          <p:spPr bwMode="auto">
            <a:xfrm>
              <a:off x="3132477" y="5476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5" name="Rectangle 1784"/>
            <p:cNvSpPr>
              <a:spLocks noChangeArrowheads="1"/>
            </p:cNvSpPr>
            <p:nvPr/>
          </p:nvSpPr>
          <p:spPr bwMode="auto">
            <a:xfrm>
              <a:off x="3375365"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6" name="Rectangle 1785"/>
            <p:cNvSpPr>
              <a:spLocks noChangeArrowheads="1"/>
            </p:cNvSpPr>
            <p:nvPr/>
          </p:nvSpPr>
          <p:spPr bwMode="auto">
            <a:xfrm>
              <a:off x="3483315" y="536575"/>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7" name="Rectangle 1786"/>
            <p:cNvSpPr>
              <a:spLocks noChangeArrowheads="1"/>
            </p:cNvSpPr>
            <p:nvPr/>
          </p:nvSpPr>
          <p:spPr bwMode="auto">
            <a:xfrm>
              <a:off x="3616665"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8" name="Rectangle 1787"/>
            <p:cNvSpPr>
              <a:spLocks noChangeArrowheads="1"/>
            </p:cNvSpPr>
            <p:nvPr/>
          </p:nvSpPr>
          <p:spPr bwMode="auto">
            <a:xfrm>
              <a:off x="3856377"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799" name="Rectangle 1788"/>
            <p:cNvSpPr>
              <a:spLocks noChangeArrowheads="1"/>
            </p:cNvSpPr>
            <p:nvPr/>
          </p:nvSpPr>
          <p:spPr bwMode="auto">
            <a:xfrm>
              <a:off x="3746840" y="536575"/>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0" name="Rectangle 1789"/>
            <p:cNvSpPr>
              <a:spLocks noChangeArrowheads="1"/>
            </p:cNvSpPr>
            <p:nvPr/>
          </p:nvSpPr>
          <p:spPr bwMode="auto">
            <a:xfrm>
              <a:off x="3856377"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1" name="Rectangle 1790"/>
            <p:cNvSpPr>
              <a:spLocks noChangeArrowheads="1"/>
            </p:cNvSpPr>
            <p:nvPr/>
          </p:nvSpPr>
          <p:spPr bwMode="auto">
            <a:xfrm>
              <a:off x="4094502" y="655638"/>
              <a:ext cx="112713"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2" name="Rectangle 1791"/>
            <p:cNvSpPr>
              <a:spLocks noChangeArrowheads="1"/>
            </p:cNvSpPr>
            <p:nvPr/>
          </p:nvSpPr>
          <p:spPr bwMode="auto">
            <a:xfrm>
              <a:off x="4224677" y="78263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3" name="Rectangle 1792"/>
            <p:cNvSpPr>
              <a:spLocks noChangeArrowheads="1"/>
            </p:cNvSpPr>
            <p:nvPr/>
          </p:nvSpPr>
          <p:spPr bwMode="auto">
            <a:xfrm>
              <a:off x="4332627" y="673100"/>
              <a:ext cx="109538"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4" name="Rectangle 1793"/>
            <p:cNvSpPr>
              <a:spLocks noChangeArrowheads="1"/>
            </p:cNvSpPr>
            <p:nvPr/>
          </p:nvSpPr>
          <p:spPr bwMode="auto">
            <a:xfrm>
              <a:off x="4224677"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5" name="Rectangle 1794"/>
            <p:cNvSpPr>
              <a:spLocks noChangeArrowheads="1"/>
            </p:cNvSpPr>
            <p:nvPr/>
          </p:nvSpPr>
          <p:spPr bwMode="auto">
            <a:xfrm>
              <a:off x="4465977"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6" name="Rectangle 1795"/>
            <p:cNvSpPr>
              <a:spLocks noChangeArrowheads="1"/>
            </p:cNvSpPr>
            <p:nvPr/>
          </p:nvSpPr>
          <p:spPr bwMode="auto">
            <a:xfrm>
              <a:off x="4697752"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7" name="Rectangle 1796"/>
            <p:cNvSpPr>
              <a:spLocks noChangeArrowheads="1"/>
            </p:cNvSpPr>
            <p:nvPr/>
          </p:nvSpPr>
          <p:spPr bwMode="auto">
            <a:xfrm>
              <a:off x="4575515" y="536575"/>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08" name="Rectangle 1797"/>
            <p:cNvSpPr>
              <a:spLocks noChangeArrowheads="1"/>
            </p:cNvSpPr>
            <p:nvPr/>
          </p:nvSpPr>
          <p:spPr bwMode="auto">
            <a:xfrm>
              <a:off x="4343740" y="1385888"/>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10" name="Rectangle 1799"/>
            <p:cNvSpPr>
              <a:spLocks noChangeArrowheads="1"/>
            </p:cNvSpPr>
            <p:nvPr/>
          </p:nvSpPr>
          <p:spPr bwMode="auto">
            <a:xfrm>
              <a:off x="4823165" y="1385888"/>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11" name="Rectangle 1800"/>
            <p:cNvSpPr>
              <a:spLocks noChangeArrowheads="1"/>
            </p:cNvSpPr>
            <p:nvPr/>
          </p:nvSpPr>
          <p:spPr bwMode="auto">
            <a:xfrm>
              <a:off x="4465977" y="1028700"/>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12" name="Rectangle 1801"/>
            <p:cNvSpPr>
              <a:spLocks noChangeArrowheads="1"/>
            </p:cNvSpPr>
            <p:nvPr/>
          </p:nvSpPr>
          <p:spPr bwMode="auto">
            <a:xfrm>
              <a:off x="4094502" y="428625"/>
              <a:ext cx="112713"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13" name="Rectangle 1802"/>
            <p:cNvSpPr>
              <a:spLocks noChangeArrowheads="1"/>
            </p:cNvSpPr>
            <p:nvPr/>
          </p:nvSpPr>
          <p:spPr bwMode="auto">
            <a:xfrm>
              <a:off x="2403815" y="655638"/>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14" name="Rectangle 1825"/>
            <p:cNvSpPr>
              <a:spLocks noChangeArrowheads="1"/>
            </p:cNvSpPr>
            <p:nvPr/>
          </p:nvSpPr>
          <p:spPr bwMode="auto">
            <a:xfrm>
              <a:off x="2529227"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15" name="Rectangle 1826"/>
            <p:cNvSpPr>
              <a:spLocks noChangeArrowheads="1"/>
            </p:cNvSpPr>
            <p:nvPr/>
          </p:nvSpPr>
          <p:spPr bwMode="auto">
            <a:xfrm>
              <a:off x="3746840"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16" name="Rectangle 1827"/>
            <p:cNvSpPr>
              <a:spLocks noChangeArrowheads="1"/>
            </p:cNvSpPr>
            <p:nvPr/>
          </p:nvSpPr>
          <p:spPr bwMode="auto">
            <a:xfrm>
              <a:off x="4224677" y="536575"/>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17" name="Rectangle 1828"/>
            <p:cNvSpPr>
              <a:spLocks noChangeArrowheads="1"/>
            </p:cNvSpPr>
            <p:nvPr/>
          </p:nvSpPr>
          <p:spPr bwMode="auto">
            <a:xfrm>
              <a:off x="4465977" y="782638"/>
              <a:ext cx="109538"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18" name="Rectangle 1829"/>
            <p:cNvSpPr>
              <a:spLocks noChangeArrowheads="1"/>
            </p:cNvSpPr>
            <p:nvPr/>
          </p:nvSpPr>
          <p:spPr bwMode="auto">
            <a:xfrm>
              <a:off x="4708865" y="782638"/>
              <a:ext cx="107950" cy="1079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19" name="Rectangle 1830"/>
            <p:cNvSpPr>
              <a:spLocks noChangeArrowheads="1"/>
            </p:cNvSpPr>
            <p:nvPr/>
          </p:nvSpPr>
          <p:spPr bwMode="auto">
            <a:xfrm>
              <a:off x="4823165" y="1136650"/>
              <a:ext cx="109538"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20" name="Rectangle 1831"/>
            <p:cNvSpPr>
              <a:spLocks noChangeArrowheads="1"/>
            </p:cNvSpPr>
            <p:nvPr/>
          </p:nvSpPr>
          <p:spPr bwMode="auto">
            <a:xfrm>
              <a:off x="3856377" y="890588"/>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37" name="Rectangle 1719"/>
            <p:cNvSpPr>
              <a:spLocks noChangeArrowheads="1"/>
            </p:cNvSpPr>
            <p:nvPr/>
          </p:nvSpPr>
          <p:spPr bwMode="auto">
            <a:xfrm>
              <a:off x="1703122" y="428625"/>
              <a:ext cx="107950"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38" name="Rectangle 1732"/>
            <p:cNvSpPr>
              <a:spLocks noChangeArrowheads="1"/>
            </p:cNvSpPr>
            <p:nvPr/>
          </p:nvSpPr>
          <p:spPr bwMode="auto">
            <a:xfrm>
              <a:off x="1941246" y="910670"/>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39" name="Rectangle 1733"/>
            <p:cNvSpPr>
              <a:spLocks noChangeArrowheads="1"/>
            </p:cNvSpPr>
            <p:nvPr/>
          </p:nvSpPr>
          <p:spPr bwMode="auto">
            <a:xfrm>
              <a:off x="1941246" y="664607"/>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40" name="Rectangle 1734"/>
            <p:cNvSpPr>
              <a:spLocks noChangeArrowheads="1"/>
            </p:cNvSpPr>
            <p:nvPr/>
          </p:nvSpPr>
          <p:spPr bwMode="auto">
            <a:xfrm>
              <a:off x="2049196" y="553482"/>
              <a:ext cx="109538" cy="1111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41" name="Rectangle 1735"/>
            <p:cNvSpPr>
              <a:spLocks noChangeArrowheads="1"/>
            </p:cNvSpPr>
            <p:nvPr/>
          </p:nvSpPr>
          <p:spPr bwMode="auto">
            <a:xfrm>
              <a:off x="2182546" y="428625"/>
              <a:ext cx="109538" cy="1079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42" name="Rectangle 1811"/>
            <p:cNvSpPr>
              <a:spLocks noChangeArrowheads="1"/>
            </p:cNvSpPr>
            <p:nvPr/>
          </p:nvSpPr>
          <p:spPr bwMode="auto">
            <a:xfrm>
              <a:off x="1941246" y="429657"/>
              <a:ext cx="107950" cy="1095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43" name="Rectangle 1813"/>
            <p:cNvSpPr>
              <a:spLocks noChangeArrowheads="1"/>
            </p:cNvSpPr>
            <p:nvPr/>
          </p:nvSpPr>
          <p:spPr bwMode="auto">
            <a:xfrm>
              <a:off x="1703122" y="536575"/>
              <a:ext cx="107950" cy="1095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grpSp>
      <p:grpSp>
        <p:nvGrpSpPr>
          <p:cNvPr id="4" name="Group 3"/>
          <p:cNvGrpSpPr/>
          <p:nvPr/>
        </p:nvGrpSpPr>
        <p:grpSpPr>
          <a:xfrm>
            <a:off x="457092" y="4217991"/>
            <a:ext cx="11304130" cy="2224659"/>
            <a:chOff x="456973" y="4217988"/>
            <a:chExt cx="11301186" cy="2224659"/>
          </a:xfrm>
        </p:grpSpPr>
        <p:sp>
          <p:nvSpPr>
            <p:cNvPr id="897" name="Rectangle 923"/>
            <p:cNvSpPr>
              <a:spLocks noChangeArrowheads="1"/>
            </p:cNvSpPr>
            <p:nvPr/>
          </p:nvSpPr>
          <p:spPr bwMode="auto">
            <a:xfrm>
              <a:off x="4101647"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898" name="Rectangle 924"/>
            <p:cNvSpPr>
              <a:spLocks noChangeArrowheads="1"/>
            </p:cNvSpPr>
            <p:nvPr/>
          </p:nvSpPr>
          <p:spPr bwMode="auto">
            <a:xfrm>
              <a:off x="4101647"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899" name="Rectangle 925"/>
            <p:cNvSpPr>
              <a:spLocks noChangeArrowheads="1"/>
            </p:cNvSpPr>
            <p:nvPr/>
          </p:nvSpPr>
          <p:spPr bwMode="auto">
            <a:xfrm>
              <a:off x="4101647"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00" name="Rectangle 926"/>
            <p:cNvSpPr>
              <a:spLocks noChangeArrowheads="1"/>
            </p:cNvSpPr>
            <p:nvPr/>
          </p:nvSpPr>
          <p:spPr bwMode="auto">
            <a:xfrm>
              <a:off x="4101647"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01" name="Rectangle 927"/>
            <p:cNvSpPr>
              <a:spLocks noChangeArrowheads="1"/>
            </p:cNvSpPr>
            <p:nvPr/>
          </p:nvSpPr>
          <p:spPr bwMode="auto">
            <a:xfrm>
              <a:off x="4101647"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02" name="Rectangle 928"/>
            <p:cNvSpPr>
              <a:spLocks noChangeArrowheads="1"/>
            </p:cNvSpPr>
            <p:nvPr/>
          </p:nvSpPr>
          <p:spPr bwMode="auto">
            <a:xfrm>
              <a:off x="4101647"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03" name="Rectangle 929"/>
            <p:cNvSpPr>
              <a:spLocks noChangeArrowheads="1"/>
            </p:cNvSpPr>
            <p:nvPr/>
          </p:nvSpPr>
          <p:spPr bwMode="auto">
            <a:xfrm>
              <a:off x="3973059" y="591343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04" name="Rectangle 930"/>
            <p:cNvSpPr>
              <a:spLocks noChangeArrowheads="1"/>
            </p:cNvSpPr>
            <p:nvPr/>
          </p:nvSpPr>
          <p:spPr bwMode="auto">
            <a:xfrm>
              <a:off x="3973059"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05" name="Rectangle 931"/>
            <p:cNvSpPr>
              <a:spLocks noChangeArrowheads="1"/>
            </p:cNvSpPr>
            <p:nvPr/>
          </p:nvSpPr>
          <p:spPr bwMode="auto">
            <a:xfrm>
              <a:off x="3973059"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06" name="Rectangle 932"/>
            <p:cNvSpPr>
              <a:spLocks noChangeArrowheads="1"/>
            </p:cNvSpPr>
            <p:nvPr/>
          </p:nvSpPr>
          <p:spPr bwMode="auto">
            <a:xfrm>
              <a:off x="3973059"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07" name="Rectangle 933"/>
            <p:cNvSpPr>
              <a:spLocks noChangeArrowheads="1"/>
            </p:cNvSpPr>
            <p:nvPr/>
          </p:nvSpPr>
          <p:spPr bwMode="auto">
            <a:xfrm>
              <a:off x="3973059"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08" name="Rectangle 934"/>
            <p:cNvSpPr>
              <a:spLocks noChangeArrowheads="1"/>
            </p:cNvSpPr>
            <p:nvPr/>
          </p:nvSpPr>
          <p:spPr bwMode="auto">
            <a:xfrm>
              <a:off x="3973059" y="53784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09" name="Rectangle 935"/>
            <p:cNvSpPr>
              <a:spLocks noChangeArrowheads="1"/>
            </p:cNvSpPr>
            <p:nvPr/>
          </p:nvSpPr>
          <p:spPr bwMode="auto">
            <a:xfrm>
              <a:off x="3973059" y="52705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10" name="Rectangle 940"/>
            <p:cNvSpPr>
              <a:spLocks noChangeArrowheads="1"/>
            </p:cNvSpPr>
            <p:nvPr/>
          </p:nvSpPr>
          <p:spPr bwMode="auto">
            <a:xfrm>
              <a:off x="3842884"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11" name="Rectangle 941"/>
            <p:cNvSpPr>
              <a:spLocks noChangeArrowheads="1"/>
            </p:cNvSpPr>
            <p:nvPr/>
          </p:nvSpPr>
          <p:spPr bwMode="auto">
            <a:xfrm>
              <a:off x="3842884"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12" name="Rectangle 942"/>
            <p:cNvSpPr>
              <a:spLocks noChangeArrowheads="1"/>
            </p:cNvSpPr>
            <p:nvPr/>
          </p:nvSpPr>
          <p:spPr bwMode="auto">
            <a:xfrm>
              <a:off x="3842884"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13" name="Rectangle 943"/>
            <p:cNvSpPr>
              <a:spLocks noChangeArrowheads="1"/>
            </p:cNvSpPr>
            <p:nvPr/>
          </p:nvSpPr>
          <p:spPr bwMode="auto">
            <a:xfrm>
              <a:off x="3842884"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14" name="Rectangle 944"/>
            <p:cNvSpPr>
              <a:spLocks noChangeArrowheads="1"/>
            </p:cNvSpPr>
            <p:nvPr/>
          </p:nvSpPr>
          <p:spPr bwMode="auto">
            <a:xfrm>
              <a:off x="3842884"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15" name="Rectangle 945"/>
            <p:cNvSpPr>
              <a:spLocks noChangeArrowheads="1"/>
            </p:cNvSpPr>
            <p:nvPr/>
          </p:nvSpPr>
          <p:spPr bwMode="auto">
            <a:xfrm>
              <a:off x="3842884"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16" name="Rectangle 946"/>
            <p:cNvSpPr>
              <a:spLocks noChangeArrowheads="1"/>
            </p:cNvSpPr>
            <p:nvPr/>
          </p:nvSpPr>
          <p:spPr bwMode="auto">
            <a:xfrm>
              <a:off x="3842884"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17" name="Rectangle 955"/>
            <p:cNvSpPr>
              <a:spLocks noChangeArrowheads="1"/>
            </p:cNvSpPr>
            <p:nvPr/>
          </p:nvSpPr>
          <p:spPr bwMode="auto">
            <a:xfrm>
              <a:off x="3711122" y="591343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18" name="Rectangle 956"/>
            <p:cNvSpPr>
              <a:spLocks noChangeArrowheads="1"/>
            </p:cNvSpPr>
            <p:nvPr/>
          </p:nvSpPr>
          <p:spPr bwMode="auto">
            <a:xfrm>
              <a:off x="3711122"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19" name="Rectangle 957"/>
            <p:cNvSpPr>
              <a:spLocks noChangeArrowheads="1"/>
            </p:cNvSpPr>
            <p:nvPr/>
          </p:nvSpPr>
          <p:spPr bwMode="auto">
            <a:xfrm>
              <a:off x="3711122"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20" name="Rectangle 958"/>
            <p:cNvSpPr>
              <a:spLocks noChangeArrowheads="1"/>
            </p:cNvSpPr>
            <p:nvPr/>
          </p:nvSpPr>
          <p:spPr bwMode="auto">
            <a:xfrm>
              <a:off x="3711122"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21" name="Rectangle 959"/>
            <p:cNvSpPr>
              <a:spLocks noChangeArrowheads="1"/>
            </p:cNvSpPr>
            <p:nvPr/>
          </p:nvSpPr>
          <p:spPr bwMode="auto">
            <a:xfrm>
              <a:off x="3711122"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22" name="Rectangle 960"/>
            <p:cNvSpPr>
              <a:spLocks noChangeArrowheads="1"/>
            </p:cNvSpPr>
            <p:nvPr/>
          </p:nvSpPr>
          <p:spPr bwMode="auto">
            <a:xfrm>
              <a:off x="3711122" y="53784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23" name="Rectangle 961"/>
            <p:cNvSpPr>
              <a:spLocks noChangeArrowheads="1"/>
            </p:cNvSpPr>
            <p:nvPr/>
          </p:nvSpPr>
          <p:spPr bwMode="auto">
            <a:xfrm>
              <a:off x="3711122" y="52705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24" name="Rectangle 967"/>
            <p:cNvSpPr>
              <a:spLocks noChangeArrowheads="1"/>
            </p:cNvSpPr>
            <p:nvPr/>
          </p:nvSpPr>
          <p:spPr bwMode="auto">
            <a:xfrm>
              <a:off x="3580947"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25" name="Rectangle 968"/>
            <p:cNvSpPr>
              <a:spLocks noChangeArrowheads="1"/>
            </p:cNvSpPr>
            <p:nvPr/>
          </p:nvSpPr>
          <p:spPr bwMode="auto">
            <a:xfrm>
              <a:off x="3580947"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26" name="Rectangle 969"/>
            <p:cNvSpPr>
              <a:spLocks noChangeArrowheads="1"/>
            </p:cNvSpPr>
            <p:nvPr/>
          </p:nvSpPr>
          <p:spPr bwMode="auto">
            <a:xfrm>
              <a:off x="358094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27" name="Rectangle 970"/>
            <p:cNvSpPr>
              <a:spLocks noChangeArrowheads="1"/>
            </p:cNvSpPr>
            <p:nvPr/>
          </p:nvSpPr>
          <p:spPr bwMode="auto">
            <a:xfrm>
              <a:off x="3580947"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28" name="Rectangle 971"/>
            <p:cNvSpPr>
              <a:spLocks noChangeArrowheads="1"/>
            </p:cNvSpPr>
            <p:nvPr/>
          </p:nvSpPr>
          <p:spPr bwMode="auto">
            <a:xfrm>
              <a:off x="3580947"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29" name="Rectangle 972"/>
            <p:cNvSpPr>
              <a:spLocks noChangeArrowheads="1"/>
            </p:cNvSpPr>
            <p:nvPr/>
          </p:nvSpPr>
          <p:spPr bwMode="auto">
            <a:xfrm>
              <a:off x="3580947"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30" name="Rectangle 973"/>
            <p:cNvSpPr>
              <a:spLocks noChangeArrowheads="1"/>
            </p:cNvSpPr>
            <p:nvPr/>
          </p:nvSpPr>
          <p:spPr bwMode="auto">
            <a:xfrm>
              <a:off x="3580947"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31" name="Rectangle 978"/>
            <p:cNvSpPr>
              <a:spLocks noChangeArrowheads="1"/>
            </p:cNvSpPr>
            <p:nvPr/>
          </p:nvSpPr>
          <p:spPr bwMode="auto">
            <a:xfrm>
              <a:off x="3449184"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32" name="Rectangle 979"/>
            <p:cNvSpPr>
              <a:spLocks noChangeArrowheads="1"/>
            </p:cNvSpPr>
            <p:nvPr/>
          </p:nvSpPr>
          <p:spPr bwMode="auto">
            <a:xfrm>
              <a:off x="3449184"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33" name="Rectangle 980"/>
            <p:cNvSpPr>
              <a:spLocks noChangeArrowheads="1"/>
            </p:cNvSpPr>
            <p:nvPr/>
          </p:nvSpPr>
          <p:spPr bwMode="auto">
            <a:xfrm>
              <a:off x="3449184"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34" name="Rectangle 981"/>
            <p:cNvSpPr>
              <a:spLocks noChangeArrowheads="1"/>
            </p:cNvSpPr>
            <p:nvPr/>
          </p:nvSpPr>
          <p:spPr bwMode="auto">
            <a:xfrm>
              <a:off x="3449184"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35" name="Rectangle 982"/>
            <p:cNvSpPr>
              <a:spLocks noChangeArrowheads="1"/>
            </p:cNvSpPr>
            <p:nvPr/>
          </p:nvSpPr>
          <p:spPr bwMode="auto">
            <a:xfrm>
              <a:off x="3449184"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36" name="Rectangle 983"/>
            <p:cNvSpPr>
              <a:spLocks noChangeArrowheads="1"/>
            </p:cNvSpPr>
            <p:nvPr/>
          </p:nvSpPr>
          <p:spPr bwMode="auto">
            <a:xfrm>
              <a:off x="3449184"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37" name="Rectangle 984"/>
            <p:cNvSpPr>
              <a:spLocks noChangeArrowheads="1"/>
            </p:cNvSpPr>
            <p:nvPr/>
          </p:nvSpPr>
          <p:spPr bwMode="auto">
            <a:xfrm>
              <a:off x="3449184"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38" name="Rectangle 987"/>
            <p:cNvSpPr>
              <a:spLocks noChangeArrowheads="1"/>
            </p:cNvSpPr>
            <p:nvPr/>
          </p:nvSpPr>
          <p:spPr bwMode="auto">
            <a:xfrm>
              <a:off x="11662909"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39" name="Rectangle 988"/>
            <p:cNvSpPr>
              <a:spLocks noChangeArrowheads="1"/>
            </p:cNvSpPr>
            <p:nvPr/>
          </p:nvSpPr>
          <p:spPr bwMode="auto">
            <a:xfrm>
              <a:off x="11662909"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40" name="Rectangle 989"/>
            <p:cNvSpPr>
              <a:spLocks noChangeArrowheads="1"/>
            </p:cNvSpPr>
            <p:nvPr/>
          </p:nvSpPr>
          <p:spPr bwMode="auto">
            <a:xfrm>
              <a:off x="11662909"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41" name="Rectangle 990"/>
            <p:cNvSpPr>
              <a:spLocks noChangeArrowheads="1"/>
            </p:cNvSpPr>
            <p:nvPr/>
          </p:nvSpPr>
          <p:spPr bwMode="auto">
            <a:xfrm>
              <a:off x="11662909"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42" name="Rectangle 991"/>
            <p:cNvSpPr>
              <a:spLocks noChangeArrowheads="1"/>
            </p:cNvSpPr>
            <p:nvPr/>
          </p:nvSpPr>
          <p:spPr bwMode="auto">
            <a:xfrm>
              <a:off x="11662909"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43" name="Rectangle 992"/>
            <p:cNvSpPr>
              <a:spLocks noChangeArrowheads="1"/>
            </p:cNvSpPr>
            <p:nvPr/>
          </p:nvSpPr>
          <p:spPr bwMode="auto">
            <a:xfrm>
              <a:off x="11662909"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44" name="Rectangle 993"/>
            <p:cNvSpPr>
              <a:spLocks noChangeArrowheads="1"/>
            </p:cNvSpPr>
            <p:nvPr/>
          </p:nvSpPr>
          <p:spPr bwMode="auto">
            <a:xfrm>
              <a:off x="11531147"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45" name="Rectangle 994"/>
            <p:cNvSpPr>
              <a:spLocks noChangeArrowheads="1"/>
            </p:cNvSpPr>
            <p:nvPr/>
          </p:nvSpPr>
          <p:spPr bwMode="auto">
            <a:xfrm>
              <a:off x="11531147"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46" name="Rectangle 995"/>
            <p:cNvSpPr>
              <a:spLocks noChangeArrowheads="1"/>
            </p:cNvSpPr>
            <p:nvPr/>
          </p:nvSpPr>
          <p:spPr bwMode="auto">
            <a:xfrm>
              <a:off x="11531147"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47" name="Rectangle 996"/>
            <p:cNvSpPr>
              <a:spLocks noChangeArrowheads="1"/>
            </p:cNvSpPr>
            <p:nvPr/>
          </p:nvSpPr>
          <p:spPr bwMode="auto">
            <a:xfrm>
              <a:off x="11531147"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48" name="Rectangle 997"/>
            <p:cNvSpPr>
              <a:spLocks noChangeArrowheads="1"/>
            </p:cNvSpPr>
            <p:nvPr/>
          </p:nvSpPr>
          <p:spPr bwMode="auto">
            <a:xfrm>
              <a:off x="11531147"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49" name="Rectangle 998"/>
            <p:cNvSpPr>
              <a:spLocks noChangeArrowheads="1"/>
            </p:cNvSpPr>
            <p:nvPr/>
          </p:nvSpPr>
          <p:spPr bwMode="auto">
            <a:xfrm>
              <a:off x="11531147"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50" name="Rectangle 999"/>
            <p:cNvSpPr>
              <a:spLocks noChangeArrowheads="1"/>
            </p:cNvSpPr>
            <p:nvPr/>
          </p:nvSpPr>
          <p:spPr bwMode="auto">
            <a:xfrm>
              <a:off x="11402559" y="591343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51" name="Rectangle 1000"/>
            <p:cNvSpPr>
              <a:spLocks noChangeArrowheads="1"/>
            </p:cNvSpPr>
            <p:nvPr/>
          </p:nvSpPr>
          <p:spPr bwMode="auto">
            <a:xfrm>
              <a:off x="11402559"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52" name="Rectangle 1001"/>
            <p:cNvSpPr>
              <a:spLocks noChangeArrowheads="1"/>
            </p:cNvSpPr>
            <p:nvPr/>
          </p:nvSpPr>
          <p:spPr bwMode="auto">
            <a:xfrm>
              <a:off x="11402559"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53" name="Rectangle 1002"/>
            <p:cNvSpPr>
              <a:spLocks noChangeArrowheads="1"/>
            </p:cNvSpPr>
            <p:nvPr/>
          </p:nvSpPr>
          <p:spPr bwMode="auto">
            <a:xfrm>
              <a:off x="11402559"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54" name="Rectangle 1003"/>
            <p:cNvSpPr>
              <a:spLocks noChangeArrowheads="1"/>
            </p:cNvSpPr>
            <p:nvPr/>
          </p:nvSpPr>
          <p:spPr bwMode="auto">
            <a:xfrm>
              <a:off x="11402559"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55" name="Rectangle 1004"/>
            <p:cNvSpPr>
              <a:spLocks noChangeArrowheads="1"/>
            </p:cNvSpPr>
            <p:nvPr/>
          </p:nvSpPr>
          <p:spPr bwMode="auto">
            <a:xfrm>
              <a:off x="11402559" y="53784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56" name="Rectangle 1005"/>
            <p:cNvSpPr>
              <a:spLocks noChangeArrowheads="1"/>
            </p:cNvSpPr>
            <p:nvPr/>
          </p:nvSpPr>
          <p:spPr bwMode="auto">
            <a:xfrm>
              <a:off x="11402559" y="52705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57" name="Rectangle 1006"/>
            <p:cNvSpPr>
              <a:spLocks noChangeArrowheads="1"/>
            </p:cNvSpPr>
            <p:nvPr/>
          </p:nvSpPr>
          <p:spPr bwMode="auto">
            <a:xfrm>
              <a:off x="11402559" y="5164139"/>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58" name="Rectangle 1007"/>
            <p:cNvSpPr>
              <a:spLocks noChangeArrowheads="1"/>
            </p:cNvSpPr>
            <p:nvPr/>
          </p:nvSpPr>
          <p:spPr bwMode="auto">
            <a:xfrm>
              <a:off x="11402559" y="50561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59" name="Rectangle 1008"/>
            <p:cNvSpPr>
              <a:spLocks noChangeArrowheads="1"/>
            </p:cNvSpPr>
            <p:nvPr/>
          </p:nvSpPr>
          <p:spPr bwMode="auto">
            <a:xfrm>
              <a:off x="11402559" y="49530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60" name="Rectangle 1009"/>
            <p:cNvSpPr>
              <a:spLocks noChangeArrowheads="1"/>
            </p:cNvSpPr>
            <p:nvPr/>
          </p:nvSpPr>
          <p:spPr bwMode="auto">
            <a:xfrm>
              <a:off x="11402559" y="483870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61" name="Rectangle 1010"/>
            <p:cNvSpPr>
              <a:spLocks noChangeArrowheads="1"/>
            </p:cNvSpPr>
            <p:nvPr/>
          </p:nvSpPr>
          <p:spPr bwMode="auto">
            <a:xfrm>
              <a:off x="11402559" y="4732339"/>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62" name="Rectangle 1011"/>
            <p:cNvSpPr>
              <a:spLocks noChangeArrowheads="1"/>
            </p:cNvSpPr>
            <p:nvPr/>
          </p:nvSpPr>
          <p:spPr bwMode="auto">
            <a:xfrm>
              <a:off x="11272384"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63" name="Rectangle 1012"/>
            <p:cNvSpPr>
              <a:spLocks noChangeArrowheads="1"/>
            </p:cNvSpPr>
            <p:nvPr/>
          </p:nvSpPr>
          <p:spPr bwMode="auto">
            <a:xfrm>
              <a:off x="11272384"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64" name="Rectangle 1013"/>
            <p:cNvSpPr>
              <a:spLocks noChangeArrowheads="1"/>
            </p:cNvSpPr>
            <p:nvPr/>
          </p:nvSpPr>
          <p:spPr bwMode="auto">
            <a:xfrm>
              <a:off x="11272384"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65" name="Rectangle 1014"/>
            <p:cNvSpPr>
              <a:spLocks noChangeArrowheads="1"/>
            </p:cNvSpPr>
            <p:nvPr/>
          </p:nvSpPr>
          <p:spPr bwMode="auto">
            <a:xfrm>
              <a:off x="11272384"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66" name="Rectangle 1015"/>
            <p:cNvSpPr>
              <a:spLocks noChangeArrowheads="1"/>
            </p:cNvSpPr>
            <p:nvPr/>
          </p:nvSpPr>
          <p:spPr bwMode="auto">
            <a:xfrm>
              <a:off x="11272384"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67" name="Rectangle 1016"/>
            <p:cNvSpPr>
              <a:spLocks noChangeArrowheads="1"/>
            </p:cNvSpPr>
            <p:nvPr/>
          </p:nvSpPr>
          <p:spPr bwMode="auto">
            <a:xfrm>
              <a:off x="11272384"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68" name="Rectangle 1017"/>
            <p:cNvSpPr>
              <a:spLocks noChangeArrowheads="1"/>
            </p:cNvSpPr>
            <p:nvPr/>
          </p:nvSpPr>
          <p:spPr bwMode="auto">
            <a:xfrm>
              <a:off x="11272384"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69" name="Rectangle 1018"/>
            <p:cNvSpPr>
              <a:spLocks noChangeArrowheads="1"/>
            </p:cNvSpPr>
            <p:nvPr/>
          </p:nvSpPr>
          <p:spPr bwMode="auto">
            <a:xfrm>
              <a:off x="11272384" y="5164139"/>
              <a:ext cx="95250" cy="96838"/>
            </a:xfrm>
            <a:prstGeom prst="rect">
              <a:avLst/>
            </a:prstGeom>
            <a:solidFill>
              <a:srgbClr val="1DB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sz="1799"/>
            </a:p>
          </p:txBody>
        </p:sp>
        <p:sp>
          <p:nvSpPr>
            <p:cNvPr id="970" name="Rectangle 1019"/>
            <p:cNvSpPr>
              <a:spLocks noChangeArrowheads="1"/>
            </p:cNvSpPr>
            <p:nvPr/>
          </p:nvSpPr>
          <p:spPr bwMode="auto">
            <a:xfrm>
              <a:off x="11272384" y="5056189"/>
              <a:ext cx="95250" cy="98425"/>
            </a:xfrm>
            <a:prstGeom prst="rect">
              <a:avLst/>
            </a:prstGeom>
            <a:solidFill>
              <a:srgbClr val="1DB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sz="1799"/>
            </a:p>
          </p:txBody>
        </p:sp>
        <p:sp>
          <p:nvSpPr>
            <p:cNvPr id="971" name="Rectangle 1020"/>
            <p:cNvSpPr>
              <a:spLocks noChangeArrowheads="1"/>
            </p:cNvSpPr>
            <p:nvPr/>
          </p:nvSpPr>
          <p:spPr bwMode="auto">
            <a:xfrm>
              <a:off x="11272384" y="4953001"/>
              <a:ext cx="95250" cy="93663"/>
            </a:xfrm>
            <a:prstGeom prst="rect">
              <a:avLst/>
            </a:prstGeom>
            <a:solidFill>
              <a:srgbClr val="1DB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sz="1799"/>
            </a:p>
          </p:txBody>
        </p:sp>
        <p:sp>
          <p:nvSpPr>
            <p:cNvPr id="972" name="Rectangle 1021"/>
            <p:cNvSpPr>
              <a:spLocks noChangeArrowheads="1"/>
            </p:cNvSpPr>
            <p:nvPr/>
          </p:nvSpPr>
          <p:spPr bwMode="auto">
            <a:xfrm>
              <a:off x="11272384" y="4838701"/>
              <a:ext cx="95250" cy="98425"/>
            </a:xfrm>
            <a:prstGeom prst="rect">
              <a:avLst/>
            </a:prstGeom>
            <a:solidFill>
              <a:srgbClr val="1DB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sz="1799"/>
            </a:p>
          </p:txBody>
        </p:sp>
        <p:sp>
          <p:nvSpPr>
            <p:cNvPr id="973" name="Rectangle 1022"/>
            <p:cNvSpPr>
              <a:spLocks noChangeArrowheads="1"/>
            </p:cNvSpPr>
            <p:nvPr/>
          </p:nvSpPr>
          <p:spPr bwMode="auto">
            <a:xfrm>
              <a:off x="11272384" y="4732339"/>
              <a:ext cx="95250" cy="96838"/>
            </a:xfrm>
            <a:prstGeom prst="rect">
              <a:avLst/>
            </a:prstGeom>
            <a:solidFill>
              <a:srgbClr val="1DB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sz="1799"/>
            </a:p>
          </p:txBody>
        </p:sp>
        <p:sp>
          <p:nvSpPr>
            <p:cNvPr id="974" name="Rectangle 1023"/>
            <p:cNvSpPr>
              <a:spLocks noChangeArrowheads="1"/>
            </p:cNvSpPr>
            <p:nvPr/>
          </p:nvSpPr>
          <p:spPr bwMode="auto">
            <a:xfrm>
              <a:off x="11272384" y="4627564"/>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75" name="Rectangle 1024"/>
            <p:cNvSpPr>
              <a:spLocks noChangeArrowheads="1"/>
            </p:cNvSpPr>
            <p:nvPr/>
          </p:nvSpPr>
          <p:spPr bwMode="auto">
            <a:xfrm>
              <a:off x="11272384" y="45212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76" name="Rectangle 1025"/>
            <p:cNvSpPr>
              <a:spLocks noChangeArrowheads="1"/>
            </p:cNvSpPr>
            <p:nvPr/>
          </p:nvSpPr>
          <p:spPr bwMode="auto">
            <a:xfrm>
              <a:off x="11272384" y="44132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77" name="Rectangle 1026"/>
            <p:cNvSpPr>
              <a:spLocks noChangeArrowheads="1"/>
            </p:cNvSpPr>
            <p:nvPr/>
          </p:nvSpPr>
          <p:spPr bwMode="auto">
            <a:xfrm>
              <a:off x="11140622" y="591343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78" name="Rectangle 1027"/>
            <p:cNvSpPr>
              <a:spLocks noChangeArrowheads="1"/>
            </p:cNvSpPr>
            <p:nvPr/>
          </p:nvSpPr>
          <p:spPr bwMode="auto">
            <a:xfrm>
              <a:off x="11140622"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79" name="Rectangle 1028"/>
            <p:cNvSpPr>
              <a:spLocks noChangeArrowheads="1"/>
            </p:cNvSpPr>
            <p:nvPr/>
          </p:nvSpPr>
          <p:spPr bwMode="auto">
            <a:xfrm>
              <a:off x="11140622"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80" name="Rectangle 1029"/>
            <p:cNvSpPr>
              <a:spLocks noChangeArrowheads="1"/>
            </p:cNvSpPr>
            <p:nvPr/>
          </p:nvSpPr>
          <p:spPr bwMode="auto">
            <a:xfrm>
              <a:off x="11140622"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81" name="Rectangle 1030"/>
            <p:cNvSpPr>
              <a:spLocks noChangeArrowheads="1"/>
            </p:cNvSpPr>
            <p:nvPr/>
          </p:nvSpPr>
          <p:spPr bwMode="auto">
            <a:xfrm>
              <a:off x="11140622"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82" name="Rectangle 1031"/>
            <p:cNvSpPr>
              <a:spLocks noChangeArrowheads="1"/>
            </p:cNvSpPr>
            <p:nvPr/>
          </p:nvSpPr>
          <p:spPr bwMode="auto">
            <a:xfrm>
              <a:off x="11140622" y="53784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83" name="Rectangle 1032"/>
            <p:cNvSpPr>
              <a:spLocks noChangeArrowheads="1"/>
            </p:cNvSpPr>
            <p:nvPr/>
          </p:nvSpPr>
          <p:spPr bwMode="auto">
            <a:xfrm>
              <a:off x="11140622" y="52705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84" name="Rectangle 1033"/>
            <p:cNvSpPr>
              <a:spLocks noChangeArrowheads="1"/>
            </p:cNvSpPr>
            <p:nvPr/>
          </p:nvSpPr>
          <p:spPr bwMode="auto">
            <a:xfrm>
              <a:off x="11140622" y="5164139"/>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85" name="Rectangle 1034"/>
            <p:cNvSpPr>
              <a:spLocks noChangeArrowheads="1"/>
            </p:cNvSpPr>
            <p:nvPr/>
          </p:nvSpPr>
          <p:spPr bwMode="auto">
            <a:xfrm>
              <a:off x="11140622" y="50561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86" name="Rectangle 1035"/>
            <p:cNvSpPr>
              <a:spLocks noChangeArrowheads="1"/>
            </p:cNvSpPr>
            <p:nvPr/>
          </p:nvSpPr>
          <p:spPr bwMode="auto">
            <a:xfrm>
              <a:off x="11010447"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87" name="Rectangle 1036"/>
            <p:cNvSpPr>
              <a:spLocks noChangeArrowheads="1"/>
            </p:cNvSpPr>
            <p:nvPr/>
          </p:nvSpPr>
          <p:spPr bwMode="auto">
            <a:xfrm>
              <a:off x="11010447"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88" name="Rectangle 1037"/>
            <p:cNvSpPr>
              <a:spLocks noChangeArrowheads="1"/>
            </p:cNvSpPr>
            <p:nvPr/>
          </p:nvSpPr>
          <p:spPr bwMode="auto">
            <a:xfrm>
              <a:off x="1101044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89" name="Rectangle 1038"/>
            <p:cNvSpPr>
              <a:spLocks noChangeArrowheads="1"/>
            </p:cNvSpPr>
            <p:nvPr/>
          </p:nvSpPr>
          <p:spPr bwMode="auto">
            <a:xfrm>
              <a:off x="11010447"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90" name="Rectangle 1039"/>
            <p:cNvSpPr>
              <a:spLocks noChangeArrowheads="1"/>
            </p:cNvSpPr>
            <p:nvPr/>
          </p:nvSpPr>
          <p:spPr bwMode="auto">
            <a:xfrm>
              <a:off x="11010447"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91" name="Rectangle 1040"/>
            <p:cNvSpPr>
              <a:spLocks noChangeArrowheads="1"/>
            </p:cNvSpPr>
            <p:nvPr/>
          </p:nvSpPr>
          <p:spPr bwMode="auto">
            <a:xfrm>
              <a:off x="11010447"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92" name="Rectangle 1041"/>
            <p:cNvSpPr>
              <a:spLocks noChangeArrowheads="1"/>
            </p:cNvSpPr>
            <p:nvPr/>
          </p:nvSpPr>
          <p:spPr bwMode="auto">
            <a:xfrm>
              <a:off x="11010447"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93" name="Rectangle 1042"/>
            <p:cNvSpPr>
              <a:spLocks noChangeArrowheads="1"/>
            </p:cNvSpPr>
            <p:nvPr/>
          </p:nvSpPr>
          <p:spPr bwMode="auto">
            <a:xfrm>
              <a:off x="11010447"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94" name="Rectangle 1043"/>
            <p:cNvSpPr>
              <a:spLocks noChangeArrowheads="1"/>
            </p:cNvSpPr>
            <p:nvPr/>
          </p:nvSpPr>
          <p:spPr bwMode="auto">
            <a:xfrm>
              <a:off x="11010447" y="50561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95" name="Rectangle 1044"/>
            <p:cNvSpPr>
              <a:spLocks noChangeArrowheads="1"/>
            </p:cNvSpPr>
            <p:nvPr/>
          </p:nvSpPr>
          <p:spPr bwMode="auto">
            <a:xfrm>
              <a:off x="11010447"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96" name="Rectangle 1045"/>
            <p:cNvSpPr>
              <a:spLocks noChangeArrowheads="1"/>
            </p:cNvSpPr>
            <p:nvPr/>
          </p:nvSpPr>
          <p:spPr bwMode="auto">
            <a:xfrm>
              <a:off x="11010447" y="48387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97" name="Rectangle 1046"/>
            <p:cNvSpPr>
              <a:spLocks noChangeArrowheads="1"/>
            </p:cNvSpPr>
            <p:nvPr/>
          </p:nvSpPr>
          <p:spPr bwMode="auto">
            <a:xfrm>
              <a:off x="11010447" y="47323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98" name="Rectangle 1047"/>
            <p:cNvSpPr>
              <a:spLocks noChangeArrowheads="1"/>
            </p:cNvSpPr>
            <p:nvPr/>
          </p:nvSpPr>
          <p:spPr bwMode="auto">
            <a:xfrm>
              <a:off x="11010447" y="4627564"/>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999" name="Rectangle 1048"/>
            <p:cNvSpPr>
              <a:spLocks noChangeArrowheads="1"/>
            </p:cNvSpPr>
            <p:nvPr/>
          </p:nvSpPr>
          <p:spPr bwMode="auto">
            <a:xfrm>
              <a:off x="10881859"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00" name="Rectangle 1049"/>
            <p:cNvSpPr>
              <a:spLocks noChangeArrowheads="1"/>
            </p:cNvSpPr>
            <p:nvPr/>
          </p:nvSpPr>
          <p:spPr bwMode="auto">
            <a:xfrm>
              <a:off x="10881859"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01" name="Rectangle 1050"/>
            <p:cNvSpPr>
              <a:spLocks noChangeArrowheads="1"/>
            </p:cNvSpPr>
            <p:nvPr/>
          </p:nvSpPr>
          <p:spPr bwMode="auto">
            <a:xfrm>
              <a:off x="10881859"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02" name="Rectangle 1051"/>
            <p:cNvSpPr>
              <a:spLocks noChangeArrowheads="1"/>
            </p:cNvSpPr>
            <p:nvPr/>
          </p:nvSpPr>
          <p:spPr bwMode="auto">
            <a:xfrm>
              <a:off x="10881859"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03" name="Rectangle 1052"/>
            <p:cNvSpPr>
              <a:spLocks noChangeArrowheads="1"/>
            </p:cNvSpPr>
            <p:nvPr/>
          </p:nvSpPr>
          <p:spPr bwMode="auto">
            <a:xfrm>
              <a:off x="10881859"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04" name="Rectangle 1053"/>
            <p:cNvSpPr>
              <a:spLocks noChangeArrowheads="1"/>
            </p:cNvSpPr>
            <p:nvPr/>
          </p:nvSpPr>
          <p:spPr bwMode="auto">
            <a:xfrm>
              <a:off x="10881859"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05" name="Rectangle 1054"/>
            <p:cNvSpPr>
              <a:spLocks noChangeArrowheads="1"/>
            </p:cNvSpPr>
            <p:nvPr/>
          </p:nvSpPr>
          <p:spPr bwMode="auto">
            <a:xfrm>
              <a:off x="10750097" y="591343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06" name="Rectangle 1055"/>
            <p:cNvSpPr>
              <a:spLocks noChangeArrowheads="1"/>
            </p:cNvSpPr>
            <p:nvPr/>
          </p:nvSpPr>
          <p:spPr bwMode="auto">
            <a:xfrm>
              <a:off x="10750097"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07" name="Rectangle 1056"/>
            <p:cNvSpPr>
              <a:spLocks noChangeArrowheads="1"/>
            </p:cNvSpPr>
            <p:nvPr/>
          </p:nvSpPr>
          <p:spPr bwMode="auto">
            <a:xfrm>
              <a:off x="10750097"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08" name="Rectangle 1057"/>
            <p:cNvSpPr>
              <a:spLocks noChangeArrowheads="1"/>
            </p:cNvSpPr>
            <p:nvPr/>
          </p:nvSpPr>
          <p:spPr bwMode="auto">
            <a:xfrm>
              <a:off x="10750097"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09" name="Rectangle 1058"/>
            <p:cNvSpPr>
              <a:spLocks noChangeArrowheads="1"/>
            </p:cNvSpPr>
            <p:nvPr/>
          </p:nvSpPr>
          <p:spPr bwMode="auto">
            <a:xfrm>
              <a:off x="10750097"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10" name="Rectangle 1059"/>
            <p:cNvSpPr>
              <a:spLocks noChangeArrowheads="1"/>
            </p:cNvSpPr>
            <p:nvPr/>
          </p:nvSpPr>
          <p:spPr bwMode="auto">
            <a:xfrm>
              <a:off x="10750097" y="53784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11" name="Rectangle 1060"/>
            <p:cNvSpPr>
              <a:spLocks noChangeArrowheads="1"/>
            </p:cNvSpPr>
            <p:nvPr/>
          </p:nvSpPr>
          <p:spPr bwMode="auto">
            <a:xfrm>
              <a:off x="10750097" y="52705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12" name="Rectangle 1061"/>
            <p:cNvSpPr>
              <a:spLocks noChangeArrowheads="1"/>
            </p:cNvSpPr>
            <p:nvPr/>
          </p:nvSpPr>
          <p:spPr bwMode="auto">
            <a:xfrm>
              <a:off x="10750097" y="5164139"/>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13" name="Rectangle 1062"/>
            <p:cNvSpPr>
              <a:spLocks noChangeArrowheads="1"/>
            </p:cNvSpPr>
            <p:nvPr/>
          </p:nvSpPr>
          <p:spPr bwMode="auto">
            <a:xfrm>
              <a:off x="10750097" y="50561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14" name="Rectangle 1063"/>
            <p:cNvSpPr>
              <a:spLocks noChangeArrowheads="1"/>
            </p:cNvSpPr>
            <p:nvPr/>
          </p:nvSpPr>
          <p:spPr bwMode="auto">
            <a:xfrm>
              <a:off x="10619922"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15" name="Rectangle 1064"/>
            <p:cNvSpPr>
              <a:spLocks noChangeArrowheads="1"/>
            </p:cNvSpPr>
            <p:nvPr/>
          </p:nvSpPr>
          <p:spPr bwMode="auto">
            <a:xfrm>
              <a:off x="10619922"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16" name="Rectangle 1065"/>
            <p:cNvSpPr>
              <a:spLocks noChangeArrowheads="1"/>
            </p:cNvSpPr>
            <p:nvPr/>
          </p:nvSpPr>
          <p:spPr bwMode="auto">
            <a:xfrm>
              <a:off x="10619922"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17" name="Rectangle 1066"/>
            <p:cNvSpPr>
              <a:spLocks noChangeArrowheads="1"/>
            </p:cNvSpPr>
            <p:nvPr/>
          </p:nvSpPr>
          <p:spPr bwMode="auto">
            <a:xfrm>
              <a:off x="10619922"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18" name="Rectangle 1067"/>
            <p:cNvSpPr>
              <a:spLocks noChangeArrowheads="1"/>
            </p:cNvSpPr>
            <p:nvPr/>
          </p:nvSpPr>
          <p:spPr bwMode="auto">
            <a:xfrm>
              <a:off x="10619922"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19" name="Rectangle 1068"/>
            <p:cNvSpPr>
              <a:spLocks noChangeArrowheads="1"/>
            </p:cNvSpPr>
            <p:nvPr/>
          </p:nvSpPr>
          <p:spPr bwMode="auto">
            <a:xfrm>
              <a:off x="10491334" y="591343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20" name="Rectangle 1069"/>
            <p:cNvSpPr>
              <a:spLocks noChangeArrowheads="1"/>
            </p:cNvSpPr>
            <p:nvPr/>
          </p:nvSpPr>
          <p:spPr bwMode="auto">
            <a:xfrm>
              <a:off x="10491334"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21" name="Rectangle 1070"/>
            <p:cNvSpPr>
              <a:spLocks noChangeArrowheads="1"/>
            </p:cNvSpPr>
            <p:nvPr/>
          </p:nvSpPr>
          <p:spPr bwMode="auto">
            <a:xfrm>
              <a:off x="1049133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22" name="Rectangle 1071"/>
            <p:cNvSpPr>
              <a:spLocks noChangeArrowheads="1"/>
            </p:cNvSpPr>
            <p:nvPr/>
          </p:nvSpPr>
          <p:spPr bwMode="auto">
            <a:xfrm>
              <a:off x="10491334"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23" name="Rectangle 1072"/>
            <p:cNvSpPr>
              <a:spLocks noChangeArrowheads="1"/>
            </p:cNvSpPr>
            <p:nvPr/>
          </p:nvSpPr>
          <p:spPr bwMode="auto">
            <a:xfrm>
              <a:off x="10491334"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24" name="Rectangle 1073"/>
            <p:cNvSpPr>
              <a:spLocks noChangeArrowheads="1"/>
            </p:cNvSpPr>
            <p:nvPr/>
          </p:nvSpPr>
          <p:spPr bwMode="auto">
            <a:xfrm>
              <a:off x="10357984"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25" name="Rectangle 1074"/>
            <p:cNvSpPr>
              <a:spLocks noChangeArrowheads="1"/>
            </p:cNvSpPr>
            <p:nvPr/>
          </p:nvSpPr>
          <p:spPr bwMode="auto">
            <a:xfrm>
              <a:off x="10357984"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26" name="Rectangle 1075"/>
            <p:cNvSpPr>
              <a:spLocks noChangeArrowheads="1"/>
            </p:cNvSpPr>
            <p:nvPr/>
          </p:nvSpPr>
          <p:spPr bwMode="auto">
            <a:xfrm>
              <a:off x="10357984"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27" name="Rectangle 1076"/>
            <p:cNvSpPr>
              <a:spLocks noChangeArrowheads="1"/>
            </p:cNvSpPr>
            <p:nvPr/>
          </p:nvSpPr>
          <p:spPr bwMode="auto">
            <a:xfrm>
              <a:off x="10357984"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28" name="Rectangle 1077"/>
            <p:cNvSpPr>
              <a:spLocks noChangeArrowheads="1"/>
            </p:cNvSpPr>
            <p:nvPr/>
          </p:nvSpPr>
          <p:spPr bwMode="auto">
            <a:xfrm>
              <a:off x="10357984"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29" name="Rectangle 1078"/>
            <p:cNvSpPr>
              <a:spLocks noChangeArrowheads="1"/>
            </p:cNvSpPr>
            <p:nvPr/>
          </p:nvSpPr>
          <p:spPr bwMode="auto">
            <a:xfrm>
              <a:off x="10357984"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30" name="Rectangle 1079"/>
            <p:cNvSpPr>
              <a:spLocks noChangeArrowheads="1"/>
            </p:cNvSpPr>
            <p:nvPr/>
          </p:nvSpPr>
          <p:spPr bwMode="auto">
            <a:xfrm>
              <a:off x="10357984"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31" name="Rectangle 1080"/>
            <p:cNvSpPr>
              <a:spLocks noChangeArrowheads="1"/>
            </p:cNvSpPr>
            <p:nvPr/>
          </p:nvSpPr>
          <p:spPr bwMode="auto">
            <a:xfrm>
              <a:off x="10357984" y="5164139"/>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32" name="Rectangle 1081"/>
            <p:cNvSpPr>
              <a:spLocks noChangeArrowheads="1"/>
            </p:cNvSpPr>
            <p:nvPr/>
          </p:nvSpPr>
          <p:spPr bwMode="auto">
            <a:xfrm>
              <a:off x="10357984" y="50561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33" name="Rectangle 1082"/>
            <p:cNvSpPr>
              <a:spLocks noChangeArrowheads="1"/>
            </p:cNvSpPr>
            <p:nvPr/>
          </p:nvSpPr>
          <p:spPr bwMode="auto">
            <a:xfrm>
              <a:off x="10357984" y="49530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34" name="Rectangle 1083"/>
            <p:cNvSpPr>
              <a:spLocks noChangeArrowheads="1"/>
            </p:cNvSpPr>
            <p:nvPr/>
          </p:nvSpPr>
          <p:spPr bwMode="auto">
            <a:xfrm>
              <a:off x="10357984" y="4838701"/>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35" name="Rectangle 1084"/>
            <p:cNvSpPr>
              <a:spLocks noChangeArrowheads="1"/>
            </p:cNvSpPr>
            <p:nvPr/>
          </p:nvSpPr>
          <p:spPr bwMode="auto">
            <a:xfrm>
              <a:off x="10357984" y="4732339"/>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36" name="Rectangle 1085"/>
            <p:cNvSpPr>
              <a:spLocks noChangeArrowheads="1"/>
            </p:cNvSpPr>
            <p:nvPr/>
          </p:nvSpPr>
          <p:spPr bwMode="auto">
            <a:xfrm>
              <a:off x="10357984" y="4627564"/>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37" name="Rectangle 1086"/>
            <p:cNvSpPr>
              <a:spLocks noChangeArrowheads="1"/>
            </p:cNvSpPr>
            <p:nvPr/>
          </p:nvSpPr>
          <p:spPr bwMode="auto">
            <a:xfrm>
              <a:off x="10357984" y="45212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38" name="Rectangle 1087"/>
            <p:cNvSpPr>
              <a:spLocks noChangeArrowheads="1"/>
            </p:cNvSpPr>
            <p:nvPr/>
          </p:nvSpPr>
          <p:spPr bwMode="auto">
            <a:xfrm>
              <a:off x="10229397" y="591343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39" name="Rectangle 1088"/>
            <p:cNvSpPr>
              <a:spLocks noChangeArrowheads="1"/>
            </p:cNvSpPr>
            <p:nvPr/>
          </p:nvSpPr>
          <p:spPr bwMode="auto">
            <a:xfrm>
              <a:off x="10229397"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40" name="Rectangle 1089"/>
            <p:cNvSpPr>
              <a:spLocks noChangeArrowheads="1"/>
            </p:cNvSpPr>
            <p:nvPr/>
          </p:nvSpPr>
          <p:spPr bwMode="auto">
            <a:xfrm>
              <a:off x="1022939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41" name="Rectangle 1090"/>
            <p:cNvSpPr>
              <a:spLocks noChangeArrowheads="1"/>
            </p:cNvSpPr>
            <p:nvPr/>
          </p:nvSpPr>
          <p:spPr bwMode="auto">
            <a:xfrm>
              <a:off x="10229397"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42" name="Rectangle 1091"/>
            <p:cNvSpPr>
              <a:spLocks noChangeArrowheads="1"/>
            </p:cNvSpPr>
            <p:nvPr/>
          </p:nvSpPr>
          <p:spPr bwMode="auto">
            <a:xfrm>
              <a:off x="10229397"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43" name="Rectangle 1092"/>
            <p:cNvSpPr>
              <a:spLocks noChangeArrowheads="1"/>
            </p:cNvSpPr>
            <p:nvPr/>
          </p:nvSpPr>
          <p:spPr bwMode="auto">
            <a:xfrm>
              <a:off x="10229397"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44" name="Rectangle 1093"/>
            <p:cNvSpPr>
              <a:spLocks noChangeArrowheads="1"/>
            </p:cNvSpPr>
            <p:nvPr/>
          </p:nvSpPr>
          <p:spPr bwMode="auto">
            <a:xfrm>
              <a:off x="10229397"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45" name="Rectangle 1094"/>
            <p:cNvSpPr>
              <a:spLocks noChangeArrowheads="1"/>
            </p:cNvSpPr>
            <p:nvPr/>
          </p:nvSpPr>
          <p:spPr bwMode="auto">
            <a:xfrm>
              <a:off x="10229397"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46" name="Rectangle 1095"/>
            <p:cNvSpPr>
              <a:spLocks noChangeArrowheads="1"/>
            </p:cNvSpPr>
            <p:nvPr/>
          </p:nvSpPr>
          <p:spPr bwMode="auto">
            <a:xfrm>
              <a:off x="10229397" y="50561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47" name="Rectangle 1096"/>
            <p:cNvSpPr>
              <a:spLocks noChangeArrowheads="1"/>
            </p:cNvSpPr>
            <p:nvPr/>
          </p:nvSpPr>
          <p:spPr bwMode="auto">
            <a:xfrm>
              <a:off x="10229397"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48" name="Rectangle 1097"/>
            <p:cNvSpPr>
              <a:spLocks noChangeArrowheads="1"/>
            </p:cNvSpPr>
            <p:nvPr/>
          </p:nvSpPr>
          <p:spPr bwMode="auto">
            <a:xfrm>
              <a:off x="10229397" y="48387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49" name="Rectangle 1098"/>
            <p:cNvSpPr>
              <a:spLocks noChangeArrowheads="1"/>
            </p:cNvSpPr>
            <p:nvPr/>
          </p:nvSpPr>
          <p:spPr bwMode="auto">
            <a:xfrm>
              <a:off x="10229397" y="47323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50" name="Rectangle 1099"/>
            <p:cNvSpPr>
              <a:spLocks noChangeArrowheads="1"/>
            </p:cNvSpPr>
            <p:nvPr/>
          </p:nvSpPr>
          <p:spPr bwMode="auto">
            <a:xfrm>
              <a:off x="10229397" y="4627564"/>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51" name="Rectangle 1100"/>
            <p:cNvSpPr>
              <a:spLocks noChangeArrowheads="1"/>
            </p:cNvSpPr>
            <p:nvPr/>
          </p:nvSpPr>
          <p:spPr bwMode="auto">
            <a:xfrm>
              <a:off x="10097634" y="591343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52" name="Rectangle 1101"/>
            <p:cNvSpPr>
              <a:spLocks noChangeArrowheads="1"/>
            </p:cNvSpPr>
            <p:nvPr/>
          </p:nvSpPr>
          <p:spPr bwMode="auto">
            <a:xfrm>
              <a:off x="10097634"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53" name="Rectangle 1102"/>
            <p:cNvSpPr>
              <a:spLocks noChangeArrowheads="1"/>
            </p:cNvSpPr>
            <p:nvPr/>
          </p:nvSpPr>
          <p:spPr bwMode="auto">
            <a:xfrm>
              <a:off x="10097634"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54" name="Rectangle 1103"/>
            <p:cNvSpPr>
              <a:spLocks noChangeArrowheads="1"/>
            </p:cNvSpPr>
            <p:nvPr/>
          </p:nvSpPr>
          <p:spPr bwMode="auto">
            <a:xfrm>
              <a:off x="10097634"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55" name="Rectangle 1104"/>
            <p:cNvSpPr>
              <a:spLocks noChangeArrowheads="1"/>
            </p:cNvSpPr>
            <p:nvPr/>
          </p:nvSpPr>
          <p:spPr bwMode="auto">
            <a:xfrm>
              <a:off x="10097634"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56" name="Rectangle 1105"/>
            <p:cNvSpPr>
              <a:spLocks noChangeArrowheads="1"/>
            </p:cNvSpPr>
            <p:nvPr/>
          </p:nvSpPr>
          <p:spPr bwMode="auto">
            <a:xfrm>
              <a:off x="10097634" y="53784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57" name="Rectangle 1106"/>
            <p:cNvSpPr>
              <a:spLocks noChangeArrowheads="1"/>
            </p:cNvSpPr>
            <p:nvPr/>
          </p:nvSpPr>
          <p:spPr bwMode="auto">
            <a:xfrm>
              <a:off x="10097634" y="52705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58" name="Rectangle 1107"/>
            <p:cNvSpPr>
              <a:spLocks noChangeArrowheads="1"/>
            </p:cNvSpPr>
            <p:nvPr/>
          </p:nvSpPr>
          <p:spPr bwMode="auto">
            <a:xfrm>
              <a:off x="9967459"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59" name="Rectangle 1108"/>
            <p:cNvSpPr>
              <a:spLocks noChangeArrowheads="1"/>
            </p:cNvSpPr>
            <p:nvPr/>
          </p:nvSpPr>
          <p:spPr bwMode="auto">
            <a:xfrm>
              <a:off x="9967459"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60" name="Rectangle 1109"/>
            <p:cNvSpPr>
              <a:spLocks noChangeArrowheads="1"/>
            </p:cNvSpPr>
            <p:nvPr/>
          </p:nvSpPr>
          <p:spPr bwMode="auto">
            <a:xfrm>
              <a:off x="9967459"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61" name="Rectangle 1110"/>
            <p:cNvSpPr>
              <a:spLocks noChangeArrowheads="1"/>
            </p:cNvSpPr>
            <p:nvPr/>
          </p:nvSpPr>
          <p:spPr bwMode="auto">
            <a:xfrm>
              <a:off x="9967459"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62" name="Rectangle 1111"/>
            <p:cNvSpPr>
              <a:spLocks noChangeArrowheads="1"/>
            </p:cNvSpPr>
            <p:nvPr/>
          </p:nvSpPr>
          <p:spPr bwMode="auto">
            <a:xfrm>
              <a:off x="9967459"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63" name="Rectangle 1112"/>
            <p:cNvSpPr>
              <a:spLocks noChangeArrowheads="1"/>
            </p:cNvSpPr>
            <p:nvPr/>
          </p:nvSpPr>
          <p:spPr bwMode="auto">
            <a:xfrm>
              <a:off x="9967459"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64" name="Rectangle 1113"/>
            <p:cNvSpPr>
              <a:spLocks noChangeArrowheads="1"/>
            </p:cNvSpPr>
            <p:nvPr/>
          </p:nvSpPr>
          <p:spPr bwMode="auto">
            <a:xfrm>
              <a:off x="9838872"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065" name="Rectangle 1114"/>
            <p:cNvSpPr>
              <a:spLocks noChangeArrowheads="1"/>
            </p:cNvSpPr>
            <p:nvPr/>
          </p:nvSpPr>
          <p:spPr bwMode="auto">
            <a:xfrm>
              <a:off x="9838872"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66" name="Rectangle 1115"/>
            <p:cNvSpPr>
              <a:spLocks noChangeArrowheads="1"/>
            </p:cNvSpPr>
            <p:nvPr/>
          </p:nvSpPr>
          <p:spPr bwMode="auto">
            <a:xfrm>
              <a:off x="9838872"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67" name="Rectangle 1116"/>
            <p:cNvSpPr>
              <a:spLocks noChangeArrowheads="1"/>
            </p:cNvSpPr>
            <p:nvPr/>
          </p:nvSpPr>
          <p:spPr bwMode="auto">
            <a:xfrm>
              <a:off x="9838872"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68" name="Rectangle 1117"/>
            <p:cNvSpPr>
              <a:spLocks noChangeArrowheads="1"/>
            </p:cNvSpPr>
            <p:nvPr/>
          </p:nvSpPr>
          <p:spPr bwMode="auto">
            <a:xfrm>
              <a:off x="9838872"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69" name="Rectangle 1118"/>
            <p:cNvSpPr>
              <a:spLocks noChangeArrowheads="1"/>
            </p:cNvSpPr>
            <p:nvPr/>
          </p:nvSpPr>
          <p:spPr bwMode="auto">
            <a:xfrm>
              <a:off x="9838872"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70" name="Rectangle 1119"/>
            <p:cNvSpPr>
              <a:spLocks noChangeArrowheads="1"/>
            </p:cNvSpPr>
            <p:nvPr/>
          </p:nvSpPr>
          <p:spPr bwMode="auto">
            <a:xfrm>
              <a:off x="9838872"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71" name="Rectangle 1120"/>
            <p:cNvSpPr>
              <a:spLocks noChangeArrowheads="1"/>
            </p:cNvSpPr>
            <p:nvPr/>
          </p:nvSpPr>
          <p:spPr bwMode="auto">
            <a:xfrm>
              <a:off x="9838872"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72" name="Rectangle 1121"/>
            <p:cNvSpPr>
              <a:spLocks noChangeArrowheads="1"/>
            </p:cNvSpPr>
            <p:nvPr/>
          </p:nvSpPr>
          <p:spPr bwMode="auto">
            <a:xfrm>
              <a:off x="9838872"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73" name="Rectangle 1122"/>
            <p:cNvSpPr>
              <a:spLocks noChangeArrowheads="1"/>
            </p:cNvSpPr>
            <p:nvPr/>
          </p:nvSpPr>
          <p:spPr bwMode="auto">
            <a:xfrm>
              <a:off x="9838872" y="538162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74" name="Rectangle 1124"/>
            <p:cNvSpPr>
              <a:spLocks noChangeArrowheads="1"/>
            </p:cNvSpPr>
            <p:nvPr/>
          </p:nvSpPr>
          <p:spPr bwMode="auto">
            <a:xfrm>
              <a:off x="9838872" y="527050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75" name="Rectangle 1125"/>
            <p:cNvSpPr>
              <a:spLocks noChangeArrowheads="1"/>
            </p:cNvSpPr>
            <p:nvPr/>
          </p:nvSpPr>
          <p:spPr bwMode="auto">
            <a:xfrm>
              <a:off x="9838872" y="5164139"/>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76" name="Rectangle 1126"/>
            <p:cNvSpPr>
              <a:spLocks noChangeArrowheads="1"/>
            </p:cNvSpPr>
            <p:nvPr/>
          </p:nvSpPr>
          <p:spPr bwMode="auto">
            <a:xfrm>
              <a:off x="9838872" y="50561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77" name="Rectangle 1127"/>
            <p:cNvSpPr>
              <a:spLocks noChangeArrowheads="1"/>
            </p:cNvSpPr>
            <p:nvPr/>
          </p:nvSpPr>
          <p:spPr bwMode="auto">
            <a:xfrm>
              <a:off x="9705522"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078" name="Rectangle 1128"/>
            <p:cNvSpPr>
              <a:spLocks noChangeArrowheads="1"/>
            </p:cNvSpPr>
            <p:nvPr/>
          </p:nvSpPr>
          <p:spPr bwMode="auto">
            <a:xfrm>
              <a:off x="9705522"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79" name="Rectangle 1129"/>
            <p:cNvSpPr>
              <a:spLocks noChangeArrowheads="1"/>
            </p:cNvSpPr>
            <p:nvPr/>
          </p:nvSpPr>
          <p:spPr bwMode="auto">
            <a:xfrm>
              <a:off x="9705522"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80" name="Rectangle 1130"/>
            <p:cNvSpPr>
              <a:spLocks noChangeArrowheads="1"/>
            </p:cNvSpPr>
            <p:nvPr/>
          </p:nvSpPr>
          <p:spPr bwMode="auto">
            <a:xfrm>
              <a:off x="9705522" y="60277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81" name="Rectangle 1131"/>
            <p:cNvSpPr>
              <a:spLocks noChangeArrowheads="1"/>
            </p:cNvSpPr>
            <p:nvPr/>
          </p:nvSpPr>
          <p:spPr bwMode="auto">
            <a:xfrm>
              <a:off x="9705522" y="5919789"/>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82" name="Rectangle 1132"/>
            <p:cNvSpPr>
              <a:spLocks noChangeArrowheads="1"/>
            </p:cNvSpPr>
            <p:nvPr/>
          </p:nvSpPr>
          <p:spPr bwMode="auto">
            <a:xfrm>
              <a:off x="9705522" y="58102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83" name="Rectangle 1133"/>
            <p:cNvSpPr>
              <a:spLocks noChangeArrowheads="1"/>
            </p:cNvSpPr>
            <p:nvPr/>
          </p:nvSpPr>
          <p:spPr bwMode="auto">
            <a:xfrm>
              <a:off x="9705522"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84" name="Rectangle 1134"/>
            <p:cNvSpPr>
              <a:spLocks noChangeArrowheads="1"/>
            </p:cNvSpPr>
            <p:nvPr/>
          </p:nvSpPr>
          <p:spPr bwMode="auto">
            <a:xfrm>
              <a:off x="9705522"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85" name="Rectangle 1135"/>
            <p:cNvSpPr>
              <a:spLocks noChangeArrowheads="1"/>
            </p:cNvSpPr>
            <p:nvPr/>
          </p:nvSpPr>
          <p:spPr bwMode="auto">
            <a:xfrm>
              <a:off x="9705522"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86" name="Rectangle 1136"/>
            <p:cNvSpPr>
              <a:spLocks noChangeArrowheads="1"/>
            </p:cNvSpPr>
            <p:nvPr/>
          </p:nvSpPr>
          <p:spPr bwMode="auto">
            <a:xfrm>
              <a:off x="9705522" y="538162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87" name="Rectangle 1137"/>
            <p:cNvSpPr>
              <a:spLocks noChangeArrowheads="1"/>
            </p:cNvSpPr>
            <p:nvPr/>
          </p:nvSpPr>
          <p:spPr bwMode="auto">
            <a:xfrm>
              <a:off x="957693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088" name="Rectangle 1138"/>
            <p:cNvSpPr>
              <a:spLocks noChangeArrowheads="1"/>
            </p:cNvSpPr>
            <p:nvPr/>
          </p:nvSpPr>
          <p:spPr bwMode="auto">
            <a:xfrm>
              <a:off x="957693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89" name="Rectangle 1139"/>
            <p:cNvSpPr>
              <a:spLocks noChangeArrowheads="1"/>
            </p:cNvSpPr>
            <p:nvPr/>
          </p:nvSpPr>
          <p:spPr bwMode="auto">
            <a:xfrm>
              <a:off x="957693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90" name="Rectangle 1140"/>
            <p:cNvSpPr>
              <a:spLocks noChangeArrowheads="1"/>
            </p:cNvSpPr>
            <p:nvPr/>
          </p:nvSpPr>
          <p:spPr bwMode="auto">
            <a:xfrm>
              <a:off x="9576934"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91" name="Rectangle 1141"/>
            <p:cNvSpPr>
              <a:spLocks noChangeArrowheads="1"/>
            </p:cNvSpPr>
            <p:nvPr/>
          </p:nvSpPr>
          <p:spPr bwMode="auto">
            <a:xfrm>
              <a:off x="9576934"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92" name="Rectangle 1142"/>
            <p:cNvSpPr>
              <a:spLocks noChangeArrowheads="1"/>
            </p:cNvSpPr>
            <p:nvPr/>
          </p:nvSpPr>
          <p:spPr bwMode="auto">
            <a:xfrm>
              <a:off x="9576934"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93" name="Rectangle 1143"/>
            <p:cNvSpPr>
              <a:spLocks noChangeArrowheads="1"/>
            </p:cNvSpPr>
            <p:nvPr/>
          </p:nvSpPr>
          <p:spPr bwMode="auto">
            <a:xfrm>
              <a:off x="957693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94" name="Rectangle 1144"/>
            <p:cNvSpPr>
              <a:spLocks noChangeArrowheads="1"/>
            </p:cNvSpPr>
            <p:nvPr/>
          </p:nvSpPr>
          <p:spPr bwMode="auto">
            <a:xfrm>
              <a:off x="9448347"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095" name="Rectangle 1145"/>
            <p:cNvSpPr>
              <a:spLocks noChangeArrowheads="1"/>
            </p:cNvSpPr>
            <p:nvPr/>
          </p:nvSpPr>
          <p:spPr bwMode="auto">
            <a:xfrm>
              <a:off x="9448347"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96" name="Rectangle 1146"/>
            <p:cNvSpPr>
              <a:spLocks noChangeArrowheads="1"/>
            </p:cNvSpPr>
            <p:nvPr/>
          </p:nvSpPr>
          <p:spPr bwMode="auto">
            <a:xfrm>
              <a:off x="9448347"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97" name="Rectangle 1147"/>
            <p:cNvSpPr>
              <a:spLocks noChangeArrowheads="1"/>
            </p:cNvSpPr>
            <p:nvPr/>
          </p:nvSpPr>
          <p:spPr bwMode="auto">
            <a:xfrm>
              <a:off x="9448347"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98" name="Rectangle 1148"/>
            <p:cNvSpPr>
              <a:spLocks noChangeArrowheads="1"/>
            </p:cNvSpPr>
            <p:nvPr/>
          </p:nvSpPr>
          <p:spPr bwMode="auto">
            <a:xfrm>
              <a:off x="9448347"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099" name="Rectangle 1149"/>
            <p:cNvSpPr>
              <a:spLocks noChangeArrowheads="1"/>
            </p:cNvSpPr>
            <p:nvPr/>
          </p:nvSpPr>
          <p:spPr bwMode="auto">
            <a:xfrm>
              <a:off x="9448347"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00" name="Rectangle 1150"/>
            <p:cNvSpPr>
              <a:spLocks noChangeArrowheads="1"/>
            </p:cNvSpPr>
            <p:nvPr/>
          </p:nvSpPr>
          <p:spPr bwMode="auto">
            <a:xfrm>
              <a:off x="9448347"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01" name="Rectangle 1151"/>
            <p:cNvSpPr>
              <a:spLocks noChangeArrowheads="1"/>
            </p:cNvSpPr>
            <p:nvPr/>
          </p:nvSpPr>
          <p:spPr bwMode="auto">
            <a:xfrm>
              <a:off x="9448347"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02" name="Rectangle 1152"/>
            <p:cNvSpPr>
              <a:spLocks noChangeArrowheads="1"/>
            </p:cNvSpPr>
            <p:nvPr/>
          </p:nvSpPr>
          <p:spPr bwMode="auto">
            <a:xfrm>
              <a:off x="9448347"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03" name="Rectangle 1153"/>
            <p:cNvSpPr>
              <a:spLocks noChangeArrowheads="1"/>
            </p:cNvSpPr>
            <p:nvPr/>
          </p:nvSpPr>
          <p:spPr bwMode="auto">
            <a:xfrm>
              <a:off x="9314997"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104" name="Rectangle 1154"/>
            <p:cNvSpPr>
              <a:spLocks noChangeArrowheads="1"/>
            </p:cNvSpPr>
            <p:nvPr/>
          </p:nvSpPr>
          <p:spPr bwMode="auto">
            <a:xfrm>
              <a:off x="9314997"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05" name="Rectangle 1155"/>
            <p:cNvSpPr>
              <a:spLocks noChangeArrowheads="1"/>
            </p:cNvSpPr>
            <p:nvPr/>
          </p:nvSpPr>
          <p:spPr bwMode="auto">
            <a:xfrm>
              <a:off x="9314997"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06" name="Rectangle 1156"/>
            <p:cNvSpPr>
              <a:spLocks noChangeArrowheads="1"/>
            </p:cNvSpPr>
            <p:nvPr/>
          </p:nvSpPr>
          <p:spPr bwMode="auto">
            <a:xfrm>
              <a:off x="9314997" y="60277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07" name="Rectangle 1157"/>
            <p:cNvSpPr>
              <a:spLocks noChangeArrowheads="1"/>
            </p:cNvSpPr>
            <p:nvPr/>
          </p:nvSpPr>
          <p:spPr bwMode="auto">
            <a:xfrm>
              <a:off x="9314997" y="5919789"/>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08" name="Rectangle 1158"/>
            <p:cNvSpPr>
              <a:spLocks noChangeArrowheads="1"/>
            </p:cNvSpPr>
            <p:nvPr/>
          </p:nvSpPr>
          <p:spPr bwMode="auto">
            <a:xfrm>
              <a:off x="9314997" y="58102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09" name="Rectangle 1159"/>
            <p:cNvSpPr>
              <a:spLocks noChangeArrowheads="1"/>
            </p:cNvSpPr>
            <p:nvPr/>
          </p:nvSpPr>
          <p:spPr bwMode="auto">
            <a:xfrm>
              <a:off x="9314997"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10" name="Rectangle 1160"/>
            <p:cNvSpPr>
              <a:spLocks noChangeArrowheads="1"/>
            </p:cNvSpPr>
            <p:nvPr/>
          </p:nvSpPr>
          <p:spPr bwMode="auto">
            <a:xfrm>
              <a:off x="9314997"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11" name="Rectangle 1161"/>
            <p:cNvSpPr>
              <a:spLocks noChangeArrowheads="1"/>
            </p:cNvSpPr>
            <p:nvPr/>
          </p:nvSpPr>
          <p:spPr bwMode="auto">
            <a:xfrm>
              <a:off x="9314997"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12" name="Rectangle 1162"/>
            <p:cNvSpPr>
              <a:spLocks noChangeArrowheads="1"/>
            </p:cNvSpPr>
            <p:nvPr/>
          </p:nvSpPr>
          <p:spPr bwMode="auto">
            <a:xfrm>
              <a:off x="9314997" y="538162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13" name="Rectangle 1163"/>
            <p:cNvSpPr>
              <a:spLocks noChangeArrowheads="1"/>
            </p:cNvSpPr>
            <p:nvPr/>
          </p:nvSpPr>
          <p:spPr bwMode="auto">
            <a:xfrm>
              <a:off x="9314997" y="5270501"/>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14" name="Rectangle 1164"/>
            <p:cNvSpPr>
              <a:spLocks noChangeArrowheads="1"/>
            </p:cNvSpPr>
            <p:nvPr/>
          </p:nvSpPr>
          <p:spPr bwMode="auto">
            <a:xfrm>
              <a:off x="9314997" y="5164139"/>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15" name="Rectangle 1165"/>
            <p:cNvSpPr>
              <a:spLocks noChangeArrowheads="1"/>
            </p:cNvSpPr>
            <p:nvPr/>
          </p:nvSpPr>
          <p:spPr bwMode="auto">
            <a:xfrm>
              <a:off x="9314997" y="50561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16" name="Rectangle 1166"/>
            <p:cNvSpPr>
              <a:spLocks noChangeArrowheads="1"/>
            </p:cNvSpPr>
            <p:nvPr/>
          </p:nvSpPr>
          <p:spPr bwMode="auto">
            <a:xfrm>
              <a:off x="9186409"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117" name="Rectangle 1167"/>
            <p:cNvSpPr>
              <a:spLocks noChangeArrowheads="1"/>
            </p:cNvSpPr>
            <p:nvPr/>
          </p:nvSpPr>
          <p:spPr bwMode="auto">
            <a:xfrm>
              <a:off x="9186409"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18" name="Rectangle 1168"/>
            <p:cNvSpPr>
              <a:spLocks noChangeArrowheads="1"/>
            </p:cNvSpPr>
            <p:nvPr/>
          </p:nvSpPr>
          <p:spPr bwMode="auto">
            <a:xfrm>
              <a:off x="9186409"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19" name="Rectangle 1169"/>
            <p:cNvSpPr>
              <a:spLocks noChangeArrowheads="1"/>
            </p:cNvSpPr>
            <p:nvPr/>
          </p:nvSpPr>
          <p:spPr bwMode="auto">
            <a:xfrm>
              <a:off x="9186409"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20" name="Rectangle 1170"/>
            <p:cNvSpPr>
              <a:spLocks noChangeArrowheads="1"/>
            </p:cNvSpPr>
            <p:nvPr/>
          </p:nvSpPr>
          <p:spPr bwMode="auto">
            <a:xfrm>
              <a:off x="9186409"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21" name="Rectangle 1171"/>
            <p:cNvSpPr>
              <a:spLocks noChangeArrowheads="1"/>
            </p:cNvSpPr>
            <p:nvPr/>
          </p:nvSpPr>
          <p:spPr bwMode="auto">
            <a:xfrm>
              <a:off x="9186409"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22" name="Rectangle 1172"/>
            <p:cNvSpPr>
              <a:spLocks noChangeArrowheads="1"/>
            </p:cNvSpPr>
            <p:nvPr/>
          </p:nvSpPr>
          <p:spPr bwMode="auto">
            <a:xfrm>
              <a:off x="9186409"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23" name="Rectangle 1173"/>
            <p:cNvSpPr>
              <a:spLocks noChangeArrowheads="1"/>
            </p:cNvSpPr>
            <p:nvPr/>
          </p:nvSpPr>
          <p:spPr bwMode="auto">
            <a:xfrm>
              <a:off x="9186409"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24" name="Rectangle 1174"/>
            <p:cNvSpPr>
              <a:spLocks noChangeArrowheads="1"/>
            </p:cNvSpPr>
            <p:nvPr/>
          </p:nvSpPr>
          <p:spPr bwMode="auto">
            <a:xfrm>
              <a:off x="9186409"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25" name="Rectangle 1175"/>
            <p:cNvSpPr>
              <a:spLocks noChangeArrowheads="1"/>
            </p:cNvSpPr>
            <p:nvPr/>
          </p:nvSpPr>
          <p:spPr bwMode="auto">
            <a:xfrm>
              <a:off x="9186409" y="538162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26" name="Rectangle 1176"/>
            <p:cNvSpPr>
              <a:spLocks noChangeArrowheads="1"/>
            </p:cNvSpPr>
            <p:nvPr/>
          </p:nvSpPr>
          <p:spPr bwMode="auto">
            <a:xfrm>
              <a:off x="9186409" y="527050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27" name="Rectangle 1177"/>
            <p:cNvSpPr>
              <a:spLocks noChangeArrowheads="1"/>
            </p:cNvSpPr>
            <p:nvPr/>
          </p:nvSpPr>
          <p:spPr bwMode="auto">
            <a:xfrm>
              <a:off x="905623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128" name="Rectangle 1178"/>
            <p:cNvSpPr>
              <a:spLocks noChangeArrowheads="1"/>
            </p:cNvSpPr>
            <p:nvPr/>
          </p:nvSpPr>
          <p:spPr bwMode="auto">
            <a:xfrm>
              <a:off x="905623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29" name="Rectangle 1179"/>
            <p:cNvSpPr>
              <a:spLocks noChangeArrowheads="1"/>
            </p:cNvSpPr>
            <p:nvPr/>
          </p:nvSpPr>
          <p:spPr bwMode="auto">
            <a:xfrm>
              <a:off x="905623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30" name="Rectangle 1180"/>
            <p:cNvSpPr>
              <a:spLocks noChangeArrowheads="1"/>
            </p:cNvSpPr>
            <p:nvPr/>
          </p:nvSpPr>
          <p:spPr bwMode="auto">
            <a:xfrm>
              <a:off x="9056234"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31" name="Rectangle 1181"/>
            <p:cNvSpPr>
              <a:spLocks noChangeArrowheads="1"/>
            </p:cNvSpPr>
            <p:nvPr/>
          </p:nvSpPr>
          <p:spPr bwMode="auto">
            <a:xfrm>
              <a:off x="8924472"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132" name="Rectangle 1182"/>
            <p:cNvSpPr>
              <a:spLocks noChangeArrowheads="1"/>
            </p:cNvSpPr>
            <p:nvPr/>
          </p:nvSpPr>
          <p:spPr bwMode="auto">
            <a:xfrm>
              <a:off x="8924472"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33" name="Rectangle 1183"/>
            <p:cNvSpPr>
              <a:spLocks noChangeArrowheads="1"/>
            </p:cNvSpPr>
            <p:nvPr/>
          </p:nvSpPr>
          <p:spPr bwMode="auto">
            <a:xfrm>
              <a:off x="8924472"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34" name="Rectangle 1184"/>
            <p:cNvSpPr>
              <a:spLocks noChangeArrowheads="1"/>
            </p:cNvSpPr>
            <p:nvPr/>
          </p:nvSpPr>
          <p:spPr bwMode="auto">
            <a:xfrm>
              <a:off x="8924472"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35" name="Rectangle 1185"/>
            <p:cNvSpPr>
              <a:spLocks noChangeArrowheads="1"/>
            </p:cNvSpPr>
            <p:nvPr/>
          </p:nvSpPr>
          <p:spPr bwMode="auto">
            <a:xfrm>
              <a:off x="8924472"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36" name="Rectangle 1186"/>
            <p:cNvSpPr>
              <a:spLocks noChangeArrowheads="1"/>
            </p:cNvSpPr>
            <p:nvPr/>
          </p:nvSpPr>
          <p:spPr bwMode="auto">
            <a:xfrm>
              <a:off x="8924472"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37" name="Rectangle 1187"/>
            <p:cNvSpPr>
              <a:spLocks noChangeArrowheads="1"/>
            </p:cNvSpPr>
            <p:nvPr/>
          </p:nvSpPr>
          <p:spPr bwMode="auto">
            <a:xfrm>
              <a:off x="8924472"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38" name="Rectangle 1188"/>
            <p:cNvSpPr>
              <a:spLocks noChangeArrowheads="1"/>
            </p:cNvSpPr>
            <p:nvPr/>
          </p:nvSpPr>
          <p:spPr bwMode="auto">
            <a:xfrm>
              <a:off x="879588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139" name="Rectangle 1189"/>
            <p:cNvSpPr>
              <a:spLocks noChangeArrowheads="1"/>
            </p:cNvSpPr>
            <p:nvPr/>
          </p:nvSpPr>
          <p:spPr bwMode="auto">
            <a:xfrm>
              <a:off x="879588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40" name="Rectangle 1190"/>
            <p:cNvSpPr>
              <a:spLocks noChangeArrowheads="1"/>
            </p:cNvSpPr>
            <p:nvPr/>
          </p:nvSpPr>
          <p:spPr bwMode="auto">
            <a:xfrm>
              <a:off x="879588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41" name="Rectangle 1191"/>
            <p:cNvSpPr>
              <a:spLocks noChangeArrowheads="1"/>
            </p:cNvSpPr>
            <p:nvPr/>
          </p:nvSpPr>
          <p:spPr bwMode="auto">
            <a:xfrm>
              <a:off x="8795884"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42" name="Rectangle 1192"/>
            <p:cNvSpPr>
              <a:spLocks noChangeArrowheads="1"/>
            </p:cNvSpPr>
            <p:nvPr/>
          </p:nvSpPr>
          <p:spPr bwMode="auto">
            <a:xfrm>
              <a:off x="8795884"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43" name="Rectangle 1193"/>
            <p:cNvSpPr>
              <a:spLocks noChangeArrowheads="1"/>
            </p:cNvSpPr>
            <p:nvPr/>
          </p:nvSpPr>
          <p:spPr bwMode="auto">
            <a:xfrm>
              <a:off x="8795884"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44" name="Rectangle 1194"/>
            <p:cNvSpPr>
              <a:spLocks noChangeArrowheads="1"/>
            </p:cNvSpPr>
            <p:nvPr/>
          </p:nvSpPr>
          <p:spPr bwMode="auto">
            <a:xfrm>
              <a:off x="879588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45" name="Rectangle 1195"/>
            <p:cNvSpPr>
              <a:spLocks noChangeArrowheads="1"/>
            </p:cNvSpPr>
            <p:nvPr/>
          </p:nvSpPr>
          <p:spPr bwMode="auto">
            <a:xfrm>
              <a:off x="8795884"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46" name="Rectangle 1196"/>
            <p:cNvSpPr>
              <a:spLocks noChangeArrowheads="1"/>
            </p:cNvSpPr>
            <p:nvPr/>
          </p:nvSpPr>
          <p:spPr bwMode="auto">
            <a:xfrm>
              <a:off x="8795884"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47" name="Rectangle 1197"/>
            <p:cNvSpPr>
              <a:spLocks noChangeArrowheads="1"/>
            </p:cNvSpPr>
            <p:nvPr/>
          </p:nvSpPr>
          <p:spPr bwMode="auto">
            <a:xfrm>
              <a:off x="866570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148" name="Rectangle 1198"/>
            <p:cNvSpPr>
              <a:spLocks noChangeArrowheads="1"/>
            </p:cNvSpPr>
            <p:nvPr/>
          </p:nvSpPr>
          <p:spPr bwMode="auto">
            <a:xfrm>
              <a:off x="866570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49" name="Rectangle 1199"/>
            <p:cNvSpPr>
              <a:spLocks noChangeArrowheads="1"/>
            </p:cNvSpPr>
            <p:nvPr/>
          </p:nvSpPr>
          <p:spPr bwMode="auto">
            <a:xfrm>
              <a:off x="866570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50" name="Rectangle 1200"/>
            <p:cNvSpPr>
              <a:spLocks noChangeArrowheads="1"/>
            </p:cNvSpPr>
            <p:nvPr/>
          </p:nvSpPr>
          <p:spPr bwMode="auto">
            <a:xfrm>
              <a:off x="8533947"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151" name="Rectangle 1201"/>
            <p:cNvSpPr>
              <a:spLocks noChangeArrowheads="1"/>
            </p:cNvSpPr>
            <p:nvPr/>
          </p:nvSpPr>
          <p:spPr bwMode="auto">
            <a:xfrm>
              <a:off x="8533947"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52" name="Rectangle 1202"/>
            <p:cNvSpPr>
              <a:spLocks noChangeArrowheads="1"/>
            </p:cNvSpPr>
            <p:nvPr/>
          </p:nvSpPr>
          <p:spPr bwMode="auto">
            <a:xfrm>
              <a:off x="8533947"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53" name="Rectangle 1203"/>
            <p:cNvSpPr>
              <a:spLocks noChangeArrowheads="1"/>
            </p:cNvSpPr>
            <p:nvPr/>
          </p:nvSpPr>
          <p:spPr bwMode="auto">
            <a:xfrm>
              <a:off x="8533947"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54" name="Rectangle 1204"/>
            <p:cNvSpPr>
              <a:spLocks noChangeArrowheads="1"/>
            </p:cNvSpPr>
            <p:nvPr/>
          </p:nvSpPr>
          <p:spPr bwMode="auto">
            <a:xfrm>
              <a:off x="8533947"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55" name="Rectangle 1205"/>
            <p:cNvSpPr>
              <a:spLocks noChangeArrowheads="1"/>
            </p:cNvSpPr>
            <p:nvPr/>
          </p:nvSpPr>
          <p:spPr bwMode="auto">
            <a:xfrm>
              <a:off x="8533947"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56" name="Rectangle 1206"/>
            <p:cNvSpPr>
              <a:spLocks noChangeArrowheads="1"/>
            </p:cNvSpPr>
            <p:nvPr/>
          </p:nvSpPr>
          <p:spPr bwMode="auto">
            <a:xfrm>
              <a:off x="8533947"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57" name="Rectangle 1207"/>
            <p:cNvSpPr>
              <a:spLocks noChangeArrowheads="1"/>
            </p:cNvSpPr>
            <p:nvPr/>
          </p:nvSpPr>
          <p:spPr bwMode="auto">
            <a:xfrm>
              <a:off x="8533947"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58" name="Rectangle 1208"/>
            <p:cNvSpPr>
              <a:spLocks noChangeArrowheads="1"/>
            </p:cNvSpPr>
            <p:nvPr/>
          </p:nvSpPr>
          <p:spPr bwMode="auto">
            <a:xfrm>
              <a:off x="8533947"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59" name="Rectangle 1209"/>
            <p:cNvSpPr>
              <a:spLocks noChangeArrowheads="1"/>
            </p:cNvSpPr>
            <p:nvPr/>
          </p:nvSpPr>
          <p:spPr bwMode="auto">
            <a:xfrm>
              <a:off x="8533947" y="538162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60" name="Rectangle 1210"/>
            <p:cNvSpPr>
              <a:spLocks noChangeArrowheads="1"/>
            </p:cNvSpPr>
            <p:nvPr/>
          </p:nvSpPr>
          <p:spPr bwMode="auto">
            <a:xfrm>
              <a:off x="8403772"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161" name="Rectangle 1211"/>
            <p:cNvSpPr>
              <a:spLocks noChangeArrowheads="1"/>
            </p:cNvSpPr>
            <p:nvPr/>
          </p:nvSpPr>
          <p:spPr bwMode="auto">
            <a:xfrm>
              <a:off x="8403772"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62" name="Rectangle 1212"/>
            <p:cNvSpPr>
              <a:spLocks noChangeArrowheads="1"/>
            </p:cNvSpPr>
            <p:nvPr/>
          </p:nvSpPr>
          <p:spPr bwMode="auto">
            <a:xfrm>
              <a:off x="8403772"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63" name="Rectangle 1213"/>
            <p:cNvSpPr>
              <a:spLocks noChangeArrowheads="1"/>
            </p:cNvSpPr>
            <p:nvPr/>
          </p:nvSpPr>
          <p:spPr bwMode="auto">
            <a:xfrm>
              <a:off x="8403772"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64" name="Rectangle 1214"/>
            <p:cNvSpPr>
              <a:spLocks noChangeArrowheads="1"/>
            </p:cNvSpPr>
            <p:nvPr/>
          </p:nvSpPr>
          <p:spPr bwMode="auto">
            <a:xfrm>
              <a:off x="8403772"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65" name="Rectangle 1215"/>
            <p:cNvSpPr>
              <a:spLocks noChangeArrowheads="1"/>
            </p:cNvSpPr>
            <p:nvPr/>
          </p:nvSpPr>
          <p:spPr bwMode="auto">
            <a:xfrm>
              <a:off x="8403772"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66" name="Rectangle 1216"/>
            <p:cNvSpPr>
              <a:spLocks noChangeArrowheads="1"/>
            </p:cNvSpPr>
            <p:nvPr/>
          </p:nvSpPr>
          <p:spPr bwMode="auto">
            <a:xfrm>
              <a:off x="8403772"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67" name="Rectangle 1217"/>
            <p:cNvSpPr>
              <a:spLocks noChangeArrowheads="1"/>
            </p:cNvSpPr>
            <p:nvPr/>
          </p:nvSpPr>
          <p:spPr bwMode="auto">
            <a:xfrm>
              <a:off x="8403772"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68" name="Rectangle 1218"/>
            <p:cNvSpPr>
              <a:spLocks noChangeArrowheads="1"/>
            </p:cNvSpPr>
            <p:nvPr/>
          </p:nvSpPr>
          <p:spPr bwMode="auto">
            <a:xfrm>
              <a:off x="8403772"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69" name="Rectangle 1219"/>
            <p:cNvSpPr>
              <a:spLocks noChangeArrowheads="1"/>
            </p:cNvSpPr>
            <p:nvPr/>
          </p:nvSpPr>
          <p:spPr bwMode="auto">
            <a:xfrm>
              <a:off x="8403772" y="538162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70" name="Rectangle 1220"/>
            <p:cNvSpPr>
              <a:spLocks noChangeArrowheads="1"/>
            </p:cNvSpPr>
            <p:nvPr/>
          </p:nvSpPr>
          <p:spPr bwMode="auto">
            <a:xfrm>
              <a:off x="8403772" y="52705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71" name="Rectangle 1221"/>
            <p:cNvSpPr>
              <a:spLocks noChangeArrowheads="1"/>
            </p:cNvSpPr>
            <p:nvPr/>
          </p:nvSpPr>
          <p:spPr bwMode="auto">
            <a:xfrm>
              <a:off x="8403772"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72" name="Rectangle 1222"/>
            <p:cNvSpPr>
              <a:spLocks noChangeArrowheads="1"/>
            </p:cNvSpPr>
            <p:nvPr/>
          </p:nvSpPr>
          <p:spPr bwMode="auto">
            <a:xfrm>
              <a:off x="8403772" y="50561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73" name="Rectangle 1223"/>
            <p:cNvSpPr>
              <a:spLocks noChangeArrowheads="1"/>
            </p:cNvSpPr>
            <p:nvPr/>
          </p:nvSpPr>
          <p:spPr bwMode="auto">
            <a:xfrm>
              <a:off x="8272009"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174" name="Rectangle 1224"/>
            <p:cNvSpPr>
              <a:spLocks noChangeArrowheads="1"/>
            </p:cNvSpPr>
            <p:nvPr/>
          </p:nvSpPr>
          <p:spPr bwMode="auto">
            <a:xfrm>
              <a:off x="8272009"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75" name="Rectangle 1225"/>
            <p:cNvSpPr>
              <a:spLocks noChangeArrowheads="1"/>
            </p:cNvSpPr>
            <p:nvPr/>
          </p:nvSpPr>
          <p:spPr bwMode="auto">
            <a:xfrm>
              <a:off x="8272009"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76" name="Rectangle 1226"/>
            <p:cNvSpPr>
              <a:spLocks noChangeArrowheads="1"/>
            </p:cNvSpPr>
            <p:nvPr/>
          </p:nvSpPr>
          <p:spPr bwMode="auto">
            <a:xfrm>
              <a:off x="8272009"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77" name="Rectangle 1227"/>
            <p:cNvSpPr>
              <a:spLocks noChangeArrowheads="1"/>
            </p:cNvSpPr>
            <p:nvPr/>
          </p:nvSpPr>
          <p:spPr bwMode="auto">
            <a:xfrm>
              <a:off x="8272009"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78" name="Rectangle 1228"/>
            <p:cNvSpPr>
              <a:spLocks noChangeArrowheads="1"/>
            </p:cNvSpPr>
            <p:nvPr/>
          </p:nvSpPr>
          <p:spPr bwMode="auto">
            <a:xfrm>
              <a:off x="8272009"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79" name="Rectangle 1229"/>
            <p:cNvSpPr>
              <a:spLocks noChangeArrowheads="1"/>
            </p:cNvSpPr>
            <p:nvPr/>
          </p:nvSpPr>
          <p:spPr bwMode="auto">
            <a:xfrm>
              <a:off x="8272009"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80" name="Rectangle 1230"/>
            <p:cNvSpPr>
              <a:spLocks noChangeArrowheads="1"/>
            </p:cNvSpPr>
            <p:nvPr/>
          </p:nvSpPr>
          <p:spPr bwMode="auto">
            <a:xfrm>
              <a:off x="8143422"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181" name="Rectangle 1231"/>
            <p:cNvSpPr>
              <a:spLocks noChangeArrowheads="1"/>
            </p:cNvSpPr>
            <p:nvPr/>
          </p:nvSpPr>
          <p:spPr bwMode="auto">
            <a:xfrm>
              <a:off x="8143422"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82" name="Rectangle 1232"/>
            <p:cNvSpPr>
              <a:spLocks noChangeArrowheads="1"/>
            </p:cNvSpPr>
            <p:nvPr/>
          </p:nvSpPr>
          <p:spPr bwMode="auto">
            <a:xfrm>
              <a:off x="8143422"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83" name="Rectangle 1233"/>
            <p:cNvSpPr>
              <a:spLocks noChangeArrowheads="1"/>
            </p:cNvSpPr>
            <p:nvPr/>
          </p:nvSpPr>
          <p:spPr bwMode="auto">
            <a:xfrm>
              <a:off x="8143422"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84" name="Rectangle 1234"/>
            <p:cNvSpPr>
              <a:spLocks noChangeArrowheads="1"/>
            </p:cNvSpPr>
            <p:nvPr/>
          </p:nvSpPr>
          <p:spPr bwMode="auto">
            <a:xfrm>
              <a:off x="8143422"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85" name="Rectangle 1235"/>
            <p:cNvSpPr>
              <a:spLocks noChangeArrowheads="1"/>
            </p:cNvSpPr>
            <p:nvPr/>
          </p:nvSpPr>
          <p:spPr bwMode="auto">
            <a:xfrm>
              <a:off x="8143422"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86" name="Rectangle 1236"/>
            <p:cNvSpPr>
              <a:spLocks noChangeArrowheads="1"/>
            </p:cNvSpPr>
            <p:nvPr/>
          </p:nvSpPr>
          <p:spPr bwMode="auto">
            <a:xfrm>
              <a:off x="8143422"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87" name="Rectangle 1237"/>
            <p:cNvSpPr>
              <a:spLocks noChangeArrowheads="1"/>
            </p:cNvSpPr>
            <p:nvPr/>
          </p:nvSpPr>
          <p:spPr bwMode="auto">
            <a:xfrm>
              <a:off x="8143422"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88" name="Rectangle 1238"/>
            <p:cNvSpPr>
              <a:spLocks noChangeArrowheads="1"/>
            </p:cNvSpPr>
            <p:nvPr/>
          </p:nvSpPr>
          <p:spPr bwMode="auto">
            <a:xfrm>
              <a:off x="8143422"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89" name="Rectangle 1239"/>
            <p:cNvSpPr>
              <a:spLocks noChangeArrowheads="1"/>
            </p:cNvSpPr>
            <p:nvPr/>
          </p:nvSpPr>
          <p:spPr bwMode="auto">
            <a:xfrm>
              <a:off x="8143422" y="538162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90" name="Rectangle 1240"/>
            <p:cNvSpPr>
              <a:spLocks noChangeArrowheads="1"/>
            </p:cNvSpPr>
            <p:nvPr/>
          </p:nvSpPr>
          <p:spPr bwMode="auto">
            <a:xfrm>
              <a:off x="8143422" y="5270501"/>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91" name="Rectangle 1241"/>
            <p:cNvSpPr>
              <a:spLocks noChangeArrowheads="1"/>
            </p:cNvSpPr>
            <p:nvPr/>
          </p:nvSpPr>
          <p:spPr bwMode="auto">
            <a:xfrm>
              <a:off x="801324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192" name="Rectangle 1242"/>
            <p:cNvSpPr>
              <a:spLocks noChangeArrowheads="1"/>
            </p:cNvSpPr>
            <p:nvPr/>
          </p:nvSpPr>
          <p:spPr bwMode="auto">
            <a:xfrm>
              <a:off x="801324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93" name="Rectangle 1243"/>
            <p:cNvSpPr>
              <a:spLocks noChangeArrowheads="1"/>
            </p:cNvSpPr>
            <p:nvPr/>
          </p:nvSpPr>
          <p:spPr bwMode="auto">
            <a:xfrm>
              <a:off x="801324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94" name="Rectangle 1244"/>
            <p:cNvSpPr>
              <a:spLocks noChangeArrowheads="1"/>
            </p:cNvSpPr>
            <p:nvPr/>
          </p:nvSpPr>
          <p:spPr bwMode="auto">
            <a:xfrm>
              <a:off x="8013247"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95" name="Rectangle 1245"/>
            <p:cNvSpPr>
              <a:spLocks noChangeArrowheads="1"/>
            </p:cNvSpPr>
            <p:nvPr/>
          </p:nvSpPr>
          <p:spPr bwMode="auto">
            <a:xfrm>
              <a:off x="8013247"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96" name="Rectangle 1246"/>
            <p:cNvSpPr>
              <a:spLocks noChangeArrowheads="1"/>
            </p:cNvSpPr>
            <p:nvPr/>
          </p:nvSpPr>
          <p:spPr bwMode="auto">
            <a:xfrm>
              <a:off x="8013247"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97" name="Rectangle 1247"/>
            <p:cNvSpPr>
              <a:spLocks noChangeArrowheads="1"/>
            </p:cNvSpPr>
            <p:nvPr/>
          </p:nvSpPr>
          <p:spPr bwMode="auto">
            <a:xfrm>
              <a:off x="801324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98" name="Rectangle 1248"/>
            <p:cNvSpPr>
              <a:spLocks noChangeArrowheads="1"/>
            </p:cNvSpPr>
            <p:nvPr/>
          </p:nvSpPr>
          <p:spPr bwMode="auto">
            <a:xfrm>
              <a:off x="8013247"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199" name="Rectangle 1249"/>
            <p:cNvSpPr>
              <a:spLocks noChangeArrowheads="1"/>
            </p:cNvSpPr>
            <p:nvPr/>
          </p:nvSpPr>
          <p:spPr bwMode="auto">
            <a:xfrm>
              <a:off x="8013247"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00" name="Rectangle 1250"/>
            <p:cNvSpPr>
              <a:spLocks noChangeArrowheads="1"/>
            </p:cNvSpPr>
            <p:nvPr/>
          </p:nvSpPr>
          <p:spPr bwMode="auto">
            <a:xfrm>
              <a:off x="7881484"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201" name="Rectangle 1251"/>
            <p:cNvSpPr>
              <a:spLocks noChangeArrowheads="1"/>
            </p:cNvSpPr>
            <p:nvPr/>
          </p:nvSpPr>
          <p:spPr bwMode="auto">
            <a:xfrm>
              <a:off x="7881484"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02" name="Rectangle 1252"/>
            <p:cNvSpPr>
              <a:spLocks noChangeArrowheads="1"/>
            </p:cNvSpPr>
            <p:nvPr/>
          </p:nvSpPr>
          <p:spPr bwMode="auto">
            <a:xfrm>
              <a:off x="7881484"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03" name="Rectangle 1253"/>
            <p:cNvSpPr>
              <a:spLocks noChangeArrowheads="1"/>
            </p:cNvSpPr>
            <p:nvPr/>
          </p:nvSpPr>
          <p:spPr bwMode="auto">
            <a:xfrm>
              <a:off x="7881484"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04" name="Rectangle 1254"/>
            <p:cNvSpPr>
              <a:spLocks noChangeArrowheads="1"/>
            </p:cNvSpPr>
            <p:nvPr/>
          </p:nvSpPr>
          <p:spPr bwMode="auto">
            <a:xfrm>
              <a:off x="7881484"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05" name="Rectangle 1255"/>
            <p:cNvSpPr>
              <a:spLocks noChangeArrowheads="1"/>
            </p:cNvSpPr>
            <p:nvPr/>
          </p:nvSpPr>
          <p:spPr bwMode="auto">
            <a:xfrm>
              <a:off x="7881484"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06" name="Rectangle 1256"/>
            <p:cNvSpPr>
              <a:spLocks noChangeArrowheads="1"/>
            </p:cNvSpPr>
            <p:nvPr/>
          </p:nvSpPr>
          <p:spPr bwMode="auto">
            <a:xfrm>
              <a:off x="775130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207" name="Rectangle 1257"/>
            <p:cNvSpPr>
              <a:spLocks noChangeArrowheads="1"/>
            </p:cNvSpPr>
            <p:nvPr/>
          </p:nvSpPr>
          <p:spPr bwMode="auto">
            <a:xfrm>
              <a:off x="775130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08" name="Rectangle 1258"/>
            <p:cNvSpPr>
              <a:spLocks noChangeArrowheads="1"/>
            </p:cNvSpPr>
            <p:nvPr/>
          </p:nvSpPr>
          <p:spPr bwMode="auto">
            <a:xfrm>
              <a:off x="775130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09" name="Rectangle 1259"/>
            <p:cNvSpPr>
              <a:spLocks noChangeArrowheads="1"/>
            </p:cNvSpPr>
            <p:nvPr/>
          </p:nvSpPr>
          <p:spPr bwMode="auto">
            <a:xfrm>
              <a:off x="7751309"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10" name="Rectangle 1260"/>
            <p:cNvSpPr>
              <a:spLocks noChangeArrowheads="1"/>
            </p:cNvSpPr>
            <p:nvPr/>
          </p:nvSpPr>
          <p:spPr bwMode="auto">
            <a:xfrm>
              <a:off x="7751309"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11" name="Rectangle 1261"/>
            <p:cNvSpPr>
              <a:spLocks noChangeArrowheads="1"/>
            </p:cNvSpPr>
            <p:nvPr/>
          </p:nvSpPr>
          <p:spPr bwMode="auto">
            <a:xfrm>
              <a:off x="7751309"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12" name="Rectangle 1262"/>
            <p:cNvSpPr>
              <a:spLocks noChangeArrowheads="1"/>
            </p:cNvSpPr>
            <p:nvPr/>
          </p:nvSpPr>
          <p:spPr bwMode="auto">
            <a:xfrm>
              <a:off x="7751309"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13" name="Rectangle 1263"/>
            <p:cNvSpPr>
              <a:spLocks noChangeArrowheads="1"/>
            </p:cNvSpPr>
            <p:nvPr/>
          </p:nvSpPr>
          <p:spPr bwMode="auto">
            <a:xfrm>
              <a:off x="7751309"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14" name="Rectangle 1264"/>
            <p:cNvSpPr>
              <a:spLocks noChangeArrowheads="1"/>
            </p:cNvSpPr>
            <p:nvPr/>
          </p:nvSpPr>
          <p:spPr bwMode="auto">
            <a:xfrm>
              <a:off x="7751309"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15" name="Rectangle 1265"/>
            <p:cNvSpPr>
              <a:spLocks noChangeArrowheads="1"/>
            </p:cNvSpPr>
            <p:nvPr/>
          </p:nvSpPr>
          <p:spPr bwMode="auto">
            <a:xfrm>
              <a:off x="7751309" y="538162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16" name="Rectangle 1266"/>
            <p:cNvSpPr>
              <a:spLocks noChangeArrowheads="1"/>
            </p:cNvSpPr>
            <p:nvPr/>
          </p:nvSpPr>
          <p:spPr bwMode="auto">
            <a:xfrm>
              <a:off x="7751309" y="52705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17" name="Rectangle 1267"/>
            <p:cNvSpPr>
              <a:spLocks noChangeArrowheads="1"/>
            </p:cNvSpPr>
            <p:nvPr/>
          </p:nvSpPr>
          <p:spPr bwMode="auto">
            <a:xfrm>
              <a:off x="7751309"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18" name="Rectangle 1268"/>
            <p:cNvSpPr>
              <a:spLocks noChangeArrowheads="1"/>
            </p:cNvSpPr>
            <p:nvPr/>
          </p:nvSpPr>
          <p:spPr bwMode="auto">
            <a:xfrm>
              <a:off x="7622722"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219" name="Rectangle 1269"/>
            <p:cNvSpPr>
              <a:spLocks noChangeArrowheads="1"/>
            </p:cNvSpPr>
            <p:nvPr/>
          </p:nvSpPr>
          <p:spPr bwMode="auto">
            <a:xfrm>
              <a:off x="7622722"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20" name="Rectangle 1270"/>
            <p:cNvSpPr>
              <a:spLocks noChangeArrowheads="1"/>
            </p:cNvSpPr>
            <p:nvPr/>
          </p:nvSpPr>
          <p:spPr bwMode="auto">
            <a:xfrm>
              <a:off x="7622722"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21" name="Rectangle 1271"/>
            <p:cNvSpPr>
              <a:spLocks noChangeArrowheads="1"/>
            </p:cNvSpPr>
            <p:nvPr/>
          </p:nvSpPr>
          <p:spPr bwMode="auto">
            <a:xfrm>
              <a:off x="7622722"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22" name="Rectangle 1272"/>
            <p:cNvSpPr>
              <a:spLocks noChangeArrowheads="1"/>
            </p:cNvSpPr>
            <p:nvPr/>
          </p:nvSpPr>
          <p:spPr bwMode="auto">
            <a:xfrm>
              <a:off x="7622722"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23" name="Rectangle 1273"/>
            <p:cNvSpPr>
              <a:spLocks noChangeArrowheads="1"/>
            </p:cNvSpPr>
            <p:nvPr/>
          </p:nvSpPr>
          <p:spPr bwMode="auto">
            <a:xfrm>
              <a:off x="7622722"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24" name="Rectangle 1274"/>
            <p:cNvSpPr>
              <a:spLocks noChangeArrowheads="1"/>
            </p:cNvSpPr>
            <p:nvPr/>
          </p:nvSpPr>
          <p:spPr bwMode="auto">
            <a:xfrm>
              <a:off x="7622722"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25" name="Rectangle 1275"/>
            <p:cNvSpPr>
              <a:spLocks noChangeArrowheads="1"/>
            </p:cNvSpPr>
            <p:nvPr/>
          </p:nvSpPr>
          <p:spPr bwMode="auto">
            <a:xfrm>
              <a:off x="7622722"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26" name="Rectangle 1276"/>
            <p:cNvSpPr>
              <a:spLocks noChangeArrowheads="1"/>
            </p:cNvSpPr>
            <p:nvPr/>
          </p:nvSpPr>
          <p:spPr bwMode="auto">
            <a:xfrm>
              <a:off x="7622722"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27" name="Rectangle 1277"/>
            <p:cNvSpPr>
              <a:spLocks noChangeArrowheads="1"/>
            </p:cNvSpPr>
            <p:nvPr/>
          </p:nvSpPr>
          <p:spPr bwMode="auto">
            <a:xfrm>
              <a:off x="7490959"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228" name="Rectangle 1278"/>
            <p:cNvSpPr>
              <a:spLocks noChangeArrowheads="1"/>
            </p:cNvSpPr>
            <p:nvPr/>
          </p:nvSpPr>
          <p:spPr bwMode="auto">
            <a:xfrm>
              <a:off x="7490959"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29" name="Rectangle 1279"/>
            <p:cNvSpPr>
              <a:spLocks noChangeArrowheads="1"/>
            </p:cNvSpPr>
            <p:nvPr/>
          </p:nvSpPr>
          <p:spPr bwMode="auto">
            <a:xfrm>
              <a:off x="7490959"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30" name="Rectangle 1280"/>
            <p:cNvSpPr>
              <a:spLocks noChangeArrowheads="1"/>
            </p:cNvSpPr>
            <p:nvPr/>
          </p:nvSpPr>
          <p:spPr bwMode="auto">
            <a:xfrm>
              <a:off x="7490959"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31" name="Rectangle 1281"/>
            <p:cNvSpPr>
              <a:spLocks noChangeArrowheads="1"/>
            </p:cNvSpPr>
            <p:nvPr/>
          </p:nvSpPr>
          <p:spPr bwMode="auto">
            <a:xfrm>
              <a:off x="7490959"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32" name="Rectangle 1282"/>
            <p:cNvSpPr>
              <a:spLocks noChangeArrowheads="1"/>
            </p:cNvSpPr>
            <p:nvPr/>
          </p:nvSpPr>
          <p:spPr bwMode="auto">
            <a:xfrm>
              <a:off x="736078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233" name="Rectangle 1283"/>
            <p:cNvSpPr>
              <a:spLocks noChangeArrowheads="1"/>
            </p:cNvSpPr>
            <p:nvPr/>
          </p:nvSpPr>
          <p:spPr bwMode="auto">
            <a:xfrm>
              <a:off x="736078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34" name="Rectangle 1284"/>
            <p:cNvSpPr>
              <a:spLocks noChangeArrowheads="1"/>
            </p:cNvSpPr>
            <p:nvPr/>
          </p:nvSpPr>
          <p:spPr bwMode="auto">
            <a:xfrm>
              <a:off x="736078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35" name="Rectangle 1285"/>
            <p:cNvSpPr>
              <a:spLocks noChangeArrowheads="1"/>
            </p:cNvSpPr>
            <p:nvPr/>
          </p:nvSpPr>
          <p:spPr bwMode="auto">
            <a:xfrm>
              <a:off x="7360784"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36" name="Rectangle 1286"/>
            <p:cNvSpPr>
              <a:spLocks noChangeArrowheads="1"/>
            </p:cNvSpPr>
            <p:nvPr/>
          </p:nvSpPr>
          <p:spPr bwMode="auto">
            <a:xfrm>
              <a:off x="7360784"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37" name="Rectangle 1287"/>
            <p:cNvSpPr>
              <a:spLocks noChangeArrowheads="1"/>
            </p:cNvSpPr>
            <p:nvPr/>
          </p:nvSpPr>
          <p:spPr bwMode="auto">
            <a:xfrm>
              <a:off x="7360784"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38" name="Rectangle 1288"/>
            <p:cNvSpPr>
              <a:spLocks noChangeArrowheads="1"/>
            </p:cNvSpPr>
            <p:nvPr/>
          </p:nvSpPr>
          <p:spPr bwMode="auto">
            <a:xfrm>
              <a:off x="7360784"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39" name="Rectangle 1289"/>
            <p:cNvSpPr>
              <a:spLocks noChangeArrowheads="1"/>
            </p:cNvSpPr>
            <p:nvPr/>
          </p:nvSpPr>
          <p:spPr bwMode="auto">
            <a:xfrm>
              <a:off x="7360784"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40" name="Rectangle 1290"/>
            <p:cNvSpPr>
              <a:spLocks noChangeArrowheads="1"/>
            </p:cNvSpPr>
            <p:nvPr/>
          </p:nvSpPr>
          <p:spPr bwMode="auto">
            <a:xfrm>
              <a:off x="7360784"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41" name="Rectangle 1291"/>
            <p:cNvSpPr>
              <a:spLocks noChangeArrowheads="1"/>
            </p:cNvSpPr>
            <p:nvPr/>
          </p:nvSpPr>
          <p:spPr bwMode="auto">
            <a:xfrm>
              <a:off x="7360784" y="538162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42" name="Rectangle 1292"/>
            <p:cNvSpPr>
              <a:spLocks noChangeArrowheads="1"/>
            </p:cNvSpPr>
            <p:nvPr/>
          </p:nvSpPr>
          <p:spPr bwMode="auto">
            <a:xfrm>
              <a:off x="7360784" y="52705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43" name="Rectangle 1293"/>
            <p:cNvSpPr>
              <a:spLocks noChangeArrowheads="1"/>
            </p:cNvSpPr>
            <p:nvPr/>
          </p:nvSpPr>
          <p:spPr bwMode="auto">
            <a:xfrm>
              <a:off x="7360784"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44" name="Rectangle 1294"/>
            <p:cNvSpPr>
              <a:spLocks noChangeArrowheads="1"/>
            </p:cNvSpPr>
            <p:nvPr/>
          </p:nvSpPr>
          <p:spPr bwMode="auto">
            <a:xfrm>
              <a:off x="7360784" y="50561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45" name="Rectangle 1295"/>
            <p:cNvSpPr>
              <a:spLocks noChangeArrowheads="1"/>
            </p:cNvSpPr>
            <p:nvPr/>
          </p:nvSpPr>
          <p:spPr bwMode="auto">
            <a:xfrm>
              <a:off x="7360784"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46" name="Rectangle 1296"/>
            <p:cNvSpPr>
              <a:spLocks noChangeArrowheads="1"/>
            </p:cNvSpPr>
            <p:nvPr/>
          </p:nvSpPr>
          <p:spPr bwMode="auto">
            <a:xfrm>
              <a:off x="7360784" y="48450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47" name="Rectangle 1297"/>
            <p:cNvSpPr>
              <a:spLocks noChangeArrowheads="1"/>
            </p:cNvSpPr>
            <p:nvPr/>
          </p:nvSpPr>
          <p:spPr bwMode="auto">
            <a:xfrm>
              <a:off x="7232197"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248" name="Rectangle 1298"/>
            <p:cNvSpPr>
              <a:spLocks noChangeArrowheads="1"/>
            </p:cNvSpPr>
            <p:nvPr/>
          </p:nvSpPr>
          <p:spPr bwMode="auto">
            <a:xfrm>
              <a:off x="7232197"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49" name="Rectangle 1299"/>
            <p:cNvSpPr>
              <a:spLocks noChangeArrowheads="1"/>
            </p:cNvSpPr>
            <p:nvPr/>
          </p:nvSpPr>
          <p:spPr bwMode="auto">
            <a:xfrm>
              <a:off x="7232197"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50" name="Rectangle 1300"/>
            <p:cNvSpPr>
              <a:spLocks noChangeArrowheads="1"/>
            </p:cNvSpPr>
            <p:nvPr/>
          </p:nvSpPr>
          <p:spPr bwMode="auto">
            <a:xfrm>
              <a:off x="7232197"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51" name="Rectangle 1301"/>
            <p:cNvSpPr>
              <a:spLocks noChangeArrowheads="1"/>
            </p:cNvSpPr>
            <p:nvPr/>
          </p:nvSpPr>
          <p:spPr bwMode="auto">
            <a:xfrm>
              <a:off x="7232197"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52" name="Rectangle 1302"/>
            <p:cNvSpPr>
              <a:spLocks noChangeArrowheads="1"/>
            </p:cNvSpPr>
            <p:nvPr/>
          </p:nvSpPr>
          <p:spPr bwMode="auto">
            <a:xfrm>
              <a:off x="7232197"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53" name="Rectangle 1303"/>
            <p:cNvSpPr>
              <a:spLocks noChangeArrowheads="1"/>
            </p:cNvSpPr>
            <p:nvPr/>
          </p:nvSpPr>
          <p:spPr bwMode="auto">
            <a:xfrm>
              <a:off x="7232197"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54" name="Rectangle 1304"/>
            <p:cNvSpPr>
              <a:spLocks noChangeArrowheads="1"/>
            </p:cNvSpPr>
            <p:nvPr/>
          </p:nvSpPr>
          <p:spPr bwMode="auto">
            <a:xfrm>
              <a:off x="7232197"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55" name="Rectangle 1305"/>
            <p:cNvSpPr>
              <a:spLocks noChangeArrowheads="1"/>
            </p:cNvSpPr>
            <p:nvPr/>
          </p:nvSpPr>
          <p:spPr bwMode="auto">
            <a:xfrm>
              <a:off x="7232197"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56" name="Rectangle 1306"/>
            <p:cNvSpPr>
              <a:spLocks noChangeArrowheads="1"/>
            </p:cNvSpPr>
            <p:nvPr/>
          </p:nvSpPr>
          <p:spPr bwMode="auto">
            <a:xfrm>
              <a:off x="7098847" y="591343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57" name="Rectangle 1307"/>
            <p:cNvSpPr>
              <a:spLocks noChangeArrowheads="1"/>
            </p:cNvSpPr>
            <p:nvPr/>
          </p:nvSpPr>
          <p:spPr bwMode="auto">
            <a:xfrm>
              <a:off x="7098847"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58" name="Rectangle 1308"/>
            <p:cNvSpPr>
              <a:spLocks noChangeArrowheads="1"/>
            </p:cNvSpPr>
            <p:nvPr/>
          </p:nvSpPr>
          <p:spPr bwMode="auto">
            <a:xfrm>
              <a:off x="7098847"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59" name="Rectangle 1309"/>
            <p:cNvSpPr>
              <a:spLocks noChangeArrowheads="1"/>
            </p:cNvSpPr>
            <p:nvPr/>
          </p:nvSpPr>
          <p:spPr bwMode="auto">
            <a:xfrm>
              <a:off x="7098847" y="5595939"/>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60" name="Rectangle 1310"/>
            <p:cNvSpPr>
              <a:spLocks noChangeArrowheads="1"/>
            </p:cNvSpPr>
            <p:nvPr/>
          </p:nvSpPr>
          <p:spPr bwMode="auto">
            <a:xfrm>
              <a:off x="7098847" y="54879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61" name="Rectangle 1311"/>
            <p:cNvSpPr>
              <a:spLocks noChangeArrowheads="1"/>
            </p:cNvSpPr>
            <p:nvPr/>
          </p:nvSpPr>
          <p:spPr bwMode="auto">
            <a:xfrm>
              <a:off x="7098847"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62" name="Rectangle 1312"/>
            <p:cNvSpPr>
              <a:spLocks noChangeArrowheads="1"/>
            </p:cNvSpPr>
            <p:nvPr/>
          </p:nvSpPr>
          <p:spPr bwMode="auto">
            <a:xfrm>
              <a:off x="7098847"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63" name="Rectangle 1313"/>
            <p:cNvSpPr>
              <a:spLocks noChangeArrowheads="1"/>
            </p:cNvSpPr>
            <p:nvPr/>
          </p:nvSpPr>
          <p:spPr bwMode="auto">
            <a:xfrm>
              <a:off x="7098847" y="5164139"/>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64" name="Rectangle 1314"/>
            <p:cNvSpPr>
              <a:spLocks noChangeArrowheads="1"/>
            </p:cNvSpPr>
            <p:nvPr/>
          </p:nvSpPr>
          <p:spPr bwMode="auto">
            <a:xfrm>
              <a:off x="7098847" y="5056189"/>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65" name="Rectangle 1315"/>
            <p:cNvSpPr>
              <a:spLocks noChangeArrowheads="1"/>
            </p:cNvSpPr>
            <p:nvPr/>
          </p:nvSpPr>
          <p:spPr bwMode="auto">
            <a:xfrm>
              <a:off x="7098847" y="49530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66" name="Rectangle 1316"/>
            <p:cNvSpPr>
              <a:spLocks noChangeArrowheads="1"/>
            </p:cNvSpPr>
            <p:nvPr/>
          </p:nvSpPr>
          <p:spPr bwMode="auto">
            <a:xfrm>
              <a:off x="7098847" y="4838701"/>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67" name="Rectangle 1317"/>
            <p:cNvSpPr>
              <a:spLocks noChangeArrowheads="1"/>
            </p:cNvSpPr>
            <p:nvPr/>
          </p:nvSpPr>
          <p:spPr bwMode="auto">
            <a:xfrm>
              <a:off x="7098847" y="4732339"/>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68" name="Rectangle 1318"/>
            <p:cNvSpPr>
              <a:spLocks noChangeArrowheads="1"/>
            </p:cNvSpPr>
            <p:nvPr/>
          </p:nvSpPr>
          <p:spPr bwMode="auto">
            <a:xfrm>
              <a:off x="7098847" y="4627564"/>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69" name="Rectangle 1319"/>
            <p:cNvSpPr>
              <a:spLocks noChangeArrowheads="1"/>
            </p:cNvSpPr>
            <p:nvPr/>
          </p:nvSpPr>
          <p:spPr bwMode="auto">
            <a:xfrm>
              <a:off x="7098847" y="45212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70" name="Rectangle 1320"/>
            <p:cNvSpPr>
              <a:spLocks noChangeArrowheads="1"/>
            </p:cNvSpPr>
            <p:nvPr/>
          </p:nvSpPr>
          <p:spPr bwMode="auto">
            <a:xfrm>
              <a:off x="7098847" y="441325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71" name="Rectangle 1321"/>
            <p:cNvSpPr>
              <a:spLocks noChangeArrowheads="1"/>
            </p:cNvSpPr>
            <p:nvPr/>
          </p:nvSpPr>
          <p:spPr bwMode="auto">
            <a:xfrm>
              <a:off x="6970259"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72" name="Rectangle 1322"/>
            <p:cNvSpPr>
              <a:spLocks noChangeArrowheads="1"/>
            </p:cNvSpPr>
            <p:nvPr/>
          </p:nvSpPr>
          <p:spPr bwMode="auto">
            <a:xfrm>
              <a:off x="6970259"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73" name="Rectangle 1323"/>
            <p:cNvSpPr>
              <a:spLocks noChangeArrowheads="1"/>
            </p:cNvSpPr>
            <p:nvPr/>
          </p:nvSpPr>
          <p:spPr bwMode="auto">
            <a:xfrm>
              <a:off x="6970259"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74" name="Rectangle 1325"/>
            <p:cNvSpPr>
              <a:spLocks noChangeArrowheads="1"/>
            </p:cNvSpPr>
            <p:nvPr/>
          </p:nvSpPr>
          <p:spPr bwMode="auto">
            <a:xfrm>
              <a:off x="6970259" y="59197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75" name="Rectangle 1326"/>
            <p:cNvSpPr>
              <a:spLocks noChangeArrowheads="1"/>
            </p:cNvSpPr>
            <p:nvPr/>
          </p:nvSpPr>
          <p:spPr bwMode="auto">
            <a:xfrm>
              <a:off x="6970259" y="581342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76" name="Rectangle 1327"/>
            <p:cNvSpPr>
              <a:spLocks noChangeArrowheads="1"/>
            </p:cNvSpPr>
            <p:nvPr/>
          </p:nvSpPr>
          <p:spPr bwMode="auto">
            <a:xfrm>
              <a:off x="6970259"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77" name="Rectangle 1328"/>
            <p:cNvSpPr>
              <a:spLocks noChangeArrowheads="1"/>
            </p:cNvSpPr>
            <p:nvPr/>
          </p:nvSpPr>
          <p:spPr bwMode="auto">
            <a:xfrm>
              <a:off x="6970259"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78" name="Rectangle 1329"/>
            <p:cNvSpPr>
              <a:spLocks noChangeArrowheads="1"/>
            </p:cNvSpPr>
            <p:nvPr/>
          </p:nvSpPr>
          <p:spPr bwMode="auto">
            <a:xfrm>
              <a:off x="6970259"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79" name="Rectangle 1330"/>
            <p:cNvSpPr>
              <a:spLocks noChangeArrowheads="1"/>
            </p:cNvSpPr>
            <p:nvPr/>
          </p:nvSpPr>
          <p:spPr bwMode="auto">
            <a:xfrm>
              <a:off x="6970259" y="53848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80" name="Rectangle 1331"/>
            <p:cNvSpPr>
              <a:spLocks noChangeArrowheads="1"/>
            </p:cNvSpPr>
            <p:nvPr/>
          </p:nvSpPr>
          <p:spPr bwMode="auto">
            <a:xfrm>
              <a:off x="6970259" y="527685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81" name="Rectangle 1332"/>
            <p:cNvSpPr>
              <a:spLocks noChangeArrowheads="1"/>
            </p:cNvSpPr>
            <p:nvPr/>
          </p:nvSpPr>
          <p:spPr bwMode="auto">
            <a:xfrm>
              <a:off x="6970259" y="51641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82" name="Rectangle 1333"/>
            <p:cNvSpPr>
              <a:spLocks noChangeArrowheads="1"/>
            </p:cNvSpPr>
            <p:nvPr/>
          </p:nvSpPr>
          <p:spPr bwMode="auto">
            <a:xfrm>
              <a:off x="6970259" y="5059363"/>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83" name="Rectangle 1334"/>
            <p:cNvSpPr>
              <a:spLocks noChangeArrowheads="1"/>
            </p:cNvSpPr>
            <p:nvPr/>
          </p:nvSpPr>
          <p:spPr bwMode="auto">
            <a:xfrm>
              <a:off x="6970259" y="49530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84" name="Rectangle 1335"/>
            <p:cNvSpPr>
              <a:spLocks noChangeArrowheads="1"/>
            </p:cNvSpPr>
            <p:nvPr/>
          </p:nvSpPr>
          <p:spPr bwMode="auto">
            <a:xfrm>
              <a:off x="6970259" y="484505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85" name="Rectangle 1336"/>
            <p:cNvSpPr>
              <a:spLocks noChangeArrowheads="1"/>
            </p:cNvSpPr>
            <p:nvPr/>
          </p:nvSpPr>
          <p:spPr bwMode="auto">
            <a:xfrm>
              <a:off x="684008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86" name="Rectangle 1337"/>
            <p:cNvSpPr>
              <a:spLocks noChangeArrowheads="1"/>
            </p:cNvSpPr>
            <p:nvPr/>
          </p:nvSpPr>
          <p:spPr bwMode="auto">
            <a:xfrm>
              <a:off x="684008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287" name="Rectangle 1338"/>
            <p:cNvSpPr>
              <a:spLocks noChangeArrowheads="1"/>
            </p:cNvSpPr>
            <p:nvPr/>
          </p:nvSpPr>
          <p:spPr bwMode="auto">
            <a:xfrm>
              <a:off x="684008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88" name="Rectangle 1339"/>
            <p:cNvSpPr>
              <a:spLocks noChangeArrowheads="1"/>
            </p:cNvSpPr>
            <p:nvPr/>
          </p:nvSpPr>
          <p:spPr bwMode="auto">
            <a:xfrm>
              <a:off x="6840084"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89" name="Rectangle 1340"/>
            <p:cNvSpPr>
              <a:spLocks noChangeArrowheads="1"/>
            </p:cNvSpPr>
            <p:nvPr/>
          </p:nvSpPr>
          <p:spPr bwMode="auto">
            <a:xfrm>
              <a:off x="6708322"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90" name="Rectangle 1341"/>
            <p:cNvSpPr>
              <a:spLocks noChangeArrowheads="1"/>
            </p:cNvSpPr>
            <p:nvPr/>
          </p:nvSpPr>
          <p:spPr bwMode="auto">
            <a:xfrm>
              <a:off x="6708322"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91" name="Rectangle 1342"/>
            <p:cNvSpPr>
              <a:spLocks noChangeArrowheads="1"/>
            </p:cNvSpPr>
            <p:nvPr/>
          </p:nvSpPr>
          <p:spPr bwMode="auto">
            <a:xfrm>
              <a:off x="6708322" y="60277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92" name="Rectangle 1343"/>
            <p:cNvSpPr>
              <a:spLocks noChangeArrowheads="1"/>
            </p:cNvSpPr>
            <p:nvPr/>
          </p:nvSpPr>
          <p:spPr bwMode="auto">
            <a:xfrm>
              <a:off x="6708322"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93" name="Rectangle 1344"/>
            <p:cNvSpPr>
              <a:spLocks noChangeArrowheads="1"/>
            </p:cNvSpPr>
            <p:nvPr/>
          </p:nvSpPr>
          <p:spPr bwMode="auto">
            <a:xfrm>
              <a:off x="6708322"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94" name="Rectangle 1345"/>
            <p:cNvSpPr>
              <a:spLocks noChangeArrowheads="1"/>
            </p:cNvSpPr>
            <p:nvPr/>
          </p:nvSpPr>
          <p:spPr bwMode="auto">
            <a:xfrm>
              <a:off x="6708322"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95" name="Rectangle 1346"/>
            <p:cNvSpPr>
              <a:spLocks noChangeArrowheads="1"/>
            </p:cNvSpPr>
            <p:nvPr/>
          </p:nvSpPr>
          <p:spPr bwMode="auto">
            <a:xfrm>
              <a:off x="6708322" y="55959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96" name="Rectangle 1347"/>
            <p:cNvSpPr>
              <a:spLocks noChangeArrowheads="1"/>
            </p:cNvSpPr>
            <p:nvPr/>
          </p:nvSpPr>
          <p:spPr bwMode="auto">
            <a:xfrm>
              <a:off x="6708322"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97" name="Rectangle 1348"/>
            <p:cNvSpPr>
              <a:spLocks noChangeArrowheads="1"/>
            </p:cNvSpPr>
            <p:nvPr/>
          </p:nvSpPr>
          <p:spPr bwMode="auto">
            <a:xfrm>
              <a:off x="6708322" y="53848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98" name="Rectangle 1349"/>
            <p:cNvSpPr>
              <a:spLocks noChangeArrowheads="1"/>
            </p:cNvSpPr>
            <p:nvPr/>
          </p:nvSpPr>
          <p:spPr bwMode="auto">
            <a:xfrm>
              <a:off x="6708322" y="527685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299" name="Rectangle 1350"/>
            <p:cNvSpPr>
              <a:spLocks noChangeArrowheads="1"/>
            </p:cNvSpPr>
            <p:nvPr/>
          </p:nvSpPr>
          <p:spPr bwMode="auto">
            <a:xfrm>
              <a:off x="6708322" y="51641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00" name="Rectangle 1351"/>
            <p:cNvSpPr>
              <a:spLocks noChangeArrowheads="1"/>
            </p:cNvSpPr>
            <p:nvPr/>
          </p:nvSpPr>
          <p:spPr bwMode="auto">
            <a:xfrm>
              <a:off x="6708322" y="5059363"/>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01" name="Rectangle 1352"/>
            <p:cNvSpPr>
              <a:spLocks noChangeArrowheads="1"/>
            </p:cNvSpPr>
            <p:nvPr/>
          </p:nvSpPr>
          <p:spPr bwMode="auto">
            <a:xfrm>
              <a:off x="657973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02" name="Rectangle 1353"/>
            <p:cNvSpPr>
              <a:spLocks noChangeArrowheads="1"/>
            </p:cNvSpPr>
            <p:nvPr/>
          </p:nvSpPr>
          <p:spPr bwMode="auto">
            <a:xfrm>
              <a:off x="657973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03" name="Rectangle 1354"/>
            <p:cNvSpPr>
              <a:spLocks noChangeArrowheads="1"/>
            </p:cNvSpPr>
            <p:nvPr/>
          </p:nvSpPr>
          <p:spPr bwMode="auto">
            <a:xfrm>
              <a:off x="6579734" y="60277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04" name="Rectangle 1355"/>
            <p:cNvSpPr>
              <a:spLocks noChangeArrowheads="1"/>
            </p:cNvSpPr>
            <p:nvPr/>
          </p:nvSpPr>
          <p:spPr bwMode="auto">
            <a:xfrm>
              <a:off x="6579734"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05" name="Rectangle 1356"/>
            <p:cNvSpPr>
              <a:spLocks noChangeArrowheads="1"/>
            </p:cNvSpPr>
            <p:nvPr/>
          </p:nvSpPr>
          <p:spPr bwMode="auto">
            <a:xfrm>
              <a:off x="6579734"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06" name="Rectangle 1357"/>
            <p:cNvSpPr>
              <a:spLocks noChangeArrowheads="1"/>
            </p:cNvSpPr>
            <p:nvPr/>
          </p:nvSpPr>
          <p:spPr bwMode="auto">
            <a:xfrm>
              <a:off x="657973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07" name="Rectangle 1358"/>
            <p:cNvSpPr>
              <a:spLocks noChangeArrowheads="1"/>
            </p:cNvSpPr>
            <p:nvPr/>
          </p:nvSpPr>
          <p:spPr bwMode="auto">
            <a:xfrm>
              <a:off x="6579734"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08" name="Rectangle 1359"/>
            <p:cNvSpPr>
              <a:spLocks noChangeArrowheads="1"/>
            </p:cNvSpPr>
            <p:nvPr/>
          </p:nvSpPr>
          <p:spPr bwMode="auto">
            <a:xfrm>
              <a:off x="6579734"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09" name="Rectangle 1360"/>
            <p:cNvSpPr>
              <a:spLocks noChangeArrowheads="1"/>
            </p:cNvSpPr>
            <p:nvPr/>
          </p:nvSpPr>
          <p:spPr bwMode="auto">
            <a:xfrm>
              <a:off x="6579734" y="53848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10" name="Rectangle 1361"/>
            <p:cNvSpPr>
              <a:spLocks noChangeArrowheads="1"/>
            </p:cNvSpPr>
            <p:nvPr/>
          </p:nvSpPr>
          <p:spPr bwMode="auto">
            <a:xfrm>
              <a:off x="6446384"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11" name="Rectangle 1362"/>
            <p:cNvSpPr>
              <a:spLocks noChangeArrowheads="1"/>
            </p:cNvSpPr>
            <p:nvPr/>
          </p:nvSpPr>
          <p:spPr bwMode="auto">
            <a:xfrm>
              <a:off x="6446384"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12" name="Rectangle 1363"/>
            <p:cNvSpPr>
              <a:spLocks noChangeArrowheads="1"/>
            </p:cNvSpPr>
            <p:nvPr/>
          </p:nvSpPr>
          <p:spPr bwMode="auto">
            <a:xfrm>
              <a:off x="6446384" y="60277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13" name="Rectangle 1364"/>
            <p:cNvSpPr>
              <a:spLocks noChangeArrowheads="1"/>
            </p:cNvSpPr>
            <p:nvPr/>
          </p:nvSpPr>
          <p:spPr bwMode="auto">
            <a:xfrm>
              <a:off x="6446384"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14" name="Rectangle 1365"/>
            <p:cNvSpPr>
              <a:spLocks noChangeArrowheads="1"/>
            </p:cNvSpPr>
            <p:nvPr/>
          </p:nvSpPr>
          <p:spPr bwMode="auto">
            <a:xfrm>
              <a:off x="6446384"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15" name="Rectangle 1366"/>
            <p:cNvSpPr>
              <a:spLocks noChangeArrowheads="1"/>
            </p:cNvSpPr>
            <p:nvPr/>
          </p:nvSpPr>
          <p:spPr bwMode="auto">
            <a:xfrm>
              <a:off x="6446384"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16" name="Rectangle 1367"/>
            <p:cNvSpPr>
              <a:spLocks noChangeArrowheads="1"/>
            </p:cNvSpPr>
            <p:nvPr/>
          </p:nvSpPr>
          <p:spPr bwMode="auto">
            <a:xfrm>
              <a:off x="6317797"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17" name="Rectangle 1368"/>
            <p:cNvSpPr>
              <a:spLocks noChangeArrowheads="1"/>
            </p:cNvSpPr>
            <p:nvPr/>
          </p:nvSpPr>
          <p:spPr bwMode="auto">
            <a:xfrm>
              <a:off x="6317797"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18" name="Rectangle 1369"/>
            <p:cNvSpPr>
              <a:spLocks noChangeArrowheads="1"/>
            </p:cNvSpPr>
            <p:nvPr/>
          </p:nvSpPr>
          <p:spPr bwMode="auto">
            <a:xfrm>
              <a:off x="6317797" y="6027738"/>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19" name="Rectangle 1370"/>
            <p:cNvSpPr>
              <a:spLocks noChangeArrowheads="1"/>
            </p:cNvSpPr>
            <p:nvPr/>
          </p:nvSpPr>
          <p:spPr bwMode="auto">
            <a:xfrm>
              <a:off x="6317797" y="591343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20" name="Rectangle 1371"/>
            <p:cNvSpPr>
              <a:spLocks noChangeArrowheads="1"/>
            </p:cNvSpPr>
            <p:nvPr/>
          </p:nvSpPr>
          <p:spPr bwMode="auto">
            <a:xfrm>
              <a:off x="6317797"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21" name="Rectangle 1372"/>
            <p:cNvSpPr>
              <a:spLocks noChangeArrowheads="1"/>
            </p:cNvSpPr>
            <p:nvPr/>
          </p:nvSpPr>
          <p:spPr bwMode="auto">
            <a:xfrm>
              <a:off x="6317797"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22" name="Rectangle 1373"/>
            <p:cNvSpPr>
              <a:spLocks noChangeArrowheads="1"/>
            </p:cNvSpPr>
            <p:nvPr/>
          </p:nvSpPr>
          <p:spPr bwMode="auto">
            <a:xfrm>
              <a:off x="6317797" y="559593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23" name="Rectangle 1374"/>
            <p:cNvSpPr>
              <a:spLocks noChangeArrowheads="1"/>
            </p:cNvSpPr>
            <p:nvPr/>
          </p:nvSpPr>
          <p:spPr bwMode="auto">
            <a:xfrm>
              <a:off x="6317797" y="548798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24" name="Rectangle 1375"/>
            <p:cNvSpPr>
              <a:spLocks noChangeArrowheads="1"/>
            </p:cNvSpPr>
            <p:nvPr/>
          </p:nvSpPr>
          <p:spPr bwMode="auto">
            <a:xfrm>
              <a:off x="6317797" y="538480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25" name="Rectangle 1376"/>
            <p:cNvSpPr>
              <a:spLocks noChangeArrowheads="1"/>
            </p:cNvSpPr>
            <p:nvPr/>
          </p:nvSpPr>
          <p:spPr bwMode="auto">
            <a:xfrm>
              <a:off x="6317797" y="527685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26" name="Rectangle 1377"/>
            <p:cNvSpPr>
              <a:spLocks noChangeArrowheads="1"/>
            </p:cNvSpPr>
            <p:nvPr/>
          </p:nvSpPr>
          <p:spPr bwMode="auto">
            <a:xfrm>
              <a:off x="6317797" y="516413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27" name="Rectangle 1378"/>
            <p:cNvSpPr>
              <a:spLocks noChangeArrowheads="1"/>
            </p:cNvSpPr>
            <p:nvPr/>
          </p:nvSpPr>
          <p:spPr bwMode="auto">
            <a:xfrm>
              <a:off x="6317797" y="5059363"/>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28" name="Rectangle 1379"/>
            <p:cNvSpPr>
              <a:spLocks noChangeArrowheads="1"/>
            </p:cNvSpPr>
            <p:nvPr/>
          </p:nvSpPr>
          <p:spPr bwMode="auto">
            <a:xfrm>
              <a:off x="6317797" y="495300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29" name="Rectangle 1380"/>
            <p:cNvSpPr>
              <a:spLocks noChangeArrowheads="1"/>
            </p:cNvSpPr>
            <p:nvPr/>
          </p:nvSpPr>
          <p:spPr bwMode="auto">
            <a:xfrm>
              <a:off x="6187622"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30" name="Rectangle 1381"/>
            <p:cNvSpPr>
              <a:spLocks noChangeArrowheads="1"/>
            </p:cNvSpPr>
            <p:nvPr/>
          </p:nvSpPr>
          <p:spPr bwMode="auto">
            <a:xfrm>
              <a:off x="6187622"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31" name="Rectangle 1382"/>
            <p:cNvSpPr>
              <a:spLocks noChangeArrowheads="1"/>
            </p:cNvSpPr>
            <p:nvPr/>
          </p:nvSpPr>
          <p:spPr bwMode="auto">
            <a:xfrm>
              <a:off x="6187622"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32" name="Rectangle 1383"/>
            <p:cNvSpPr>
              <a:spLocks noChangeArrowheads="1"/>
            </p:cNvSpPr>
            <p:nvPr/>
          </p:nvSpPr>
          <p:spPr bwMode="auto">
            <a:xfrm>
              <a:off x="6187622"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33" name="Rectangle 1384"/>
            <p:cNvSpPr>
              <a:spLocks noChangeArrowheads="1"/>
            </p:cNvSpPr>
            <p:nvPr/>
          </p:nvSpPr>
          <p:spPr bwMode="auto">
            <a:xfrm>
              <a:off x="6187622"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34" name="Rectangle 1385"/>
            <p:cNvSpPr>
              <a:spLocks noChangeArrowheads="1"/>
            </p:cNvSpPr>
            <p:nvPr/>
          </p:nvSpPr>
          <p:spPr bwMode="auto">
            <a:xfrm>
              <a:off x="6187622"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35" name="Rectangle 1386"/>
            <p:cNvSpPr>
              <a:spLocks noChangeArrowheads="1"/>
            </p:cNvSpPr>
            <p:nvPr/>
          </p:nvSpPr>
          <p:spPr bwMode="auto">
            <a:xfrm>
              <a:off x="6187622"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36" name="Rectangle 1387"/>
            <p:cNvSpPr>
              <a:spLocks noChangeArrowheads="1"/>
            </p:cNvSpPr>
            <p:nvPr/>
          </p:nvSpPr>
          <p:spPr bwMode="auto">
            <a:xfrm>
              <a:off x="6187622"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37" name="Rectangle 1388"/>
            <p:cNvSpPr>
              <a:spLocks noChangeArrowheads="1"/>
            </p:cNvSpPr>
            <p:nvPr/>
          </p:nvSpPr>
          <p:spPr bwMode="auto">
            <a:xfrm>
              <a:off x="6187622"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38" name="Rectangle 1389"/>
            <p:cNvSpPr>
              <a:spLocks noChangeArrowheads="1"/>
            </p:cNvSpPr>
            <p:nvPr/>
          </p:nvSpPr>
          <p:spPr bwMode="auto">
            <a:xfrm>
              <a:off x="6187622"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39" name="Rectangle 1390"/>
            <p:cNvSpPr>
              <a:spLocks noChangeArrowheads="1"/>
            </p:cNvSpPr>
            <p:nvPr/>
          </p:nvSpPr>
          <p:spPr bwMode="auto">
            <a:xfrm>
              <a:off x="6187622" y="51641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40" name="Rectangle 1391"/>
            <p:cNvSpPr>
              <a:spLocks noChangeArrowheads="1"/>
            </p:cNvSpPr>
            <p:nvPr/>
          </p:nvSpPr>
          <p:spPr bwMode="auto">
            <a:xfrm>
              <a:off x="6187622" y="5059363"/>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41" name="Rectangle 1392"/>
            <p:cNvSpPr>
              <a:spLocks noChangeArrowheads="1"/>
            </p:cNvSpPr>
            <p:nvPr/>
          </p:nvSpPr>
          <p:spPr bwMode="auto">
            <a:xfrm>
              <a:off x="6055859"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42" name="Rectangle 1393"/>
            <p:cNvSpPr>
              <a:spLocks noChangeArrowheads="1"/>
            </p:cNvSpPr>
            <p:nvPr/>
          </p:nvSpPr>
          <p:spPr bwMode="auto">
            <a:xfrm>
              <a:off x="6055859"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43" name="Rectangle 1394"/>
            <p:cNvSpPr>
              <a:spLocks noChangeArrowheads="1"/>
            </p:cNvSpPr>
            <p:nvPr/>
          </p:nvSpPr>
          <p:spPr bwMode="auto">
            <a:xfrm>
              <a:off x="6055859" y="60277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44" name="Rectangle 1395"/>
            <p:cNvSpPr>
              <a:spLocks noChangeArrowheads="1"/>
            </p:cNvSpPr>
            <p:nvPr/>
          </p:nvSpPr>
          <p:spPr bwMode="auto">
            <a:xfrm>
              <a:off x="6055859"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45" name="Rectangle 1396"/>
            <p:cNvSpPr>
              <a:spLocks noChangeArrowheads="1"/>
            </p:cNvSpPr>
            <p:nvPr/>
          </p:nvSpPr>
          <p:spPr bwMode="auto">
            <a:xfrm>
              <a:off x="5927272"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46" name="Rectangle 1397"/>
            <p:cNvSpPr>
              <a:spLocks noChangeArrowheads="1"/>
            </p:cNvSpPr>
            <p:nvPr/>
          </p:nvSpPr>
          <p:spPr bwMode="auto">
            <a:xfrm>
              <a:off x="5927272"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47" name="Rectangle 1398"/>
            <p:cNvSpPr>
              <a:spLocks noChangeArrowheads="1"/>
            </p:cNvSpPr>
            <p:nvPr/>
          </p:nvSpPr>
          <p:spPr bwMode="auto">
            <a:xfrm>
              <a:off x="5927272" y="60277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48" name="Rectangle 1399"/>
            <p:cNvSpPr>
              <a:spLocks noChangeArrowheads="1"/>
            </p:cNvSpPr>
            <p:nvPr/>
          </p:nvSpPr>
          <p:spPr bwMode="auto">
            <a:xfrm>
              <a:off x="5927272"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49" name="Rectangle 1400"/>
            <p:cNvSpPr>
              <a:spLocks noChangeArrowheads="1"/>
            </p:cNvSpPr>
            <p:nvPr/>
          </p:nvSpPr>
          <p:spPr bwMode="auto">
            <a:xfrm>
              <a:off x="5927272"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50" name="Rectangle 1401"/>
            <p:cNvSpPr>
              <a:spLocks noChangeArrowheads="1"/>
            </p:cNvSpPr>
            <p:nvPr/>
          </p:nvSpPr>
          <p:spPr bwMode="auto">
            <a:xfrm>
              <a:off x="5927272"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51" name="Rectangle 1402"/>
            <p:cNvSpPr>
              <a:spLocks noChangeArrowheads="1"/>
            </p:cNvSpPr>
            <p:nvPr/>
          </p:nvSpPr>
          <p:spPr bwMode="auto">
            <a:xfrm>
              <a:off x="5927272"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52" name="Rectangle 1403"/>
            <p:cNvSpPr>
              <a:spLocks noChangeArrowheads="1"/>
            </p:cNvSpPr>
            <p:nvPr/>
          </p:nvSpPr>
          <p:spPr bwMode="auto">
            <a:xfrm>
              <a:off x="579709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53" name="Rectangle 1404"/>
            <p:cNvSpPr>
              <a:spLocks noChangeArrowheads="1"/>
            </p:cNvSpPr>
            <p:nvPr/>
          </p:nvSpPr>
          <p:spPr bwMode="auto">
            <a:xfrm>
              <a:off x="579709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54" name="Rectangle 1405"/>
            <p:cNvSpPr>
              <a:spLocks noChangeArrowheads="1"/>
            </p:cNvSpPr>
            <p:nvPr/>
          </p:nvSpPr>
          <p:spPr bwMode="auto">
            <a:xfrm>
              <a:off x="5797097"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55" name="Rectangle 1406"/>
            <p:cNvSpPr>
              <a:spLocks noChangeArrowheads="1"/>
            </p:cNvSpPr>
            <p:nvPr/>
          </p:nvSpPr>
          <p:spPr bwMode="auto">
            <a:xfrm>
              <a:off x="5797097"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56" name="Rectangle 1407"/>
            <p:cNvSpPr>
              <a:spLocks noChangeArrowheads="1"/>
            </p:cNvSpPr>
            <p:nvPr/>
          </p:nvSpPr>
          <p:spPr bwMode="auto">
            <a:xfrm>
              <a:off x="5797097"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57" name="Rectangle 1408"/>
            <p:cNvSpPr>
              <a:spLocks noChangeArrowheads="1"/>
            </p:cNvSpPr>
            <p:nvPr/>
          </p:nvSpPr>
          <p:spPr bwMode="auto">
            <a:xfrm>
              <a:off x="579709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58" name="Rectangle 1409"/>
            <p:cNvSpPr>
              <a:spLocks noChangeArrowheads="1"/>
            </p:cNvSpPr>
            <p:nvPr/>
          </p:nvSpPr>
          <p:spPr bwMode="auto">
            <a:xfrm>
              <a:off x="5797097"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59" name="Rectangle 1410"/>
            <p:cNvSpPr>
              <a:spLocks noChangeArrowheads="1"/>
            </p:cNvSpPr>
            <p:nvPr/>
          </p:nvSpPr>
          <p:spPr bwMode="auto">
            <a:xfrm>
              <a:off x="5797097"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60" name="Rectangle 1411"/>
            <p:cNvSpPr>
              <a:spLocks noChangeArrowheads="1"/>
            </p:cNvSpPr>
            <p:nvPr/>
          </p:nvSpPr>
          <p:spPr bwMode="auto">
            <a:xfrm>
              <a:off x="5797097"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61" name="Rectangle 1412"/>
            <p:cNvSpPr>
              <a:spLocks noChangeArrowheads="1"/>
            </p:cNvSpPr>
            <p:nvPr/>
          </p:nvSpPr>
          <p:spPr bwMode="auto">
            <a:xfrm>
              <a:off x="5797097"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62" name="Rectangle 1413"/>
            <p:cNvSpPr>
              <a:spLocks noChangeArrowheads="1"/>
            </p:cNvSpPr>
            <p:nvPr/>
          </p:nvSpPr>
          <p:spPr bwMode="auto">
            <a:xfrm>
              <a:off x="5797097" y="51641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63" name="Rectangle 1414"/>
            <p:cNvSpPr>
              <a:spLocks noChangeArrowheads="1"/>
            </p:cNvSpPr>
            <p:nvPr/>
          </p:nvSpPr>
          <p:spPr bwMode="auto">
            <a:xfrm>
              <a:off x="5797097" y="5059363"/>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64" name="Rectangle 1415"/>
            <p:cNvSpPr>
              <a:spLocks noChangeArrowheads="1"/>
            </p:cNvSpPr>
            <p:nvPr/>
          </p:nvSpPr>
          <p:spPr bwMode="auto">
            <a:xfrm>
              <a:off x="5797097"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65" name="Rectangle 1416"/>
            <p:cNvSpPr>
              <a:spLocks noChangeArrowheads="1"/>
            </p:cNvSpPr>
            <p:nvPr/>
          </p:nvSpPr>
          <p:spPr bwMode="auto">
            <a:xfrm>
              <a:off x="5665334"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66" name="Rectangle 1417"/>
            <p:cNvSpPr>
              <a:spLocks noChangeArrowheads="1"/>
            </p:cNvSpPr>
            <p:nvPr/>
          </p:nvSpPr>
          <p:spPr bwMode="auto">
            <a:xfrm>
              <a:off x="5665334"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67" name="Rectangle 1418"/>
            <p:cNvSpPr>
              <a:spLocks noChangeArrowheads="1"/>
            </p:cNvSpPr>
            <p:nvPr/>
          </p:nvSpPr>
          <p:spPr bwMode="auto">
            <a:xfrm>
              <a:off x="5665334" y="6027738"/>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68" name="Rectangle 1419"/>
            <p:cNvSpPr>
              <a:spLocks noChangeArrowheads="1"/>
            </p:cNvSpPr>
            <p:nvPr/>
          </p:nvSpPr>
          <p:spPr bwMode="auto">
            <a:xfrm>
              <a:off x="5665334" y="591343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69" name="Rectangle 1420"/>
            <p:cNvSpPr>
              <a:spLocks noChangeArrowheads="1"/>
            </p:cNvSpPr>
            <p:nvPr/>
          </p:nvSpPr>
          <p:spPr bwMode="auto">
            <a:xfrm>
              <a:off x="5665334"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70" name="Rectangle 1421"/>
            <p:cNvSpPr>
              <a:spLocks noChangeArrowheads="1"/>
            </p:cNvSpPr>
            <p:nvPr/>
          </p:nvSpPr>
          <p:spPr bwMode="auto">
            <a:xfrm>
              <a:off x="5665334"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71" name="Rectangle 1422"/>
            <p:cNvSpPr>
              <a:spLocks noChangeArrowheads="1"/>
            </p:cNvSpPr>
            <p:nvPr/>
          </p:nvSpPr>
          <p:spPr bwMode="auto">
            <a:xfrm>
              <a:off x="5665334" y="559593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72" name="Rectangle 1423"/>
            <p:cNvSpPr>
              <a:spLocks noChangeArrowheads="1"/>
            </p:cNvSpPr>
            <p:nvPr/>
          </p:nvSpPr>
          <p:spPr bwMode="auto">
            <a:xfrm>
              <a:off x="553515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73" name="Rectangle 1424"/>
            <p:cNvSpPr>
              <a:spLocks noChangeArrowheads="1"/>
            </p:cNvSpPr>
            <p:nvPr/>
          </p:nvSpPr>
          <p:spPr bwMode="auto">
            <a:xfrm>
              <a:off x="553515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74" name="Rectangle 1425"/>
            <p:cNvSpPr>
              <a:spLocks noChangeArrowheads="1"/>
            </p:cNvSpPr>
            <p:nvPr/>
          </p:nvSpPr>
          <p:spPr bwMode="auto">
            <a:xfrm>
              <a:off x="5535159"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75" name="Rectangle 1426"/>
            <p:cNvSpPr>
              <a:spLocks noChangeArrowheads="1"/>
            </p:cNvSpPr>
            <p:nvPr/>
          </p:nvSpPr>
          <p:spPr bwMode="auto">
            <a:xfrm>
              <a:off x="5535159"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76" name="Rectangle 1427"/>
            <p:cNvSpPr>
              <a:spLocks noChangeArrowheads="1"/>
            </p:cNvSpPr>
            <p:nvPr/>
          </p:nvSpPr>
          <p:spPr bwMode="auto">
            <a:xfrm>
              <a:off x="5535159"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77" name="Rectangle 1428"/>
            <p:cNvSpPr>
              <a:spLocks noChangeArrowheads="1"/>
            </p:cNvSpPr>
            <p:nvPr/>
          </p:nvSpPr>
          <p:spPr bwMode="auto">
            <a:xfrm>
              <a:off x="5406572"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78" name="Rectangle 1429"/>
            <p:cNvSpPr>
              <a:spLocks noChangeArrowheads="1"/>
            </p:cNvSpPr>
            <p:nvPr/>
          </p:nvSpPr>
          <p:spPr bwMode="auto">
            <a:xfrm>
              <a:off x="5406572"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79" name="Rectangle 1430"/>
            <p:cNvSpPr>
              <a:spLocks noChangeArrowheads="1"/>
            </p:cNvSpPr>
            <p:nvPr/>
          </p:nvSpPr>
          <p:spPr bwMode="auto">
            <a:xfrm>
              <a:off x="5406572"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80" name="Rectangle 1431"/>
            <p:cNvSpPr>
              <a:spLocks noChangeArrowheads="1"/>
            </p:cNvSpPr>
            <p:nvPr/>
          </p:nvSpPr>
          <p:spPr bwMode="auto">
            <a:xfrm>
              <a:off x="5406572"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81" name="Rectangle 1432"/>
            <p:cNvSpPr>
              <a:spLocks noChangeArrowheads="1"/>
            </p:cNvSpPr>
            <p:nvPr/>
          </p:nvSpPr>
          <p:spPr bwMode="auto">
            <a:xfrm>
              <a:off x="5406572"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82" name="Rectangle 1433"/>
            <p:cNvSpPr>
              <a:spLocks noChangeArrowheads="1"/>
            </p:cNvSpPr>
            <p:nvPr/>
          </p:nvSpPr>
          <p:spPr bwMode="auto">
            <a:xfrm>
              <a:off x="5406572"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83" name="Rectangle 1434"/>
            <p:cNvSpPr>
              <a:spLocks noChangeArrowheads="1"/>
            </p:cNvSpPr>
            <p:nvPr/>
          </p:nvSpPr>
          <p:spPr bwMode="auto">
            <a:xfrm>
              <a:off x="5406572"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84" name="Rectangle 1435"/>
            <p:cNvSpPr>
              <a:spLocks noChangeArrowheads="1"/>
            </p:cNvSpPr>
            <p:nvPr/>
          </p:nvSpPr>
          <p:spPr bwMode="auto">
            <a:xfrm>
              <a:off x="5406572"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85" name="Rectangle 1436"/>
            <p:cNvSpPr>
              <a:spLocks noChangeArrowheads="1"/>
            </p:cNvSpPr>
            <p:nvPr/>
          </p:nvSpPr>
          <p:spPr bwMode="auto">
            <a:xfrm>
              <a:off x="5406572"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86" name="Rectangle 1437"/>
            <p:cNvSpPr>
              <a:spLocks noChangeArrowheads="1"/>
            </p:cNvSpPr>
            <p:nvPr/>
          </p:nvSpPr>
          <p:spPr bwMode="auto">
            <a:xfrm>
              <a:off x="5406572"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87" name="Rectangle 1438"/>
            <p:cNvSpPr>
              <a:spLocks noChangeArrowheads="1"/>
            </p:cNvSpPr>
            <p:nvPr/>
          </p:nvSpPr>
          <p:spPr bwMode="auto">
            <a:xfrm>
              <a:off x="5274809"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88" name="Rectangle 1439"/>
            <p:cNvSpPr>
              <a:spLocks noChangeArrowheads="1"/>
            </p:cNvSpPr>
            <p:nvPr/>
          </p:nvSpPr>
          <p:spPr bwMode="auto">
            <a:xfrm>
              <a:off x="5274809"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89" name="Rectangle 1440"/>
            <p:cNvSpPr>
              <a:spLocks noChangeArrowheads="1"/>
            </p:cNvSpPr>
            <p:nvPr/>
          </p:nvSpPr>
          <p:spPr bwMode="auto">
            <a:xfrm>
              <a:off x="5274809" y="6027738"/>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90" name="Rectangle 1441"/>
            <p:cNvSpPr>
              <a:spLocks noChangeArrowheads="1"/>
            </p:cNvSpPr>
            <p:nvPr/>
          </p:nvSpPr>
          <p:spPr bwMode="auto">
            <a:xfrm>
              <a:off x="5274809" y="591343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91" name="Rectangle 1442"/>
            <p:cNvSpPr>
              <a:spLocks noChangeArrowheads="1"/>
            </p:cNvSpPr>
            <p:nvPr/>
          </p:nvSpPr>
          <p:spPr bwMode="auto">
            <a:xfrm>
              <a:off x="5274809"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92" name="Rectangle 1443"/>
            <p:cNvSpPr>
              <a:spLocks noChangeArrowheads="1"/>
            </p:cNvSpPr>
            <p:nvPr/>
          </p:nvSpPr>
          <p:spPr bwMode="auto">
            <a:xfrm>
              <a:off x="5274809"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93" name="Rectangle 1444"/>
            <p:cNvSpPr>
              <a:spLocks noChangeArrowheads="1"/>
            </p:cNvSpPr>
            <p:nvPr/>
          </p:nvSpPr>
          <p:spPr bwMode="auto">
            <a:xfrm>
              <a:off x="5274809" y="559593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94" name="Rectangle 1445"/>
            <p:cNvSpPr>
              <a:spLocks noChangeArrowheads="1"/>
            </p:cNvSpPr>
            <p:nvPr/>
          </p:nvSpPr>
          <p:spPr bwMode="auto">
            <a:xfrm>
              <a:off x="5274809" y="548798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95" name="Rectangle 1446"/>
            <p:cNvSpPr>
              <a:spLocks noChangeArrowheads="1"/>
            </p:cNvSpPr>
            <p:nvPr/>
          </p:nvSpPr>
          <p:spPr bwMode="auto">
            <a:xfrm>
              <a:off x="514463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96" name="Rectangle 1447"/>
            <p:cNvSpPr>
              <a:spLocks noChangeArrowheads="1"/>
            </p:cNvSpPr>
            <p:nvPr/>
          </p:nvSpPr>
          <p:spPr bwMode="auto">
            <a:xfrm>
              <a:off x="514463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97" name="Rectangle 1448"/>
            <p:cNvSpPr>
              <a:spLocks noChangeArrowheads="1"/>
            </p:cNvSpPr>
            <p:nvPr/>
          </p:nvSpPr>
          <p:spPr bwMode="auto">
            <a:xfrm>
              <a:off x="5144634"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98" name="Rectangle 1449"/>
            <p:cNvSpPr>
              <a:spLocks noChangeArrowheads="1"/>
            </p:cNvSpPr>
            <p:nvPr/>
          </p:nvSpPr>
          <p:spPr bwMode="auto">
            <a:xfrm>
              <a:off x="5144634"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399" name="Rectangle 1450"/>
            <p:cNvSpPr>
              <a:spLocks noChangeArrowheads="1"/>
            </p:cNvSpPr>
            <p:nvPr/>
          </p:nvSpPr>
          <p:spPr bwMode="auto">
            <a:xfrm>
              <a:off x="5144634"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00" name="Rectangle 1451"/>
            <p:cNvSpPr>
              <a:spLocks noChangeArrowheads="1"/>
            </p:cNvSpPr>
            <p:nvPr/>
          </p:nvSpPr>
          <p:spPr bwMode="auto">
            <a:xfrm>
              <a:off x="5144634"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01" name="Rectangle 1452"/>
            <p:cNvSpPr>
              <a:spLocks noChangeArrowheads="1"/>
            </p:cNvSpPr>
            <p:nvPr/>
          </p:nvSpPr>
          <p:spPr bwMode="auto">
            <a:xfrm>
              <a:off x="5144634"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02" name="Rectangle 1453"/>
            <p:cNvSpPr>
              <a:spLocks noChangeArrowheads="1"/>
            </p:cNvSpPr>
            <p:nvPr/>
          </p:nvSpPr>
          <p:spPr bwMode="auto">
            <a:xfrm>
              <a:off x="5144634"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03" name="Rectangle 1454"/>
            <p:cNvSpPr>
              <a:spLocks noChangeArrowheads="1"/>
            </p:cNvSpPr>
            <p:nvPr/>
          </p:nvSpPr>
          <p:spPr bwMode="auto">
            <a:xfrm>
              <a:off x="5144634"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04" name="Rectangle 1455"/>
            <p:cNvSpPr>
              <a:spLocks noChangeArrowheads="1"/>
            </p:cNvSpPr>
            <p:nvPr/>
          </p:nvSpPr>
          <p:spPr bwMode="auto">
            <a:xfrm>
              <a:off x="5144634"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05" name="Rectangle 1456"/>
            <p:cNvSpPr>
              <a:spLocks noChangeArrowheads="1"/>
            </p:cNvSpPr>
            <p:nvPr/>
          </p:nvSpPr>
          <p:spPr bwMode="auto">
            <a:xfrm>
              <a:off x="5144634" y="51641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06" name="Rectangle 1457"/>
            <p:cNvSpPr>
              <a:spLocks noChangeArrowheads="1"/>
            </p:cNvSpPr>
            <p:nvPr/>
          </p:nvSpPr>
          <p:spPr bwMode="auto">
            <a:xfrm>
              <a:off x="5144634" y="5059363"/>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07" name="Rectangle 1458"/>
            <p:cNvSpPr>
              <a:spLocks noChangeArrowheads="1"/>
            </p:cNvSpPr>
            <p:nvPr/>
          </p:nvSpPr>
          <p:spPr bwMode="auto">
            <a:xfrm>
              <a:off x="5144634"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08" name="Rectangle 1459"/>
            <p:cNvSpPr>
              <a:spLocks noChangeArrowheads="1"/>
            </p:cNvSpPr>
            <p:nvPr/>
          </p:nvSpPr>
          <p:spPr bwMode="auto">
            <a:xfrm>
              <a:off x="5144634" y="484505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09" name="Rectangle 1460"/>
            <p:cNvSpPr>
              <a:spLocks noChangeArrowheads="1"/>
            </p:cNvSpPr>
            <p:nvPr/>
          </p:nvSpPr>
          <p:spPr bwMode="auto">
            <a:xfrm>
              <a:off x="5144634" y="47386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10" name="Rectangle 1461"/>
            <p:cNvSpPr>
              <a:spLocks noChangeArrowheads="1"/>
            </p:cNvSpPr>
            <p:nvPr/>
          </p:nvSpPr>
          <p:spPr bwMode="auto">
            <a:xfrm>
              <a:off x="5016047"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11" name="Rectangle 1462"/>
            <p:cNvSpPr>
              <a:spLocks noChangeArrowheads="1"/>
            </p:cNvSpPr>
            <p:nvPr/>
          </p:nvSpPr>
          <p:spPr bwMode="auto">
            <a:xfrm>
              <a:off x="5016047"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12" name="Rectangle 1463"/>
            <p:cNvSpPr>
              <a:spLocks noChangeArrowheads="1"/>
            </p:cNvSpPr>
            <p:nvPr/>
          </p:nvSpPr>
          <p:spPr bwMode="auto">
            <a:xfrm>
              <a:off x="5016047" y="60277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13" name="Rectangle 1464"/>
            <p:cNvSpPr>
              <a:spLocks noChangeArrowheads="1"/>
            </p:cNvSpPr>
            <p:nvPr/>
          </p:nvSpPr>
          <p:spPr bwMode="auto">
            <a:xfrm>
              <a:off x="5016047"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14" name="Rectangle 1465"/>
            <p:cNvSpPr>
              <a:spLocks noChangeArrowheads="1"/>
            </p:cNvSpPr>
            <p:nvPr/>
          </p:nvSpPr>
          <p:spPr bwMode="auto">
            <a:xfrm>
              <a:off x="5016047"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15" name="Rectangle 1466"/>
            <p:cNvSpPr>
              <a:spLocks noChangeArrowheads="1"/>
            </p:cNvSpPr>
            <p:nvPr/>
          </p:nvSpPr>
          <p:spPr bwMode="auto">
            <a:xfrm>
              <a:off x="5016047"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16" name="Rectangle 1467"/>
            <p:cNvSpPr>
              <a:spLocks noChangeArrowheads="1"/>
            </p:cNvSpPr>
            <p:nvPr/>
          </p:nvSpPr>
          <p:spPr bwMode="auto">
            <a:xfrm>
              <a:off x="5016047"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17" name="Rectangle 1468"/>
            <p:cNvSpPr>
              <a:spLocks noChangeArrowheads="1"/>
            </p:cNvSpPr>
            <p:nvPr/>
          </p:nvSpPr>
          <p:spPr bwMode="auto">
            <a:xfrm>
              <a:off x="5016047"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18" name="Rectangle 1469"/>
            <p:cNvSpPr>
              <a:spLocks noChangeArrowheads="1"/>
            </p:cNvSpPr>
            <p:nvPr/>
          </p:nvSpPr>
          <p:spPr bwMode="auto">
            <a:xfrm>
              <a:off x="4882697"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19" name="Rectangle 1470"/>
            <p:cNvSpPr>
              <a:spLocks noChangeArrowheads="1"/>
            </p:cNvSpPr>
            <p:nvPr/>
          </p:nvSpPr>
          <p:spPr bwMode="auto">
            <a:xfrm>
              <a:off x="4882697"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20" name="Rectangle 1471"/>
            <p:cNvSpPr>
              <a:spLocks noChangeArrowheads="1"/>
            </p:cNvSpPr>
            <p:nvPr/>
          </p:nvSpPr>
          <p:spPr bwMode="auto">
            <a:xfrm>
              <a:off x="4882697"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21" name="Rectangle 1472"/>
            <p:cNvSpPr>
              <a:spLocks noChangeArrowheads="1"/>
            </p:cNvSpPr>
            <p:nvPr/>
          </p:nvSpPr>
          <p:spPr bwMode="auto">
            <a:xfrm>
              <a:off x="4882697" y="55959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22" name="Rectangle 1473"/>
            <p:cNvSpPr>
              <a:spLocks noChangeArrowheads="1"/>
            </p:cNvSpPr>
            <p:nvPr/>
          </p:nvSpPr>
          <p:spPr bwMode="auto">
            <a:xfrm>
              <a:off x="4882697"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23" name="Rectangle 1474"/>
            <p:cNvSpPr>
              <a:spLocks noChangeArrowheads="1"/>
            </p:cNvSpPr>
            <p:nvPr/>
          </p:nvSpPr>
          <p:spPr bwMode="auto">
            <a:xfrm>
              <a:off x="4882697"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24" name="Rectangle 1475"/>
            <p:cNvSpPr>
              <a:spLocks noChangeArrowheads="1"/>
            </p:cNvSpPr>
            <p:nvPr/>
          </p:nvSpPr>
          <p:spPr bwMode="auto">
            <a:xfrm>
              <a:off x="4882697"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25" name="Rectangle 1476"/>
            <p:cNvSpPr>
              <a:spLocks noChangeArrowheads="1"/>
            </p:cNvSpPr>
            <p:nvPr/>
          </p:nvSpPr>
          <p:spPr bwMode="auto">
            <a:xfrm>
              <a:off x="4882697" y="51641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26" name="Rectangle 1477"/>
            <p:cNvSpPr>
              <a:spLocks noChangeArrowheads="1"/>
            </p:cNvSpPr>
            <p:nvPr/>
          </p:nvSpPr>
          <p:spPr bwMode="auto">
            <a:xfrm>
              <a:off x="4882697" y="50561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27" name="Rectangle 1478"/>
            <p:cNvSpPr>
              <a:spLocks noChangeArrowheads="1"/>
            </p:cNvSpPr>
            <p:nvPr/>
          </p:nvSpPr>
          <p:spPr bwMode="auto">
            <a:xfrm>
              <a:off x="4882697" y="49530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28" name="Rectangle 1479"/>
            <p:cNvSpPr>
              <a:spLocks noChangeArrowheads="1"/>
            </p:cNvSpPr>
            <p:nvPr/>
          </p:nvSpPr>
          <p:spPr bwMode="auto">
            <a:xfrm>
              <a:off x="4882697" y="4838701"/>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29" name="Rectangle 1480"/>
            <p:cNvSpPr>
              <a:spLocks noChangeArrowheads="1"/>
            </p:cNvSpPr>
            <p:nvPr/>
          </p:nvSpPr>
          <p:spPr bwMode="auto">
            <a:xfrm>
              <a:off x="4882697" y="47323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30" name="Rectangle 1481"/>
            <p:cNvSpPr>
              <a:spLocks noChangeArrowheads="1"/>
            </p:cNvSpPr>
            <p:nvPr/>
          </p:nvSpPr>
          <p:spPr bwMode="auto">
            <a:xfrm>
              <a:off x="4882697" y="4627563"/>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31" name="Rectangle 1482"/>
            <p:cNvSpPr>
              <a:spLocks noChangeArrowheads="1"/>
            </p:cNvSpPr>
            <p:nvPr/>
          </p:nvSpPr>
          <p:spPr bwMode="auto">
            <a:xfrm>
              <a:off x="4754109"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32" name="Rectangle 1483"/>
            <p:cNvSpPr>
              <a:spLocks noChangeArrowheads="1"/>
            </p:cNvSpPr>
            <p:nvPr/>
          </p:nvSpPr>
          <p:spPr bwMode="auto">
            <a:xfrm>
              <a:off x="4754109"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33" name="Rectangle 1484"/>
            <p:cNvSpPr>
              <a:spLocks noChangeArrowheads="1"/>
            </p:cNvSpPr>
            <p:nvPr/>
          </p:nvSpPr>
          <p:spPr bwMode="auto">
            <a:xfrm>
              <a:off x="4754109"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34" name="Rectangle 1485"/>
            <p:cNvSpPr>
              <a:spLocks noChangeArrowheads="1"/>
            </p:cNvSpPr>
            <p:nvPr/>
          </p:nvSpPr>
          <p:spPr bwMode="auto">
            <a:xfrm>
              <a:off x="4754109" y="55959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35" name="Rectangle 1486"/>
            <p:cNvSpPr>
              <a:spLocks noChangeArrowheads="1"/>
            </p:cNvSpPr>
            <p:nvPr/>
          </p:nvSpPr>
          <p:spPr bwMode="auto">
            <a:xfrm>
              <a:off x="4754109"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36" name="Rectangle 1487"/>
            <p:cNvSpPr>
              <a:spLocks noChangeArrowheads="1"/>
            </p:cNvSpPr>
            <p:nvPr/>
          </p:nvSpPr>
          <p:spPr bwMode="auto">
            <a:xfrm>
              <a:off x="4754109" y="53784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37" name="Rectangle 1488"/>
            <p:cNvSpPr>
              <a:spLocks noChangeArrowheads="1"/>
            </p:cNvSpPr>
            <p:nvPr/>
          </p:nvSpPr>
          <p:spPr bwMode="auto">
            <a:xfrm>
              <a:off x="4754109" y="52705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38" name="Rectangle 1489"/>
            <p:cNvSpPr>
              <a:spLocks noChangeArrowheads="1"/>
            </p:cNvSpPr>
            <p:nvPr/>
          </p:nvSpPr>
          <p:spPr bwMode="auto">
            <a:xfrm>
              <a:off x="4754109" y="51641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39" name="Rectangle 1490"/>
            <p:cNvSpPr>
              <a:spLocks noChangeArrowheads="1"/>
            </p:cNvSpPr>
            <p:nvPr/>
          </p:nvSpPr>
          <p:spPr bwMode="auto">
            <a:xfrm>
              <a:off x="4754109" y="50561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40" name="Rectangle 1491"/>
            <p:cNvSpPr>
              <a:spLocks noChangeArrowheads="1"/>
            </p:cNvSpPr>
            <p:nvPr/>
          </p:nvSpPr>
          <p:spPr bwMode="auto">
            <a:xfrm>
              <a:off x="4754109"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41" name="Rectangle 1492"/>
            <p:cNvSpPr>
              <a:spLocks noChangeArrowheads="1"/>
            </p:cNvSpPr>
            <p:nvPr/>
          </p:nvSpPr>
          <p:spPr bwMode="auto">
            <a:xfrm>
              <a:off x="4754109" y="48387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42" name="Rectangle 1493"/>
            <p:cNvSpPr>
              <a:spLocks noChangeArrowheads="1"/>
            </p:cNvSpPr>
            <p:nvPr/>
          </p:nvSpPr>
          <p:spPr bwMode="auto">
            <a:xfrm>
              <a:off x="4754109" y="47323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43" name="Rectangle 1494"/>
            <p:cNvSpPr>
              <a:spLocks noChangeArrowheads="1"/>
            </p:cNvSpPr>
            <p:nvPr/>
          </p:nvSpPr>
          <p:spPr bwMode="auto">
            <a:xfrm>
              <a:off x="4622347" y="591343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44" name="Rectangle 1495"/>
            <p:cNvSpPr>
              <a:spLocks noChangeArrowheads="1"/>
            </p:cNvSpPr>
            <p:nvPr/>
          </p:nvSpPr>
          <p:spPr bwMode="auto">
            <a:xfrm>
              <a:off x="4622347"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45" name="Rectangle 1496"/>
            <p:cNvSpPr>
              <a:spLocks noChangeArrowheads="1"/>
            </p:cNvSpPr>
            <p:nvPr/>
          </p:nvSpPr>
          <p:spPr bwMode="auto">
            <a:xfrm>
              <a:off x="4622347"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46" name="Rectangle 1497"/>
            <p:cNvSpPr>
              <a:spLocks noChangeArrowheads="1"/>
            </p:cNvSpPr>
            <p:nvPr/>
          </p:nvSpPr>
          <p:spPr bwMode="auto">
            <a:xfrm>
              <a:off x="4622347" y="5595938"/>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47" name="Rectangle 1498"/>
            <p:cNvSpPr>
              <a:spLocks noChangeArrowheads="1"/>
            </p:cNvSpPr>
            <p:nvPr/>
          </p:nvSpPr>
          <p:spPr bwMode="auto">
            <a:xfrm>
              <a:off x="4622347" y="548798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48" name="Rectangle 1499"/>
            <p:cNvSpPr>
              <a:spLocks noChangeArrowheads="1"/>
            </p:cNvSpPr>
            <p:nvPr/>
          </p:nvSpPr>
          <p:spPr bwMode="auto">
            <a:xfrm>
              <a:off x="4622347" y="53784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49" name="Rectangle 1500"/>
            <p:cNvSpPr>
              <a:spLocks noChangeArrowheads="1"/>
            </p:cNvSpPr>
            <p:nvPr/>
          </p:nvSpPr>
          <p:spPr bwMode="auto">
            <a:xfrm>
              <a:off x="4622347" y="52705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50" name="Rectangle 1501"/>
            <p:cNvSpPr>
              <a:spLocks noChangeArrowheads="1"/>
            </p:cNvSpPr>
            <p:nvPr/>
          </p:nvSpPr>
          <p:spPr bwMode="auto">
            <a:xfrm>
              <a:off x="4492172"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51" name="Rectangle 1502"/>
            <p:cNvSpPr>
              <a:spLocks noChangeArrowheads="1"/>
            </p:cNvSpPr>
            <p:nvPr/>
          </p:nvSpPr>
          <p:spPr bwMode="auto">
            <a:xfrm>
              <a:off x="4492172"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52" name="Rectangle 1503"/>
            <p:cNvSpPr>
              <a:spLocks noChangeArrowheads="1"/>
            </p:cNvSpPr>
            <p:nvPr/>
          </p:nvSpPr>
          <p:spPr bwMode="auto">
            <a:xfrm>
              <a:off x="4492172"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53" name="Rectangle 1504"/>
            <p:cNvSpPr>
              <a:spLocks noChangeArrowheads="1"/>
            </p:cNvSpPr>
            <p:nvPr/>
          </p:nvSpPr>
          <p:spPr bwMode="auto">
            <a:xfrm>
              <a:off x="4492172" y="55959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54" name="Rectangle 1505"/>
            <p:cNvSpPr>
              <a:spLocks noChangeArrowheads="1"/>
            </p:cNvSpPr>
            <p:nvPr/>
          </p:nvSpPr>
          <p:spPr bwMode="auto">
            <a:xfrm>
              <a:off x="4492172"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55" name="Rectangle 1506"/>
            <p:cNvSpPr>
              <a:spLocks noChangeArrowheads="1"/>
            </p:cNvSpPr>
            <p:nvPr/>
          </p:nvSpPr>
          <p:spPr bwMode="auto">
            <a:xfrm>
              <a:off x="4492172"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56" name="Rectangle 1507"/>
            <p:cNvSpPr>
              <a:spLocks noChangeArrowheads="1"/>
            </p:cNvSpPr>
            <p:nvPr/>
          </p:nvSpPr>
          <p:spPr bwMode="auto">
            <a:xfrm>
              <a:off x="4492172"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57" name="Rectangle 1508"/>
            <p:cNvSpPr>
              <a:spLocks noChangeArrowheads="1"/>
            </p:cNvSpPr>
            <p:nvPr/>
          </p:nvSpPr>
          <p:spPr bwMode="auto">
            <a:xfrm>
              <a:off x="4363584"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58" name="Rectangle 1509"/>
            <p:cNvSpPr>
              <a:spLocks noChangeArrowheads="1"/>
            </p:cNvSpPr>
            <p:nvPr/>
          </p:nvSpPr>
          <p:spPr bwMode="auto">
            <a:xfrm>
              <a:off x="4363584"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59" name="Rectangle 1510"/>
            <p:cNvSpPr>
              <a:spLocks noChangeArrowheads="1"/>
            </p:cNvSpPr>
            <p:nvPr/>
          </p:nvSpPr>
          <p:spPr bwMode="auto">
            <a:xfrm>
              <a:off x="436358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60" name="Rectangle 1511"/>
            <p:cNvSpPr>
              <a:spLocks noChangeArrowheads="1"/>
            </p:cNvSpPr>
            <p:nvPr/>
          </p:nvSpPr>
          <p:spPr bwMode="auto">
            <a:xfrm>
              <a:off x="4363584" y="55959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61" name="Rectangle 1512"/>
            <p:cNvSpPr>
              <a:spLocks noChangeArrowheads="1"/>
            </p:cNvSpPr>
            <p:nvPr/>
          </p:nvSpPr>
          <p:spPr bwMode="auto">
            <a:xfrm>
              <a:off x="4363584"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62" name="Rectangle 1513"/>
            <p:cNvSpPr>
              <a:spLocks noChangeArrowheads="1"/>
            </p:cNvSpPr>
            <p:nvPr/>
          </p:nvSpPr>
          <p:spPr bwMode="auto">
            <a:xfrm>
              <a:off x="4363584" y="53784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63" name="Rectangle 1514"/>
            <p:cNvSpPr>
              <a:spLocks noChangeArrowheads="1"/>
            </p:cNvSpPr>
            <p:nvPr/>
          </p:nvSpPr>
          <p:spPr bwMode="auto">
            <a:xfrm>
              <a:off x="4363584" y="52705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64" name="Rectangle 1515"/>
            <p:cNvSpPr>
              <a:spLocks noChangeArrowheads="1"/>
            </p:cNvSpPr>
            <p:nvPr/>
          </p:nvSpPr>
          <p:spPr bwMode="auto">
            <a:xfrm>
              <a:off x="4363584" y="51641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65" name="Rectangle 1516"/>
            <p:cNvSpPr>
              <a:spLocks noChangeArrowheads="1"/>
            </p:cNvSpPr>
            <p:nvPr/>
          </p:nvSpPr>
          <p:spPr bwMode="auto">
            <a:xfrm>
              <a:off x="4363584" y="50561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66" name="Rectangle 1517"/>
            <p:cNvSpPr>
              <a:spLocks noChangeArrowheads="1"/>
            </p:cNvSpPr>
            <p:nvPr/>
          </p:nvSpPr>
          <p:spPr bwMode="auto">
            <a:xfrm>
              <a:off x="4363584" y="49530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67" name="Rectangle 1518"/>
            <p:cNvSpPr>
              <a:spLocks noChangeArrowheads="1"/>
            </p:cNvSpPr>
            <p:nvPr/>
          </p:nvSpPr>
          <p:spPr bwMode="auto">
            <a:xfrm>
              <a:off x="4363584" y="483870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68" name="Rectangle 1519"/>
            <p:cNvSpPr>
              <a:spLocks noChangeArrowheads="1"/>
            </p:cNvSpPr>
            <p:nvPr/>
          </p:nvSpPr>
          <p:spPr bwMode="auto">
            <a:xfrm>
              <a:off x="4363584" y="47323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69" name="Rectangle 1520"/>
            <p:cNvSpPr>
              <a:spLocks noChangeArrowheads="1"/>
            </p:cNvSpPr>
            <p:nvPr/>
          </p:nvSpPr>
          <p:spPr bwMode="auto">
            <a:xfrm>
              <a:off x="4363584" y="4627563"/>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70" name="Rectangle 1521"/>
            <p:cNvSpPr>
              <a:spLocks noChangeArrowheads="1"/>
            </p:cNvSpPr>
            <p:nvPr/>
          </p:nvSpPr>
          <p:spPr bwMode="auto">
            <a:xfrm>
              <a:off x="4230234"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71" name="Rectangle 1522"/>
            <p:cNvSpPr>
              <a:spLocks noChangeArrowheads="1"/>
            </p:cNvSpPr>
            <p:nvPr/>
          </p:nvSpPr>
          <p:spPr bwMode="auto">
            <a:xfrm>
              <a:off x="4230234"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72" name="Rectangle 1523"/>
            <p:cNvSpPr>
              <a:spLocks noChangeArrowheads="1"/>
            </p:cNvSpPr>
            <p:nvPr/>
          </p:nvSpPr>
          <p:spPr bwMode="auto">
            <a:xfrm>
              <a:off x="4230234"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73" name="Rectangle 1524"/>
            <p:cNvSpPr>
              <a:spLocks noChangeArrowheads="1"/>
            </p:cNvSpPr>
            <p:nvPr/>
          </p:nvSpPr>
          <p:spPr bwMode="auto">
            <a:xfrm>
              <a:off x="4230234" y="55959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74" name="Rectangle 1526"/>
            <p:cNvSpPr>
              <a:spLocks noChangeArrowheads="1"/>
            </p:cNvSpPr>
            <p:nvPr/>
          </p:nvSpPr>
          <p:spPr bwMode="auto">
            <a:xfrm>
              <a:off x="4101647"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475" name="Rectangle 1527"/>
            <p:cNvSpPr>
              <a:spLocks noChangeArrowheads="1"/>
            </p:cNvSpPr>
            <p:nvPr/>
          </p:nvSpPr>
          <p:spPr bwMode="auto">
            <a:xfrm>
              <a:off x="4101647"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76" name="Rectangle 1528"/>
            <p:cNvSpPr>
              <a:spLocks noChangeArrowheads="1"/>
            </p:cNvSpPr>
            <p:nvPr/>
          </p:nvSpPr>
          <p:spPr bwMode="auto">
            <a:xfrm>
              <a:off x="4101647"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77" name="Rectangle 1529"/>
            <p:cNvSpPr>
              <a:spLocks noChangeArrowheads="1"/>
            </p:cNvSpPr>
            <p:nvPr/>
          </p:nvSpPr>
          <p:spPr bwMode="auto">
            <a:xfrm>
              <a:off x="4101647"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78" name="Rectangle 1530"/>
            <p:cNvSpPr>
              <a:spLocks noChangeArrowheads="1"/>
            </p:cNvSpPr>
            <p:nvPr/>
          </p:nvSpPr>
          <p:spPr bwMode="auto">
            <a:xfrm>
              <a:off x="3973059"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479" name="Rectangle 1531"/>
            <p:cNvSpPr>
              <a:spLocks noChangeArrowheads="1"/>
            </p:cNvSpPr>
            <p:nvPr/>
          </p:nvSpPr>
          <p:spPr bwMode="auto">
            <a:xfrm>
              <a:off x="3973059"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80" name="Rectangle 1532"/>
            <p:cNvSpPr>
              <a:spLocks noChangeArrowheads="1"/>
            </p:cNvSpPr>
            <p:nvPr/>
          </p:nvSpPr>
          <p:spPr bwMode="auto">
            <a:xfrm>
              <a:off x="3973059"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81" name="Rectangle 1533"/>
            <p:cNvSpPr>
              <a:spLocks noChangeArrowheads="1"/>
            </p:cNvSpPr>
            <p:nvPr/>
          </p:nvSpPr>
          <p:spPr bwMode="auto">
            <a:xfrm>
              <a:off x="3973059" y="602138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82" name="Rectangle 1534"/>
            <p:cNvSpPr>
              <a:spLocks noChangeArrowheads="1"/>
            </p:cNvSpPr>
            <p:nvPr/>
          </p:nvSpPr>
          <p:spPr bwMode="auto">
            <a:xfrm>
              <a:off x="384288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483" name="Rectangle 1535"/>
            <p:cNvSpPr>
              <a:spLocks noChangeArrowheads="1"/>
            </p:cNvSpPr>
            <p:nvPr/>
          </p:nvSpPr>
          <p:spPr bwMode="auto">
            <a:xfrm>
              <a:off x="384288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84" name="Rectangle 1536"/>
            <p:cNvSpPr>
              <a:spLocks noChangeArrowheads="1"/>
            </p:cNvSpPr>
            <p:nvPr/>
          </p:nvSpPr>
          <p:spPr bwMode="auto">
            <a:xfrm>
              <a:off x="384288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85" name="Rectangle 1537"/>
            <p:cNvSpPr>
              <a:spLocks noChangeArrowheads="1"/>
            </p:cNvSpPr>
            <p:nvPr/>
          </p:nvSpPr>
          <p:spPr bwMode="auto">
            <a:xfrm>
              <a:off x="3842884"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86" name="Rectangle 1538"/>
            <p:cNvSpPr>
              <a:spLocks noChangeArrowheads="1"/>
            </p:cNvSpPr>
            <p:nvPr/>
          </p:nvSpPr>
          <p:spPr bwMode="auto">
            <a:xfrm>
              <a:off x="3711122"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487" name="Rectangle 1539"/>
            <p:cNvSpPr>
              <a:spLocks noChangeArrowheads="1"/>
            </p:cNvSpPr>
            <p:nvPr/>
          </p:nvSpPr>
          <p:spPr bwMode="auto">
            <a:xfrm>
              <a:off x="3711122"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88" name="Rectangle 1540"/>
            <p:cNvSpPr>
              <a:spLocks noChangeArrowheads="1"/>
            </p:cNvSpPr>
            <p:nvPr/>
          </p:nvSpPr>
          <p:spPr bwMode="auto">
            <a:xfrm>
              <a:off x="3711122"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89" name="Rectangle 1541"/>
            <p:cNvSpPr>
              <a:spLocks noChangeArrowheads="1"/>
            </p:cNvSpPr>
            <p:nvPr/>
          </p:nvSpPr>
          <p:spPr bwMode="auto">
            <a:xfrm>
              <a:off x="3711122" y="602138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90" name="Rectangle 1542"/>
            <p:cNvSpPr>
              <a:spLocks noChangeArrowheads="1"/>
            </p:cNvSpPr>
            <p:nvPr/>
          </p:nvSpPr>
          <p:spPr bwMode="auto">
            <a:xfrm>
              <a:off x="358094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491" name="Rectangle 1543"/>
            <p:cNvSpPr>
              <a:spLocks noChangeArrowheads="1"/>
            </p:cNvSpPr>
            <p:nvPr/>
          </p:nvSpPr>
          <p:spPr bwMode="auto">
            <a:xfrm>
              <a:off x="358094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92" name="Rectangle 1544"/>
            <p:cNvSpPr>
              <a:spLocks noChangeArrowheads="1"/>
            </p:cNvSpPr>
            <p:nvPr/>
          </p:nvSpPr>
          <p:spPr bwMode="auto">
            <a:xfrm>
              <a:off x="358094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93" name="Rectangle 1545"/>
            <p:cNvSpPr>
              <a:spLocks noChangeArrowheads="1"/>
            </p:cNvSpPr>
            <p:nvPr/>
          </p:nvSpPr>
          <p:spPr bwMode="auto">
            <a:xfrm>
              <a:off x="3580947"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94" name="Rectangle 1546"/>
            <p:cNvSpPr>
              <a:spLocks noChangeArrowheads="1"/>
            </p:cNvSpPr>
            <p:nvPr/>
          </p:nvSpPr>
          <p:spPr bwMode="auto">
            <a:xfrm>
              <a:off x="3449184"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495" name="Rectangle 1547"/>
            <p:cNvSpPr>
              <a:spLocks noChangeArrowheads="1"/>
            </p:cNvSpPr>
            <p:nvPr/>
          </p:nvSpPr>
          <p:spPr bwMode="auto">
            <a:xfrm>
              <a:off x="3449184"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96" name="Rectangle 1548"/>
            <p:cNvSpPr>
              <a:spLocks noChangeArrowheads="1"/>
            </p:cNvSpPr>
            <p:nvPr/>
          </p:nvSpPr>
          <p:spPr bwMode="auto">
            <a:xfrm>
              <a:off x="3449184"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97" name="Rectangle 1549"/>
            <p:cNvSpPr>
              <a:spLocks noChangeArrowheads="1"/>
            </p:cNvSpPr>
            <p:nvPr/>
          </p:nvSpPr>
          <p:spPr bwMode="auto">
            <a:xfrm>
              <a:off x="3449184"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498" name="Rectangle 1550"/>
            <p:cNvSpPr>
              <a:spLocks noChangeArrowheads="1"/>
            </p:cNvSpPr>
            <p:nvPr/>
          </p:nvSpPr>
          <p:spPr bwMode="auto">
            <a:xfrm>
              <a:off x="1166290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499" name="Rectangle 1551"/>
            <p:cNvSpPr>
              <a:spLocks noChangeArrowheads="1"/>
            </p:cNvSpPr>
            <p:nvPr/>
          </p:nvSpPr>
          <p:spPr bwMode="auto">
            <a:xfrm>
              <a:off x="1166290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00" name="Rectangle 1552"/>
            <p:cNvSpPr>
              <a:spLocks noChangeArrowheads="1"/>
            </p:cNvSpPr>
            <p:nvPr/>
          </p:nvSpPr>
          <p:spPr bwMode="auto">
            <a:xfrm>
              <a:off x="1166290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01" name="Rectangle 1553"/>
            <p:cNvSpPr>
              <a:spLocks noChangeArrowheads="1"/>
            </p:cNvSpPr>
            <p:nvPr/>
          </p:nvSpPr>
          <p:spPr bwMode="auto">
            <a:xfrm>
              <a:off x="11662909"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02" name="Rectangle 1554"/>
            <p:cNvSpPr>
              <a:spLocks noChangeArrowheads="1"/>
            </p:cNvSpPr>
            <p:nvPr/>
          </p:nvSpPr>
          <p:spPr bwMode="auto">
            <a:xfrm>
              <a:off x="11531147"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03" name="Rectangle 1555"/>
            <p:cNvSpPr>
              <a:spLocks noChangeArrowheads="1"/>
            </p:cNvSpPr>
            <p:nvPr/>
          </p:nvSpPr>
          <p:spPr bwMode="auto">
            <a:xfrm>
              <a:off x="11531147"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04" name="Rectangle 1556"/>
            <p:cNvSpPr>
              <a:spLocks noChangeArrowheads="1"/>
            </p:cNvSpPr>
            <p:nvPr/>
          </p:nvSpPr>
          <p:spPr bwMode="auto">
            <a:xfrm>
              <a:off x="11531147"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05" name="Rectangle 1557"/>
            <p:cNvSpPr>
              <a:spLocks noChangeArrowheads="1"/>
            </p:cNvSpPr>
            <p:nvPr/>
          </p:nvSpPr>
          <p:spPr bwMode="auto">
            <a:xfrm>
              <a:off x="11531147"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06" name="Rectangle 1558"/>
            <p:cNvSpPr>
              <a:spLocks noChangeArrowheads="1"/>
            </p:cNvSpPr>
            <p:nvPr/>
          </p:nvSpPr>
          <p:spPr bwMode="auto">
            <a:xfrm>
              <a:off x="11402559"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07" name="Rectangle 1559"/>
            <p:cNvSpPr>
              <a:spLocks noChangeArrowheads="1"/>
            </p:cNvSpPr>
            <p:nvPr/>
          </p:nvSpPr>
          <p:spPr bwMode="auto">
            <a:xfrm>
              <a:off x="11402559"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08" name="Rectangle 1560"/>
            <p:cNvSpPr>
              <a:spLocks noChangeArrowheads="1"/>
            </p:cNvSpPr>
            <p:nvPr/>
          </p:nvSpPr>
          <p:spPr bwMode="auto">
            <a:xfrm>
              <a:off x="11402559"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09" name="Rectangle 1561"/>
            <p:cNvSpPr>
              <a:spLocks noChangeArrowheads="1"/>
            </p:cNvSpPr>
            <p:nvPr/>
          </p:nvSpPr>
          <p:spPr bwMode="auto">
            <a:xfrm>
              <a:off x="11402559" y="602138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10" name="Rectangle 1562"/>
            <p:cNvSpPr>
              <a:spLocks noChangeArrowheads="1"/>
            </p:cNvSpPr>
            <p:nvPr/>
          </p:nvSpPr>
          <p:spPr bwMode="auto">
            <a:xfrm>
              <a:off x="1127238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11" name="Rectangle 1563"/>
            <p:cNvSpPr>
              <a:spLocks noChangeArrowheads="1"/>
            </p:cNvSpPr>
            <p:nvPr/>
          </p:nvSpPr>
          <p:spPr bwMode="auto">
            <a:xfrm>
              <a:off x="1127238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12" name="Rectangle 1564"/>
            <p:cNvSpPr>
              <a:spLocks noChangeArrowheads="1"/>
            </p:cNvSpPr>
            <p:nvPr/>
          </p:nvSpPr>
          <p:spPr bwMode="auto">
            <a:xfrm>
              <a:off x="1127238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13" name="Rectangle 1565"/>
            <p:cNvSpPr>
              <a:spLocks noChangeArrowheads="1"/>
            </p:cNvSpPr>
            <p:nvPr/>
          </p:nvSpPr>
          <p:spPr bwMode="auto">
            <a:xfrm>
              <a:off x="11272384"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14" name="Rectangle 1566"/>
            <p:cNvSpPr>
              <a:spLocks noChangeArrowheads="1"/>
            </p:cNvSpPr>
            <p:nvPr/>
          </p:nvSpPr>
          <p:spPr bwMode="auto">
            <a:xfrm>
              <a:off x="11140622"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15" name="Rectangle 1567"/>
            <p:cNvSpPr>
              <a:spLocks noChangeArrowheads="1"/>
            </p:cNvSpPr>
            <p:nvPr/>
          </p:nvSpPr>
          <p:spPr bwMode="auto">
            <a:xfrm>
              <a:off x="11140622"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16" name="Rectangle 1568"/>
            <p:cNvSpPr>
              <a:spLocks noChangeArrowheads="1"/>
            </p:cNvSpPr>
            <p:nvPr/>
          </p:nvSpPr>
          <p:spPr bwMode="auto">
            <a:xfrm>
              <a:off x="11140622"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17" name="Rectangle 1569"/>
            <p:cNvSpPr>
              <a:spLocks noChangeArrowheads="1"/>
            </p:cNvSpPr>
            <p:nvPr/>
          </p:nvSpPr>
          <p:spPr bwMode="auto">
            <a:xfrm>
              <a:off x="11140622" y="602138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18" name="Rectangle 1570"/>
            <p:cNvSpPr>
              <a:spLocks noChangeArrowheads="1"/>
            </p:cNvSpPr>
            <p:nvPr/>
          </p:nvSpPr>
          <p:spPr bwMode="auto">
            <a:xfrm>
              <a:off x="1101044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19" name="Rectangle 1571"/>
            <p:cNvSpPr>
              <a:spLocks noChangeArrowheads="1"/>
            </p:cNvSpPr>
            <p:nvPr/>
          </p:nvSpPr>
          <p:spPr bwMode="auto">
            <a:xfrm>
              <a:off x="1101044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20" name="Rectangle 1572"/>
            <p:cNvSpPr>
              <a:spLocks noChangeArrowheads="1"/>
            </p:cNvSpPr>
            <p:nvPr/>
          </p:nvSpPr>
          <p:spPr bwMode="auto">
            <a:xfrm>
              <a:off x="1101044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21" name="Rectangle 1573"/>
            <p:cNvSpPr>
              <a:spLocks noChangeArrowheads="1"/>
            </p:cNvSpPr>
            <p:nvPr/>
          </p:nvSpPr>
          <p:spPr bwMode="auto">
            <a:xfrm>
              <a:off x="11010447"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22" name="Rectangle 1574"/>
            <p:cNvSpPr>
              <a:spLocks noChangeArrowheads="1"/>
            </p:cNvSpPr>
            <p:nvPr/>
          </p:nvSpPr>
          <p:spPr bwMode="auto">
            <a:xfrm>
              <a:off x="1088185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23" name="Rectangle 1575"/>
            <p:cNvSpPr>
              <a:spLocks noChangeArrowheads="1"/>
            </p:cNvSpPr>
            <p:nvPr/>
          </p:nvSpPr>
          <p:spPr bwMode="auto">
            <a:xfrm>
              <a:off x="1088185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24" name="Rectangle 1576"/>
            <p:cNvSpPr>
              <a:spLocks noChangeArrowheads="1"/>
            </p:cNvSpPr>
            <p:nvPr/>
          </p:nvSpPr>
          <p:spPr bwMode="auto">
            <a:xfrm>
              <a:off x="1088185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25" name="Rectangle 1577"/>
            <p:cNvSpPr>
              <a:spLocks noChangeArrowheads="1"/>
            </p:cNvSpPr>
            <p:nvPr/>
          </p:nvSpPr>
          <p:spPr bwMode="auto">
            <a:xfrm>
              <a:off x="10881859"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26" name="Rectangle 1578"/>
            <p:cNvSpPr>
              <a:spLocks noChangeArrowheads="1"/>
            </p:cNvSpPr>
            <p:nvPr/>
          </p:nvSpPr>
          <p:spPr bwMode="auto">
            <a:xfrm>
              <a:off x="10750097"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27" name="Rectangle 1579"/>
            <p:cNvSpPr>
              <a:spLocks noChangeArrowheads="1"/>
            </p:cNvSpPr>
            <p:nvPr/>
          </p:nvSpPr>
          <p:spPr bwMode="auto">
            <a:xfrm>
              <a:off x="10750097"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28" name="Rectangle 1580"/>
            <p:cNvSpPr>
              <a:spLocks noChangeArrowheads="1"/>
            </p:cNvSpPr>
            <p:nvPr/>
          </p:nvSpPr>
          <p:spPr bwMode="auto">
            <a:xfrm>
              <a:off x="10750097"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29" name="Rectangle 1581"/>
            <p:cNvSpPr>
              <a:spLocks noChangeArrowheads="1"/>
            </p:cNvSpPr>
            <p:nvPr/>
          </p:nvSpPr>
          <p:spPr bwMode="auto">
            <a:xfrm>
              <a:off x="10750097" y="602138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30" name="Rectangle 1582"/>
            <p:cNvSpPr>
              <a:spLocks noChangeArrowheads="1"/>
            </p:cNvSpPr>
            <p:nvPr/>
          </p:nvSpPr>
          <p:spPr bwMode="auto">
            <a:xfrm>
              <a:off x="10619922"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31" name="Rectangle 1583"/>
            <p:cNvSpPr>
              <a:spLocks noChangeArrowheads="1"/>
            </p:cNvSpPr>
            <p:nvPr/>
          </p:nvSpPr>
          <p:spPr bwMode="auto">
            <a:xfrm>
              <a:off x="10619922"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32" name="Rectangle 1584"/>
            <p:cNvSpPr>
              <a:spLocks noChangeArrowheads="1"/>
            </p:cNvSpPr>
            <p:nvPr/>
          </p:nvSpPr>
          <p:spPr bwMode="auto">
            <a:xfrm>
              <a:off x="10619922"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33" name="Rectangle 1585"/>
            <p:cNvSpPr>
              <a:spLocks noChangeArrowheads="1"/>
            </p:cNvSpPr>
            <p:nvPr/>
          </p:nvSpPr>
          <p:spPr bwMode="auto">
            <a:xfrm>
              <a:off x="10619922"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34" name="Rectangle 1586"/>
            <p:cNvSpPr>
              <a:spLocks noChangeArrowheads="1"/>
            </p:cNvSpPr>
            <p:nvPr/>
          </p:nvSpPr>
          <p:spPr bwMode="auto">
            <a:xfrm>
              <a:off x="1049133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35" name="Rectangle 1587"/>
            <p:cNvSpPr>
              <a:spLocks noChangeArrowheads="1"/>
            </p:cNvSpPr>
            <p:nvPr/>
          </p:nvSpPr>
          <p:spPr bwMode="auto">
            <a:xfrm>
              <a:off x="1049133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36" name="Rectangle 1588"/>
            <p:cNvSpPr>
              <a:spLocks noChangeArrowheads="1"/>
            </p:cNvSpPr>
            <p:nvPr/>
          </p:nvSpPr>
          <p:spPr bwMode="auto">
            <a:xfrm>
              <a:off x="1049133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37" name="Rectangle 1589"/>
            <p:cNvSpPr>
              <a:spLocks noChangeArrowheads="1"/>
            </p:cNvSpPr>
            <p:nvPr/>
          </p:nvSpPr>
          <p:spPr bwMode="auto">
            <a:xfrm>
              <a:off x="10491334" y="602138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38" name="Rectangle 1590"/>
            <p:cNvSpPr>
              <a:spLocks noChangeArrowheads="1"/>
            </p:cNvSpPr>
            <p:nvPr/>
          </p:nvSpPr>
          <p:spPr bwMode="auto">
            <a:xfrm>
              <a:off x="10357984"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39" name="Rectangle 1591"/>
            <p:cNvSpPr>
              <a:spLocks noChangeArrowheads="1"/>
            </p:cNvSpPr>
            <p:nvPr/>
          </p:nvSpPr>
          <p:spPr bwMode="auto">
            <a:xfrm>
              <a:off x="10357984"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40" name="Rectangle 1592"/>
            <p:cNvSpPr>
              <a:spLocks noChangeArrowheads="1"/>
            </p:cNvSpPr>
            <p:nvPr/>
          </p:nvSpPr>
          <p:spPr bwMode="auto">
            <a:xfrm>
              <a:off x="10357984"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41" name="Rectangle 1593"/>
            <p:cNvSpPr>
              <a:spLocks noChangeArrowheads="1"/>
            </p:cNvSpPr>
            <p:nvPr/>
          </p:nvSpPr>
          <p:spPr bwMode="auto">
            <a:xfrm>
              <a:off x="10357984"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42" name="Rectangle 1594"/>
            <p:cNvSpPr>
              <a:spLocks noChangeArrowheads="1"/>
            </p:cNvSpPr>
            <p:nvPr/>
          </p:nvSpPr>
          <p:spPr bwMode="auto">
            <a:xfrm>
              <a:off x="1022939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43" name="Rectangle 1595"/>
            <p:cNvSpPr>
              <a:spLocks noChangeArrowheads="1"/>
            </p:cNvSpPr>
            <p:nvPr/>
          </p:nvSpPr>
          <p:spPr bwMode="auto">
            <a:xfrm>
              <a:off x="1022939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44" name="Rectangle 1596"/>
            <p:cNvSpPr>
              <a:spLocks noChangeArrowheads="1"/>
            </p:cNvSpPr>
            <p:nvPr/>
          </p:nvSpPr>
          <p:spPr bwMode="auto">
            <a:xfrm>
              <a:off x="1022939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45" name="Rectangle 1597"/>
            <p:cNvSpPr>
              <a:spLocks noChangeArrowheads="1"/>
            </p:cNvSpPr>
            <p:nvPr/>
          </p:nvSpPr>
          <p:spPr bwMode="auto">
            <a:xfrm>
              <a:off x="10229397"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46" name="Rectangle 1598"/>
            <p:cNvSpPr>
              <a:spLocks noChangeArrowheads="1"/>
            </p:cNvSpPr>
            <p:nvPr/>
          </p:nvSpPr>
          <p:spPr bwMode="auto">
            <a:xfrm>
              <a:off x="10097634"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47" name="Rectangle 1599"/>
            <p:cNvSpPr>
              <a:spLocks noChangeArrowheads="1"/>
            </p:cNvSpPr>
            <p:nvPr/>
          </p:nvSpPr>
          <p:spPr bwMode="auto">
            <a:xfrm>
              <a:off x="10097634"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48" name="Rectangle 1600"/>
            <p:cNvSpPr>
              <a:spLocks noChangeArrowheads="1"/>
            </p:cNvSpPr>
            <p:nvPr/>
          </p:nvSpPr>
          <p:spPr bwMode="auto">
            <a:xfrm>
              <a:off x="10097634"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49" name="Rectangle 1601"/>
            <p:cNvSpPr>
              <a:spLocks noChangeArrowheads="1"/>
            </p:cNvSpPr>
            <p:nvPr/>
          </p:nvSpPr>
          <p:spPr bwMode="auto">
            <a:xfrm>
              <a:off x="10097634" y="602138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50" name="Rectangle 1602"/>
            <p:cNvSpPr>
              <a:spLocks noChangeArrowheads="1"/>
            </p:cNvSpPr>
            <p:nvPr/>
          </p:nvSpPr>
          <p:spPr bwMode="auto">
            <a:xfrm>
              <a:off x="9967459"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51" name="Rectangle 1603"/>
            <p:cNvSpPr>
              <a:spLocks noChangeArrowheads="1"/>
            </p:cNvSpPr>
            <p:nvPr/>
          </p:nvSpPr>
          <p:spPr bwMode="auto">
            <a:xfrm>
              <a:off x="9967459"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52" name="Rectangle 1604"/>
            <p:cNvSpPr>
              <a:spLocks noChangeArrowheads="1"/>
            </p:cNvSpPr>
            <p:nvPr/>
          </p:nvSpPr>
          <p:spPr bwMode="auto">
            <a:xfrm>
              <a:off x="9967459"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53" name="Rectangle 1605"/>
            <p:cNvSpPr>
              <a:spLocks noChangeArrowheads="1"/>
            </p:cNvSpPr>
            <p:nvPr/>
          </p:nvSpPr>
          <p:spPr bwMode="auto">
            <a:xfrm>
              <a:off x="9967459"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54" name="Rectangle 1606"/>
            <p:cNvSpPr>
              <a:spLocks noChangeArrowheads="1"/>
            </p:cNvSpPr>
            <p:nvPr/>
          </p:nvSpPr>
          <p:spPr bwMode="auto">
            <a:xfrm>
              <a:off x="7098847"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55" name="Rectangle 1607"/>
            <p:cNvSpPr>
              <a:spLocks noChangeArrowheads="1"/>
            </p:cNvSpPr>
            <p:nvPr/>
          </p:nvSpPr>
          <p:spPr bwMode="auto">
            <a:xfrm>
              <a:off x="7098847"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56" name="Rectangle 1608"/>
            <p:cNvSpPr>
              <a:spLocks noChangeArrowheads="1"/>
            </p:cNvSpPr>
            <p:nvPr/>
          </p:nvSpPr>
          <p:spPr bwMode="auto">
            <a:xfrm>
              <a:off x="7098847"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57" name="Rectangle 1609"/>
            <p:cNvSpPr>
              <a:spLocks noChangeArrowheads="1"/>
            </p:cNvSpPr>
            <p:nvPr/>
          </p:nvSpPr>
          <p:spPr bwMode="auto">
            <a:xfrm>
              <a:off x="7098847" y="6024564"/>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58" name="Rectangle 1610"/>
            <p:cNvSpPr>
              <a:spLocks noChangeArrowheads="1"/>
            </p:cNvSpPr>
            <p:nvPr/>
          </p:nvSpPr>
          <p:spPr bwMode="auto">
            <a:xfrm>
              <a:off x="6970259"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59" name="Rectangle 1611"/>
            <p:cNvSpPr>
              <a:spLocks noChangeArrowheads="1"/>
            </p:cNvSpPr>
            <p:nvPr/>
          </p:nvSpPr>
          <p:spPr bwMode="auto">
            <a:xfrm>
              <a:off x="6708322"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60" name="Rectangle 1612"/>
            <p:cNvSpPr>
              <a:spLocks noChangeArrowheads="1"/>
            </p:cNvSpPr>
            <p:nvPr/>
          </p:nvSpPr>
          <p:spPr bwMode="auto">
            <a:xfrm>
              <a:off x="657973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61" name="Rectangle 1613"/>
            <p:cNvSpPr>
              <a:spLocks noChangeArrowheads="1"/>
            </p:cNvSpPr>
            <p:nvPr/>
          </p:nvSpPr>
          <p:spPr bwMode="auto">
            <a:xfrm>
              <a:off x="6446384"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62" name="Rectangle 1614"/>
            <p:cNvSpPr>
              <a:spLocks noChangeArrowheads="1"/>
            </p:cNvSpPr>
            <p:nvPr/>
          </p:nvSpPr>
          <p:spPr bwMode="auto">
            <a:xfrm>
              <a:off x="6317797"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63" name="Rectangle 1615"/>
            <p:cNvSpPr>
              <a:spLocks noChangeArrowheads="1"/>
            </p:cNvSpPr>
            <p:nvPr/>
          </p:nvSpPr>
          <p:spPr bwMode="auto">
            <a:xfrm>
              <a:off x="6187622"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64" name="Rectangle 1616"/>
            <p:cNvSpPr>
              <a:spLocks noChangeArrowheads="1"/>
            </p:cNvSpPr>
            <p:nvPr/>
          </p:nvSpPr>
          <p:spPr bwMode="auto">
            <a:xfrm>
              <a:off x="6055859"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65" name="Rectangle 1617"/>
            <p:cNvSpPr>
              <a:spLocks noChangeArrowheads="1"/>
            </p:cNvSpPr>
            <p:nvPr/>
          </p:nvSpPr>
          <p:spPr bwMode="auto">
            <a:xfrm>
              <a:off x="5927272"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66" name="Rectangle 1618"/>
            <p:cNvSpPr>
              <a:spLocks noChangeArrowheads="1"/>
            </p:cNvSpPr>
            <p:nvPr/>
          </p:nvSpPr>
          <p:spPr bwMode="auto">
            <a:xfrm>
              <a:off x="579709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67" name="Rectangle 1619"/>
            <p:cNvSpPr>
              <a:spLocks noChangeArrowheads="1"/>
            </p:cNvSpPr>
            <p:nvPr/>
          </p:nvSpPr>
          <p:spPr bwMode="auto">
            <a:xfrm>
              <a:off x="5665334"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68" name="Rectangle 1620"/>
            <p:cNvSpPr>
              <a:spLocks noChangeArrowheads="1"/>
            </p:cNvSpPr>
            <p:nvPr/>
          </p:nvSpPr>
          <p:spPr bwMode="auto">
            <a:xfrm>
              <a:off x="553515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69" name="Rectangle 1621"/>
            <p:cNvSpPr>
              <a:spLocks noChangeArrowheads="1"/>
            </p:cNvSpPr>
            <p:nvPr/>
          </p:nvSpPr>
          <p:spPr bwMode="auto">
            <a:xfrm>
              <a:off x="5406572"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70" name="Rectangle 1622"/>
            <p:cNvSpPr>
              <a:spLocks noChangeArrowheads="1"/>
            </p:cNvSpPr>
            <p:nvPr/>
          </p:nvSpPr>
          <p:spPr bwMode="auto">
            <a:xfrm>
              <a:off x="5274809"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71" name="Rectangle 1623"/>
            <p:cNvSpPr>
              <a:spLocks noChangeArrowheads="1"/>
            </p:cNvSpPr>
            <p:nvPr/>
          </p:nvSpPr>
          <p:spPr bwMode="auto">
            <a:xfrm>
              <a:off x="514463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72" name="Rectangle 1624"/>
            <p:cNvSpPr>
              <a:spLocks noChangeArrowheads="1"/>
            </p:cNvSpPr>
            <p:nvPr/>
          </p:nvSpPr>
          <p:spPr bwMode="auto">
            <a:xfrm>
              <a:off x="5016047"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73" name="Rectangle 1625"/>
            <p:cNvSpPr>
              <a:spLocks noChangeArrowheads="1"/>
            </p:cNvSpPr>
            <p:nvPr/>
          </p:nvSpPr>
          <p:spPr bwMode="auto">
            <a:xfrm>
              <a:off x="4882697"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74" name="Rectangle 1626"/>
            <p:cNvSpPr>
              <a:spLocks noChangeArrowheads="1"/>
            </p:cNvSpPr>
            <p:nvPr/>
          </p:nvSpPr>
          <p:spPr bwMode="auto">
            <a:xfrm>
              <a:off x="4882697"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75" name="Rectangle 1627"/>
            <p:cNvSpPr>
              <a:spLocks noChangeArrowheads="1"/>
            </p:cNvSpPr>
            <p:nvPr/>
          </p:nvSpPr>
          <p:spPr bwMode="auto">
            <a:xfrm>
              <a:off x="4882697"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76" name="Rectangle 1628"/>
            <p:cNvSpPr>
              <a:spLocks noChangeArrowheads="1"/>
            </p:cNvSpPr>
            <p:nvPr/>
          </p:nvSpPr>
          <p:spPr bwMode="auto">
            <a:xfrm>
              <a:off x="4882697"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77" name="Rectangle 1629"/>
            <p:cNvSpPr>
              <a:spLocks noChangeArrowheads="1"/>
            </p:cNvSpPr>
            <p:nvPr/>
          </p:nvSpPr>
          <p:spPr bwMode="auto">
            <a:xfrm>
              <a:off x="475410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78" name="Rectangle 1630"/>
            <p:cNvSpPr>
              <a:spLocks noChangeArrowheads="1"/>
            </p:cNvSpPr>
            <p:nvPr/>
          </p:nvSpPr>
          <p:spPr bwMode="auto">
            <a:xfrm>
              <a:off x="475410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79" name="Rectangle 1631"/>
            <p:cNvSpPr>
              <a:spLocks noChangeArrowheads="1"/>
            </p:cNvSpPr>
            <p:nvPr/>
          </p:nvSpPr>
          <p:spPr bwMode="auto">
            <a:xfrm>
              <a:off x="475410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80" name="Rectangle 1632"/>
            <p:cNvSpPr>
              <a:spLocks noChangeArrowheads="1"/>
            </p:cNvSpPr>
            <p:nvPr/>
          </p:nvSpPr>
          <p:spPr bwMode="auto">
            <a:xfrm>
              <a:off x="4754109" y="60213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81" name="Rectangle 1633"/>
            <p:cNvSpPr>
              <a:spLocks noChangeArrowheads="1"/>
            </p:cNvSpPr>
            <p:nvPr/>
          </p:nvSpPr>
          <p:spPr bwMode="auto">
            <a:xfrm>
              <a:off x="4622347"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82" name="Rectangle 1634"/>
            <p:cNvSpPr>
              <a:spLocks noChangeArrowheads="1"/>
            </p:cNvSpPr>
            <p:nvPr/>
          </p:nvSpPr>
          <p:spPr bwMode="auto">
            <a:xfrm>
              <a:off x="4622347"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83" name="Rectangle 1635"/>
            <p:cNvSpPr>
              <a:spLocks noChangeArrowheads="1"/>
            </p:cNvSpPr>
            <p:nvPr/>
          </p:nvSpPr>
          <p:spPr bwMode="auto">
            <a:xfrm>
              <a:off x="4622347"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84" name="Rectangle 1636"/>
            <p:cNvSpPr>
              <a:spLocks noChangeArrowheads="1"/>
            </p:cNvSpPr>
            <p:nvPr/>
          </p:nvSpPr>
          <p:spPr bwMode="auto">
            <a:xfrm>
              <a:off x="4622347" y="602138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85" name="Rectangle 1637"/>
            <p:cNvSpPr>
              <a:spLocks noChangeArrowheads="1"/>
            </p:cNvSpPr>
            <p:nvPr/>
          </p:nvSpPr>
          <p:spPr bwMode="auto">
            <a:xfrm>
              <a:off x="4492172"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86" name="Rectangle 1638"/>
            <p:cNvSpPr>
              <a:spLocks noChangeArrowheads="1"/>
            </p:cNvSpPr>
            <p:nvPr/>
          </p:nvSpPr>
          <p:spPr bwMode="auto">
            <a:xfrm>
              <a:off x="4492172"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87" name="Rectangle 1639"/>
            <p:cNvSpPr>
              <a:spLocks noChangeArrowheads="1"/>
            </p:cNvSpPr>
            <p:nvPr/>
          </p:nvSpPr>
          <p:spPr bwMode="auto">
            <a:xfrm>
              <a:off x="4492172"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88" name="Rectangle 1640"/>
            <p:cNvSpPr>
              <a:spLocks noChangeArrowheads="1"/>
            </p:cNvSpPr>
            <p:nvPr/>
          </p:nvSpPr>
          <p:spPr bwMode="auto">
            <a:xfrm>
              <a:off x="4492172"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89" name="Rectangle 1641"/>
            <p:cNvSpPr>
              <a:spLocks noChangeArrowheads="1"/>
            </p:cNvSpPr>
            <p:nvPr/>
          </p:nvSpPr>
          <p:spPr bwMode="auto">
            <a:xfrm>
              <a:off x="436358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90" name="Rectangle 1642"/>
            <p:cNvSpPr>
              <a:spLocks noChangeArrowheads="1"/>
            </p:cNvSpPr>
            <p:nvPr/>
          </p:nvSpPr>
          <p:spPr bwMode="auto">
            <a:xfrm>
              <a:off x="436358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91" name="Rectangle 1643"/>
            <p:cNvSpPr>
              <a:spLocks noChangeArrowheads="1"/>
            </p:cNvSpPr>
            <p:nvPr/>
          </p:nvSpPr>
          <p:spPr bwMode="auto">
            <a:xfrm>
              <a:off x="436358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92" name="Rectangle 1644"/>
            <p:cNvSpPr>
              <a:spLocks noChangeArrowheads="1"/>
            </p:cNvSpPr>
            <p:nvPr/>
          </p:nvSpPr>
          <p:spPr bwMode="auto">
            <a:xfrm>
              <a:off x="4363584" y="602138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93" name="Rectangle 1645"/>
            <p:cNvSpPr>
              <a:spLocks noChangeArrowheads="1"/>
            </p:cNvSpPr>
            <p:nvPr/>
          </p:nvSpPr>
          <p:spPr bwMode="auto">
            <a:xfrm>
              <a:off x="4230234"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1594" name="Rectangle 1646"/>
            <p:cNvSpPr>
              <a:spLocks noChangeArrowheads="1"/>
            </p:cNvSpPr>
            <p:nvPr/>
          </p:nvSpPr>
          <p:spPr bwMode="auto">
            <a:xfrm>
              <a:off x="4230234"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95" name="Rectangle 1647"/>
            <p:cNvSpPr>
              <a:spLocks noChangeArrowheads="1"/>
            </p:cNvSpPr>
            <p:nvPr/>
          </p:nvSpPr>
          <p:spPr bwMode="auto">
            <a:xfrm>
              <a:off x="4230234"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96" name="Rectangle 1648"/>
            <p:cNvSpPr>
              <a:spLocks noChangeArrowheads="1"/>
            </p:cNvSpPr>
            <p:nvPr/>
          </p:nvSpPr>
          <p:spPr bwMode="auto">
            <a:xfrm>
              <a:off x="4230234"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97" name="Rectangle 1649"/>
            <p:cNvSpPr>
              <a:spLocks noChangeArrowheads="1"/>
            </p:cNvSpPr>
            <p:nvPr/>
          </p:nvSpPr>
          <p:spPr bwMode="auto">
            <a:xfrm>
              <a:off x="4230234"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98" name="Rectangle 1650"/>
            <p:cNvSpPr>
              <a:spLocks noChangeArrowheads="1"/>
            </p:cNvSpPr>
            <p:nvPr/>
          </p:nvSpPr>
          <p:spPr bwMode="auto">
            <a:xfrm>
              <a:off x="4230234"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599" name="Rectangle 1651"/>
            <p:cNvSpPr>
              <a:spLocks noChangeArrowheads="1"/>
            </p:cNvSpPr>
            <p:nvPr/>
          </p:nvSpPr>
          <p:spPr bwMode="auto">
            <a:xfrm>
              <a:off x="4101647" y="5183188"/>
              <a:ext cx="98425"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00" name="Rectangle 937"/>
            <p:cNvSpPr>
              <a:spLocks noChangeArrowheads="1"/>
            </p:cNvSpPr>
            <p:nvPr/>
          </p:nvSpPr>
          <p:spPr bwMode="auto">
            <a:xfrm>
              <a:off x="3973059" y="5162552"/>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01" name="Rectangle 938"/>
            <p:cNvSpPr>
              <a:spLocks noChangeArrowheads="1"/>
            </p:cNvSpPr>
            <p:nvPr/>
          </p:nvSpPr>
          <p:spPr bwMode="auto">
            <a:xfrm>
              <a:off x="3973059" y="5059364"/>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02" name="Rectangle 939"/>
            <p:cNvSpPr>
              <a:spLocks noChangeArrowheads="1"/>
            </p:cNvSpPr>
            <p:nvPr/>
          </p:nvSpPr>
          <p:spPr bwMode="auto">
            <a:xfrm>
              <a:off x="3973059" y="4945064"/>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03" name="Rectangle 948"/>
            <p:cNvSpPr>
              <a:spLocks noChangeArrowheads="1"/>
            </p:cNvSpPr>
            <p:nvPr/>
          </p:nvSpPr>
          <p:spPr bwMode="auto">
            <a:xfrm>
              <a:off x="3842884" y="5162552"/>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04" name="Rectangle 949"/>
            <p:cNvSpPr>
              <a:spLocks noChangeArrowheads="1"/>
            </p:cNvSpPr>
            <p:nvPr/>
          </p:nvSpPr>
          <p:spPr bwMode="auto">
            <a:xfrm>
              <a:off x="3842884" y="5059364"/>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05" name="Rectangle 950"/>
            <p:cNvSpPr>
              <a:spLocks noChangeArrowheads="1"/>
            </p:cNvSpPr>
            <p:nvPr/>
          </p:nvSpPr>
          <p:spPr bwMode="auto">
            <a:xfrm>
              <a:off x="3842884" y="4945064"/>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06" name="Rectangle 951"/>
            <p:cNvSpPr>
              <a:spLocks noChangeArrowheads="1"/>
            </p:cNvSpPr>
            <p:nvPr/>
          </p:nvSpPr>
          <p:spPr bwMode="auto">
            <a:xfrm>
              <a:off x="3842884" y="4838702"/>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07" name="Rectangle 952"/>
            <p:cNvSpPr>
              <a:spLocks noChangeArrowheads="1"/>
            </p:cNvSpPr>
            <p:nvPr/>
          </p:nvSpPr>
          <p:spPr bwMode="auto">
            <a:xfrm>
              <a:off x="3842884" y="4733927"/>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08" name="Rectangle 953"/>
            <p:cNvSpPr>
              <a:spLocks noChangeArrowheads="1"/>
            </p:cNvSpPr>
            <p:nvPr/>
          </p:nvSpPr>
          <p:spPr bwMode="auto">
            <a:xfrm>
              <a:off x="3842884" y="4627564"/>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09" name="Rectangle 954"/>
            <p:cNvSpPr>
              <a:spLocks noChangeArrowheads="1"/>
            </p:cNvSpPr>
            <p:nvPr/>
          </p:nvSpPr>
          <p:spPr bwMode="auto">
            <a:xfrm>
              <a:off x="3842884" y="4519614"/>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10" name="Rectangle 963"/>
            <p:cNvSpPr>
              <a:spLocks noChangeArrowheads="1"/>
            </p:cNvSpPr>
            <p:nvPr/>
          </p:nvSpPr>
          <p:spPr bwMode="auto">
            <a:xfrm>
              <a:off x="3711122" y="5162552"/>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11" name="Rectangle 964"/>
            <p:cNvSpPr>
              <a:spLocks noChangeArrowheads="1"/>
            </p:cNvSpPr>
            <p:nvPr/>
          </p:nvSpPr>
          <p:spPr bwMode="auto">
            <a:xfrm>
              <a:off x="3711122" y="5059364"/>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12" name="Rectangle 965"/>
            <p:cNvSpPr>
              <a:spLocks noChangeArrowheads="1"/>
            </p:cNvSpPr>
            <p:nvPr/>
          </p:nvSpPr>
          <p:spPr bwMode="auto">
            <a:xfrm>
              <a:off x="3711122" y="4945064"/>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13" name="Rectangle 966"/>
            <p:cNvSpPr>
              <a:spLocks noChangeArrowheads="1"/>
            </p:cNvSpPr>
            <p:nvPr/>
          </p:nvSpPr>
          <p:spPr bwMode="auto">
            <a:xfrm>
              <a:off x="3711122" y="4838702"/>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14" name="Rectangle 975"/>
            <p:cNvSpPr>
              <a:spLocks noChangeArrowheads="1"/>
            </p:cNvSpPr>
            <p:nvPr/>
          </p:nvSpPr>
          <p:spPr bwMode="auto">
            <a:xfrm>
              <a:off x="3580947" y="5162552"/>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15" name="Rectangle 976"/>
            <p:cNvSpPr>
              <a:spLocks noChangeArrowheads="1"/>
            </p:cNvSpPr>
            <p:nvPr/>
          </p:nvSpPr>
          <p:spPr bwMode="auto">
            <a:xfrm>
              <a:off x="3580947" y="5059364"/>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16" name="Rectangle 977"/>
            <p:cNvSpPr>
              <a:spLocks noChangeArrowheads="1"/>
            </p:cNvSpPr>
            <p:nvPr/>
          </p:nvSpPr>
          <p:spPr bwMode="auto">
            <a:xfrm>
              <a:off x="3580947" y="4945064"/>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17" name="Rectangle 986"/>
            <p:cNvSpPr>
              <a:spLocks noChangeArrowheads="1"/>
            </p:cNvSpPr>
            <p:nvPr/>
          </p:nvSpPr>
          <p:spPr bwMode="auto">
            <a:xfrm>
              <a:off x="3449184" y="5162552"/>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618" name="Rectangle 1652"/>
            <p:cNvSpPr>
              <a:spLocks noChangeArrowheads="1"/>
            </p:cNvSpPr>
            <p:nvPr/>
          </p:nvSpPr>
          <p:spPr bwMode="auto">
            <a:xfrm>
              <a:off x="3973059" y="4749801"/>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19" name="Rectangle 1653"/>
            <p:cNvSpPr>
              <a:spLocks noChangeArrowheads="1"/>
            </p:cNvSpPr>
            <p:nvPr/>
          </p:nvSpPr>
          <p:spPr bwMode="auto">
            <a:xfrm>
              <a:off x="3842884" y="4324351"/>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20" name="Rectangle 1654"/>
            <p:cNvSpPr>
              <a:spLocks noChangeArrowheads="1"/>
            </p:cNvSpPr>
            <p:nvPr/>
          </p:nvSpPr>
          <p:spPr bwMode="auto">
            <a:xfrm>
              <a:off x="3711122" y="4643439"/>
              <a:ext cx="96838"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21" name="Rectangle 1655"/>
            <p:cNvSpPr>
              <a:spLocks noChangeArrowheads="1"/>
            </p:cNvSpPr>
            <p:nvPr/>
          </p:nvSpPr>
          <p:spPr bwMode="auto">
            <a:xfrm>
              <a:off x="3580947" y="4749801"/>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22" name="Rectangle 1656"/>
            <p:cNvSpPr>
              <a:spLocks noChangeArrowheads="1"/>
            </p:cNvSpPr>
            <p:nvPr/>
          </p:nvSpPr>
          <p:spPr bwMode="auto">
            <a:xfrm>
              <a:off x="3449184" y="4967289"/>
              <a:ext cx="98425"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23" name="Rectangle 1657"/>
            <p:cNvSpPr>
              <a:spLocks noChangeArrowheads="1"/>
            </p:cNvSpPr>
            <p:nvPr/>
          </p:nvSpPr>
          <p:spPr bwMode="auto">
            <a:xfrm>
              <a:off x="11662909" y="5183188"/>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24" name="Rectangle 1658"/>
            <p:cNvSpPr>
              <a:spLocks noChangeArrowheads="1"/>
            </p:cNvSpPr>
            <p:nvPr/>
          </p:nvSpPr>
          <p:spPr bwMode="auto">
            <a:xfrm>
              <a:off x="11531147" y="5183188"/>
              <a:ext cx="98425"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25" name="Rectangle 1659"/>
            <p:cNvSpPr>
              <a:spLocks noChangeArrowheads="1"/>
            </p:cNvSpPr>
            <p:nvPr/>
          </p:nvSpPr>
          <p:spPr bwMode="auto">
            <a:xfrm>
              <a:off x="11402559" y="4537076"/>
              <a:ext cx="93663"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26" name="Rectangle 1660"/>
            <p:cNvSpPr>
              <a:spLocks noChangeArrowheads="1"/>
            </p:cNvSpPr>
            <p:nvPr/>
          </p:nvSpPr>
          <p:spPr bwMode="auto">
            <a:xfrm>
              <a:off x="11272384" y="4217988"/>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27" name="Rectangle 1661"/>
            <p:cNvSpPr>
              <a:spLocks noChangeArrowheads="1"/>
            </p:cNvSpPr>
            <p:nvPr/>
          </p:nvSpPr>
          <p:spPr bwMode="auto">
            <a:xfrm>
              <a:off x="11140622" y="4860926"/>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28" name="Rectangle 1662"/>
            <p:cNvSpPr>
              <a:spLocks noChangeArrowheads="1"/>
            </p:cNvSpPr>
            <p:nvPr/>
          </p:nvSpPr>
          <p:spPr bwMode="auto">
            <a:xfrm>
              <a:off x="11010447" y="4432301"/>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29" name="Rectangle 1663"/>
            <p:cNvSpPr>
              <a:spLocks noChangeArrowheads="1"/>
            </p:cNvSpPr>
            <p:nvPr/>
          </p:nvSpPr>
          <p:spPr bwMode="auto">
            <a:xfrm>
              <a:off x="10881859" y="5183188"/>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30" name="Rectangle 1664"/>
            <p:cNvSpPr>
              <a:spLocks noChangeArrowheads="1"/>
            </p:cNvSpPr>
            <p:nvPr/>
          </p:nvSpPr>
          <p:spPr bwMode="auto">
            <a:xfrm>
              <a:off x="10750097" y="4860926"/>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31" name="Rectangle 1665"/>
            <p:cNvSpPr>
              <a:spLocks noChangeArrowheads="1"/>
            </p:cNvSpPr>
            <p:nvPr/>
          </p:nvSpPr>
          <p:spPr bwMode="auto">
            <a:xfrm>
              <a:off x="10619922" y="5292726"/>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32" name="Rectangle 1666"/>
            <p:cNvSpPr>
              <a:spLocks noChangeArrowheads="1"/>
            </p:cNvSpPr>
            <p:nvPr/>
          </p:nvSpPr>
          <p:spPr bwMode="auto">
            <a:xfrm>
              <a:off x="10491334"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33" name="Rectangle 1667"/>
            <p:cNvSpPr>
              <a:spLocks noChangeArrowheads="1"/>
            </p:cNvSpPr>
            <p:nvPr/>
          </p:nvSpPr>
          <p:spPr bwMode="auto">
            <a:xfrm>
              <a:off x="10357984" y="432435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34" name="Rectangle 1668"/>
            <p:cNvSpPr>
              <a:spLocks noChangeArrowheads="1"/>
            </p:cNvSpPr>
            <p:nvPr/>
          </p:nvSpPr>
          <p:spPr bwMode="auto">
            <a:xfrm>
              <a:off x="10229397" y="4432301"/>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35" name="Rectangle 1669"/>
            <p:cNvSpPr>
              <a:spLocks noChangeArrowheads="1"/>
            </p:cNvSpPr>
            <p:nvPr/>
          </p:nvSpPr>
          <p:spPr bwMode="auto">
            <a:xfrm>
              <a:off x="10097634" y="50752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36" name="Rectangle 1670"/>
            <p:cNvSpPr>
              <a:spLocks noChangeArrowheads="1"/>
            </p:cNvSpPr>
            <p:nvPr/>
          </p:nvSpPr>
          <p:spPr bwMode="auto">
            <a:xfrm>
              <a:off x="9967459" y="5183188"/>
              <a:ext cx="98425"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37" name="Rectangle 1671"/>
            <p:cNvSpPr>
              <a:spLocks noChangeArrowheads="1"/>
            </p:cNvSpPr>
            <p:nvPr/>
          </p:nvSpPr>
          <p:spPr bwMode="auto">
            <a:xfrm>
              <a:off x="9838872" y="4864101"/>
              <a:ext cx="93663"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38" name="Rectangle 1672"/>
            <p:cNvSpPr>
              <a:spLocks noChangeArrowheads="1"/>
            </p:cNvSpPr>
            <p:nvPr/>
          </p:nvSpPr>
          <p:spPr bwMode="auto">
            <a:xfrm>
              <a:off x="9705522" y="5186363"/>
              <a:ext cx="98425"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39" name="Rectangle 1673"/>
            <p:cNvSpPr>
              <a:spLocks noChangeArrowheads="1"/>
            </p:cNvSpPr>
            <p:nvPr/>
          </p:nvSpPr>
          <p:spPr bwMode="auto">
            <a:xfrm>
              <a:off x="9576934" y="5507038"/>
              <a:ext cx="93663"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40" name="Rectangle 1674"/>
            <p:cNvSpPr>
              <a:spLocks noChangeArrowheads="1"/>
            </p:cNvSpPr>
            <p:nvPr/>
          </p:nvSpPr>
          <p:spPr bwMode="auto">
            <a:xfrm>
              <a:off x="9448347"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41" name="Rectangle 1675"/>
            <p:cNvSpPr>
              <a:spLocks noChangeArrowheads="1"/>
            </p:cNvSpPr>
            <p:nvPr/>
          </p:nvSpPr>
          <p:spPr bwMode="auto">
            <a:xfrm>
              <a:off x="9314997" y="486410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42" name="Rectangle 1676"/>
            <p:cNvSpPr>
              <a:spLocks noChangeArrowheads="1"/>
            </p:cNvSpPr>
            <p:nvPr/>
          </p:nvSpPr>
          <p:spPr bwMode="auto">
            <a:xfrm>
              <a:off x="9186409" y="5075238"/>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43" name="Rectangle 1677"/>
            <p:cNvSpPr>
              <a:spLocks noChangeArrowheads="1"/>
            </p:cNvSpPr>
            <p:nvPr/>
          </p:nvSpPr>
          <p:spPr bwMode="auto">
            <a:xfrm>
              <a:off x="9056234" y="5832476"/>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44" name="Rectangle 1678"/>
            <p:cNvSpPr>
              <a:spLocks noChangeArrowheads="1"/>
            </p:cNvSpPr>
            <p:nvPr/>
          </p:nvSpPr>
          <p:spPr bwMode="auto">
            <a:xfrm>
              <a:off x="8924472" y="55070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45" name="Rectangle 1679"/>
            <p:cNvSpPr>
              <a:spLocks noChangeArrowheads="1"/>
            </p:cNvSpPr>
            <p:nvPr/>
          </p:nvSpPr>
          <p:spPr bwMode="auto">
            <a:xfrm>
              <a:off x="8795884"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46" name="Rectangle 1680"/>
            <p:cNvSpPr>
              <a:spLocks noChangeArrowheads="1"/>
            </p:cNvSpPr>
            <p:nvPr/>
          </p:nvSpPr>
          <p:spPr bwMode="auto">
            <a:xfrm>
              <a:off x="8665709" y="593883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47" name="Rectangle 1681"/>
            <p:cNvSpPr>
              <a:spLocks noChangeArrowheads="1"/>
            </p:cNvSpPr>
            <p:nvPr/>
          </p:nvSpPr>
          <p:spPr bwMode="auto">
            <a:xfrm>
              <a:off x="8533947" y="5186363"/>
              <a:ext cx="96838"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48" name="Rectangle 1682"/>
            <p:cNvSpPr>
              <a:spLocks noChangeArrowheads="1"/>
            </p:cNvSpPr>
            <p:nvPr/>
          </p:nvSpPr>
          <p:spPr bwMode="auto">
            <a:xfrm>
              <a:off x="8403772" y="4864101"/>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49" name="Rectangle 1683"/>
            <p:cNvSpPr>
              <a:spLocks noChangeArrowheads="1"/>
            </p:cNvSpPr>
            <p:nvPr/>
          </p:nvSpPr>
          <p:spPr bwMode="auto">
            <a:xfrm>
              <a:off x="8272009" y="55070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50" name="Rectangle 1684"/>
            <p:cNvSpPr>
              <a:spLocks noChangeArrowheads="1"/>
            </p:cNvSpPr>
            <p:nvPr/>
          </p:nvSpPr>
          <p:spPr bwMode="auto">
            <a:xfrm>
              <a:off x="8143422" y="5075238"/>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51" name="Rectangle 1685"/>
            <p:cNvSpPr>
              <a:spLocks noChangeArrowheads="1"/>
            </p:cNvSpPr>
            <p:nvPr/>
          </p:nvSpPr>
          <p:spPr bwMode="auto">
            <a:xfrm>
              <a:off x="8013247" y="5292726"/>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52" name="Rectangle 1686"/>
            <p:cNvSpPr>
              <a:spLocks noChangeArrowheads="1"/>
            </p:cNvSpPr>
            <p:nvPr/>
          </p:nvSpPr>
          <p:spPr bwMode="auto">
            <a:xfrm>
              <a:off x="7881484" y="5614988"/>
              <a:ext cx="96838"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53" name="Rectangle 1687"/>
            <p:cNvSpPr>
              <a:spLocks noChangeArrowheads="1"/>
            </p:cNvSpPr>
            <p:nvPr/>
          </p:nvSpPr>
          <p:spPr bwMode="auto">
            <a:xfrm>
              <a:off x="7751309" y="4968876"/>
              <a:ext cx="95250"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54" name="Rectangle 1688"/>
            <p:cNvSpPr>
              <a:spLocks noChangeArrowheads="1"/>
            </p:cNvSpPr>
            <p:nvPr/>
          </p:nvSpPr>
          <p:spPr bwMode="auto">
            <a:xfrm>
              <a:off x="7622722"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55" name="Rectangle 1689"/>
            <p:cNvSpPr>
              <a:spLocks noChangeArrowheads="1"/>
            </p:cNvSpPr>
            <p:nvPr/>
          </p:nvSpPr>
          <p:spPr bwMode="auto">
            <a:xfrm>
              <a:off x="7490959" y="5724526"/>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56" name="Rectangle 1690"/>
            <p:cNvSpPr>
              <a:spLocks noChangeArrowheads="1"/>
            </p:cNvSpPr>
            <p:nvPr/>
          </p:nvSpPr>
          <p:spPr bwMode="auto">
            <a:xfrm>
              <a:off x="7360784" y="464978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57" name="Rectangle 1691"/>
            <p:cNvSpPr>
              <a:spLocks noChangeArrowheads="1"/>
            </p:cNvSpPr>
            <p:nvPr/>
          </p:nvSpPr>
          <p:spPr bwMode="auto">
            <a:xfrm>
              <a:off x="7232197"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58" name="Rectangle 1692"/>
            <p:cNvSpPr>
              <a:spLocks noChangeArrowheads="1"/>
            </p:cNvSpPr>
            <p:nvPr/>
          </p:nvSpPr>
          <p:spPr bwMode="auto">
            <a:xfrm>
              <a:off x="7098847" y="4217988"/>
              <a:ext cx="98425"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59" name="Rectangle 1693"/>
            <p:cNvSpPr>
              <a:spLocks noChangeArrowheads="1"/>
            </p:cNvSpPr>
            <p:nvPr/>
          </p:nvSpPr>
          <p:spPr bwMode="auto">
            <a:xfrm>
              <a:off x="6970259" y="4649788"/>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60" name="Rectangle 1694"/>
            <p:cNvSpPr>
              <a:spLocks noChangeArrowheads="1"/>
            </p:cNvSpPr>
            <p:nvPr/>
          </p:nvSpPr>
          <p:spPr bwMode="auto">
            <a:xfrm>
              <a:off x="6840084" y="5832476"/>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61" name="Rectangle 1695"/>
            <p:cNvSpPr>
              <a:spLocks noChangeArrowheads="1"/>
            </p:cNvSpPr>
            <p:nvPr/>
          </p:nvSpPr>
          <p:spPr bwMode="auto">
            <a:xfrm>
              <a:off x="6708322" y="486410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62" name="Rectangle 1696"/>
            <p:cNvSpPr>
              <a:spLocks noChangeArrowheads="1"/>
            </p:cNvSpPr>
            <p:nvPr/>
          </p:nvSpPr>
          <p:spPr bwMode="auto">
            <a:xfrm>
              <a:off x="6579734" y="5189538"/>
              <a:ext cx="93663"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63" name="Rectangle 1697"/>
            <p:cNvSpPr>
              <a:spLocks noChangeArrowheads="1"/>
            </p:cNvSpPr>
            <p:nvPr/>
          </p:nvSpPr>
          <p:spPr bwMode="auto">
            <a:xfrm>
              <a:off x="6446384" y="5507038"/>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64" name="Rectangle 1698"/>
            <p:cNvSpPr>
              <a:spLocks noChangeArrowheads="1"/>
            </p:cNvSpPr>
            <p:nvPr/>
          </p:nvSpPr>
          <p:spPr bwMode="auto">
            <a:xfrm>
              <a:off x="6317797" y="4757738"/>
              <a:ext cx="96838"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65" name="Rectangle 1699"/>
            <p:cNvSpPr>
              <a:spLocks noChangeArrowheads="1"/>
            </p:cNvSpPr>
            <p:nvPr/>
          </p:nvSpPr>
          <p:spPr bwMode="auto">
            <a:xfrm>
              <a:off x="6187622" y="4864101"/>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66" name="Rectangle 1700"/>
            <p:cNvSpPr>
              <a:spLocks noChangeArrowheads="1"/>
            </p:cNvSpPr>
            <p:nvPr/>
          </p:nvSpPr>
          <p:spPr bwMode="auto">
            <a:xfrm>
              <a:off x="6055859" y="5724526"/>
              <a:ext cx="98425"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67" name="Rectangle 1701"/>
            <p:cNvSpPr>
              <a:spLocks noChangeArrowheads="1"/>
            </p:cNvSpPr>
            <p:nvPr/>
          </p:nvSpPr>
          <p:spPr bwMode="auto">
            <a:xfrm>
              <a:off x="5927272" y="5400676"/>
              <a:ext cx="93663"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68" name="Rectangle 1702"/>
            <p:cNvSpPr>
              <a:spLocks noChangeArrowheads="1"/>
            </p:cNvSpPr>
            <p:nvPr/>
          </p:nvSpPr>
          <p:spPr bwMode="auto">
            <a:xfrm>
              <a:off x="5797097" y="4757738"/>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69" name="Rectangle 1703"/>
            <p:cNvSpPr>
              <a:spLocks noChangeArrowheads="1"/>
            </p:cNvSpPr>
            <p:nvPr/>
          </p:nvSpPr>
          <p:spPr bwMode="auto">
            <a:xfrm>
              <a:off x="5665334" y="5400676"/>
              <a:ext cx="96838"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70" name="Rectangle 1704"/>
            <p:cNvSpPr>
              <a:spLocks noChangeArrowheads="1"/>
            </p:cNvSpPr>
            <p:nvPr/>
          </p:nvSpPr>
          <p:spPr bwMode="auto">
            <a:xfrm>
              <a:off x="5535159" y="5618163"/>
              <a:ext cx="95250"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71" name="Rectangle 1705"/>
            <p:cNvSpPr>
              <a:spLocks noChangeArrowheads="1"/>
            </p:cNvSpPr>
            <p:nvPr/>
          </p:nvSpPr>
          <p:spPr bwMode="auto">
            <a:xfrm>
              <a:off x="5406572" y="508158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72" name="Rectangle 1706"/>
            <p:cNvSpPr>
              <a:spLocks noChangeArrowheads="1"/>
            </p:cNvSpPr>
            <p:nvPr/>
          </p:nvSpPr>
          <p:spPr bwMode="auto">
            <a:xfrm>
              <a:off x="5274809" y="5292726"/>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73" name="Rectangle 1707"/>
            <p:cNvSpPr>
              <a:spLocks noChangeArrowheads="1"/>
            </p:cNvSpPr>
            <p:nvPr/>
          </p:nvSpPr>
          <p:spPr bwMode="auto">
            <a:xfrm>
              <a:off x="5144634" y="4543426"/>
              <a:ext cx="95250"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74" name="Rectangle 1708"/>
            <p:cNvSpPr>
              <a:spLocks noChangeArrowheads="1"/>
            </p:cNvSpPr>
            <p:nvPr/>
          </p:nvSpPr>
          <p:spPr bwMode="auto">
            <a:xfrm>
              <a:off x="5016047"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75" name="Rectangle 1709"/>
            <p:cNvSpPr>
              <a:spLocks noChangeArrowheads="1"/>
            </p:cNvSpPr>
            <p:nvPr/>
          </p:nvSpPr>
          <p:spPr bwMode="auto">
            <a:xfrm>
              <a:off x="4882697" y="443230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76" name="Rectangle 1710"/>
            <p:cNvSpPr>
              <a:spLocks noChangeArrowheads="1"/>
            </p:cNvSpPr>
            <p:nvPr/>
          </p:nvSpPr>
          <p:spPr bwMode="auto">
            <a:xfrm>
              <a:off x="4754109" y="4537076"/>
              <a:ext cx="95250"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77" name="Rectangle 1711"/>
            <p:cNvSpPr>
              <a:spLocks noChangeArrowheads="1"/>
            </p:cNvSpPr>
            <p:nvPr/>
          </p:nvSpPr>
          <p:spPr bwMode="auto">
            <a:xfrm>
              <a:off x="4622347" y="50752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78" name="Rectangle 1712"/>
            <p:cNvSpPr>
              <a:spLocks noChangeArrowheads="1"/>
            </p:cNvSpPr>
            <p:nvPr/>
          </p:nvSpPr>
          <p:spPr bwMode="auto">
            <a:xfrm>
              <a:off x="4492172" y="5075238"/>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79" name="Rectangle 1713"/>
            <p:cNvSpPr>
              <a:spLocks noChangeArrowheads="1"/>
            </p:cNvSpPr>
            <p:nvPr/>
          </p:nvSpPr>
          <p:spPr bwMode="auto">
            <a:xfrm>
              <a:off x="4363584" y="4432301"/>
              <a:ext cx="93663"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680" name="Rectangle 1714"/>
            <p:cNvSpPr>
              <a:spLocks noChangeArrowheads="1"/>
            </p:cNvSpPr>
            <p:nvPr/>
          </p:nvSpPr>
          <p:spPr bwMode="auto">
            <a:xfrm>
              <a:off x="4230234" y="5183188"/>
              <a:ext cx="98425"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1844" name="Rectangle 1321"/>
            <p:cNvSpPr>
              <a:spLocks noChangeArrowheads="1"/>
            </p:cNvSpPr>
            <p:nvPr/>
          </p:nvSpPr>
          <p:spPr bwMode="auto">
            <a:xfrm>
              <a:off x="3316497"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45" name="Rectangle 1322"/>
            <p:cNvSpPr>
              <a:spLocks noChangeArrowheads="1"/>
            </p:cNvSpPr>
            <p:nvPr/>
          </p:nvSpPr>
          <p:spPr bwMode="auto">
            <a:xfrm>
              <a:off x="3316497"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46" name="Rectangle 1323"/>
            <p:cNvSpPr>
              <a:spLocks noChangeArrowheads="1"/>
            </p:cNvSpPr>
            <p:nvPr/>
          </p:nvSpPr>
          <p:spPr bwMode="auto">
            <a:xfrm>
              <a:off x="3316497"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47" name="Rectangle 1325"/>
            <p:cNvSpPr>
              <a:spLocks noChangeArrowheads="1"/>
            </p:cNvSpPr>
            <p:nvPr/>
          </p:nvSpPr>
          <p:spPr bwMode="auto">
            <a:xfrm>
              <a:off x="3316497" y="59197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48" name="Rectangle 1326"/>
            <p:cNvSpPr>
              <a:spLocks noChangeArrowheads="1"/>
            </p:cNvSpPr>
            <p:nvPr/>
          </p:nvSpPr>
          <p:spPr bwMode="auto">
            <a:xfrm>
              <a:off x="3316497" y="581342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49" name="Rectangle 1327"/>
            <p:cNvSpPr>
              <a:spLocks noChangeArrowheads="1"/>
            </p:cNvSpPr>
            <p:nvPr/>
          </p:nvSpPr>
          <p:spPr bwMode="auto">
            <a:xfrm>
              <a:off x="3316497"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0" name="Rectangle 1328"/>
            <p:cNvSpPr>
              <a:spLocks noChangeArrowheads="1"/>
            </p:cNvSpPr>
            <p:nvPr/>
          </p:nvSpPr>
          <p:spPr bwMode="auto">
            <a:xfrm>
              <a:off x="3316497"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1" name="Rectangle 1329"/>
            <p:cNvSpPr>
              <a:spLocks noChangeArrowheads="1"/>
            </p:cNvSpPr>
            <p:nvPr/>
          </p:nvSpPr>
          <p:spPr bwMode="auto">
            <a:xfrm>
              <a:off x="3316497"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2" name="Rectangle 1330"/>
            <p:cNvSpPr>
              <a:spLocks noChangeArrowheads="1"/>
            </p:cNvSpPr>
            <p:nvPr/>
          </p:nvSpPr>
          <p:spPr bwMode="auto">
            <a:xfrm>
              <a:off x="3316497" y="53848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3" name="Rectangle 1331"/>
            <p:cNvSpPr>
              <a:spLocks noChangeArrowheads="1"/>
            </p:cNvSpPr>
            <p:nvPr/>
          </p:nvSpPr>
          <p:spPr bwMode="auto">
            <a:xfrm>
              <a:off x="3316497" y="527685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4" name="Rectangle 1332"/>
            <p:cNvSpPr>
              <a:spLocks noChangeArrowheads="1"/>
            </p:cNvSpPr>
            <p:nvPr/>
          </p:nvSpPr>
          <p:spPr bwMode="auto">
            <a:xfrm>
              <a:off x="3316497" y="51641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6" name="Rectangle 1333"/>
            <p:cNvSpPr>
              <a:spLocks noChangeArrowheads="1"/>
            </p:cNvSpPr>
            <p:nvPr/>
          </p:nvSpPr>
          <p:spPr bwMode="auto">
            <a:xfrm>
              <a:off x="3316497" y="5059363"/>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7" name="Rectangle 1334"/>
            <p:cNvSpPr>
              <a:spLocks noChangeArrowheads="1"/>
            </p:cNvSpPr>
            <p:nvPr/>
          </p:nvSpPr>
          <p:spPr bwMode="auto">
            <a:xfrm>
              <a:off x="3316497" y="49530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8" name="Rectangle 1335"/>
            <p:cNvSpPr>
              <a:spLocks noChangeArrowheads="1"/>
            </p:cNvSpPr>
            <p:nvPr/>
          </p:nvSpPr>
          <p:spPr bwMode="auto">
            <a:xfrm>
              <a:off x="3316497" y="484505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1859" name="Rectangle 1336"/>
            <p:cNvSpPr>
              <a:spLocks noChangeArrowheads="1"/>
            </p:cNvSpPr>
            <p:nvPr/>
          </p:nvSpPr>
          <p:spPr bwMode="auto">
            <a:xfrm>
              <a:off x="3186322"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48" name="Rectangle 1337"/>
            <p:cNvSpPr>
              <a:spLocks noChangeArrowheads="1"/>
            </p:cNvSpPr>
            <p:nvPr/>
          </p:nvSpPr>
          <p:spPr bwMode="auto">
            <a:xfrm>
              <a:off x="3186322"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049" name="Rectangle 1338"/>
            <p:cNvSpPr>
              <a:spLocks noChangeArrowheads="1"/>
            </p:cNvSpPr>
            <p:nvPr/>
          </p:nvSpPr>
          <p:spPr bwMode="auto">
            <a:xfrm>
              <a:off x="3186322"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0" name="Rectangle 1339"/>
            <p:cNvSpPr>
              <a:spLocks noChangeArrowheads="1"/>
            </p:cNvSpPr>
            <p:nvPr/>
          </p:nvSpPr>
          <p:spPr bwMode="auto">
            <a:xfrm>
              <a:off x="3186322"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1" name="Rectangle 1340"/>
            <p:cNvSpPr>
              <a:spLocks noChangeArrowheads="1"/>
            </p:cNvSpPr>
            <p:nvPr/>
          </p:nvSpPr>
          <p:spPr bwMode="auto">
            <a:xfrm>
              <a:off x="3054560"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2" name="Rectangle 1341"/>
            <p:cNvSpPr>
              <a:spLocks noChangeArrowheads="1"/>
            </p:cNvSpPr>
            <p:nvPr/>
          </p:nvSpPr>
          <p:spPr bwMode="auto">
            <a:xfrm>
              <a:off x="3054560"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3" name="Rectangle 1342"/>
            <p:cNvSpPr>
              <a:spLocks noChangeArrowheads="1"/>
            </p:cNvSpPr>
            <p:nvPr/>
          </p:nvSpPr>
          <p:spPr bwMode="auto">
            <a:xfrm>
              <a:off x="3054560" y="60277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4" name="Rectangle 1343"/>
            <p:cNvSpPr>
              <a:spLocks noChangeArrowheads="1"/>
            </p:cNvSpPr>
            <p:nvPr/>
          </p:nvSpPr>
          <p:spPr bwMode="auto">
            <a:xfrm>
              <a:off x="3054560"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5" name="Rectangle 1344"/>
            <p:cNvSpPr>
              <a:spLocks noChangeArrowheads="1"/>
            </p:cNvSpPr>
            <p:nvPr/>
          </p:nvSpPr>
          <p:spPr bwMode="auto">
            <a:xfrm>
              <a:off x="3054560"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6" name="Rectangle 1345"/>
            <p:cNvSpPr>
              <a:spLocks noChangeArrowheads="1"/>
            </p:cNvSpPr>
            <p:nvPr/>
          </p:nvSpPr>
          <p:spPr bwMode="auto">
            <a:xfrm>
              <a:off x="3054560"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7" name="Rectangle 1346"/>
            <p:cNvSpPr>
              <a:spLocks noChangeArrowheads="1"/>
            </p:cNvSpPr>
            <p:nvPr/>
          </p:nvSpPr>
          <p:spPr bwMode="auto">
            <a:xfrm>
              <a:off x="3054560" y="55959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8" name="Rectangle 1347"/>
            <p:cNvSpPr>
              <a:spLocks noChangeArrowheads="1"/>
            </p:cNvSpPr>
            <p:nvPr/>
          </p:nvSpPr>
          <p:spPr bwMode="auto">
            <a:xfrm>
              <a:off x="3054560"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59" name="Rectangle 1348"/>
            <p:cNvSpPr>
              <a:spLocks noChangeArrowheads="1"/>
            </p:cNvSpPr>
            <p:nvPr/>
          </p:nvSpPr>
          <p:spPr bwMode="auto">
            <a:xfrm>
              <a:off x="3054560" y="53848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0" name="Rectangle 1349"/>
            <p:cNvSpPr>
              <a:spLocks noChangeArrowheads="1"/>
            </p:cNvSpPr>
            <p:nvPr/>
          </p:nvSpPr>
          <p:spPr bwMode="auto">
            <a:xfrm>
              <a:off x="3054560" y="527685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1" name="Rectangle 1350"/>
            <p:cNvSpPr>
              <a:spLocks noChangeArrowheads="1"/>
            </p:cNvSpPr>
            <p:nvPr/>
          </p:nvSpPr>
          <p:spPr bwMode="auto">
            <a:xfrm>
              <a:off x="3054560" y="51641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2" name="Rectangle 1351"/>
            <p:cNvSpPr>
              <a:spLocks noChangeArrowheads="1"/>
            </p:cNvSpPr>
            <p:nvPr/>
          </p:nvSpPr>
          <p:spPr bwMode="auto">
            <a:xfrm>
              <a:off x="3054560" y="5059363"/>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3" name="Rectangle 1352"/>
            <p:cNvSpPr>
              <a:spLocks noChangeArrowheads="1"/>
            </p:cNvSpPr>
            <p:nvPr/>
          </p:nvSpPr>
          <p:spPr bwMode="auto">
            <a:xfrm>
              <a:off x="2925972"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4" name="Rectangle 1353"/>
            <p:cNvSpPr>
              <a:spLocks noChangeArrowheads="1"/>
            </p:cNvSpPr>
            <p:nvPr/>
          </p:nvSpPr>
          <p:spPr bwMode="auto">
            <a:xfrm>
              <a:off x="2925972"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5" name="Rectangle 1354"/>
            <p:cNvSpPr>
              <a:spLocks noChangeArrowheads="1"/>
            </p:cNvSpPr>
            <p:nvPr/>
          </p:nvSpPr>
          <p:spPr bwMode="auto">
            <a:xfrm>
              <a:off x="2925972" y="60277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6" name="Rectangle 1355"/>
            <p:cNvSpPr>
              <a:spLocks noChangeArrowheads="1"/>
            </p:cNvSpPr>
            <p:nvPr/>
          </p:nvSpPr>
          <p:spPr bwMode="auto">
            <a:xfrm>
              <a:off x="2925972"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7" name="Rectangle 1356"/>
            <p:cNvSpPr>
              <a:spLocks noChangeArrowheads="1"/>
            </p:cNvSpPr>
            <p:nvPr/>
          </p:nvSpPr>
          <p:spPr bwMode="auto">
            <a:xfrm>
              <a:off x="2925972"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8" name="Rectangle 1357"/>
            <p:cNvSpPr>
              <a:spLocks noChangeArrowheads="1"/>
            </p:cNvSpPr>
            <p:nvPr/>
          </p:nvSpPr>
          <p:spPr bwMode="auto">
            <a:xfrm>
              <a:off x="2925972"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69" name="Rectangle 1358"/>
            <p:cNvSpPr>
              <a:spLocks noChangeArrowheads="1"/>
            </p:cNvSpPr>
            <p:nvPr/>
          </p:nvSpPr>
          <p:spPr bwMode="auto">
            <a:xfrm>
              <a:off x="2925972"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0" name="Rectangle 1359"/>
            <p:cNvSpPr>
              <a:spLocks noChangeArrowheads="1"/>
            </p:cNvSpPr>
            <p:nvPr/>
          </p:nvSpPr>
          <p:spPr bwMode="auto">
            <a:xfrm>
              <a:off x="2925972"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1" name="Rectangle 1360"/>
            <p:cNvSpPr>
              <a:spLocks noChangeArrowheads="1"/>
            </p:cNvSpPr>
            <p:nvPr/>
          </p:nvSpPr>
          <p:spPr bwMode="auto">
            <a:xfrm>
              <a:off x="2925972" y="538480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2" name="Rectangle 1361"/>
            <p:cNvSpPr>
              <a:spLocks noChangeArrowheads="1"/>
            </p:cNvSpPr>
            <p:nvPr/>
          </p:nvSpPr>
          <p:spPr bwMode="auto">
            <a:xfrm>
              <a:off x="2792622"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3" name="Rectangle 1362"/>
            <p:cNvSpPr>
              <a:spLocks noChangeArrowheads="1"/>
            </p:cNvSpPr>
            <p:nvPr/>
          </p:nvSpPr>
          <p:spPr bwMode="auto">
            <a:xfrm>
              <a:off x="2792622"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4" name="Rectangle 1363"/>
            <p:cNvSpPr>
              <a:spLocks noChangeArrowheads="1"/>
            </p:cNvSpPr>
            <p:nvPr/>
          </p:nvSpPr>
          <p:spPr bwMode="auto">
            <a:xfrm>
              <a:off x="2792622" y="60277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5" name="Rectangle 1364"/>
            <p:cNvSpPr>
              <a:spLocks noChangeArrowheads="1"/>
            </p:cNvSpPr>
            <p:nvPr/>
          </p:nvSpPr>
          <p:spPr bwMode="auto">
            <a:xfrm>
              <a:off x="2792622"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6" name="Rectangle 1365"/>
            <p:cNvSpPr>
              <a:spLocks noChangeArrowheads="1"/>
            </p:cNvSpPr>
            <p:nvPr/>
          </p:nvSpPr>
          <p:spPr bwMode="auto">
            <a:xfrm>
              <a:off x="2792622"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7" name="Rectangle 1366"/>
            <p:cNvSpPr>
              <a:spLocks noChangeArrowheads="1"/>
            </p:cNvSpPr>
            <p:nvPr/>
          </p:nvSpPr>
          <p:spPr bwMode="auto">
            <a:xfrm>
              <a:off x="2792622"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78" name="Rectangle 1610"/>
            <p:cNvSpPr>
              <a:spLocks noChangeArrowheads="1"/>
            </p:cNvSpPr>
            <p:nvPr/>
          </p:nvSpPr>
          <p:spPr bwMode="auto">
            <a:xfrm>
              <a:off x="3316497"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079" name="Rectangle 1611"/>
            <p:cNvSpPr>
              <a:spLocks noChangeArrowheads="1"/>
            </p:cNvSpPr>
            <p:nvPr/>
          </p:nvSpPr>
          <p:spPr bwMode="auto">
            <a:xfrm>
              <a:off x="3054560"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080" name="Rectangle 1612"/>
            <p:cNvSpPr>
              <a:spLocks noChangeArrowheads="1"/>
            </p:cNvSpPr>
            <p:nvPr/>
          </p:nvSpPr>
          <p:spPr bwMode="auto">
            <a:xfrm>
              <a:off x="2925972"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081" name="Rectangle 1613"/>
            <p:cNvSpPr>
              <a:spLocks noChangeArrowheads="1"/>
            </p:cNvSpPr>
            <p:nvPr/>
          </p:nvSpPr>
          <p:spPr bwMode="auto">
            <a:xfrm>
              <a:off x="2792622"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082" name="Rectangle 1693"/>
            <p:cNvSpPr>
              <a:spLocks noChangeArrowheads="1"/>
            </p:cNvSpPr>
            <p:nvPr/>
          </p:nvSpPr>
          <p:spPr bwMode="auto">
            <a:xfrm>
              <a:off x="3316497" y="4649788"/>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083" name="Rectangle 1694"/>
            <p:cNvSpPr>
              <a:spLocks noChangeArrowheads="1"/>
            </p:cNvSpPr>
            <p:nvPr/>
          </p:nvSpPr>
          <p:spPr bwMode="auto">
            <a:xfrm>
              <a:off x="3186322" y="5832476"/>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084" name="Rectangle 1695"/>
            <p:cNvSpPr>
              <a:spLocks noChangeArrowheads="1"/>
            </p:cNvSpPr>
            <p:nvPr/>
          </p:nvSpPr>
          <p:spPr bwMode="auto">
            <a:xfrm>
              <a:off x="3054560" y="486410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085" name="Rectangle 1696"/>
            <p:cNvSpPr>
              <a:spLocks noChangeArrowheads="1"/>
            </p:cNvSpPr>
            <p:nvPr/>
          </p:nvSpPr>
          <p:spPr bwMode="auto">
            <a:xfrm>
              <a:off x="2925972" y="5189538"/>
              <a:ext cx="93663"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086" name="Rectangle 1697"/>
            <p:cNvSpPr>
              <a:spLocks noChangeArrowheads="1"/>
            </p:cNvSpPr>
            <p:nvPr/>
          </p:nvSpPr>
          <p:spPr bwMode="auto">
            <a:xfrm>
              <a:off x="2792622" y="5507038"/>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087" name="Rectangle 1428"/>
            <p:cNvSpPr>
              <a:spLocks noChangeArrowheads="1"/>
            </p:cNvSpPr>
            <p:nvPr/>
          </p:nvSpPr>
          <p:spPr bwMode="auto">
            <a:xfrm>
              <a:off x="2674937"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88" name="Rectangle 1429"/>
            <p:cNvSpPr>
              <a:spLocks noChangeArrowheads="1"/>
            </p:cNvSpPr>
            <p:nvPr/>
          </p:nvSpPr>
          <p:spPr bwMode="auto">
            <a:xfrm>
              <a:off x="2674937"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89" name="Rectangle 1430"/>
            <p:cNvSpPr>
              <a:spLocks noChangeArrowheads="1"/>
            </p:cNvSpPr>
            <p:nvPr/>
          </p:nvSpPr>
          <p:spPr bwMode="auto">
            <a:xfrm>
              <a:off x="2674937"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0" name="Rectangle 1431"/>
            <p:cNvSpPr>
              <a:spLocks noChangeArrowheads="1"/>
            </p:cNvSpPr>
            <p:nvPr/>
          </p:nvSpPr>
          <p:spPr bwMode="auto">
            <a:xfrm>
              <a:off x="2674937"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1" name="Rectangle 1432"/>
            <p:cNvSpPr>
              <a:spLocks noChangeArrowheads="1"/>
            </p:cNvSpPr>
            <p:nvPr/>
          </p:nvSpPr>
          <p:spPr bwMode="auto">
            <a:xfrm>
              <a:off x="2674937"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2" name="Rectangle 1433"/>
            <p:cNvSpPr>
              <a:spLocks noChangeArrowheads="1"/>
            </p:cNvSpPr>
            <p:nvPr/>
          </p:nvSpPr>
          <p:spPr bwMode="auto">
            <a:xfrm>
              <a:off x="2674937"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3" name="Rectangle 1434"/>
            <p:cNvSpPr>
              <a:spLocks noChangeArrowheads="1"/>
            </p:cNvSpPr>
            <p:nvPr/>
          </p:nvSpPr>
          <p:spPr bwMode="auto">
            <a:xfrm>
              <a:off x="2674937"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4" name="Rectangle 1435"/>
            <p:cNvSpPr>
              <a:spLocks noChangeArrowheads="1"/>
            </p:cNvSpPr>
            <p:nvPr/>
          </p:nvSpPr>
          <p:spPr bwMode="auto">
            <a:xfrm>
              <a:off x="2674937"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5" name="Rectangle 1436"/>
            <p:cNvSpPr>
              <a:spLocks noChangeArrowheads="1"/>
            </p:cNvSpPr>
            <p:nvPr/>
          </p:nvSpPr>
          <p:spPr bwMode="auto">
            <a:xfrm>
              <a:off x="2674937"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6" name="Rectangle 1437"/>
            <p:cNvSpPr>
              <a:spLocks noChangeArrowheads="1"/>
            </p:cNvSpPr>
            <p:nvPr/>
          </p:nvSpPr>
          <p:spPr bwMode="auto">
            <a:xfrm>
              <a:off x="2674937"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7" name="Rectangle 1438"/>
            <p:cNvSpPr>
              <a:spLocks noChangeArrowheads="1"/>
            </p:cNvSpPr>
            <p:nvPr/>
          </p:nvSpPr>
          <p:spPr bwMode="auto">
            <a:xfrm>
              <a:off x="2543174"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8" name="Rectangle 1439"/>
            <p:cNvSpPr>
              <a:spLocks noChangeArrowheads="1"/>
            </p:cNvSpPr>
            <p:nvPr/>
          </p:nvSpPr>
          <p:spPr bwMode="auto">
            <a:xfrm>
              <a:off x="2543174"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099" name="Rectangle 1440"/>
            <p:cNvSpPr>
              <a:spLocks noChangeArrowheads="1"/>
            </p:cNvSpPr>
            <p:nvPr/>
          </p:nvSpPr>
          <p:spPr bwMode="auto">
            <a:xfrm>
              <a:off x="2543174" y="6027738"/>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0" name="Rectangle 1441"/>
            <p:cNvSpPr>
              <a:spLocks noChangeArrowheads="1"/>
            </p:cNvSpPr>
            <p:nvPr/>
          </p:nvSpPr>
          <p:spPr bwMode="auto">
            <a:xfrm>
              <a:off x="2543174" y="591343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1" name="Rectangle 1442"/>
            <p:cNvSpPr>
              <a:spLocks noChangeArrowheads="1"/>
            </p:cNvSpPr>
            <p:nvPr/>
          </p:nvSpPr>
          <p:spPr bwMode="auto">
            <a:xfrm>
              <a:off x="2543174" y="580707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2" name="Rectangle 1443"/>
            <p:cNvSpPr>
              <a:spLocks noChangeArrowheads="1"/>
            </p:cNvSpPr>
            <p:nvPr/>
          </p:nvSpPr>
          <p:spPr bwMode="auto">
            <a:xfrm>
              <a:off x="2543174"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3" name="Rectangle 1444"/>
            <p:cNvSpPr>
              <a:spLocks noChangeArrowheads="1"/>
            </p:cNvSpPr>
            <p:nvPr/>
          </p:nvSpPr>
          <p:spPr bwMode="auto">
            <a:xfrm>
              <a:off x="2543174" y="5595938"/>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4" name="Rectangle 1445"/>
            <p:cNvSpPr>
              <a:spLocks noChangeArrowheads="1"/>
            </p:cNvSpPr>
            <p:nvPr/>
          </p:nvSpPr>
          <p:spPr bwMode="auto">
            <a:xfrm>
              <a:off x="2543174" y="5487988"/>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5" name="Rectangle 1446"/>
            <p:cNvSpPr>
              <a:spLocks noChangeArrowheads="1"/>
            </p:cNvSpPr>
            <p:nvPr/>
          </p:nvSpPr>
          <p:spPr bwMode="auto">
            <a:xfrm>
              <a:off x="241299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6" name="Rectangle 1447"/>
            <p:cNvSpPr>
              <a:spLocks noChangeArrowheads="1"/>
            </p:cNvSpPr>
            <p:nvPr/>
          </p:nvSpPr>
          <p:spPr bwMode="auto">
            <a:xfrm>
              <a:off x="241299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7" name="Rectangle 1448"/>
            <p:cNvSpPr>
              <a:spLocks noChangeArrowheads="1"/>
            </p:cNvSpPr>
            <p:nvPr/>
          </p:nvSpPr>
          <p:spPr bwMode="auto">
            <a:xfrm>
              <a:off x="2412999" y="6027738"/>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8" name="Rectangle 1449"/>
            <p:cNvSpPr>
              <a:spLocks noChangeArrowheads="1"/>
            </p:cNvSpPr>
            <p:nvPr/>
          </p:nvSpPr>
          <p:spPr bwMode="auto">
            <a:xfrm>
              <a:off x="2412999" y="591343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09" name="Rectangle 1450"/>
            <p:cNvSpPr>
              <a:spLocks noChangeArrowheads="1"/>
            </p:cNvSpPr>
            <p:nvPr/>
          </p:nvSpPr>
          <p:spPr bwMode="auto">
            <a:xfrm>
              <a:off x="2412999" y="580707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0" name="Rectangle 1451"/>
            <p:cNvSpPr>
              <a:spLocks noChangeArrowheads="1"/>
            </p:cNvSpPr>
            <p:nvPr/>
          </p:nvSpPr>
          <p:spPr bwMode="auto">
            <a:xfrm>
              <a:off x="2412999"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1" name="Rectangle 1452"/>
            <p:cNvSpPr>
              <a:spLocks noChangeArrowheads="1"/>
            </p:cNvSpPr>
            <p:nvPr/>
          </p:nvSpPr>
          <p:spPr bwMode="auto">
            <a:xfrm>
              <a:off x="2412999" y="55959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2" name="Rectangle 1453"/>
            <p:cNvSpPr>
              <a:spLocks noChangeArrowheads="1"/>
            </p:cNvSpPr>
            <p:nvPr/>
          </p:nvSpPr>
          <p:spPr bwMode="auto">
            <a:xfrm>
              <a:off x="2412999" y="5487988"/>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3" name="Rectangle 1454"/>
            <p:cNvSpPr>
              <a:spLocks noChangeArrowheads="1"/>
            </p:cNvSpPr>
            <p:nvPr/>
          </p:nvSpPr>
          <p:spPr bwMode="auto">
            <a:xfrm>
              <a:off x="2412999" y="53848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4" name="Rectangle 1455"/>
            <p:cNvSpPr>
              <a:spLocks noChangeArrowheads="1"/>
            </p:cNvSpPr>
            <p:nvPr/>
          </p:nvSpPr>
          <p:spPr bwMode="auto">
            <a:xfrm>
              <a:off x="2412999" y="527685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5" name="Rectangle 1456"/>
            <p:cNvSpPr>
              <a:spLocks noChangeArrowheads="1"/>
            </p:cNvSpPr>
            <p:nvPr/>
          </p:nvSpPr>
          <p:spPr bwMode="auto">
            <a:xfrm>
              <a:off x="2412999" y="516413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6" name="Rectangle 1457"/>
            <p:cNvSpPr>
              <a:spLocks noChangeArrowheads="1"/>
            </p:cNvSpPr>
            <p:nvPr/>
          </p:nvSpPr>
          <p:spPr bwMode="auto">
            <a:xfrm>
              <a:off x="2412999" y="5059363"/>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7" name="Rectangle 1458"/>
            <p:cNvSpPr>
              <a:spLocks noChangeArrowheads="1"/>
            </p:cNvSpPr>
            <p:nvPr/>
          </p:nvSpPr>
          <p:spPr bwMode="auto">
            <a:xfrm>
              <a:off x="2412999" y="495300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8" name="Rectangle 1459"/>
            <p:cNvSpPr>
              <a:spLocks noChangeArrowheads="1"/>
            </p:cNvSpPr>
            <p:nvPr/>
          </p:nvSpPr>
          <p:spPr bwMode="auto">
            <a:xfrm>
              <a:off x="2412999" y="484505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19" name="Rectangle 1460"/>
            <p:cNvSpPr>
              <a:spLocks noChangeArrowheads="1"/>
            </p:cNvSpPr>
            <p:nvPr/>
          </p:nvSpPr>
          <p:spPr bwMode="auto">
            <a:xfrm>
              <a:off x="2412999" y="4738688"/>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0" name="Rectangle 1461"/>
            <p:cNvSpPr>
              <a:spLocks noChangeArrowheads="1"/>
            </p:cNvSpPr>
            <p:nvPr/>
          </p:nvSpPr>
          <p:spPr bwMode="auto">
            <a:xfrm>
              <a:off x="2284412"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1" name="Rectangle 1462"/>
            <p:cNvSpPr>
              <a:spLocks noChangeArrowheads="1"/>
            </p:cNvSpPr>
            <p:nvPr/>
          </p:nvSpPr>
          <p:spPr bwMode="auto">
            <a:xfrm>
              <a:off x="2284412"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2" name="Rectangle 1463"/>
            <p:cNvSpPr>
              <a:spLocks noChangeArrowheads="1"/>
            </p:cNvSpPr>
            <p:nvPr/>
          </p:nvSpPr>
          <p:spPr bwMode="auto">
            <a:xfrm>
              <a:off x="2284412" y="6027738"/>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3" name="Rectangle 1464"/>
            <p:cNvSpPr>
              <a:spLocks noChangeArrowheads="1"/>
            </p:cNvSpPr>
            <p:nvPr/>
          </p:nvSpPr>
          <p:spPr bwMode="auto">
            <a:xfrm>
              <a:off x="2284412" y="591343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4" name="Rectangle 1465"/>
            <p:cNvSpPr>
              <a:spLocks noChangeArrowheads="1"/>
            </p:cNvSpPr>
            <p:nvPr/>
          </p:nvSpPr>
          <p:spPr bwMode="auto">
            <a:xfrm>
              <a:off x="2284412" y="580707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5" name="Rectangle 1466"/>
            <p:cNvSpPr>
              <a:spLocks noChangeArrowheads="1"/>
            </p:cNvSpPr>
            <p:nvPr/>
          </p:nvSpPr>
          <p:spPr bwMode="auto">
            <a:xfrm>
              <a:off x="2284412"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6" name="Rectangle 1467"/>
            <p:cNvSpPr>
              <a:spLocks noChangeArrowheads="1"/>
            </p:cNvSpPr>
            <p:nvPr/>
          </p:nvSpPr>
          <p:spPr bwMode="auto">
            <a:xfrm>
              <a:off x="2284412" y="5595938"/>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7" name="Rectangle 1468"/>
            <p:cNvSpPr>
              <a:spLocks noChangeArrowheads="1"/>
            </p:cNvSpPr>
            <p:nvPr/>
          </p:nvSpPr>
          <p:spPr bwMode="auto">
            <a:xfrm>
              <a:off x="2284412" y="5487988"/>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8" name="Rectangle 1469"/>
            <p:cNvSpPr>
              <a:spLocks noChangeArrowheads="1"/>
            </p:cNvSpPr>
            <p:nvPr/>
          </p:nvSpPr>
          <p:spPr bwMode="auto">
            <a:xfrm>
              <a:off x="2151062" y="591343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29" name="Rectangle 1470"/>
            <p:cNvSpPr>
              <a:spLocks noChangeArrowheads="1"/>
            </p:cNvSpPr>
            <p:nvPr/>
          </p:nvSpPr>
          <p:spPr bwMode="auto">
            <a:xfrm>
              <a:off x="2151062" y="5807076"/>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0" name="Rectangle 1471"/>
            <p:cNvSpPr>
              <a:spLocks noChangeArrowheads="1"/>
            </p:cNvSpPr>
            <p:nvPr/>
          </p:nvSpPr>
          <p:spPr bwMode="auto">
            <a:xfrm>
              <a:off x="2151062" y="57023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1" name="Rectangle 1472"/>
            <p:cNvSpPr>
              <a:spLocks noChangeArrowheads="1"/>
            </p:cNvSpPr>
            <p:nvPr/>
          </p:nvSpPr>
          <p:spPr bwMode="auto">
            <a:xfrm>
              <a:off x="2151062" y="5595938"/>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2" name="Rectangle 1473"/>
            <p:cNvSpPr>
              <a:spLocks noChangeArrowheads="1"/>
            </p:cNvSpPr>
            <p:nvPr/>
          </p:nvSpPr>
          <p:spPr bwMode="auto">
            <a:xfrm>
              <a:off x="2151062" y="54879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3" name="Rectangle 1474"/>
            <p:cNvSpPr>
              <a:spLocks noChangeArrowheads="1"/>
            </p:cNvSpPr>
            <p:nvPr/>
          </p:nvSpPr>
          <p:spPr bwMode="auto">
            <a:xfrm>
              <a:off x="2151062" y="537845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4" name="Rectangle 1475"/>
            <p:cNvSpPr>
              <a:spLocks noChangeArrowheads="1"/>
            </p:cNvSpPr>
            <p:nvPr/>
          </p:nvSpPr>
          <p:spPr bwMode="auto">
            <a:xfrm>
              <a:off x="2151062" y="5270501"/>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5" name="Rectangle 1476"/>
            <p:cNvSpPr>
              <a:spLocks noChangeArrowheads="1"/>
            </p:cNvSpPr>
            <p:nvPr/>
          </p:nvSpPr>
          <p:spPr bwMode="auto">
            <a:xfrm>
              <a:off x="2151062" y="51641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6" name="Rectangle 1477"/>
            <p:cNvSpPr>
              <a:spLocks noChangeArrowheads="1"/>
            </p:cNvSpPr>
            <p:nvPr/>
          </p:nvSpPr>
          <p:spPr bwMode="auto">
            <a:xfrm>
              <a:off x="2151062" y="5056188"/>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7" name="Rectangle 1478"/>
            <p:cNvSpPr>
              <a:spLocks noChangeArrowheads="1"/>
            </p:cNvSpPr>
            <p:nvPr/>
          </p:nvSpPr>
          <p:spPr bwMode="auto">
            <a:xfrm>
              <a:off x="2151062" y="4953001"/>
              <a:ext cx="98425"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8" name="Rectangle 1479"/>
            <p:cNvSpPr>
              <a:spLocks noChangeArrowheads="1"/>
            </p:cNvSpPr>
            <p:nvPr/>
          </p:nvSpPr>
          <p:spPr bwMode="auto">
            <a:xfrm>
              <a:off x="2151062" y="4838701"/>
              <a:ext cx="98425"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39" name="Rectangle 1480"/>
            <p:cNvSpPr>
              <a:spLocks noChangeArrowheads="1"/>
            </p:cNvSpPr>
            <p:nvPr/>
          </p:nvSpPr>
          <p:spPr bwMode="auto">
            <a:xfrm>
              <a:off x="2151062" y="473233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40" name="Rectangle 1481"/>
            <p:cNvSpPr>
              <a:spLocks noChangeArrowheads="1"/>
            </p:cNvSpPr>
            <p:nvPr/>
          </p:nvSpPr>
          <p:spPr bwMode="auto">
            <a:xfrm>
              <a:off x="2151062" y="4627563"/>
              <a:ext cx="98425"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41" name="Rectangle 1621"/>
            <p:cNvSpPr>
              <a:spLocks noChangeArrowheads="1"/>
            </p:cNvSpPr>
            <p:nvPr/>
          </p:nvSpPr>
          <p:spPr bwMode="auto">
            <a:xfrm>
              <a:off x="2674937"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42" name="Rectangle 1622"/>
            <p:cNvSpPr>
              <a:spLocks noChangeArrowheads="1"/>
            </p:cNvSpPr>
            <p:nvPr/>
          </p:nvSpPr>
          <p:spPr bwMode="auto">
            <a:xfrm>
              <a:off x="2543174"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43" name="Rectangle 1623"/>
            <p:cNvSpPr>
              <a:spLocks noChangeArrowheads="1"/>
            </p:cNvSpPr>
            <p:nvPr/>
          </p:nvSpPr>
          <p:spPr bwMode="auto">
            <a:xfrm>
              <a:off x="241299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44" name="Rectangle 1624"/>
            <p:cNvSpPr>
              <a:spLocks noChangeArrowheads="1"/>
            </p:cNvSpPr>
            <p:nvPr/>
          </p:nvSpPr>
          <p:spPr bwMode="auto">
            <a:xfrm>
              <a:off x="2284412"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45" name="Rectangle 1625"/>
            <p:cNvSpPr>
              <a:spLocks noChangeArrowheads="1"/>
            </p:cNvSpPr>
            <p:nvPr/>
          </p:nvSpPr>
          <p:spPr bwMode="auto">
            <a:xfrm>
              <a:off x="2151062" y="6342063"/>
              <a:ext cx="98425"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46" name="Rectangle 1626"/>
            <p:cNvSpPr>
              <a:spLocks noChangeArrowheads="1"/>
            </p:cNvSpPr>
            <p:nvPr/>
          </p:nvSpPr>
          <p:spPr bwMode="auto">
            <a:xfrm>
              <a:off x="2151062" y="6235701"/>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47" name="Rectangle 1627"/>
            <p:cNvSpPr>
              <a:spLocks noChangeArrowheads="1"/>
            </p:cNvSpPr>
            <p:nvPr/>
          </p:nvSpPr>
          <p:spPr bwMode="auto">
            <a:xfrm>
              <a:off x="2151062" y="6127750"/>
              <a:ext cx="98425"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48" name="Rectangle 1628"/>
            <p:cNvSpPr>
              <a:spLocks noChangeArrowheads="1"/>
            </p:cNvSpPr>
            <p:nvPr/>
          </p:nvSpPr>
          <p:spPr bwMode="auto">
            <a:xfrm>
              <a:off x="2151062" y="6021388"/>
              <a:ext cx="98425"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49" name="Rectangle 1705"/>
            <p:cNvSpPr>
              <a:spLocks noChangeArrowheads="1"/>
            </p:cNvSpPr>
            <p:nvPr/>
          </p:nvSpPr>
          <p:spPr bwMode="auto">
            <a:xfrm>
              <a:off x="2674937" y="508158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150" name="Rectangle 1706"/>
            <p:cNvSpPr>
              <a:spLocks noChangeArrowheads="1"/>
            </p:cNvSpPr>
            <p:nvPr/>
          </p:nvSpPr>
          <p:spPr bwMode="auto">
            <a:xfrm>
              <a:off x="2543174" y="5292726"/>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151" name="Rectangle 1707"/>
            <p:cNvSpPr>
              <a:spLocks noChangeArrowheads="1"/>
            </p:cNvSpPr>
            <p:nvPr/>
          </p:nvSpPr>
          <p:spPr bwMode="auto">
            <a:xfrm>
              <a:off x="2412999" y="4543426"/>
              <a:ext cx="95250"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152" name="Rectangle 1708"/>
            <p:cNvSpPr>
              <a:spLocks noChangeArrowheads="1"/>
            </p:cNvSpPr>
            <p:nvPr/>
          </p:nvSpPr>
          <p:spPr bwMode="auto">
            <a:xfrm>
              <a:off x="2284412"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153" name="Rectangle 1709"/>
            <p:cNvSpPr>
              <a:spLocks noChangeArrowheads="1"/>
            </p:cNvSpPr>
            <p:nvPr/>
          </p:nvSpPr>
          <p:spPr bwMode="auto">
            <a:xfrm>
              <a:off x="2151062" y="4432301"/>
              <a:ext cx="98425"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154" name="Rectangle 1166"/>
            <p:cNvSpPr>
              <a:spLocks noChangeArrowheads="1"/>
            </p:cNvSpPr>
            <p:nvPr/>
          </p:nvSpPr>
          <p:spPr bwMode="auto">
            <a:xfrm>
              <a:off x="2011644"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55" name="Rectangle 1167"/>
            <p:cNvSpPr>
              <a:spLocks noChangeArrowheads="1"/>
            </p:cNvSpPr>
            <p:nvPr/>
          </p:nvSpPr>
          <p:spPr bwMode="auto">
            <a:xfrm>
              <a:off x="2011644"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56" name="Rectangle 1168"/>
            <p:cNvSpPr>
              <a:spLocks noChangeArrowheads="1"/>
            </p:cNvSpPr>
            <p:nvPr/>
          </p:nvSpPr>
          <p:spPr bwMode="auto">
            <a:xfrm>
              <a:off x="2011644"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57" name="Rectangle 1169"/>
            <p:cNvSpPr>
              <a:spLocks noChangeArrowheads="1"/>
            </p:cNvSpPr>
            <p:nvPr/>
          </p:nvSpPr>
          <p:spPr bwMode="auto">
            <a:xfrm>
              <a:off x="2011644"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58" name="Rectangle 1170"/>
            <p:cNvSpPr>
              <a:spLocks noChangeArrowheads="1"/>
            </p:cNvSpPr>
            <p:nvPr/>
          </p:nvSpPr>
          <p:spPr bwMode="auto">
            <a:xfrm>
              <a:off x="2011644"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59" name="Rectangle 1171"/>
            <p:cNvSpPr>
              <a:spLocks noChangeArrowheads="1"/>
            </p:cNvSpPr>
            <p:nvPr/>
          </p:nvSpPr>
          <p:spPr bwMode="auto">
            <a:xfrm>
              <a:off x="2011644"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0" name="Rectangle 1172"/>
            <p:cNvSpPr>
              <a:spLocks noChangeArrowheads="1"/>
            </p:cNvSpPr>
            <p:nvPr/>
          </p:nvSpPr>
          <p:spPr bwMode="auto">
            <a:xfrm>
              <a:off x="2011644"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1" name="Rectangle 1173"/>
            <p:cNvSpPr>
              <a:spLocks noChangeArrowheads="1"/>
            </p:cNvSpPr>
            <p:nvPr/>
          </p:nvSpPr>
          <p:spPr bwMode="auto">
            <a:xfrm>
              <a:off x="2011644"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2" name="Rectangle 1174"/>
            <p:cNvSpPr>
              <a:spLocks noChangeArrowheads="1"/>
            </p:cNvSpPr>
            <p:nvPr/>
          </p:nvSpPr>
          <p:spPr bwMode="auto">
            <a:xfrm>
              <a:off x="2011644"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3" name="Rectangle 1175"/>
            <p:cNvSpPr>
              <a:spLocks noChangeArrowheads="1"/>
            </p:cNvSpPr>
            <p:nvPr/>
          </p:nvSpPr>
          <p:spPr bwMode="auto">
            <a:xfrm>
              <a:off x="2011644" y="5381626"/>
              <a:ext cx="93663"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4" name="Rectangle 1176"/>
            <p:cNvSpPr>
              <a:spLocks noChangeArrowheads="1"/>
            </p:cNvSpPr>
            <p:nvPr/>
          </p:nvSpPr>
          <p:spPr bwMode="auto">
            <a:xfrm>
              <a:off x="2011644" y="5270501"/>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5" name="Rectangle 1177"/>
            <p:cNvSpPr>
              <a:spLocks noChangeArrowheads="1"/>
            </p:cNvSpPr>
            <p:nvPr/>
          </p:nvSpPr>
          <p:spPr bwMode="auto">
            <a:xfrm>
              <a:off x="1881469"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66" name="Rectangle 1178"/>
            <p:cNvSpPr>
              <a:spLocks noChangeArrowheads="1"/>
            </p:cNvSpPr>
            <p:nvPr/>
          </p:nvSpPr>
          <p:spPr bwMode="auto">
            <a:xfrm>
              <a:off x="1881469"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7" name="Rectangle 1179"/>
            <p:cNvSpPr>
              <a:spLocks noChangeArrowheads="1"/>
            </p:cNvSpPr>
            <p:nvPr/>
          </p:nvSpPr>
          <p:spPr bwMode="auto">
            <a:xfrm>
              <a:off x="1881469"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8" name="Rectangle 1180"/>
            <p:cNvSpPr>
              <a:spLocks noChangeArrowheads="1"/>
            </p:cNvSpPr>
            <p:nvPr/>
          </p:nvSpPr>
          <p:spPr bwMode="auto">
            <a:xfrm>
              <a:off x="1881469"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69" name="Rectangle 1181"/>
            <p:cNvSpPr>
              <a:spLocks noChangeArrowheads="1"/>
            </p:cNvSpPr>
            <p:nvPr/>
          </p:nvSpPr>
          <p:spPr bwMode="auto">
            <a:xfrm>
              <a:off x="1749707"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70" name="Rectangle 1182"/>
            <p:cNvSpPr>
              <a:spLocks noChangeArrowheads="1"/>
            </p:cNvSpPr>
            <p:nvPr/>
          </p:nvSpPr>
          <p:spPr bwMode="auto">
            <a:xfrm>
              <a:off x="1749707"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1" name="Rectangle 1183"/>
            <p:cNvSpPr>
              <a:spLocks noChangeArrowheads="1"/>
            </p:cNvSpPr>
            <p:nvPr/>
          </p:nvSpPr>
          <p:spPr bwMode="auto">
            <a:xfrm>
              <a:off x="1749707"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2" name="Rectangle 1184"/>
            <p:cNvSpPr>
              <a:spLocks noChangeArrowheads="1"/>
            </p:cNvSpPr>
            <p:nvPr/>
          </p:nvSpPr>
          <p:spPr bwMode="auto">
            <a:xfrm>
              <a:off x="1749707"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3" name="Rectangle 1185"/>
            <p:cNvSpPr>
              <a:spLocks noChangeArrowheads="1"/>
            </p:cNvSpPr>
            <p:nvPr/>
          </p:nvSpPr>
          <p:spPr bwMode="auto">
            <a:xfrm>
              <a:off x="1749707"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4" name="Rectangle 1186"/>
            <p:cNvSpPr>
              <a:spLocks noChangeArrowheads="1"/>
            </p:cNvSpPr>
            <p:nvPr/>
          </p:nvSpPr>
          <p:spPr bwMode="auto">
            <a:xfrm>
              <a:off x="1749707"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5" name="Rectangle 1187"/>
            <p:cNvSpPr>
              <a:spLocks noChangeArrowheads="1"/>
            </p:cNvSpPr>
            <p:nvPr/>
          </p:nvSpPr>
          <p:spPr bwMode="auto">
            <a:xfrm>
              <a:off x="1749707"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6" name="Rectangle 1188"/>
            <p:cNvSpPr>
              <a:spLocks noChangeArrowheads="1"/>
            </p:cNvSpPr>
            <p:nvPr/>
          </p:nvSpPr>
          <p:spPr bwMode="auto">
            <a:xfrm>
              <a:off x="1621119" y="6342063"/>
              <a:ext cx="93663"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77" name="Rectangle 1189"/>
            <p:cNvSpPr>
              <a:spLocks noChangeArrowheads="1"/>
            </p:cNvSpPr>
            <p:nvPr/>
          </p:nvSpPr>
          <p:spPr bwMode="auto">
            <a:xfrm>
              <a:off x="1621119" y="6235701"/>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8" name="Rectangle 1190"/>
            <p:cNvSpPr>
              <a:spLocks noChangeArrowheads="1"/>
            </p:cNvSpPr>
            <p:nvPr/>
          </p:nvSpPr>
          <p:spPr bwMode="auto">
            <a:xfrm>
              <a:off x="1621119" y="6127750"/>
              <a:ext cx="93663"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79" name="Rectangle 1191"/>
            <p:cNvSpPr>
              <a:spLocks noChangeArrowheads="1"/>
            </p:cNvSpPr>
            <p:nvPr/>
          </p:nvSpPr>
          <p:spPr bwMode="auto">
            <a:xfrm>
              <a:off x="1621119" y="60277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0" name="Rectangle 1192"/>
            <p:cNvSpPr>
              <a:spLocks noChangeArrowheads="1"/>
            </p:cNvSpPr>
            <p:nvPr/>
          </p:nvSpPr>
          <p:spPr bwMode="auto">
            <a:xfrm>
              <a:off x="1621119" y="5919789"/>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1" name="Rectangle 1193"/>
            <p:cNvSpPr>
              <a:spLocks noChangeArrowheads="1"/>
            </p:cNvSpPr>
            <p:nvPr/>
          </p:nvSpPr>
          <p:spPr bwMode="auto">
            <a:xfrm>
              <a:off x="1621119" y="5810251"/>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2" name="Rectangle 1194"/>
            <p:cNvSpPr>
              <a:spLocks noChangeArrowheads="1"/>
            </p:cNvSpPr>
            <p:nvPr/>
          </p:nvSpPr>
          <p:spPr bwMode="auto">
            <a:xfrm>
              <a:off x="1621119" y="5702301"/>
              <a:ext cx="93663"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3" name="Rectangle 1195"/>
            <p:cNvSpPr>
              <a:spLocks noChangeArrowheads="1"/>
            </p:cNvSpPr>
            <p:nvPr/>
          </p:nvSpPr>
          <p:spPr bwMode="auto">
            <a:xfrm>
              <a:off x="1621119" y="5595939"/>
              <a:ext cx="93663"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4" name="Rectangle 1196"/>
            <p:cNvSpPr>
              <a:spLocks noChangeArrowheads="1"/>
            </p:cNvSpPr>
            <p:nvPr/>
          </p:nvSpPr>
          <p:spPr bwMode="auto">
            <a:xfrm>
              <a:off x="1621119" y="5487989"/>
              <a:ext cx="93663"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5" name="Rectangle 1197"/>
            <p:cNvSpPr>
              <a:spLocks noChangeArrowheads="1"/>
            </p:cNvSpPr>
            <p:nvPr/>
          </p:nvSpPr>
          <p:spPr bwMode="auto">
            <a:xfrm>
              <a:off x="1490944"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86" name="Rectangle 1198"/>
            <p:cNvSpPr>
              <a:spLocks noChangeArrowheads="1"/>
            </p:cNvSpPr>
            <p:nvPr/>
          </p:nvSpPr>
          <p:spPr bwMode="auto">
            <a:xfrm>
              <a:off x="1490944"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7" name="Rectangle 1199"/>
            <p:cNvSpPr>
              <a:spLocks noChangeArrowheads="1"/>
            </p:cNvSpPr>
            <p:nvPr/>
          </p:nvSpPr>
          <p:spPr bwMode="auto">
            <a:xfrm>
              <a:off x="1490944"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88" name="Rectangle 1200"/>
            <p:cNvSpPr>
              <a:spLocks noChangeArrowheads="1"/>
            </p:cNvSpPr>
            <p:nvPr/>
          </p:nvSpPr>
          <p:spPr bwMode="auto">
            <a:xfrm>
              <a:off x="1359182"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189" name="Rectangle 1201"/>
            <p:cNvSpPr>
              <a:spLocks noChangeArrowheads="1"/>
            </p:cNvSpPr>
            <p:nvPr/>
          </p:nvSpPr>
          <p:spPr bwMode="auto">
            <a:xfrm>
              <a:off x="1359182"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0" name="Rectangle 1202"/>
            <p:cNvSpPr>
              <a:spLocks noChangeArrowheads="1"/>
            </p:cNvSpPr>
            <p:nvPr/>
          </p:nvSpPr>
          <p:spPr bwMode="auto">
            <a:xfrm>
              <a:off x="1359182"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1" name="Rectangle 1203"/>
            <p:cNvSpPr>
              <a:spLocks noChangeArrowheads="1"/>
            </p:cNvSpPr>
            <p:nvPr/>
          </p:nvSpPr>
          <p:spPr bwMode="auto">
            <a:xfrm>
              <a:off x="1359182"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2" name="Rectangle 1204"/>
            <p:cNvSpPr>
              <a:spLocks noChangeArrowheads="1"/>
            </p:cNvSpPr>
            <p:nvPr/>
          </p:nvSpPr>
          <p:spPr bwMode="auto">
            <a:xfrm>
              <a:off x="1359182"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3" name="Rectangle 1205"/>
            <p:cNvSpPr>
              <a:spLocks noChangeArrowheads="1"/>
            </p:cNvSpPr>
            <p:nvPr/>
          </p:nvSpPr>
          <p:spPr bwMode="auto">
            <a:xfrm>
              <a:off x="1359182"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4" name="Rectangle 1206"/>
            <p:cNvSpPr>
              <a:spLocks noChangeArrowheads="1"/>
            </p:cNvSpPr>
            <p:nvPr/>
          </p:nvSpPr>
          <p:spPr bwMode="auto">
            <a:xfrm>
              <a:off x="1359182"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5" name="Rectangle 1207"/>
            <p:cNvSpPr>
              <a:spLocks noChangeArrowheads="1"/>
            </p:cNvSpPr>
            <p:nvPr/>
          </p:nvSpPr>
          <p:spPr bwMode="auto">
            <a:xfrm>
              <a:off x="1359182"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6" name="Rectangle 1208"/>
            <p:cNvSpPr>
              <a:spLocks noChangeArrowheads="1"/>
            </p:cNvSpPr>
            <p:nvPr/>
          </p:nvSpPr>
          <p:spPr bwMode="auto">
            <a:xfrm>
              <a:off x="1359182"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7" name="Rectangle 1209"/>
            <p:cNvSpPr>
              <a:spLocks noChangeArrowheads="1"/>
            </p:cNvSpPr>
            <p:nvPr/>
          </p:nvSpPr>
          <p:spPr bwMode="auto">
            <a:xfrm>
              <a:off x="1359182" y="538162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198" name="Rectangle 1676"/>
            <p:cNvSpPr>
              <a:spLocks noChangeArrowheads="1"/>
            </p:cNvSpPr>
            <p:nvPr/>
          </p:nvSpPr>
          <p:spPr bwMode="auto">
            <a:xfrm>
              <a:off x="2011644" y="5075238"/>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199" name="Rectangle 1677"/>
            <p:cNvSpPr>
              <a:spLocks noChangeArrowheads="1"/>
            </p:cNvSpPr>
            <p:nvPr/>
          </p:nvSpPr>
          <p:spPr bwMode="auto">
            <a:xfrm>
              <a:off x="1881469" y="5832476"/>
              <a:ext cx="95250"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200" name="Rectangle 1678"/>
            <p:cNvSpPr>
              <a:spLocks noChangeArrowheads="1"/>
            </p:cNvSpPr>
            <p:nvPr/>
          </p:nvSpPr>
          <p:spPr bwMode="auto">
            <a:xfrm>
              <a:off x="1749707" y="55070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201" name="Rectangle 1679"/>
            <p:cNvSpPr>
              <a:spLocks noChangeArrowheads="1"/>
            </p:cNvSpPr>
            <p:nvPr/>
          </p:nvSpPr>
          <p:spPr bwMode="auto">
            <a:xfrm>
              <a:off x="1621119" y="5292726"/>
              <a:ext cx="93663"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202" name="Rectangle 1680"/>
            <p:cNvSpPr>
              <a:spLocks noChangeArrowheads="1"/>
            </p:cNvSpPr>
            <p:nvPr/>
          </p:nvSpPr>
          <p:spPr bwMode="auto">
            <a:xfrm>
              <a:off x="1490944" y="593883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203" name="Rectangle 1681"/>
            <p:cNvSpPr>
              <a:spLocks noChangeArrowheads="1"/>
            </p:cNvSpPr>
            <p:nvPr/>
          </p:nvSpPr>
          <p:spPr bwMode="auto">
            <a:xfrm>
              <a:off x="1359182" y="5186363"/>
              <a:ext cx="96838"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204" name="Rectangle 1197"/>
            <p:cNvSpPr>
              <a:spLocks noChangeArrowheads="1"/>
            </p:cNvSpPr>
            <p:nvPr/>
          </p:nvSpPr>
          <p:spPr bwMode="auto">
            <a:xfrm>
              <a:off x="1241198"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205" name="Rectangle 1198"/>
            <p:cNvSpPr>
              <a:spLocks noChangeArrowheads="1"/>
            </p:cNvSpPr>
            <p:nvPr/>
          </p:nvSpPr>
          <p:spPr bwMode="auto">
            <a:xfrm>
              <a:off x="1241198"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06" name="Rectangle 1199"/>
            <p:cNvSpPr>
              <a:spLocks noChangeArrowheads="1"/>
            </p:cNvSpPr>
            <p:nvPr/>
          </p:nvSpPr>
          <p:spPr bwMode="auto">
            <a:xfrm>
              <a:off x="1241198"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07" name="Rectangle 1200"/>
            <p:cNvSpPr>
              <a:spLocks noChangeArrowheads="1"/>
            </p:cNvSpPr>
            <p:nvPr/>
          </p:nvSpPr>
          <p:spPr bwMode="auto">
            <a:xfrm>
              <a:off x="1109436"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208" name="Rectangle 1201"/>
            <p:cNvSpPr>
              <a:spLocks noChangeArrowheads="1"/>
            </p:cNvSpPr>
            <p:nvPr/>
          </p:nvSpPr>
          <p:spPr bwMode="auto">
            <a:xfrm>
              <a:off x="1109436"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09" name="Rectangle 1202"/>
            <p:cNvSpPr>
              <a:spLocks noChangeArrowheads="1"/>
            </p:cNvSpPr>
            <p:nvPr/>
          </p:nvSpPr>
          <p:spPr bwMode="auto">
            <a:xfrm>
              <a:off x="1109436"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0" name="Rectangle 1203"/>
            <p:cNvSpPr>
              <a:spLocks noChangeArrowheads="1"/>
            </p:cNvSpPr>
            <p:nvPr/>
          </p:nvSpPr>
          <p:spPr bwMode="auto">
            <a:xfrm>
              <a:off x="1109436"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1" name="Rectangle 1204"/>
            <p:cNvSpPr>
              <a:spLocks noChangeArrowheads="1"/>
            </p:cNvSpPr>
            <p:nvPr/>
          </p:nvSpPr>
          <p:spPr bwMode="auto">
            <a:xfrm>
              <a:off x="1109436"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2" name="Rectangle 1205"/>
            <p:cNvSpPr>
              <a:spLocks noChangeArrowheads="1"/>
            </p:cNvSpPr>
            <p:nvPr/>
          </p:nvSpPr>
          <p:spPr bwMode="auto">
            <a:xfrm>
              <a:off x="1109436"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3" name="Rectangle 1206"/>
            <p:cNvSpPr>
              <a:spLocks noChangeArrowheads="1"/>
            </p:cNvSpPr>
            <p:nvPr/>
          </p:nvSpPr>
          <p:spPr bwMode="auto">
            <a:xfrm>
              <a:off x="1109436"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4" name="Rectangle 1207"/>
            <p:cNvSpPr>
              <a:spLocks noChangeArrowheads="1"/>
            </p:cNvSpPr>
            <p:nvPr/>
          </p:nvSpPr>
          <p:spPr bwMode="auto">
            <a:xfrm>
              <a:off x="1109436"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5" name="Rectangle 1208"/>
            <p:cNvSpPr>
              <a:spLocks noChangeArrowheads="1"/>
            </p:cNvSpPr>
            <p:nvPr/>
          </p:nvSpPr>
          <p:spPr bwMode="auto">
            <a:xfrm>
              <a:off x="1109436"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6" name="Rectangle 1209"/>
            <p:cNvSpPr>
              <a:spLocks noChangeArrowheads="1"/>
            </p:cNvSpPr>
            <p:nvPr/>
          </p:nvSpPr>
          <p:spPr bwMode="auto">
            <a:xfrm>
              <a:off x="1109436" y="538162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7" name="Rectangle 1210"/>
            <p:cNvSpPr>
              <a:spLocks noChangeArrowheads="1"/>
            </p:cNvSpPr>
            <p:nvPr/>
          </p:nvSpPr>
          <p:spPr bwMode="auto">
            <a:xfrm>
              <a:off x="979261"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218" name="Rectangle 1211"/>
            <p:cNvSpPr>
              <a:spLocks noChangeArrowheads="1"/>
            </p:cNvSpPr>
            <p:nvPr/>
          </p:nvSpPr>
          <p:spPr bwMode="auto">
            <a:xfrm>
              <a:off x="979261"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19" name="Rectangle 1212"/>
            <p:cNvSpPr>
              <a:spLocks noChangeArrowheads="1"/>
            </p:cNvSpPr>
            <p:nvPr/>
          </p:nvSpPr>
          <p:spPr bwMode="auto">
            <a:xfrm>
              <a:off x="979261"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0" name="Rectangle 1213"/>
            <p:cNvSpPr>
              <a:spLocks noChangeArrowheads="1"/>
            </p:cNvSpPr>
            <p:nvPr/>
          </p:nvSpPr>
          <p:spPr bwMode="auto">
            <a:xfrm>
              <a:off x="979261"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1" name="Rectangle 1214"/>
            <p:cNvSpPr>
              <a:spLocks noChangeArrowheads="1"/>
            </p:cNvSpPr>
            <p:nvPr/>
          </p:nvSpPr>
          <p:spPr bwMode="auto">
            <a:xfrm>
              <a:off x="979261"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2" name="Rectangle 1215"/>
            <p:cNvSpPr>
              <a:spLocks noChangeArrowheads="1"/>
            </p:cNvSpPr>
            <p:nvPr/>
          </p:nvSpPr>
          <p:spPr bwMode="auto">
            <a:xfrm>
              <a:off x="979261"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3" name="Rectangle 1216"/>
            <p:cNvSpPr>
              <a:spLocks noChangeArrowheads="1"/>
            </p:cNvSpPr>
            <p:nvPr/>
          </p:nvSpPr>
          <p:spPr bwMode="auto">
            <a:xfrm>
              <a:off x="979261"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4" name="Rectangle 1217"/>
            <p:cNvSpPr>
              <a:spLocks noChangeArrowheads="1"/>
            </p:cNvSpPr>
            <p:nvPr/>
          </p:nvSpPr>
          <p:spPr bwMode="auto">
            <a:xfrm>
              <a:off x="979261"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5" name="Rectangle 1218"/>
            <p:cNvSpPr>
              <a:spLocks noChangeArrowheads="1"/>
            </p:cNvSpPr>
            <p:nvPr/>
          </p:nvSpPr>
          <p:spPr bwMode="auto">
            <a:xfrm>
              <a:off x="979261"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6" name="Rectangle 1219"/>
            <p:cNvSpPr>
              <a:spLocks noChangeArrowheads="1"/>
            </p:cNvSpPr>
            <p:nvPr/>
          </p:nvSpPr>
          <p:spPr bwMode="auto">
            <a:xfrm>
              <a:off x="979261" y="5381626"/>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7" name="Rectangle 1220"/>
            <p:cNvSpPr>
              <a:spLocks noChangeArrowheads="1"/>
            </p:cNvSpPr>
            <p:nvPr/>
          </p:nvSpPr>
          <p:spPr bwMode="auto">
            <a:xfrm>
              <a:off x="979261" y="5270501"/>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8" name="Rectangle 1221"/>
            <p:cNvSpPr>
              <a:spLocks noChangeArrowheads="1"/>
            </p:cNvSpPr>
            <p:nvPr/>
          </p:nvSpPr>
          <p:spPr bwMode="auto">
            <a:xfrm>
              <a:off x="979261" y="5164139"/>
              <a:ext cx="95250"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29" name="Rectangle 1222"/>
            <p:cNvSpPr>
              <a:spLocks noChangeArrowheads="1"/>
            </p:cNvSpPr>
            <p:nvPr/>
          </p:nvSpPr>
          <p:spPr bwMode="auto">
            <a:xfrm>
              <a:off x="979261" y="50561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0" name="Rectangle 1223"/>
            <p:cNvSpPr>
              <a:spLocks noChangeArrowheads="1"/>
            </p:cNvSpPr>
            <p:nvPr/>
          </p:nvSpPr>
          <p:spPr bwMode="auto">
            <a:xfrm>
              <a:off x="847498"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231" name="Rectangle 1224"/>
            <p:cNvSpPr>
              <a:spLocks noChangeArrowheads="1"/>
            </p:cNvSpPr>
            <p:nvPr/>
          </p:nvSpPr>
          <p:spPr bwMode="auto">
            <a:xfrm>
              <a:off x="847498"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2" name="Rectangle 1225"/>
            <p:cNvSpPr>
              <a:spLocks noChangeArrowheads="1"/>
            </p:cNvSpPr>
            <p:nvPr/>
          </p:nvSpPr>
          <p:spPr bwMode="auto">
            <a:xfrm>
              <a:off x="847498"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3" name="Rectangle 1226"/>
            <p:cNvSpPr>
              <a:spLocks noChangeArrowheads="1"/>
            </p:cNvSpPr>
            <p:nvPr/>
          </p:nvSpPr>
          <p:spPr bwMode="auto">
            <a:xfrm>
              <a:off x="847498"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4" name="Rectangle 1227"/>
            <p:cNvSpPr>
              <a:spLocks noChangeArrowheads="1"/>
            </p:cNvSpPr>
            <p:nvPr/>
          </p:nvSpPr>
          <p:spPr bwMode="auto">
            <a:xfrm>
              <a:off x="847498"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5" name="Rectangle 1228"/>
            <p:cNvSpPr>
              <a:spLocks noChangeArrowheads="1"/>
            </p:cNvSpPr>
            <p:nvPr/>
          </p:nvSpPr>
          <p:spPr bwMode="auto">
            <a:xfrm>
              <a:off x="847498"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6" name="Rectangle 1229"/>
            <p:cNvSpPr>
              <a:spLocks noChangeArrowheads="1"/>
            </p:cNvSpPr>
            <p:nvPr/>
          </p:nvSpPr>
          <p:spPr bwMode="auto">
            <a:xfrm>
              <a:off x="847498"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7" name="Rectangle 1230"/>
            <p:cNvSpPr>
              <a:spLocks noChangeArrowheads="1"/>
            </p:cNvSpPr>
            <p:nvPr/>
          </p:nvSpPr>
          <p:spPr bwMode="auto">
            <a:xfrm>
              <a:off x="718911"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238" name="Rectangle 1231"/>
            <p:cNvSpPr>
              <a:spLocks noChangeArrowheads="1"/>
            </p:cNvSpPr>
            <p:nvPr/>
          </p:nvSpPr>
          <p:spPr bwMode="auto">
            <a:xfrm>
              <a:off x="718911"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39" name="Rectangle 1232"/>
            <p:cNvSpPr>
              <a:spLocks noChangeArrowheads="1"/>
            </p:cNvSpPr>
            <p:nvPr/>
          </p:nvSpPr>
          <p:spPr bwMode="auto">
            <a:xfrm>
              <a:off x="718911"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0" name="Rectangle 1233"/>
            <p:cNvSpPr>
              <a:spLocks noChangeArrowheads="1"/>
            </p:cNvSpPr>
            <p:nvPr/>
          </p:nvSpPr>
          <p:spPr bwMode="auto">
            <a:xfrm>
              <a:off x="718911"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1" name="Rectangle 1234"/>
            <p:cNvSpPr>
              <a:spLocks noChangeArrowheads="1"/>
            </p:cNvSpPr>
            <p:nvPr/>
          </p:nvSpPr>
          <p:spPr bwMode="auto">
            <a:xfrm>
              <a:off x="718911"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2" name="Rectangle 1235"/>
            <p:cNvSpPr>
              <a:spLocks noChangeArrowheads="1"/>
            </p:cNvSpPr>
            <p:nvPr/>
          </p:nvSpPr>
          <p:spPr bwMode="auto">
            <a:xfrm>
              <a:off x="718911"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3" name="Rectangle 1236"/>
            <p:cNvSpPr>
              <a:spLocks noChangeArrowheads="1"/>
            </p:cNvSpPr>
            <p:nvPr/>
          </p:nvSpPr>
          <p:spPr bwMode="auto">
            <a:xfrm>
              <a:off x="718911" y="5702301"/>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4" name="Rectangle 1237"/>
            <p:cNvSpPr>
              <a:spLocks noChangeArrowheads="1"/>
            </p:cNvSpPr>
            <p:nvPr/>
          </p:nvSpPr>
          <p:spPr bwMode="auto">
            <a:xfrm>
              <a:off x="718911" y="55959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5" name="Rectangle 1238"/>
            <p:cNvSpPr>
              <a:spLocks noChangeArrowheads="1"/>
            </p:cNvSpPr>
            <p:nvPr/>
          </p:nvSpPr>
          <p:spPr bwMode="auto">
            <a:xfrm>
              <a:off x="718911" y="5487989"/>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6" name="Rectangle 1239"/>
            <p:cNvSpPr>
              <a:spLocks noChangeArrowheads="1"/>
            </p:cNvSpPr>
            <p:nvPr/>
          </p:nvSpPr>
          <p:spPr bwMode="auto">
            <a:xfrm>
              <a:off x="718911" y="5381626"/>
              <a:ext cx="96838" cy="96838"/>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7" name="Rectangle 1240"/>
            <p:cNvSpPr>
              <a:spLocks noChangeArrowheads="1"/>
            </p:cNvSpPr>
            <p:nvPr/>
          </p:nvSpPr>
          <p:spPr bwMode="auto">
            <a:xfrm>
              <a:off x="718911" y="5270501"/>
              <a:ext cx="96838"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48" name="Rectangle 1241"/>
            <p:cNvSpPr>
              <a:spLocks noChangeArrowheads="1"/>
            </p:cNvSpPr>
            <p:nvPr/>
          </p:nvSpPr>
          <p:spPr bwMode="auto">
            <a:xfrm>
              <a:off x="588736" y="6342063"/>
              <a:ext cx="95250"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249" name="Rectangle 1242"/>
            <p:cNvSpPr>
              <a:spLocks noChangeArrowheads="1"/>
            </p:cNvSpPr>
            <p:nvPr/>
          </p:nvSpPr>
          <p:spPr bwMode="auto">
            <a:xfrm>
              <a:off x="588736" y="6235701"/>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0" name="Rectangle 1243"/>
            <p:cNvSpPr>
              <a:spLocks noChangeArrowheads="1"/>
            </p:cNvSpPr>
            <p:nvPr/>
          </p:nvSpPr>
          <p:spPr bwMode="auto">
            <a:xfrm>
              <a:off x="588736" y="6127750"/>
              <a:ext cx="95250"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1" name="Rectangle 1244"/>
            <p:cNvSpPr>
              <a:spLocks noChangeArrowheads="1"/>
            </p:cNvSpPr>
            <p:nvPr/>
          </p:nvSpPr>
          <p:spPr bwMode="auto">
            <a:xfrm>
              <a:off x="588736" y="60277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2" name="Rectangle 1245"/>
            <p:cNvSpPr>
              <a:spLocks noChangeArrowheads="1"/>
            </p:cNvSpPr>
            <p:nvPr/>
          </p:nvSpPr>
          <p:spPr bwMode="auto">
            <a:xfrm>
              <a:off x="588736" y="5919789"/>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3" name="Rectangle 1246"/>
            <p:cNvSpPr>
              <a:spLocks noChangeArrowheads="1"/>
            </p:cNvSpPr>
            <p:nvPr/>
          </p:nvSpPr>
          <p:spPr bwMode="auto">
            <a:xfrm>
              <a:off x="588736" y="5810251"/>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4" name="Rectangle 1247"/>
            <p:cNvSpPr>
              <a:spLocks noChangeArrowheads="1"/>
            </p:cNvSpPr>
            <p:nvPr/>
          </p:nvSpPr>
          <p:spPr bwMode="auto">
            <a:xfrm>
              <a:off x="588736" y="5702301"/>
              <a:ext cx="95250"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5" name="Rectangle 1248"/>
            <p:cNvSpPr>
              <a:spLocks noChangeArrowheads="1"/>
            </p:cNvSpPr>
            <p:nvPr/>
          </p:nvSpPr>
          <p:spPr bwMode="auto">
            <a:xfrm>
              <a:off x="588736" y="5595939"/>
              <a:ext cx="95250"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6" name="Rectangle 1249"/>
            <p:cNvSpPr>
              <a:spLocks noChangeArrowheads="1"/>
            </p:cNvSpPr>
            <p:nvPr/>
          </p:nvSpPr>
          <p:spPr bwMode="auto">
            <a:xfrm>
              <a:off x="588736" y="5487989"/>
              <a:ext cx="95250" cy="98425"/>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7" name="Rectangle 1250"/>
            <p:cNvSpPr>
              <a:spLocks noChangeArrowheads="1"/>
            </p:cNvSpPr>
            <p:nvPr/>
          </p:nvSpPr>
          <p:spPr bwMode="auto">
            <a:xfrm>
              <a:off x="456973" y="6342063"/>
              <a:ext cx="96838" cy="100584"/>
            </a:xfrm>
            <a:prstGeom prst="rect">
              <a:avLst/>
            </a:prstGeom>
            <a:solidFill>
              <a:srgbClr val="163D22"/>
            </a:solidFill>
            <a:ln>
              <a:noFill/>
            </a:ln>
          </p:spPr>
          <p:txBody>
            <a:bodyPr vert="horz" wrap="square" lIns="91440" tIns="45720" rIns="91440" bIns="45720" numCol="1" anchor="t" anchorCtr="0" compatLnSpc="1">
              <a:prstTxWarp prst="textNoShape">
                <a:avLst/>
              </a:prstTxWarp>
            </a:bodyPr>
            <a:lstStyle/>
            <a:p>
              <a:endParaRPr sz="1799"/>
            </a:p>
          </p:txBody>
        </p:sp>
        <p:sp>
          <p:nvSpPr>
            <p:cNvPr id="2258" name="Rectangle 1251"/>
            <p:cNvSpPr>
              <a:spLocks noChangeArrowheads="1"/>
            </p:cNvSpPr>
            <p:nvPr/>
          </p:nvSpPr>
          <p:spPr bwMode="auto">
            <a:xfrm>
              <a:off x="456973" y="6235701"/>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59" name="Rectangle 1252"/>
            <p:cNvSpPr>
              <a:spLocks noChangeArrowheads="1"/>
            </p:cNvSpPr>
            <p:nvPr/>
          </p:nvSpPr>
          <p:spPr bwMode="auto">
            <a:xfrm>
              <a:off x="456973" y="6127750"/>
              <a:ext cx="96838" cy="100584"/>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60" name="Rectangle 1253"/>
            <p:cNvSpPr>
              <a:spLocks noChangeArrowheads="1"/>
            </p:cNvSpPr>
            <p:nvPr/>
          </p:nvSpPr>
          <p:spPr bwMode="auto">
            <a:xfrm>
              <a:off x="456973" y="6027739"/>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61" name="Rectangle 1254"/>
            <p:cNvSpPr>
              <a:spLocks noChangeArrowheads="1"/>
            </p:cNvSpPr>
            <p:nvPr/>
          </p:nvSpPr>
          <p:spPr bwMode="auto">
            <a:xfrm>
              <a:off x="456973" y="5919789"/>
              <a:ext cx="96838" cy="95250"/>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62" name="Rectangle 1255"/>
            <p:cNvSpPr>
              <a:spLocks noChangeArrowheads="1"/>
            </p:cNvSpPr>
            <p:nvPr/>
          </p:nvSpPr>
          <p:spPr bwMode="auto">
            <a:xfrm>
              <a:off x="456973" y="5810251"/>
              <a:ext cx="96838" cy="93663"/>
            </a:xfrm>
            <a:prstGeom prst="rect">
              <a:avLst/>
            </a:prstGeom>
            <a:solidFill>
              <a:srgbClr val="00B624"/>
            </a:solidFill>
            <a:ln>
              <a:noFill/>
            </a:ln>
          </p:spPr>
          <p:txBody>
            <a:bodyPr vert="horz" wrap="square" lIns="91440" tIns="45720" rIns="91440" bIns="45720" numCol="1" anchor="t" anchorCtr="0" compatLnSpc="1">
              <a:prstTxWarp prst="textNoShape">
                <a:avLst/>
              </a:prstTxWarp>
            </a:bodyPr>
            <a:lstStyle/>
            <a:p>
              <a:endParaRPr sz="1799"/>
            </a:p>
          </p:txBody>
        </p:sp>
        <p:sp>
          <p:nvSpPr>
            <p:cNvPr id="2263" name="Rectangle 1680"/>
            <p:cNvSpPr>
              <a:spLocks noChangeArrowheads="1"/>
            </p:cNvSpPr>
            <p:nvPr/>
          </p:nvSpPr>
          <p:spPr bwMode="auto">
            <a:xfrm>
              <a:off x="1241198" y="5938838"/>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264" name="Rectangle 1681"/>
            <p:cNvSpPr>
              <a:spLocks noChangeArrowheads="1"/>
            </p:cNvSpPr>
            <p:nvPr/>
          </p:nvSpPr>
          <p:spPr bwMode="auto">
            <a:xfrm>
              <a:off x="1109436" y="5186363"/>
              <a:ext cx="96838" cy="96838"/>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265" name="Rectangle 1682"/>
            <p:cNvSpPr>
              <a:spLocks noChangeArrowheads="1"/>
            </p:cNvSpPr>
            <p:nvPr/>
          </p:nvSpPr>
          <p:spPr bwMode="auto">
            <a:xfrm>
              <a:off x="979261" y="4864101"/>
              <a:ext cx="95250"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266" name="Rectangle 1683"/>
            <p:cNvSpPr>
              <a:spLocks noChangeArrowheads="1"/>
            </p:cNvSpPr>
            <p:nvPr/>
          </p:nvSpPr>
          <p:spPr bwMode="auto">
            <a:xfrm>
              <a:off x="847498" y="5507038"/>
              <a:ext cx="96838" cy="95250"/>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267" name="Rectangle 1684"/>
            <p:cNvSpPr>
              <a:spLocks noChangeArrowheads="1"/>
            </p:cNvSpPr>
            <p:nvPr/>
          </p:nvSpPr>
          <p:spPr bwMode="auto">
            <a:xfrm>
              <a:off x="718911" y="5075238"/>
              <a:ext cx="96838"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268" name="Rectangle 1685"/>
            <p:cNvSpPr>
              <a:spLocks noChangeArrowheads="1"/>
            </p:cNvSpPr>
            <p:nvPr/>
          </p:nvSpPr>
          <p:spPr bwMode="auto">
            <a:xfrm>
              <a:off x="588736" y="5292726"/>
              <a:ext cx="95250" cy="98425"/>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sp>
          <p:nvSpPr>
            <p:cNvPr id="2269" name="Rectangle 1686"/>
            <p:cNvSpPr>
              <a:spLocks noChangeArrowheads="1"/>
            </p:cNvSpPr>
            <p:nvPr/>
          </p:nvSpPr>
          <p:spPr bwMode="auto">
            <a:xfrm>
              <a:off x="456973" y="5614988"/>
              <a:ext cx="96838" cy="93663"/>
            </a:xfrm>
            <a:prstGeom prst="rect">
              <a:avLst/>
            </a:prstGeom>
            <a:solidFill>
              <a:srgbClr val="8CC63F"/>
            </a:solidFill>
            <a:ln>
              <a:noFill/>
            </a:ln>
          </p:spPr>
          <p:txBody>
            <a:bodyPr vert="horz" wrap="square" lIns="91440" tIns="45720" rIns="91440" bIns="45720" numCol="1" anchor="t" anchorCtr="0" compatLnSpc="1">
              <a:prstTxWarp prst="textNoShape">
                <a:avLst/>
              </a:prstTxWarp>
            </a:bodyPr>
            <a:lstStyle/>
            <a:p>
              <a:endParaRPr sz="1799"/>
            </a:p>
          </p:txBody>
        </p:sp>
      </p:grpSp>
      <p:sp>
        <p:nvSpPr>
          <p:cNvPr id="2" name="Title 1"/>
          <p:cNvSpPr>
            <a:spLocks noGrp="1"/>
          </p:cNvSpPr>
          <p:nvPr>
            <p:ph type="ctrTitle" hasCustomPrompt="1"/>
          </p:nvPr>
        </p:nvSpPr>
        <p:spPr>
          <a:xfrm>
            <a:off x="684390" y="1811044"/>
            <a:ext cx="9753600" cy="642938"/>
          </a:xfrm>
        </p:spPr>
        <p:txBody>
          <a:bodyPr lIns="0" tIns="0" rIns="0" bIns="0" anchor="b">
            <a:noAutofit/>
          </a:bodyPr>
          <a:lstStyle>
            <a:lvl1pPr>
              <a:lnSpc>
                <a:spcPct val="90000"/>
              </a:lnSpc>
              <a:defRPr sz="3199">
                <a:solidFill>
                  <a:schemeClr val="bg2"/>
                </a:solidFill>
              </a:defRPr>
            </a:lvl1pPr>
          </a:lstStyle>
          <a:p>
            <a:r>
              <a:t>Type Title Here</a:t>
            </a:r>
          </a:p>
        </p:txBody>
      </p:sp>
      <p:sp>
        <p:nvSpPr>
          <p:cNvPr id="3" name="Subtitle 2"/>
          <p:cNvSpPr>
            <a:spLocks noGrp="1"/>
          </p:cNvSpPr>
          <p:nvPr>
            <p:ph type="subTitle" idx="1" hasCustomPrompt="1"/>
          </p:nvPr>
        </p:nvSpPr>
        <p:spPr>
          <a:xfrm>
            <a:off x="684390" y="2607549"/>
            <a:ext cx="9753600" cy="347472"/>
          </a:xfrm>
        </p:spPr>
        <p:txBody>
          <a:bodyPr lIns="0" tIns="0" rIns="0" bIns="0">
            <a:noAutofit/>
          </a:bodyPr>
          <a:lstStyle>
            <a:lvl1pPr marL="0" indent="0" algn="l">
              <a:spcBef>
                <a:spcPts val="0"/>
              </a:spcBef>
              <a:buNone/>
              <a:defRPr>
                <a:solidFill>
                  <a:srgbClr val="163D2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t>Type Subtitle/Sub-brand/Business Here</a:t>
            </a:r>
          </a:p>
        </p:txBody>
      </p:sp>
      <p:sp>
        <p:nvSpPr>
          <p:cNvPr id="14" name="Text Placeholder 13"/>
          <p:cNvSpPr>
            <a:spLocks noGrp="1"/>
          </p:cNvSpPr>
          <p:nvPr>
            <p:ph type="body" sz="quarter" idx="10" hasCustomPrompt="1"/>
          </p:nvPr>
        </p:nvSpPr>
        <p:spPr>
          <a:xfrm>
            <a:off x="684390" y="3865221"/>
            <a:ext cx="3974457" cy="296862"/>
          </a:xfrm>
        </p:spPr>
        <p:txBody>
          <a:bodyPr lIns="0" tIns="0" rIns="0" bIns="0" anchor="ctr"/>
          <a:lstStyle>
            <a:lvl1pPr marL="0" indent="0">
              <a:spcBef>
                <a:spcPts val="0"/>
              </a:spcBef>
              <a:buNone/>
              <a:defRPr sz="1600">
                <a:solidFill>
                  <a:srgbClr val="163D22"/>
                </a:solidFill>
                <a:latin typeface="+mj-lt"/>
              </a:defRPr>
            </a:lvl1pPr>
            <a:lvl2pPr marL="0" indent="0">
              <a:spcBef>
                <a:spcPts val="0"/>
              </a:spcBef>
              <a:buNone/>
              <a:defRPr sz="1600">
                <a:latin typeface="+mj-lt"/>
              </a:defRPr>
            </a:lvl2pPr>
            <a:lvl3pPr marL="0" indent="0">
              <a:spcBef>
                <a:spcPts val="0"/>
              </a:spcBef>
              <a:buNone/>
              <a:defRPr sz="1600">
                <a:latin typeface="+mj-lt"/>
              </a:defRPr>
            </a:lvl3pPr>
            <a:lvl4pPr marL="0" indent="0">
              <a:spcBef>
                <a:spcPts val="0"/>
              </a:spcBef>
              <a:buNone/>
              <a:defRPr sz="1600">
                <a:latin typeface="+mj-lt"/>
              </a:defRPr>
            </a:lvl4pPr>
            <a:lvl5pPr marL="0" indent="0">
              <a:spcBef>
                <a:spcPts val="0"/>
              </a:spcBef>
              <a:buNone/>
              <a:defRPr sz="1600">
                <a:latin typeface="+mj-lt"/>
              </a:defRPr>
            </a:lvl5pPr>
          </a:lstStyle>
          <a:p>
            <a:pPr lvl="0"/>
            <a:r>
              <a:t>Date</a:t>
            </a:r>
          </a:p>
        </p:txBody>
      </p:sp>
      <p:pic>
        <p:nvPicPr>
          <p:cNvPr id="894" name="Picture 5" descr="TD Logo BW" title="TD Logo 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08" y="419100"/>
            <a:ext cx="92575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5" name="Picture 6" descr="TD Logo" title="T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415108" y="419100"/>
            <a:ext cx="92575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81" name="Straight Connector 1680"/>
          <p:cNvCxnSpPr/>
          <p:nvPr/>
        </p:nvCxnSpPr>
        <p:spPr>
          <a:xfrm>
            <a:off x="684390" y="3410121"/>
            <a:ext cx="4573191" cy="0"/>
          </a:xfrm>
          <a:prstGeom prst="line">
            <a:avLst/>
          </a:prstGeom>
          <a:ln w="28575">
            <a:solidFill>
              <a:srgbClr val="163D22"/>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43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5106" y="1322392"/>
            <a:ext cx="8657166" cy="1252537"/>
          </a:xfrm>
        </p:spPr>
        <p:txBody>
          <a:bodyPr lIns="0" tIns="0" rIns="0" bIns="0" anchor="b" anchorCtr="0">
            <a:noAutofit/>
          </a:bodyPr>
          <a:lstStyle>
            <a:lvl1pPr algn="l">
              <a:lnSpc>
                <a:spcPct val="90000"/>
              </a:lnSpc>
              <a:defRPr sz="3199" b="1" cap="none" baseline="0"/>
            </a:lvl1pPr>
          </a:lstStyle>
          <a:p>
            <a:r>
              <a:t>Type Section Title Here</a:t>
            </a:r>
          </a:p>
        </p:txBody>
      </p:sp>
      <p:sp>
        <p:nvSpPr>
          <p:cNvPr id="3" name="Text Placeholder 2"/>
          <p:cNvSpPr>
            <a:spLocks noGrp="1"/>
          </p:cNvSpPr>
          <p:nvPr>
            <p:ph type="body" idx="1" hasCustomPrompt="1"/>
          </p:nvPr>
        </p:nvSpPr>
        <p:spPr>
          <a:xfrm>
            <a:off x="415106" y="2698754"/>
            <a:ext cx="8657166" cy="714375"/>
          </a:xfrm>
        </p:spPr>
        <p:txBody>
          <a:bodyPr lIns="0" tIns="0" rIns="0" bIns="0" anchor="t">
            <a:noAutofit/>
          </a:bodyPr>
          <a:lstStyle>
            <a:lvl1pPr marL="0" indent="0">
              <a:spcBef>
                <a:spcPts val="0"/>
              </a:spcBef>
              <a:buNone/>
              <a:defRPr sz="1999" baseline="0">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t>Section #1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69985-7574-49EE-9CC9-3CE9812CFB45}" type="slidenum">
              <a:rPr lang="en-US" smtClean="0"/>
              <a:t>‹#›</a:t>
            </a:fld>
            <a:endParaRPr lang="en-US"/>
          </a:p>
        </p:txBody>
      </p:sp>
      <p:pic>
        <p:nvPicPr>
          <p:cNvPr id="9" name="Picture 5" descr="TD Logo BW" title="TD Logo 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08" y="419100"/>
            <a:ext cx="92575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TD Logo" title="T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415108" y="419100"/>
            <a:ext cx="92575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393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51445" y="1482729"/>
            <a:ext cx="5487829" cy="4689475"/>
          </a:xfrm>
        </p:spPr>
        <p:txBody>
          <a:bodyPr/>
          <a:lstStyle>
            <a:lvl1pPr>
              <a:defRPr sz="1999"/>
            </a:lvl1pPr>
            <a:lvl2pPr>
              <a:defRPr sz="17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55902" y="1482729"/>
            <a:ext cx="5487829" cy="4689475"/>
          </a:xfrm>
        </p:spPr>
        <p:txBody>
          <a:bodyPr/>
          <a:lstStyle>
            <a:lvl1pPr>
              <a:defRPr sz="1999"/>
            </a:lvl1pPr>
            <a:lvl2pPr>
              <a:defRPr sz="17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69985-7574-49EE-9CC9-3CE9812CFB45}" type="slidenum">
              <a:rPr lang="en-US" smtClean="0"/>
              <a:t>‹#›</a:t>
            </a:fld>
            <a:endParaRPr lang="en-US"/>
          </a:p>
        </p:txBody>
      </p:sp>
    </p:spTree>
    <p:extLst>
      <p:ext uri="{BB962C8B-B14F-4D97-AF65-F5344CB8AC3E}">
        <p14:creationId xmlns:p14="http://schemas.microsoft.com/office/powerpoint/2010/main" val="195693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1445" y="1482725"/>
            <a:ext cx="5487829" cy="639762"/>
          </a:xfrm>
        </p:spPr>
        <p:txBody>
          <a:bodyPr anchor="b">
            <a:noAutofit/>
          </a:bodyPr>
          <a:lstStyle>
            <a:lvl1pPr marL="0" indent="0">
              <a:buNone/>
              <a:defRPr sz="19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551445" y="2220912"/>
            <a:ext cx="5487829" cy="3951288"/>
          </a:xfrm>
        </p:spPr>
        <p:txBody>
          <a:bodyPr>
            <a:noAutofit/>
          </a:bodyPr>
          <a:lstStyle>
            <a:lvl1pPr>
              <a:defRPr sz="1999"/>
            </a:lvl1pPr>
            <a:lvl2pPr>
              <a:defRPr sz="1799"/>
            </a:lvl2pPr>
            <a:lvl3pPr>
              <a:defRPr sz="1799"/>
            </a:lvl3pPr>
            <a:lvl4pPr>
              <a:defRPr sz="1799"/>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55515" y="1482725"/>
            <a:ext cx="5487829" cy="639762"/>
          </a:xfrm>
        </p:spPr>
        <p:txBody>
          <a:bodyPr anchor="b">
            <a:noAutofit/>
          </a:bodyPr>
          <a:lstStyle>
            <a:lvl1pPr marL="0" indent="0">
              <a:buNone/>
              <a:defRPr sz="19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55515" y="2220912"/>
            <a:ext cx="5487829" cy="3951288"/>
          </a:xfrm>
        </p:spPr>
        <p:txBody>
          <a:bodyPr>
            <a:noAutofit/>
          </a:bodyPr>
          <a:lstStyle>
            <a:lvl1pPr>
              <a:defRPr sz="1999"/>
            </a:lvl1pPr>
            <a:lvl2pPr>
              <a:defRPr sz="1799"/>
            </a:lvl2pPr>
            <a:lvl3pPr>
              <a:defRPr sz="1799"/>
            </a:lvl3pPr>
            <a:lvl4pPr>
              <a:defRPr sz="1799"/>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69985-7574-49EE-9CC9-3CE9812CFB45}"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786510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69985-7574-49EE-9CC9-3CE9812CFB45}" type="slidenum">
              <a:rPr lang="en-US" smtClean="0"/>
              <a:t>‹#›</a:t>
            </a:fld>
            <a:endParaRPr lang="en-US"/>
          </a:p>
        </p:txBody>
      </p:sp>
    </p:spTree>
    <p:extLst>
      <p:ext uri="{BB962C8B-B14F-4D97-AF65-F5344CB8AC3E}">
        <p14:creationId xmlns:p14="http://schemas.microsoft.com/office/powerpoint/2010/main" val="96946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CBDBD4D-7B7B-4EC0-AB6E-424933B04FED}" type="slidenum">
              <a:rPr/>
              <a:pPr/>
              <a:t>‹#›</a:t>
            </a:fld>
            <a:endParaRPr dirty="0"/>
          </a:p>
        </p:txBody>
      </p:sp>
    </p:spTree>
    <p:extLst>
      <p:ext uri="{BB962C8B-B14F-4D97-AF65-F5344CB8AC3E}">
        <p14:creationId xmlns:p14="http://schemas.microsoft.com/office/powerpoint/2010/main" val="3492168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69985-7574-49EE-9CC9-3CE9812CFB45}" type="slidenum">
              <a:rPr lang="en-US" smtClean="0"/>
              <a:t>‹#›</a:t>
            </a:fld>
            <a:endParaRPr lang="en-US"/>
          </a:p>
        </p:txBody>
      </p:sp>
    </p:spTree>
    <p:extLst>
      <p:ext uri="{BB962C8B-B14F-4D97-AF65-F5344CB8AC3E}">
        <p14:creationId xmlns:p14="http://schemas.microsoft.com/office/powerpoint/2010/main" val="2880277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163" y="1482724"/>
            <a:ext cx="7240886" cy="4689475"/>
          </a:xfrm>
        </p:spPr>
        <p:txBody>
          <a:bodyPr>
            <a:noAutofit/>
          </a:bodyPr>
          <a:lstStyle>
            <a:lvl1pPr>
              <a:defRPr sz="1999"/>
            </a:lvl1pPr>
            <a:lvl2pPr>
              <a:defRPr sz="1799"/>
            </a:lvl2pPr>
            <a:lvl3pPr>
              <a:defRPr sz="1799"/>
            </a:lvl3pPr>
            <a:lvl4pPr>
              <a:defRPr sz="1799"/>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51444" y="1482724"/>
            <a:ext cx="3706284" cy="4689475"/>
          </a:xfrm>
        </p:spPr>
        <p:txBody>
          <a:bodyPr>
            <a:no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69985-7574-49EE-9CC9-3CE9812CFB45}"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606811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51445" y="1482729"/>
            <a:ext cx="11094561" cy="430847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a:p>
        </p:txBody>
      </p:sp>
      <p:sp>
        <p:nvSpPr>
          <p:cNvPr id="4" name="Text Placeholder 3"/>
          <p:cNvSpPr>
            <a:spLocks noGrp="1"/>
          </p:cNvSpPr>
          <p:nvPr>
            <p:ph type="body" sz="half" idx="2"/>
          </p:nvPr>
        </p:nvSpPr>
        <p:spPr>
          <a:xfrm>
            <a:off x="551445" y="5867400"/>
            <a:ext cx="11094561" cy="304800"/>
          </a:xfrm>
        </p:spPr>
        <p:txBody>
          <a:bodyPr>
            <a:no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69985-7574-49EE-9CC9-3CE9812CFB45}"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165629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69985-7574-49EE-9CC9-3CE9812CFB45}" type="slidenum">
              <a:rPr lang="en-US" smtClean="0"/>
              <a:t>‹#›</a:t>
            </a:fld>
            <a:endParaRPr lang="en-US"/>
          </a:p>
        </p:txBody>
      </p:sp>
    </p:spTree>
    <p:extLst>
      <p:ext uri="{BB962C8B-B14F-4D97-AF65-F5344CB8AC3E}">
        <p14:creationId xmlns:p14="http://schemas.microsoft.com/office/powerpoint/2010/main" val="2977079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6531" y="1189038"/>
            <a:ext cx="1727200" cy="4983162"/>
          </a:xfrm>
        </p:spPr>
        <p:txBody>
          <a:bodyPr vert="eaVert" anchor="b"/>
          <a:lstStyle/>
          <a:p>
            <a:r>
              <a:rPr lang="en-US"/>
              <a:t>Click to edit Master title style</a:t>
            </a:r>
            <a:endParaRPr/>
          </a:p>
        </p:txBody>
      </p:sp>
      <p:sp>
        <p:nvSpPr>
          <p:cNvPr id="3" name="Vertical Text Placeholder 2"/>
          <p:cNvSpPr>
            <a:spLocks noGrp="1"/>
          </p:cNvSpPr>
          <p:nvPr>
            <p:ph type="body" orient="vert" idx="1"/>
          </p:nvPr>
        </p:nvSpPr>
        <p:spPr>
          <a:xfrm>
            <a:off x="551443" y="1189038"/>
            <a:ext cx="9203109" cy="49831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69985-7574-49EE-9CC9-3CE9812CFB45}" type="slidenum">
              <a:rPr lang="en-US" smtClean="0"/>
              <a:t>‹#›</a:t>
            </a:fld>
            <a:endParaRPr lang="en-US"/>
          </a:p>
        </p:txBody>
      </p:sp>
    </p:spTree>
    <p:extLst>
      <p:ext uri="{BB962C8B-B14F-4D97-AF65-F5344CB8AC3E}">
        <p14:creationId xmlns:p14="http://schemas.microsoft.com/office/powerpoint/2010/main" val="1048568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2EA6A6C-6C07-43A9-B981-0F205BD08901}"/>
              </a:ext>
            </a:extLst>
          </p:cNvPr>
          <p:cNvSpPr>
            <a:spLocks noGrp="1"/>
          </p:cNvSpPr>
          <p:nvPr>
            <p:ph sz="quarter" idx="24"/>
          </p:nvPr>
        </p:nvSpPr>
        <p:spPr>
          <a:xfrm>
            <a:off x="307976" y="1295406"/>
            <a:ext cx="11287125" cy="5376863"/>
          </a:xfrm>
          <a:prstGeom prst="rect">
            <a:avLst/>
          </a:prstGeom>
        </p:spPr>
        <p:txBody>
          <a:bodyPr/>
          <a:lstStyle>
            <a:lvl1pPr>
              <a:lnSpc>
                <a:spcPct val="100000"/>
              </a:lnSpc>
              <a:spcBef>
                <a:spcPts val="600"/>
              </a:spcBef>
              <a:buClr>
                <a:schemeClr val="bg2"/>
              </a:buClr>
              <a:defRPr sz="1400">
                <a:latin typeface="+mn-lt"/>
              </a:defRPr>
            </a:lvl1pPr>
            <a:lvl2pPr>
              <a:lnSpc>
                <a:spcPct val="100000"/>
              </a:lnSpc>
              <a:spcBef>
                <a:spcPts val="600"/>
              </a:spcBef>
              <a:defRPr sz="1200">
                <a:latin typeface="+mn-lt"/>
              </a:defRPr>
            </a:lvl2pPr>
            <a:lvl3pPr>
              <a:lnSpc>
                <a:spcPct val="100000"/>
              </a:lnSpc>
              <a:spcBef>
                <a:spcPts val="600"/>
              </a:spcBef>
              <a:defRPr sz="1200">
                <a:latin typeface="+mn-lt"/>
              </a:defRPr>
            </a:lvl3pPr>
            <a:lvl4pPr>
              <a:lnSpc>
                <a:spcPct val="100000"/>
              </a:lnSpc>
              <a:spcBef>
                <a:spcPts val="600"/>
              </a:spcBef>
              <a:defRPr sz="1000">
                <a:latin typeface="+mn-lt"/>
              </a:defRPr>
            </a:lvl4pPr>
            <a:lvl5pPr>
              <a:lnSpc>
                <a:spcPct val="100000"/>
              </a:lnSpc>
              <a:spcBef>
                <a:spcPts val="600"/>
              </a:spcBef>
              <a:defRPr sz="10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3" name="Object 2" hidden="1"/>
          <p:cNvGraphicFramePr>
            <a:graphicFrameLocks noChangeAspect="1"/>
          </p:cNvGraphicFramePr>
          <p:nvPr>
            <p:custDataLst>
              <p:tags r:id="rId1"/>
            </p:custDataLst>
          </p:nvPr>
        </p:nvGraphicFramePr>
        <p:xfrm>
          <a:off x="2120" y="1595"/>
          <a:ext cx="2116"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3" name="Object 2" hidden="1"/>
                      <p:cNvPicPr/>
                      <p:nvPr/>
                    </p:nvPicPr>
                    <p:blipFill>
                      <a:blip r:embed="rId4"/>
                      <a:stretch>
                        <a:fillRect/>
                      </a:stretch>
                    </p:blipFill>
                    <p:spPr>
                      <a:xfrm>
                        <a:off x="2120" y="1595"/>
                        <a:ext cx="2116" cy="1587"/>
                      </a:xfrm>
                      <a:prstGeom prst="rect">
                        <a:avLst/>
                      </a:prstGeom>
                    </p:spPr>
                  </p:pic>
                </p:oleObj>
              </mc:Fallback>
            </mc:AlternateContent>
          </a:graphicData>
        </a:graphic>
      </p:graphicFrame>
      <p:sp>
        <p:nvSpPr>
          <p:cNvPr id="9" name="Text Placeholder 8">
            <a:extLst>
              <a:ext uri="{FF2B5EF4-FFF2-40B4-BE49-F238E27FC236}">
                <a16:creationId xmlns:a16="http://schemas.microsoft.com/office/drawing/2014/main" id="{8E3CBB58-0B86-4A82-8D8C-59B8C2CC6DAE}"/>
              </a:ext>
            </a:extLst>
          </p:cNvPr>
          <p:cNvSpPr>
            <a:spLocks noGrp="1"/>
          </p:cNvSpPr>
          <p:nvPr>
            <p:ph type="body" sz="quarter" idx="21"/>
          </p:nvPr>
        </p:nvSpPr>
        <p:spPr>
          <a:xfrm>
            <a:off x="317502" y="694972"/>
            <a:ext cx="11264900" cy="450850"/>
          </a:xfrm>
          <a:prstGeom prst="rect">
            <a:avLst/>
          </a:prstGeom>
        </p:spPr>
        <p:txBody>
          <a:bodyPr/>
          <a:lstStyle>
            <a:lvl1pPr marL="0" indent="0">
              <a:lnSpc>
                <a:spcPct val="100000"/>
              </a:lnSpc>
              <a:spcBef>
                <a:spcPts val="0"/>
              </a:spcBef>
              <a:buNone/>
              <a:defRPr sz="1400">
                <a:solidFill>
                  <a:srgbClr val="163D22"/>
                </a:solidFill>
                <a:latin typeface="+mj-lt"/>
              </a:defRPr>
            </a:lvl1pPr>
          </a:lstStyle>
          <a:p>
            <a:pPr lvl="0"/>
            <a:r>
              <a:rPr lang="en-US"/>
              <a:t>Edit Master text styles</a:t>
            </a:r>
          </a:p>
        </p:txBody>
      </p:sp>
      <p:sp>
        <p:nvSpPr>
          <p:cNvPr id="13" name="Slide Number Placeholder 12">
            <a:extLst>
              <a:ext uri="{FF2B5EF4-FFF2-40B4-BE49-F238E27FC236}">
                <a16:creationId xmlns:a16="http://schemas.microsoft.com/office/drawing/2014/main" id="{FF0BF2C4-A86D-4DC3-BA9D-A8D1830678D8}"/>
              </a:ext>
            </a:extLst>
          </p:cNvPr>
          <p:cNvSpPr>
            <a:spLocks noGrp="1"/>
          </p:cNvSpPr>
          <p:nvPr>
            <p:ph type="sldNum" sz="quarter" idx="23"/>
          </p:nvPr>
        </p:nvSpPr>
        <p:spPr/>
        <p:txBody>
          <a:bodyPr/>
          <a:lstStyle/>
          <a:p>
            <a:fld id="{A65AF283-9767-4950-803E-6F2C2F1C5DA5}" type="slidenum">
              <a:rPr lang="en-US" smtClean="0">
                <a:solidFill>
                  <a:srgbClr val="6A737B"/>
                </a:solidFill>
              </a:rPr>
              <a:pPr/>
              <a:t>‹#›</a:t>
            </a:fld>
            <a:endParaRPr lang="en-US">
              <a:solidFill>
                <a:srgbClr val="6A737B"/>
              </a:solidFill>
            </a:endParaRPr>
          </a:p>
        </p:txBody>
      </p:sp>
    </p:spTree>
    <p:extLst>
      <p:ext uri="{BB962C8B-B14F-4D97-AF65-F5344CB8AC3E}">
        <p14:creationId xmlns:p14="http://schemas.microsoft.com/office/powerpoint/2010/main" val="229848120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264">
          <p15:clr>
            <a:srgbClr val="FBAE40"/>
          </p15:clr>
        </p15:guide>
        <p15:guide id="4" pos="7296">
          <p15:clr>
            <a:srgbClr val="FBAE40"/>
          </p15:clr>
        </p15:guide>
        <p15:guide id="5" pos="192">
          <p15:clr>
            <a:srgbClr val="FBAE40"/>
          </p15:clr>
        </p15:guide>
        <p15:guide id="6" orient="horz" pos="4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Date">
    <p:spTree>
      <p:nvGrpSpPr>
        <p:cNvPr id="1" name=""/>
        <p:cNvGrpSpPr/>
        <p:nvPr/>
      </p:nvGrpSpPr>
      <p:grpSpPr>
        <a:xfrm>
          <a:off x="0" y="0"/>
          <a:ext cx="0" cy="0"/>
          <a:chOff x="0" y="0"/>
          <a:chExt cx="0" cy="0"/>
        </a:xfrm>
      </p:grpSpPr>
      <p:pic>
        <p:nvPicPr>
          <p:cNvPr id="8" name="Picture 8" descr="Abstract Image of Global Map over a Bar Chart" title="Abstract Image of Global Map over a Bar Chart"/>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4583" y="1773238"/>
            <a:ext cx="606741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914638" y="1984248"/>
            <a:ext cx="6402467" cy="642938"/>
          </a:xfrm>
        </p:spPr>
        <p:txBody>
          <a:bodyPr lIns="0" tIns="0" rIns="0" bIns="0" anchor="b">
            <a:noAutofit/>
          </a:bodyPr>
          <a:lstStyle>
            <a:lvl1pPr>
              <a:lnSpc>
                <a:spcPct val="90000"/>
              </a:lnSpc>
              <a:defRPr sz="3200">
                <a:solidFill>
                  <a:schemeClr val="bg2"/>
                </a:solidFill>
              </a:defRPr>
            </a:lvl1pPr>
          </a:lstStyle>
          <a:p>
            <a:r>
              <a:t>Type Title Here</a:t>
            </a:r>
          </a:p>
        </p:txBody>
      </p:sp>
      <p:sp>
        <p:nvSpPr>
          <p:cNvPr id="3" name="Subtitle 2"/>
          <p:cNvSpPr>
            <a:spLocks noGrp="1"/>
          </p:cNvSpPr>
          <p:nvPr>
            <p:ph type="subTitle" idx="1" hasCustomPrompt="1"/>
          </p:nvPr>
        </p:nvSpPr>
        <p:spPr>
          <a:xfrm>
            <a:off x="914639" y="2779776"/>
            <a:ext cx="5970998" cy="344424"/>
          </a:xfrm>
        </p:spPr>
        <p:txBody>
          <a:bodyPr lIns="0" tIns="0" rIns="0" bIns="0">
            <a:noAutofit/>
          </a:bodyPr>
          <a:lstStyle>
            <a:lvl1pPr marL="0" indent="0" algn="l">
              <a:spcBef>
                <a:spcPts val="0"/>
              </a:spcBef>
              <a:buNone/>
              <a:defRPr>
                <a:solidFill>
                  <a:srgbClr val="163D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Type Subtitle/Sub-brand/Business Here</a:t>
            </a:r>
          </a:p>
        </p:txBody>
      </p:sp>
      <p:sp>
        <p:nvSpPr>
          <p:cNvPr id="14" name="Text Placeholder 13"/>
          <p:cNvSpPr>
            <a:spLocks noGrp="1"/>
          </p:cNvSpPr>
          <p:nvPr>
            <p:ph type="body" sz="quarter" idx="10" hasCustomPrompt="1"/>
          </p:nvPr>
        </p:nvSpPr>
        <p:spPr>
          <a:xfrm>
            <a:off x="914638" y="4032504"/>
            <a:ext cx="2652451" cy="296862"/>
          </a:xfrm>
        </p:spPr>
        <p:txBody>
          <a:bodyPr lIns="0" tIns="0" rIns="0" bIns="0" anchor="ctr"/>
          <a:lstStyle>
            <a:lvl1pPr marL="0" indent="0">
              <a:spcBef>
                <a:spcPts val="0"/>
              </a:spcBef>
              <a:buNone/>
              <a:defRPr sz="1600">
                <a:solidFill>
                  <a:srgbClr val="163D22"/>
                </a:solidFill>
                <a:latin typeface="+mj-lt"/>
              </a:defRPr>
            </a:lvl1pPr>
            <a:lvl2pPr marL="0" indent="0">
              <a:spcBef>
                <a:spcPts val="0"/>
              </a:spcBef>
              <a:buNone/>
              <a:defRPr sz="1600">
                <a:latin typeface="+mj-lt"/>
              </a:defRPr>
            </a:lvl2pPr>
            <a:lvl3pPr marL="0" indent="0">
              <a:spcBef>
                <a:spcPts val="0"/>
              </a:spcBef>
              <a:buNone/>
              <a:defRPr sz="1600">
                <a:latin typeface="+mj-lt"/>
              </a:defRPr>
            </a:lvl3pPr>
            <a:lvl4pPr marL="0" indent="0">
              <a:spcBef>
                <a:spcPts val="0"/>
              </a:spcBef>
              <a:buNone/>
              <a:defRPr sz="1600">
                <a:latin typeface="+mj-lt"/>
              </a:defRPr>
            </a:lvl4pPr>
            <a:lvl5pPr marL="0" indent="0">
              <a:spcBef>
                <a:spcPts val="0"/>
              </a:spcBef>
              <a:buNone/>
              <a:defRPr sz="1600">
                <a:latin typeface="+mj-lt"/>
              </a:defRPr>
            </a:lvl5pPr>
          </a:lstStyle>
          <a:p>
            <a:pPr lvl="0"/>
            <a:r>
              <a:t>Date</a:t>
            </a:r>
          </a:p>
        </p:txBody>
      </p:sp>
      <p:pic>
        <p:nvPicPr>
          <p:cNvPr id="13" name="Picture 1693" descr="TD Logo BW" title="TD Logo B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858" y="357189"/>
            <a:ext cx="2286595" cy="8270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94" descr="TD Logo" title="TD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737" y="381000"/>
            <a:ext cx="2315178" cy="7683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6124583" y="6381750"/>
            <a:ext cx="6067417" cy="0"/>
          </a:xfrm>
          <a:prstGeom prst="line">
            <a:avLst/>
          </a:prstGeom>
          <a:ln w="2540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46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5106" y="1322390"/>
            <a:ext cx="8657166" cy="1252537"/>
          </a:xfrm>
        </p:spPr>
        <p:txBody>
          <a:bodyPr lIns="0" tIns="0" rIns="0" bIns="0" anchor="b" anchorCtr="0">
            <a:noAutofit/>
          </a:bodyPr>
          <a:lstStyle>
            <a:lvl1pPr algn="l">
              <a:lnSpc>
                <a:spcPct val="90000"/>
              </a:lnSpc>
              <a:defRPr sz="3200" b="1" cap="none" baseline="0"/>
            </a:lvl1pPr>
          </a:lstStyle>
          <a:p>
            <a:r>
              <a:t>Type Section Title Here</a:t>
            </a:r>
          </a:p>
        </p:txBody>
      </p:sp>
      <p:sp>
        <p:nvSpPr>
          <p:cNvPr id="3" name="Text Placeholder 2"/>
          <p:cNvSpPr>
            <a:spLocks noGrp="1"/>
          </p:cNvSpPr>
          <p:nvPr>
            <p:ph type="body" idx="1" hasCustomPrompt="1"/>
          </p:nvPr>
        </p:nvSpPr>
        <p:spPr>
          <a:xfrm>
            <a:off x="415106" y="2698752"/>
            <a:ext cx="8657166" cy="714375"/>
          </a:xfrm>
        </p:spPr>
        <p:txBody>
          <a:bodyPr lIns="0" tIns="0" rIns="0" bIns="0" anchor="t">
            <a:noAutofit/>
          </a:bodyPr>
          <a:lstStyle>
            <a:lvl1pPr marL="0" indent="0">
              <a:spcBef>
                <a:spcPts val="0"/>
              </a:spcBef>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Section #1</a:t>
            </a: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CBDBD4D-7B7B-4EC0-AB6E-424933B04FED}" type="slidenum">
              <a:rPr/>
              <a:pPr/>
              <a:t>‹#›</a:t>
            </a:fld>
            <a:endParaRPr dirty="0"/>
          </a:p>
        </p:txBody>
      </p:sp>
      <p:pic>
        <p:nvPicPr>
          <p:cNvPr id="9" name="Picture 5" descr="TD Logo BW" title="TD Logo 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07" y="419100"/>
            <a:ext cx="92575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TD Logo" title="T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415107" y="419100"/>
            <a:ext cx="92575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17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51444" y="1482727"/>
            <a:ext cx="5487829" cy="4689475"/>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55902" y="1482727"/>
            <a:ext cx="5487829" cy="4689475"/>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5CBDBD4D-7B7B-4EC0-AB6E-424933B04FED}" type="slidenum">
              <a:rPr/>
              <a:pPr/>
              <a:t>‹#›</a:t>
            </a:fld>
            <a:endParaRPr dirty="0"/>
          </a:p>
        </p:txBody>
      </p:sp>
    </p:spTree>
    <p:extLst>
      <p:ext uri="{BB962C8B-B14F-4D97-AF65-F5344CB8AC3E}">
        <p14:creationId xmlns:p14="http://schemas.microsoft.com/office/powerpoint/2010/main" val="87910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1444" y="1482725"/>
            <a:ext cx="5487829"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51444" y="2220912"/>
            <a:ext cx="5487829" cy="3951288"/>
          </a:xfrm>
        </p:spPr>
        <p:txBody>
          <a:bodyPr>
            <a:no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55515" y="1482725"/>
            <a:ext cx="5487829"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55515" y="2220912"/>
            <a:ext cx="5487829" cy="3951288"/>
          </a:xfrm>
        </p:spPr>
        <p:txBody>
          <a:bodyPr>
            <a:no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5CBDBD4D-7B7B-4EC0-AB6E-424933B04FED}" type="slidenum">
              <a:rPr/>
              <a:pPr/>
              <a:t>‹#›</a:t>
            </a:fld>
            <a:endParaRPr dirty="0"/>
          </a:p>
        </p:txBody>
      </p:sp>
      <p:sp>
        <p:nvSpPr>
          <p:cNvPr id="7" name="Title 6"/>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3455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5CBDBD4D-7B7B-4EC0-AB6E-424933B04FED}" type="slidenum">
              <a:rPr/>
              <a:pPr/>
              <a:t>‹#›</a:t>
            </a:fld>
            <a:endParaRPr dirty="0"/>
          </a:p>
        </p:txBody>
      </p:sp>
    </p:spTree>
    <p:extLst>
      <p:ext uri="{BB962C8B-B14F-4D97-AF65-F5344CB8AC3E}">
        <p14:creationId xmlns:p14="http://schemas.microsoft.com/office/powerpoint/2010/main" val="1736967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5CBDBD4D-7B7B-4EC0-AB6E-424933B04FED}" type="slidenum">
              <a:rPr/>
              <a:pPr/>
              <a:t>‹#›</a:t>
            </a:fld>
            <a:endParaRPr dirty="0"/>
          </a:p>
        </p:txBody>
      </p:sp>
    </p:spTree>
    <p:extLst>
      <p:ext uri="{BB962C8B-B14F-4D97-AF65-F5344CB8AC3E}">
        <p14:creationId xmlns:p14="http://schemas.microsoft.com/office/powerpoint/2010/main" val="69978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163" y="1482724"/>
            <a:ext cx="7240886" cy="4689475"/>
          </a:xfrm>
        </p:spPr>
        <p:txBody>
          <a:bodyPr>
            <a:no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51444" y="1482724"/>
            <a:ext cx="3706284" cy="4689475"/>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5CBDBD4D-7B7B-4EC0-AB6E-424933B04FED}" type="slidenum">
              <a:rPr/>
              <a:pPr/>
              <a:t>‹#›</a:t>
            </a:fld>
            <a:endParaRPr dirty="0"/>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90922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 name="Rectangle 155"/>
          <p:cNvSpPr/>
          <p:nvPr/>
        </p:nvSpPr>
        <p:spPr>
          <a:xfrm>
            <a:off x="1" y="6766560"/>
            <a:ext cx="12192000" cy="91440"/>
          </a:xfrm>
          <a:prstGeom prst="rect">
            <a:avLst/>
          </a:prstGeom>
          <a:solidFill>
            <a:srgbClr val="00B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585" dirty="0"/>
          </a:p>
        </p:txBody>
      </p:sp>
      <p:sp>
        <p:nvSpPr>
          <p:cNvPr id="2" name="Title Placeholder 1"/>
          <p:cNvSpPr>
            <a:spLocks noGrp="1"/>
          </p:cNvSpPr>
          <p:nvPr>
            <p:ph type="title"/>
          </p:nvPr>
        </p:nvSpPr>
        <p:spPr>
          <a:xfrm>
            <a:off x="551443" y="381001"/>
            <a:ext cx="10061020" cy="808038"/>
          </a:xfrm>
          <a:prstGeom prst="rect">
            <a:avLst/>
          </a:prstGeom>
        </p:spPr>
        <p:txBody>
          <a:bodyPr vert="horz" lIns="91440" tIns="45720" rIns="91440" bIns="45720" rtlCol="0" anchor="ctr" anchorCtr="0">
            <a:noAutofit/>
          </a:bodyPr>
          <a:lstStyle/>
          <a:p>
            <a:r>
              <a:rPr lang="en-US"/>
              <a:t>Click to edit Master title style</a:t>
            </a:r>
            <a:endParaRPr/>
          </a:p>
        </p:txBody>
      </p:sp>
      <p:sp>
        <p:nvSpPr>
          <p:cNvPr id="3" name="Text Placeholder 2"/>
          <p:cNvSpPr>
            <a:spLocks noGrp="1"/>
          </p:cNvSpPr>
          <p:nvPr>
            <p:ph type="body" idx="1"/>
          </p:nvPr>
        </p:nvSpPr>
        <p:spPr>
          <a:xfrm>
            <a:off x="551444" y="1482726"/>
            <a:ext cx="11092288" cy="468947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753601" y="6573838"/>
            <a:ext cx="1180040" cy="182880"/>
          </a:xfrm>
          <a:prstGeom prst="rect">
            <a:avLst/>
          </a:prstGeom>
        </p:spPr>
        <p:txBody>
          <a:bodyPr vert="horz" lIns="91440" tIns="45720" rIns="91440" bIns="45720" rtlCol="0" anchor="ctr"/>
          <a:lstStyle>
            <a:lvl1pPr algn="l">
              <a:defRPr sz="1100">
                <a:solidFill>
                  <a:srgbClr val="6A737B"/>
                </a:solidFill>
              </a:defRPr>
            </a:lvl1pPr>
          </a:lstStyle>
          <a:p>
            <a:endParaRPr dirty="0"/>
          </a:p>
        </p:txBody>
      </p:sp>
      <p:sp>
        <p:nvSpPr>
          <p:cNvPr id="5" name="Footer Placeholder 4"/>
          <p:cNvSpPr>
            <a:spLocks noGrp="1"/>
          </p:cNvSpPr>
          <p:nvPr>
            <p:ph type="ftr" sz="quarter" idx="3"/>
          </p:nvPr>
        </p:nvSpPr>
        <p:spPr>
          <a:xfrm>
            <a:off x="551444" y="6573838"/>
            <a:ext cx="6807200" cy="182880"/>
          </a:xfrm>
          <a:prstGeom prst="rect">
            <a:avLst/>
          </a:prstGeom>
        </p:spPr>
        <p:txBody>
          <a:bodyPr vert="horz" lIns="91440" tIns="45720" rIns="91440" bIns="45720" rtlCol="0" anchor="ctr"/>
          <a:lstStyle>
            <a:lvl1pPr algn="l">
              <a:defRPr sz="1100" b="0">
                <a:solidFill>
                  <a:srgbClr val="6A737B"/>
                </a:solidFill>
              </a:defRPr>
            </a:lvl1pPr>
          </a:lstStyle>
          <a:p>
            <a:endParaRPr dirty="0"/>
          </a:p>
        </p:txBody>
      </p:sp>
      <p:sp>
        <p:nvSpPr>
          <p:cNvPr id="6" name="Slide Number Placeholder 5"/>
          <p:cNvSpPr>
            <a:spLocks noGrp="1"/>
          </p:cNvSpPr>
          <p:nvPr>
            <p:ph type="sldNum" sz="quarter" idx="4"/>
          </p:nvPr>
        </p:nvSpPr>
        <p:spPr>
          <a:xfrm>
            <a:off x="10933641" y="6573838"/>
            <a:ext cx="926043" cy="182880"/>
          </a:xfrm>
          <a:prstGeom prst="rect">
            <a:avLst/>
          </a:prstGeom>
        </p:spPr>
        <p:txBody>
          <a:bodyPr vert="horz" lIns="91440" tIns="45720" rIns="91440" bIns="45720" rtlCol="0" anchor="ctr"/>
          <a:lstStyle>
            <a:lvl1pPr algn="r">
              <a:defRPr sz="1100">
                <a:solidFill>
                  <a:srgbClr val="163D22"/>
                </a:solidFill>
              </a:defRPr>
            </a:lvl1pPr>
          </a:lstStyle>
          <a:p>
            <a:fld id="{5CBDBD4D-7B7B-4EC0-AB6E-424933B04FED}" type="slidenum">
              <a:rPr/>
              <a:pPr/>
              <a:t>‹#›</a:t>
            </a:fld>
            <a:endParaRPr dirty="0"/>
          </a:p>
        </p:txBody>
      </p:sp>
      <p:pic>
        <p:nvPicPr>
          <p:cNvPr id="76" name="Picture 14" descr="TD Logo BW" title="TD Logo B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49890" y="555626"/>
            <a:ext cx="49384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5" descr="TD Logo" title="TD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hidden">
          <a:xfrm>
            <a:off x="11149890" y="555626"/>
            <a:ext cx="49384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
          <p:cNvSpPr txBox="1"/>
          <p:nvPr userDrawn="1"/>
        </p:nvSpPr>
        <p:spPr>
          <a:xfrm>
            <a:off x="1" y="6533897"/>
            <a:ext cx="184779" cy="177869"/>
          </a:xfrm>
          <a:prstGeom prst="rect">
            <a:avLst/>
          </a:prstGeom>
          <a:noFill/>
        </p:spPr>
        <p:txBody>
          <a:bodyPr vert="horz" wrap="none" rtlCol="0">
            <a:spAutoFit/>
          </a:bodyPr>
          <a:lstStyle/>
          <a:p>
            <a:pPr algn="l">
              <a:lnSpc>
                <a:spcPct val="95000"/>
              </a:lnSpc>
            </a:pPr>
            <a:endParaRPr lang="en-US" sz="585" dirty="0"/>
          </a:p>
        </p:txBody>
      </p:sp>
    </p:spTree>
    <p:extLst>
      <p:ext uri="{BB962C8B-B14F-4D97-AF65-F5344CB8AC3E}">
        <p14:creationId xmlns:p14="http://schemas.microsoft.com/office/powerpoint/2010/main" val="180755457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ftr="0" dt="0"/>
  <p:txStyles>
    <p:title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p:titleStyle>
    <p:bodyStyle>
      <a:lvl1pPr marL="237744" indent="-237744" algn="l" defTabSz="914400"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80"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2pPr>
      <a:lvl3pPr marL="576072"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3pPr>
      <a:lvl4pPr marL="749808" indent="-173736"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4pPr>
      <a:lvl5pPr marL="914400" indent="-164592" algn="l" defTabSz="914400" rtl="0" eaLnBrk="1" latinLnBrk="0" hangingPunct="1">
        <a:lnSpc>
          <a:spcPct val="95000"/>
        </a:lnSpc>
        <a:spcBef>
          <a:spcPts val="900"/>
        </a:spcBef>
        <a:buClr>
          <a:schemeClr val="tx1"/>
        </a:buClr>
        <a:buSzPct val="100000"/>
        <a:buFont typeface="Arial" pitchFamily="34" charset="0"/>
        <a:buChar char="–"/>
        <a:defRPr sz="1800" kern="1200">
          <a:solidFill>
            <a:schemeClr val="tx1"/>
          </a:solidFill>
          <a:latin typeface="+mn-lt"/>
          <a:ea typeface="+mn-ea"/>
          <a:cs typeface="Arial" pitchFamily="34" charset="0"/>
        </a:defRPr>
      </a:lvl5pPr>
      <a:lvl6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6pPr>
      <a:lvl7pPr marL="914400" indent="-164592" algn="l" defTabSz="914400" rtl="0" eaLnBrk="1" latinLnBrk="0" hangingPunct="1">
        <a:lnSpc>
          <a:spcPct val="95000"/>
        </a:lnSpc>
        <a:spcBef>
          <a:spcPts val="900"/>
        </a:spcBef>
        <a:buFont typeface="Arial" pitchFamily="34" charset="0"/>
        <a:buChar char="–"/>
        <a:defRPr sz="1800" kern="1200">
          <a:solidFill>
            <a:schemeClr val="tx1"/>
          </a:solidFill>
          <a:latin typeface="+mn-lt"/>
          <a:ea typeface="+mn-ea"/>
          <a:cs typeface="+mn-cs"/>
        </a:defRPr>
      </a:lvl7pPr>
      <a:lvl8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8pPr>
      <a:lvl9pPr marL="914400" indent="-164592" algn="l" defTabSz="914400" rtl="0" eaLnBrk="1" latinLnBrk="0" hangingPunct="1">
        <a:lnSpc>
          <a:spcPct val="95000"/>
        </a:lnSpc>
        <a:spcBef>
          <a:spcPts val="900"/>
        </a:spcBef>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 name="Rectangle 750"/>
          <p:cNvSpPr>
            <a:spLocks noChangeArrowheads="1"/>
          </p:cNvSpPr>
          <p:nvPr/>
        </p:nvSpPr>
        <p:spPr bwMode="auto">
          <a:xfrm>
            <a:off x="1525" y="6745289"/>
            <a:ext cx="12188952" cy="103188"/>
          </a:xfrm>
          <a:prstGeom prst="rect">
            <a:avLst/>
          </a:prstGeom>
          <a:solidFill>
            <a:srgbClr val="113F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sz="1799"/>
          </a:p>
        </p:txBody>
      </p:sp>
      <p:sp>
        <p:nvSpPr>
          <p:cNvPr id="2" name="Title Placeholder 1"/>
          <p:cNvSpPr>
            <a:spLocks noGrp="1"/>
          </p:cNvSpPr>
          <p:nvPr>
            <p:ph type="title"/>
          </p:nvPr>
        </p:nvSpPr>
        <p:spPr>
          <a:xfrm>
            <a:off x="551443" y="381001"/>
            <a:ext cx="10061020" cy="808038"/>
          </a:xfrm>
          <a:prstGeom prst="rect">
            <a:avLst/>
          </a:prstGeom>
        </p:spPr>
        <p:txBody>
          <a:bodyPr vert="horz" lIns="91440" tIns="45720" rIns="91440" bIns="45720" rtlCol="0" anchor="ctr" anchorCtr="0">
            <a:noAutofit/>
          </a:bodyPr>
          <a:lstStyle/>
          <a:p>
            <a:r>
              <a:rPr lang="en-US"/>
              <a:t>Click to edit Master title style</a:t>
            </a:r>
            <a:endParaRPr/>
          </a:p>
        </p:txBody>
      </p:sp>
      <p:sp>
        <p:nvSpPr>
          <p:cNvPr id="3" name="Text Placeholder 2"/>
          <p:cNvSpPr>
            <a:spLocks noGrp="1"/>
          </p:cNvSpPr>
          <p:nvPr>
            <p:ph type="body" idx="1"/>
          </p:nvPr>
        </p:nvSpPr>
        <p:spPr>
          <a:xfrm>
            <a:off x="551445" y="1482726"/>
            <a:ext cx="11092288" cy="468947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753602" y="6573838"/>
            <a:ext cx="1180040" cy="182880"/>
          </a:xfrm>
          <a:prstGeom prst="rect">
            <a:avLst/>
          </a:prstGeom>
        </p:spPr>
        <p:txBody>
          <a:bodyPr vert="horz" lIns="91440" tIns="45720" rIns="91440" bIns="45720" rtlCol="0" anchor="ctr"/>
          <a:lstStyle>
            <a:lvl1pPr algn="l">
              <a:defRPr sz="1100">
                <a:solidFill>
                  <a:srgbClr val="6A737B"/>
                </a:solidFill>
              </a:defRPr>
            </a:lvl1pPr>
          </a:lstStyle>
          <a:p>
            <a:endParaRPr lang="en-US"/>
          </a:p>
        </p:txBody>
      </p:sp>
      <p:sp>
        <p:nvSpPr>
          <p:cNvPr id="5" name="Footer Placeholder 4"/>
          <p:cNvSpPr>
            <a:spLocks noGrp="1"/>
          </p:cNvSpPr>
          <p:nvPr>
            <p:ph type="ftr" sz="quarter" idx="3"/>
          </p:nvPr>
        </p:nvSpPr>
        <p:spPr>
          <a:xfrm>
            <a:off x="551445" y="6573838"/>
            <a:ext cx="6807200" cy="182880"/>
          </a:xfrm>
          <a:prstGeom prst="rect">
            <a:avLst/>
          </a:prstGeom>
        </p:spPr>
        <p:txBody>
          <a:bodyPr vert="horz" lIns="91440" tIns="45720" rIns="91440" bIns="45720" rtlCol="0" anchor="ctr"/>
          <a:lstStyle>
            <a:lvl1pPr algn="l">
              <a:defRPr sz="1100" b="0">
                <a:solidFill>
                  <a:srgbClr val="6A737B"/>
                </a:solidFill>
              </a:defRPr>
            </a:lvl1pPr>
          </a:lstStyle>
          <a:p>
            <a:endParaRPr lang="en-US"/>
          </a:p>
        </p:txBody>
      </p:sp>
      <p:sp>
        <p:nvSpPr>
          <p:cNvPr id="6" name="Slide Number Placeholder 5"/>
          <p:cNvSpPr>
            <a:spLocks noGrp="1"/>
          </p:cNvSpPr>
          <p:nvPr>
            <p:ph type="sldNum" sz="quarter" idx="4"/>
          </p:nvPr>
        </p:nvSpPr>
        <p:spPr>
          <a:xfrm>
            <a:off x="10933641" y="6573838"/>
            <a:ext cx="926043" cy="182880"/>
          </a:xfrm>
          <a:prstGeom prst="rect">
            <a:avLst/>
          </a:prstGeom>
        </p:spPr>
        <p:txBody>
          <a:bodyPr vert="horz" lIns="91440" tIns="45720" rIns="91440" bIns="45720" rtlCol="0" anchor="ctr"/>
          <a:lstStyle>
            <a:lvl1pPr algn="r">
              <a:defRPr sz="1100">
                <a:solidFill>
                  <a:srgbClr val="163D22"/>
                </a:solidFill>
              </a:defRPr>
            </a:lvl1pPr>
          </a:lstStyle>
          <a:p>
            <a:fld id="{C9269985-7574-49EE-9CC9-3CE9812CFB45}" type="slidenum">
              <a:rPr lang="en-US" smtClean="0"/>
              <a:t>‹#›</a:t>
            </a:fld>
            <a:endParaRPr lang="en-US"/>
          </a:p>
        </p:txBody>
      </p:sp>
      <p:pic>
        <p:nvPicPr>
          <p:cNvPr id="76" name="Picture 14" descr="TD Logo BW" title="TD Logo B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49891" y="555628"/>
            <a:ext cx="49384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5" descr="TD Logo" title="TD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hidden">
          <a:xfrm>
            <a:off x="11149891" y="555628"/>
            <a:ext cx="49384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42376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hf hdr="0" ftr="0" dt="0"/>
  <p:txStyles>
    <p:titleStyle>
      <a:lvl1pPr algn="l" defTabSz="914126" rtl="0" eaLnBrk="1" latinLnBrk="0" hangingPunct="1">
        <a:lnSpc>
          <a:spcPct val="85000"/>
        </a:lnSpc>
        <a:spcBef>
          <a:spcPct val="0"/>
        </a:spcBef>
        <a:buNone/>
        <a:defRPr sz="2799" b="1" kern="1200">
          <a:solidFill>
            <a:schemeClr val="bg2"/>
          </a:solidFill>
          <a:latin typeface="Arial" pitchFamily="34" charset="0"/>
          <a:ea typeface="+mj-ea"/>
          <a:cs typeface="Arial" pitchFamily="34" charset="0"/>
        </a:defRPr>
      </a:lvl1pPr>
    </p:titleStyle>
    <p:bodyStyle>
      <a:lvl1pPr marL="237673" indent="-237673" algn="l" defTabSz="914126" rtl="0" eaLnBrk="1" latinLnBrk="0" hangingPunct="1">
        <a:lnSpc>
          <a:spcPct val="95000"/>
        </a:lnSpc>
        <a:spcBef>
          <a:spcPts val="2599"/>
        </a:spcBef>
        <a:buClr>
          <a:schemeClr val="bg2"/>
        </a:buClr>
        <a:buSzPct val="80000"/>
        <a:buFont typeface="Wingdings" panose="05000000000000000000" pitchFamily="2" charset="2"/>
        <a:buChar char="§"/>
        <a:defRPr sz="1999" kern="1200">
          <a:solidFill>
            <a:schemeClr val="tx2"/>
          </a:solidFill>
          <a:latin typeface="Arial" pitchFamily="34" charset="0"/>
          <a:ea typeface="+mn-ea"/>
          <a:cs typeface="Arial" pitchFamily="34" charset="0"/>
        </a:defRPr>
      </a:lvl1pPr>
      <a:lvl2pPr marL="411357" indent="-173684" algn="l" defTabSz="914126" rtl="0" eaLnBrk="1" latinLnBrk="0" hangingPunct="1">
        <a:lnSpc>
          <a:spcPct val="95000"/>
        </a:lnSpc>
        <a:spcBef>
          <a:spcPts val="900"/>
        </a:spcBef>
        <a:buClr>
          <a:schemeClr val="bg2"/>
        </a:buClr>
        <a:buSzPct val="100000"/>
        <a:buFont typeface="Courier New" panose="02070309020205020404" pitchFamily="49" charset="0"/>
        <a:buChar char="o"/>
        <a:defRPr sz="1799" kern="1200">
          <a:solidFill>
            <a:schemeClr val="tx2"/>
          </a:solidFill>
          <a:latin typeface="+mn-lt"/>
          <a:ea typeface="+mn-ea"/>
          <a:cs typeface="Arial" pitchFamily="34" charset="0"/>
        </a:defRPr>
      </a:lvl2pPr>
      <a:lvl3pPr marL="575899" indent="-164543" algn="l" defTabSz="914126" rtl="0" eaLnBrk="1" latinLnBrk="0" hangingPunct="1">
        <a:lnSpc>
          <a:spcPct val="95000"/>
        </a:lnSpc>
        <a:spcBef>
          <a:spcPts val="900"/>
        </a:spcBef>
        <a:buClr>
          <a:schemeClr val="bg2"/>
        </a:buClr>
        <a:buSzPct val="100000"/>
        <a:buFont typeface="Arial" pitchFamily="34" charset="0"/>
        <a:buChar char="–"/>
        <a:defRPr sz="1799" kern="1200">
          <a:solidFill>
            <a:schemeClr val="tx2"/>
          </a:solidFill>
          <a:latin typeface="+mn-lt"/>
          <a:ea typeface="+mn-ea"/>
          <a:cs typeface="Arial" pitchFamily="34" charset="0"/>
        </a:defRPr>
      </a:lvl3pPr>
      <a:lvl4pPr marL="749583" indent="-173684" algn="l" defTabSz="914126" rtl="0" eaLnBrk="1" latinLnBrk="0" hangingPunct="1">
        <a:lnSpc>
          <a:spcPct val="95000"/>
        </a:lnSpc>
        <a:spcBef>
          <a:spcPts val="900"/>
        </a:spcBef>
        <a:buClr>
          <a:schemeClr val="bg2"/>
        </a:buClr>
        <a:buSzPct val="100000"/>
        <a:buFont typeface="Arial" pitchFamily="34" charset="0"/>
        <a:buChar char="–"/>
        <a:defRPr sz="1799" kern="1200">
          <a:solidFill>
            <a:schemeClr val="tx2"/>
          </a:solidFill>
          <a:latin typeface="+mn-lt"/>
          <a:ea typeface="+mn-ea"/>
          <a:cs typeface="Arial" pitchFamily="34" charset="0"/>
        </a:defRPr>
      </a:lvl4pPr>
      <a:lvl5pPr marL="914126" indent="-164543" algn="l" defTabSz="914126" rtl="0" eaLnBrk="1" latinLnBrk="0" hangingPunct="1">
        <a:lnSpc>
          <a:spcPct val="95000"/>
        </a:lnSpc>
        <a:spcBef>
          <a:spcPts val="900"/>
        </a:spcBef>
        <a:buClr>
          <a:schemeClr val="bg2"/>
        </a:buClr>
        <a:buSzPct val="100000"/>
        <a:buFont typeface="Arial" pitchFamily="34" charset="0"/>
        <a:buChar char="–"/>
        <a:defRPr sz="1799" kern="1200">
          <a:solidFill>
            <a:schemeClr val="tx2"/>
          </a:solidFill>
          <a:latin typeface="+mn-lt"/>
          <a:ea typeface="+mn-ea"/>
          <a:cs typeface="Arial" pitchFamily="34" charset="0"/>
        </a:defRPr>
      </a:lvl5pPr>
      <a:lvl6pPr marL="914126" indent="-164543" algn="l" defTabSz="914126" rtl="0" eaLnBrk="1" latinLnBrk="0" hangingPunct="1">
        <a:lnSpc>
          <a:spcPct val="95000"/>
        </a:lnSpc>
        <a:spcBef>
          <a:spcPts val="900"/>
        </a:spcBef>
        <a:buFont typeface="Arial" pitchFamily="34" charset="0"/>
        <a:buChar char="–"/>
        <a:defRPr sz="1799" kern="1200">
          <a:solidFill>
            <a:schemeClr val="tx1"/>
          </a:solidFill>
          <a:latin typeface="+mn-lt"/>
          <a:ea typeface="+mn-ea"/>
          <a:cs typeface="+mn-cs"/>
        </a:defRPr>
      </a:lvl6pPr>
      <a:lvl7pPr marL="914126" indent="-164543" algn="l" defTabSz="914126" rtl="0" eaLnBrk="1" latinLnBrk="0" hangingPunct="1">
        <a:lnSpc>
          <a:spcPct val="95000"/>
        </a:lnSpc>
        <a:spcBef>
          <a:spcPts val="900"/>
        </a:spcBef>
        <a:buFont typeface="Arial" pitchFamily="34" charset="0"/>
        <a:buChar char="–"/>
        <a:defRPr sz="1799" kern="1200">
          <a:solidFill>
            <a:schemeClr val="tx1"/>
          </a:solidFill>
          <a:latin typeface="+mn-lt"/>
          <a:ea typeface="+mn-ea"/>
          <a:cs typeface="+mn-cs"/>
        </a:defRPr>
      </a:lvl7pPr>
      <a:lvl8pPr marL="914126" indent="-164543" algn="l" defTabSz="914126" rtl="0" eaLnBrk="1" latinLnBrk="0" hangingPunct="1">
        <a:lnSpc>
          <a:spcPct val="95000"/>
        </a:lnSpc>
        <a:spcBef>
          <a:spcPts val="900"/>
        </a:spcBef>
        <a:buFont typeface="Arial" pitchFamily="34" charset="0"/>
        <a:buChar char="–"/>
        <a:defRPr sz="1799" kern="1200" baseline="0">
          <a:solidFill>
            <a:schemeClr val="tx1"/>
          </a:solidFill>
          <a:latin typeface="+mn-lt"/>
          <a:ea typeface="+mn-ea"/>
          <a:cs typeface="+mn-cs"/>
        </a:defRPr>
      </a:lvl8pPr>
      <a:lvl9pPr marL="914126" indent="-164543" algn="l" defTabSz="914126" rtl="0" eaLnBrk="1" latinLnBrk="0" hangingPunct="1">
        <a:lnSpc>
          <a:spcPct val="95000"/>
        </a:lnSpc>
        <a:spcBef>
          <a:spcPts val="900"/>
        </a:spcBef>
        <a:buFont typeface="Arial" pitchFamily="34" charset="0"/>
        <a:buChar char="–"/>
        <a:defRPr sz="1799" kern="1200" baseline="0">
          <a:solidFill>
            <a:schemeClr val="tx1"/>
          </a:solidFill>
          <a:latin typeface="+mn-lt"/>
          <a:ea typeface="+mn-ea"/>
          <a:cs typeface="+mn-cs"/>
        </a:defRPr>
      </a:lvl9pPr>
    </p:bodyStyle>
    <p:otherStyle>
      <a:defPPr>
        <a:defRP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BA1820FD-4D03-4924-8F54-71F99AB8C02E}"/>
              </a:ext>
            </a:extLst>
          </p:cNvPr>
          <p:cNvSpPr>
            <a:spLocks noGrp="1"/>
          </p:cNvSpPr>
          <p:nvPr>
            <p:ph type="subTitle" idx="1"/>
          </p:nvPr>
        </p:nvSpPr>
        <p:spPr>
          <a:xfrm>
            <a:off x="3736388" y="3507471"/>
            <a:ext cx="9751060" cy="727496"/>
          </a:xfrm>
        </p:spPr>
        <p:txBody>
          <a:bodyPr vert="horz" lIns="0" tIns="0" rIns="0" bIns="0" rtlCol="0" anchor="t">
            <a:noAutofit/>
          </a:bodyPr>
          <a:lstStyle/>
          <a:p>
            <a:r>
              <a:rPr lang="en-US" b="1" dirty="0">
                <a:latin typeface="Arial"/>
                <a:cs typeface="Arial"/>
              </a:rPr>
              <a:t>September 2022</a:t>
            </a:r>
          </a:p>
        </p:txBody>
      </p:sp>
      <p:sp>
        <p:nvSpPr>
          <p:cNvPr id="7" name="Title 6">
            <a:extLst>
              <a:ext uri="{FF2B5EF4-FFF2-40B4-BE49-F238E27FC236}">
                <a16:creationId xmlns:a16="http://schemas.microsoft.com/office/drawing/2014/main" id="{468AC77D-E2DF-49F9-A347-5A69C3EA0FC0}"/>
              </a:ext>
            </a:extLst>
          </p:cNvPr>
          <p:cNvSpPr>
            <a:spLocks noGrp="1"/>
          </p:cNvSpPr>
          <p:nvPr>
            <p:ph type="ctrTitle"/>
          </p:nvPr>
        </p:nvSpPr>
        <p:spPr>
          <a:xfrm>
            <a:off x="3736388" y="2653674"/>
            <a:ext cx="7736448" cy="642938"/>
          </a:xfrm>
        </p:spPr>
        <p:txBody>
          <a:bodyPr/>
          <a:lstStyle/>
          <a:p>
            <a:r>
              <a:rPr lang="en-US" sz="3200" dirty="0">
                <a:latin typeface="Calibri" panose="020F0502020204030204" pitchFamily="34" charset="0"/>
                <a:cs typeface="Calibri" panose="020F0502020204030204" pitchFamily="34" charset="0"/>
              </a:rPr>
              <a:t>Resiliency Through Digital Transformation and Payment Automation</a:t>
            </a:r>
            <a:endParaRPr lang="en-US" dirty="0">
              <a:latin typeface="Arial"/>
              <a:cs typeface="Arial"/>
            </a:endParaRPr>
          </a:p>
        </p:txBody>
      </p:sp>
      <p:sp>
        <p:nvSpPr>
          <p:cNvPr id="3" name="Slide Number Placeholder 2">
            <a:extLst>
              <a:ext uri="{FF2B5EF4-FFF2-40B4-BE49-F238E27FC236}">
                <a16:creationId xmlns:a16="http://schemas.microsoft.com/office/drawing/2014/main" id="{B3BE0DAE-9E40-4D4D-8158-0007B6F57942}"/>
              </a:ext>
            </a:extLst>
          </p:cNvPr>
          <p:cNvSpPr>
            <a:spLocks noGrp="1"/>
          </p:cNvSpPr>
          <p:nvPr>
            <p:ph type="sldNum" sz="quarter" idx="4294967295"/>
          </p:nvPr>
        </p:nvSpPr>
        <p:spPr>
          <a:xfrm>
            <a:off x="11263555" y="6573019"/>
            <a:ext cx="926859" cy="182514"/>
          </a:xfrm>
        </p:spPr>
        <p:txBody>
          <a:bodyPr/>
          <a:lstStyle/>
          <a:p>
            <a:pPr defTabSz="914126" hangingPunct="1">
              <a:defRPr/>
            </a:pPr>
            <a:fld id="{C9269985-7574-49EE-9CC9-3CE9812CFB45}" type="slidenum">
              <a:rPr lang="en-US" kern="1200">
                <a:latin typeface="Arial"/>
                <a:ea typeface="+mn-ea"/>
                <a:cs typeface="+mn-cs"/>
              </a:rPr>
              <a:pPr defTabSz="914126" hangingPunct="1">
                <a:defRPr/>
              </a:pPr>
              <a:t>1</a:t>
            </a:fld>
            <a:endParaRPr lang="en-US" kern="1200">
              <a:latin typeface="Arial"/>
              <a:ea typeface="+mn-ea"/>
              <a:cs typeface="+mn-cs"/>
            </a:endParaRPr>
          </a:p>
        </p:txBody>
      </p:sp>
      <p:pic>
        <p:nvPicPr>
          <p:cNvPr id="2" name="Picture 1">
            <a:extLst>
              <a:ext uri="{FF2B5EF4-FFF2-40B4-BE49-F238E27FC236}">
                <a16:creationId xmlns:a16="http://schemas.microsoft.com/office/drawing/2014/main" id="{B9690017-E03C-488C-BFE8-B5BEBDBEEEB3}"/>
              </a:ext>
            </a:extLst>
          </p:cNvPr>
          <p:cNvPicPr>
            <a:picLocks noChangeAspect="1"/>
          </p:cNvPicPr>
          <p:nvPr/>
        </p:nvPicPr>
        <p:blipFill>
          <a:blip r:embed="rId3"/>
          <a:stretch>
            <a:fillRect/>
          </a:stretch>
        </p:blipFill>
        <p:spPr>
          <a:xfrm>
            <a:off x="382501" y="1715320"/>
            <a:ext cx="2798021" cy="2519647"/>
          </a:xfrm>
          <a:prstGeom prst="rect">
            <a:avLst/>
          </a:prstGeom>
        </p:spPr>
      </p:pic>
    </p:spTree>
    <p:extLst>
      <p:ext uri="{BB962C8B-B14F-4D97-AF65-F5344CB8AC3E}">
        <p14:creationId xmlns:p14="http://schemas.microsoft.com/office/powerpoint/2010/main" val="1626138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C6B3DD-8EBC-4230-ABBE-C5A56025EB39}"/>
              </a:ext>
            </a:extLst>
          </p:cNvPr>
          <p:cNvSpPr>
            <a:spLocks noGrp="1"/>
          </p:cNvSpPr>
          <p:nvPr>
            <p:ph type="sldNum" sz="quarter" idx="12"/>
          </p:nvPr>
        </p:nvSpPr>
        <p:spPr/>
        <p:txBody>
          <a:bodyPr/>
          <a:lstStyle/>
          <a:p>
            <a:pPr defTabSz="914400" hangingPunct="1"/>
            <a:fld id="{5CBDBD4D-7B7B-4EC0-AB6E-424933B04FED}" type="slidenum">
              <a:rPr lang="en-US" kern="1200">
                <a:latin typeface="Arial"/>
                <a:ea typeface="+mn-ea"/>
                <a:cs typeface="+mn-cs"/>
              </a:rPr>
              <a:pPr defTabSz="914400" hangingPunct="1"/>
              <a:t>10</a:t>
            </a:fld>
            <a:endParaRPr lang="en-US" kern="1200" dirty="0">
              <a:latin typeface="Arial"/>
              <a:ea typeface="+mn-ea"/>
              <a:cs typeface="+mn-cs"/>
            </a:endParaRPr>
          </a:p>
        </p:txBody>
      </p:sp>
      <p:pic>
        <p:nvPicPr>
          <p:cNvPr id="4" name="Picture 3">
            <a:extLst>
              <a:ext uri="{FF2B5EF4-FFF2-40B4-BE49-F238E27FC236}">
                <a16:creationId xmlns:a16="http://schemas.microsoft.com/office/drawing/2014/main" id="{249B8EE7-5D08-4776-8927-613DDD03A8A6}"/>
              </a:ext>
            </a:extLst>
          </p:cNvPr>
          <p:cNvPicPr>
            <a:picLocks noChangeAspect="1"/>
          </p:cNvPicPr>
          <p:nvPr/>
        </p:nvPicPr>
        <p:blipFill>
          <a:blip r:embed="rId2"/>
          <a:stretch>
            <a:fillRect/>
          </a:stretch>
        </p:blipFill>
        <p:spPr>
          <a:xfrm>
            <a:off x="1588" y="248519"/>
            <a:ext cx="10181202" cy="810838"/>
          </a:xfrm>
          <a:prstGeom prst="rect">
            <a:avLst/>
          </a:prstGeom>
        </p:spPr>
      </p:pic>
      <p:grpSp>
        <p:nvGrpSpPr>
          <p:cNvPr id="13" name="Group 12">
            <a:extLst>
              <a:ext uri="{FF2B5EF4-FFF2-40B4-BE49-F238E27FC236}">
                <a16:creationId xmlns:a16="http://schemas.microsoft.com/office/drawing/2014/main" id="{C63E6AB9-9AEC-4F51-AFCA-981CC740AA3E}"/>
              </a:ext>
            </a:extLst>
          </p:cNvPr>
          <p:cNvGrpSpPr/>
          <p:nvPr/>
        </p:nvGrpSpPr>
        <p:grpSpPr>
          <a:xfrm>
            <a:off x="1563638" y="1316954"/>
            <a:ext cx="8481043" cy="5256884"/>
            <a:chOff x="1160728" y="762000"/>
            <a:chExt cx="8881478" cy="5968281"/>
          </a:xfrm>
        </p:grpSpPr>
        <p:pic>
          <p:nvPicPr>
            <p:cNvPr id="6" name="Picture 5">
              <a:extLst>
                <a:ext uri="{FF2B5EF4-FFF2-40B4-BE49-F238E27FC236}">
                  <a16:creationId xmlns:a16="http://schemas.microsoft.com/office/drawing/2014/main" id="{2BBD0737-EEF1-4A53-B503-C62D76550E11}"/>
                </a:ext>
              </a:extLst>
            </p:cNvPr>
            <p:cNvPicPr>
              <a:picLocks noChangeAspect="1"/>
            </p:cNvPicPr>
            <p:nvPr/>
          </p:nvPicPr>
          <p:blipFill>
            <a:blip r:embed="rId3"/>
            <a:stretch>
              <a:fillRect/>
            </a:stretch>
          </p:blipFill>
          <p:spPr>
            <a:xfrm>
              <a:off x="2741612" y="762000"/>
              <a:ext cx="5876968" cy="647705"/>
            </a:xfrm>
            <a:prstGeom prst="rect">
              <a:avLst/>
            </a:prstGeom>
          </p:spPr>
        </p:pic>
        <p:pic>
          <p:nvPicPr>
            <p:cNvPr id="8" name="Picture 7">
              <a:extLst>
                <a:ext uri="{FF2B5EF4-FFF2-40B4-BE49-F238E27FC236}">
                  <a16:creationId xmlns:a16="http://schemas.microsoft.com/office/drawing/2014/main" id="{9786FFB5-C646-4E65-AA76-6657A32540D7}"/>
                </a:ext>
              </a:extLst>
            </p:cNvPr>
            <p:cNvPicPr>
              <a:picLocks noChangeAspect="1"/>
            </p:cNvPicPr>
            <p:nvPr/>
          </p:nvPicPr>
          <p:blipFill>
            <a:blip r:embed="rId4"/>
            <a:stretch>
              <a:fillRect/>
            </a:stretch>
          </p:blipFill>
          <p:spPr>
            <a:xfrm>
              <a:off x="1160728" y="1409705"/>
              <a:ext cx="8881478" cy="1073947"/>
            </a:xfrm>
            <a:prstGeom prst="rect">
              <a:avLst/>
            </a:prstGeom>
          </p:spPr>
        </p:pic>
        <p:pic>
          <p:nvPicPr>
            <p:cNvPr id="10" name="Picture 9">
              <a:extLst>
                <a:ext uri="{FF2B5EF4-FFF2-40B4-BE49-F238E27FC236}">
                  <a16:creationId xmlns:a16="http://schemas.microsoft.com/office/drawing/2014/main" id="{E8E6463A-824F-4BE8-A704-39013677B6E3}"/>
                </a:ext>
              </a:extLst>
            </p:cNvPr>
            <p:cNvPicPr>
              <a:picLocks noChangeAspect="1"/>
            </p:cNvPicPr>
            <p:nvPr/>
          </p:nvPicPr>
          <p:blipFill>
            <a:blip r:embed="rId5"/>
            <a:stretch>
              <a:fillRect/>
            </a:stretch>
          </p:blipFill>
          <p:spPr>
            <a:xfrm>
              <a:off x="2402402" y="2438400"/>
              <a:ext cx="6359498" cy="2763415"/>
            </a:xfrm>
            <a:prstGeom prst="rect">
              <a:avLst/>
            </a:prstGeom>
          </p:spPr>
        </p:pic>
        <p:pic>
          <p:nvPicPr>
            <p:cNvPr id="12" name="Picture 11">
              <a:extLst>
                <a:ext uri="{FF2B5EF4-FFF2-40B4-BE49-F238E27FC236}">
                  <a16:creationId xmlns:a16="http://schemas.microsoft.com/office/drawing/2014/main" id="{73548A2E-C220-4AB9-853B-52458844FB54}"/>
                </a:ext>
              </a:extLst>
            </p:cNvPr>
            <p:cNvPicPr>
              <a:picLocks noChangeAspect="1"/>
            </p:cNvPicPr>
            <p:nvPr/>
          </p:nvPicPr>
          <p:blipFill>
            <a:blip r:embed="rId6"/>
            <a:stretch>
              <a:fillRect/>
            </a:stretch>
          </p:blipFill>
          <p:spPr>
            <a:xfrm>
              <a:off x="3503612" y="5097433"/>
              <a:ext cx="4195710" cy="1632848"/>
            </a:xfrm>
            <a:prstGeom prst="rect">
              <a:avLst/>
            </a:prstGeom>
          </p:spPr>
        </p:pic>
      </p:grpSp>
    </p:spTree>
    <p:extLst>
      <p:ext uri="{BB962C8B-B14F-4D97-AF65-F5344CB8AC3E}">
        <p14:creationId xmlns:p14="http://schemas.microsoft.com/office/powerpoint/2010/main" val="2230002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B8FBA8-6CD9-4D93-825C-1CA46F0B2847}"/>
              </a:ext>
            </a:extLst>
          </p:cNvPr>
          <p:cNvSpPr>
            <a:spLocks noGrp="1"/>
          </p:cNvSpPr>
          <p:nvPr>
            <p:ph type="sldNum" sz="quarter" idx="12"/>
          </p:nvPr>
        </p:nvSpPr>
        <p:spPr/>
        <p:txBody>
          <a:bodyPr/>
          <a:lstStyle/>
          <a:p>
            <a:pPr defTabSz="914400" hangingPunct="1"/>
            <a:fld id="{5CBDBD4D-7B7B-4EC0-AB6E-424933B04FED}" type="slidenum">
              <a:rPr lang="en-US" kern="1200">
                <a:latin typeface="Arial"/>
                <a:ea typeface="+mn-ea"/>
                <a:cs typeface="+mn-cs"/>
              </a:rPr>
              <a:pPr defTabSz="914400" hangingPunct="1"/>
              <a:t>11</a:t>
            </a:fld>
            <a:endParaRPr lang="en-US" kern="1200" dirty="0">
              <a:latin typeface="Arial"/>
              <a:ea typeface="+mn-ea"/>
              <a:cs typeface="+mn-cs"/>
            </a:endParaRPr>
          </a:p>
        </p:txBody>
      </p:sp>
      <p:pic>
        <p:nvPicPr>
          <p:cNvPr id="4" name="Picture 3">
            <a:extLst>
              <a:ext uri="{FF2B5EF4-FFF2-40B4-BE49-F238E27FC236}">
                <a16:creationId xmlns:a16="http://schemas.microsoft.com/office/drawing/2014/main" id="{D196ABB4-5E8E-4C7A-84E6-B654BDD8DADE}"/>
              </a:ext>
            </a:extLst>
          </p:cNvPr>
          <p:cNvPicPr>
            <a:picLocks noChangeAspect="1"/>
          </p:cNvPicPr>
          <p:nvPr/>
        </p:nvPicPr>
        <p:blipFill>
          <a:blip r:embed="rId2"/>
          <a:stretch>
            <a:fillRect/>
          </a:stretch>
        </p:blipFill>
        <p:spPr>
          <a:xfrm>
            <a:off x="21771" y="192722"/>
            <a:ext cx="10181202" cy="810838"/>
          </a:xfrm>
          <a:prstGeom prst="rect">
            <a:avLst/>
          </a:prstGeom>
        </p:spPr>
      </p:pic>
      <p:grpSp>
        <p:nvGrpSpPr>
          <p:cNvPr id="9" name="Group 8">
            <a:extLst>
              <a:ext uri="{FF2B5EF4-FFF2-40B4-BE49-F238E27FC236}">
                <a16:creationId xmlns:a16="http://schemas.microsoft.com/office/drawing/2014/main" id="{C01958FC-26C5-40B2-9B08-A51110FA163B}"/>
              </a:ext>
            </a:extLst>
          </p:cNvPr>
          <p:cNvGrpSpPr/>
          <p:nvPr/>
        </p:nvGrpSpPr>
        <p:grpSpPr>
          <a:xfrm>
            <a:off x="1354349" y="1294428"/>
            <a:ext cx="9049108" cy="5150014"/>
            <a:chOff x="762666" y="762000"/>
            <a:chExt cx="9665965" cy="5784055"/>
          </a:xfrm>
        </p:grpSpPr>
        <p:pic>
          <p:nvPicPr>
            <p:cNvPr id="6" name="Picture 5">
              <a:extLst>
                <a:ext uri="{FF2B5EF4-FFF2-40B4-BE49-F238E27FC236}">
                  <a16:creationId xmlns:a16="http://schemas.microsoft.com/office/drawing/2014/main" id="{1DFD4741-239E-4E3E-A84A-7F4D6A003D87}"/>
                </a:ext>
              </a:extLst>
            </p:cNvPr>
            <p:cNvPicPr>
              <a:picLocks noChangeAspect="1"/>
            </p:cNvPicPr>
            <p:nvPr/>
          </p:nvPicPr>
          <p:blipFill>
            <a:blip r:embed="rId3"/>
            <a:stretch>
              <a:fillRect/>
            </a:stretch>
          </p:blipFill>
          <p:spPr>
            <a:xfrm>
              <a:off x="2741612" y="762000"/>
              <a:ext cx="5708075" cy="914400"/>
            </a:xfrm>
            <a:prstGeom prst="rect">
              <a:avLst/>
            </a:prstGeom>
          </p:spPr>
        </p:pic>
        <p:pic>
          <p:nvPicPr>
            <p:cNvPr id="8" name="Picture 7">
              <a:extLst>
                <a:ext uri="{FF2B5EF4-FFF2-40B4-BE49-F238E27FC236}">
                  <a16:creationId xmlns:a16="http://schemas.microsoft.com/office/drawing/2014/main" id="{4FD37BEF-F703-4CB0-9F98-DB3CD3066B7D}"/>
                </a:ext>
              </a:extLst>
            </p:cNvPr>
            <p:cNvPicPr>
              <a:picLocks noChangeAspect="1"/>
            </p:cNvPicPr>
            <p:nvPr/>
          </p:nvPicPr>
          <p:blipFill>
            <a:blip r:embed="rId4"/>
            <a:stretch>
              <a:fillRect/>
            </a:stretch>
          </p:blipFill>
          <p:spPr>
            <a:xfrm>
              <a:off x="762666" y="1593054"/>
              <a:ext cx="9665965" cy="4953001"/>
            </a:xfrm>
            <a:prstGeom prst="rect">
              <a:avLst/>
            </a:prstGeom>
          </p:spPr>
        </p:pic>
      </p:grpSp>
    </p:spTree>
    <p:extLst>
      <p:ext uri="{BB962C8B-B14F-4D97-AF65-F5344CB8AC3E}">
        <p14:creationId xmlns:p14="http://schemas.microsoft.com/office/powerpoint/2010/main" val="332538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60565A-7513-4184-A8A3-328AA3ADF623}"/>
              </a:ext>
            </a:extLst>
          </p:cNvPr>
          <p:cNvSpPr>
            <a:spLocks noGrp="1"/>
          </p:cNvSpPr>
          <p:nvPr>
            <p:ph type="sldNum" sz="quarter" idx="12"/>
          </p:nvPr>
        </p:nvSpPr>
        <p:spPr/>
        <p:txBody>
          <a:bodyPr/>
          <a:lstStyle/>
          <a:p>
            <a:pPr defTabSz="914400" hangingPunct="1"/>
            <a:fld id="{5CBDBD4D-7B7B-4EC0-AB6E-424933B04FED}" type="slidenum">
              <a:rPr lang="en-US" kern="1200">
                <a:latin typeface="Arial"/>
                <a:ea typeface="+mn-ea"/>
                <a:cs typeface="+mn-cs"/>
              </a:rPr>
              <a:pPr defTabSz="914400" hangingPunct="1"/>
              <a:t>12</a:t>
            </a:fld>
            <a:endParaRPr lang="en-US" kern="1200" dirty="0">
              <a:latin typeface="Arial"/>
              <a:ea typeface="+mn-ea"/>
              <a:cs typeface="+mn-cs"/>
            </a:endParaRPr>
          </a:p>
        </p:txBody>
      </p:sp>
      <p:pic>
        <p:nvPicPr>
          <p:cNvPr id="4" name="Picture 3">
            <a:extLst>
              <a:ext uri="{FF2B5EF4-FFF2-40B4-BE49-F238E27FC236}">
                <a16:creationId xmlns:a16="http://schemas.microsoft.com/office/drawing/2014/main" id="{ADF8C5DE-E432-472C-8EE8-737BFF943465}"/>
              </a:ext>
            </a:extLst>
          </p:cNvPr>
          <p:cNvPicPr>
            <a:picLocks noChangeAspect="1"/>
          </p:cNvPicPr>
          <p:nvPr/>
        </p:nvPicPr>
        <p:blipFill>
          <a:blip r:embed="rId2"/>
          <a:stretch>
            <a:fillRect/>
          </a:stretch>
        </p:blipFill>
        <p:spPr>
          <a:xfrm>
            <a:off x="130985" y="199454"/>
            <a:ext cx="10181202" cy="810838"/>
          </a:xfrm>
          <a:prstGeom prst="rect">
            <a:avLst/>
          </a:prstGeom>
        </p:spPr>
      </p:pic>
      <p:grpSp>
        <p:nvGrpSpPr>
          <p:cNvPr id="9" name="Group 8">
            <a:extLst>
              <a:ext uri="{FF2B5EF4-FFF2-40B4-BE49-F238E27FC236}">
                <a16:creationId xmlns:a16="http://schemas.microsoft.com/office/drawing/2014/main" id="{24971C14-53F8-4C57-83A7-53C8D46611C6}"/>
              </a:ext>
            </a:extLst>
          </p:cNvPr>
          <p:cNvGrpSpPr/>
          <p:nvPr/>
        </p:nvGrpSpPr>
        <p:grpSpPr>
          <a:xfrm>
            <a:off x="1127166" y="1306038"/>
            <a:ext cx="9267665" cy="5267800"/>
            <a:chOff x="746014" y="843495"/>
            <a:chExt cx="9682751" cy="5821783"/>
          </a:xfrm>
        </p:grpSpPr>
        <p:pic>
          <p:nvPicPr>
            <p:cNvPr id="6" name="Picture 5">
              <a:extLst>
                <a:ext uri="{FF2B5EF4-FFF2-40B4-BE49-F238E27FC236}">
                  <a16:creationId xmlns:a16="http://schemas.microsoft.com/office/drawing/2014/main" id="{EC5263B4-BFCC-4218-85C0-CF32E5578E36}"/>
                </a:ext>
              </a:extLst>
            </p:cNvPr>
            <p:cNvPicPr>
              <a:picLocks noChangeAspect="1"/>
            </p:cNvPicPr>
            <p:nvPr/>
          </p:nvPicPr>
          <p:blipFill>
            <a:blip r:embed="rId3"/>
            <a:stretch>
              <a:fillRect/>
            </a:stretch>
          </p:blipFill>
          <p:spPr>
            <a:xfrm>
              <a:off x="2970212" y="843495"/>
              <a:ext cx="5234356" cy="1219200"/>
            </a:xfrm>
            <a:prstGeom prst="rect">
              <a:avLst/>
            </a:prstGeom>
          </p:spPr>
        </p:pic>
        <p:pic>
          <p:nvPicPr>
            <p:cNvPr id="8" name="Picture 7">
              <a:extLst>
                <a:ext uri="{FF2B5EF4-FFF2-40B4-BE49-F238E27FC236}">
                  <a16:creationId xmlns:a16="http://schemas.microsoft.com/office/drawing/2014/main" id="{CD1D6829-C79D-44EB-94AE-61B6F2B05F7C}"/>
                </a:ext>
              </a:extLst>
            </p:cNvPr>
            <p:cNvPicPr>
              <a:picLocks noChangeAspect="1"/>
            </p:cNvPicPr>
            <p:nvPr/>
          </p:nvPicPr>
          <p:blipFill>
            <a:blip r:embed="rId4"/>
            <a:stretch>
              <a:fillRect/>
            </a:stretch>
          </p:blipFill>
          <p:spPr>
            <a:xfrm>
              <a:off x="746014" y="1878951"/>
              <a:ext cx="9682751" cy="4786327"/>
            </a:xfrm>
            <a:prstGeom prst="rect">
              <a:avLst/>
            </a:prstGeom>
            <a:noFill/>
          </p:spPr>
        </p:pic>
      </p:grpSp>
    </p:spTree>
    <p:extLst>
      <p:ext uri="{BB962C8B-B14F-4D97-AF65-F5344CB8AC3E}">
        <p14:creationId xmlns:p14="http://schemas.microsoft.com/office/powerpoint/2010/main" val="1797324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771C91-C938-4737-BF28-D435CFA28389}"/>
              </a:ext>
            </a:extLst>
          </p:cNvPr>
          <p:cNvSpPr>
            <a:spLocks noGrp="1"/>
          </p:cNvSpPr>
          <p:nvPr>
            <p:ph type="sldNum" sz="quarter" idx="12"/>
          </p:nvPr>
        </p:nvSpPr>
        <p:spPr/>
        <p:txBody>
          <a:bodyPr/>
          <a:lstStyle/>
          <a:p>
            <a:pPr defTabSz="914400" hangingPunct="1"/>
            <a:fld id="{5CBDBD4D-7B7B-4EC0-AB6E-424933B04FED}" type="slidenum">
              <a:rPr lang="en-US" kern="1200">
                <a:latin typeface="Arial"/>
                <a:ea typeface="+mn-ea"/>
                <a:cs typeface="+mn-cs"/>
              </a:rPr>
              <a:pPr defTabSz="914400" hangingPunct="1"/>
              <a:t>13</a:t>
            </a:fld>
            <a:endParaRPr lang="en-US" kern="1200" dirty="0">
              <a:latin typeface="Arial"/>
              <a:ea typeface="+mn-ea"/>
              <a:cs typeface="+mn-cs"/>
            </a:endParaRPr>
          </a:p>
        </p:txBody>
      </p:sp>
      <p:sp>
        <p:nvSpPr>
          <p:cNvPr id="7" name="Title 1">
            <a:extLst>
              <a:ext uri="{FF2B5EF4-FFF2-40B4-BE49-F238E27FC236}">
                <a16:creationId xmlns:a16="http://schemas.microsoft.com/office/drawing/2014/main" id="{F0AAD383-4FA2-4E6B-8251-A0025AEEAB7C}"/>
              </a:ext>
            </a:extLst>
          </p:cNvPr>
          <p:cNvSpPr>
            <a:spLocks noGrp="1"/>
          </p:cNvSpPr>
          <p:nvPr>
            <p:ph type="title"/>
          </p:nvPr>
        </p:nvSpPr>
        <p:spPr>
          <a:xfrm>
            <a:off x="207574" y="225695"/>
            <a:ext cx="10058400" cy="808038"/>
          </a:xfrm>
          <a:solidFill>
            <a:schemeClr val="bg1"/>
          </a:solidFill>
        </p:spPr>
        <p:txBody>
          <a:bodyPr/>
          <a:lstStyle/>
          <a:p>
            <a:pPr>
              <a:lnSpc>
                <a:spcPct val="100000"/>
              </a:lnSpc>
              <a:spcAft>
                <a:spcPts val="300"/>
              </a:spcAft>
            </a:pPr>
            <a:r>
              <a:rPr lang="en-US" dirty="0"/>
              <a:t>Treasury Perspectives Survey:</a:t>
            </a:r>
            <a:br>
              <a:rPr lang="en-US" dirty="0"/>
            </a:br>
            <a:r>
              <a:rPr lang="en-US" sz="2400" dirty="0"/>
              <a:t>What Are Your Top Operational Challenges?</a:t>
            </a:r>
          </a:p>
        </p:txBody>
      </p:sp>
      <p:pic>
        <p:nvPicPr>
          <p:cNvPr id="5" name="Picture 4">
            <a:extLst>
              <a:ext uri="{FF2B5EF4-FFF2-40B4-BE49-F238E27FC236}">
                <a16:creationId xmlns:a16="http://schemas.microsoft.com/office/drawing/2014/main" id="{1660018A-D946-4B6B-8FB4-EF81739DE648}"/>
              </a:ext>
            </a:extLst>
          </p:cNvPr>
          <p:cNvPicPr>
            <a:picLocks noChangeAspect="1"/>
          </p:cNvPicPr>
          <p:nvPr/>
        </p:nvPicPr>
        <p:blipFill>
          <a:blip r:embed="rId2"/>
          <a:stretch>
            <a:fillRect/>
          </a:stretch>
        </p:blipFill>
        <p:spPr>
          <a:xfrm>
            <a:off x="806230" y="1550328"/>
            <a:ext cx="10058400" cy="4469400"/>
          </a:xfrm>
          <a:prstGeom prst="rect">
            <a:avLst/>
          </a:prstGeom>
        </p:spPr>
      </p:pic>
    </p:spTree>
    <p:extLst>
      <p:ext uri="{BB962C8B-B14F-4D97-AF65-F5344CB8AC3E}">
        <p14:creationId xmlns:p14="http://schemas.microsoft.com/office/powerpoint/2010/main" val="1253267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771C91-C938-4737-BF28-D435CFA28389}"/>
              </a:ext>
            </a:extLst>
          </p:cNvPr>
          <p:cNvSpPr>
            <a:spLocks noGrp="1"/>
          </p:cNvSpPr>
          <p:nvPr>
            <p:ph type="sldNum" sz="quarter" idx="12"/>
          </p:nvPr>
        </p:nvSpPr>
        <p:spPr/>
        <p:txBody>
          <a:bodyPr/>
          <a:lstStyle/>
          <a:p>
            <a:pPr defTabSz="914400" hangingPunct="1"/>
            <a:fld id="{5CBDBD4D-7B7B-4EC0-AB6E-424933B04FED}" type="slidenum">
              <a:rPr lang="en-US" kern="1200">
                <a:latin typeface="Arial"/>
                <a:ea typeface="+mn-ea"/>
                <a:cs typeface="+mn-cs"/>
              </a:rPr>
              <a:pPr defTabSz="914400" hangingPunct="1"/>
              <a:t>14</a:t>
            </a:fld>
            <a:endParaRPr lang="en-US" kern="1200" dirty="0">
              <a:latin typeface="Arial"/>
              <a:ea typeface="+mn-ea"/>
              <a:cs typeface="+mn-cs"/>
            </a:endParaRPr>
          </a:p>
        </p:txBody>
      </p:sp>
      <p:pic>
        <p:nvPicPr>
          <p:cNvPr id="4" name="Picture 3">
            <a:extLst>
              <a:ext uri="{FF2B5EF4-FFF2-40B4-BE49-F238E27FC236}">
                <a16:creationId xmlns:a16="http://schemas.microsoft.com/office/drawing/2014/main" id="{26F00193-125B-48A6-A066-594B72738F60}"/>
              </a:ext>
            </a:extLst>
          </p:cNvPr>
          <p:cNvPicPr>
            <a:picLocks noChangeAspect="1"/>
          </p:cNvPicPr>
          <p:nvPr/>
        </p:nvPicPr>
        <p:blipFill>
          <a:blip r:embed="rId2"/>
          <a:stretch>
            <a:fillRect/>
          </a:stretch>
        </p:blipFill>
        <p:spPr>
          <a:xfrm>
            <a:off x="414707" y="1321406"/>
            <a:ext cx="11091494" cy="4755141"/>
          </a:xfrm>
          <a:prstGeom prst="rect">
            <a:avLst/>
          </a:prstGeom>
        </p:spPr>
      </p:pic>
      <p:sp>
        <p:nvSpPr>
          <p:cNvPr id="7" name="Title 1">
            <a:extLst>
              <a:ext uri="{FF2B5EF4-FFF2-40B4-BE49-F238E27FC236}">
                <a16:creationId xmlns:a16="http://schemas.microsoft.com/office/drawing/2014/main" id="{F0AAD383-4FA2-4E6B-8251-A0025AEEAB7C}"/>
              </a:ext>
            </a:extLst>
          </p:cNvPr>
          <p:cNvSpPr>
            <a:spLocks noGrp="1"/>
          </p:cNvSpPr>
          <p:nvPr>
            <p:ph type="title"/>
          </p:nvPr>
        </p:nvSpPr>
        <p:spPr>
          <a:xfrm>
            <a:off x="130984" y="228599"/>
            <a:ext cx="10058400" cy="808038"/>
          </a:xfrm>
          <a:solidFill>
            <a:schemeClr val="bg1"/>
          </a:solidFill>
        </p:spPr>
        <p:txBody>
          <a:bodyPr/>
          <a:lstStyle/>
          <a:p>
            <a:pPr>
              <a:lnSpc>
                <a:spcPct val="100000"/>
              </a:lnSpc>
              <a:spcAft>
                <a:spcPts val="300"/>
              </a:spcAft>
            </a:pPr>
            <a:r>
              <a:rPr lang="en-US" dirty="0"/>
              <a:t>Treasury Perspectives Survey: </a:t>
            </a:r>
            <a:br>
              <a:rPr lang="en-US" dirty="0"/>
            </a:br>
            <a:r>
              <a:rPr lang="en-US" sz="2400" dirty="0"/>
              <a:t>What Activities Take the Most Time?</a:t>
            </a:r>
          </a:p>
        </p:txBody>
      </p:sp>
    </p:spTree>
    <p:extLst>
      <p:ext uri="{BB962C8B-B14F-4D97-AF65-F5344CB8AC3E}">
        <p14:creationId xmlns:p14="http://schemas.microsoft.com/office/powerpoint/2010/main" val="3218327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Market</a:t>
            </a:r>
          </a:p>
        </p:txBody>
      </p:sp>
      <p:sp>
        <p:nvSpPr>
          <p:cNvPr id="4" name="Slide Number Placeholder 3"/>
          <p:cNvSpPr>
            <a:spLocks noGrp="1"/>
          </p:cNvSpPr>
          <p:nvPr>
            <p:ph type="sldNum" sz="quarter" idx="12"/>
          </p:nvPr>
        </p:nvSpPr>
        <p:spPr/>
        <p:txBody>
          <a:bodyPr/>
          <a:lstStyle/>
          <a:p>
            <a:fld id="{5CBDBD4D-7B7B-4EC0-AB6E-424933B04FED}" type="slidenum">
              <a:rPr lang="en-US" smtClean="0"/>
              <a:pPr/>
              <a:t>15</a:t>
            </a:fld>
            <a:endParaRPr lang="en-US"/>
          </a:p>
        </p:txBody>
      </p:sp>
      <p:sp>
        <p:nvSpPr>
          <p:cNvPr id="5" name="Text Placeholder 4">
            <a:extLst>
              <a:ext uri="{FF2B5EF4-FFF2-40B4-BE49-F238E27FC236}">
                <a16:creationId xmlns:a16="http://schemas.microsoft.com/office/drawing/2014/main" id="{F52A6AF6-81F5-4797-BB41-45412043907C}"/>
              </a:ext>
            </a:extLst>
          </p:cNvPr>
          <p:cNvSpPr>
            <a:spLocks noGrp="1"/>
          </p:cNvSpPr>
          <p:nvPr>
            <p:ph type="body"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nip Same Side Corner Rectangle 4">
            <a:extLst>
              <a:ext uri="{FF2B5EF4-FFF2-40B4-BE49-F238E27FC236}">
                <a16:creationId xmlns:a16="http://schemas.microsoft.com/office/drawing/2014/main" id="{C8C97A23-6583-4E66-9659-D0757EF06238}"/>
              </a:ext>
            </a:extLst>
          </p:cNvPr>
          <p:cNvSpPr/>
          <p:nvPr/>
        </p:nvSpPr>
        <p:spPr>
          <a:xfrm rot="16200000">
            <a:off x="6989964" y="-325983"/>
            <a:ext cx="2037246" cy="7996615"/>
          </a:xfrm>
          <a:prstGeom prst="snip2SameRect">
            <a:avLst>
              <a:gd name="adj1" fmla="val 39186"/>
              <a:gd name="adj2" fmla="val 0"/>
            </a:avLst>
          </a:prstGeom>
          <a:solidFill>
            <a:srgbClr val="1A533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endParaRPr>
          </a:p>
        </p:txBody>
      </p:sp>
      <p:sp>
        <p:nvSpPr>
          <p:cNvPr id="22" name="TextBox 21">
            <a:extLst>
              <a:ext uri="{FF2B5EF4-FFF2-40B4-BE49-F238E27FC236}">
                <a16:creationId xmlns:a16="http://schemas.microsoft.com/office/drawing/2014/main" id="{501E172F-45FD-8F44-B593-86AA262652B0}"/>
              </a:ext>
            </a:extLst>
          </p:cNvPr>
          <p:cNvSpPr txBox="1"/>
          <p:nvPr/>
        </p:nvSpPr>
        <p:spPr>
          <a:xfrm>
            <a:off x="4804136" y="3539847"/>
            <a:ext cx="927221"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defTabSz="825500"/>
            <a:r>
              <a:rPr lang="en-US" sz="1400" b="1" dirty="0">
                <a:solidFill>
                  <a:schemeClr val="bg1"/>
                </a:solidFill>
                <a:latin typeface="+mn-lt"/>
                <a:ea typeface="+mj-ea"/>
                <a:cs typeface="+mj-cs"/>
                <a:sym typeface="Gill Sans"/>
              </a:rPr>
              <a:t>Payment </a:t>
            </a:r>
            <a:br>
              <a:rPr lang="en-US" sz="1400" b="1" dirty="0">
                <a:solidFill>
                  <a:schemeClr val="bg1"/>
                </a:solidFill>
                <a:latin typeface="+mn-lt"/>
                <a:ea typeface="+mj-ea"/>
                <a:cs typeface="+mj-cs"/>
                <a:sym typeface="Gill Sans"/>
              </a:rPr>
            </a:br>
            <a:r>
              <a:rPr lang="en-US" sz="1400" b="1" dirty="0">
                <a:solidFill>
                  <a:schemeClr val="bg1"/>
                </a:solidFill>
                <a:latin typeface="+mn-lt"/>
                <a:ea typeface="+mj-ea"/>
                <a:cs typeface="+mj-cs"/>
                <a:sym typeface="Gill Sans"/>
              </a:rPr>
              <a:t>Innovation</a:t>
            </a:r>
          </a:p>
        </p:txBody>
      </p:sp>
      <p:sp>
        <p:nvSpPr>
          <p:cNvPr id="6" name="Oval 5">
            <a:extLst>
              <a:ext uri="{FF2B5EF4-FFF2-40B4-BE49-F238E27FC236}">
                <a16:creationId xmlns:a16="http://schemas.microsoft.com/office/drawing/2014/main" id="{085A10F5-801A-4152-B775-E98416638377}"/>
              </a:ext>
            </a:extLst>
          </p:cNvPr>
          <p:cNvSpPr/>
          <p:nvPr/>
        </p:nvSpPr>
        <p:spPr>
          <a:xfrm>
            <a:off x="0" y="1519443"/>
            <a:ext cx="4687817" cy="4460789"/>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endParaRPr>
          </a:p>
        </p:txBody>
      </p:sp>
      <p:sp>
        <p:nvSpPr>
          <p:cNvPr id="3" name="Title 2">
            <a:extLst>
              <a:ext uri="{FF2B5EF4-FFF2-40B4-BE49-F238E27FC236}">
                <a16:creationId xmlns:a16="http://schemas.microsoft.com/office/drawing/2014/main" id="{8FF50688-DBA8-47CF-86DD-1F36BBEAFD4A}"/>
              </a:ext>
            </a:extLst>
          </p:cNvPr>
          <p:cNvSpPr>
            <a:spLocks noGrp="1"/>
          </p:cNvSpPr>
          <p:nvPr>
            <p:ph type="title"/>
          </p:nvPr>
        </p:nvSpPr>
        <p:spPr>
          <a:xfrm>
            <a:off x="309904" y="423080"/>
            <a:ext cx="10061020" cy="808038"/>
          </a:xfrm>
        </p:spPr>
        <p:txBody>
          <a:bodyPr/>
          <a:lstStyle/>
          <a:p>
            <a:r>
              <a:rPr lang="en-US" dirty="0"/>
              <a:t>Technology is changing your business, so we're changing how we operate</a:t>
            </a:r>
            <a:endParaRPr lang="en-US" dirty="0">
              <a:solidFill>
                <a:srgbClr val="FF0000"/>
              </a:solidFill>
            </a:endParaRPr>
          </a:p>
        </p:txBody>
      </p:sp>
      <p:grpSp>
        <p:nvGrpSpPr>
          <p:cNvPr id="2" name="Group 1">
            <a:extLst>
              <a:ext uri="{FF2B5EF4-FFF2-40B4-BE49-F238E27FC236}">
                <a16:creationId xmlns:a16="http://schemas.microsoft.com/office/drawing/2014/main" id="{17CBC9F5-5BDE-0B4F-A149-ED6553FC9085}"/>
              </a:ext>
            </a:extLst>
          </p:cNvPr>
          <p:cNvGrpSpPr/>
          <p:nvPr/>
        </p:nvGrpSpPr>
        <p:grpSpPr>
          <a:xfrm>
            <a:off x="804599" y="2276781"/>
            <a:ext cx="2889510" cy="2889510"/>
            <a:chOff x="4961060" y="2863498"/>
            <a:chExt cx="2269880" cy="2269880"/>
          </a:xfrm>
        </p:grpSpPr>
        <p:sp>
          <p:nvSpPr>
            <p:cNvPr id="24" name="Oval 23">
              <a:extLst>
                <a:ext uri="{FF2B5EF4-FFF2-40B4-BE49-F238E27FC236}">
                  <a16:creationId xmlns:a16="http://schemas.microsoft.com/office/drawing/2014/main" id="{33FAC8E4-8543-FB47-BCED-8ED0D0097DD9}"/>
                </a:ext>
              </a:extLst>
            </p:cNvPr>
            <p:cNvSpPr/>
            <p:nvPr/>
          </p:nvSpPr>
          <p:spPr bwMode="auto">
            <a:xfrm>
              <a:off x="4961060" y="2863498"/>
              <a:ext cx="2269880" cy="2269880"/>
            </a:xfrm>
            <a:prstGeom prst="ellipse">
              <a:avLst/>
            </a:prstGeom>
            <a:solidFill>
              <a:schemeClr val="bg2"/>
            </a:solidFill>
            <a:ln w="38100" cap="flat" cmpd="sng" algn="ctr">
              <a:noFill/>
              <a:prstDash val="solid"/>
              <a:round/>
              <a:headEnd type="none" w="med" len="med"/>
              <a:tailEnd type="none" w="med" len="med"/>
            </a:ln>
            <a:effectLst/>
          </p:spPr>
          <p:txBody>
            <a:bodyPr vert="horz" wrap="square" lIns="0" tIns="41029" rIns="0" bIns="41029" numCol="1" rtlCol="0" anchor="ctr" anchorCtr="1" compatLnSpc="1">
              <a:prstTxWarp prst="textNoShape">
                <a:avLst/>
              </a:prstTxWarp>
              <a:noAutofit/>
            </a:bodyPr>
            <a:lstStyle/>
            <a:p>
              <a:pPr algn="ctr">
                <a:lnSpc>
                  <a:spcPts val="1700"/>
                </a:lnSpc>
                <a:spcAft>
                  <a:spcPts val="0"/>
                </a:spcAft>
              </a:pPr>
              <a:endParaRPr lang="en-US" sz="2000" b="1" dirty="0">
                <a:solidFill>
                  <a:srgbClr val="00365B"/>
                </a:solidFill>
                <a:latin typeface="Arial Black" pitchFamily="34" charset="0"/>
              </a:endParaRPr>
            </a:p>
          </p:txBody>
        </p:sp>
        <p:grpSp>
          <p:nvGrpSpPr>
            <p:cNvPr id="4" name="Group 3">
              <a:extLst>
                <a:ext uri="{FF2B5EF4-FFF2-40B4-BE49-F238E27FC236}">
                  <a16:creationId xmlns:a16="http://schemas.microsoft.com/office/drawing/2014/main" id="{C87AAB6F-665B-CC4C-8179-BF2AEA39A0B4}"/>
                </a:ext>
              </a:extLst>
            </p:cNvPr>
            <p:cNvGrpSpPr/>
            <p:nvPr/>
          </p:nvGrpSpPr>
          <p:grpSpPr>
            <a:xfrm>
              <a:off x="5058520" y="2960958"/>
              <a:ext cx="2074960" cy="2074960"/>
              <a:chOff x="1022290" y="2577218"/>
              <a:chExt cx="2580210" cy="2580210"/>
            </a:xfrm>
          </p:grpSpPr>
          <p:sp>
            <p:nvSpPr>
              <p:cNvPr id="25" name="Oval 24">
                <a:extLst>
                  <a:ext uri="{FF2B5EF4-FFF2-40B4-BE49-F238E27FC236}">
                    <a16:creationId xmlns:a16="http://schemas.microsoft.com/office/drawing/2014/main" id="{924A06A1-FFD4-DF45-83A7-0E393FE99EC4}"/>
                  </a:ext>
                </a:extLst>
              </p:cNvPr>
              <p:cNvSpPr/>
              <p:nvPr/>
            </p:nvSpPr>
            <p:spPr bwMode="auto">
              <a:xfrm>
                <a:off x="1022290" y="2577218"/>
                <a:ext cx="2580210" cy="2580210"/>
              </a:xfrm>
              <a:prstGeom prst="ellipse">
                <a:avLst/>
              </a:prstGeom>
              <a:gradFill flip="none" rotWithShape="1">
                <a:gsLst>
                  <a:gs pos="0">
                    <a:schemeClr val="bg1"/>
                  </a:gs>
                  <a:gs pos="100000">
                    <a:schemeClr val="bg1">
                      <a:lumMod val="85000"/>
                    </a:schemeClr>
                  </a:gs>
                </a:gsLst>
                <a:path path="circle">
                  <a:fillToRect r="100000" b="100000"/>
                </a:path>
                <a:tileRect l="-100000" t="-100000"/>
              </a:gradFill>
              <a:ln w="38100" cap="flat" cmpd="sng" algn="ctr">
                <a:noFill/>
                <a:prstDash val="solid"/>
                <a:round/>
                <a:headEnd type="none" w="med" len="med"/>
                <a:tailEnd type="none" w="med" len="med"/>
              </a:ln>
              <a:effectLst/>
            </p:spPr>
            <p:txBody>
              <a:bodyPr vert="horz" wrap="square" lIns="0" tIns="41029" rIns="0" bIns="41029" numCol="1" rtlCol="0" anchor="ctr" anchorCtr="1" compatLnSpc="1">
                <a:prstTxWarp prst="textNoShape">
                  <a:avLst/>
                </a:prstTxWarp>
                <a:noAutofit/>
              </a:bodyPr>
              <a:lstStyle/>
              <a:p>
                <a:pPr algn="ctr">
                  <a:lnSpc>
                    <a:spcPts val="1700"/>
                  </a:lnSpc>
                  <a:spcAft>
                    <a:spcPts val="0"/>
                  </a:spcAft>
                </a:pPr>
                <a:endParaRPr lang="en-US" sz="2000" b="1" dirty="0">
                  <a:solidFill>
                    <a:srgbClr val="00365B"/>
                  </a:solidFill>
                  <a:latin typeface="Arial Black" pitchFamily="34" charset="0"/>
                </a:endParaRPr>
              </a:p>
            </p:txBody>
          </p:sp>
          <p:sp>
            <p:nvSpPr>
              <p:cNvPr id="27" name="Oval 26">
                <a:extLst>
                  <a:ext uri="{FF2B5EF4-FFF2-40B4-BE49-F238E27FC236}">
                    <a16:creationId xmlns:a16="http://schemas.microsoft.com/office/drawing/2014/main" id="{1908E3AA-9FD1-5143-BC10-0F51FC3E130D}"/>
                  </a:ext>
                </a:extLst>
              </p:cNvPr>
              <p:cNvSpPr/>
              <p:nvPr/>
            </p:nvSpPr>
            <p:spPr bwMode="auto">
              <a:xfrm>
                <a:off x="1114825" y="2669753"/>
                <a:ext cx="2395145" cy="2395145"/>
              </a:xfrm>
              <a:prstGeom prst="ellipse">
                <a:avLst/>
              </a:prstGeom>
              <a:gradFill flip="none" rotWithShape="1">
                <a:gsLst>
                  <a:gs pos="100000">
                    <a:schemeClr val="bg1"/>
                  </a:gs>
                  <a:gs pos="0">
                    <a:schemeClr val="bg1">
                      <a:lumMod val="85000"/>
                    </a:schemeClr>
                  </a:gs>
                </a:gsLst>
                <a:path path="circle">
                  <a:fillToRect r="100000" b="100000"/>
                </a:path>
                <a:tileRect l="-100000" t="-100000"/>
              </a:gradFill>
              <a:ln w="38100" cap="flat" cmpd="sng" algn="ctr">
                <a:noFill/>
                <a:prstDash val="solid"/>
                <a:round/>
                <a:headEnd type="none" w="med" len="med"/>
                <a:tailEnd type="none" w="med" len="med"/>
              </a:ln>
              <a:effectLst/>
            </p:spPr>
            <p:txBody>
              <a:bodyPr vert="horz" wrap="square" lIns="0" tIns="41029" rIns="0" bIns="41029" numCol="1" rtlCol="0" anchor="ctr" anchorCtr="1" compatLnSpc="1">
                <a:prstTxWarp prst="textNoShape">
                  <a:avLst/>
                </a:prstTxWarp>
                <a:noAutofit/>
              </a:bodyPr>
              <a:lstStyle/>
              <a:p>
                <a:pPr algn="ctr">
                  <a:lnSpc>
                    <a:spcPts val="1700"/>
                  </a:lnSpc>
                  <a:spcAft>
                    <a:spcPts val="0"/>
                  </a:spcAft>
                </a:pPr>
                <a:endParaRPr lang="en-US" sz="2000" b="1" dirty="0">
                  <a:solidFill>
                    <a:srgbClr val="00365B"/>
                  </a:solidFill>
                  <a:latin typeface="Arial Black" pitchFamily="34" charset="0"/>
                </a:endParaRPr>
              </a:p>
            </p:txBody>
          </p:sp>
        </p:grpSp>
        <p:grpSp>
          <p:nvGrpSpPr>
            <p:cNvPr id="12" name="Group 11">
              <a:extLst>
                <a:ext uri="{FF2B5EF4-FFF2-40B4-BE49-F238E27FC236}">
                  <a16:creationId xmlns:a16="http://schemas.microsoft.com/office/drawing/2014/main" id="{7A32BBFD-6A36-5B45-BC19-31FF989E36C5}"/>
                </a:ext>
              </a:extLst>
            </p:cNvPr>
            <p:cNvGrpSpPr/>
            <p:nvPr/>
          </p:nvGrpSpPr>
          <p:grpSpPr>
            <a:xfrm>
              <a:off x="5010765" y="3395890"/>
              <a:ext cx="2170470" cy="1166818"/>
              <a:chOff x="841248" y="2996689"/>
              <a:chExt cx="2545807" cy="1368594"/>
            </a:xfrm>
          </p:grpSpPr>
          <p:sp>
            <p:nvSpPr>
              <p:cNvPr id="31" name="TextBox 30">
                <a:extLst>
                  <a:ext uri="{FF2B5EF4-FFF2-40B4-BE49-F238E27FC236}">
                    <a16:creationId xmlns:a16="http://schemas.microsoft.com/office/drawing/2014/main" id="{FB7B718C-8270-F748-A9D3-61BD7C4ED7D0}"/>
                  </a:ext>
                </a:extLst>
              </p:cNvPr>
              <p:cNvSpPr txBox="1"/>
              <p:nvPr/>
            </p:nvSpPr>
            <p:spPr>
              <a:xfrm>
                <a:off x="841248" y="4064491"/>
                <a:ext cx="2545807" cy="300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1" dirty="0">
                    <a:solidFill>
                      <a:schemeClr val="tx2"/>
                    </a:solidFill>
                    <a:latin typeface="+mn-lt"/>
                    <a:ea typeface="+mj-ea"/>
                    <a:cs typeface="+mj-cs"/>
                    <a:sym typeface="Gill Sans"/>
                  </a:rPr>
                  <a:t>Customer</a:t>
                </a:r>
                <a:endParaRPr kumimoji="0" lang="en-US" sz="2400" b="1" i="0" u="none" strike="noStrike" cap="none" spc="0" normalizeH="0" baseline="0" dirty="0">
                  <a:solidFill>
                    <a:schemeClr val="tx2"/>
                  </a:solidFill>
                  <a:uFillTx/>
                  <a:latin typeface="+mn-lt"/>
                  <a:ea typeface="+mj-ea"/>
                  <a:cs typeface="+mj-cs"/>
                  <a:sym typeface="Gill Sans"/>
                </a:endParaRPr>
              </a:p>
            </p:txBody>
          </p:sp>
          <p:pic>
            <p:nvPicPr>
              <p:cNvPr id="9" name="Picture 8" descr="Icon&#10;&#10;Description automatically generated">
                <a:extLst>
                  <a:ext uri="{FF2B5EF4-FFF2-40B4-BE49-F238E27FC236}">
                    <a16:creationId xmlns:a16="http://schemas.microsoft.com/office/drawing/2014/main" id="{5630045E-8054-3641-942A-1F1B04443079}"/>
                  </a:ext>
                </a:extLst>
              </p:cNvPr>
              <p:cNvPicPr>
                <a:picLocks noChangeAspect="1"/>
              </p:cNvPicPr>
              <p:nvPr/>
            </p:nvPicPr>
            <p:blipFill>
              <a:blip r:embed="rId3"/>
              <a:stretch>
                <a:fillRect/>
              </a:stretch>
            </p:blipFill>
            <p:spPr>
              <a:xfrm>
                <a:off x="1644251" y="2996689"/>
                <a:ext cx="939800" cy="952500"/>
              </a:xfrm>
              <a:prstGeom prst="rect">
                <a:avLst/>
              </a:prstGeom>
            </p:spPr>
          </p:pic>
        </p:grpSp>
      </p:grpSp>
      <p:sp>
        <p:nvSpPr>
          <p:cNvPr id="17" name="TextBox 16">
            <a:extLst>
              <a:ext uri="{FF2B5EF4-FFF2-40B4-BE49-F238E27FC236}">
                <a16:creationId xmlns:a16="http://schemas.microsoft.com/office/drawing/2014/main" id="{BDC76E9C-7B60-CE40-9972-ED2EABFFB065}"/>
              </a:ext>
            </a:extLst>
          </p:cNvPr>
          <p:cNvSpPr txBox="1"/>
          <p:nvPr/>
        </p:nvSpPr>
        <p:spPr>
          <a:xfrm rot="19892777">
            <a:off x="866731" y="1895221"/>
            <a:ext cx="136225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defTabSz="825500"/>
            <a:r>
              <a:rPr lang="en-US" sz="1400" b="1" dirty="0">
                <a:solidFill>
                  <a:schemeClr val="bg1"/>
                </a:solidFill>
                <a:latin typeface="+mn-lt"/>
                <a:ea typeface="+mj-ea"/>
                <a:cs typeface="+mj-cs"/>
                <a:sym typeface="Gill Sans"/>
              </a:rPr>
              <a:t>Evolving Workforce</a:t>
            </a:r>
          </a:p>
        </p:txBody>
      </p:sp>
      <p:sp>
        <p:nvSpPr>
          <p:cNvPr id="18" name="TextBox 17">
            <a:extLst>
              <a:ext uri="{FF2B5EF4-FFF2-40B4-BE49-F238E27FC236}">
                <a16:creationId xmlns:a16="http://schemas.microsoft.com/office/drawing/2014/main" id="{3CBDEE4C-93C3-0647-AF3C-71C06C99EFCF}"/>
              </a:ext>
            </a:extLst>
          </p:cNvPr>
          <p:cNvSpPr txBox="1"/>
          <p:nvPr/>
        </p:nvSpPr>
        <p:spPr>
          <a:xfrm rot="1814003">
            <a:off x="2698341" y="2201250"/>
            <a:ext cx="1553962"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defTabSz="825500"/>
            <a:r>
              <a:rPr lang="en-US" sz="1400" b="1" dirty="0">
                <a:solidFill>
                  <a:schemeClr val="bg1"/>
                </a:solidFill>
                <a:latin typeface="+mn-lt"/>
                <a:ea typeface="+mj-ea"/>
                <a:cs typeface="+mj-cs"/>
                <a:sym typeface="Gill Sans"/>
              </a:rPr>
              <a:t>Born Global</a:t>
            </a:r>
          </a:p>
        </p:txBody>
      </p:sp>
      <p:sp>
        <p:nvSpPr>
          <p:cNvPr id="19" name="TextBox 18">
            <a:extLst>
              <a:ext uri="{FF2B5EF4-FFF2-40B4-BE49-F238E27FC236}">
                <a16:creationId xmlns:a16="http://schemas.microsoft.com/office/drawing/2014/main" id="{80928126-DAD0-7942-9B26-0158C4A3E9A5}"/>
              </a:ext>
            </a:extLst>
          </p:cNvPr>
          <p:cNvSpPr txBox="1"/>
          <p:nvPr/>
        </p:nvSpPr>
        <p:spPr>
          <a:xfrm>
            <a:off x="1904102" y="5261020"/>
            <a:ext cx="1362254"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defTabSz="825500"/>
            <a:r>
              <a:rPr lang="en-US" sz="1400" b="1" dirty="0">
                <a:solidFill>
                  <a:schemeClr val="bg1"/>
                </a:solidFill>
                <a:latin typeface="+mn-lt"/>
                <a:ea typeface="+mj-ea"/>
                <a:cs typeface="+mj-cs"/>
                <a:sym typeface="Gill Sans"/>
              </a:rPr>
              <a:t>Fraud and Cyber Risk</a:t>
            </a:r>
          </a:p>
        </p:txBody>
      </p:sp>
      <p:sp>
        <p:nvSpPr>
          <p:cNvPr id="20" name="TextBox 19">
            <a:extLst>
              <a:ext uri="{FF2B5EF4-FFF2-40B4-BE49-F238E27FC236}">
                <a16:creationId xmlns:a16="http://schemas.microsoft.com/office/drawing/2014/main" id="{24A8ED24-852A-A64D-9930-7E5E57106BEB}"/>
              </a:ext>
            </a:extLst>
          </p:cNvPr>
          <p:cNvSpPr txBox="1"/>
          <p:nvPr/>
        </p:nvSpPr>
        <p:spPr>
          <a:xfrm rot="6433193">
            <a:off x="3027267" y="4101510"/>
            <a:ext cx="199696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defTabSz="825500"/>
            <a:r>
              <a:rPr lang="en-US" sz="1400" b="1" dirty="0">
                <a:solidFill>
                  <a:schemeClr val="bg1"/>
                </a:solidFill>
                <a:latin typeface="+mn-lt"/>
                <a:ea typeface="+mj-ea"/>
                <a:cs typeface="+mj-cs"/>
                <a:sym typeface="Gill Sans"/>
              </a:rPr>
              <a:t>Gen-Z and Millennial Buying Power</a:t>
            </a:r>
          </a:p>
        </p:txBody>
      </p:sp>
      <p:sp>
        <p:nvSpPr>
          <p:cNvPr id="21" name="TextBox 20">
            <a:extLst>
              <a:ext uri="{FF2B5EF4-FFF2-40B4-BE49-F238E27FC236}">
                <a16:creationId xmlns:a16="http://schemas.microsoft.com/office/drawing/2014/main" id="{8F4055F3-EEC3-BA4F-AD70-AB37401F0684}"/>
              </a:ext>
            </a:extLst>
          </p:cNvPr>
          <p:cNvSpPr txBox="1"/>
          <p:nvPr/>
        </p:nvSpPr>
        <p:spPr>
          <a:xfrm rot="15274174">
            <a:off x="46257" y="3966210"/>
            <a:ext cx="102195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defTabSz="825500"/>
            <a:r>
              <a:rPr lang="en-US" sz="1400" b="1" dirty="0">
                <a:solidFill>
                  <a:schemeClr val="bg1"/>
                </a:solidFill>
                <a:latin typeface="+mn-lt"/>
                <a:ea typeface="+mj-ea"/>
                <a:cs typeface="+mj-cs"/>
                <a:sym typeface="Gill Sans"/>
              </a:rPr>
              <a:t>Emergence of Crypto</a:t>
            </a:r>
          </a:p>
        </p:txBody>
      </p:sp>
      <p:cxnSp>
        <p:nvCxnSpPr>
          <p:cNvPr id="13" name="Straight Connector 12">
            <a:extLst>
              <a:ext uri="{FF2B5EF4-FFF2-40B4-BE49-F238E27FC236}">
                <a16:creationId xmlns:a16="http://schemas.microsoft.com/office/drawing/2014/main" id="{9007EF8A-5905-471B-800F-0B6E1DE87BB9}"/>
              </a:ext>
            </a:extLst>
          </p:cNvPr>
          <p:cNvCxnSpPr>
            <a:cxnSpLocks/>
            <a:endCxn id="24" idx="0"/>
          </p:cNvCxnSpPr>
          <p:nvPr/>
        </p:nvCxnSpPr>
        <p:spPr>
          <a:xfrm>
            <a:off x="2249353" y="1346834"/>
            <a:ext cx="1" cy="929947"/>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40" name="Straight Connector 39">
            <a:extLst>
              <a:ext uri="{FF2B5EF4-FFF2-40B4-BE49-F238E27FC236}">
                <a16:creationId xmlns:a16="http://schemas.microsoft.com/office/drawing/2014/main" id="{E3CCF592-60FE-4410-88DD-C9A8D2547551}"/>
              </a:ext>
            </a:extLst>
          </p:cNvPr>
          <p:cNvCxnSpPr>
            <a:cxnSpLocks/>
          </p:cNvCxnSpPr>
          <p:nvPr/>
        </p:nvCxnSpPr>
        <p:spPr>
          <a:xfrm>
            <a:off x="184093" y="2954505"/>
            <a:ext cx="688076" cy="326353"/>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41" name="Straight Connector 40">
            <a:extLst>
              <a:ext uri="{FF2B5EF4-FFF2-40B4-BE49-F238E27FC236}">
                <a16:creationId xmlns:a16="http://schemas.microsoft.com/office/drawing/2014/main" id="{35E3D0EE-EB42-4B6C-975C-AD5F59B76CE4}"/>
              </a:ext>
            </a:extLst>
          </p:cNvPr>
          <p:cNvCxnSpPr>
            <a:cxnSpLocks/>
          </p:cNvCxnSpPr>
          <p:nvPr/>
        </p:nvCxnSpPr>
        <p:spPr>
          <a:xfrm flipV="1">
            <a:off x="1071088" y="5007889"/>
            <a:ext cx="476769" cy="640018"/>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9738599D-9BB5-46FB-9DD6-D9B2432A910C}"/>
              </a:ext>
            </a:extLst>
          </p:cNvPr>
          <p:cNvCxnSpPr>
            <a:cxnSpLocks/>
          </p:cNvCxnSpPr>
          <p:nvPr/>
        </p:nvCxnSpPr>
        <p:spPr>
          <a:xfrm>
            <a:off x="3212757" y="4856205"/>
            <a:ext cx="605417" cy="585001"/>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43" name="Straight Connector 42">
            <a:extLst>
              <a:ext uri="{FF2B5EF4-FFF2-40B4-BE49-F238E27FC236}">
                <a16:creationId xmlns:a16="http://schemas.microsoft.com/office/drawing/2014/main" id="{63F2FDF6-56C9-45C3-BDE7-73E8EBE588EC}"/>
              </a:ext>
            </a:extLst>
          </p:cNvPr>
          <p:cNvCxnSpPr>
            <a:cxnSpLocks/>
          </p:cNvCxnSpPr>
          <p:nvPr/>
        </p:nvCxnSpPr>
        <p:spPr>
          <a:xfrm flipV="1">
            <a:off x="3565633" y="2760116"/>
            <a:ext cx="916133" cy="316716"/>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sp>
        <p:nvSpPr>
          <p:cNvPr id="46" name="TextBox 45">
            <a:extLst>
              <a:ext uri="{FF2B5EF4-FFF2-40B4-BE49-F238E27FC236}">
                <a16:creationId xmlns:a16="http://schemas.microsoft.com/office/drawing/2014/main" id="{FAE493BF-F4EB-4F05-9ED8-018331ACD39C}"/>
              </a:ext>
            </a:extLst>
          </p:cNvPr>
          <p:cNvSpPr txBox="1"/>
          <p:nvPr/>
        </p:nvSpPr>
        <p:spPr>
          <a:xfrm>
            <a:off x="6182651" y="3539847"/>
            <a:ext cx="727351"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defTabSz="825500"/>
            <a:r>
              <a:rPr lang="en-US" sz="1400" b="1" dirty="0">
                <a:solidFill>
                  <a:schemeClr val="bg1"/>
                </a:solidFill>
                <a:latin typeface="+mn-lt"/>
                <a:ea typeface="+mj-ea"/>
                <a:cs typeface="+mj-cs"/>
                <a:sym typeface="Gill Sans"/>
              </a:rPr>
              <a:t>Open Banking</a:t>
            </a:r>
          </a:p>
        </p:txBody>
      </p:sp>
      <p:sp>
        <p:nvSpPr>
          <p:cNvPr id="47" name="TextBox 46">
            <a:extLst>
              <a:ext uri="{FF2B5EF4-FFF2-40B4-BE49-F238E27FC236}">
                <a16:creationId xmlns:a16="http://schemas.microsoft.com/office/drawing/2014/main" id="{6A6417A9-027E-4554-9BD8-E5E4A849A34E}"/>
              </a:ext>
            </a:extLst>
          </p:cNvPr>
          <p:cNvSpPr txBox="1"/>
          <p:nvPr/>
        </p:nvSpPr>
        <p:spPr>
          <a:xfrm>
            <a:off x="7531282" y="3539847"/>
            <a:ext cx="915167"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defTabSz="825500"/>
            <a:r>
              <a:rPr lang="en-US" sz="1400" b="1" dirty="0">
                <a:solidFill>
                  <a:schemeClr val="bg1"/>
                </a:solidFill>
                <a:latin typeface="+mn-lt"/>
                <a:ea typeface="+mj-ea"/>
                <a:cs typeface="+mj-cs"/>
                <a:sym typeface="Gill Sans"/>
              </a:rPr>
              <a:t>Data and Analytics</a:t>
            </a:r>
          </a:p>
        </p:txBody>
      </p:sp>
      <p:sp>
        <p:nvSpPr>
          <p:cNvPr id="48" name="TextBox 47">
            <a:extLst>
              <a:ext uri="{FF2B5EF4-FFF2-40B4-BE49-F238E27FC236}">
                <a16:creationId xmlns:a16="http://schemas.microsoft.com/office/drawing/2014/main" id="{3E7089D0-6A72-4FEE-8EFE-B7754443C264}"/>
              </a:ext>
            </a:extLst>
          </p:cNvPr>
          <p:cNvSpPr txBox="1"/>
          <p:nvPr/>
        </p:nvSpPr>
        <p:spPr>
          <a:xfrm>
            <a:off x="9067729" y="3539847"/>
            <a:ext cx="928525"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defTabSz="825500"/>
            <a:r>
              <a:rPr lang="en-US" sz="1400" b="1" dirty="0">
                <a:solidFill>
                  <a:schemeClr val="bg1"/>
                </a:solidFill>
                <a:latin typeface="+mn-lt"/>
                <a:ea typeface="+mj-ea"/>
                <a:cs typeface="+mj-cs"/>
                <a:sym typeface="Gill Sans"/>
              </a:rPr>
              <a:t>Fraud and Cyber Risk </a:t>
            </a:r>
          </a:p>
        </p:txBody>
      </p:sp>
      <p:sp>
        <p:nvSpPr>
          <p:cNvPr id="49" name="TextBox 48">
            <a:extLst>
              <a:ext uri="{FF2B5EF4-FFF2-40B4-BE49-F238E27FC236}">
                <a16:creationId xmlns:a16="http://schemas.microsoft.com/office/drawing/2014/main" id="{4DE97E18-56F8-4B9E-A62C-2C573E68DD5C}"/>
              </a:ext>
            </a:extLst>
          </p:cNvPr>
          <p:cNvSpPr txBox="1"/>
          <p:nvPr/>
        </p:nvSpPr>
        <p:spPr>
          <a:xfrm>
            <a:off x="10617531" y="3539847"/>
            <a:ext cx="1128186"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defTabSz="825500"/>
            <a:r>
              <a:rPr lang="en-US" sz="1400" b="1" dirty="0">
                <a:solidFill>
                  <a:schemeClr val="bg1"/>
                </a:solidFill>
                <a:latin typeface="+mn-lt"/>
                <a:ea typeface="+mj-ea"/>
                <a:cs typeface="+mj-cs"/>
                <a:sym typeface="Gill Sans"/>
              </a:rPr>
              <a:t>Emerging Technology</a:t>
            </a:r>
          </a:p>
        </p:txBody>
      </p:sp>
      <p:cxnSp>
        <p:nvCxnSpPr>
          <p:cNvPr id="50" name="Straight Connector 49">
            <a:extLst>
              <a:ext uri="{FF2B5EF4-FFF2-40B4-BE49-F238E27FC236}">
                <a16:creationId xmlns:a16="http://schemas.microsoft.com/office/drawing/2014/main" id="{50D073BD-3FBE-4DA0-8805-766915799F6D}"/>
              </a:ext>
            </a:extLst>
          </p:cNvPr>
          <p:cNvCxnSpPr/>
          <p:nvPr/>
        </p:nvCxnSpPr>
        <p:spPr>
          <a:xfrm>
            <a:off x="5847627" y="3539847"/>
            <a:ext cx="0" cy="430887"/>
          </a:xfrm>
          <a:prstGeom prst="line">
            <a:avLst/>
          </a:prstGeom>
          <a:noFill/>
          <a:ln w="6350" cap="flat">
            <a:solidFill>
              <a:schemeClr val="accent6"/>
            </a:solidFill>
            <a:prstDash val="solid"/>
            <a:miter lim="400000"/>
          </a:ln>
          <a:effectLst/>
          <a:sp3d/>
        </p:spPr>
        <p:style>
          <a:lnRef idx="0">
            <a:scrgbClr r="0" g="0" b="0"/>
          </a:lnRef>
          <a:fillRef idx="0">
            <a:scrgbClr r="0" g="0" b="0"/>
          </a:fillRef>
          <a:effectRef idx="0">
            <a:scrgbClr r="0" g="0" b="0"/>
          </a:effectRef>
          <a:fontRef idx="none"/>
        </p:style>
      </p:cxnSp>
      <p:cxnSp>
        <p:nvCxnSpPr>
          <p:cNvPr id="51" name="Straight Connector 50">
            <a:extLst>
              <a:ext uri="{FF2B5EF4-FFF2-40B4-BE49-F238E27FC236}">
                <a16:creationId xmlns:a16="http://schemas.microsoft.com/office/drawing/2014/main" id="{82DBD7E4-65C1-4B38-B6BA-C1107CACF396}"/>
              </a:ext>
            </a:extLst>
          </p:cNvPr>
          <p:cNvCxnSpPr/>
          <p:nvPr/>
        </p:nvCxnSpPr>
        <p:spPr>
          <a:xfrm>
            <a:off x="7220642" y="3539847"/>
            <a:ext cx="0" cy="430887"/>
          </a:xfrm>
          <a:prstGeom prst="line">
            <a:avLst/>
          </a:prstGeom>
          <a:noFill/>
          <a:ln w="6350" cap="flat">
            <a:solidFill>
              <a:schemeClr val="accent6"/>
            </a:solidFill>
            <a:prstDash val="solid"/>
            <a:miter lim="400000"/>
          </a:ln>
          <a:effectLst/>
          <a:sp3d/>
        </p:spPr>
        <p:style>
          <a:lnRef idx="0">
            <a:scrgbClr r="0" g="0" b="0"/>
          </a:lnRef>
          <a:fillRef idx="0">
            <a:scrgbClr r="0" g="0" b="0"/>
          </a:fillRef>
          <a:effectRef idx="0">
            <a:scrgbClr r="0" g="0" b="0"/>
          </a:effectRef>
          <a:fontRef idx="none"/>
        </p:style>
      </p:cxnSp>
      <p:cxnSp>
        <p:nvCxnSpPr>
          <p:cNvPr id="52" name="Straight Connector 51">
            <a:extLst>
              <a:ext uri="{FF2B5EF4-FFF2-40B4-BE49-F238E27FC236}">
                <a16:creationId xmlns:a16="http://schemas.microsoft.com/office/drawing/2014/main" id="{0C2F67C4-F59A-4321-89F2-4AD92B9F1F64}"/>
              </a:ext>
            </a:extLst>
          </p:cNvPr>
          <p:cNvCxnSpPr/>
          <p:nvPr/>
        </p:nvCxnSpPr>
        <p:spPr>
          <a:xfrm>
            <a:off x="8708321" y="3539847"/>
            <a:ext cx="0" cy="430887"/>
          </a:xfrm>
          <a:prstGeom prst="line">
            <a:avLst/>
          </a:prstGeom>
          <a:noFill/>
          <a:ln w="6350" cap="flat">
            <a:solidFill>
              <a:schemeClr val="accent6"/>
            </a:solidFill>
            <a:prstDash val="solid"/>
            <a:miter lim="400000"/>
          </a:ln>
          <a:effectLst/>
          <a:sp3d/>
        </p:spPr>
        <p:style>
          <a:lnRef idx="0">
            <a:scrgbClr r="0" g="0" b="0"/>
          </a:lnRef>
          <a:fillRef idx="0">
            <a:scrgbClr r="0" g="0" b="0"/>
          </a:fillRef>
          <a:effectRef idx="0">
            <a:scrgbClr r="0" g="0" b="0"/>
          </a:effectRef>
          <a:fontRef idx="none"/>
        </p:style>
      </p:cxnSp>
      <p:cxnSp>
        <p:nvCxnSpPr>
          <p:cNvPr id="53" name="Straight Connector 52">
            <a:extLst>
              <a:ext uri="{FF2B5EF4-FFF2-40B4-BE49-F238E27FC236}">
                <a16:creationId xmlns:a16="http://schemas.microsoft.com/office/drawing/2014/main" id="{1DA267C5-CF4A-4B70-9BC0-BFC13EFD99BF}"/>
              </a:ext>
            </a:extLst>
          </p:cNvPr>
          <p:cNvCxnSpPr/>
          <p:nvPr/>
        </p:nvCxnSpPr>
        <p:spPr>
          <a:xfrm>
            <a:off x="10306894" y="3539847"/>
            <a:ext cx="0" cy="430887"/>
          </a:xfrm>
          <a:prstGeom prst="line">
            <a:avLst/>
          </a:prstGeom>
          <a:noFill/>
          <a:ln w="6350" cap="flat">
            <a:solidFill>
              <a:schemeClr val="accent6"/>
            </a:solidFill>
            <a:prstDash val="solid"/>
            <a:miter lim="400000"/>
          </a:ln>
          <a:effectLst/>
          <a:sp3d/>
        </p:spPr>
        <p:style>
          <a:lnRef idx="0">
            <a:scrgbClr r="0" g="0" b="0"/>
          </a:lnRef>
          <a:fillRef idx="0">
            <a:scrgbClr r="0" g="0" b="0"/>
          </a:fillRef>
          <a:effectRef idx="0">
            <a:scrgbClr r="0" g="0" b="0"/>
          </a:effectRef>
          <a:fontRef idx="none"/>
        </p:style>
      </p:cxnSp>
      <p:sp>
        <p:nvSpPr>
          <p:cNvPr id="5" name="TextBox 4">
            <a:extLst>
              <a:ext uri="{FF2B5EF4-FFF2-40B4-BE49-F238E27FC236}">
                <a16:creationId xmlns:a16="http://schemas.microsoft.com/office/drawing/2014/main" id="{B7851443-645F-4892-9787-686B4C202949}"/>
              </a:ext>
            </a:extLst>
          </p:cNvPr>
          <p:cNvSpPr txBox="1"/>
          <p:nvPr/>
        </p:nvSpPr>
        <p:spPr>
          <a:xfrm>
            <a:off x="4999048" y="2905227"/>
            <a:ext cx="6704516"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chemeClr val="accent2"/>
                </a:solidFill>
                <a:effectLst/>
                <a:uFillTx/>
                <a:latin typeface="Helvetica"/>
                <a:ea typeface="Helvetica"/>
                <a:cs typeface="Helvetica"/>
                <a:sym typeface="Helvetica"/>
              </a:rPr>
              <a:t>------------------------ Financial Environment Trends ---------------------------</a:t>
            </a:r>
          </a:p>
        </p:txBody>
      </p:sp>
    </p:spTree>
    <p:extLst>
      <p:ext uri="{BB962C8B-B14F-4D97-AF65-F5344CB8AC3E}">
        <p14:creationId xmlns:p14="http://schemas.microsoft.com/office/powerpoint/2010/main" val="1150133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804B65-B759-4FE7-8C20-4A50B0A35965}"/>
              </a:ext>
            </a:extLst>
          </p:cNvPr>
          <p:cNvSpPr/>
          <p:nvPr/>
        </p:nvSpPr>
        <p:spPr>
          <a:xfrm>
            <a:off x="301607" y="3159397"/>
            <a:ext cx="11617491" cy="1362735"/>
          </a:xfrm>
          <a:prstGeom prst="rect">
            <a:avLst/>
          </a:prstGeom>
          <a:solidFill>
            <a:schemeClr val="bg1">
              <a:lumMod val="85000"/>
              <a:alpha val="39000"/>
            </a:schemeClr>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endParaRPr>
          </a:p>
        </p:txBody>
      </p:sp>
      <p:sp>
        <p:nvSpPr>
          <p:cNvPr id="2" name="Title 1">
            <a:extLst>
              <a:ext uri="{FF2B5EF4-FFF2-40B4-BE49-F238E27FC236}">
                <a16:creationId xmlns:a16="http://schemas.microsoft.com/office/drawing/2014/main" id="{3CE584CF-9ECD-43EB-B8B4-9B6837D8E2F5}"/>
              </a:ext>
            </a:extLst>
          </p:cNvPr>
          <p:cNvSpPr>
            <a:spLocks noGrp="1"/>
          </p:cNvSpPr>
          <p:nvPr>
            <p:ph type="title"/>
          </p:nvPr>
        </p:nvSpPr>
        <p:spPr>
          <a:xfrm>
            <a:off x="127221" y="276457"/>
            <a:ext cx="10061020" cy="808038"/>
          </a:xfrm>
        </p:spPr>
        <p:txBody>
          <a:bodyPr/>
          <a:lstStyle/>
          <a:p>
            <a:r>
              <a:rPr lang="en-US" dirty="0"/>
              <a:t>Innovation trends in banking will drive business growth</a:t>
            </a:r>
          </a:p>
        </p:txBody>
      </p:sp>
      <p:pic>
        <p:nvPicPr>
          <p:cNvPr id="3" name="Picture 2">
            <a:extLst>
              <a:ext uri="{FF2B5EF4-FFF2-40B4-BE49-F238E27FC236}">
                <a16:creationId xmlns:a16="http://schemas.microsoft.com/office/drawing/2014/main" id="{00000000-0008-0000-0600-000039010000}"/>
              </a:ext>
            </a:extLst>
          </p:cNvPr>
          <p:cNvPicPr>
            <a:picLocks noChangeAspect="1"/>
          </p:cNvPicPr>
          <p:nvPr/>
        </p:nvPicPr>
        <p:blipFill rotWithShape="1">
          <a:blip r:embed="rId3">
            <a:extLst>
              <a:ext uri="{28A0092B-C50C-407E-A947-70E740481C1C}">
                <a14:useLocalDpi xmlns:a14="http://schemas.microsoft.com/office/drawing/2010/main" val="0"/>
              </a:ext>
            </a:extLst>
          </a:blip>
          <a:srcRect l="26733" r="24554"/>
          <a:stretch/>
        </p:blipFill>
        <p:spPr>
          <a:xfrm>
            <a:off x="1098284" y="1167455"/>
            <a:ext cx="746878" cy="697617"/>
          </a:xfrm>
          <a:prstGeom prst="rect">
            <a:avLst/>
          </a:prstGeom>
        </p:spPr>
      </p:pic>
      <p:sp>
        <p:nvSpPr>
          <p:cNvPr id="4" name="TextBox 3">
            <a:extLst>
              <a:ext uri="{FF2B5EF4-FFF2-40B4-BE49-F238E27FC236}">
                <a16:creationId xmlns:a16="http://schemas.microsoft.com/office/drawing/2014/main" id="{70BEB26E-FE6F-4CA6-91F2-9300E44A8377}"/>
              </a:ext>
            </a:extLst>
          </p:cNvPr>
          <p:cNvSpPr txBox="1"/>
          <p:nvPr/>
        </p:nvSpPr>
        <p:spPr>
          <a:xfrm>
            <a:off x="905687" y="1976203"/>
            <a:ext cx="1132073"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1A5336"/>
                </a:solidFill>
                <a:effectLst/>
                <a:uFillTx/>
                <a:latin typeface="+mn-lt"/>
                <a:ea typeface="Helvetica"/>
                <a:cs typeface="Helvetica"/>
                <a:sym typeface="Helvetica"/>
              </a:rPr>
              <a:t>Payments Innovation</a:t>
            </a:r>
          </a:p>
        </p:txBody>
      </p:sp>
      <p:pic>
        <p:nvPicPr>
          <p:cNvPr id="7" name="Picture 6">
            <a:extLst>
              <a:ext uri="{FF2B5EF4-FFF2-40B4-BE49-F238E27FC236}">
                <a16:creationId xmlns:a16="http://schemas.microsoft.com/office/drawing/2014/main" id="{00000000-0008-0000-0300-00003C000000}"/>
              </a:ext>
            </a:extLst>
          </p:cNvPr>
          <p:cNvPicPr>
            <a:picLocks noChangeAspect="1"/>
          </p:cNvPicPr>
          <p:nvPr/>
        </p:nvPicPr>
        <p:blipFill>
          <a:blip r:embed="rId4"/>
          <a:stretch>
            <a:fillRect/>
          </a:stretch>
        </p:blipFill>
        <p:spPr>
          <a:xfrm>
            <a:off x="3031490" y="1130883"/>
            <a:ext cx="1540891" cy="697617"/>
          </a:xfrm>
          <a:prstGeom prst="rect">
            <a:avLst/>
          </a:prstGeom>
        </p:spPr>
      </p:pic>
      <p:sp>
        <p:nvSpPr>
          <p:cNvPr id="8" name="TextBox 7">
            <a:extLst>
              <a:ext uri="{FF2B5EF4-FFF2-40B4-BE49-F238E27FC236}">
                <a16:creationId xmlns:a16="http://schemas.microsoft.com/office/drawing/2014/main" id="{66B19DBA-C01D-43B1-9708-65DFC95D60B7}"/>
              </a:ext>
            </a:extLst>
          </p:cNvPr>
          <p:cNvSpPr txBox="1"/>
          <p:nvPr/>
        </p:nvSpPr>
        <p:spPr>
          <a:xfrm>
            <a:off x="3024846" y="2083924"/>
            <a:ext cx="1554179"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1A5336"/>
                </a:solidFill>
                <a:effectLst/>
                <a:uFillTx/>
                <a:latin typeface="+mn-lt"/>
                <a:ea typeface="Helvetica"/>
                <a:cs typeface="Helvetica"/>
                <a:sym typeface="Helvetica"/>
              </a:rPr>
              <a:t>Open Banking</a:t>
            </a:r>
          </a:p>
        </p:txBody>
      </p:sp>
      <p:sp>
        <p:nvSpPr>
          <p:cNvPr id="11" name="TextBox 10">
            <a:extLst>
              <a:ext uri="{FF2B5EF4-FFF2-40B4-BE49-F238E27FC236}">
                <a16:creationId xmlns:a16="http://schemas.microsoft.com/office/drawing/2014/main" id="{05B1843D-033C-4021-92E8-3258C7E1AB17}"/>
              </a:ext>
            </a:extLst>
          </p:cNvPr>
          <p:cNvSpPr txBox="1"/>
          <p:nvPr/>
        </p:nvSpPr>
        <p:spPr>
          <a:xfrm>
            <a:off x="5295014" y="1976203"/>
            <a:ext cx="1737113"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1A5336"/>
                </a:solidFill>
                <a:effectLst/>
                <a:uFillTx/>
                <a:latin typeface="+mn-lt"/>
                <a:ea typeface="Helvetica"/>
                <a:cs typeface="Helvetica"/>
                <a:sym typeface="Helvetica"/>
              </a:rPr>
              <a:t>Fraud &amp; Cyber Risk</a:t>
            </a:r>
          </a:p>
        </p:txBody>
      </p:sp>
      <p:pic>
        <p:nvPicPr>
          <p:cNvPr id="12" name="Picture 11">
            <a:extLst>
              <a:ext uri="{FF2B5EF4-FFF2-40B4-BE49-F238E27FC236}">
                <a16:creationId xmlns:a16="http://schemas.microsoft.com/office/drawing/2014/main" id="{E56F6904-B4AA-4ED9-B212-3D9B09FA6078}"/>
              </a:ext>
            </a:extLst>
          </p:cNvPr>
          <p:cNvPicPr>
            <a:picLocks noChangeAspect="1"/>
          </p:cNvPicPr>
          <p:nvPr/>
        </p:nvPicPr>
        <p:blipFill>
          <a:blip r:embed="rId5"/>
          <a:stretch>
            <a:fillRect/>
          </a:stretch>
        </p:blipFill>
        <p:spPr>
          <a:xfrm>
            <a:off x="5387445" y="1161966"/>
            <a:ext cx="1417110" cy="635451"/>
          </a:xfrm>
          <a:prstGeom prst="rect">
            <a:avLst/>
          </a:prstGeom>
        </p:spPr>
      </p:pic>
      <p:sp>
        <p:nvSpPr>
          <p:cNvPr id="19" name="TextBox 18">
            <a:extLst>
              <a:ext uri="{FF2B5EF4-FFF2-40B4-BE49-F238E27FC236}">
                <a16:creationId xmlns:a16="http://schemas.microsoft.com/office/drawing/2014/main" id="{4DE0ACBF-FD8A-4C6D-9CBE-18A257C9184E}"/>
              </a:ext>
            </a:extLst>
          </p:cNvPr>
          <p:cNvSpPr txBox="1"/>
          <p:nvPr/>
        </p:nvSpPr>
        <p:spPr>
          <a:xfrm>
            <a:off x="7476358" y="1980962"/>
            <a:ext cx="192853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1A5336"/>
                </a:solidFill>
                <a:effectLst/>
                <a:uFillTx/>
                <a:latin typeface="+mn-lt"/>
                <a:ea typeface="Helvetica"/>
                <a:cs typeface="Helvetica"/>
                <a:sym typeface="Helvetica"/>
              </a:rPr>
              <a:t>Emerging Technology &amp; AI</a:t>
            </a:r>
          </a:p>
        </p:txBody>
      </p:sp>
      <p:pic>
        <p:nvPicPr>
          <p:cNvPr id="20" name="Picture 19">
            <a:extLst>
              <a:ext uri="{FF2B5EF4-FFF2-40B4-BE49-F238E27FC236}">
                <a16:creationId xmlns:a16="http://schemas.microsoft.com/office/drawing/2014/main" id="{00000000-0008-0000-0600-000003010000}"/>
              </a:ext>
            </a:extLst>
          </p:cNvPr>
          <p:cNvPicPr>
            <a:picLocks noChangeAspect="1"/>
          </p:cNvPicPr>
          <p:nvPr/>
        </p:nvPicPr>
        <p:blipFill rotWithShape="1">
          <a:blip r:embed="rId6">
            <a:extLst>
              <a:ext uri="{28A0092B-C50C-407E-A947-70E740481C1C}">
                <a14:useLocalDpi xmlns:a14="http://schemas.microsoft.com/office/drawing/2010/main" val="0"/>
              </a:ext>
            </a:extLst>
          </a:blip>
          <a:srcRect l="31620" t="-3310" r="33095" b="3310"/>
          <a:stretch/>
        </p:blipFill>
        <p:spPr>
          <a:xfrm>
            <a:off x="8244915" y="1161966"/>
            <a:ext cx="391425" cy="635450"/>
          </a:xfrm>
          <a:prstGeom prst="rect">
            <a:avLst/>
          </a:prstGeom>
        </p:spPr>
      </p:pic>
      <p:sp>
        <p:nvSpPr>
          <p:cNvPr id="23" name="TextBox 22">
            <a:extLst>
              <a:ext uri="{FF2B5EF4-FFF2-40B4-BE49-F238E27FC236}">
                <a16:creationId xmlns:a16="http://schemas.microsoft.com/office/drawing/2014/main" id="{AE20FE22-E7AD-4996-A75F-89C98E3E74D1}"/>
              </a:ext>
            </a:extLst>
          </p:cNvPr>
          <p:cNvSpPr txBox="1"/>
          <p:nvPr/>
        </p:nvSpPr>
        <p:spPr>
          <a:xfrm>
            <a:off x="9812523" y="2083924"/>
            <a:ext cx="1735017"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1A5336"/>
                </a:solidFill>
                <a:effectLst/>
                <a:uFillTx/>
                <a:latin typeface="+mn-lt"/>
                <a:ea typeface="Helvetica"/>
                <a:cs typeface="Helvetica"/>
                <a:sym typeface="Helvetica"/>
              </a:rPr>
              <a:t>Data &amp; Analytics</a:t>
            </a:r>
          </a:p>
        </p:txBody>
      </p:sp>
      <p:pic>
        <p:nvPicPr>
          <p:cNvPr id="24" name="Picture 23">
            <a:extLst>
              <a:ext uri="{FF2B5EF4-FFF2-40B4-BE49-F238E27FC236}">
                <a16:creationId xmlns:a16="http://schemas.microsoft.com/office/drawing/2014/main" id="{00000000-0008-0000-0500-00000B000000}"/>
              </a:ext>
            </a:extLst>
          </p:cNvPr>
          <p:cNvPicPr>
            <a:picLocks noChangeAspect="1"/>
          </p:cNvPicPr>
          <p:nvPr/>
        </p:nvPicPr>
        <p:blipFill>
          <a:blip r:embed="rId7"/>
          <a:stretch>
            <a:fillRect/>
          </a:stretch>
        </p:blipFill>
        <p:spPr>
          <a:xfrm>
            <a:off x="10033405" y="1186554"/>
            <a:ext cx="1293253" cy="586275"/>
          </a:xfrm>
          <a:prstGeom prst="rect">
            <a:avLst/>
          </a:prstGeom>
        </p:spPr>
      </p:pic>
      <p:sp>
        <p:nvSpPr>
          <p:cNvPr id="17" name="TextBox 16">
            <a:extLst>
              <a:ext uri="{FF2B5EF4-FFF2-40B4-BE49-F238E27FC236}">
                <a16:creationId xmlns:a16="http://schemas.microsoft.com/office/drawing/2014/main" id="{CB5E1C02-3D88-4EC0-ADCA-C492080E4398}"/>
              </a:ext>
            </a:extLst>
          </p:cNvPr>
          <p:cNvSpPr txBox="1"/>
          <p:nvPr/>
        </p:nvSpPr>
        <p:spPr>
          <a:xfrm>
            <a:off x="301608" y="2974203"/>
            <a:ext cx="11617490" cy="174109"/>
          </a:xfrm>
          <a:prstGeom prst="rect">
            <a:avLst/>
          </a:prstGeom>
          <a:solidFill>
            <a:srgbClr val="0E5A42"/>
          </a:solidFill>
          <a:ln w="1270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sz="1200" b="1" i="1" dirty="0">
                <a:solidFill>
                  <a:schemeClr val="bg1"/>
                </a:solidFill>
                <a:latin typeface="+mn-lt"/>
              </a:rPr>
              <a:t>Trends</a:t>
            </a:r>
          </a:p>
        </p:txBody>
      </p:sp>
      <p:grpSp>
        <p:nvGrpSpPr>
          <p:cNvPr id="18" name="Group 17">
            <a:extLst>
              <a:ext uri="{FF2B5EF4-FFF2-40B4-BE49-F238E27FC236}">
                <a16:creationId xmlns:a16="http://schemas.microsoft.com/office/drawing/2014/main" id="{53B1D090-4605-41F3-90C0-AA5E4834F76F}"/>
              </a:ext>
            </a:extLst>
          </p:cNvPr>
          <p:cNvGrpSpPr/>
          <p:nvPr/>
        </p:nvGrpSpPr>
        <p:grpSpPr>
          <a:xfrm>
            <a:off x="1190172" y="4678752"/>
            <a:ext cx="9811657" cy="230020"/>
            <a:chOff x="1190172" y="4655759"/>
            <a:chExt cx="9811657" cy="310853"/>
          </a:xfrm>
        </p:grpSpPr>
        <p:sp>
          <p:nvSpPr>
            <p:cNvPr id="14" name="Isosceles Triangle 13">
              <a:extLst>
                <a:ext uri="{FF2B5EF4-FFF2-40B4-BE49-F238E27FC236}">
                  <a16:creationId xmlns:a16="http://schemas.microsoft.com/office/drawing/2014/main" id="{353C6BD9-A086-4CE5-9122-6FC4BAE4D41D}"/>
                </a:ext>
              </a:extLst>
            </p:cNvPr>
            <p:cNvSpPr/>
            <p:nvPr/>
          </p:nvSpPr>
          <p:spPr>
            <a:xfrm rot="10800000">
              <a:off x="1190172" y="4668327"/>
              <a:ext cx="9811657" cy="298285"/>
            </a:xfrm>
            <a:prstGeom prst="triangle">
              <a:avLst/>
            </a:prstGeom>
            <a:solidFill>
              <a:srgbClr val="0E5A4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endParaRPr>
            </a:p>
          </p:txBody>
        </p:sp>
        <p:sp>
          <p:nvSpPr>
            <p:cNvPr id="27" name="TextBox 26">
              <a:extLst>
                <a:ext uri="{FF2B5EF4-FFF2-40B4-BE49-F238E27FC236}">
                  <a16:creationId xmlns:a16="http://schemas.microsoft.com/office/drawing/2014/main" id="{E995BE0B-D691-408E-93AD-776775281FF9}"/>
                </a:ext>
              </a:extLst>
            </p:cNvPr>
            <p:cNvSpPr txBox="1"/>
            <p:nvPr/>
          </p:nvSpPr>
          <p:spPr>
            <a:xfrm>
              <a:off x="5553081" y="4655759"/>
              <a:ext cx="1012311"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200"/>
              <a:r>
                <a:rPr lang="en-US" sz="1200" b="1" i="1" dirty="0">
                  <a:solidFill>
                    <a:schemeClr val="bg1"/>
                  </a:solidFill>
                  <a:latin typeface="+mn-lt"/>
                </a:rPr>
                <a:t>Implications</a:t>
              </a:r>
            </a:p>
          </p:txBody>
        </p:sp>
      </p:grpSp>
      <p:sp>
        <p:nvSpPr>
          <p:cNvPr id="28" name="TextBox 27">
            <a:extLst>
              <a:ext uri="{FF2B5EF4-FFF2-40B4-BE49-F238E27FC236}">
                <a16:creationId xmlns:a16="http://schemas.microsoft.com/office/drawing/2014/main" id="{2E6AA131-B833-4D20-8F0B-A3ADE3B74FBB}"/>
              </a:ext>
            </a:extLst>
          </p:cNvPr>
          <p:cNvSpPr txBox="1"/>
          <p:nvPr/>
        </p:nvSpPr>
        <p:spPr>
          <a:xfrm>
            <a:off x="399258" y="3161617"/>
            <a:ext cx="2144931" cy="11259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defTabSz="457200"/>
            <a:r>
              <a:rPr lang="en-US" sz="950" b="1" dirty="0">
                <a:solidFill>
                  <a:schemeClr val="tx2"/>
                </a:solidFill>
                <a:latin typeface="+mn-lt"/>
              </a:rPr>
              <a:t>Emerging payment rails are replacing paper checks. </a:t>
            </a:r>
          </a:p>
          <a:p>
            <a:pPr defTabSz="457200"/>
            <a:r>
              <a:rPr kumimoji="0" lang="en-US" sz="950" b="0" i="0" u="none" strike="noStrike" cap="none" spc="0" normalizeH="0" baseline="0" dirty="0">
                <a:ln>
                  <a:noFill/>
                </a:ln>
                <a:solidFill>
                  <a:srgbClr val="000000"/>
                </a:solidFill>
                <a:effectLst/>
                <a:uFillTx/>
                <a:latin typeface="+mn-lt"/>
                <a:ea typeface="Helvetica"/>
                <a:cs typeface="Helvetica"/>
                <a:sym typeface="Helvetica"/>
              </a:rPr>
              <a:t>36% of all B2B payments received by businesses in 2019 were made via </a:t>
            </a:r>
            <a:r>
              <a:rPr kumimoji="0" lang="en-US" sz="950" b="0" i="0" u="none" strike="noStrike" cap="none" spc="0" normalizeH="0" baseline="0" dirty="0">
                <a:ln>
                  <a:noFill/>
                </a:ln>
                <a:solidFill>
                  <a:schemeClr val="tx1"/>
                </a:solidFill>
                <a:effectLst/>
                <a:uFillTx/>
                <a:latin typeface="+mn-lt"/>
                <a:ea typeface="Helvetica"/>
                <a:cs typeface="Helvetica"/>
                <a:sym typeface="Helvetica"/>
              </a:rPr>
              <a:t>check, down more than half from 2004. 67% of consumers prefer online payments.</a:t>
            </a:r>
          </a:p>
        </p:txBody>
      </p:sp>
      <p:sp>
        <p:nvSpPr>
          <p:cNvPr id="29" name="Rectangle 28">
            <a:extLst>
              <a:ext uri="{FF2B5EF4-FFF2-40B4-BE49-F238E27FC236}">
                <a16:creationId xmlns:a16="http://schemas.microsoft.com/office/drawing/2014/main" id="{F599A471-46E0-4D0A-821E-2E58B8921C99}"/>
              </a:ext>
            </a:extLst>
          </p:cNvPr>
          <p:cNvSpPr/>
          <p:nvPr/>
        </p:nvSpPr>
        <p:spPr>
          <a:xfrm>
            <a:off x="399258" y="5068283"/>
            <a:ext cx="2011680" cy="384721"/>
          </a:xfrm>
          <a:prstGeom prst="rect">
            <a:avLst/>
          </a:prstGeom>
        </p:spPr>
        <p:txBody>
          <a:bodyPr wrap="square" anchor="t">
            <a:spAutoFit/>
          </a:bodyPr>
          <a:lstStyle/>
          <a:p>
            <a:pPr defTabSz="457200"/>
            <a:r>
              <a:rPr lang="en-US" sz="950" dirty="0">
                <a:latin typeface="+mn-lt"/>
              </a:rPr>
              <a:t>Covid-19 Pandemic has caused a </a:t>
            </a:r>
            <a:r>
              <a:rPr lang="en-US" sz="950" b="1" dirty="0">
                <a:solidFill>
                  <a:schemeClr val="tx2"/>
                </a:solidFill>
                <a:latin typeface="+mn-lt"/>
              </a:rPr>
              <a:t>surge in digital adoption.</a:t>
            </a:r>
            <a:endParaRPr lang="en-US" sz="950" dirty="0">
              <a:solidFill>
                <a:schemeClr val="accent2">
                  <a:lumMod val="75000"/>
                </a:schemeClr>
              </a:solidFill>
              <a:latin typeface="+mn-lt"/>
            </a:endParaRPr>
          </a:p>
        </p:txBody>
      </p:sp>
      <p:sp>
        <p:nvSpPr>
          <p:cNvPr id="30" name="TextBox 29">
            <a:extLst>
              <a:ext uri="{FF2B5EF4-FFF2-40B4-BE49-F238E27FC236}">
                <a16:creationId xmlns:a16="http://schemas.microsoft.com/office/drawing/2014/main" id="{F6C98A1B-9CA9-4625-A9F1-1C5ED2B66670}"/>
              </a:ext>
            </a:extLst>
          </p:cNvPr>
          <p:cNvSpPr txBox="1"/>
          <p:nvPr/>
        </p:nvSpPr>
        <p:spPr>
          <a:xfrm>
            <a:off x="2796095" y="3161617"/>
            <a:ext cx="2011680"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defTabSz="457200"/>
            <a:r>
              <a:rPr lang="en-US" sz="950" dirty="0">
                <a:latin typeface="+mn-lt"/>
              </a:rPr>
              <a:t>The availability of </a:t>
            </a:r>
            <a:r>
              <a:rPr lang="en-US" sz="950" b="1" dirty="0">
                <a:solidFill>
                  <a:schemeClr val="tx2"/>
                </a:solidFill>
                <a:latin typeface="+mn-lt"/>
              </a:rPr>
              <a:t>external facing APIs</a:t>
            </a:r>
            <a:r>
              <a:rPr lang="en-US" sz="950" dirty="0">
                <a:latin typeface="+mn-lt"/>
              </a:rPr>
              <a:t> is growing, enabling clients to access data and capabilities via the </a:t>
            </a:r>
            <a:r>
              <a:rPr lang="en-US" sz="950" b="1" dirty="0">
                <a:solidFill>
                  <a:schemeClr val="tx2"/>
                </a:solidFill>
                <a:latin typeface="+mn-lt"/>
              </a:rPr>
              <a:t>preferred user experience. </a:t>
            </a:r>
          </a:p>
        </p:txBody>
      </p:sp>
      <p:sp>
        <p:nvSpPr>
          <p:cNvPr id="31" name="Rectangle 30">
            <a:extLst>
              <a:ext uri="{FF2B5EF4-FFF2-40B4-BE49-F238E27FC236}">
                <a16:creationId xmlns:a16="http://schemas.microsoft.com/office/drawing/2014/main" id="{8E10D55D-4006-4A54-92EC-E2B6825E4DC1}"/>
              </a:ext>
            </a:extLst>
          </p:cNvPr>
          <p:cNvSpPr/>
          <p:nvPr/>
        </p:nvSpPr>
        <p:spPr>
          <a:xfrm>
            <a:off x="2796095" y="5068283"/>
            <a:ext cx="2011680" cy="823302"/>
          </a:xfrm>
          <a:prstGeom prst="rect">
            <a:avLst/>
          </a:prstGeom>
        </p:spPr>
        <p:txBody>
          <a:bodyPr wrap="square" anchor="t">
            <a:spAutoFit/>
          </a:bodyPr>
          <a:lstStyle/>
          <a:p>
            <a:pPr defTabSz="457200"/>
            <a:r>
              <a:rPr lang="en-US" sz="950" dirty="0">
                <a:latin typeface="+mn-lt"/>
              </a:rPr>
              <a:t>Embedded banking capabilities will enable clients to access </a:t>
            </a:r>
            <a:r>
              <a:rPr lang="en-US" sz="950" b="1" dirty="0">
                <a:solidFill>
                  <a:schemeClr val="tx2"/>
                </a:solidFill>
                <a:latin typeface="+mn-lt"/>
              </a:rPr>
              <a:t>best of breed ecosystem capabilities </a:t>
            </a:r>
            <a:r>
              <a:rPr lang="en-US" sz="950" dirty="0">
                <a:latin typeface="+mn-lt"/>
              </a:rPr>
              <a:t>through their bank provider based on their </a:t>
            </a:r>
            <a:r>
              <a:rPr lang="en-US" sz="950" b="1" dirty="0">
                <a:solidFill>
                  <a:schemeClr val="tx2"/>
                </a:solidFill>
                <a:latin typeface="+mn-lt"/>
              </a:rPr>
              <a:t>preferred channel. </a:t>
            </a:r>
            <a:endParaRPr lang="en-US" sz="950" dirty="0">
              <a:solidFill>
                <a:schemeClr val="tx1"/>
              </a:solidFill>
              <a:latin typeface="+mn-lt"/>
            </a:endParaRPr>
          </a:p>
        </p:txBody>
      </p:sp>
      <p:sp>
        <p:nvSpPr>
          <p:cNvPr id="32" name="TextBox 31">
            <a:extLst>
              <a:ext uri="{FF2B5EF4-FFF2-40B4-BE49-F238E27FC236}">
                <a16:creationId xmlns:a16="http://schemas.microsoft.com/office/drawing/2014/main" id="{A578EA40-64A4-4770-9CF1-49B340E0B4E7}"/>
              </a:ext>
            </a:extLst>
          </p:cNvPr>
          <p:cNvSpPr txBox="1"/>
          <p:nvPr/>
        </p:nvSpPr>
        <p:spPr>
          <a:xfrm>
            <a:off x="7394850" y="3161617"/>
            <a:ext cx="2091554" cy="9797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defTabSz="457200"/>
            <a:r>
              <a:rPr lang="en-US" sz="950" b="1" dirty="0">
                <a:solidFill>
                  <a:schemeClr val="tx2"/>
                </a:solidFill>
                <a:latin typeface="+mn-lt"/>
              </a:rPr>
              <a:t>Blockchain, crypto currencies, and AI </a:t>
            </a:r>
            <a:r>
              <a:rPr lang="en-US" sz="950" dirty="0">
                <a:latin typeface="+mn-lt"/>
              </a:rPr>
              <a:t>are being more widely adopted, creating both opportunities for new products and risks as the industry </a:t>
            </a:r>
            <a:r>
              <a:rPr lang="en-US" sz="950" dirty="0">
                <a:solidFill>
                  <a:schemeClr val="tx2"/>
                </a:solidFill>
                <a:latin typeface="+mn-lt"/>
              </a:rPr>
              <a:t>seeks to fully grasp the impact. </a:t>
            </a:r>
            <a:endParaRPr lang="en-US" sz="950" b="1" dirty="0">
              <a:solidFill>
                <a:schemeClr val="tx2"/>
              </a:solidFill>
              <a:latin typeface="+mn-lt"/>
            </a:endParaRPr>
          </a:p>
        </p:txBody>
      </p:sp>
      <p:sp>
        <p:nvSpPr>
          <p:cNvPr id="33" name="Rectangle 32">
            <a:extLst>
              <a:ext uri="{FF2B5EF4-FFF2-40B4-BE49-F238E27FC236}">
                <a16:creationId xmlns:a16="http://schemas.microsoft.com/office/drawing/2014/main" id="{58949F04-C7A1-4ACC-9112-A64C5DC07A8A}"/>
              </a:ext>
            </a:extLst>
          </p:cNvPr>
          <p:cNvSpPr/>
          <p:nvPr/>
        </p:nvSpPr>
        <p:spPr>
          <a:xfrm>
            <a:off x="5157731" y="5068283"/>
            <a:ext cx="2011680" cy="677108"/>
          </a:xfrm>
          <a:prstGeom prst="rect">
            <a:avLst/>
          </a:prstGeom>
        </p:spPr>
        <p:txBody>
          <a:bodyPr wrap="square" anchor="t">
            <a:spAutoFit/>
          </a:bodyPr>
          <a:lstStyle/>
          <a:p>
            <a:pPr defTabSz="457200"/>
            <a:r>
              <a:rPr lang="en-US" sz="950" b="1" dirty="0">
                <a:solidFill>
                  <a:schemeClr val="tx2"/>
                </a:solidFill>
                <a:latin typeface="+mn-lt"/>
              </a:rPr>
              <a:t>Increased usage of analytics, training and cyber protection capabilities </a:t>
            </a:r>
            <a:r>
              <a:rPr lang="en-US" sz="950" dirty="0">
                <a:latin typeface="+mn-lt"/>
              </a:rPr>
              <a:t>should be prioritized to detect and manage fraud. </a:t>
            </a:r>
          </a:p>
        </p:txBody>
      </p:sp>
      <p:sp>
        <p:nvSpPr>
          <p:cNvPr id="34" name="TextBox 33">
            <a:extLst>
              <a:ext uri="{FF2B5EF4-FFF2-40B4-BE49-F238E27FC236}">
                <a16:creationId xmlns:a16="http://schemas.microsoft.com/office/drawing/2014/main" id="{3B58B760-7DF5-4153-A9A2-363C47F85752}"/>
              </a:ext>
            </a:extLst>
          </p:cNvPr>
          <p:cNvSpPr txBox="1"/>
          <p:nvPr/>
        </p:nvSpPr>
        <p:spPr>
          <a:xfrm>
            <a:off x="5157731" y="3161617"/>
            <a:ext cx="2011680"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defTabSz="457200"/>
            <a:r>
              <a:rPr lang="en-US" sz="950" dirty="0">
                <a:latin typeface="+mn-lt"/>
              </a:rPr>
              <a:t>Fraudsters are evolving in the digital age, finding </a:t>
            </a:r>
            <a:r>
              <a:rPr lang="en-US" sz="950" b="1" dirty="0">
                <a:solidFill>
                  <a:schemeClr val="tx2"/>
                </a:solidFill>
                <a:latin typeface="+mn-lt"/>
              </a:rPr>
              <a:t>new ways to deceive companies</a:t>
            </a:r>
            <a:r>
              <a:rPr lang="en-US" sz="950" dirty="0">
                <a:latin typeface="+mn-lt"/>
              </a:rPr>
              <a:t> and exploit vulnerabilities</a:t>
            </a:r>
            <a:r>
              <a:rPr lang="en-US" sz="950" dirty="0">
                <a:solidFill>
                  <a:schemeClr val="tx1"/>
                </a:solidFill>
                <a:latin typeface="+mn-lt"/>
              </a:rPr>
              <a:t>. </a:t>
            </a:r>
            <a:endParaRPr lang="en-US" sz="950" dirty="0">
              <a:latin typeface="+mn-lt"/>
            </a:endParaRPr>
          </a:p>
        </p:txBody>
      </p:sp>
      <p:sp>
        <p:nvSpPr>
          <p:cNvPr id="35" name="Rectangle 34">
            <a:extLst>
              <a:ext uri="{FF2B5EF4-FFF2-40B4-BE49-F238E27FC236}">
                <a16:creationId xmlns:a16="http://schemas.microsoft.com/office/drawing/2014/main" id="{08A12C71-B4DE-4481-907A-0171525F52F9}"/>
              </a:ext>
            </a:extLst>
          </p:cNvPr>
          <p:cNvSpPr/>
          <p:nvPr/>
        </p:nvSpPr>
        <p:spPr>
          <a:xfrm>
            <a:off x="7394850" y="5068283"/>
            <a:ext cx="2071611" cy="1115690"/>
          </a:xfrm>
          <a:prstGeom prst="rect">
            <a:avLst/>
          </a:prstGeom>
        </p:spPr>
        <p:txBody>
          <a:bodyPr wrap="square" anchor="t">
            <a:spAutoFit/>
          </a:bodyPr>
          <a:lstStyle/>
          <a:p>
            <a:pPr defTabSz="457200"/>
            <a:r>
              <a:rPr lang="en-US" sz="950" dirty="0">
                <a:latin typeface="+mn-lt"/>
              </a:rPr>
              <a:t>Treasury teams should be informed on the implication of blockchain and distributed ledger technologies as the </a:t>
            </a:r>
            <a:r>
              <a:rPr lang="en-US" sz="950" b="1" dirty="0">
                <a:solidFill>
                  <a:schemeClr val="tx2"/>
                </a:solidFill>
                <a:latin typeface="+mn-lt"/>
              </a:rPr>
              <a:t>advances will create the new capabilities</a:t>
            </a:r>
            <a:r>
              <a:rPr lang="en-US" sz="950" dirty="0">
                <a:latin typeface="+mn-lt"/>
              </a:rPr>
              <a:t>. New business models are being created and gaining traction. </a:t>
            </a:r>
          </a:p>
        </p:txBody>
      </p:sp>
      <p:sp>
        <p:nvSpPr>
          <p:cNvPr id="36" name="TextBox 35">
            <a:extLst>
              <a:ext uri="{FF2B5EF4-FFF2-40B4-BE49-F238E27FC236}">
                <a16:creationId xmlns:a16="http://schemas.microsoft.com/office/drawing/2014/main" id="{65BBB471-551B-4B19-8BC9-E1B92A14AF86}"/>
              </a:ext>
            </a:extLst>
          </p:cNvPr>
          <p:cNvSpPr txBox="1"/>
          <p:nvPr/>
        </p:nvSpPr>
        <p:spPr>
          <a:xfrm>
            <a:off x="9674191" y="3161617"/>
            <a:ext cx="2011680"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defTabSz="457200"/>
            <a:r>
              <a:rPr lang="en-US" sz="950" b="1" dirty="0">
                <a:solidFill>
                  <a:schemeClr val="tx2"/>
                </a:solidFill>
                <a:latin typeface="+mn-lt"/>
              </a:rPr>
              <a:t>Real-time payments </a:t>
            </a:r>
            <a:r>
              <a:rPr lang="en-US" sz="950" dirty="0">
                <a:latin typeface="+mn-lt"/>
              </a:rPr>
              <a:t>drives the need for </a:t>
            </a:r>
            <a:r>
              <a:rPr lang="en-US" sz="950" b="1" dirty="0">
                <a:solidFill>
                  <a:schemeClr val="tx2"/>
                </a:solidFill>
                <a:latin typeface="+mn-lt"/>
              </a:rPr>
              <a:t>real-time analytics</a:t>
            </a:r>
            <a:r>
              <a:rPr lang="en-US" sz="950" dirty="0">
                <a:latin typeface="+mn-lt"/>
              </a:rPr>
              <a:t> to ensure treasurers can manage their working </a:t>
            </a:r>
            <a:r>
              <a:rPr lang="en-US" sz="950" dirty="0">
                <a:solidFill>
                  <a:schemeClr val="tx2"/>
                </a:solidFill>
                <a:latin typeface="+mn-lt"/>
              </a:rPr>
              <a:t>capital. </a:t>
            </a:r>
          </a:p>
        </p:txBody>
      </p:sp>
      <p:sp>
        <p:nvSpPr>
          <p:cNvPr id="37" name="Rectangle 36">
            <a:extLst>
              <a:ext uri="{FF2B5EF4-FFF2-40B4-BE49-F238E27FC236}">
                <a16:creationId xmlns:a16="http://schemas.microsoft.com/office/drawing/2014/main" id="{09AE851A-4F3F-4ECB-A930-6B5FAD9D6DF3}"/>
              </a:ext>
            </a:extLst>
          </p:cNvPr>
          <p:cNvSpPr/>
          <p:nvPr/>
        </p:nvSpPr>
        <p:spPr>
          <a:xfrm>
            <a:off x="9674191" y="5068283"/>
            <a:ext cx="2011680" cy="677108"/>
          </a:xfrm>
          <a:prstGeom prst="rect">
            <a:avLst/>
          </a:prstGeom>
        </p:spPr>
        <p:txBody>
          <a:bodyPr wrap="square" anchor="t">
            <a:spAutoFit/>
          </a:bodyPr>
          <a:lstStyle/>
          <a:p>
            <a:pPr defTabSz="457200"/>
            <a:r>
              <a:rPr lang="en-US" sz="950" dirty="0">
                <a:solidFill>
                  <a:schemeClr val="tx1"/>
                </a:solidFill>
                <a:latin typeface="+mn-lt"/>
              </a:rPr>
              <a:t>Expect your bank to play a bigger role in data and analytics – provide </a:t>
            </a:r>
            <a:r>
              <a:rPr lang="en-US" sz="950" b="1" dirty="0">
                <a:solidFill>
                  <a:schemeClr val="tx2"/>
                </a:solidFill>
                <a:latin typeface="+mn-lt"/>
              </a:rPr>
              <a:t>more data to support payments decisions.</a:t>
            </a:r>
            <a:endParaRPr lang="en-US" sz="950" dirty="0">
              <a:solidFill>
                <a:schemeClr val="tx1"/>
              </a:solidFill>
              <a:latin typeface="+mn-lt"/>
            </a:endParaRPr>
          </a:p>
        </p:txBody>
      </p:sp>
    </p:spTree>
    <p:extLst>
      <p:ext uri="{BB962C8B-B14F-4D97-AF65-F5344CB8AC3E}">
        <p14:creationId xmlns:p14="http://schemas.microsoft.com/office/powerpoint/2010/main" val="384426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Embedded Banking</a:t>
            </a:r>
          </a:p>
        </p:txBody>
      </p:sp>
      <p:sp>
        <p:nvSpPr>
          <p:cNvPr id="3" name="Content Placeholder 2"/>
          <p:cNvSpPr>
            <a:spLocks noGrp="1"/>
          </p:cNvSpPr>
          <p:nvPr>
            <p:ph idx="1"/>
          </p:nvPr>
        </p:nvSpPr>
        <p:spPr/>
        <p:txBody>
          <a:bodyPr/>
          <a:lstStyle/>
          <a:p>
            <a:r>
              <a:rPr lang="en-US" dirty="0"/>
              <a:t>Enterprise Resource Planning Centric</a:t>
            </a:r>
          </a:p>
          <a:p>
            <a:r>
              <a:rPr lang="en-US" dirty="0"/>
              <a:t>Realtime Transaction Information</a:t>
            </a:r>
          </a:p>
          <a:p>
            <a:r>
              <a:rPr lang="en-CA" dirty="0"/>
              <a:t>Automatic Journal Entry and Reconciliation</a:t>
            </a:r>
          </a:p>
          <a:p>
            <a:r>
              <a:rPr lang="en-CA" dirty="0"/>
              <a:t>Easy Payment </a:t>
            </a:r>
          </a:p>
          <a:p>
            <a:r>
              <a:rPr lang="en-CA" dirty="0"/>
              <a:t>Smart Integration</a:t>
            </a:r>
          </a:p>
          <a:p>
            <a:pPr marL="237744" lvl="1" indent="0">
              <a:buNone/>
            </a:pPr>
            <a:endParaRPr lang="en-CA" dirty="0"/>
          </a:p>
        </p:txBody>
      </p:sp>
      <p:sp>
        <p:nvSpPr>
          <p:cNvPr id="4" name="Slide Number Placeholder 3"/>
          <p:cNvSpPr>
            <a:spLocks noGrp="1"/>
          </p:cNvSpPr>
          <p:nvPr>
            <p:ph type="sldNum" sz="quarter" idx="12"/>
          </p:nvPr>
        </p:nvSpPr>
        <p:spPr/>
        <p:txBody>
          <a:bodyPr/>
          <a:lstStyle/>
          <a:p>
            <a:pPr marL="0" marR="0" lvl="0" indent="0" algn="r" defTabSz="222954" rtl="0" eaLnBrk="1" fontAlgn="auto" latinLnBrk="0" hangingPunct="0">
              <a:lnSpc>
                <a:spcPct val="100000"/>
              </a:lnSpc>
              <a:spcBef>
                <a:spcPts val="0"/>
              </a:spcBef>
              <a:spcAft>
                <a:spcPts val="0"/>
              </a:spcAft>
              <a:buClrTx/>
              <a:buSzTx/>
              <a:buFontTx/>
              <a:buNone/>
              <a:tabLst/>
              <a:defRPr/>
            </a:pPr>
            <a:fld id="{5CBDBD4D-7B7B-4EC0-AB6E-424933B04FED}" type="slidenum">
              <a:rPr kumimoji="0" lang="en-US" sz="1100" b="0" i="0" u="none" strike="noStrike" kern="0" cap="none" spc="0" normalizeH="0" baseline="0" noProof="0" smtClean="0">
                <a:ln>
                  <a:noFill/>
                </a:ln>
                <a:solidFill>
                  <a:srgbClr val="163D22"/>
                </a:solidFill>
                <a:effectLst/>
                <a:uLnTx/>
                <a:uFillTx/>
                <a:latin typeface="Helvetica"/>
                <a:cs typeface="Helvetica"/>
                <a:sym typeface="Helvetica"/>
              </a:rPr>
              <a:pPr marL="0" marR="0" lvl="0" indent="0" algn="r" defTabSz="222954" rtl="0" eaLnBrk="1" fontAlgn="auto" latinLnBrk="0" hangingPunct="0">
                <a:lnSpc>
                  <a:spcPct val="100000"/>
                </a:lnSpc>
                <a:spcBef>
                  <a:spcPts val="0"/>
                </a:spcBef>
                <a:spcAft>
                  <a:spcPts val="0"/>
                </a:spcAft>
                <a:buClrTx/>
                <a:buSzTx/>
                <a:buFontTx/>
                <a:buNone/>
                <a:tabLst/>
                <a:defRPr/>
              </a:pPr>
              <a:t>18</a:t>
            </a:fld>
            <a:endParaRPr kumimoji="0" lang="en-US" sz="1100" b="0" i="0" u="none" strike="noStrike" kern="0" cap="none" spc="0" normalizeH="0" baseline="0" noProof="0">
              <a:ln>
                <a:noFill/>
              </a:ln>
              <a:solidFill>
                <a:srgbClr val="163D22"/>
              </a:solidFill>
              <a:effectLst/>
              <a:uLnTx/>
              <a:uFillTx/>
              <a:latin typeface="Helvetica"/>
              <a:cs typeface="Helvetica"/>
              <a:sym typeface="Helvetica"/>
            </a:endParaRPr>
          </a:p>
        </p:txBody>
      </p:sp>
    </p:spTree>
    <p:extLst>
      <p:ext uri="{BB962C8B-B14F-4D97-AF65-F5344CB8AC3E}">
        <p14:creationId xmlns:p14="http://schemas.microsoft.com/office/powerpoint/2010/main" val="3954898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Accounts Payable Digital Transformation </a:t>
            </a:r>
          </a:p>
        </p:txBody>
      </p:sp>
      <p:sp>
        <p:nvSpPr>
          <p:cNvPr id="3" name="Content Placeholder 2"/>
          <p:cNvSpPr>
            <a:spLocks noGrp="1"/>
          </p:cNvSpPr>
          <p:nvPr>
            <p:ph idx="1"/>
          </p:nvPr>
        </p:nvSpPr>
        <p:spPr/>
        <p:txBody>
          <a:bodyPr/>
          <a:lstStyle/>
          <a:p>
            <a:r>
              <a:rPr lang="en-US" dirty="0"/>
              <a:t>AP Information Capture and Approval Workflow</a:t>
            </a:r>
          </a:p>
          <a:p>
            <a:r>
              <a:rPr lang="en-US" dirty="0"/>
              <a:t>Credentialed Vendor Network – Closed Loop Network</a:t>
            </a:r>
          </a:p>
          <a:p>
            <a:r>
              <a:rPr lang="en-US" dirty="0"/>
              <a:t>Outsource Check Printing</a:t>
            </a:r>
          </a:p>
          <a:p>
            <a:r>
              <a:rPr lang="en-US" dirty="0"/>
              <a:t>Revenue Share </a:t>
            </a:r>
          </a:p>
          <a:p>
            <a:r>
              <a:rPr lang="en-US" dirty="0"/>
              <a:t>Fraud Prevention</a:t>
            </a:r>
          </a:p>
          <a:p>
            <a:pPr marL="237744" lvl="1" indent="0">
              <a:buNone/>
            </a:pPr>
            <a:endParaRPr lang="en-CA" dirty="0"/>
          </a:p>
        </p:txBody>
      </p:sp>
      <p:sp>
        <p:nvSpPr>
          <p:cNvPr id="4" name="Slide Number Placeholder 3"/>
          <p:cNvSpPr>
            <a:spLocks noGrp="1"/>
          </p:cNvSpPr>
          <p:nvPr>
            <p:ph type="sldNum" sz="quarter" idx="12"/>
          </p:nvPr>
        </p:nvSpPr>
        <p:spPr/>
        <p:txBody>
          <a:bodyPr/>
          <a:lstStyle/>
          <a:p>
            <a:pPr marL="0" marR="0" lvl="0" indent="0" algn="r" defTabSz="222954" rtl="0" eaLnBrk="1" fontAlgn="auto" latinLnBrk="0" hangingPunct="0">
              <a:lnSpc>
                <a:spcPct val="100000"/>
              </a:lnSpc>
              <a:spcBef>
                <a:spcPts val="0"/>
              </a:spcBef>
              <a:spcAft>
                <a:spcPts val="0"/>
              </a:spcAft>
              <a:buClrTx/>
              <a:buSzTx/>
              <a:buFontTx/>
              <a:buNone/>
              <a:tabLst/>
              <a:defRPr/>
            </a:pPr>
            <a:fld id="{5CBDBD4D-7B7B-4EC0-AB6E-424933B04FED}" type="slidenum">
              <a:rPr kumimoji="0" lang="en-US" sz="1100" b="0" i="0" u="none" strike="noStrike" kern="0" cap="none" spc="0" normalizeH="0" baseline="0" noProof="0" smtClean="0">
                <a:ln>
                  <a:noFill/>
                </a:ln>
                <a:solidFill>
                  <a:srgbClr val="163D22"/>
                </a:solidFill>
                <a:effectLst/>
                <a:uLnTx/>
                <a:uFillTx/>
                <a:latin typeface="Helvetica"/>
                <a:cs typeface="Helvetica"/>
                <a:sym typeface="Helvetica"/>
              </a:rPr>
              <a:pPr marL="0" marR="0" lvl="0" indent="0" algn="r" defTabSz="222954" rtl="0" eaLnBrk="1" fontAlgn="auto" latinLnBrk="0" hangingPunct="0">
                <a:lnSpc>
                  <a:spcPct val="100000"/>
                </a:lnSpc>
                <a:spcBef>
                  <a:spcPts val="0"/>
                </a:spcBef>
                <a:spcAft>
                  <a:spcPts val="0"/>
                </a:spcAft>
                <a:buClrTx/>
                <a:buSzTx/>
                <a:buFontTx/>
                <a:buNone/>
                <a:tabLst/>
                <a:defRPr/>
              </a:pPr>
              <a:t>19</a:t>
            </a:fld>
            <a:endParaRPr kumimoji="0" lang="en-US" sz="1100" b="0" i="0" u="none" strike="noStrike" kern="0" cap="none" spc="0" normalizeH="0" baseline="0" noProof="0">
              <a:ln>
                <a:noFill/>
              </a:ln>
              <a:solidFill>
                <a:srgbClr val="163D22"/>
              </a:solidFill>
              <a:effectLst/>
              <a:uLnTx/>
              <a:uFillTx/>
              <a:latin typeface="Helvetica"/>
              <a:cs typeface="Helvetica"/>
              <a:sym typeface="Helvetica"/>
            </a:endParaRPr>
          </a:p>
        </p:txBody>
      </p:sp>
    </p:spTree>
    <p:extLst>
      <p:ext uri="{BB962C8B-B14F-4D97-AF65-F5344CB8AC3E}">
        <p14:creationId xmlns:p14="http://schemas.microsoft.com/office/powerpoint/2010/main" val="284755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Presenters</a:t>
            </a:r>
          </a:p>
        </p:txBody>
      </p:sp>
      <p:sp>
        <p:nvSpPr>
          <p:cNvPr id="4" name="Slide Number Placeholder 3"/>
          <p:cNvSpPr>
            <a:spLocks noGrp="1"/>
          </p:cNvSpPr>
          <p:nvPr>
            <p:ph type="sldNum" sz="quarter" idx="12"/>
          </p:nvPr>
        </p:nvSpPr>
        <p:spPr/>
        <p:txBody>
          <a:bodyPr/>
          <a:lstStyle/>
          <a:p>
            <a:fld id="{5CBDBD4D-7B7B-4EC0-AB6E-424933B04FED}" type="slidenum">
              <a:rPr lang="en-US" smtClean="0"/>
              <a:pPr/>
              <a:t>2</a:t>
            </a:fld>
            <a:endParaRPr lang="en-US"/>
          </a:p>
        </p:txBody>
      </p:sp>
      <p:grpSp>
        <p:nvGrpSpPr>
          <p:cNvPr id="5" name="object 5">
            <a:extLst>
              <a:ext uri="{FF2B5EF4-FFF2-40B4-BE49-F238E27FC236}">
                <a16:creationId xmlns:a16="http://schemas.microsoft.com/office/drawing/2014/main" id="{C3FDCA4E-E5AF-47C7-94AE-D2B203AE0E5D}"/>
              </a:ext>
            </a:extLst>
          </p:cNvPr>
          <p:cNvGrpSpPr/>
          <p:nvPr/>
        </p:nvGrpSpPr>
        <p:grpSpPr>
          <a:xfrm>
            <a:off x="1512220" y="1285349"/>
            <a:ext cx="9167560" cy="4927866"/>
            <a:chOff x="2301239" y="819911"/>
            <a:chExt cx="6606540" cy="3898900"/>
          </a:xfrm>
        </p:grpSpPr>
        <p:sp>
          <p:nvSpPr>
            <p:cNvPr id="6" name="object 6">
              <a:extLst>
                <a:ext uri="{FF2B5EF4-FFF2-40B4-BE49-F238E27FC236}">
                  <a16:creationId xmlns:a16="http://schemas.microsoft.com/office/drawing/2014/main" id="{DF5B1AB6-246E-496D-A9B8-8C75DE49F282}"/>
                </a:ext>
              </a:extLst>
            </p:cNvPr>
            <p:cNvSpPr/>
            <p:nvPr/>
          </p:nvSpPr>
          <p:spPr>
            <a:xfrm>
              <a:off x="2301239" y="819911"/>
              <a:ext cx="6606540" cy="3898900"/>
            </a:xfrm>
            <a:custGeom>
              <a:avLst/>
              <a:gdLst/>
              <a:ahLst/>
              <a:cxnLst/>
              <a:rect l="l" t="t" r="r" b="b"/>
              <a:pathLst>
                <a:path w="6606540" h="3898900">
                  <a:moveTo>
                    <a:pt x="6606540" y="0"/>
                  </a:moveTo>
                  <a:lnTo>
                    <a:pt x="0" y="0"/>
                  </a:lnTo>
                  <a:lnTo>
                    <a:pt x="0" y="3898391"/>
                  </a:lnTo>
                  <a:lnTo>
                    <a:pt x="6606540" y="3898391"/>
                  </a:lnTo>
                  <a:lnTo>
                    <a:pt x="6606540" y="0"/>
                  </a:lnTo>
                  <a:close/>
                </a:path>
              </a:pathLst>
            </a:custGeom>
            <a:solidFill>
              <a:srgbClr val="1A523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7" name="object 7">
              <a:extLst>
                <a:ext uri="{FF2B5EF4-FFF2-40B4-BE49-F238E27FC236}">
                  <a16:creationId xmlns:a16="http://schemas.microsoft.com/office/drawing/2014/main" id="{4FAFFA3E-E60D-46D2-9C6B-AB5F7C132ABC}"/>
                </a:ext>
              </a:extLst>
            </p:cNvPr>
            <p:cNvSpPr/>
            <p:nvPr/>
          </p:nvSpPr>
          <p:spPr>
            <a:xfrm>
              <a:off x="2337815" y="896111"/>
              <a:ext cx="6501130" cy="0"/>
            </a:xfrm>
            <a:custGeom>
              <a:avLst/>
              <a:gdLst/>
              <a:ahLst/>
              <a:cxnLst/>
              <a:rect l="l" t="t" r="r" b="b"/>
              <a:pathLst>
                <a:path w="6501130">
                  <a:moveTo>
                    <a:pt x="0" y="0"/>
                  </a:moveTo>
                  <a:lnTo>
                    <a:pt x="6500876" y="0"/>
                  </a:lnTo>
                </a:path>
              </a:pathLst>
            </a:custGeom>
            <a:ln w="9144">
              <a:solidFill>
                <a:srgbClr val="00B61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pic>
        <p:nvPicPr>
          <p:cNvPr id="9" name="Picture 8">
            <a:extLst>
              <a:ext uri="{FF2B5EF4-FFF2-40B4-BE49-F238E27FC236}">
                <a16:creationId xmlns:a16="http://schemas.microsoft.com/office/drawing/2014/main" id="{ECCD6D6D-AF04-493D-BBBA-59F3FC3F2400}"/>
              </a:ext>
            </a:extLst>
          </p:cNvPr>
          <p:cNvPicPr>
            <a:picLocks noChangeAspect="1"/>
          </p:cNvPicPr>
          <p:nvPr/>
        </p:nvPicPr>
        <p:blipFill>
          <a:blip r:embed="rId3"/>
          <a:srcRect/>
          <a:stretch/>
        </p:blipFill>
        <p:spPr>
          <a:xfrm>
            <a:off x="2677209" y="1979761"/>
            <a:ext cx="2405834" cy="2589485"/>
          </a:xfrm>
          <a:prstGeom prst="rect">
            <a:avLst/>
          </a:prstGeom>
        </p:spPr>
      </p:pic>
      <p:sp>
        <p:nvSpPr>
          <p:cNvPr id="10" name="Google Shape;840;p74">
            <a:extLst>
              <a:ext uri="{FF2B5EF4-FFF2-40B4-BE49-F238E27FC236}">
                <a16:creationId xmlns:a16="http://schemas.microsoft.com/office/drawing/2014/main" id="{96032EEB-C962-4FE4-96D4-4019C4E8FBA2}"/>
              </a:ext>
            </a:extLst>
          </p:cNvPr>
          <p:cNvSpPr/>
          <p:nvPr/>
        </p:nvSpPr>
        <p:spPr>
          <a:xfrm>
            <a:off x="2572635" y="4638345"/>
            <a:ext cx="2753052" cy="1332837"/>
          </a:xfrm>
          <a:prstGeom prst="rect">
            <a:avLst/>
          </a:prstGeom>
          <a:solidFill>
            <a:srgbClr val="1A5336"/>
          </a:solidFill>
          <a:ln>
            <a:noFill/>
          </a:ln>
        </p:spPr>
        <p:txBody>
          <a:bodyPr spcFirstLastPara="1" wrap="square" lIns="121900" tIns="60933" rIns="121900" bIns="60933" anchor="t" anchorCtr="0">
            <a:noAutofit/>
          </a:bodyPr>
          <a:lstStyle/>
          <a:p>
            <a:pPr marL="304792" marR="289553" algn="ctr">
              <a:spcBef>
                <a:spcPts val="1200"/>
              </a:spcBef>
              <a:buClr>
                <a:schemeClr val="dk1"/>
              </a:buClr>
            </a:pPr>
            <a:r>
              <a:rPr lang="en-GB" sz="1600" b="1" spc="-7" dirty="0">
                <a:solidFill>
                  <a:srgbClr val="00B623"/>
                </a:solidFill>
              </a:rPr>
              <a:t>Tom Gregory</a:t>
            </a:r>
          </a:p>
          <a:p>
            <a:pPr marL="304792" marR="289553" algn="ctr">
              <a:spcBef>
                <a:spcPts val="1200"/>
              </a:spcBef>
            </a:pPr>
            <a:r>
              <a:rPr lang="en-US" sz="1467" dirty="0">
                <a:solidFill>
                  <a:srgbClr val="FFFFFF"/>
                </a:solidFill>
              </a:rPr>
              <a:t>Head of Commercial Distribution</a:t>
            </a:r>
            <a:endParaRPr sz="1600" dirty="0">
              <a:solidFill>
                <a:schemeClr val="lt1"/>
              </a:solidFill>
            </a:endParaRPr>
          </a:p>
        </p:txBody>
      </p:sp>
      <p:sp>
        <p:nvSpPr>
          <p:cNvPr id="12" name="Google Shape;840;p74">
            <a:extLst>
              <a:ext uri="{FF2B5EF4-FFF2-40B4-BE49-F238E27FC236}">
                <a16:creationId xmlns:a16="http://schemas.microsoft.com/office/drawing/2014/main" id="{1CD3027C-0657-483F-845C-0818BFBA0C8B}"/>
              </a:ext>
            </a:extLst>
          </p:cNvPr>
          <p:cNvSpPr/>
          <p:nvPr/>
        </p:nvSpPr>
        <p:spPr>
          <a:xfrm>
            <a:off x="6468371" y="4638345"/>
            <a:ext cx="3160145" cy="1552787"/>
          </a:xfrm>
          <a:prstGeom prst="rect">
            <a:avLst/>
          </a:prstGeom>
          <a:solidFill>
            <a:srgbClr val="1A5336"/>
          </a:solidFill>
          <a:ln>
            <a:noFill/>
          </a:ln>
        </p:spPr>
        <p:txBody>
          <a:bodyPr spcFirstLastPara="1" wrap="square" lIns="121900" tIns="60933" rIns="121900" bIns="60933" anchor="t" anchorCtr="0">
            <a:noAutofit/>
          </a:bodyPr>
          <a:lstStyle/>
          <a:p>
            <a:pPr marL="304792" marR="289553" algn="ctr">
              <a:spcBef>
                <a:spcPts val="1200"/>
              </a:spcBef>
              <a:buClr>
                <a:schemeClr val="dk1"/>
              </a:buClr>
            </a:pPr>
            <a:r>
              <a:rPr lang="en-GB" sz="1600" b="1" spc="-7" dirty="0">
                <a:solidFill>
                  <a:srgbClr val="00B623"/>
                </a:solidFill>
              </a:rPr>
              <a:t>Michael Gordon</a:t>
            </a:r>
          </a:p>
          <a:p>
            <a:pPr marL="304792" marR="289553" algn="ctr">
              <a:spcBef>
                <a:spcPts val="1200"/>
              </a:spcBef>
            </a:pPr>
            <a:r>
              <a:rPr lang="en-US" sz="1467" dirty="0">
                <a:solidFill>
                  <a:srgbClr val="FFFFFF"/>
                </a:solidFill>
              </a:rPr>
              <a:t>New England Sales Manager                </a:t>
            </a:r>
            <a:endParaRPr sz="1600" dirty="0">
              <a:solidFill>
                <a:schemeClr val="lt1"/>
              </a:solidFill>
            </a:endParaRPr>
          </a:p>
        </p:txBody>
      </p:sp>
      <p:pic>
        <p:nvPicPr>
          <p:cNvPr id="11" name="Picture 10">
            <a:extLst>
              <a:ext uri="{FF2B5EF4-FFF2-40B4-BE49-F238E27FC236}">
                <a16:creationId xmlns:a16="http://schemas.microsoft.com/office/drawing/2014/main" id="{87FE73E6-85FA-4492-96D9-6C6F8D323667}"/>
              </a:ext>
            </a:extLst>
          </p:cNvPr>
          <p:cNvPicPr>
            <a:picLocks noChangeAspect="1"/>
          </p:cNvPicPr>
          <p:nvPr/>
        </p:nvPicPr>
        <p:blipFill>
          <a:blip r:embed="rId4"/>
          <a:srcRect/>
          <a:stretch/>
        </p:blipFill>
        <p:spPr>
          <a:xfrm>
            <a:off x="6883780" y="1867770"/>
            <a:ext cx="2122097" cy="2813466"/>
          </a:xfrm>
          <a:prstGeom prst="rect">
            <a:avLst/>
          </a:prstGeom>
        </p:spPr>
      </p:pic>
    </p:spTree>
    <p:extLst>
      <p:ext uri="{BB962C8B-B14F-4D97-AF65-F5344CB8AC3E}">
        <p14:creationId xmlns:p14="http://schemas.microsoft.com/office/powerpoint/2010/main" val="4112868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Accounts Receivable Digitalization</a:t>
            </a:r>
          </a:p>
        </p:txBody>
      </p:sp>
      <p:sp>
        <p:nvSpPr>
          <p:cNvPr id="3" name="Content Placeholder 2"/>
          <p:cNvSpPr>
            <a:spLocks noGrp="1"/>
          </p:cNvSpPr>
          <p:nvPr>
            <p:ph idx="1"/>
          </p:nvPr>
        </p:nvSpPr>
        <p:spPr/>
        <p:txBody>
          <a:bodyPr/>
          <a:lstStyle/>
          <a:p>
            <a:r>
              <a:rPr lang="en-US" dirty="0"/>
              <a:t>Automated Reconciliation </a:t>
            </a:r>
          </a:p>
          <a:p>
            <a:pPr lvl="1"/>
            <a:r>
              <a:rPr lang="en-US" dirty="0"/>
              <a:t>Cash Application</a:t>
            </a:r>
          </a:p>
          <a:p>
            <a:pPr lvl="1"/>
            <a:r>
              <a:rPr lang="en-US" dirty="0"/>
              <a:t>Eliminate Manual Processing</a:t>
            </a:r>
          </a:p>
          <a:p>
            <a:pPr lvl="1"/>
            <a:r>
              <a:rPr lang="en-US" dirty="0"/>
              <a:t>Minimize Exception</a:t>
            </a:r>
          </a:p>
          <a:p>
            <a:pPr lvl="1"/>
            <a:r>
              <a:rPr lang="en-US" dirty="0"/>
              <a:t>Automated Reconciliation</a:t>
            </a:r>
          </a:p>
          <a:p>
            <a:r>
              <a:rPr lang="en-US" dirty="0"/>
              <a:t>Consolidate Payment Remittance Data (Lbx, ACH, Wire, Credit Card and Portals)</a:t>
            </a:r>
          </a:p>
          <a:p>
            <a:r>
              <a:rPr lang="en-US" dirty="0"/>
              <a:t>Machine Learning - predict future outcomes and automate routine labor-intensive tasks</a:t>
            </a:r>
          </a:p>
          <a:p>
            <a:pPr lvl="1"/>
            <a:r>
              <a:rPr lang="en-US" dirty="0"/>
              <a:t>Improved Straight Through Processing (STP)</a:t>
            </a:r>
          </a:p>
          <a:p>
            <a:r>
              <a:rPr lang="en-US" dirty="0"/>
              <a:t>Remittance Capture from Emails, Email Attachments, EDI Files, Portals, etc.</a:t>
            </a:r>
          </a:p>
        </p:txBody>
      </p:sp>
      <p:sp>
        <p:nvSpPr>
          <p:cNvPr id="4" name="Slide Number Placeholder 3"/>
          <p:cNvSpPr>
            <a:spLocks noGrp="1"/>
          </p:cNvSpPr>
          <p:nvPr>
            <p:ph type="sldNum" sz="quarter" idx="12"/>
          </p:nvPr>
        </p:nvSpPr>
        <p:spPr/>
        <p:txBody>
          <a:bodyPr/>
          <a:lstStyle/>
          <a:p>
            <a:pPr marL="0" marR="0" lvl="0" indent="0" algn="r" defTabSz="222954" rtl="0" eaLnBrk="1" fontAlgn="auto" latinLnBrk="0" hangingPunct="0">
              <a:lnSpc>
                <a:spcPct val="100000"/>
              </a:lnSpc>
              <a:spcBef>
                <a:spcPts val="0"/>
              </a:spcBef>
              <a:spcAft>
                <a:spcPts val="0"/>
              </a:spcAft>
              <a:buClrTx/>
              <a:buSzTx/>
              <a:buFontTx/>
              <a:buNone/>
              <a:tabLst/>
              <a:defRPr/>
            </a:pPr>
            <a:fld id="{5CBDBD4D-7B7B-4EC0-AB6E-424933B04FED}" type="slidenum">
              <a:rPr kumimoji="0" lang="en-US" sz="1100" b="0" i="0" u="none" strike="noStrike" kern="0" cap="none" spc="0" normalizeH="0" baseline="0" noProof="0" smtClean="0">
                <a:ln>
                  <a:noFill/>
                </a:ln>
                <a:solidFill>
                  <a:srgbClr val="163D22"/>
                </a:solidFill>
                <a:effectLst/>
                <a:uLnTx/>
                <a:uFillTx/>
                <a:latin typeface="Helvetica"/>
                <a:cs typeface="Helvetica"/>
                <a:sym typeface="Helvetica"/>
              </a:rPr>
              <a:pPr marL="0" marR="0" lvl="0" indent="0" algn="r" defTabSz="222954" rtl="0" eaLnBrk="1" fontAlgn="auto" latinLnBrk="0" hangingPunct="0">
                <a:lnSpc>
                  <a:spcPct val="100000"/>
                </a:lnSpc>
                <a:spcBef>
                  <a:spcPts val="0"/>
                </a:spcBef>
                <a:spcAft>
                  <a:spcPts val="0"/>
                </a:spcAft>
                <a:buClrTx/>
                <a:buSzTx/>
                <a:buFontTx/>
                <a:buNone/>
                <a:tabLst/>
                <a:defRPr/>
              </a:pPr>
              <a:t>20</a:t>
            </a:fld>
            <a:endParaRPr kumimoji="0" lang="en-US" sz="1100" b="0" i="0" u="none" strike="noStrike" kern="0" cap="none" spc="0" normalizeH="0" baseline="0" noProof="0">
              <a:ln>
                <a:noFill/>
              </a:ln>
              <a:solidFill>
                <a:srgbClr val="163D22"/>
              </a:solidFill>
              <a:effectLst/>
              <a:uLnTx/>
              <a:uFillTx/>
              <a:latin typeface="Helvetica"/>
              <a:cs typeface="Helvetica"/>
              <a:sym typeface="Helvetica"/>
            </a:endParaRPr>
          </a:p>
        </p:txBody>
      </p:sp>
    </p:spTree>
    <p:extLst>
      <p:ext uri="{BB962C8B-B14F-4D97-AF65-F5344CB8AC3E}">
        <p14:creationId xmlns:p14="http://schemas.microsoft.com/office/powerpoint/2010/main" val="2083439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Faster Digital Payment Landscape</a:t>
            </a:r>
          </a:p>
        </p:txBody>
      </p:sp>
      <p:sp>
        <p:nvSpPr>
          <p:cNvPr id="3" name="Content Placeholder 2"/>
          <p:cNvSpPr>
            <a:spLocks noGrp="1"/>
          </p:cNvSpPr>
          <p:nvPr>
            <p:ph idx="1"/>
          </p:nvPr>
        </p:nvSpPr>
        <p:spPr/>
        <p:txBody>
          <a:bodyPr/>
          <a:lstStyle/>
          <a:p>
            <a:r>
              <a:rPr lang="en-US" dirty="0"/>
              <a:t>Real Time Payments (RTP)</a:t>
            </a:r>
          </a:p>
          <a:p>
            <a:r>
              <a:rPr lang="en-CA" dirty="0"/>
              <a:t>Zelle</a:t>
            </a:r>
          </a:p>
          <a:p>
            <a:r>
              <a:rPr lang="en-CA" dirty="0"/>
              <a:t>NACHA – Same-Day ACH</a:t>
            </a:r>
          </a:p>
          <a:p>
            <a:r>
              <a:rPr lang="en-CA" dirty="0"/>
              <a:t>FedNow</a:t>
            </a:r>
          </a:p>
          <a:p>
            <a:r>
              <a:rPr lang="en-CA" dirty="0"/>
              <a:t>Digital Wallets </a:t>
            </a:r>
          </a:p>
          <a:p>
            <a:pPr marL="237744" lvl="1" indent="0">
              <a:buNone/>
            </a:pPr>
            <a:endParaRPr lang="en-CA" dirty="0"/>
          </a:p>
        </p:txBody>
      </p:sp>
      <p:sp>
        <p:nvSpPr>
          <p:cNvPr id="4" name="Slide Number Placeholder 3"/>
          <p:cNvSpPr>
            <a:spLocks noGrp="1"/>
          </p:cNvSpPr>
          <p:nvPr>
            <p:ph type="sldNum" sz="quarter" idx="12"/>
          </p:nvPr>
        </p:nvSpPr>
        <p:spPr/>
        <p:txBody>
          <a:bodyPr/>
          <a:lstStyle/>
          <a:p>
            <a:pPr marL="0" marR="0" lvl="0" indent="0" algn="r" defTabSz="222954" rtl="0" eaLnBrk="1" fontAlgn="auto" latinLnBrk="0" hangingPunct="0">
              <a:lnSpc>
                <a:spcPct val="100000"/>
              </a:lnSpc>
              <a:spcBef>
                <a:spcPts val="0"/>
              </a:spcBef>
              <a:spcAft>
                <a:spcPts val="0"/>
              </a:spcAft>
              <a:buClrTx/>
              <a:buSzTx/>
              <a:buFontTx/>
              <a:buNone/>
              <a:tabLst/>
              <a:defRPr/>
            </a:pPr>
            <a:fld id="{5CBDBD4D-7B7B-4EC0-AB6E-424933B04FED}" type="slidenum">
              <a:rPr kumimoji="0" lang="en-US" sz="1100" b="0" i="0" u="none" strike="noStrike" kern="0" cap="none" spc="0" normalizeH="0" baseline="0" noProof="0" smtClean="0">
                <a:ln>
                  <a:noFill/>
                </a:ln>
                <a:solidFill>
                  <a:srgbClr val="163D22"/>
                </a:solidFill>
                <a:effectLst/>
                <a:uLnTx/>
                <a:uFillTx/>
                <a:latin typeface="Helvetica"/>
                <a:cs typeface="Helvetica"/>
                <a:sym typeface="Helvetica"/>
              </a:rPr>
              <a:pPr marL="0" marR="0" lvl="0" indent="0" algn="r" defTabSz="222954" rtl="0" eaLnBrk="1" fontAlgn="auto" latinLnBrk="0" hangingPunct="0">
                <a:lnSpc>
                  <a:spcPct val="100000"/>
                </a:lnSpc>
                <a:spcBef>
                  <a:spcPts val="0"/>
                </a:spcBef>
                <a:spcAft>
                  <a:spcPts val="0"/>
                </a:spcAft>
                <a:buClrTx/>
                <a:buSzTx/>
                <a:buFontTx/>
                <a:buNone/>
                <a:tabLst/>
                <a:defRPr/>
              </a:pPr>
              <a:t>21</a:t>
            </a:fld>
            <a:endParaRPr kumimoji="0" lang="en-US" sz="1100" b="0" i="0" u="none" strike="noStrike" kern="0" cap="none" spc="0" normalizeH="0" baseline="0" noProof="0">
              <a:ln>
                <a:noFill/>
              </a:ln>
              <a:solidFill>
                <a:srgbClr val="163D22"/>
              </a:solidFill>
              <a:effectLst/>
              <a:uLnTx/>
              <a:uFillTx/>
              <a:latin typeface="Helvetica"/>
              <a:cs typeface="Helvetica"/>
              <a:sym typeface="Helvetica"/>
            </a:endParaRPr>
          </a:p>
        </p:txBody>
      </p:sp>
    </p:spTree>
    <p:extLst>
      <p:ext uri="{BB962C8B-B14F-4D97-AF65-F5344CB8AC3E}">
        <p14:creationId xmlns:p14="http://schemas.microsoft.com/office/powerpoint/2010/main" val="3878004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F50688-DBA8-47CF-86DD-1F36BBEAFD4A}"/>
              </a:ext>
            </a:extLst>
          </p:cNvPr>
          <p:cNvSpPr>
            <a:spLocks noGrp="1"/>
          </p:cNvSpPr>
          <p:nvPr>
            <p:ph type="title"/>
          </p:nvPr>
        </p:nvSpPr>
        <p:spPr>
          <a:xfrm>
            <a:off x="392831" y="389064"/>
            <a:ext cx="10061020" cy="808038"/>
          </a:xfrm>
        </p:spPr>
        <p:txBody>
          <a:bodyPr/>
          <a:lstStyle/>
          <a:p>
            <a:r>
              <a:rPr lang="en-US" dirty="0"/>
              <a:t>Banks are investing today to prepare for the future</a:t>
            </a:r>
          </a:p>
        </p:txBody>
      </p:sp>
      <p:graphicFrame>
        <p:nvGraphicFramePr>
          <p:cNvPr id="2" name="Table 5">
            <a:extLst>
              <a:ext uri="{FF2B5EF4-FFF2-40B4-BE49-F238E27FC236}">
                <a16:creationId xmlns:a16="http://schemas.microsoft.com/office/drawing/2014/main" id="{634BCF70-D8DE-430C-AFB4-63FDC547EF89}"/>
              </a:ext>
            </a:extLst>
          </p:cNvPr>
          <p:cNvGraphicFramePr>
            <a:graphicFrameLocks noGrp="1"/>
          </p:cNvGraphicFramePr>
          <p:nvPr>
            <p:extLst>
              <p:ext uri="{D42A27DB-BD31-4B8C-83A1-F6EECF244321}">
                <p14:modId xmlns:p14="http://schemas.microsoft.com/office/powerpoint/2010/main" val="4135549538"/>
              </p:ext>
            </p:extLst>
          </p:nvPr>
        </p:nvGraphicFramePr>
        <p:xfrm>
          <a:off x="665537" y="1820889"/>
          <a:ext cx="10266166" cy="4362185"/>
        </p:xfrm>
        <a:graphic>
          <a:graphicData uri="http://schemas.openxmlformats.org/drawingml/2006/table">
            <a:tbl>
              <a:tblPr firstRow="1" bandRow="1">
                <a:tableStyleId>{5C22544A-7EE6-4342-B048-85BDC9FD1C3A}</a:tableStyleId>
              </a:tblPr>
              <a:tblGrid>
                <a:gridCol w="10266166">
                  <a:extLst>
                    <a:ext uri="{9D8B030D-6E8A-4147-A177-3AD203B41FA5}">
                      <a16:colId xmlns:a16="http://schemas.microsoft.com/office/drawing/2014/main" val="1668527589"/>
                    </a:ext>
                  </a:extLst>
                </a:gridCol>
              </a:tblGrid>
              <a:tr h="4362185">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976310"/>
                  </a:ext>
                </a:extLst>
              </a:tr>
            </a:tbl>
          </a:graphicData>
        </a:graphic>
      </p:graphicFrame>
      <p:cxnSp>
        <p:nvCxnSpPr>
          <p:cNvPr id="10" name="Straight Connector 9">
            <a:extLst>
              <a:ext uri="{FF2B5EF4-FFF2-40B4-BE49-F238E27FC236}">
                <a16:creationId xmlns:a16="http://schemas.microsoft.com/office/drawing/2014/main" id="{2059078D-50E7-400D-9421-3579E85A4C8E}"/>
              </a:ext>
            </a:extLst>
          </p:cNvPr>
          <p:cNvCxnSpPr>
            <a:cxnSpLocks/>
          </p:cNvCxnSpPr>
          <p:nvPr/>
        </p:nvCxnSpPr>
        <p:spPr>
          <a:xfrm>
            <a:off x="4243229" y="1820889"/>
            <a:ext cx="0" cy="4362185"/>
          </a:xfrm>
          <a:prstGeom prst="line">
            <a:avLst/>
          </a:prstGeom>
          <a:ln w="19050">
            <a:solidFill>
              <a:schemeClr val="accent1">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F9AD37D-7310-4BA2-AA3B-13066320854E}"/>
              </a:ext>
            </a:extLst>
          </p:cNvPr>
          <p:cNvCxnSpPr>
            <a:cxnSpLocks/>
          </p:cNvCxnSpPr>
          <p:nvPr/>
        </p:nvCxnSpPr>
        <p:spPr>
          <a:xfrm>
            <a:off x="7457327" y="1820889"/>
            <a:ext cx="0" cy="4362185"/>
          </a:xfrm>
          <a:prstGeom prst="line">
            <a:avLst/>
          </a:prstGeom>
          <a:ln w="19050">
            <a:solidFill>
              <a:schemeClr val="accent1">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214544D-4EAE-471B-9247-83EAA2A81A9F}"/>
              </a:ext>
            </a:extLst>
          </p:cNvPr>
          <p:cNvCxnSpPr>
            <a:cxnSpLocks/>
          </p:cNvCxnSpPr>
          <p:nvPr/>
        </p:nvCxnSpPr>
        <p:spPr>
          <a:xfrm>
            <a:off x="10695400" y="1820889"/>
            <a:ext cx="0" cy="4362185"/>
          </a:xfrm>
          <a:prstGeom prst="line">
            <a:avLst/>
          </a:prstGeom>
          <a:ln w="19050">
            <a:solidFill>
              <a:schemeClr val="accent1">
                <a:lumMod val="90000"/>
              </a:schemeClr>
            </a:solidFill>
            <a:prstDash val="dash"/>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305F87DD-39DC-466B-B477-D01F2D856B86}"/>
              </a:ext>
            </a:extLst>
          </p:cNvPr>
          <p:cNvCxnSpPr>
            <a:cxnSpLocks/>
          </p:cNvCxnSpPr>
          <p:nvPr/>
        </p:nvCxnSpPr>
        <p:spPr>
          <a:xfrm flipV="1">
            <a:off x="665537" y="1697599"/>
            <a:ext cx="10029863" cy="3811707"/>
          </a:xfrm>
          <a:prstGeom prst="straightConnector1">
            <a:avLst/>
          </a:prstGeom>
          <a:ln w="31750">
            <a:solidFill>
              <a:srgbClr val="008A00"/>
            </a:solidFill>
            <a:headEnd w="lg" len="med"/>
            <a:tailEnd type="stealth" w="lg" len="lg"/>
          </a:ln>
        </p:spPr>
        <p:style>
          <a:lnRef idx="1">
            <a:schemeClr val="dk1"/>
          </a:lnRef>
          <a:fillRef idx="0">
            <a:schemeClr val="dk1"/>
          </a:fillRef>
          <a:effectRef idx="0">
            <a:schemeClr val="dk1"/>
          </a:effectRef>
          <a:fontRef idx="minor">
            <a:schemeClr val="tx1"/>
          </a:fontRef>
        </p:style>
      </p:cxnSp>
      <p:sp>
        <p:nvSpPr>
          <p:cNvPr id="43" name="Rectangle: Rounded Corners 42">
            <a:extLst>
              <a:ext uri="{FF2B5EF4-FFF2-40B4-BE49-F238E27FC236}">
                <a16:creationId xmlns:a16="http://schemas.microsoft.com/office/drawing/2014/main" id="{0822B0FE-8F37-4B4B-B71A-F1508A40D3E7}"/>
              </a:ext>
            </a:extLst>
          </p:cNvPr>
          <p:cNvSpPr/>
          <p:nvPr/>
        </p:nvSpPr>
        <p:spPr>
          <a:xfrm>
            <a:off x="2471561" y="3920239"/>
            <a:ext cx="1370249" cy="3241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1100" dirty="0">
                <a:solidFill>
                  <a:schemeClr val="bg2"/>
                </a:solidFill>
              </a:rPr>
              <a:t>Embedded Invoicing</a:t>
            </a:r>
          </a:p>
        </p:txBody>
      </p:sp>
      <p:sp>
        <p:nvSpPr>
          <p:cNvPr id="44" name="Rectangle: Rounded Corners 43">
            <a:extLst>
              <a:ext uri="{FF2B5EF4-FFF2-40B4-BE49-F238E27FC236}">
                <a16:creationId xmlns:a16="http://schemas.microsoft.com/office/drawing/2014/main" id="{96B19E9A-7439-4947-99DF-D26D86EB41E5}"/>
              </a:ext>
            </a:extLst>
          </p:cNvPr>
          <p:cNvSpPr/>
          <p:nvPr/>
        </p:nvSpPr>
        <p:spPr>
          <a:xfrm>
            <a:off x="7457327" y="2163219"/>
            <a:ext cx="1535652" cy="3476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1100" dirty="0">
                <a:solidFill>
                  <a:schemeClr val="bg2"/>
                </a:solidFill>
              </a:rPr>
              <a:t>CBDC/ Stable Coins </a:t>
            </a:r>
            <a:br>
              <a:rPr lang="en-US" sz="1100" dirty="0">
                <a:solidFill>
                  <a:schemeClr val="bg2"/>
                </a:solidFill>
              </a:rPr>
            </a:br>
            <a:r>
              <a:rPr lang="en-US" sz="1100" dirty="0">
                <a:solidFill>
                  <a:schemeClr val="bg2"/>
                </a:solidFill>
              </a:rPr>
              <a:t>wallets</a:t>
            </a:r>
          </a:p>
        </p:txBody>
      </p:sp>
      <p:sp>
        <p:nvSpPr>
          <p:cNvPr id="45" name="Rectangle: Rounded Corners 44">
            <a:extLst>
              <a:ext uri="{FF2B5EF4-FFF2-40B4-BE49-F238E27FC236}">
                <a16:creationId xmlns:a16="http://schemas.microsoft.com/office/drawing/2014/main" id="{E68D408A-B3F0-466F-B73F-A52803746404}"/>
              </a:ext>
            </a:extLst>
          </p:cNvPr>
          <p:cNvSpPr/>
          <p:nvPr/>
        </p:nvSpPr>
        <p:spPr>
          <a:xfrm>
            <a:off x="5736703" y="3893897"/>
            <a:ext cx="1793520" cy="2072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1100" dirty="0">
                <a:solidFill>
                  <a:schemeClr val="bg2"/>
                </a:solidFill>
              </a:rPr>
              <a:t>Fraud Hub</a:t>
            </a:r>
          </a:p>
        </p:txBody>
      </p:sp>
      <p:sp>
        <p:nvSpPr>
          <p:cNvPr id="46" name="Rectangle: Rounded Corners 45">
            <a:extLst>
              <a:ext uri="{FF2B5EF4-FFF2-40B4-BE49-F238E27FC236}">
                <a16:creationId xmlns:a16="http://schemas.microsoft.com/office/drawing/2014/main" id="{8276D0AA-2E48-41FF-9995-706D98EA56AF}"/>
              </a:ext>
            </a:extLst>
          </p:cNvPr>
          <p:cNvSpPr/>
          <p:nvPr/>
        </p:nvSpPr>
        <p:spPr>
          <a:xfrm>
            <a:off x="1572346" y="5633560"/>
            <a:ext cx="2021501" cy="319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1100" dirty="0">
                <a:solidFill>
                  <a:schemeClr val="bg2"/>
                </a:solidFill>
              </a:rPr>
              <a:t>Virtual Account Management</a:t>
            </a:r>
          </a:p>
        </p:txBody>
      </p:sp>
      <p:sp>
        <p:nvSpPr>
          <p:cNvPr id="48" name="Rectangle: Rounded Corners 47">
            <a:extLst>
              <a:ext uri="{FF2B5EF4-FFF2-40B4-BE49-F238E27FC236}">
                <a16:creationId xmlns:a16="http://schemas.microsoft.com/office/drawing/2014/main" id="{B982F4BC-9BB6-47D4-A574-A61F784DD254}"/>
              </a:ext>
            </a:extLst>
          </p:cNvPr>
          <p:cNvSpPr/>
          <p:nvPr/>
        </p:nvSpPr>
        <p:spPr>
          <a:xfrm>
            <a:off x="2557906" y="3117462"/>
            <a:ext cx="1563507" cy="3241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1100" dirty="0">
                <a:solidFill>
                  <a:schemeClr val="bg2"/>
                </a:solidFill>
              </a:rPr>
              <a:t>Green/ESG deposits</a:t>
            </a:r>
          </a:p>
        </p:txBody>
      </p:sp>
      <p:sp>
        <p:nvSpPr>
          <p:cNvPr id="49" name="Rectangle: Rounded Corners 48">
            <a:extLst>
              <a:ext uri="{FF2B5EF4-FFF2-40B4-BE49-F238E27FC236}">
                <a16:creationId xmlns:a16="http://schemas.microsoft.com/office/drawing/2014/main" id="{5DBCADCC-953B-4A76-A4A1-F01C61C4F83F}"/>
              </a:ext>
            </a:extLst>
          </p:cNvPr>
          <p:cNvSpPr/>
          <p:nvPr/>
        </p:nvSpPr>
        <p:spPr>
          <a:xfrm>
            <a:off x="818256" y="4705109"/>
            <a:ext cx="1312583" cy="26144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1100" dirty="0">
                <a:solidFill>
                  <a:schemeClr val="bg2"/>
                </a:solidFill>
              </a:rPr>
              <a:t>Digital Lending</a:t>
            </a:r>
          </a:p>
        </p:txBody>
      </p:sp>
      <p:sp>
        <p:nvSpPr>
          <p:cNvPr id="51" name="Rectangle: Rounded Corners 50">
            <a:extLst>
              <a:ext uri="{FF2B5EF4-FFF2-40B4-BE49-F238E27FC236}">
                <a16:creationId xmlns:a16="http://schemas.microsoft.com/office/drawing/2014/main" id="{82ED112F-CEF9-4747-AE89-506B4B348F6B}"/>
              </a:ext>
            </a:extLst>
          </p:cNvPr>
          <p:cNvSpPr/>
          <p:nvPr/>
        </p:nvSpPr>
        <p:spPr>
          <a:xfrm>
            <a:off x="4614683" y="4835831"/>
            <a:ext cx="1793520" cy="2801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1100" dirty="0">
                <a:solidFill>
                  <a:schemeClr val="bg2"/>
                </a:solidFill>
              </a:rPr>
              <a:t>ERP Integration</a:t>
            </a:r>
          </a:p>
        </p:txBody>
      </p:sp>
      <p:sp>
        <p:nvSpPr>
          <p:cNvPr id="52" name="Rectangle: Rounded Corners 51">
            <a:extLst>
              <a:ext uri="{FF2B5EF4-FFF2-40B4-BE49-F238E27FC236}">
                <a16:creationId xmlns:a16="http://schemas.microsoft.com/office/drawing/2014/main" id="{DA74E7DF-A189-4CE6-BE50-C570F3818576}"/>
              </a:ext>
            </a:extLst>
          </p:cNvPr>
          <p:cNvSpPr/>
          <p:nvPr/>
        </p:nvSpPr>
        <p:spPr>
          <a:xfrm>
            <a:off x="4365044" y="3058637"/>
            <a:ext cx="1793520" cy="3476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1100" dirty="0">
                <a:solidFill>
                  <a:schemeClr val="bg2"/>
                </a:solidFill>
              </a:rPr>
              <a:t>Multi-bank cash flow forecasting</a:t>
            </a:r>
          </a:p>
        </p:txBody>
      </p:sp>
      <p:sp>
        <p:nvSpPr>
          <p:cNvPr id="53" name="Rectangle: Rounded Corners 52">
            <a:extLst>
              <a:ext uri="{FF2B5EF4-FFF2-40B4-BE49-F238E27FC236}">
                <a16:creationId xmlns:a16="http://schemas.microsoft.com/office/drawing/2014/main" id="{A17C4101-C082-452C-88D0-3907036E3906}"/>
              </a:ext>
            </a:extLst>
          </p:cNvPr>
          <p:cNvSpPr/>
          <p:nvPr/>
        </p:nvSpPr>
        <p:spPr>
          <a:xfrm>
            <a:off x="8051921" y="3105262"/>
            <a:ext cx="1793520" cy="3476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1100" dirty="0">
                <a:solidFill>
                  <a:schemeClr val="bg2"/>
                </a:solidFill>
              </a:rPr>
              <a:t>Insights as a service</a:t>
            </a:r>
          </a:p>
        </p:txBody>
      </p:sp>
      <p:sp>
        <p:nvSpPr>
          <p:cNvPr id="54" name="Rectangle: Rounded Corners 53">
            <a:extLst>
              <a:ext uri="{FF2B5EF4-FFF2-40B4-BE49-F238E27FC236}">
                <a16:creationId xmlns:a16="http://schemas.microsoft.com/office/drawing/2014/main" id="{573BC431-6AB0-4639-BAB8-3510735727B6}"/>
              </a:ext>
            </a:extLst>
          </p:cNvPr>
          <p:cNvSpPr/>
          <p:nvPr/>
        </p:nvSpPr>
        <p:spPr>
          <a:xfrm>
            <a:off x="2511584" y="4990631"/>
            <a:ext cx="1660276" cy="3933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1100" dirty="0">
                <a:solidFill>
                  <a:schemeClr val="bg2"/>
                </a:solidFill>
              </a:rPr>
              <a:t>Digital Account Opening</a:t>
            </a:r>
          </a:p>
        </p:txBody>
      </p:sp>
      <p:sp>
        <p:nvSpPr>
          <p:cNvPr id="4" name="TextBox 3">
            <a:extLst>
              <a:ext uri="{FF2B5EF4-FFF2-40B4-BE49-F238E27FC236}">
                <a16:creationId xmlns:a16="http://schemas.microsoft.com/office/drawing/2014/main" id="{CF48DBAF-09AF-49E1-A026-AB983EB475FB}"/>
              </a:ext>
            </a:extLst>
          </p:cNvPr>
          <p:cNvSpPr txBox="1"/>
          <p:nvPr/>
        </p:nvSpPr>
        <p:spPr>
          <a:xfrm>
            <a:off x="877312" y="6191868"/>
            <a:ext cx="255179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457200"/>
            <a:r>
              <a:rPr lang="en-US" sz="1600" b="1" dirty="0">
                <a:solidFill>
                  <a:schemeClr val="bg2"/>
                </a:solidFill>
                <a:latin typeface="+mn-lt"/>
              </a:rPr>
              <a:t>Time Horizon</a:t>
            </a:r>
          </a:p>
        </p:txBody>
      </p:sp>
      <p:sp>
        <p:nvSpPr>
          <p:cNvPr id="21" name="TextBox 20">
            <a:extLst>
              <a:ext uri="{FF2B5EF4-FFF2-40B4-BE49-F238E27FC236}">
                <a16:creationId xmlns:a16="http://schemas.microsoft.com/office/drawing/2014/main" id="{6A08D0BE-1468-46A0-A649-80B1E5551EE2}"/>
              </a:ext>
            </a:extLst>
          </p:cNvPr>
          <p:cNvSpPr txBox="1"/>
          <p:nvPr/>
        </p:nvSpPr>
        <p:spPr>
          <a:xfrm rot="16200000">
            <a:off x="-695111" y="3499535"/>
            <a:ext cx="2282472"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600" b="1" dirty="0">
                <a:solidFill>
                  <a:schemeClr val="bg2"/>
                </a:solidFill>
                <a:latin typeface="+mn-lt"/>
              </a:rPr>
              <a:t>Level of Innovation</a:t>
            </a:r>
            <a:endParaRPr kumimoji="0" lang="en-US" sz="1600" b="1" i="0" u="none" strike="noStrike" cap="none" spc="0" normalizeH="0" baseline="0" dirty="0">
              <a:ln>
                <a:noFill/>
              </a:ln>
              <a:solidFill>
                <a:schemeClr val="bg2"/>
              </a:solidFill>
              <a:effectLst/>
              <a:uFillTx/>
              <a:latin typeface="+mn-lt"/>
              <a:ea typeface="Helvetica"/>
              <a:cs typeface="Helvetica"/>
              <a:sym typeface="Helvetica"/>
            </a:endParaRPr>
          </a:p>
        </p:txBody>
      </p:sp>
      <p:sp>
        <p:nvSpPr>
          <p:cNvPr id="22" name="Rectangle: Rounded Corners 21">
            <a:extLst>
              <a:ext uri="{FF2B5EF4-FFF2-40B4-BE49-F238E27FC236}">
                <a16:creationId xmlns:a16="http://schemas.microsoft.com/office/drawing/2014/main" id="{EDBB533A-E9FD-40CB-A9AB-45D3EBF86987}"/>
              </a:ext>
            </a:extLst>
          </p:cNvPr>
          <p:cNvSpPr/>
          <p:nvPr/>
        </p:nvSpPr>
        <p:spPr>
          <a:xfrm>
            <a:off x="7529277" y="3980397"/>
            <a:ext cx="1793520" cy="3476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1100" dirty="0">
                <a:solidFill>
                  <a:schemeClr val="bg2"/>
                </a:solidFill>
              </a:rPr>
              <a:t>Intelligent Cashflow</a:t>
            </a:r>
          </a:p>
        </p:txBody>
      </p:sp>
      <p:pic>
        <p:nvPicPr>
          <p:cNvPr id="24" name="Picture 23">
            <a:extLst>
              <a:ext uri="{FF2B5EF4-FFF2-40B4-BE49-F238E27FC236}">
                <a16:creationId xmlns:a16="http://schemas.microsoft.com/office/drawing/2014/main" id="{00000000-0008-0000-0500-000014000000}"/>
              </a:ext>
            </a:extLst>
          </p:cNvPr>
          <p:cNvPicPr>
            <a:picLocks noChangeAspect="1"/>
          </p:cNvPicPr>
          <p:nvPr/>
        </p:nvPicPr>
        <p:blipFill>
          <a:blip r:embed="rId3"/>
          <a:stretch>
            <a:fillRect/>
          </a:stretch>
        </p:blipFill>
        <p:spPr>
          <a:xfrm>
            <a:off x="866310" y="4163001"/>
            <a:ext cx="1203833" cy="676347"/>
          </a:xfrm>
          <a:prstGeom prst="rect">
            <a:avLst/>
          </a:prstGeom>
        </p:spPr>
      </p:pic>
      <p:pic>
        <p:nvPicPr>
          <p:cNvPr id="25" name="Picture 24">
            <a:extLst>
              <a:ext uri="{FF2B5EF4-FFF2-40B4-BE49-F238E27FC236}">
                <a16:creationId xmlns:a16="http://schemas.microsoft.com/office/drawing/2014/main" id="{00000000-0008-0000-0500-000006000000}"/>
              </a:ext>
            </a:extLst>
          </p:cNvPr>
          <p:cNvPicPr>
            <a:picLocks noChangeAspect="1"/>
          </p:cNvPicPr>
          <p:nvPr/>
        </p:nvPicPr>
        <p:blipFill>
          <a:blip r:embed="rId4"/>
          <a:stretch>
            <a:fillRect/>
          </a:stretch>
        </p:blipFill>
        <p:spPr>
          <a:xfrm>
            <a:off x="6001787" y="3363742"/>
            <a:ext cx="1263351" cy="572719"/>
          </a:xfrm>
          <a:prstGeom prst="rect">
            <a:avLst/>
          </a:prstGeom>
        </p:spPr>
      </p:pic>
      <p:pic>
        <p:nvPicPr>
          <p:cNvPr id="26" name="Picture 25">
            <a:extLst>
              <a:ext uri="{FF2B5EF4-FFF2-40B4-BE49-F238E27FC236}">
                <a16:creationId xmlns:a16="http://schemas.microsoft.com/office/drawing/2014/main" id="{00000000-0008-0000-0400-00000B000000}"/>
              </a:ext>
            </a:extLst>
          </p:cNvPr>
          <p:cNvPicPr>
            <a:picLocks noChangeAspect="1"/>
          </p:cNvPicPr>
          <p:nvPr/>
        </p:nvPicPr>
        <p:blipFill>
          <a:blip r:embed="rId5"/>
          <a:stretch>
            <a:fillRect/>
          </a:stretch>
        </p:blipFill>
        <p:spPr>
          <a:xfrm>
            <a:off x="4666966" y="2497312"/>
            <a:ext cx="1162123" cy="526829"/>
          </a:xfrm>
          <a:prstGeom prst="rect">
            <a:avLst/>
          </a:prstGeom>
        </p:spPr>
      </p:pic>
      <p:pic>
        <p:nvPicPr>
          <p:cNvPr id="28" name="Picture 27">
            <a:extLst>
              <a:ext uri="{FF2B5EF4-FFF2-40B4-BE49-F238E27FC236}">
                <a16:creationId xmlns:a16="http://schemas.microsoft.com/office/drawing/2014/main" id="{5AA3F30E-26B1-46A8-93C7-6E62C1055353}"/>
              </a:ext>
            </a:extLst>
          </p:cNvPr>
          <p:cNvPicPr>
            <a:picLocks noChangeAspect="1"/>
          </p:cNvPicPr>
          <p:nvPr/>
        </p:nvPicPr>
        <p:blipFill rotWithShape="1">
          <a:blip r:embed="rId6"/>
          <a:srcRect l="25852" r="23702"/>
          <a:stretch/>
        </p:blipFill>
        <p:spPr>
          <a:xfrm>
            <a:off x="8614508" y="2742042"/>
            <a:ext cx="563444" cy="506347"/>
          </a:xfrm>
          <a:prstGeom prst="rect">
            <a:avLst/>
          </a:prstGeom>
        </p:spPr>
      </p:pic>
      <p:pic>
        <p:nvPicPr>
          <p:cNvPr id="29" name="Picture 28">
            <a:extLst>
              <a:ext uri="{FF2B5EF4-FFF2-40B4-BE49-F238E27FC236}">
                <a16:creationId xmlns:a16="http://schemas.microsoft.com/office/drawing/2014/main" id="{167600A9-CA36-421D-91AE-E023C1556E1A}"/>
              </a:ext>
            </a:extLst>
          </p:cNvPr>
          <p:cNvPicPr>
            <a:picLocks noChangeAspect="1"/>
          </p:cNvPicPr>
          <p:nvPr/>
        </p:nvPicPr>
        <p:blipFill rotWithShape="1">
          <a:blip r:embed="rId7"/>
          <a:srcRect l="10973" r="7987"/>
          <a:stretch/>
        </p:blipFill>
        <p:spPr>
          <a:xfrm>
            <a:off x="7979989" y="3599318"/>
            <a:ext cx="839199" cy="471175"/>
          </a:xfrm>
          <a:prstGeom prst="rect">
            <a:avLst/>
          </a:prstGeom>
        </p:spPr>
      </p:pic>
      <p:pic>
        <p:nvPicPr>
          <p:cNvPr id="30" name="Picture 29">
            <a:extLst>
              <a:ext uri="{FF2B5EF4-FFF2-40B4-BE49-F238E27FC236}">
                <a16:creationId xmlns:a16="http://schemas.microsoft.com/office/drawing/2014/main" id="{00000000-0008-0000-0300-000039000000}"/>
              </a:ext>
            </a:extLst>
          </p:cNvPr>
          <p:cNvPicPr>
            <a:picLocks noChangeAspect="1"/>
          </p:cNvPicPr>
          <p:nvPr/>
        </p:nvPicPr>
        <p:blipFill>
          <a:blip r:embed="rId8"/>
          <a:stretch>
            <a:fillRect/>
          </a:stretch>
        </p:blipFill>
        <p:spPr>
          <a:xfrm>
            <a:off x="5005476" y="4399782"/>
            <a:ext cx="968998" cy="436049"/>
          </a:xfrm>
          <a:prstGeom prst="rect">
            <a:avLst/>
          </a:prstGeom>
        </p:spPr>
      </p:pic>
      <p:pic>
        <p:nvPicPr>
          <p:cNvPr id="31" name="Picture 30">
            <a:extLst>
              <a:ext uri="{FF2B5EF4-FFF2-40B4-BE49-F238E27FC236}">
                <a16:creationId xmlns:a16="http://schemas.microsoft.com/office/drawing/2014/main" id="{00000000-0008-0000-0300-000007000000}"/>
              </a:ext>
            </a:extLst>
          </p:cNvPr>
          <p:cNvPicPr>
            <a:picLocks noChangeAspect="1"/>
          </p:cNvPicPr>
          <p:nvPr/>
        </p:nvPicPr>
        <p:blipFill>
          <a:blip r:embed="rId9"/>
          <a:stretch>
            <a:fillRect/>
          </a:stretch>
        </p:blipFill>
        <p:spPr>
          <a:xfrm>
            <a:off x="7624423" y="1583538"/>
            <a:ext cx="1258063" cy="572419"/>
          </a:xfrm>
          <a:prstGeom prst="rect">
            <a:avLst/>
          </a:prstGeom>
        </p:spPr>
      </p:pic>
      <p:pic>
        <p:nvPicPr>
          <p:cNvPr id="33" name="Picture 32">
            <a:extLst>
              <a:ext uri="{FF2B5EF4-FFF2-40B4-BE49-F238E27FC236}">
                <a16:creationId xmlns:a16="http://schemas.microsoft.com/office/drawing/2014/main" id="{00000000-0008-0000-0300-000005010000}"/>
              </a:ext>
            </a:extLst>
          </p:cNvPr>
          <p:cNvPicPr>
            <a:picLocks noChangeAspect="1"/>
          </p:cNvPicPr>
          <p:nvPr/>
        </p:nvPicPr>
        <p:blipFill>
          <a:blip r:embed="rId10"/>
          <a:stretch>
            <a:fillRect/>
          </a:stretch>
        </p:blipFill>
        <p:spPr>
          <a:xfrm>
            <a:off x="2721817" y="3472860"/>
            <a:ext cx="1009000" cy="456811"/>
          </a:xfrm>
          <a:prstGeom prst="rect">
            <a:avLst/>
          </a:prstGeom>
        </p:spPr>
      </p:pic>
      <p:pic>
        <p:nvPicPr>
          <p:cNvPr id="34" name="Picture 33">
            <a:extLst>
              <a:ext uri="{FF2B5EF4-FFF2-40B4-BE49-F238E27FC236}">
                <a16:creationId xmlns:a16="http://schemas.microsoft.com/office/drawing/2014/main" id="{00000000-0008-0000-0500-000060000000}"/>
              </a:ext>
            </a:extLst>
          </p:cNvPr>
          <p:cNvPicPr>
            <a:picLocks noChangeAspect="1"/>
          </p:cNvPicPr>
          <p:nvPr/>
        </p:nvPicPr>
        <p:blipFill>
          <a:blip r:embed="rId11"/>
          <a:stretch>
            <a:fillRect/>
          </a:stretch>
        </p:blipFill>
        <p:spPr>
          <a:xfrm>
            <a:off x="2891803" y="4609028"/>
            <a:ext cx="1000604" cy="453607"/>
          </a:xfrm>
          <a:prstGeom prst="rect">
            <a:avLst/>
          </a:prstGeom>
        </p:spPr>
      </p:pic>
      <p:pic>
        <p:nvPicPr>
          <p:cNvPr id="35" name="Picture 34">
            <a:extLst>
              <a:ext uri="{FF2B5EF4-FFF2-40B4-BE49-F238E27FC236}">
                <a16:creationId xmlns:a16="http://schemas.microsoft.com/office/drawing/2014/main" id="{00000000-0008-0000-0600-00007F000000}"/>
              </a:ext>
            </a:extLst>
          </p:cNvPr>
          <p:cNvPicPr>
            <a:picLocks noChangeAspect="1"/>
          </p:cNvPicPr>
          <p:nvPr/>
        </p:nvPicPr>
        <p:blipFill>
          <a:blip r:embed="rId12"/>
          <a:stretch>
            <a:fillRect/>
          </a:stretch>
        </p:blipFill>
        <p:spPr>
          <a:xfrm>
            <a:off x="2643331" y="2572861"/>
            <a:ext cx="1384300" cy="629857"/>
          </a:xfrm>
          <a:prstGeom prst="rect">
            <a:avLst/>
          </a:prstGeom>
        </p:spPr>
      </p:pic>
      <p:pic>
        <p:nvPicPr>
          <p:cNvPr id="36" name="Picture 35">
            <a:extLst>
              <a:ext uri="{FF2B5EF4-FFF2-40B4-BE49-F238E27FC236}">
                <a16:creationId xmlns:a16="http://schemas.microsoft.com/office/drawing/2014/main" id="{00000000-0008-0000-0500-000079000000}"/>
              </a:ext>
            </a:extLst>
          </p:cNvPr>
          <p:cNvPicPr>
            <a:picLocks noChangeAspect="1"/>
          </p:cNvPicPr>
          <p:nvPr/>
        </p:nvPicPr>
        <p:blipFill>
          <a:blip r:embed="rId13"/>
          <a:stretch>
            <a:fillRect/>
          </a:stretch>
        </p:blipFill>
        <p:spPr>
          <a:xfrm>
            <a:off x="2019249" y="5245836"/>
            <a:ext cx="984667" cy="445795"/>
          </a:xfrm>
          <a:prstGeom prst="rect">
            <a:avLst/>
          </a:prstGeom>
        </p:spPr>
      </p:pic>
      <p:sp>
        <p:nvSpPr>
          <p:cNvPr id="38" name="TextBox 37">
            <a:extLst>
              <a:ext uri="{FF2B5EF4-FFF2-40B4-BE49-F238E27FC236}">
                <a16:creationId xmlns:a16="http://schemas.microsoft.com/office/drawing/2014/main" id="{9C9DA090-0BDF-4DE2-82B4-324A99F702C6}"/>
              </a:ext>
            </a:extLst>
          </p:cNvPr>
          <p:cNvSpPr txBox="1"/>
          <p:nvPr/>
        </p:nvSpPr>
        <p:spPr>
          <a:xfrm>
            <a:off x="4594095" y="1375128"/>
            <a:ext cx="255179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200"/>
            <a:r>
              <a:rPr lang="en-US" sz="1600" b="1" dirty="0">
                <a:solidFill>
                  <a:schemeClr val="bg2"/>
                </a:solidFill>
                <a:latin typeface="+mn-lt"/>
              </a:rPr>
              <a:t>Expand</a:t>
            </a:r>
          </a:p>
        </p:txBody>
      </p:sp>
      <p:sp>
        <p:nvSpPr>
          <p:cNvPr id="39" name="TextBox 38">
            <a:extLst>
              <a:ext uri="{FF2B5EF4-FFF2-40B4-BE49-F238E27FC236}">
                <a16:creationId xmlns:a16="http://schemas.microsoft.com/office/drawing/2014/main" id="{35533CD4-07F6-4480-86B6-BFC733135DF4}"/>
              </a:ext>
            </a:extLst>
          </p:cNvPr>
          <p:cNvSpPr txBox="1"/>
          <p:nvPr/>
        </p:nvSpPr>
        <p:spPr>
          <a:xfrm>
            <a:off x="1096838" y="1375128"/>
            <a:ext cx="255179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200"/>
            <a:r>
              <a:rPr lang="en-US" sz="1600" b="1" dirty="0">
                <a:solidFill>
                  <a:schemeClr val="bg2"/>
                </a:solidFill>
                <a:latin typeface="+mn-lt"/>
              </a:rPr>
              <a:t>Extend</a:t>
            </a:r>
          </a:p>
        </p:txBody>
      </p:sp>
      <p:sp>
        <p:nvSpPr>
          <p:cNvPr id="40" name="TextBox 39">
            <a:extLst>
              <a:ext uri="{FF2B5EF4-FFF2-40B4-BE49-F238E27FC236}">
                <a16:creationId xmlns:a16="http://schemas.microsoft.com/office/drawing/2014/main" id="{9BAEED88-E9D4-4011-BDC9-8E59F328D650}"/>
              </a:ext>
            </a:extLst>
          </p:cNvPr>
          <p:cNvSpPr txBox="1"/>
          <p:nvPr/>
        </p:nvSpPr>
        <p:spPr>
          <a:xfrm>
            <a:off x="7902053" y="1375128"/>
            <a:ext cx="255179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200"/>
            <a:r>
              <a:rPr lang="en-US" sz="1600" b="1" dirty="0">
                <a:solidFill>
                  <a:schemeClr val="bg2"/>
                </a:solidFill>
                <a:latin typeface="+mn-lt"/>
              </a:rPr>
              <a:t>Elevate</a:t>
            </a:r>
          </a:p>
        </p:txBody>
      </p:sp>
    </p:spTree>
    <p:extLst>
      <p:ext uri="{BB962C8B-B14F-4D97-AF65-F5344CB8AC3E}">
        <p14:creationId xmlns:p14="http://schemas.microsoft.com/office/powerpoint/2010/main" val="236427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p:txBody>
          <a:bodyPr/>
          <a:lstStyle/>
          <a:p>
            <a:r>
              <a:rPr lang="en-US" dirty="0"/>
              <a:t>Introduction</a:t>
            </a:r>
          </a:p>
          <a:p>
            <a:r>
              <a:rPr lang="en-US" dirty="0"/>
              <a:t>Data Supporting Digital Transformation</a:t>
            </a:r>
          </a:p>
          <a:p>
            <a:pPr lvl="1"/>
            <a:r>
              <a:rPr lang="en-US" dirty="0"/>
              <a:t>Bottomline Technologies Survey</a:t>
            </a:r>
          </a:p>
          <a:p>
            <a:pPr lvl="1"/>
            <a:r>
              <a:rPr lang="en-CA" dirty="0"/>
              <a:t>Strategic Treasurers Survey</a:t>
            </a:r>
          </a:p>
          <a:p>
            <a:r>
              <a:rPr lang="en-CA" dirty="0"/>
              <a:t>Evolving Market</a:t>
            </a:r>
          </a:p>
          <a:p>
            <a:pPr lvl="1"/>
            <a:r>
              <a:rPr lang="en-CA" dirty="0"/>
              <a:t>What is driving change</a:t>
            </a:r>
          </a:p>
          <a:p>
            <a:pPr lvl="1"/>
            <a:r>
              <a:rPr lang="en-CA" dirty="0"/>
              <a:t>How are Banks responding</a:t>
            </a:r>
          </a:p>
          <a:p>
            <a:pPr lvl="1"/>
            <a:r>
              <a:rPr lang="en-CA" dirty="0"/>
              <a:t>Digital Application</a:t>
            </a:r>
          </a:p>
          <a:p>
            <a:pPr marL="237744" lvl="1" indent="0">
              <a:buNone/>
            </a:pPr>
            <a:endParaRPr lang="en-CA" dirty="0"/>
          </a:p>
        </p:txBody>
      </p:sp>
      <p:sp>
        <p:nvSpPr>
          <p:cNvPr id="4" name="Slide Number Placeholder 3"/>
          <p:cNvSpPr>
            <a:spLocks noGrp="1"/>
          </p:cNvSpPr>
          <p:nvPr>
            <p:ph type="sldNum" sz="quarter" idx="12"/>
          </p:nvPr>
        </p:nvSpPr>
        <p:spPr/>
        <p:txBody>
          <a:bodyPr/>
          <a:lstStyle/>
          <a:p>
            <a:fld id="{5CBDBD4D-7B7B-4EC0-AB6E-424933B04FED}"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C18D51-6077-4391-AAE7-E34DBA3E5B78}"/>
              </a:ext>
            </a:extLst>
          </p:cNvPr>
          <p:cNvPicPr>
            <a:picLocks noChangeAspect="1"/>
          </p:cNvPicPr>
          <p:nvPr/>
        </p:nvPicPr>
        <p:blipFill>
          <a:blip r:embed="rId2"/>
          <a:stretch>
            <a:fillRect/>
          </a:stretch>
        </p:blipFill>
        <p:spPr>
          <a:xfrm>
            <a:off x="13996" y="179306"/>
            <a:ext cx="10181202" cy="810838"/>
          </a:xfrm>
          <a:prstGeom prst="rect">
            <a:avLst/>
          </a:prstGeom>
        </p:spPr>
      </p:pic>
      <p:sp>
        <p:nvSpPr>
          <p:cNvPr id="3" name="Slide Number Placeholder 2">
            <a:extLst>
              <a:ext uri="{FF2B5EF4-FFF2-40B4-BE49-F238E27FC236}">
                <a16:creationId xmlns:a16="http://schemas.microsoft.com/office/drawing/2014/main" id="{2DEC5E9D-D0CE-412C-AEDD-EF81A140C035}"/>
              </a:ext>
            </a:extLst>
          </p:cNvPr>
          <p:cNvSpPr>
            <a:spLocks noGrp="1"/>
          </p:cNvSpPr>
          <p:nvPr>
            <p:ph type="sldNum" sz="quarter" idx="12"/>
          </p:nvPr>
        </p:nvSpPr>
        <p:spPr/>
        <p:txBody>
          <a:bodyPr/>
          <a:lstStyle/>
          <a:p>
            <a:pPr defTabSz="914400" hangingPunct="1"/>
            <a:fld id="{5CBDBD4D-7B7B-4EC0-AB6E-424933B04FED}" type="slidenum">
              <a:rPr lang="en-US" kern="1200">
                <a:latin typeface="Arial"/>
                <a:ea typeface="+mn-ea"/>
                <a:cs typeface="+mn-cs"/>
              </a:rPr>
              <a:pPr defTabSz="914400" hangingPunct="1"/>
              <a:t>4</a:t>
            </a:fld>
            <a:endParaRPr lang="en-US" kern="1200" dirty="0">
              <a:latin typeface="Arial"/>
              <a:ea typeface="+mn-ea"/>
              <a:cs typeface="+mn-cs"/>
            </a:endParaRPr>
          </a:p>
        </p:txBody>
      </p:sp>
      <p:pic>
        <p:nvPicPr>
          <p:cNvPr id="6" name="Picture 5">
            <a:extLst>
              <a:ext uri="{FF2B5EF4-FFF2-40B4-BE49-F238E27FC236}">
                <a16:creationId xmlns:a16="http://schemas.microsoft.com/office/drawing/2014/main" id="{65CA7632-0901-4985-B1D7-5AA7CDDE47A8}"/>
              </a:ext>
            </a:extLst>
          </p:cNvPr>
          <p:cNvPicPr>
            <a:picLocks noChangeAspect="1"/>
          </p:cNvPicPr>
          <p:nvPr/>
        </p:nvPicPr>
        <p:blipFill>
          <a:blip r:embed="rId3"/>
          <a:stretch>
            <a:fillRect/>
          </a:stretch>
        </p:blipFill>
        <p:spPr>
          <a:xfrm>
            <a:off x="1251773" y="1074049"/>
            <a:ext cx="8547835" cy="5361598"/>
          </a:xfrm>
          <a:prstGeom prst="rect">
            <a:avLst/>
          </a:prstGeom>
        </p:spPr>
      </p:pic>
    </p:spTree>
    <p:extLst>
      <p:ext uri="{BB962C8B-B14F-4D97-AF65-F5344CB8AC3E}">
        <p14:creationId xmlns:p14="http://schemas.microsoft.com/office/powerpoint/2010/main" val="25098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914400" hangingPunct="1"/>
            <a:fld id="{5CBDBD4D-7B7B-4EC0-AB6E-424933B04FED}" type="slidenum">
              <a:rPr lang="en-US" kern="1200">
                <a:latin typeface="Arial"/>
                <a:ea typeface="+mn-ea"/>
                <a:cs typeface="+mn-cs"/>
              </a:rPr>
              <a:pPr defTabSz="914400" hangingPunct="1"/>
              <a:t>5</a:t>
            </a:fld>
            <a:endParaRPr lang="en-US" kern="1200" dirty="0">
              <a:latin typeface="Arial"/>
              <a:ea typeface="+mn-ea"/>
              <a:cs typeface="+mn-cs"/>
            </a:endParaRPr>
          </a:p>
        </p:txBody>
      </p:sp>
      <p:grpSp>
        <p:nvGrpSpPr>
          <p:cNvPr id="7" name="Group 6">
            <a:extLst>
              <a:ext uri="{FF2B5EF4-FFF2-40B4-BE49-F238E27FC236}">
                <a16:creationId xmlns:a16="http://schemas.microsoft.com/office/drawing/2014/main" id="{E5F0580B-DC4F-4D54-A8FC-773CE07D3277}"/>
              </a:ext>
            </a:extLst>
          </p:cNvPr>
          <p:cNvGrpSpPr/>
          <p:nvPr/>
        </p:nvGrpSpPr>
        <p:grpSpPr>
          <a:xfrm>
            <a:off x="1371600" y="1447800"/>
            <a:ext cx="8458200" cy="3581400"/>
            <a:chOff x="2010435" y="2146132"/>
            <a:chExt cx="7657613" cy="3024508"/>
          </a:xfrm>
        </p:grpSpPr>
        <p:pic>
          <p:nvPicPr>
            <p:cNvPr id="8" name="Picture 7">
              <a:extLst>
                <a:ext uri="{FF2B5EF4-FFF2-40B4-BE49-F238E27FC236}">
                  <a16:creationId xmlns:a16="http://schemas.microsoft.com/office/drawing/2014/main" id="{C199F9E0-FB55-4C12-A330-CBCF606DE104}"/>
                </a:ext>
              </a:extLst>
            </p:cNvPr>
            <p:cNvPicPr>
              <a:picLocks noChangeAspect="1"/>
            </p:cNvPicPr>
            <p:nvPr/>
          </p:nvPicPr>
          <p:blipFill>
            <a:blip r:embed="rId3" cstate="hqprint">
              <a:duotone>
                <a:srgbClr val="6A737B">
                  <a:shade val="45000"/>
                  <a:satMod val="135000"/>
                </a:srgbClr>
                <a:prstClr val="white"/>
              </a:duotone>
              <a:extLst>
                <a:ext uri="{BEBA8EAE-BF5A-486C-A8C5-ECC9F3942E4B}">
                  <a14:imgProps xmlns:a14="http://schemas.microsoft.com/office/drawing/2010/main">
                    <a14:imgLayer r:embed="rId4">
                      <a14:imgEffect>
                        <a14:brightnessContrast bright="-70000"/>
                      </a14:imgEffect>
                    </a14:imgLayer>
                  </a14:imgProps>
                </a:ext>
                <a:ext uri="{28A0092B-C50C-407E-A947-70E740481C1C}">
                  <a14:useLocalDpi xmlns:a14="http://schemas.microsoft.com/office/drawing/2010/main"/>
                </a:ext>
              </a:extLst>
            </a:blip>
            <a:stretch>
              <a:fillRect/>
            </a:stretch>
          </p:blipFill>
          <p:spPr>
            <a:xfrm>
              <a:off x="5232931" y="3894827"/>
              <a:ext cx="1255626" cy="1255626"/>
            </a:xfrm>
            <a:prstGeom prst="rect">
              <a:avLst/>
            </a:prstGeom>
          </p:spPr>
        </p:pic>
        <p:pic>
          <p:nvPicPr>
            <p:cNvPr id="9" name="Picture 8">
              <a:extLst>
                <a:ext uri="{FF2B5EF4-FFF2-40B4-BE49-F238E27FC236}">
                  <a16:creationId xmlns:a16="http://schemas.microsoft.com/office/drawing/2014/main" id="{E9A947B9-750F-482E-B8D8-74D1B00A794D}"/>
                </a:ext>
              </a:extLst>
            </p:cNvPr>
            <p:cNvPicPr>
              <a:picLocks noChangeAspect="1"/>
            </p:cNvPicPr>
            <p:nvPr/>
          </p:nvPicPr>
          <p:blipFill>
            <a:blip r:embed="rId5" cstate="hqprint">
              <a:duotone>
                <a:srgbClr val="6A737B">
                  <a:shade val="45000"/>
                  <a:satMod val="135000"/>
                </a:srgbClr>
                <a:prstClr val="white"/>
              </a:duotone>
              <a:extLst>
                <a:ext uri="{BEBA8EAE-BF5A-486C-A8C5-ECC9F3942E4B}">
                  <a14:imgProps xmlns:a14="http://schemas.microsoft.com/office/drawing/2010/main">
                    <a14:imgLayer r:embed="rId6">
                      <a14:imgEffect>
                        <a14:brightnessContrast bright="-70000"/>
                      </a14:imgEffect>
                    </a14:imgLayer>
                  </a14:imgProps>
                </a:ext>
                <a:ext uri="{28A0092B-C50C-407E-A947-70E740481C1C}">
                  <a14:useLocalDpi xmlns:a14="http://schemas.microsoft.com/office/drawing/2010/main"/>
                </a:ext>
              </a:extLst>
            </a:blip>
            <a:stretch>
              <a:fillRect/>
            </a:stretch>
          </p:blipFill>
          <p:spPr>
            <a:xfrm>
              <a:off x="7789624" y="3806323"/>
              <a:ext cx="1362047" cy="1364317"/>
            </a:xfrm>
            <a:prstGeom prst="rect">
              <a:avLst/>
            </a:prstGeom>
          </p:spPr>
        </p:pic>
        <p:sp>
          <p:nvSpPr>
            <p:cNvPr id="10" name="Content Placeholder 1">
              <a:extLst>
                <a:ext uri="{FF2B5EF4-FFF2-40B4-BE49-F238E27FC236}">
                  <a16:creationId xmlns:a16="http://schemas.microsoft.com/office/drawing/2014/main" id="{206FD6B9-6C9B-4DEF-AF41-D87C5397353A}"/>
                </a:ext>
              </a:extLst>
            </p:cNvPr>
            <p:cNvSpPr txBox="1">
              <a:spLocks/>
            </p:cNvSpPr>
            <p:nvPr/>
          </p:nvSpPr>
          <p:spPr bwMode="auto">
            <a:xfrm>
              <a:off x="7322871" y="2951946"/>
              <a:ext cx="2345177" cy="105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33363" indent="-233363" algn="l" rtl="0" eaLnBrk="1" fontAlgn="base" hangingPunct="1">
                <a:lnSpc>
                  <a:spcPct val="95000"/>
                </a:lnSpc>
                <a:spcBef>
                  <a:spcPct val="110000"/>
                </a:spcBef>
                <a:spcAft>
                  <a:spcPct val="0"/>
                </a:spcAft>
                <a:buClr>
                  <a:schemeClr val="bg2"/>
                </a:buClr>
                <a:buSzPct val="80000"/>
                <a:buFont typeface="Wingdings" pitchFamily="2" charset="2"/>
                <a:buChar char="n"/>
                <a:defRPr sz="2000">
                  <a:solidFill>
                    <a:schemeClr val="bg2"/>
                  </a:solidFill>
                  <a:latin typeface="+mn-lt"/>
                  <a:ea typeface="+mn-ea"/>
                  <a:cs typeface="+mn-cs"/>
                </a:defRPr>
              </a:lvl1pPr>
              <a:lvl2pPr marL="411163" indent="-176213" algn="l" rtl="0" eaLnBrk="1" fontAlgn="base" hangingPunct="1">
                <a:lnSpc>
                  <a:spcPct val="95000"/>
                </a:lnSpc>
                <a:spcBef>
                  <a:spcPct val="40000"/>
                </a:spcBef>
                <a:spcAft>
                  <a:spcPct val="0"/>
                </a:spcAft>
                <a:buClr>
                  <a:schemeClr val="bg2"/>
                </a:buClr>
                <a:buFont typeface="Arial" charset="0"/>
                <a:buChar char="–"/>
                <a:defRPr>
                  <a:solidFill>
                    <a:schemeClr val="bg2"/>
                  </a:solidFill>
                  <a:latin typeface="+mn-lt"/>
                </a:defRPr>
              </a:lvl2pPr>
              <a:lvl3pPr marL="576263" indent="-163513" algn="l" rtl="0" eaLnBrk="1" fontAlgn="base" hangingPunct="1">
                <a:lnSpc>
                  <a:spcPct val="95000"/>
                </a:lnSpc>
                <a:spcBef>
                  <a:spcPct val="40000"/>
                </a:spcBef>
                <a:spcAft>
                  <a:spcPct val="0"/>
                </a:spcAft>
                <a:buClr>
                  <a:schemeClr val="bg2"/>
                </a:buClr>
                <a:buFont typeface="Arial" charset="0"/>
                <a:buChar char="–"/>
                <a:defRPr sz="1600">
                  <a:solidFill>
                    <a:schemeClr val="bg2"/>
                  </a:solidFill>
                  <a:latin typeface="+mn-lt"/>
                </a:defRPr>
              </a:lvl3pPr>
              <a:lvl4pPr marL="750888" indent="-173038" algn="l" rtl="0" eaLnBrk="1" fontAlgn="base" hangingPunct="1">
                <a:lnSpc>
                  <a:spcPct val="95000"/>
                </a:lnSpc>
                <a:spcBef>
                  <a:spcPct val="40000"/>
                </a:spcBef>
                <a:spcAft>
                  <a:spcPct val="0"/>
                </a:spcAft>
                <a:buClr>
                  <a:schemeClr val="bg2"/>
                </a:buClr>
                <a:buFont typeface="Arial" charset="0"/>
                <a:buChar char="–"/>
                <a:defRPr sz="1600">
                  <a:solidFill>
                    <a:schemeClr val="bg2"/>
                  </a:solidFill>
                  <a:latin typeface="+mn-lt"/>
                </a:defRPr>
              </a:lvl4pPr>
              <a:lvl5pPr marL="917575" indent="-165100" algn="l" rtl="0" eaLnBrk="1" fontAlgn="base" hangingPunct="1">
                <a:lnSpc>
                  <a:spcPct val="95000"/>
                </a:lnSpc>
                <a:spcBef>
                  <a:spcPct val="40000"/>
                </a:spcBef>
                <a:spcAft>
                  <a:spcPct val="0"/>
                </a:spcAft>
                <a:buClr>
                  <a:schemeClr val="bg2"/>
                </a:buClr>
                <a:buFont typeface="Arial" charset="0"/>
                <a:buChar char="–"/>
                <a:defRPr sz="1600">
                  <a:solidFill>
                    <a:schemeClr val="bg2"/>
                  </a:solidFill>
                  <a:latin typeface="+mn-lt"/>
                </a:defRPr>
              </a:lvl5pPr>
              <a:lvl6pPr marL="1374775" indent="-165100" algn="l" rtl="0" eaLnBrk="1" fontAlgn="base" hangingPunct="1">
                <a:lnSpc>
                  <a:spcPct val="95000"/>
                </a:lnSpc>
                <a:spcBef>
                  <a:spcPct val="40000"/>
                </a:spcBef>
                <a:spcAft>
                  <a:spcPct val="0"/>
                </a:spcAft>
                <a:buClr>
                  <a:schemeClr val="bg2"/>
                </a:buClr>
                <a:buFont typeface="Arial" charset="0"/>
                <a:buChar char="–"/>
                <a:defRPr sz="1600">
                  <a:solidFill>
                    <a:schemeClr val="bg2"/>
                  </a:solidFill>
                  <a:latin typeface="+mn-lt"/>
                </a:defRPr>
              </a:lvl6pPr>
              <a:lvl7pPr marL="1831975" indent="-165100" algn="l" rtl="0" eaLnBrk="1" fontAlgn="base" hangingPunct="1">
                <a:lnSpc>
                  <a:spcPct val="95000"/>
                </a:lnSpc>
                <a:spcBef>
                  <a:spcPct val="40000"/>
                </a:spcBef>
                <a:spcAft>
                  <a:spcPct val="0"/>
                </a:spcAft>
                <a:buClr>
                  <a:schemeClr val="bg2"/>
                </a:buClr>
                <a:buFont typeface="Arial" charset="0"/>
                <a:buChar char="–"/>
                <a:defRPr sz="1600">
                  <a:solidFill>
                    <a:schemeClr val="bg2"/>
                  </a:solidFill>
                  <a:latin typeface="+mn-lt"/>
                </a:defRPr>
              </a:lvl7pPr>
              <a:lvl8pPr marL="2289175" indent="-165100" algn="l" rtl="0" eaLnBrk="1" fontAlgn="base" hangingPunct="1">
                <a:lnSpc>
                  <a:spcPct val="95000"/>
                </a:lnSpc>
                <a:spcBef>
                  <a:spcPct val="40000"/>
                </a:spcBef>
                <a:spcAft>
                  <a:spcPct val="0"/>
                </a:spcAft>
                <a:buClr>
                  <a:schemeClr val="bg2"/>
                </a:buClr>
                <a:buFont typeface="Arial" charset="0"/>
                <a:buChar char="–"/>
                <a:defRPr sz="1600">
                  <a:solidFill>
                    <a:schemeClr val="bg2"/>
                  </a:solidFill>
                  <a:latin typeface="+mn-lt"/>
                </a:defRPr>
              </a:lvl8pPr>
              <a:lvl9pPr marL="2746375" indent="-165100" algn="l" rtl="0" eaLnBrk="1" fontAlgn="base" hangingPunct="1">
                <a:lnSpc>
                  <a:spcPct val="95000"/>
                </a:lnSpc>
                <a:spcBef>
                  <a:spcPct val="40000"/>
                </a:spcBef>
                <a:spcAft>
                  <a:spcPct val="0"/>
                </a:spcAft>
                <a:buClr>
                  <a:schemeClr val="bg2"/>
                </a:buClr>
                <a:buFont typeface="Arial" charset="0"/>
                <a:buChar char="–"/>
                <a:defRPr sz="1600">
                  <a:solidFill>
                    <a:schemeClr val="bg2"/>
                  </a:solidFill>
                  <a:latin typeface="+mn-lt"/>
                </a:defRPr>
              </a:lvl9pPr>
            </a:lstStyle>
            <a:p>
              <a:pPr marL="0" indent="0" algn="ctr" defTabSz="914400">
                <a:buClr>
                  <a:srgbClr val="6A737B"/>
                </a:buClr>
                <a:buNone/>
                <a:defRPr/>
              </a:pPr>
              <a:r>
                <a:rPr lang="en-US" sz="1400" b="1" dirty="0">
                  <a:solidFill>
                    <a:srgbClr val="34B233"/>
                  </a:solidFill>
                  <a:latin typeface="Arial"/>
                </a:rPr>
                <a:t>of businesses say eliminating paper or implementing AP automation is a top priority for 2019 and beyond.</a:t>
              </a:r>
              <a:r>
                <a:rPr lang="en-US" sz="1400" b="1" baseline="30000" dirty="0">
                  <a:solidFill>
                    <a:srgbClr val="34B233"/>
                  </a:solidFill>
                  <a:latin typeface="Arial"/>
                </a:rPr>
                <a:t>3</a:t>
              </a:r>
              <a:endParaRPr lang="en-US" sz="1400" b="1" dirty="0">
                <a:solidFill>
                  <a:srgbClr val="34B233"/>
                </a:solidFill>
                <a:latin typeface="Arial"/>
              </a:endParaRPr>
            </a:p>
          </p:txBody>
        </p:sp>
        <p:sp>
          <p:nvSpPr>
            <p:cNvPr id="11" name="TextBox 10">
              <a:extLst>
                <a:ext uri="{FF2B5EF4-FFF2-40B4-BE49-F238E27FC236}">
                  <a16:creationId xmlns:a16="http://schemas.microsoft.com/office/drawing/2014/main" id="{19C55C4C-7EA3-4FEC-9266-5A0C80C0A9FF}"/>
                </a:ext>
              </a:extLst>
            </p:cNvPr>
            <p:cNvSpPr txBox="1"/>
            <p:nvPr/>
          </p:nvSpPr>
          <p:spPr>
            <a:xfrm>
              <a:off x="2010435" y="2951946"/>
              <a:ext cx="2493796" cy="623805"/>
            </a:xfrm>
            <a:prstGeom prst="rect">
              <a:avLst/>
            </a:prstGeom>
            <a:noFill/>
          </p:spPr>
          <p:txBody>
            <a:bodyPr wrap="square" rtlCol="0">
              <a:spAutoFit/>
            </a:bodyPr>
            <a:lstStyle/>
            <a:p>
              <a:pPr algn="ctr" defTabSz="914400" fontAlgn="base" hangingPunct="1">
                <a:spcBef>
                  <a:spcPct val="0"/>
                </a:spcBef>
                <a:spcAft>
                  <a:spcPct val="0"/>
                </a:spcAft>
              </a:pPr>
              <a:r>
                <a:rPr lang="en-US" sz="1400" b="1" kern="1200" dirty="0">
                  <a:solidFill>
                    <a:srgbClr val="34B233"/>
                  </a:solidFill>
                  <a:latin typeface="Arial"/>
                  <a:ea typeface="+mn-ea"/>
                  <a:cs typeface="Arial" charset="0"/>
                </a:rPr>
                <a:t>Less than 30% of businesses make more than 70% of their payments electronically</a:t>
              </a:r>
              <a:r>
                <a:rPr lang="en-US" sz="1400" b="1" kern="1200" baseline="30000" dirty="0">
                  <a:solidFill>
                    <a:srgbClr val="34B233"/>
                  </a:solidFill>
                  <a:latin typeface="Arial"/>
                  <a:ea typeface="+mn-ea"/>
                  <a:cs typeface="Arial" charset="0"/>
                </a:rPr>
                <a:t>1</a:t>
              </a:r>
            </a:p>
          </p:txBody>
        </p:sp>
        <p:sp>
          <p:nvSpPr>
            <p:cNvPr id="12" name="TextBox 11">
              <a:extLst>
                <a:ext uri="{FF2B5EF4-FFF2-40B4-BE49-F238E27FC236}">
                  <a16:creationId xmlns:a16="http://schemas.microsoft.com/office/drawing/2014/main" id="{ABFD9E06-8CA6-4D78-9B9A-5BB48EC23383}"/>
                </a:ext>
              </a:extLst>
            </p:cNvPr>
            <p:cNvSpPr txBox="1"/>
            <p:nvPr/>
          </p:nvSpPr>
          <p:spPr>
            <a:xfrm>
              <a:off x="4722812" y="2951946"/>
              <a:ext cx="2275865" cy="805748"/>
            </a:xfrm>
            <a:prstGeom prst="rect">
              <a:avLst/>
            </a:prstGeom>
            <a:noFill/>
          </p:spPr>
          <p:txBody>
            <a:bodyPr wrap="square" rtlCol="0">
              <a:spAutoFit/>
            </a:bodyPr>
            <a:lstStyle/>
            <a:p>
              <a:pPr algn="ctr" defTabSz="914400" fontAlgn="base" hangingPunct="1">
                <a:spcBef>
                  <a:spcPct val="0"/>
                </a:spcBef>
                <a:spcAft>
                  <a:spcPct val="0"/>
                </a:spcAft>
              </a:pPr>
              <a:r>
                <a:rPr lang="en-US" sz="1400" b="1" kern="1200" dirty="0">
                  <a:solidFill>
                    <a:srgbClr val="34B233"/>
                  </a:solidFill>
                  <a:latin typeface="Arial"/>
                  <a:ea typeface="+mn-ea"/>
                  <a:cs typeface="Arial" charset="0"/>
                </a:rPr>
                <a:t>of organizations experienced BEC fraud in the past year, 8% suffered a loss</a:t>
              </a:r>
            </a:p>
          </p:txBody>
        </p:sp>
        <p:sp>
          <p:nvSpPr>
            <p:cNvPr id="13" name="Rectangle 12">
              <a:extLst>
                <a:ext uri="{FF2B5EF4-FFF2-40B4-BE49-F238E27FC236}">
                  <a16:creationId xmlns:a16="http://schemas.microsoft.com/office/drawing/2014/main" id="{6C2540C4-C520-43C4-95C1-395C5435A441}"/>
                </a:ext>
              </a:extLst>
            </p:cNvPr>
            <p:cNvSpPr/>
            <p:nvPr/>
          </p:nvSpPr>
          <p:spPr>
            <a:xfrm>
              <a:off x="2761644" y="2146132"/>
              <a:ext cx="1201946" cy="701781"/>
            </a:xfrm>
            <a:prstGeom prst="rect">
              <a:avLst/>
            </a:prstGeom>
          </p:spPr>
          <p:txBody>
            <a:bodyPr wrap="none">
              <a:spAutoFit/>
            </a:bodyPr>
            <a:lstStyle/>
            <a:p>
              <a:pPr algn="ctr" defTabSz="914400" fontAlgn="base" hangingPunct="1">
                <a:spcBef>
                  <a:spcPct val="0"/>
                </a:spcBef>
                <a:spcAft>
                  <a:spcPct val="0"/>
                </a:spcAft>
              </a:pPr>
              <a:r>
                <a:rPr lang="en-US" sz="4800" kern="1200" dirty="0">
                  <a:solidFill>
                    <a:srgbClr val="34B233"/>
                  </a:solidFill>
                  <a:latin typeface="Arial"/>
                  <a:ea typeface="+mn-ea"/>
                  <a:cs typeface="Arial" charset="0"/>
                </a:rPr>
                <a:t>30</a:t>
              </a:r>
              <a:r>
                <a:rPr lang="en-US" sz="4000" kern="1200" dirty="0">
                  <a:solidFill>
                    <a:srgbClr val="34B233"/>
                  </a:solidFill>
                  <a:latin typeface="Arial"/>
                  <a:ea typeface="+mn-ea"/>
                  <a:cs typeface="Arial" charset="0"/>
                </a:rPr>
                <a:t>%</a:t>
              </a:r>
              <a:endParaRPr lang="en-US" sz="4800" kern="1200" dirty="0">
                <a:solidFill>
                  <a:srgbClr val="34B233"/>
                </a:solidFill>
                <a:latin typeface="Arial"/>
                <a:ea typeface="+mn-ea"/>
                <a:cs typeface="Arial" charset="0"/>
              </a:endParaRPr>
            </a:p>
          </p:txBody>
        </p:sp>
        <p:sp>
          <p:nvSpPr>
            <p:cNvPr id="14" name="Rectangle 13">
              <a:extLst>
                <a:ext uri="{FF2B5EF4-FFF2-40B4-BE49-F238E27FC236}">
                  <a16:creationId xmlns:a16="http://schemas.microsoft.com/office/drawing/2014/main" id="{46C3FED2-8EF2-43E4-96F3-6C312E30223D}"/>
                </a:ext>
              </a:extLst>
            </p:cNvPr>
            <p:cNvSpPr/>
            <p:nvPr/>
          </p:nvSpPr>
          <p:spPr>
            <a:xfrm>
              <a:off x="5312408" y="2218128"/>
              <a:ext cx="1107613" cy="649796"/>
            </a:xfrm>
            <a:prstGeom prst="rect">
              <a:avLst/>
            </a:prstGeom>
          </p:spPr>
          <p:txBody>
            <a:bodyPr wrap="none">
              <a:spAutoFit/>
            </a:bodyPr>
            <a:lstStyle/>
            <a:p>
              <a:pPr algn="ctr" defTabSz="914400" fontAlgn="base" hangingPunct="1">
                <a:spcBef>
                  <a:spcPct val="0"/>
                </a:spcBef>
                <a:spcAft>
                  <a:spcPct val="0"/>
                </a:spcAft>
              </a:pPr>
              <a:r>
                <a:rPr lang="en-US" sz="4400" kern="1200" dirty="0">
                  <a:solidFill>
                    <a:srgbClr val="34B233"/>
                  </a:solidFill>
                  <a:latin typeface="Arial"/>
                  <a:ea typeface="+mn-ea"/>
                  <a:cs typeface="Arial" charset="0"/>
                </a:rPr>
                <a:t>79</a:t>
              </a:r>
              <a:r>
                <a:rPr lang="en-US" sz="3600" kern="1200" dirty="0">
                  <a:solidFill>
                    <a:srgbClr val="34B233"/>
                  </a:solidFill>
                  <a:latin typeface="Arial"/>
                  <a:ea typeface="+mn-ea"/>
                  <a:cs typeface="Arial" charset="0"/>
                </a:rPr>
                <a:t>%</a:t>
              </a:r>
              <a:endParaRPr lang="en-US" sz="4400" kern="1200" dirty="0">
                <a:solidFill>
                  <a:srgbClr val="34B233"/>
                </a:solidFill>
                <a:latin typeface="Arial"/>
                <a:ea typeface="+mn-ea"/>
                <a:cs typeface="Arial" charset="0"/>
              </a:endParaRPr>
            </a:p>
          </p:txBody>
        </p:sp>
        <p:sp>
          <p:nvSpPr>
            <p:cNvPr id="15" name="Rectangle 14">
              <a:extLst>
                <a:ext uri="{FF2B5EF4-FFF2-40B4-BE49-F238E27FC236}">
                  <a16:creationId xmlns:a16="http://schemas.microsoft.com/office/drawing/2014/main" id="{BC4AED31-05BE-4829-9BF5-B596BF5DCBC0}"/>
                </a:ext>
              </a:extLst>
            </p:cNvPr>
            <p:cNvSpPr/>
            <p:nvPr/>
          </p:nvSpPr>
          <p:spPr>
            <a:xfrm>
              <a:off x="7967325" y="2218127"/>
              <a:ext cx="1107613" cy="649796"/>
            </a:xfrm>
            <a:prstGeom prst="rect">
              <a:avLst/>
            </a:prstGeom>
          </p:spPr>
          <p:txBody>
            <a:bodyPr wrap="none">
              <a:spAutoFit/>
            </a:bodyPr>
            <a:lstStyle/>
            <a:p>
              <a:pPr algn="ctr" defTabSz="914400" fontAlgn="base" hangingPunct="1">
                <a:spcBef>
                  <a:spcPct val="0"/>
                </a:spcBef>
                <a:spcAft>
                  <a:spcPct val="0"/>
                </a:spcAft>
              </a:pPr>
              <a:r>
                <a:rPr lang="en-US" sz="4400" kern="1200" dirty="0">
                  <a:solidFill>
                    <a:srgbClr val="34B233"/>
                  </a:solidFill>
                  <a:latin typeface="Arial"/>
                  <a:ea typeface="+mn-ea"/>
                  <a:cs typeface="Arial" charset="0"/>
                </a:rPr>
                <a:t>47</a:t>
              </a:r>
              <a:r>
                <a:rPr lang="en-US" sz="3600" kern="1200" dirty="0">
                  <a:solidFill>
                    <a:srgbClr val="34B233"/>
                  </a:solidFill>
                  <a:latin typeface="Arial"/>
                  <a:ea typeface="+mn-ea"/>
                  <a:cs typeface="Arial" charset="0"/>
                </a:rPr>
                <a:t>%</a:t>
              </a:r>
              <a:endParaRPr lang="en-US" sz="4400" kern="1200" dirty="0">
                <a:solidFill>
                  <a:srgbClr val="34B233"/>
                </a:solidFill>
                <a:latin typeface="Arial"/>
                <a:ea typeface="+mn-ea"/>
                <a:cs typeface="Arial" charset="0"/>
              </a:endParaRPr>
            </a:p>
          </p:txBody>
        </p:sp>
        <p:pic>
          <p:nvPicPr>
            <p:cNvPr id="17" name="Picture 16">
              <a:extLst>
                <a:ext uri="{FF2B5EF4-FFF2-40B4-BE49-F238E27FC236}">
                  <a16:creationId xmlns:a16="http://schemas.microsoft.com/office/drawing/2014/main" id="{68214768-12FF-4479-B8FB-821EE0108FD9}"/>
                </a:ext>
              </a:extLst>
            </p:cNvPr>
            <p:cNvPicPr>
              <a:picLocks noChangeAspect="1"/>
            </p:cNvPicPr>
            <p:nvPr/>
          </p:nvPicPr>
          <p:blipFill>
            <a:blip r:embed="rId7" cstate="hqprint">
              <a:duotone>
                <a:srgbClr val="6A737B">
                  <a:shade val="45000"/>
                  <a:satMod val="135000"/>
                </a:srgbClr>
                <a:prstClr val="white"/>
              </a:duotone>
              <a:extLst>
                <a:ext uri="{BEBA8EAE-BF5A-486C-A8C5-ECC9F3942E4B}">
                  <a14:imgProps xmlns:a14="http://schemas.microsoft.com/office/drawing/2010/main">
                    <a14:imgLayer r:embed="rId8">
                      <a14:imgEffect>
                        <a14:brightnessContrast bright="-70000"/>
                      </a14:imgEffect>
                    </a14:imgLayer>
                  </a14:imgProps>
                </a:ext>
                <a:ext uri="{28A0092B-C50C-407E-A947-70E740481C1C}">
                  <a14:useLocalDpi xmlns:a14="http://schemas.microsoft.com/office/drawing/2010/main"/>
                </a:ext>
              </a:extLst>
            </a:blip>
            <a:stretch>
              <a:fillRect/>
            </a:stretch>
          </p:blipFill>
          <p:spPr>
            <a:xfrm>
              <a:off x="2601918" y="3835548"/>
              <a:ext cx="1305865" cy="1305865"/>
            </a:xfrm>
            <a:prstGeom prst="rect">
              <a:avLst/>
            </a:prstGeom>
          </p:spPr>
        </p:pic>
      </p:grpSp>
      <p:pic>
        <p:nvPicPr>
          <p:cNvPr id="18" name="Picture 17">
            <a:extLst>
              <a:ext uri="{FF2B5EF4-FFF2-40B4-BE49-F238E27FC236}">
                <a16:creationId xmlns:a16="http://schemas.microsoft.com/office/drawing/2014/main" id="{2506F951-6CE6-4706-A12A-6138FA00A8CA}"/>
              </a:ext>
            </a:extLst>
          </p:cNvPr>
          <p:cNvPicPr>
            <a:picLocks noChangeAspect="1"/>
          </p:cNvPicPr>
          <p:nvPr/>
        </p:nvPicPr>
        <p:blipFill>
          <a:blip r:embed="rId9"/>
          <a:stretch>
            <a:fillRect/>
          </a:stretch>
        </p:blipFill>
        <p:spPr>
          <a:xfrm>
            <a:off x="117513" y="329330"/>
            <a:ext cx="10181202" cy="810838"/>
          </a:xfrm>
          <a:prstGeom prst="rect">
            <a:avLst/>
          </a:prstGeom>
        </p:spPr>
      </p:pic>
    </p:spTree>
    <p:extLst>
      <p:ext uri="{BB962C8B-B14F-4D97-AF65-F5344CB8AC3E}">
        <p14:creationId xmlns:p14="http://schemas.microsoft.com/office/powerpoint/2010/main" val="1453752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B3346F-6799-4298-B9A1-6595AFDCEDB0}"/>
              </a:ext>
            </a:extLst>
          </p:cNvPr>
          <p:cNvSpPr>
            <a:spLocks noGrp="1"/>
          </p:cNvSpPr>
          <p:nvPr>
            <p:ph type="sldNum" sz="quarter" idx="12"/>
          </p:nvPr>
        </p:nvSpPr>
        <p:spPr/>
        <p:txBody>
          <a:bodyPr/>
          <a:lstStyle/>
          <a:p>
            <a:pPr defTabSz="914400" hangingPunct="1"/>
            <a:fld id="{5CBDBD4D-7B7B-4EC0-AB6E-424933B04FED}" type="slidenum">
              <a:rPr lang="en-US" kern="1200">
                <a:latin typeface="Arial"/>
                <a:ea typeface="+mn-ea"/>
                <a:cs typeface="+mn-cs"/>
              </a:rPr>
              <a:pPr defTabSz="914400" hangingPunct="1"/>
              <a:t>6</a:t>
            </a:fld>
            <a:endParaRPr lang="en-US" kern="1200" dirty="0">
              <a:latin typeface="Arial"/>
              <a:ea typeface="+mn-ea"/>
              <a:cs typeface="+mn-cs"/>
            </a:endParaRPr>
          </a:p>
        </p:txBody>
      </p:sp>
      <p:pic>
        <p:nvPicPr>
          <p:cNvPr id="4" name="Picture 3">
            <a:extLst>
              <a:ext uri="{FF2B5EF4-FFF2-40B4-BE49-F238E27FC236}">
                <a16:creationId xmlns:a16="http://schemas.microsoft.com/office/drawing/2014/main" id="{71EF52EA-7E21-4E30-9577-781CECC1F2CB}"/>
              </a:ext>
            </a:extLst>
          </p:cNvPr>
          <p:cNvPicPr>
            <a:picLocks noChangeAspect="1"/>
          </p:cNvPicPr>
          <p:nvPr/>
        </p:nvPicPr>
        <p:blipFill>
          <a:blip r:embed="rId2"/>
          <a:stretch>
            <a:fillRect/>
          </a:stretch>
        </p:blipFill>
        <p:spPr>
          <a:xfrm>
            <a:off x="139611" y="239053"/>
            <a:ext cx="10181202" cy="810838"/>
          </a:xfrm>
          <a:prstGeom prst="rect">
            <a:avLst/>
          </a:prstGeom>
        </p:spPr>
      </p:pic>
      <p:pic>
        <p:nvPicPr>
          <p:cNvPr id="8" name="Picture 7">
            <a:extLst>
              <a:ext uri="{FF2B5EF4-FFF2-40B4-BE49-F238E27FC236}">
                <a16:creationId xmlns:a16="http://schemas.microsoft.com/office/drawing/2014/main" id="{C59005C3-AF38-4852-BE42-6D6CACB6E584}"/>
              </a:ext>
            </a:extLst>
          </p:cNvPr>
          <p:cNvPicPr>
            <a:picLocks noChangeAspect="1"/>
          </p:cNvPicPr>
          <p:nvPr/>
        </p:nvPicPr>
        <p:blipFill>
          <a:blip r:embed="rId3"/>
          <a:stretch>
            <a:fillRect/>
          </a:stretch>
        </p:blipFill>
        <p:spPr>
          <a:xfrm>
            <a:off x="1722408" y="1156165"/>
            <a:ext cx="8111705" cy="5177053"/>
          </a:xfrm>
          <a:prstGeom prst="rect">
            <a:avLst/>
          </a:prstGeom>
        </p:spPr>
      </p:pic>
    </p:spTree>
    <p:extLst>
      <p:ext uri="{BB962C8B-B14F-4D97-AF65-F5344CB8AC3E}">
        <p14:creationId xmlns:p14="http://schemas.microsoft.com/office/powerpoint/2010/main" val="14644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EE8CEC-8A38-4EA8-ACD9-461793E36398}"/>
              </a:ext>
            </a:extLst>
          </p:cNvPr>
          <p:cNvSpPr>
            <a:spLocks noGrp="1"/>
          </p:cNvSpPr>
          <p:nvPr>
            <p:ph type="sldNum" sz="quarter" idx="12"/>
          </p:nvPr>
        </p:nvSpPr>
        <p:spPr/>
        <p:txBody>
          <a:bodyPr/>
          <a:lstStyle/>
          <a:p>
            <a:pPr defTabSz="914400" hangingPunct="1"/>
            <a:fld id="{5CBDBD4D-7B7B-4EC0-AB6E-424933B04FED}" type="slidenum">
              <a:rPr lang="en-US" kern="1200">
                <a:latin typeface="Arial"/>
                <a:ea typeface="+mn-ea"/>
                <a:cs typeface="+mn-cs"/>
              </a:rPr>
              <a:pPr defTabSz="914400" hangingPunct="1"/>
              <a:t>7</a:t>
            </a:fld>
            <a:endParaRPr lang="en-US" kern="1200" dirty="0">
              <a:latin typeface="Arial"/>
              <a:ea typeface="+mn-ea"/>
              <a:cs typeface="+mn-cs"/>
            </a:endParaRPr>
          </a:p>
        </p:txBody>
      </p:sp>
      <p:pic>
        <p:nvPicPr>
          <p:cNvPr id="4" name="Picture 3">
            <a:extLst>
              <a:ext uri="{FF2B5EF4-FFF2-40B4-BE49-F238E27FC236}">
                <a16:creationId xmlns:a16="http://schemas.microsoft.com/office/drawing/2014/main" id="{0F4E9D6E-B5A1-4D88-9EB3-3E083F9F222E}"/>
              </a:ext>
            </a:extLst>
          </p:cNvPr>
          <p:cNvPicPr>
            <a:picLocks noChangeAspect="1"/>
          </p:cNvPicPr>
          <p:nvPr/>
        </p:nvPicPr>
        <p:blipFill>
          <a:blip r:embed="rId2"/>
          <a:stretch>
            <a:fillRect/>
          </a:stretch>
        </p:blipFill>
        <p:spPr>
          <a:xfrm>
            <a:off x="0" y="207034"/>
            <a:ext cx="10181202" cy="810838"/>
          </a:xfrm>
          <a:prstGeom prst="rect">
            <a:avLst/>
          </a:prstGeom>
        </p:spPr>
      </p:pic>
      <p:pic>
        <p:nvPicPr>
          <p:cNvPr id="6" name="Picture 5">
            <a:extLst>
              <a:ext uri="{FF2B5EF4-FFF2-40B4-BE49-F238E27FC236}">
                <a16:creationId xmlns:a16="http://schemas.microsoft.com/office/drawing/2014/main" id="{A15564CE-AA83-46D1-B34E-6B3A858E71F8}"/>
              </a:ext>
            </a:extLst>
          </p:cNvPr>
          <p:cNvPicPr>
            <a:picLocks noChangeAspect="1"/>
          </p:cNvPicPr>
          <p:nvPr/>
        </p:nvPicPr>
        <p:blipFill>
          <a:blip r:embed="rId3"/>
          <a:stretch>
            <a:fillRect/>
          </a:stretch>
        </p:blipFill>
        <p:spPr>
          <a:xfrm>
            <a:off x="3935084" y="1071037"/>
            <a:ext cx="3699293" cy="949954"/>
          </a:xfrm>
          <a:prstGeom prst="rect">
            <a:avLst/>
          </a:prstGeom>
        </p:spPr>
      </p:pic>
      <p:pic>
        <p:nvPicPr>
          <p:cNvPr id="8" name="Picture 7">
            <a:extLst>
              <a:ext uri="{FF2B5EF4-FFF2-40B4-BE49-F238E27FC236}">
                <a16:creationId xmlns:a16="http://schemas.microsoft.com/office/drawing/2014/main" id="{A114694D-C91B-4981-9986-39D445705711}"/>
              </a:ext>
            </a:extLst>
          </p:cNvPr>
          <p:cNvPicPr>
            <a:picLocks noChangeAspect="1"/>
          </p:cNvPicPr>
          <p:nvPr/>
        </p:nvPicPr>
        <p:blipFill>
          <a:blip r:embed="rId4"/>
          <a:stretch>
            <a:fillRect/>
          </a:stretch>
        </p:blipFill>
        <p:spPr>
          <a:xfrm>
            <a:off x="1078389" y="2115548"/>
            <a:ext cx="9855252" cy="4289566"/>
          </a:xfrm>
          <a:prstGeom prst="rect">
            <a:avLst/>
          </a:prstGeom>
          <a:solidFill>
            <a:schemeClr val="bg2"/>
          </a:solidFill>
        </p:spPr>
      </p:pic>
    </p:spTree>
    <p:extLst>
      <p:ext uri="{BB962C8B-B14F-4D97-AF65-F5344CB8AC3E}">
        <p14:creationId xmlns:p14="http://schemas.microsoft.com/office/powerpoint/2010/main" val="23762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66FF23-2080-4109-A1D8-84537EE708EC}"/>
              </a:ext>
            </a:extLst>
          </p:cNvPr>
          <p:cNvSpPr>
            <a:spLocks noGrp="1"/>
          </p:cNvSpPr>
          <p:nvPr>
            <p:ph type="sldNum" sz="quarter" idx="12"/>
          </p:nvPr>
        </p:nvSpPr>
        <p:spPr/>
        <p:txBody>
          <a:bodyPr/>
          <a:lstStyle/>
          <a:p>
            <a:pPr defTabSz="914400" hangingPunct="1"/>
            <a:fld id="{5CBDBD4D-7B7B-4EC0-AB6E-424933B04FED}" type="slidenum">
              <a:rPr lang="en-US" kern="1200">
                <a:latin typeface="Arial"/>
                <a:ea typeface="+mn-ea"/>
                <a:cs typeface="+mn-cs"/>
              </a:rPr>
              <a:pPr defTabSz="914400" hangingPunct="1"/>
              <a:t>8</a:t>
            </a:fld>
            <a:endParaRPr lang="en-US" kern="1200" dirty="0">
              <a:latin typeface="Arial"/>
              <a:ea typeface="+mn-ea"/>
              <a:cs typeface="+mn-cs"/>
            </a:endParaRPr>
          </a:p>
        </p:txBody>
      </p:sp>
      <p:pic>
        <p:nvPicPr>
          <p:cNvPr id="4" name="Picture 3">
            <a:extLst>
              <a:ext uri="{FF2B5EF4-FFF2-40B4-BE49-F238E27FC236}">
                <a16:creationId xmlns:a16="http://schemas.microsoft.com/office/drawing/2014/main" id="{9EF0AC9B-215E-469F-A7D2-4854FB0A3355}"/>
              </a:ext>
            </a:extLst>
          </p:cNvPr>
          <p:cNvPicPr>
            <a:picLocks noChangeAspect="1"/>
          </p:cNvPicPr>
          <p:nvPr/>
        </p:nvPicPr>
        <p:blipFill>
          <a:blip r:embed="rId2"/>
          <a:stretch>
            <a:fillRect/>
          </a:stretch>
        </p:blipFill>
        <p:spPr>
          <a:xfrm>
            <a:off x="130985" y="287514"/>
            <a:ext cx="10181202" cy="810838"/>
          </a:xfrm>
          <a:prstGeom prst="rect">
            <a:avLst/>
          </a:prstGeom>
        </p:spPr>
      </p:pic>
      <p:pic>
        <p:nvPicPr>
          <p:cNvPr id="6" name="Picture 5">
            <a:extLst>
              <a:ext uri="{FF2B5EF4-FFF2-40B4-BE49-F238E27FC236}">
                <a16:creationId xmlns:a16="http://schemas.microsoft.com/office/drawing/2014/main" id="{17CA9EAC-C00D-4E70-8E6F-728938485CBA}"/>
              </a:ext>
            </a:extLst>
          </p:cNvPr>
          <p:cNvPicPr>
            <a:picLocks noChangeAspect="1"/>
          </p:cNvPicPr>
          <p:nvPr/>
        </p:nvPicPr>
        <p:blipFill>
          <a:blip r:embed="rId3"/>
          <a:stretch>
            <a:fillRect/>
          </a:stretch>
        </p:blipFill>
        <p:spPr>
          <a:xfrm>
            <a:off x="4413848" y="981402"/>
            <a:ext cx="2754703" cy="816721"/>
          </a:xfrm>
          <a:prstGeom prst="rect">
            <a:avLst/>
          </a:prstGeom>
        </p:spPr>
      </p:pic>
      <p:pic>
        <p:nvPicPr>
          <p:cNvPr id="8" name="Picture 7">
            <a:extLst>
              <a:ext uri="{FF2B5EF4-FFF2-40B4-BE49-F238E27FC236}">
                <a16:creationId xmlns:a16="http://schemas.microsoft.com/office/drawing/2014/main" id="{E83BEC7A-B80F-49FA-8767-00BE1A9F223A}"/>
              </a:ext>
            </a:extLst>
          </p:cNvPr>
          <p:cNvPicPr>
            <a:picLocks noChangeAspect="1"/>
          </p:cNvPicPr>
          <p:nvPr/>
        </p:nvPicPr>
        <p:blipFill>
          <a:blip r:embed="rId4"/>
          <a:stretch>
            <a:fillRect/>
          </a:stretch>
        </p:blipFill>
        <p:spPr>
          <a:xfrm>
            <a:off x="1439173" y="1879179"/>
            <a:ext cx="8972910" cy="4512371"/>
          </a:xfrm>
          <a:prstGeom prst="rect">
            <a:avLst/>
          </a:prstGeom>
          <a:solidFill>
            <a:schemeClr val="bg1"/>
          </a:solidFill>
        </p:spPr>
      </p:pic>
    </p:spTree>
    <p:extLst>
      <p:ext uri="{BB962C8B-B14F-4D97-AF65-F5344CB8AC3E}">
        <p14:creationId xmlns:p14="http://schemas.microsoft.com/office/powerpoint/2010/main" val="1876868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3212BD-A146-45CE-9A84-9759978C0012}"/>
              </a:ext>
            </a:extLst>
          </p:cNvPr>
          <p:cNvSpPr>
            <a:spLocks noGrp="1"/>
          </p:cNvSpPr>
          <p:nvPr>
            <p:ph type="sldNum" sz="quarter" idx="12"/>
          </p:nvPr>
        </p:nvSpPr>
        <p:spPr/>
        <p:txBody>
          <a:bodyPr/>
          <a:lstStyle/>
          <a:p>
            <a:pPr defTabSz="914400" hangingPunct="1"/>
            <a:fld id="{5CBDBD4D-7B7B-4EC0-AB6E-424933B04FED}" type="slidenum">
              <a:rPr lang="en-US" kern="1200">
                <a:latin typeface="Arial"/>
                <a:ea typeface="+mn-ea"/>
                <a:cs typeface="+mn-cs"/>
              </a:rPr>
              <a:pPr defTabSz="914400" hangingPunct="1"/>
              <a:t>9</a:t>
            </a:fld>
            <a:endParaRPr lang="en-US" kern="1200" dirty="0">
              <a:latin typeface="Arial"/>
              <a:ea typeface="+mn-ea"/>
              <a:cs typeface="+mn-cs"/>
            </a:endParaRPr>
          </a:p>
        </p:txBody>
      </p:sp>
      <p:pic>
        <p:nvPicPr>
          <p:cNvPr id="4" name="Picture 3">
            <a:extLst>
              <a:ext uri="{FF2B5EF4-FFF2-40B4-BE49-F238E27FC236}">
                <a16:creationId xmlns:a16="http://schemas.microsoft.com/office/drawing/2014/main" id="{65765EFF-B2F7-4EE1-A4A0-9D9477FA7E97}"/>
              </a:ext>
            </a:extLst>
          </p:cNvPr>
          <p:cNvPicPr>
            <a:picLocks noChangeAspect="1"/>
          </p:cNvPicPr>
          <p:nvPr/>
        </p:nvPicPr>
        <p:blipFill>
          <a:blip r:embed="rId2"/>
          <a:stretch>
            <a:fillRect/>
          </a:stretch>
        </p:blipFill>
        <p:spPr>
          <a:xfrm>
            <a:off x="1588" y="206183"/>
            <a:ext cx="10181202" cy="810838"/>
          </a:xfrm>
          <a:prstGeom prst="rect">
            <a:avLst/>
          </a:prstGeom>
        </p:spPr>
      </p:pic>
      <p:grpSp>
        <p:nvGrpSpPr>
          <p:cNvPr id="9" name="Group 8">
            <a:extLst>
              <a:ext uri="{FF2B5EF4-FFF2-40B4-BE49-F238E27FC236}">
                <a16:creationId xmlns:a16="http://schemas.microsoft.com/office/drawing/2014/main" id="{16B4CDD8-1D9B-4E17-A493-D823B25D0A98}"/>
              </a:ext>
            </a:extLst>
          </p:cNvPr>
          <p:cNvGrpSpPr/>
          <p:nvPr/>
        </p:nvGrpSpPr>
        <p:grpSpPr>
          <a:xfrm>
            <a:off x="1357224" y="1224951"/>
            <a:ext cx="9046232" cy="5274360"/>
            <a:chOff x="912812" y="487010"/>
            <a:chExt cx="9377815" cy="6156497"/>
          </a:xfrm>
        </p:grpSpPr>
        <p:pic>
          <p:nvPicPr>
            <p:cNvPr id="6" name="Picture 5">
              <a:extLst>
                <a:ext uri="{FF2B5EF4-FFF2-40B4-BE49-F238E27FC236}">
                  <a16:creationId xmlns:a16="http://schemas.microsoft.com/office/drawing/2014/main" id="{8188014B-908B-4F67-A7C0-05D69AB3A9DA}"/>
                </a:ext>
              </a:extLst>
            </p:cNvPr>
            <p:cNvPicPr>
              <a:picLocks noChangeAspect="1"/>
            </p:cNvPicPr>
            <p:nvPr/>
          </p:nvPicPr>
          <p:blipFill>
            <a:blip r:embed="rId3"/>
            <a:stretch>
              <a:fillRect/>
            </a:stretch>
          </p:blipFill>
          <p:spPr>
            <a:xfrm>
              <a:off x="4131293" y="487010"/>
              <a:ext cx="2940852" cy="1107977"/>
            </a:xfrm>
            <a:prstGeom prst="rect">
              <a:avLst/>
            </a:prstGeom>
          </p:spPr>
        </p:pic>
        <p:pic>
          <p:nvPicPr>
            <p:cNvPr id="8" name="Picture 7">
              <a:extLst>
                <a:ext uri="{FF2B5EF4-FFF2-40B4-BE49-F238E27FC236}">
                  <a16:creationId xmlns:a16="http://schemas.microsoft.com/office/drawing/2014/main" id="{B4E54FF6-F2E8-4F20-9221-38E4C5F6CFBC}"/>
                </a:ext>
              </a:extLst>
            </p:cNvPr>
            <p:cNvPicPr>
              <a:picLocks noChangeAspect="1"/>
            </p:cNvPicPr>
            <p:nvPr/>
          </p:nvPicPr>
          <p:blipFill>
            <a:blip r:embed="rId4"/>
            <a:stretch>
              <a:fillRect/>
            </a:stretch>
          </p:blipFill>
          <p:spPr>
            <a:xfrm>
              <a:off x="912812" y="1795267"/>
              <a:ext cx="9377815" cy="4848240"/>
            </a:xfrm>
            <a:prstGeom prst="rect">
              <a:avLst/>
            </a:prstGeom>
          </p:spPr>
        </p:pic>
      </p:grpSp>
    </p:spTree>
    <p:extLst>
      <p:ext uri="{BB962C8B-B14F-4D97-AF65-F5344CB8AC3E}">
        <p14:creationId xmlns:p14="http://schemas.microsoft.com/office/powerpoint/2010/main" val="8132438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gital_US_16x9">
  <a:themeElements>
    <a:clrScheme name="TD 2017">
      <a:dk1>
        <a:srgbClr val="6A737B"/>
      </a:dk1>
      <a:lt1>
        <a:sysClr val="window" lastClr="FFFFFF"/>
      </a:lt1>
      <a:dk2>
        <a:srgbClr val="000000"/>
      </a:dk2>
      <a:lt2>
        <a:srgbClr val="00A221"/>
      </a:lt2>
      <a:accent1>
        <a:srgbClr val="808083"/>
      </a:accent1>
      <a:accent2>
        <a:srgbClr val="E8B400"/>
      </a:accent2>
      <a:accent3>
        <a:srgbClr val="8CC63F"/>
      </a:accent3>
      <a:accent4>
        <a:srgbClr val="619ABC"/>
      </a:accent4>
      <a:accent5>
        <a:srgbClr val="9D9DA1"/>
      </a:accent5>
      <a:accent6>
        <a:srgbClr val="EDC45F"/>
      </a:accent6>
      <a:hlink>
        <a:srgbClr val="003600"/>
      </a:hlink>
      <a:folHlink>
        <a:srgbClr val="00005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DI">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custClrLst>
    <a:custClr name="Grey 100%">
      <a:srgbClr val="808083"/>
    </a:custClr>
    <a:custClr name="Orange 100%">
      <a:srgbClr val="E8B400"/>
    </a:custClr>
    <a:custClr name="Fresh Green 100%">
      <a:srgbClr val="8CC63F"/>
    </a:custClr>
    <a:custClr name="Blue 100%">
      <a:srgbClr val="619ABC"/>
    </a:custClr>
    <a:custClr name="blank">
      <a:srgbClr val="FFFFFF"/>
    </a:custClr>
    <a:custClr name="Logo Green 100%">
      <a:srgbClr val="00B624"/>
    </a:custClr>
    <a:custClr name="Dark Green 100%">
      <a:srgbClr val="163D22"/>
    </a:custClr>
    <a:custClr name="blank">
      <a:srgbClr val="FFFFFF"/>
    </a:custClr>
    <a:custClr name="blank">
      <a:srgbClr val="FFFFFF"/>
    </a:custClr>
    <a:custClr name="blank">
      <a:srgbClr val="FFFFFF"/>
    </a:custClr>
    <a:custClr name="Grey 75%">
      <a:srgbClr val="9D9DA1"/>
    </a:custClr>
    <a:custClr name="Orange 75%">
      <a:srgbClr val="EDC45F"/>
    </a:custClr>
    <a:custClr name="Fresh Green 75%">
      <a:srgbClr val="AAD572"/>
    </a:custClr>
    <a:custClr name="Blue 75%">
      <a:srgbClr val="83AECB"/>
    </a:custClr>
    <a:custClr name="blank">
      <a:srgbClr val="FFFFFF"/>
    </a:custClr>
    <a:custClr name="Logo Green 75%">
      <a:srgbClr val="86CA72"/>
    </a:custClr>
    <a:custClr name="Dark Green 75%">
      <a:srgbClr val="3E6856"/>
    </a:custClr>
    <a:custClr name="blank">
      <a:srgbClr val="FFFFFF"/>
    </a:custClr>
    <a:custClr name="blank">
      <a:srgbClr val="FFFFFF"/>
    </a:custClr>
    <a:custClr name="blank">
      <a:srgbClr val="FFFFFF"/>
    </a:custClr>
    <a:custClr name="Grey 50%">
      <a:srgbClr val="BCBBBF"/>
    </a:custClr>
    <a:custClr name="Orange 50%">
      <a:srgbClr val="F2D58F"/>
    </a:custClr>
    <a:custClr name="Fresh Green 50%">
      <a:srgbClr val="C5E19D"/>
    </a:custClr>
    <a:custClr name="Blue 50%">
      <a:srgbClr val="A7C4DA"/>
    </a:custClr>
    <a:custClr name="blank">
      <a:srgbClr val="FFFFFF"/>
    </a:custClr>
    <a:custClr name="Logo Green 50%">
      <a:srgbClr val="AED99E"/>
    </a:custClr>
    <a:custClr name="Dark Green 50%">
      <a:srgbClr val="739283"/>
    </a:custClr>
    <a:custClr name="blank">
      <a:srgbClr val="FFFFFF"/>
    </a:custClr>
    <a:custClr name="blank">
      <a:srgbClr val="FFFFFF"/>
    </a:custClr>
    <a:custClr name="blank">
      <a:srgbClr val="FFFFFF"/>
    </a:custClr>
    <a:custClr name="Grey 25%">
      <a:srgbClr val="DCDCDE"/>
    </a:custClr>
    <a:custClr name="Orange 25%">
      <a:srgbClr val="F8E7C2"/>
    </a:custClr>
    <a:custClr name="Fresh Green 20%">
      <a:srgbClr val="EDF5E0"/>
    </a:custClr>
    <a:custClr name="Blue 25%">
      <a:srgbClr val="CEDDEA"/>
    </a:custClr>
    <a:custClr name="blank">
      <a:srgbClr val="FFFFFF"/>
    </a:custClr>
    <a:custClr name="Logo Green 20%">
      <a:srgbClr val="E6F1E0"/>
    </a:custClr>
    <a:custClr name="Dark Green 10%">
      <a:srgbClr val="E0EBE7"/>
    </a:custClr>
    <a:custClr name="blank">
      <a:srgbClr val="FFFFFF"/>
    </a:custClr>
    <a:custClr name="blank">
      <a:srgbClr val="FFFFFF"/>
    </a:custClr>
    <a:custClr name="blank">
      <a:srgbClr val="FFFFFF"/>
    </a:custClr>
    <a:custClr name="Font">
      <a:srgbClr val="6A737B"/>
    </a:custClr>
    <a:custClr name="Lines (Black)">
      <a:srgbClr val="000000"/>
    </a:custClr>
    <a:custClr name="Background (White)">
      <a:srgbClr val="FFFFFF"/>
    </a:custClr>
  </a:custClrLst>
  <a:extLst>
    <a:ext uri="{05A4C25C-085E-4340-85A3-A5531E510DB2}">
      <thm15:themeFamily xmlns:thm15="http://schemas.microsoft.com/office/thememl/2012/main" name="Digital_US_16x9.potx" id="{9BAFBF92-FD07-4AC6-B22E-89D4B1442CBD}" vid="{701A534D-1609-453E-96A3-CB93E11E730B}"/>
    </a:ext>
  </a:extLst>
</a:theme>
</file>

<file path=ppt/theme/theme2.xml><?xml version="1.0" encoding="utf-8"?>
<a:theme xmlns:a="http://schemas.openxmlformats.org/drawingml/2006/main" name="2_TD White">
  <a:themeElements>
    <a:clrScheme name="TD 2017">
      <a:dk1>
        <a:srgbClr val="6A737B"/>
      </a:dk1>
      <a:lt1>
        <a:sysClr val="window" lastClr="FFFFFF"/>
      </a:lt1>
      <a:dk2>
        <a:srgbClr val="000000"/>
      </a:dk2>
      <a:lt2>
        <a:srgbClr val="00A221"/>
      </a:lt2>
      <a:accent1>
        <a:srgbClr val="808083"/>
      </a:accent1>
      <a:accent2>
        <a:srgbClr val="E8B400"/>
      </a:accent2>
      <a:accent3>
        <a:srgbClr val="8CC63F"/>
      </a:accent3>
      <a:accent4>
        <a:srgbClr val="619ABC"/>
      </a:accent4>
      <a:accent5>
        <a:srgbClr val="9D9DA1"/>
      </a:accent5>
      <a:accent6>
        <a:srgbClr val="EDC45F"/>
      </a:accent6>
      <a:hlink>
        <a:srgbClr val="003600"/>
      </a:hlink>
      <a:folHlink>
        <a:srgbClr val="00005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DI">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custClrLst>
    <a:custClr name="Grey 100%">
      <a:srgbClr val="808083"/>
    </a:custClr>
    <a:custClr name="Orange 100%">
      <a:srgbClr val="E8B400"/>
    </a:custClr>
    <a:custClr name="Fresh Green 100%">
      <a:srgbClr val="8CC63F"/>
    </a:custClr>
    <a:custClr name="Blue 100%">
      <a:srgbClr val="619ABC"/>
    </a:custClr>
    <a:custClr name="blank">
      <a:srgbClr val="FFFFFF"/>
    </a:custClr>
    <a:custClr name="Logo Green 100%">
      <a:srgbClr val="00B624"/>
    </a:custClr>
    <a:custClr name="Dark Green 100%">
      <a:srgbClr val="163D22"/>
    </a:custClr>
    <a:custClr name="blank">
      <a:srgbClr val="FFFFFF"/>
    </a:custClr>
    <a:custClr name="blank">
      <a:srgbClr val="FFFFFF"/>
    </a:custClr>
    <a:custClr name="blank">
      <a:srgbClr val="FFFFFF"/>
    </a:custClr>
    <a:custClr name="Grey 75%">
      <a:srgbClr val="9D9DA1"/>
    </a:custClr>
    <a:custClr name="Orange 75%">
      <a:srgbClr val="EDC45F"/>
    </a:custClr>
    <a:custClr name="Fresh Green 75%">
      <a:srgbClr val="AAD572"/>
    </a:custClr>
    <a:custClr name="Blue 75%">
      <a:srgbClr val="83AECB"/>
    </a:custClr>
    <a:custClr name="blank">
      <a:srgbClr val="FFFFFF"/>
    </a:custClr>
    <a:custClr name="Logo Green 75%">
      <a:srgbClr val="86CA72"/>
    </a:custClr>
    <a:custClr name="Dark Green 75%">
      <a:srgbClr val="3E6856"/>
    </a:custClr>
    <a:custClr name="blank">
      <a:srgbClr val="FFFFFF"/>
    </a:custClr>
    <a:custClr name="blank">
      <a:srgbClr val="FFFFFF"/>
    </a:custClr>
    <a:custClr name="blank">
      <a:srgbClr val="FFFFFF"/>
    </a:custClr>
    <a:custClr name="Grey 50%">
      <a:srgbClr val="BCBBBF"/>
    </a:custClr>
    <a:custClr name="Orange 50%">
      <a:srgbClr val="F2D58F"/>
    </a:custClr>
    <a:custClr name="Fresh Green 50%">
      <a:srgbClr val="C5E19D"/>
    </a:custClr>
    <a:custClr name="Blue 50%">
      <a:srgbClr val="A7C4DA"/>
    </a:custClr>
    <a:custClr name="blank">
      <a:srgbClr val="FFFFFF"/>
    </a:custClr>
    <a:custClr name="Logo Green 50%">
      <a:srgbClr val="AED99E"/>
    </a:custClr>
    <a:custClr name="Dark Green 50%">
      <a:srgbClr val="739283"/>
    </a:custClr>
    <a:custClr name="blank">
      <a:srgbClr val="FFFFFF"/>
    </a:custClr>
    <a:custClr name="blank">
      <a:srgbClr val="FFFFFF"/>
    </a:custClr>
    <a:custClr name="blank">
      <a:srgbClr val="FFFFFF"/>
    </a:custClr>
    <a:custClr name="Grey 25%">
      <a:srgbClr val="DCDCDE"/>
    </a:custClr>
    <a:custClr name="Orange 25%">
      <a:srgbClr val="F8E7C2"/>
    </a:custClr>
    <a:custClr name="Fresh Green 20%">
      <a:srgbClr val="EDF5E0"/>
    </a:custClr>
    <a:custClr name="Blue 25%">
      <a:srgbClr val="CEDDEA"/>
    </a:custClr>
    <a:custClr name="blank">
      <a:srgbClr val="FFFFFF"/>
    </a:custClr>
    <a:custClr name="Logo Green 20%">
      <a:srgbClr val="E6F1E0"/>
    </a:custClr>
    <a:custClr name="Dark Green 10%">
      <a:srgbClr val="E0EBE7"/>
    </a:custClr>
    <a:custClr name="blank">
      <a:srgbClr val="FFFFFF"/>
    </a:custClr>
    <a:custClr name="blank">
      <a:srgbClr val="FFFFFF"/>
    </a:custClr>
    <a:custClr name="blank">
      <a:srgbClr val="FFFFFF"/>
    </a:custClr>
    <a:custClr name="Font">
      <a:srgbClr val="6A737B"/>
    </a:custClr>
    <a:custClr name="Lines (Black)">
      <a:srgbClr val="000000"/>
    </a:custClr>
    <a:custClr name="Background (White)">
      <a:srgbClr val="FFFFFF"/>
    </a:custClr>
  </a:custClrLst>
  <a:extLst>
    <a:ext uri="{05A4C25C-085E-4340-85A3-A5531E510DB2}">
      <thm15:themeFamily xmlns:thm15="http://schemas.microsoft.com/office/thememl/2012/main" name="Green_Grid_CAN_16x9.potx" id="{CA093B74-53E5-4004-A89C-2309D4104D07}" vid="{1DB80907-4E7E-41D4-AA97-FC44CC9591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BDC1F8F1936A40A6236B8EC299ED5E" ma:contentTypeVersion="12" ma:contentTypeDescription="Create a new document." ma:contentTypeScope="" ma:versionID="f5399339f22f8bf611109e2c3571f56c">
  <xsd:schema xmlns:xsd="http://www.w3.org/2001/XMLSchema" xmlns:xs="http://www.w3.org/2001/XMLSchema" xmlns:p="http://schemas.microsoft.com/office/2006/metadata/properties" xmlns:ns3="0c497eef-b933-4961-b5a6-6cf9f9012ff8" xmlns:ns4="e920ba82-ddf6-499b-9fbb-61d4c21f6efb" targetNamespace="http://schemas.microsoft.com/office/2006/metadata/properties" ma:root="true" ma:fieldsID="622a926a24b7423a5e598c096f4ce019" ns3:_="" ns4:_="">
    <xsd:import namespace="0c497eef-b933-4961-b5a6-6cf9f9012ff8"/>
    <xsd:import namespace="e920ba82-ddf6-499b-9fbb-61d4c21f6ef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97eef-b933-4961-b5a6-6cf9f9012f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20ba82-ddf6-499b-9fbb-61d4c21f6ef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C98712-5043-4390-B342-DCC37A31F2D3}">
  <ds:schemaRefs>
    <ds:schemaRef ds:uri="http://schemas.microsoft.com/sharepoint/v3/contenttype/forms"/>
  </ds:schemaRefs>
</ds:datastoreItem>
</file>

<file path=customXml/itemProps2.xml><?xml version="1.0" encoding="utf-8"?>
<ds:datastoreItem xmlns:ds="http://schemas.openxmlformats.org/officeDocument/2006/customXml" ds:itemID="{0BCDA7A2-5C3A-4F2E-9257-66D28F27F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497eef-b933-4961-b5a6-6cf9f9012ff8"/>
    <ds:schemaRef ds:uri="e920ba82-ddf6-499b-9fbb-61d4c21f6e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C2AC02-F714-4B9A-AD01-1C06519DCBC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TD_Wealth_Oversize</Template>
  <TotalTime>35462</TotalTime>
  <Words>1049</Words>
  <Application>Microsoft Office PowerPoint</Application>
  <PresentationFormat>Widescreen</PresentationFormat>
  <Paragraphs>161</Paragraphs>
  <Slides>22</Slides>
  <Notes>12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3" baseType="lpstr">
      <vt:lpstr>Arial</vt:lpstr>
      <vt:lpstr>Arial Black</vt:lpstr>
      <vt:lpstr>Calibri</vt:lpstr>
      <vt:lpstr>Courier New</vt:lpstr>
      <vt:lpstr>Helvetica</vt:lpstr>
      <vt:lpstr>Symbol</vt:lpstr>
      <vt:lpstr>Wingdings</vt:lpstr>
      <vt:lpstr>Work Sans</vt:lpstr>
      <vt:lpstr>Digital_US_16x9</vt:lpstr>
      <vt:lpstr>2_TD White</vt:lpstr>
      <vt:lpstr>think-cell Slide</vt:lpstr>
      <vt:lpstr>Resiliency Through Digital Transformation and Payment Automation</vt:lpstr>
      <vt:lpstr>Today's Presenters</vt:lpstr>
      <vt:lpstr>Today's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Treasury Perspectives Survey: What Are Your Top Operational Challenges?</vt:lpstr>
      <vt:lpstr>Treasury Perspectives Survey:  What Activities Take the Most Time?</vt:lpstr>
      <vt:lpstr>Evolving Market</vt:lpstr>
      <vt:lpstr>Technology is changing your business, so we're changing how we operate</vt:lpstr>
      <vt:lpstr>Innovation trends in banking will drive business growth</vt:lpstr>
      <vt:lpstr>Embedded Banking</vt:lpstr>
      <vt:lpstr>Accounts Payable Digital Transformation </vt:lpstr>
      <vt:lpstr>Accounts Receivable Digitalization</vt:lpstr>
      <vt:lpstr>Faster Digital Payment Landscape</vt:lpstr>
      <vt:lpstr>Banks are investing today to prepare for 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Tofts</dc:creator>
  <cp:lastModifiedBy>Tammy St. Gelais</cp:lastModifiedBy>
  <cp:revision>2881</cp:revision>
  <cp:lastPrinted>2020-01-07T18:02:04Z</cp:lastPrinted>
  <dcterms:created xsi:type="dcterms:W3CDTF">2020-01-07T17:58:50Z</dcterms:created>
  <dcterms:modified xsi:type="dcterms:W3CDTF">2022-09-07T12:04:17Z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0x01010067BDC1F8F1936A40A6236B8EC299ED5E</vt:lpwstr>
  </property>
  <property fmtid="{D5CDD505-2E9C-101B-9397-08002B2CF9AE}" pid="3" name="TD_Classification">
    <vt:lpwstr>Public</vt:lpwstr>
  </property>
  <property fmtid="{D5CDD505-2E9C-101B-9397-08002B2CF9AE}" pid="4" name="MSIP_Label_3db7c0f8-6d74-4949-a071-f96ae6f0ad08_Enabled">
    <vt:lpwstr>true</vt:lpwstr>
  </property>
  <property fmtid="{D5CDD505-2E9C-101B-9397-08002B2CF9AE}" pid="5" name="MSIP_Label_3db7c0f8-6d74-4949-a071-f96ae6f0ad08_SetDate">
    <vt:lpwstr>2021-09-10T14:16:14Z</vt:lpwstr>
  </property>
  <property fmtid="{D5CDD505-2E9C-101B-9397-08002B2CF9AE}" pid="6" name="MSIP_Label_3db7c0f8-6d74-4949-a071-f96ae6f0ad08_Method">
    <vt:lpwstr>Privileged</vt:lpwstr>
  </property>
  <property fmtid="{D5CDD505-2E9C-101B-9397-08002B2CF9AE}" pid="7" name="MSIP_Label_3db7c0f8-6d74-4949-a071-f96ae6f0ad08_Name">
    <vt:lpwstr>3db7c0f8-6d74-4949-a071-f96ae6f0ad08</vt:lpwstr>
  </property>
  <property fmtid="{D5CDD505-2E9C-101B-9397-08002B2CF9AE}" pid="8" name="MSIP_Label_3db7c0f8-6d74-4949-a071-f96ae6f0ad08_SiteId">
    <vt:lpwstr>d9da684f-2c03-432a-a7b6-ed714ffc7683</vt:lpwstr>
  </property>
  <property fmtid="{D5CDD505-2E9C-101B-9397-08002B2CF9AE}" pid="9" name="MSIP_Label_3db7c0f8-6d74-4949-a071-f96ae6f0ad08_ActionId">
    <vt:lpwstr/>
  </property>
  <property fmtid="{D5CDD505-2E9C-101B-9397-08002B2CF9AE}" pid="10" name="MSIP_Label_3db7c0f8-6d74-4949-a071-f96ae6f0ad08_ContentBits">
    <vt:lpwstr>0</vt:lpwstr>
  </property>
</Properties>
</file>