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60" r:id="rId5"/>
  </p:sldMasterIdLst>
  <p:notesMasterIdLst>
    <p:notesMasterId r:id="rId43"/>
  </p:notesMasterIdLst>
  <p:sldIdLst>
    <p:sldId id="585" r:id="rId6"/>
    <p:sldId id="545" r:id="rId7"/>
    <p:sldId id="676" r:id="rId8"/>
    <p:sldId id="675" r:id="rId9"/>
    <p:sldId id="680" r:id="rId10"/>
    <p:sldId id="679" r:id="rId11"/>
    <p:sldId id="673" r:id="rId12"/>
    <p:sldId id="674" r:id="rId13"/>
    <p:sldId id="697" r:id="rId14"/>
    <p:sldId id="696" r:id="rId15"/>
    <p:sldId id="678" r:id="rId16"/>
    <p:sldId id="672" r:id="rId17"/>
    <p:sldId id="671" r:id="rId18"/>
    <p:sldId id="670" r:id="rId19"/>
    <p:sldId id="669" r:id="rId20"/>
    <p:sldId id="668" r:id="rId21"/>
    <p:sldId id="667" r:id="rId22"/>
    <p:sldId id="666" r:id="rId23"/>
    <p:sldId id="665" r:id="rId24"/>
    <p:sldId id="664" r:id="rId25"/>
    <p:sldId id="695" r:id="rId26"/>
    <p:sldId id="694" r:id="rId27"/>
    <p:sldId id="693" r:id="rId28"/>
    <p:sldId id="692" r:id="rId29"/>
    <p:sldId id="691" r:id="rId30"/>
    <p:sldId id="690" r:id="rId31"/>
    <p:sldId id="689" r:id="rId32"/>
    <p:sldId id="688" r:id="rId33"/>
    <p:sldId id="687" r:id="rId34"/>
    <p:sldId id="686" r:id="rId35"/>
    <p:sldId id="685" r:id="rId36"/>
    <p:sldId id="684" r:id="rId37"/>
    <p:sldId id="683" r:id="rId38"/>
    <p:sldId id="682" r:id="rId39"/>
    <p:sldId id="681" r:id="rId40"/>
    <p:sldId id="602" r:id="rId41"/>
    <p:sldId id="57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15382-95FD-1A7B-A111-702EA7E58CAD}" v="171" dt="2023-08-30T02:11:40.297"/>
    <p1510:client id="{C9891B86-F9A6-02B3-210D-86348A7E13CD}" v="81" dt="2023-09-06T21:35:29.470"/>
    <p1510:client id="{D77EF954-227F-4FC6-B486-66FBE548DD42}" v="1" dt="2023-08-30T02:27:37.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rock" userId="S::ebrock@gfoa.org::ffa1c9d6-44d4-44a0-ae75-f5e5b4bd5e1a" providerId="AD" clId="Web-{C9891B86-F9A6-02B3-210D-86348A7E13CD}"/>
    <pc:docChg chg="addSld modSld sldOrd">
      <pc:chgData name="Emily Brock" userId="S::ebrock@gfoa.org::ffa1c9d6-44d4-44a0-ae75-f5e5b4bd5e1a" providerId="AD" clId="Web-{C9891B86-F9A6-02B3-210D-86348A7E13CD}" dt="2023-09-06T21:35:29.470" v="202"/>
      <pc:docMkLst>
        <pc:docMk/>
      </pc:docMkLst>
      <pc:sldChg chg="modSp">
        <pc:chgData name="Emily Brock" userId="S::ebrock@gfoa.org::ffa1c9d6-44d4-44a0-ae75-f5e5b4bd5e1a" providerId="AD" clId="Web-{C9891B86-F9A6-02B3-210D-86348A7E13CD}" dt="2023-09-06T21:27:54.267" v="4" actId="20577"/>
        <pc:sldMkLst>
          <pc:docMk/>
          <pc:sldMk cId="3421183676" sldId="585"/>
        </pc:sldMkLst>
        <pc:spChg chg="mod">
          <ac:chgData name="Emily Brock" userId="S::ebrock@gfoa.org::ffa1c9d6-44d4-44a0-ae75-f5e5b4bd5e1a" providerId="AD" clId="Web-{C9891B86-F9A6-02B3-210D-86348A7E13CD}" dt="2023-09-06T21:27:54.267" v="4" actId="20577"/>
          <ac:spMkLst>
            <pc:docMk/>
            <pc:sldMk cId="3421183676" sldId="585"/>
            <ac:spMk id="5" creationId="{00000000-0000-0000-0000-000000000000}"/>
          </ac:spMkLst>
        </pc:spChg>
      </pc:sldChg>
      <pc:sldChg chg="addSp delSp modSp ord">
        <pc:chgData name="Emily Brock" userId="S::ebrock@gfoa.org::ffa1c9d6-44d4-44a0-ae75-f5e5b4bd5e1a" providerId="AD" clId="Web-{C9891B86-F9A6-02B3-210D-86348A7E13CD}" dt="2023-09-06T21:35:29.470" v="202"/>
        <pc:sldMkLst>
          <pc:docMk/>
          <pc:sldMk cId="777113011" sldId="673"/>
        </pc:sldMkLst>
        <pc:spChg chg="mod">
          <ac:chgData name="Emily Brock" userId="S::ebrock@gfoa.org::ffa1c9d6-44d4-44a0-ae75-f5e5b4bd5e1a" providerId="AD" clId="Web-{C9891B86-F9A6-02B3-210D-86348A7E13CD}" dt="2023-09-06T21:35:23.673" v="200" actId="20577"/>
          <ac:spMkLst>
            <pc:docMk/>
            <pc:sldMk cId="777113011" sldId="673"/>
            <ac:spMk id="2" creationId="{00000000-0000-0000-0000-000000000000}"/>
          </ac:spMkLst>
        </pc:spChg>
        <pc:spChg chg="del">
          <ac:chgData name="Emily Brock" userId="S::ebrock@gfoa.org::ffa1c9d6-44d4-44a0-ae75-f5e5b4bd5e1a" providerId="AD" clId="Web-{C9891B86-F9A6-02B3-210D-86348A7E13CD}" dt="2023-09-06T21:32:37.261" v="29"/>
          <ac:spMkLst>
            <pc:docMk/>
            <pc:sldMk cId="777113011" sldId="673"/>
            <ac:spMk id="3" creationId="{00000000-0000-0000-0000-000000000000}"/>
          </ac:spMkLst>
        </pc:spChg>
        <pc:spChg chg="mod">
          <ac:chgData name="Emily Brock" userId="S::ebrock@gfoa.org::ffa1c9d6-44d4-44a0-ae75-f5e5b4bd5e1a" providerId="AD" clId="Web-{C9891B86-F9A6-02B3-210D-86348A7E13CD}" dt="2023-09-06T21:32:37.261" v="29"/>
          <ac:spMkLst>
            <pc:docMk/>
            <pc:sldMk cId="777113011" sldId="673"/>
            <ac:spMk id="4" creationId="{00000000-0000-0000-0000-000000000000}"/>
          </ac:spMkLst>
        </pc:spChg>
        <pc:spChg chg="add">
          <ac:chgData name="Emily Brock" userId="S::ebrock@gfoa.org::ffa1c9d6-44d4-44a0-ae75-f5e5b4bd5e1a" providerId="AD" clId="Web-{C9891B86-F9A6-02B3-210D-86348A7E13CD}" dt="2023-09-06T21:35:02.687" v="149"/>
          <ac:spMkLst>
            <pc:docMk/>
            <pc:sldMk cId="777113011" sldId="673"/>
            <ac:spMk id="1274" creationId="{E8BA20EF-020E-0ECF-9055-802DB02D28C7}"/>
          </ac:spMkLst>
        </pc:spChg>
        <pc:graphicFrameChg chg="add modGraphic">
          <ac:chgData name="Emily Brock" userId="S::ebrock@gfoa.org::ffa1c9d6-44d4-44a0-ae75-f5e5b4bd5e1a" providerId="AD" clId="Web-{C9891B86-F9A6-02B3-210D-86348A7E13CD}" dt="2023-09-06T21:34:37.780" v="148" actId="20577"/>
          <ac:graphicFrameMkLst>
            <pc:docMk/>
            <pc:sldMk cId="777113011" sldId="673"/>
            <ac:graphicFrameMk id="6" creationId="{49474490-8A1E-3E59-9E85-A458F4ACEFEB}"/>
          </ac:graphicFrameMkLst>
        </pc:graphicFrameChg>
      </pc:sldChg>
      <pc:sldChg chg="addSp delSp modSp new mod ord modTransition modClrScheme chgLayout">
        <pc:chgData name="Emily Brock" userId="S::ebrock@gfoa.org::ffa1c9d6-44d4-44a0-ae75-f5e5b4bd5e1a" providerId="AD" clId="Web-{C9891B86-F9A6-02B3-210D-86348A7E13CD}" dt="2023-09-06T21:32:30.510" v="28" actId="20577"/>
        <pc:sldMkLst>
          <pc:docMk/>
          <pc:sldMk cId="1278645524" sldId="697"/>
        </pc:sldMkLst>
        <pc:spChg chg="mod">
          <ac:chgData name="Emily Brock" userId="S::ebrock@gfoa.org::ffa1c9d6-44d4-44a0-ae75-f5e5b4bd5e1a" providerId="AD" clId="Web-{C9891B86-F9A6-02B3-210D-86348A7E13CD}" dt="2023-09-06T21:32:30.510" v="28" actId="20577"/>
          <ac:spMkLst>
            <pc:docMk/>
            <pc:sldMk cId="1278645524" sldId="697"/>
            <ac:spMk id="2" creationId="{D29EC275-0D0D-B0D2-9037-B41C2D86615F}"/>
          </ac:spMkLst>
        </pc:spChg>
        <pc:spChg chg="del">
          <ac:chgData name="Emily Brock" userId="S::ebrock@gfoa.org::ffa1c9d6-44d4-44a0-ae75-f5e5b4bd5e1a" providerId="AD" clId="Web-{C9891B86-F9A6-02B3-210D-86348A7E13CD}" dt="2023-09-06T21:30:08.052" v="19"/>
          <ac:spMkLst>
            <pc:docMk/>
            <pc:sldMk cId="1278645524" sldId="697"/>
            <ac:spMk id="3" creationId="{0B74311E-3299-25CF-536A-2599D2B5711C}"/>
          </ac:spMkLst>
        </pc:spChg>
        <pc:spChg chg="mod">
          <ac:chgData name="Emily Brock" userId="S::ebrock@gfoa.org::ffa1c9d6-44d4-44a0-ae75-f5e5b4bd5e1a" providerId="AD" clId="Web-{C9891B86-F9A6-02B3-210D-86348A7E13CD}" dt="2023-09-06T21:32:00.759" v="26"/>
          <ac:spMkLst>
            <pc:docMk/>
            <pc:sldMk cId="1278645524" sldId="697"/>
            <ac:spMk id="4" creationId="{1F0F0F5D-78C9-26D9-2DF7-B570650940CB}"/>
          </ac:spMkLst>
        </pc:spChg>
        <pc:spChg chg="add del mod">
          <ac:chgData name="Emily Brock" userId="S::ebrock@gfoa.org::ffa1c9d6-44d4-44a0-ae75-f5e5b4bd5e1a" providerId="AD" clId="Web-{C9891B86-F9A6-02B3-210D-86348A7E13CD}" dt="2023-09-06T21:32:00.759" v="26"/>
          <ac:spMkLst>
            <pc:docMk/>
            <pc:sldMk cId="1278645524" sldId="697"/>
            <ac:spMk id="6" creationId="{D7F4E0CE-CC55-903B-BC54-E3AA893163BC}"/>
          </ac:spMkLst>
        </pc:spChg>
        <pc:spChg chg="add del mod">
          <ac:chgData name="Emily Brock" userId="S::ebrock@gfoa.org::ffa1c9d6-44d4-44a0-ae75-f5e5b4bd5e1a" providerId="AD" clId="Web-{C9891B86-F9A6-02B3-210D-86348A7E13CD}" dt="2023-09-06T21:32:00.713" v="25"/>
          <ac:spMkLst>
            <pc:docMk/>
            <pc:sldMk cId="1278645524" sldId="697"/>
            <ac:spMk id="12" creationId="{A227C9C8-5CD0-F8C3-79F6-3E0F34B72805}"/>
          </ac:spMkLst>
        </pc:spChg>
        <pc:graphicFrameChg chg="add del">
          <ac:chgData name="Emily Brock" userId="S::ebrock@gfoa.org::ffa1c9d6-44d4-44a0-ae75-f5e5b4bd5e1a" providerId="AD" clId="Web-{C9891B86-F9A6-02B3-210D-86348A7E13CD}" dt="2023-09-06T21:31:58.197" v="23"/>
          <ac:graphicFrameMkLst>
            <pc:docMk/>
            <pc:sldMk cId="1278645524" sldId="697"/>
            <ac:graphicFrameMk id="8" creationId="{C40FAF80-E724-48DD-31EC-45FCCAD02480}"/>
          </ac:graphicFrameMkLst>
        </pc:graphicFrameChg>
        <pc:graphicFrameChg chg="add del mod">
          <ac:chgData name="Emily Brock" userId="S::ebrock@gfoa.org::ffa1c9d6-44d4-44a0-ae75-f5e5b4bd5e1a" providerId="AD" clId="Web-{C9891B86-F9A6-02B3-210D-86348A7E13CD}" dt="2023-09-06T21:32:00.713" v="25"/>
          <ac:graphicFrameMkLst>
            <pc:docMk/>
            <pc:sldMk cId="1278645524" sldId="697"/>
            <ac:graphicFrameMk id="10" creationId="{08AD8009-94AB-483E-39CB-E2E3D1158A1A}"/>
          </ac:graphicFrameMkLst>
        </pc:graphicFrameChg>
        <pc:graphicFrameChg chg="add">
          <ac:chgData name="Emily Brock" userId="S::ebrock@gfoa.org::ffa1c9d6-44d4-44a0-ae75-f5e5b4bd5e1a" providerId="AD" clId="Web-{C9891B86-F9A6-02B3-210D-86348A7E13CD}" dt="2023-09-06T21:32:00.759" v="26"/>
          <ac:graphicFrameMkLst>
            <pc:docMk/>
            <pc:sldMk cId="1278645524" sldId="697"/>
            <ac:graphicFrameMk id="14" creationId="{609EB0F7-D37A-815B-50F7-933D7A72AAE7}"/>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6.xml.rels><?xml version="1.0" encoding="UTF-8" standalone="yes"?>
<Relationships xmlns="http://schemas.openxmlformats.org/package/2006/relationships"><Relationship Id="rId1" Type="http://schemas.openxmlformats.org/officeDocument/2006/relationships/hyperlink" Target="http://www.usaspending.gov/"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6.xml.rels><?xml version="1.0" encoding="UTF-8" standalone="yes"?>
<Relationships xmlns="http://schemas.openxmlformats.org/package/2006/relationships"><Relationship Id="rId1" Type="http://schemas.openxmlformats.org/officeDocument/2006/relationships/hyperlink" Target="http://www.usaspending.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F9C79-2720-4D81-A69D-49576FEB69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EC853FF-A429-474B-A9AB-70D55F4DC20B}">
      <dgm:prSet/>
      <dgm:spPr/>
      <dgm:t>
        <a:bodyPr/>
        <a:lstStyle/>
        <a:p>
          <a:pPr rtl="0"/>
          <a:r>
            <a:rPr lang="en-US" dirty="0">
              <a:latin typeface="Calibri"/>
            </a:rPr>
            <a:t>Government Shutdown</a:t>
          </a:r>
        </a:p>
      </dgm:t>
    </dgm:pt>
    <dgm:pt modelId="{9170114F-1CE1-4E08-B1A8-A6DD0E453EC5}" type="parTrans" cxnId="{4129EF9D-96A9-4EDF-B8AB-A3674FA72C3E}">
      <dgm:prSet/>
      <dgm:spPr/>
      <dgm:t>
        <a:bodyPr/>
        <a:lstStyle/>
        <a:p>
          <a:endParaRPr lang="en-US"/>
        </a:p>
      </dgm:t>
    </dgm:pt>
    <dgm:pt modelId="{5792E4C9-2F3F-46D5-949E-887C3F149C33}" type="sibTrans" cxnId="{4129EF9D-96A9-4EDF-B8AB-A3674FA72C3E}">
      <dgm:prSet/>
      <dgm:spPr/>
      <dgm:t>
        <a:bodyPr/>
        <a:lstStyle/>
        <a:p>
          <a:endParaRPr lang="en-US"/>
        </a:p>
      </dgm:t>
    </dgm:pt>
    <dgm:pt modelId="{AB95F9E2-9128-42F1-B4EC-2C63E6008414}">
      <dgm:prSet phldr="0"/>
      <dgm:spPr/>
      <dgm:t>
        <a:bodyPr/>
        <a:lstStyle/>
        <a:p>
          <a:pPr rtl="0"/>
          <a:r>
            <a:rPr lang="en-US" dirty="0">
              <a:latin typeface="Calibri"/>
            </a:rPr>
            <a:t>Impeachment </a:t>
          </a:r>
          <a:endParaRPr lang="en-US" dirty="0"/>
        </a:p>
      </dgm:t>
    </dgm:pt>
    <dgm:pt modelId="{AF890BE7-10D8-49F3-9318-6E5F0BA91FAC}" type="parTrans" cxnId="{C13D8C05-AE17-4A41-9231-EA94CC0CAF60}">
      <dgm:prSet/>
      <dgm:spPr/>
    </dgm:pt>
    <dgm:pt modelId="{F202159E-5E44-4315-9657-54208E4460E9}" type="sibTrans" cxnId="{C13D8C05-AE17-4A41-9231-EA94CC0CAF60}">
      <dgm:prSet/>
      <dgm:spPr/>
    </dgm:pt>
    <dgm:pt modelId="{8C824557-10F2-4AC3-B5B5-98C203F33DA0}">
      <dgm:prSet phldr="0"/>
      <dgm:spPr/>
      <dgm:t>
        <a:bodyPr/>
        <a:lstStyle/>
        <a:p>
          <a:pPr rtl="0"/>
          <a:r>
            <a:rPr lang="en-US" dirty="0">
              <a:latin typeface="Calibri"/>
            </a:rPr>
            <a:t>Disaster Spending/Ukraine Aid</a:t>
          </a:r>
        </a:p>
      </dgm:t>
    </dgm:pt>
    <dgm:pt modelId="{C3C4E421-07B7-43A9-93C9-17F0919084B6}" type="parTrans" cxnId="{AEF7DCC6-7D76-49EA-89D7-6972F5A909A8}">
      <dgm:prSet/>
      <dgm:spPr/>
    </dgm:pt>
    <dgm:pt modelId="{A708E950-A6F5-4CCC-AB0A-D8507F1FC515}" type="sibTrans" cxnId="{AEF7DCC6-7D76-49EA-89D7-6972F5A909A8}">
      <dgm:prSet/>
      <dgm:spPr/>
    </dgm:pt>
    <dgm:pt modelId="{B15FA62B-61F0-4A23-81CC-18813D3E2370}">
      <dgm:prSet phldr="0"/>
      <dgm:spPr/>
      <dgm:t>
        <a:bodyPr/>
        <a:lstStyle/>
        <a:p>
          <a:pPr rtl="0"/>
          <a:r>
            <a:rPr lang="en-US" dirty="0">
              <a:latin typeface="Calibri"/>
            </a:rPr>
            <a:t>Health Care/Prescription Drugs</a:t>
          </a:r>
        </a:p>
      </dgm:t>
    </dgm:pt>
    <dgm:pt modelId="{6B5154EE-FFED-48BE-8AE0-1265DC3DBAD0}" type="parTrans" cxnId="{44883713-C2F0-4134-B37B-EDFA6AB4EC08}">
      <dgm:prSet/>
      <dgm:spPr/>
    </dgm:pt>
    <dgm:pt modelId="{CE8F5A8B-8569-40BB-92E9-E927DF9472D0}" type="sibTrans" cxnId="{44883713-C2F0-4134-B37B-EDFA6AB4EC08}">
      <dgm:prSet/>
      <dgm:spPr/>
    </dgm:pt>
    <dgm:pt modelId="{CF6C4C73-93E6-449D-8265-404291020E15}">
      <dgm:prSet phldr="0"/>
      <dgm:spPr/>
      <dgm:t>
        <a:bodyPr/>
        <a:lstStyle/>
        <a:p>
          <a:pPr rtl="0"/>
          <a:r>
            <a:rPr lang="en-US" dirty="0">
              <a:latin typeface="Calibri"/>
            </a:rPr>
            <a:t>China Tariffs</a:t>
          </a:r>
        </a:p>
      </dgm:t>
    </dgm:pt>
    <dgm:pt modelId="{84B5B8BA-84C2-47A8-A221-ED45954D4911}" type="parTrans" cxnId="{C850D6EB-A045-4C53-93E4-07E99BEE8B7F}">
      <dgm:prSet/>
      <dgm:spPr/>
    </dgm:pt>
    <dgm:pt modelId="{C4E2C3C1-2EB9-442F-8FB1-4A7E4983E076}" type="sibTrans" cxnId="{C850D6EB-A045-4C53-93E4-07E99BEE8B7F}">
      <dgm:prSet/>
      <dgm:spPr/>
    </dgm:pt>
    <dgm:pt modelId="{C28F55E6-3EB0-4176-88BF-79D09A082752}">
      <dgm:prSet phldr="0"/>
      <dgm:spPr/>
      <dgm:t>
        <a:bodyPr/>
        <a:lstStyle/>
        <a:p>
          <a:pPr rtl="0"/>
          <a:r>
            <a:rPr lang="en-US" dirty="0">
              <a:latin typeface="Calibri"/>
            </a:rPr>
            <a:t>Business Taxes and SALT</a:t>
          </a:r>
        </a:p>
      </dgm:t>
    </dgm:pt>
    <dgm:pt modelId="{E5C13802-7250-4538-87EA-E6E910F8E1FA}" type="parTrans" cxnId="{617E731C-E312-448A-9483-6BD202B6B175}">
      <dgm:prSet/>
      <dgm:spPr/>
    </dgm:pt>
    <dgm:pt modelId="{8DC12E82-A169-48A6-9409-C2C2E9EB2AAD}" type="sibTrans" cxnId="{617E731C-E312-448A-9483-6BD202B6B175}">
      <dgm:prSet/>
      <dgm:spPr/>
    </dgm:pt>
    <dgm:pt modelId="{51E84C58-354D-486C-A015-96242E493AA1}">
      <dgm:prSet phldr="0"/>
      <dgm:spPr/>
      <dgm:t>
        <a:bodyPr/>
        <a:lstStyle/>
        <a:p>
          <a:pPr rtl="0"/>
          <a:r>
            <a:rPr lang="en-US" dirty="0">
              <a:latin typeface="Calibri"/>
            </a:rPr>
            <a:t>SAFE Banking</a:t>
          </a:r>
          <a:endParaRPr lang="en-US" dirty="0"/>
        </a:p>
      </dgm:t>
    </dgm:pt>
    <dgm:pt modelId="{3A63A077-B1A8-44C6-AB0F-C2C7B055487B}" type="parTrans" cxnId="{B35C11DE-5A5F-410A-87FF-EF9841A57328}">
      <dgm:prSet/>
      <dgm:spPr/>
    </dgm:pt>
    <dgm:pt modelId="{EDBAB047-E910-4B29-9026-5050B1185435}" type="sibTrans" cxnId="{B35C11DE-5A5F-410A-87FF-EF9841A57328}">
      <dgm:prSet/>
      <dgm:spPr/>
    </dgm:pt>
    <dgm:pt modelId="{89626700-FE06-4EC5-AABF-C72A38AABB10}">
      <dgm:prSet phldr="0"/>
      <dgm:spPr/>
      <dgm:t>
        <a:bodyPr/>
        <a:lstStyle/>
        <a:p>
          <a:pPr rtl="0"/>
          <a:r>
            <a:rPr lang="en-US" dirty="0">
              <a:latin typeface="Calibri"/>
            </a:rPr>
            <a:t>Executive Compensation Clawback</a:t>
          </a:r>
        </a:p>
      </dgm:t>
    </dgm:pt>
    <dgm:pt modelId="{F40EC148-7028-4669-8A55-64E7C92BB997}" type="parTrans" cxnId="{4299FA7F-06DB-43EB-8EF2-66ADF77DC68D}">
      <dgm:prSet/>
      <dgm:spPr/>
    </dgm:pt>
    <dgm:pt modelId="{053A42B7-8355-41FF-9C46-5622B4D2836D}" type="sibTrans" cxnId="{4299FA7F-06DB-43EB-8EF2-66ADF77DC68D}">
      <dgm:prSet/>
      <dgm:spPr/>
    </dgm:pt>
    <dgm:pt modelId="{39059F28-33F8-4F16-8CC9-65CBB2FF2C93}" type="pres">
      <dgm:prSet presAssocID="{764F9C79-2720-4D81-A69D-49576FEB69BA}" presName="vert0" presStyleCnt="0">
        <dgm:presLayoutVars>
          <dgm:dir/>
          <dgm:animOne val="branch"/>
          <dgm:animLvl val="lvl"/>
        </dgm:presLayoutVars>
      </dgm:prSet>
      <dgm:spPr/>
    </dgm:pt>
    <dgm:pt modelId="{86A6426B-57B9-4C20-8C2D-72CF2F660EF0}" type="pres">
      <dgm:prSet presAssocID="{0EC853FF-A429-474B-A9AB-70D55F4DC20B}" presName="thickLine" presStyleLbl="alignNode1" presStyleIdx="0" presStyleCnt="8"/>
      <dgm:spPr/>
    </dgm:pt>
    <dgm:pt modelId="{92C4236C-FBB7-4E4F-94E9-0821F48BB23C}" type="pres">
      <dgm:prSet presAssocID="{0EC853FF-A429-474B-A9AB-70D55F4DC20B}" presName="horz1" presStyleCnt="0"/>
      <dgm:spPr/>
    </dgm:pt>
    <dgm:pt modelId="{A8F0734B-2C92-447A-8B11-EAAD0C80E539}" type="pres">
      <dgm:prSet presAssocID="{0EC853FF-A429-474B-A9AB-70D55F4DC20B}" presName="tx1" presStyleLbl="revTx" presStyleIdx="0" presStyleCnt="8"/>
      <dgm:spPr/>
    </dgm:pt>
    <dgm:pt modelId="{7C2B16D6-527D-47F6-9E14-170D3155FA5A}" type="pres">
      <dgm:prSet presAssocID="{0EC853FF-A429-474B-A9AB-70D55F4DC20B}" presName="vert1" presStyleCnt="0"/>
      <dgm:spPr/>
    </dgm:pt>
    <dgm:pt modelId="{A60200E5-DE5A-4BF8-AE78-158A911C13F0}" type="pres">
      <dgm:prSet presAssocID="{AB95F9E2-9128-42F1-B4EC-2C63E6008414}" presName="thickLine" presStyleLbl="alignNode1" presStyleIdx="1" presStyleCnt="8"/>
      <dgm:spPr/>
    </dgm:pt>
    <dgm:pt modelId="{450A6EAF-85F7-4C60-8A00-967C95731186}" type="pres">
      <dgm:prSet presAssocID="{AB95F9E2-9128-42F1-B4EC-2C63E6008414}" presName="horz1" presStyleCnt="0"/>
      <dgm:spPr/>
    </dgm:pt>
    <dgm:pt modelId="{838F4BC7-2EA0-4702-B3A3-A01D3E94CFE8}" type="pres">
      <dgm:prSet presAssocID="{AB95F9E2-9128-42F1-B4EC-2C63E6008414}" presName="tx1" presStyleLbl="revTx" presStyleIdx="1" presStyleCnt="8"/>
      <dgm:spPr/>
    </dgm:pt>
    <dgm:pt modelId="{78247B64-735D-4154-B670-6A7FB3B738B2}" type="pres">
      <dgm:prSet presAssocID="{AB95F9E2-9128-42F1-B4EC-2C63E6008414}" presName="vert1" presStyleCnt="0"/>
      <dgm:spPr/>
    </dgm:pt>
    <dgm:pt modelId="{9FD9BE15-ABDC-436E-9BEA-B451D9C6091F}" type="pres">
      <dgm:prSet presAssocID="{8C824557-10F2-4AC3-B5B5-98C203F33DA0}" presName="thickLine" presStyleLbl="alignNode1" presStyleIdx="2" presStyleCnt="8"/>
      <dgm:spPr/>
    </dgm:pt>
    <dgm:pt modelId="{1F25029D-F6BF-4048-81B1-4199C90A596B}" type="pres">
      <dgm:prSet presAssocID="{8C824557-10F2-4AC3-B5B5-98C203F33DA0}" presName="horz1" presStyleCnt="0"/>
      <dgm:spPr/>
    </dgm:pt>
    <dgm:pt modelId="{99E6253E-6FA7-40EB-A802-AFE24F9BE4E2}" type="pres">
      <dgm:prSet presAssocID="{8C824557-10F2-4AC3-B5B5-98C203F33DA0}" presName="tx1" presStyleLbl="revTx" presStyleIdx="2" presStyleCnt="8"/>
      <dgm:spPr/>
    </dgm:pt>
    <dgm:pt modelId="{F7C441ED-A9E8-4A4F-A481-F8AC4B90DF31}" type="pres">
      <dgm:prSet presAssocID="{8C824557-10F2-4AC3-B5B5-98C203F33DA0}" presName="vert1" presStyleCnt="0"/>
      <dgm:spPr/>
    </dgm:pt>
    <dgm:pt modelId="{FBD1138D-9A74-48E9-8C1F-A99C56561630}" type="pres">
      <dgm:prSet presAssocID="{B15FA62B-61F0-4A23-81CC-18813D3E2370}" presName="thickLine" presStyleLbl="alignNode1" presStyleIdx="3" presStyleCnt="8"/>
      <dgm:spPr/>
    </dgm:pt>
    <dgm:pt modelId="{352BC6A6-1A38-472E-8F9D-AC3604772F57}" type="pres">
      <dgm:prSet presAssocID="{B15FA62B-61F0-4A23-81CC-18813D3E2370}" presName="horz1" presStyleCnt="0"/>
      <dgm:spPr/>
    </dgm:pt>
    <dgm:pt modelId="{356DF274-40EE-41E8-96FD-66487A3573D4}" type="pres">
      <dgm:prSet presAssocID="{B15FA62B-61F0-4A23-81CC-18813D3E2370}" presName="tx1" presStyleLbl="revTx" presStyleIdx="3" presStyleCnt="8"/>
      <dgm:spPr/>
    </dgm:pt>
    <dgm:pt modelId="{CFCFBA7B-65A9-4902-96FE-66597CF67B43}" type="pres">
      <dgm:prSet presAssocID="{B15FA62B-61F0-4A23-81CC-18813D3E2370}" presName="vert1" presStyleCnt="0"/>
      <dgm:spPr/>
    </dgm:pt>
    <dgm:pt modelId="{2023481A-BF1A-463C-87F5-F88711694C58}" type="pres">
      <dgm:prSet presAssocID="{CF6C4C73-93E6-449D-8265-404291020E15}" presName="thickLine" presStyleLbl="alignNode1" presStyleIdx="4" presStyleCnt="8"/>
      <dgm:spPr/>
    </dgm:pt>
    <dgm:pt modelId="{FBB3D5D5-1B08-440D-BB02-C17AE5C4ADCE}" type="pres">
      <dgm:prSet presAssocID="{CF6C4C73-93E6-449D-8265-404291020E15}" presName="horz1" presStyleCnt="0"/>
      <dgm:spPr/>
    </dgm:pt>
    <dgm:pt modelId="{10E3A4B9-B7FA-4519-90CB-D64A0E5A2881}" type="pres">
      <dgm:prSet presAssocID="{CF6C4C73-93E6-449D-8265-404291020E15}" presName="tx1" presStyleLbl="revTx" presStyleIdx="4" presStyleCnt="8"/>
      <dgm:spPr/>
    </dgm:pt>
    <dgm:pt modelId="{C7465FF9-B46B-451B-9B43-8F6048F1A412}" type="pres">
      <dgm:prSet presAssocID="{CF6C4C73-93E6-449D-8265-404291020E15}" presName="vert1" presStyleCnt="0"/>
      <dgm:spPr/>
    </dgm:pt>
    <dgm:pt modelId="{1DE5F5AE-2514-4EAE-93DF-5E2DC1E1572F}" type="pres">
      <dgm:prSet presAssocID="{C28F55E6-3EB0-4176-88BF-79D09A082752}" presName="thickLine" presStyleLbl="alignNode1" presStyleIdx="5" presStyleCnt="8"/>
      <dgm:spPr/>
    </dgm:pt>
    <dgm:pt modelId="{D3378037-E9F5-47A7-B5F3-EEEB53B928A9}" type="pres">
      <dgm:prSet presAssocID="{C28F55E6-3EB0-4176-88BF-79D09A082752}" presName="horz1" presStyleCnt="0"/>
      <dgm:spPr/>
    </dgm:pt>
    <dgm:pt modelId="{664B4CDD-B996-4F09-8823-3E9BE7427CEF}" type="pres">
      <dgm:prSet presAssocID="{C28F55E6-3EB0-4176-88BF-79D09A082752}" presName="tx1" presStyleLbl="revTx" presStyleIdx="5" presStyleCnt="8"/>
      <dgm:spPr/>
    </dgm:pt>
    <dgm:pt modelId="{5E03AF27-D88B-4376-8489-7B11907B71F1}" type="pres">
      <dgm:prSet presAssocID="{C28F55E6-3EB0-4176-88BF-79D09A082752}" presName="vert1" presStyleCnt="0"/>
      <dgm:spPr/>
    </dgm:pt>
    <dgm:pt modelId="{B7BABA4E-D5B8-414C-B813-C705EE5E9876}" type="pres">
      <dgm:prSet presAssocID="{51E84C58-354D-486C-A015-96242E493AA1}" presName="thickLine" presStyleLbl="alignNode1" presStyleIdx="6" presStyleCnt="8"/>
      <dgm:spPr/>
    </dgm:pt>
    <dgm:pt modelId="{65CB1B19-0D0D-4F37-9DB0-A3F29011E2D0}" type="pres">
      <dgm:prSet presAssocID="{51E84C58-354D-486C-A015-96242E493AA1}" presName="horz1" presStyleCnt="0"/>
      <dgm:spPr/>
    </dgm:pt>
    <dgm:pt modelId="{1B3B2C0F-128A-4541-8FFD-CD5756C48A0F}" type="pres">
      <dgm:prSet presAssocID="{51E84C58-354D-486C-A015-96242E493AA1}" presName="tx1" presStyleLbl="revTx" presStyleIdx="6" presStyleCnt="8"/>
      <dgm:spPr/>
    </dgm:pt>
    <dgm:pt modelId="{34EEC21C-7F52-4D27-98F0-BECD4D3B504C}" type="pres">
      <dgm:prSet presAssocID="{51E84C58-354D-486C-A015-96242E493AA1}" presName="vert1" presStyleCnt="0"/>
      <dgm:spPr/>
    </dgm:pt>
    <dgm:pt modelId="{FBB232AF-075A-42BB-973D-B3CF7DE13AC8}" type="pres">
      <dgm:prSet presAssocID="{89626700-FE06-4EC5-AABF-C72A38AABB10}" presName="thickLine" presStyleLbl="alignNode1" presStyleIdx="7" presStyleCnt="8"/>
      <dgm:spPr/>
    </dgm:pt>
    <dgm:pt modelId="{71A8EC2B-779F-4B6A-A956-CB1223F215BF}" type="pres">
      <dgm:prSet presAssocID="{89626700-FE06-4EC5-AABF-C72A38AABB10}" presName="horz1" presStyleCnt="0"/>
      <dgm:spPr/>
    </dgm:pt>
    <dgm:pt modelId="{2FF7FB14-11CA-4D73-BB85-B29CD136F7B1}" type="pres">
      <dgm:prSet presAssocID="{89626700-FE06-4EC5-AABF-C72A38AABB10}" presName="tx1" presStyleLbl="revTx" presStyleIdx="7" presStyleCnt="8"/>
      <dgm:spPr/>
    </dgm:pt>
    <dgm:pt modelId="{D57B4CB2-31B2-4318-B94F-260CE1574EA8}" type="pres">
      <dgm:prSet presAssocID="{89626700-FE06-4EC5-AABF-C72A38AABB10}" presName="vert1" presStyleCnt="0"/>
      <dgm:spPr/>
    </dgm:pt>
  </dgm:ptLst>
  <dgm:cxnLst>
    <dgm:cxn modelId="{C13D8C05-AE17-4A41-9231-EA94CC0CAF60}" srcId="{764F9C79-2720-4D81-A69D-49576FEB69BA}" destId="{AB95F9E2-9128-42F1-B4EC-2C63E6008414}" srcOrd="1" destOrd="0" parTransId="{AF890BE7-10D8-49F3-9318-6E5F0BA91FAC}" sibTransId="{F202159E-5E44-4315-9657-54208E4460E9}"/>
    <dgm:cxn modelId="{069DF70F-B6E3-42EF-8B18-3778F724F93D}" type="presOf" srcId="{8C824557-10F2-4AC3-B5B5-98C203F33DA0}" destId="{99E6253E-6FA7-40EB-A802-AFE24F9BE4E2}" srcOrd="0" destOrd="0" presId="urn:microsoft.com/office/officeart/2008/layout/LinedList"/>
    <dgm:cxn modelId="{44883713-C2F0-4134-B37B-EDFA6AB4EC08}" srcId="{764F9C79-2720-4D81-A69D-49576FEB69BA}" destId="{B15FA62B-61F0-4A23-81CC-18813D3E2370}" srcOrd="3" destOrd="0" parTransId="{6B5154EE-FFED-48BE-8AE0-1265DC3DBAD0}" sibTransId="{CE8F5A8B-8569-40BB-92E9-E927DF9472D0}"/>
    <dgm:cxn modelId="{617E731C-E312-448A-9483-6BD202B6B175}" srcId="{764F9C79-2720-4D81-A69D-49576FEB69BA}" destId="{C28F55E6-3EB0-4176-88BF-79D09A082752}" srcOrd="5" destOrd="0" parTransId="{E5C13802-7250-4538-87EA-E6E910F8E1FA}" sibTransId="{8DC12E82-A169-48A6-9409-C2C2E9EB2AAD}"/>
    <dgm:cxn modelId="{40F3C962-F41F-4E0D-A8DB-391E0DDE3F1A}" type="presOf" srcId="{51E84C58-354D-486C-A015-96242E493AA1}" destId="{1B3B2C0F-128A-4541-8FFD-CD5756C48A0F}" srcOrd="0" destOrd="0" presId="urn:microsoft.com/office/officeart/2008/layout/LinedList"/>
    <dgm:cxn modelId="{A3394A73-06DE-4A64-9CAA-48B3B58F1980}" type="presOf" srcId="{0EC853FF-A429-474B-A9AB-70D55F4DC20B}" destId="{A8F0734B-2C92-447A-8B11-EAAD0C80E539}" srcOrd="0" destOrd="0" presId="urn:microsoft.com/office/officeart/2008/layout/LinedList"/>
    <dgm:cxn modelId="{4299FA7F-06DB-43EB-8EF2-66ADF77DC68D}" srcId="{764F9C79-2720-4D81-A69D-49576FEB69BA}" destId="{89626700-FE06-4EC5-AABF-C72A38AABB10}" srcOrd="7" destOrd="0" parTransId="{F40EC148-7028-4669-8A55-64E7C92BB997}" sibTransId="{053A42B7-8355-41FF-9C46-5622B4D2836D}"/>
    <dgm:cxn modelId="{378F2388-C9FF-40D1-B927-6E2EF6068DB6}" type="presOf" srcId="{CF6C4C73-93E6-449D-8265-404291020E15}" destId="{10E3A4B9-B7FA-4519-90CB-D64A0E5A2881}" srcOrd="0" destOrd="0" presId="urn:microsoft.com/office/officeart/2008/layout/LinedList"/>
    <dgm:cxn modelId="{40128F8C-5E19-4A5E-B621-E899F61D34A6}" type="presOf" srcId="{C28F55E6-3EB0-4176-88BF-79D09A082752}" destId="{664B4CDD-B996-4F09-8823-3E9BE7427CEF}" srcOrd="0" destOrd="0" presId="urn:microsoft.com/office/officeart/2008/layout/LinedList"/>
    <dgm:cxn modelId="{4129EF9D-96A9-4EDF-B8AB-A3674FA72C3E}" srcId="{764F9C79-2720-4D81-A69D-49576FEB69BA}" destId="{0EC853FF-A429-474B-A9AB-70D55F4DC20B}" srcOrd="0" destOrd="0" parTransId="{9170114F-1CE1-4E08-B1A8-A6DD0E453EC5}" sibTransId="{5792E4C9-2F3F-46D5-949E-887C3F149C33}"/>
    <dgm:cxn modelId="{ADC331B6-8256-4990-9E39-ED88E89B93D6}" type="presOf" srcId="{89626700-FE06-4EC5-AABF-C72A38AABB10}" destId="{2FF7FB14-11CA-4D73-BB85-B29CD136F7B1}" srcOrd="0" destOrd="0" presId="urn:microsoft.com/office/officeart/2008/layout/LinedList"/>
    <dgm:cxn modelId="{AEF7DCC6-7D76-49EA-89D7-6972F5A909A8}" srcId="{764F9C79-2720-4D81-A69D-49576FEB69BA}" destId="{8C824557-10F2-4AC3-B5B5-98C203F33DA0}" srcOrd="2" destOrd="0" parTransId="{C3C4E421-07B7-43A9-93C9-17F0919084B6}" sibTransId="{A708E950-A6F5-4CCC-AB0A-D8507F1FC515}"/>
    <dgm:cxn modelId="{3BF721D5-7FAF-4383-8098-891D023C6F52}" type="presOf" srcId="{AB95F9E2-9128-42F1-B4EC-2C63E6008414}" destId="{838F4BC7-2EA0-4702-B3A3-A01D3E94CFE8}" srcOrd="0" destOrd="0" presId="urn:microsoft.com/office/officeart/2008/layout/LinedList"/>
    <dgm:cxn modelId="{B35C11DE-5A5F-410A-87FF-EF9841A57328}" srcId="{764F9C79-2720-4D81-A69D-49576FEB69BA}" destId="{51E84C58-354D-486C-A015-96242E493AA1}" srcOrd="6" destOrd="0" parTransId="{3A63A077-B1A8-44C6-AB0F-C2C7B055487B}" sibTransId="{EDBAB047-E910-4B29-9026-5050B1185435}"/>
    <dgm:cxn modelId="{C850D6EB-A045-4C53-93E4-07E99BEE8B7F}" srcId="{764F9C79-2720-4D81-A69D-49576FEB69BA}" destId="{CF6C4C73-93E6-449D-8265-404291020E15}" srcOrd="4" destOrd="0" parTransId="{84B5B8BA-84C2-47A8-A221-ED45954D4911}" sibTransId="{C4E2C3C1-2EB9-442F-8FB1-4A7E4983E076}"/>
    <dgm:cxn modelId="{FEC05BED-FE3B-4600-868A-A9F8C742A0E0}" type="presOf" srcId="{B15FA62B-61F0-4A23-81CC-18813D3E2370}" destId="{356DF274-40EE-41E8-96FD-66487A3573D4}" srcOrd="0" destOrd="0" presId="urn:microsoft.com/office/officeart/2008/layout/LinedList"/>
    <dgm:cxn modelId="{59A99AFE-D0B3-4182-B9EE-DFE4539CC1A9}" type="presOf" srcId="{764F9C79-2720-4D81-A69D-49576FEB69BA}" destId="{39059F28-33F8-4F16-8CC9-65CBB2FF2C93}" srcOrd="0" destOrd="0" presId="urn:microsoft.com/office/officeart/2008/layout/LinedList"/>
    <dgm:cxn modelId="{065B547F-BF65-462A-B266-69ADA7B74CA4}" type="presParOf" srcId="{39059F28-33F8-4F16-8CC9-65CBB2FF2C93}" destId="{86A6426B-57B9-4C20-8C2D-72CF2F660EF0}" srcOrd="0" destOrd="0" presId="urn:microsoft.com/office/officeart/2008/layout/LinedList"/>
    <dgm:cxn modelId="{AE1C5DDD-3D19-4A43-AC97-DFA01112FB13}" type="presParOf" srcId="{39059F28-33F8-4F16-8CC9-65CBB2FF2C93}" destId="{92C4236C-FBB7-4E4F-94E9-0821F48BB23C}" srcOrd="1" destOrd="0" presId="urn:microsoft.com/office/officeart/2008/layout/LinedList"/>
    <dgm:cxn modelId="{583F6878-5D34-44A6-87FF-78452A003562}" type="presParOf" srcId="{92C4236C-FBB7-4E4F-94E9-0821F48BB23C}" destId="{A8F0734B-2C92-447A-8B11-EAAD0C80E539}" srcOrd="0" destOrd="0" presId="urn:microsoft.com/office/officeart/2008/layout/LinedList"/>
    <dgm:cxn modelId="{F65B9966-D23C-45D9-9623-5D01C87EBFBE}" type="presParOf" srcId="{92C4236C-FBB7-4E4F-94E9-0821F48BB23C}" destId="{7C2B16D6-527D-47F6-9E14-170D3155FA5A}" srcOrd="1" destOrd="0" presId="urn:microsoft.com/office/officeart/2008/layout/LinedList"/>
    <dgm:cxn modelId="{F819253E-A3AE-4F4D-B664-8CD3AA1D1C96}" type="presParOf" srcId="{39059F28-33F8-4F16-8CC9-65CBB2FF2C93}" destId="{A60200E5-DE5A-4BF8-AE78-158A911C13F0}" srcOrd="2" destOrd="0" presId="urn:microsoft.com/office/officeart/2008/layout/LinedList"/>
    <dgm:cxn modelId="{7B1F88CF-156E-49B9-88EE-B8D11A8D2836}" type="presParOf" srcId="{39059F28-33F8-4F16-8CC9-65CBB2FF2C93}" destId="{450A6EAF-85F7-4C60-8A00-967C95731186}" srcOrd="3" destOrd="0" presId="urn:microsoft.com/office/officeart/2008/layout/LinedList"/>
    <dgm:cxn modelId="{9D517640-1B3D-4063-96A0-6B713BB59847}" type="presParOf" srcId="{450A6EAF-85F7-4C60-8A00-967C95731186}" destId="{838F4BC7-2EA0-4702-B3A3-A01D3E94CFE8}" srcOrd="0" destOrd="0" presId="urn:microsoft.com/office/officeart/2008/layout/LinedList"/>
    <dgm:cxn modelId="{A4EADF89-D419-4469-85D5-D2A7F28825D5}" type="presParOf" srcId="{450A6EAF-85F7-4C60-8A00-967C95731186}" destId="{78247B64-735D-4154-B670-6A7FB3B738B2}" srcOrd="1" destOrd="0" presId="urn:microsoft.com/office/officeart/2008/layout/LinedList"/>
    <dgm:cxn modelId="{41E1C8BC-3CC3-4D74-AA37-4EBEA3621F31}" type="presParOf" srcId="{39059F28-33F8-4F16-8CC9-65CBB2FF2C93}" destId="{9FD9BE15-ABDC-436E-9BEA-B451D9C6091F}" srcOrd="4" destOrd="0" presId="urn:microsoft.com/office/officeart/2008/layout/LinedList"/>
    <dgm:cxn modelId="{7634AF6B-F82D-42B7-BE2B-ADCADC92A92F}" type="presParOf" srcId="{39059F28-33F8-4F16-8CC9-65CBB2FF2C93}" destId="{1F25029D-F6BF-4048-81B1-4199C90A596B}" srcOrd="5" destOrd="0" presId="urn:microsoft.com/office/officeart/2008/layout/LinedList"/>
    <dgm:cxn modelId="{8206E3B9-08BD-4DA0-BF52-5EC3066A8240}" type="presParOf" srcId="{1F25029D-F6BF-4048-81B1-4199C90A596B}" destId="{99E6253E-6FA7-40EB-A802-AFE24F9BE4E2}" srcOrd="0" destOrd="0" presId="urn:microsoft.com/office/officeart/2008/layout/LinedList"/>
    <dgm:cxn modelId="{0F530789-98D8-4093-AD55-DC1A9BC62F40}" type="presParOf" srcId="{1F25029D-F6BF-4048-81B1-4199C90A596B}" destId="{F7C441ED-A9E8-4A4F-A481-F8AC4B90DF31}" srcOrd="1" destOrd="0" presId="urn:microsoft.com/office/officeart/2008/layout/LinedList"/>
    <dgm:cxn modelId="{12D708D9-DA6D-4A4E-A8A7-5689489C5428}" type="presParOf" srcId="{39059F28-33F8-4F16-8CC9-65CBB2FF2C93}" destId="{FBD1138D-9A74-48E9-8C1F-A99C56561630}" srcOrd="6" destOrd="0" presId="urn:microsoft.com/office/officeart/2008/layout/LinedList"/>
    <dgm:cxn modelId="{5B1E77E5-4D0F-4492-80E0-5BB8C3652A13}" type="presParOf" srcId="{39059F28-33F8-4F16-8CC9-65CBB2FF2C93}" destId="{352BC6A6-1A38-472E-8F9D-AC3604772F57}" srcOrd="7" destOrd="0" presId="urn:microsoft.com/office/officeart/2008/layout/LinedList"/>
    <dgm:cxn modelId="{88B110B8-4E56-4CEC-B9DD-C9F986C4546E}" type="presParOf" srcId="{352BC6A6-1A38-472E-8F9D-AC3604772F57}" destId="{356DF274-40EE-41E8-96FD-66487A3573D4}" srcOrd="0" destOrd="0" presId="urn:microsoft.com/office/officeart/2008/layout/LinedList"/>
    <dgm:cxn modelId="{1ACADF43-5C5F-441F-9111-AAB9FDC96064}" type="presParOf" srcId="{352BC6A6-1A38-472E-8F9D-AC3604772F57}" destId="{CFCFBA7B-65A9-4902-96FE-66597CF67B43}" srcOrd="1" destOrd="0" presId="urn:microsoft.com/office/officeart/2008/layout/LinedList"/>
    <dgm:cxn modelId="{D84496F6-F7BA-454F-B18E-4762163ED344}" type="presParOf" srcId="{39059F28-33F8-4F16-8CC9-65CBB2FF2C93}" destId="{2023481A-BF1A-463C-87F5-F88711694C58}" srcOrd="8" destOrd="0" presId="urn:microsoft.com/office/officeart/2008/layout/LinedList"/>
    <dgm:cxn modelId="{B9503DB0-198F-43DF-821B-467CA46D05E8}" type="presParOf" srcId="{39059F28-33F8-4F16-8CC9-65CBB2FF2C93}" destId="{FBB3D5D5-1B08-440D-BB02-C17AE5C4ADCE}" srcOrd="9" destOrd="0" presId="urn:microsoft.com/office/officeart/2008/layout/LinedList"/>
    <dgm:cxn modelId="{000178C0-A883-4132-9F3D-9923697F51ED}" type="presParOf" srcId="{FBB3D5D5-1B08-440D-BB02-C17AE5C4ADCE}" destId="{10E3A4B9-B7FA-4519-90CB-D64A0E5A2881}" srcOrd="0" destOrd="0" presId="urn:microsoft.com/office/officeart/2008/layout/LinedList"/>
    <dgm:cxn modelId="{D23FD375-A027-46BA-9CF2-53E43141DA1E}" type="presParOf" srcId="{FBB3D5D5-1B08-440D-BB02-C17AE5C4ADCE}" destId="{C7465FF9-B46B-451B-9B43-8F6048F1A412}" srcOrd="1" destOrd="0" presId="urn:microsoft.com/office/officeart/2008/layout/LinedList"/>
    <dgm:cxn modelId="{306CE214-FAB3-4F8D-B3BD-E12D239CD8AC}" type="presParOf" srcId="{39059F28-33F8-4F16-8CC9-65CBB2FF2C93}" destId="{1DE5F5AE-2514-4EAE-93DF-5E2DC1E1572F}" srcOrd="10" destOrd="0" presId="urn:microsoft.com/office/officeart/2008/layout/LinedList"/>
    <dgm:cxn modelId="{0F1F119A-3EC1-4900-BD1E-3994E382B540}" type="presParOf" srcId="{39059F28-33F8-4F16-8CC9-65CBB2FF2C93}" destId="{D3378037-E9F5-47A7-B5F3-EEEB53B928A9}" srcOrd="11" destOrd="0" presId="urn:microsoft.com/office/officeart/2008/layout/LinedList"/>
    <dgm:cxn modelId="{85623187-A6BE-4634-9D0C-A40C58FAA56F}" type="presParOf" srcId="{D3378037-E9F5-47A7-B5F3-EEEB53B928A9}" destId="{664B4CDD-B996-4F09-8823-3E9BE7427CEF}" srcOrd="0" destOrd="0" presId="urn:microsoft.com/office/officeart/2008/layout/LinedList"/>
    <dgm:cxn modelId="{C37F3EDD-DCDF-40EF-98B8-57B32A8C2B78}" type="presParOf" srcId="{D3378037-E9F5-47A7-B5F3-EEEB53B928A9}" destId="{5E03AF27-D88B-4376-8489-7B11907B71F1}" srcOrd="1" destOrd="0" presId="urn:microsoft.com/office/officeart/2008/layout/LinedList"/>
    <dgm:cxn modelId="{3B5C5C96-927B-4422-88FF-033A5FFBC6E4}" type="presParOf" srcId="{39059F28-33F8-4F16-8CC9-65CBB2FF2C93}" destId="{B7BABA4E-D5B8-414C-B813-C705EE5E9876}" srcOrd="12" destOrd="0" presId="urn:microsoft.com/office/officeart/2008/layout/LinedList"/>
    <dgm:cxn modelId="{D4F1B3D4-E674-4BB9-ADB0-3210B9EB6094}" type="presParOf" srcId="{39059F28-33F8-4F16-8CC9-65CBB2FF2C93}" destId="{65CB1B19-0D0D-4F37-9DB0-A3F29011E2D0}" srcOrd="13" destOrd="0" presId="urn:microsoft.com/office/officeart/2008/layout/LinedList"/>
    <dgm:cxn modelId="{8055605B-C149-478C-9BB6-AB3F83A6E456}" type="presParOf" srcId="{65CB1B19-0D0D-4F37-9DB0-A3F29011E2D0}" destId="{1B3B2C0F-128A-4541-8FFD-CD5756C48A0F}" srcOrd="0" destOrd="0" presId="urn:microsoft.com/office/officeart/2008/layout/LinedList"/>
    <dgm:cxn modelId="{2F2191EE-08AA-4962-A320-21930936D1ED}" type="presParOf" srcId="{65CB1B19-0D0D-4F37-9DB0-A3F29011E2D0}" destId="{34EEC21C-7F52-4D27-98F0-BECD4D3B504C}" srcOrd="1" destOrd="0" presId="urn:microsoft.com/office/officeart/2008/layout/LinedList"/>
    <dgm:cxn modelId="{CEA9A8E6-3A20-41BD-A0C3-FA867647A3F7}" type="presParOf" srcId="{39059F28-33F8-4F16-8CC9-65CBB2FF2C93}" destId="{FBB232AF-075A-42BB-973D-B3CF7DE13AC8}" srcOrd="14" destOrd="0" presId="urn:microsoft.com/office/officeart/2008/layout/LinedList"/>
    <dgm:cxn modelId="{16F36355-F1B2-4BA7-A118-0CC336B21F54}" type="presParOf" srcId="{39059F28-33F8-4F16-8CC9-65CBB2FF2C93}" destId="{71A8EC2B-779F-4B6A-A956-CB1223F215BF}" srcOrd="15" destOrd="0" presId="urn:microsoft.com/office/officeart/2008/layout/LinedList"/>
    <dgm:cxn modelId="{E1B3CC43-9A18-4AEE-B242-362AAA139C7F}" type="presParOf" srcId="{71A8EC2B-779F-4B6A-A956-CB1223F215BF}" destId="{2FF7FB14-11CA-4D73-BB85-B29CD136F7B1}" srcOrd="0" destOrd="0" presId="urn:microsoft.com/office/officeart/2008/layout/LinedList"/>
    <dgm:cxn modelId="{3A513791-C334-4E48-8364-9896AFBA270A}" type="presParOf" srcId="{71A8EC2B-779F-4B6A-A956-CB1223F215BF}" destId="{D57B4CB2-31B2-4318-B94F-260CE1574E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55073E-B0B3-4CBC-BBA2-D8DB5FB6C83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79656A8-91D8-40E7-8E0A-76A281C51F78}">
      <dgm:prSet/>
      <dgm:spPr/>
      <dgm:t>
        <a:bodyPr/>
        <a:lstStyle/>
        <a:p>
          <a:r>
            <a:rPr lang="en-US"/>
            <a:t>Registration woes at GAO (and SAM.gov)</a:t>
          </a:r>
        </a:p>
      </dgm:t>
    </dgm:pt>
    <dgm:pt modelId="{76B8EFFC-FEDF-448D-9E5B-E3734C92107B}" type="parTrans" cxnId="{44C36657-6461-4E39-AFC1-3825EB7A562E}">
      <dgm:prSet/>
      <dgm:spPr/>
      <dgm:t>
        <a:bodyPr/>
        <a:lstStyle/>
        <a:p>
          <a:endParaRPr lang="en-US"/>
        </a:p>
      </dgm:t>
    </dgm:pt>
    <dgm:pt modelId="{7E2E6F01-56AA-40C8-B31E-4542FE44E3A8}" type="sibTrans" cxnId="{44C36657-6461-4E39-AFC1-3825EB7A562E}">
      <dgm:prSet/>
      <dgm:spPr/>
      <dgm:t>
        <a:bodyPr/>
        <a:lstStyle/>
        <a:p>
          <a:endParaRPr lang="en-US"/>
        </a:p>
      </dgm:t>
    </dgm:pt>
    <dgm:pt modelId="{2C58AC80-4B5F-40E7-96EC-19BB2E1C178C}">
      <dgm:prSet/>
      <dgm:spPr/>
      <dgm:t>
        <a:bodyPr/>
        <a:lstStyle/>
        <a:p>
          <a:r>
            <a:rPr lang="en-US"/>
            <a:t>Uniform Guidance and Government Services Spending</a:t>
          </a:r>
        </a:p>
      </dgm:t>
    </dgm:pt>
    <dgm:pt modelId="{C88DE1D8-48C9-431A-B5DF-F4ACA7B319C5}" type="parTrans" cxnId="{E90C638D-0455-4A3F-8A03-20364044CC3B}">
      <dgm:prSet/>
      <dgm:spPr/>
      <dgm:t>
        <a:bodyPr/>
        <a:lstStyle/>
        <a:p>
          <a:endParaRPr lang="en-US"/>
        </a:p>
      </dgm:t>
    </dgm:pt>
    <dgm:pt modelId="{EF1B2FE6-E8F2-4189-AC5F-C90FE79B4524}" type="sibTrans" cxnId="{E90C638D-0455-4A3F-8A03-20364044CC3B}">
      <dgm:prSet/>
      <dgm:spPr/>
      <dgm:t>
        <a:bodyPr/>
        <a:lstStyle/>
        <a:p>
          <a:endParaRPr lang="en-US"/>
        </a:p>
      </dgm:t>
    </dgm:pt>
    <dgm:pt modelId="{F4924CF1-FA94-4E76-BCD3-E2B779B269AB}">
      <dgm:prSet/>
      <dgm:spPr/>
      <dgm:t>
        <a:bodyPr/>
        <a:lstStyle/>
        <a:p>
          <a:r>
            <a:rPr lang="en-US"/>
            <a:t>Definition of OBLIGATION for December 31, 2024</a:t>
          </a:r>
        </a:p>
      </dgm:t>
    </dgm:pt>
    <dgm:pt modelId="{B3F03FF3-D549-4482-927D-A4A31E8B7AE4}" type="parTrans" cxnId="{F49AADB8-FE7E-40BB-B7E7-CFFFFE016234}">
      <dgm:prSet/>
      <dgm:spPr/>
      <dgm:t>
        <a:bodyPr/>
        <a:lstStyle/>
        <a:p>
          <a:endParaRPr lang="en-US"/>
        </a:p>
      </dgm:t>
    </dgm:pt>
    <dgm:pt modelId="{BFDE6AE2-6A75-4C4D-B70B-6A8A092D03F2}" type="sibTrans" cxnId="{F49AADB8-FE7E-40BB-B7E7-CFFFFE016234}">
      <dgm:prSet/>
      <dgm:spPr/>
      <dgm:t>
        <a:bodyPr/>
        <a:lstStyle/>
        <a:p>
          <a:endParaRPr lang="en-US"/>
        </a:p>
      </dgm:t>
    </dgm:pt>
    <dgm:pt modelId="{C03351E5-3E9A-44F7-BD57-D9B0F410CEFE}">
      <dgm:prSet/>
      <dgm:spPr/>
      <dgm:t>
        <a:bodyPr/>
        <a:lstStyle/>
        <a:p>
          <a:r>
            <a:rPr lang="en-US"/>
            <a:t>Chance to revise previously submitted reports?</a:t>
          </a:r>
        </a:p>
      </dgm:t>
    </dgm:pt>
    <dgm:pt modelId="{7E8A4E8F-9F5E-42ED-8295-77C30AC12985}" type="parTrans" cxnId="{62108619-4AC9-49E8-9E5C-D69ECD002811}">
      <dgm:prSet/>
      <dgm:spPr/>
      <dgm:t>
        <a:bodyPr/>
        <a:lstStyle/>
        <a:p>
          <a:endParaRPr lang="en-US"/>
        </a:p>
      </dgm:t>
    </dgm:pt>
    <dgm:pt modelId="{CDF7566D-CA0A-4FED-ABF6-252EC18271FD}" type="sibTrans" cxnId="{62108619-4AC9-49E8-9E5C-D69ECD002811}">
      <dgm:prSet/>
      <dgm:spPr/>
      <dgm:t>
        <a:bodyPr/>
        <a:lstStyle/>
        <a:p>
          <a:endParaRPr lang="en-US"/>
        </a:p>
      </dgm:t>
    </dgm:pt>
    <dgm:pt modelId="{65EF07B6-9E1F-4241-8DE2-1A07DB13C35F}">
      <dgm:prSet/>
      <dgm:spPr/>
      <dgm:t>
        <a:bodyPr/>
        <a:lstStyle/>
        <a:p>
          <a:r>
            <a:rPr lang="en-US"/>
            <a:t>Housing, Infrastructure and COVID-19 Eligible expenditures</a:t>
          </a:r>
        </a:p>
      </dgm:t>
    </dgm:pt>
    <dgm:pt modelId="{47952FBD-3451-4A00-A0DB-2D1375D340C1}" type="parTrans" cxnId="{15CF645E-C72D-4F38-849B-0B69CC678139}">
      <dgm:prSet/>
      <dgm:spPr/>
      <dgm:t>
        <a:bodyPr/>
        <a:lstStyle/>
        <a:p>
          <a:endParaRPr lang="en-US"/>
        </a:p>
      </dgm:t>
    </dgm:pt>
    <dgm:pt modelId="{F885304E-1B34-4675-A64E-CFE646FED894}" type="sibTrans" cxnId="{15CF645E-C72D-4F38-849B-0B69CC678139}">
      <dgm:prSet/>
      <dgm:spPr/>
      <dgm:t>
        <a:bodyPr/>
        <a:lstStyle/>
        <a:p>
          <a:endParaRPr lang="en-US"/>
        </a:p>
      </dgm:t>
    </dgm:pt>
    <dgm:pt modelId="{7D94B28E-7C44-404E-B8C9-99B7017495EE}">
      <dgm:prSet/>
      <dgm:spPr/>
      <dgm:t>
        <a:bodyPr/>
        <a:lstStyle/>
        <a:p>
          <a:r>
            <a:rPr lang="en-US"/>
            <a:t>Single Audit eligibility and Attestation</a:t>
          </a:r>
        </a:p>
      </dgm:t>
    </dgm:pt>
    <dgm:pt modelId="{76471C52-1E03-4DCF-A522-759CC6BB0A99}" type="parTrans" cxnId="{AC2C603F-7C82-4998-8B39-2C7D93C15B3E}">
      <dgm:prSet/>
      <dgm:spPr/>
      <dgm:t>
        <a:bodyPr/>
        <a:lstStyle/>
        <a:p>
          <a:endParaRPr lang="en-US"/>
        </a:p>
      </dgm:t>
    </dgm:pt>
    <dgm:pt modelId="{85D8FAA6-158D-4303-9274-05AAFAF13892}" type="sibTrans" cxnId="{AC2C603F-7C82-4998-8B39-2C7D93C15B3E}">
      <dgm:prSet/>
      <dgm:spPr/>
      <dgm:t>
        <a:bodyPr/>
        <a:lstStyle/>
        <a:p>
          <a:endParaRPr lang="en-US"/>
        </a:p>
      </dgm:t>
    </dgm:pt>
    <dgm:pt modelId="{DDDC2EE7-CA47-4631-BF97-3E819F6CA9D1}">
      <dgm:prSet/>
      <dgm:spPr/>
      <dgm:t>
        <a:bodyPr/>
        <a:lstStyle/>
        <a:p>
          <a:r>
            <a:rPr lang="en-US"/>
            <a:t>Distinction between vendors and subrecipients</a:t>
          </a:r>
        </a:p>
      </dgm:t>
    </dgm:pt>
    <dgm:pt modelId="{3477CCF5-2DB5-4160-A4AB-A19E6DEBF9AB}" type="parTrans" cxnId="{376FD3DF-556F-4E9C-8C23-D0B22D1B22B7}">
      <dgm:prSet/>
      <dgm:spPr/>
      <dgm:t>
        <a:bodyPr/>
        <a:lstStyle/>
        <a:p>
          <a:endParaRPr lang="en-US"/>
        </a:p>
      </dgm:t>
    </dgm:pt>
    <dgm:pt modelId="{F8A80573-525D-49A3-A1AC-42C973856720}" type="sibTrans" cxnId="{376FD3DF-556F-4E9C-8C23-D0B22D1B22B7}">
      <dgm:prSet/>
      <dgm:spPr/>
      <dgm:t>
        <a:bodyPr/>
        <a:lstStyle/>
        <a:p>
          <a:endParaRPr lang="en-US"/>
        </a:p>
      </dgm:t>
    </dgm:pt>
    <dgm:pt modelId="{8784BBB8-2DBC-4402-8EF1-84063DFE1E15}" type="pres">
      <dgm:prSet presAssocID="{C755073E-B0B3-4CBC-BBA2-D8DB5FB6C83A}" presName="root" presStyleCnt="0">
        <dgm:presLayoutVars>
          <dgm:dir/>
          <dgm:resizeHandles val="exact"/>
        </dgm:presLayoutVars>
      </dgm:prSet>
      <dgm:spPr/>
    </dgm:pt>
    <dgm:pt modelId="{471ABEBF-CFEC-46A7-9EEB-25E2D1DA324F}" type="pres">
      <dgm:prSet presAssocID="{079656A8-91D8-40E7-8E0A-76A281C51F78}" presName="compNode" presStyleCnt="0"/>
      <dgm:spPr/>
    </dgm:pt>
    <dgm:pt modelId="{02DD354A-E6EA-4504-9D07-7FEBFA8E361F}" type="pres">
      <dgm:prSet presAssocID="{079656A8-91D8-40E7-8E0A-76A281C51F78}" presName="bgRect" presStyleLbl="bgShp" presStyleIdx="0" presStyleCnt="7"/>
      <dgm:spPr/>
    </dgm:pt>
    <dgm:pt modelId="{36209BC5-0A3E-40AB-9784-5BBAF56222F2}" type="pres">
      <dgm:prSet presAssocID="{079656A8-91D8-40E7-8E0A-76A281C51F7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98E29284-52F6-4655-81BF-A8199530745C}" type="pres">
      <dgm:prSet presAssocID="{079656A8-91D8-40E7-8E0A-76A281C51F78}" presName="spaceRect" presStyleCnt="0"/>
      <dgm:spPr/>
    </dgm:pt>
    <dgm:pt modelId="{375B3D67-1AE5-415E-9EA8-8D0CCC63321A}" type="pres">
      <dgm:prSet presAssocID="{079656A8-91D8-40E7-8E0A-76A281C51F78}" presName="parTx" presStyleLbl="revTx" presStyleIdx="0" presStyleCnt="7">
        <dgm:presLayoutVars>
          <dgm:chMax val="0"/>
          <dgm:chPref val="0"/>
        </dgm:presLayoutVars>
      </dgm:prSet>
      <dgm:spPr/>
    </dgm:pt>
    <dgm:pt modelId="{5F29B0AC-A138-403B-8FFA-6133309747EA}" type="pres">
      <dgm:prSet presAssocID="{7E2E6F01-56AA-40C8-B31E-4542FE44E3A8}" presName="sibTrans" presStyleCnt="0"/>
      <dgm:spPr/>
    </dgm:pt>
    <dgm:pt modelId="{142B1EA7-FDF3-45F6-BBCC-981B3F55E9FD}" type="pres">
      <dgm:prSet presAssocID="{2C58AC80-4B5F-40E7-96EC-19BB2E1C178C}" presName="compNode" presStyleCnt="0"/>
      <dgm:spPr/>
    </dgm:pt>
    <dgm:pt modelId="{3B7BC4D1-5FF5-4BEB-B1BB-7718450F15FA}" type="pres">
      <dgm:prSet presAssocID="{2C58AC80-4B5F-40E7-96EC-19BB2E1C178C}" presName="bgRect" presStyleLbl="bgShp" presStyleIdx="1" presStyleCnt="7"/>
      <dgm:spPr/>
    </dgm:pt>
    <dgm:pt modelId="{99CEEBBC-EA3B-491B-B72B-9885FB2BCAF1}" type="pres">
      <dgm:prSet presAssocID="{2C58AC80-4B5F-40E7-96EC-19BB2E1C178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045FBEB8-E814-43A3-A280-1A266F349A0A}" type="pres">
      <dgm:prSet presAssocID="{2C58AC80-4B5F-40E7-96EC-19BB2E1C178C}" presName="spaceRect" presStyleCnt="0"/>
      <dgm:spPr/>
    </dgm:pt>
    <dgm:pt modelId="{29178840-A9FB-415C-8F51-6DCEB68E6588}" type="pres">
      <dgm:prSet presAssocID="{2C58AC80-4B5F-40E7-96EC-19BB2E1C178C}" presName="parTx" presStyleLbl="revTx" presStyleIdx="1" presStyleCnt="7">
        <dgm:presLayoutVars>
          <dgm:chMax val="0"/>
          <dgm:chPref val="0"/>
        </dgm:presLayoutVars>
      </dgm:prSet>
      <dgm:spPr/>
    </dgm:pt>
    <dgm:pt modelId="{57338E6C-43D6-4C21-9343-142C8C978E03}" type="pres">
      <dgm:prSet presAssocID="{EF1B2FE6-E8F2-4189-AC5F-C90FE79B4524}" presName="sibTrans" presStyleCnt="0"/>
      <dgm:spPr/>
    </dgm:pt>
    <dgm:pt modelId="{610329B8-A9D0-4333-8EC2-34C3D6618385}" type="pres">
      <dgm:prSet presAssocID="{F4924CF1-FA94-4E76-BCD3-E2B779B269AB}" presName="compNode" presStyleCnt="0"/>
      <dgm:spPr/>
    </dgm:pt>
    <dgm:pt modelId="{3315AC96-26FC-46E6-B0C8-433A249CFC45}" type="pres">
      <dgm:prSet presAssocID="{F4924CF1-FA94-4E76-BCD3-E2B779B269AB}" presName="bgRect" presStyleLbl="bgShp" presStyleIdx="2" presStyleCnt="7"/>
      <dgm:spPr/>
    </dgm:pt>
    <dgm:pt modelId="{CB3F8C3E-274A-458F-9B83-09F1B3580336}" type="pres">
      <dgm:prSet presAssocID="{F4924CF1-FA94-4E76-BCD3-E2B779B269A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471ACA43-A9FD-4367-ACCD-E2B0EC9FC5F9}" type="pres">
      <dgm:prSet presAssocID="{F4924CF1-FA94-4E76-BCD3-E2B779B269AB}" presName="spaceRect" presStyleCnt="0"/>
      <dgm:spPr/>
    </dgm:pt>
    <dgm:pt modelId="{E0E108EF-9EAB-435C-9ECD-315F592B2FB8}" type="pres">
      <dgm:prSet presAssocID="{F4924CF1-FA94-4E76-BCD3-E2B779B269AB}" presName="parTx" presStyleLbl="revTx" presStyleIdx="2" presStyleCnt="7">
        <dgm:presLayoutVars>
          <dgm:chMax val="0"/>
          <dgm:chPref val="0"/>
        </dgm:presLayoutVars>
      </dgm:prSet>
      <dgm:spPr/>
    </dgm:pt>
    <dgm:pt modelId="{B189E6A9-754B-4612-9CF7-46252ECE7DF1}" type="pres">
      <dgm:prSet presAssocID="{BFDE6AE2-6A75-4C4D-B70B-6A8A092D03F2}" presName="sibTrans" presStyleCnt="0"/>
      <dgm:spPr/>
    </dgm:pt>
    <dgm:pt modelId="{C86B26F0-0295-4CB4-BFB5-1901FDA95A53}" type="pres">
      <dgm:prSet presAssocID="{C03351E5-3E9A-44F7-BD57-D9B0F410CEFE}" presName="compNode" presStyleCnt="0"/>
      <dgm:spPr/>
    </dgm:pt>
    <dgm:pt modelId="{E0E5403B-2066-4586-8E38-744FE4699031}" type="pres">
      <dgm:prSet presAssocID="{C03351E5-3E9A-44F7-BD57-D9B0F410CEFE}" presName="bgRect" presStyleLbl="bgShp" presStyleIdx="3" presStyleCnt="7"/>
      <dgm:spPr/>
    </dgm:pt>
    <dgm:pt modelId="{8992FF65-0D0E-4ED3-99CA-A99D4082B700}" type="pres">
      <dgm:prSet presAssocID="{C03351E5-3E9A-44F7-BD57-D9B0F410CEF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per"/>
        </a:ext>
      </dgm:extLst>
    </dgm:pt>
    <dgm:pt modelId="{46AD15BE-1265-4F83-A9CD-C248A4A69440}" type="pres">
      <dgm:prSet presAssocID="{C03351E5-3E9A-44F7-BD57-D9B0F410CEFE}" presName="spaceRect" presStyleCnt="0"/>
      <dgm:spPr/>
    </dgm:pt>
    <dgm:pt modelId="{19D16514-865C-406B-B12E-00F946072EA8}" type="pres">
      <dgm:prSet presAssocID="{C03351E5-3E9A-44F7-BD57-D9B0F410CEFE}" presName="parTx" presStyleLbl="revTx" presStyleIdx="3" presStyleCnt="7">
        <dgm:presLayoutVars>
          <dgm:chMax val="0"/>
          <dgm:chPref val="0"/>
        </dgm:presLayoutVars>
      </dgm:prSet>
      <dgm:spPr/>
    </dgm:pt>
    <dgm:pt modelId="{7D484AB9-4606-4A23-916E-C9A07D7D35DC}" type="pres">
      <dgm:prSet presAssocID="{CDF7566D-CA0A-4FED-ABF6-252EC18271FD}" presName="sibTrans" presStyleCnt="0"/>
      <dgm:spPr/>
    </dgm:pt>
    <dgm:pt modelId="{B69A9668-9345-441F-8887-069B3242F47D}" type="pres">
      <dgm:prSet presAssocID="{65EF07B6-9E1F-4241-8DE2-1A07DB13C35F}" presName="compNode" presStyleCnt="0"/>
      <dgm:spPr/>
    </dgm:pt>
    <dgm:pt modelId="{AAD635B6-7388-4ECD-95B2-8745F162D182}" type="pres">
      <dgm:prSet presAssocID="{65EF07B6-9E1F-4241-8DE2-1A07DB13C35F}" presName="bgRect" presStyleLbl="bgShp" presStyleIdx="4" presStyleCnt="7"/>
      <dgm:spPr/>
    </dgm:pt>
    <dgm:pt modelId="{25CB705F-12BF-4C97-A3F7-1395FD6D9BC5}" type="pres">
      <dgm:prSet presAssocID="{65EF07B6-9E1F-4241-8DE2-1A07DB13C35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uburban scene"/>
        </a:ext>
      </dgm:extLst>
    </dgm:pt>
    <dgm:pt modelId="{67E124FD-2F7F-4C1A-ADC8-176EF4B643DD}" type="pres">
      <dgm:prSet presAssocID="{65EF07B6-9E1F-4241-8DE2-1A07DB13C35F}" presName="spaceRect" presStyleCnt="0"/>
      <dgm:spPr/>
    </dgm:pt>
    <dgm:pt modelId="{DC22835B-04A3-47A2-A4D4-7788C24B8C96}" type="pres">
      <dgm:prSet presAssocID="{65EF07B6-9E1F-4241-8DE2-1A07DB13C35F}" presName="parTx" presStyleLbl="revTx" presStyleIdx="4" presStyleCnt="7">
        <dgm:presLayoutVars>
          <dgm:chMax val="0"/>
          <dgm:chPref val="0"/>
        </dgm:presLayoutVars>
      </dgm:prSet>
      <dgm:spPr/>
    </dgm:pt>
    <dgm:pt modelId="{28AC9F5B-16A2-4189-B1BD-C5FB12C03194}" type="pres">
      <dgm:prSet presAssocID="{F885304E-1B34-4675-A64E-CFE646FED894}" presName="sibTrans" presStyleCnt="0"/>
      <dgm:spPr/>
    </dgm:pt>
    <dgm:pt modelId="{9BC8DE22-C6E7-4F22-9457-806FA0CD2BB2}" type="pres">
      <dgm:prSet presAssocID="{7D94B28E-7C44-404E-B8C9-99B7017495EE}" presName="compNode" presStyleCnt="0"/>
      <dgm:spPr/>
    </dgm:pt>
    <dgm:pt modelId="{6673BE8D-6B21-4D21-8C64-7FEE2474B050}" type="pres">
      <dgm:prSet presAssocID="{7D94B28E-7C44-404E-B8C9-99B7017495EE}" presName="bgRect" presStyleLbl="bgShp" presStyleIdx="5" presStyleCnt="7"/>
      <dgm:spPr/>
    </dgm:pt>
    <dgm:pt modelId="{455D5E16-7F5A-4E6D-B530-0665854BCD82}" type="pres">
      <dgm:prSet presAssocID="{7D94B28E-7C44-404E-B8C9-99B7017495E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A86CF7A2-C6E0-49B1-A74D-57C81090DBDC}" type="pres">
      <dgm:prSet presAssocID="{7D94B28E-7C44-404E-B8C9-99B7017495EE}" presName="spaceRect" presStyleCnt="0"/>
      <dgm:spPr/>
    </dgm:pt>
    <dgm:pt modelId="{40004408-C344-428C-97AF-D539B8B90C5A}" type="pres">
      <dgm:prSet presAssocID="{7D94B28E-7C44-404E-B8C9-99B7017495EE}" presName="parTx" presStyleLbl="revTx" presStyleIdx="5" presStyleCnt="7">
        <dgm:presLayoutVars>
          <dgm:chMax val="0"/>
          <dgm:chPref val="0"/>
        </dgm:presLayoutVars>
      </dgm:prSet>
      <dgm:spPr/>
    </dgm:pt>
    <dgm:pt modelId="{17EE71FE-FE37-4106-A7E5-BC081D5BB37E}" type="pres">
      <dgm:prSet presAssocID="{85D8FAA6-158D-4303-9274-05AAFAF13892}" presName="sibTrans" presStyleCnt="0"/>
      <dgm:spPr/>
    </dgm:pt>
    <dgm:pt modelId="{988C1D0A-F1A5-4031-A54A-8AD374738D04}" type="pres">
      <dgm:prSet presAssocID="{DDDC2EE7-CA47-4631-BF97-3E819F6CA9D1}" presName="compNode" presStyleCnt="0"/>
      <dgm:spPr/>
    </dgm:pt>
    <dgm:pt modelId="{3674FBAF-7C6E-47DB-AD29-7B65B0783857}" type="pres">
      <dgm:prSet presAssocID="{DDDC2EE7-CA47-4631-BF97-3E819F6CA9D1}" presName="bgRect" presStyleLbl="bgShp" presStyleIdx="6" presStyleCnt="7"/>
      <dgm:spPr/>
    </dgm:pt>
    <dgm:pt modelId="{67A73377-6E68-4287-8CEC-0BD3DBC85BEF}" type="pres">
      <dgm:prSet presAssocID="{DDDC2EE7-CA47-4631-BF97-3E819F6CA9D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ears"/>
        </a:ext>
      </dgm:extLst>
    </dgm:pt>
    <dgm:pt modelId="{1D5AF47A-1CBB-4B0F-87A7-82A66D7EF573}" type="pres">
      <dgm:prSet presAssocID="{DDDC2EE7-CA47-4631-BF97-3E819F6CA9D1}" presName="spaceRect" presStyleCnt="0"/>
      <dgm:spPr/>
    </dgm:pt>
    <dgm:pt modelId="{5CECCA33-B05B-47EF-AE2E-20B669F439A5}" type="pres">
      <dgm:prSet presAssocID="{DDDC2EE7-CA47-4631-BF97-3E819F6CA9D1}" presName="parTx" presStyleLbl="revTx" presStyleIdx="6" presStyleCnt="7">
        <dgm:presLayoutVars>
          <dgm:chMax val="0"/>
          <dgm:chPref val="0"/>
        </dgm:presLayoutVars>
      </dgm:prSet>
      <dgm:spPr/>
    </dgm:pt>
  </dgm:ptLst>
  <dgm:cxnLst>
    <dgm:cxn modelId="{72183A18-173A-4D4E-9E9D-7C300004167B}" type="presOf" srcId="{079656A8-91D8-40E7-8E0A-76A281C51F78}" destId="{375B3D67-1AE5-415E-9EA8-8D0CCC63321A}" srcOrd="0" destOrd="0" presId="urn:microsoft.com/office/officeart/2018/2/layout/IconVerticalSolidList"/>
    <dgm:cxn modelId="{62108619-4AC9-49E8-9E5C-D69ECD002811}" srcId="{C755073E-B0B3-4CBC-BBA2-D8DB5FB6C83A}" destId="{C03351E5-3E9A-44F7-BD57-D9B0F410CEFE}" srcOrd="3" destOrd="0" parTransId="{7E8A4E8F-9F5E-42ED-8295-77C30AC12985}" sibTransId="{CDF7566D-CA0A-4FED-ABF6-252EC18271FD}"/>
    <dgm:cxn modelId="{AC2C603F-7C82-4998-8B39-2C7D93C15B3E}" srcId="{C755073E-B0B3-4CBC-BBA2-D8DB5FB6C83A}" destId="{7D94B28E-7C44-404E-B8C9-99B7017495EE}" srcOrd="5" destOrd="0" parTransId="{76471C52-1E03-4DCF-A522-759CC6BB0A99}" sibTransId="{85D8FAA6-158D-4303-9274-05AAFAF13892}"/>
    <dgm:cxn modelId="{15CF645E-C72D-4F38-849B-0B69CC678139}" srcId="{C755073E-B0B3-4CBC-BBA2-D8DB5FB6C83A}" destId="{65EF07B6-9E1F-4241-8DE2-1A07DB13C35F}" srcOrd="4" destOrd="0" parTransId="{47952FBD-3451-4A00-A0DB-2D1375D340C1}" sibTransId="{F885304E-1B34-4675-A64E-CFE646FED894}"/>
    <dgm:cxn modelId="{0FD41D6B-1F13-435D-8320-AECD83AD5363}" type="presOf" srcId="{DDDC2EE7-CA47-4631-BF97-3E819F6CA9D1}" destId="{5CECCA33-B05B-47EF-AE2E-20B669F439A5}" srcOrd="0" destOrd="0" presId="urn:microsoft.com/office/officeart/2018/2/layout/IconVerticalSolidList"/>
    <dgm:cxn modelId="{27B0EC54-1CD5-4EE3-AA7C-1F5EFE2367F7}" type="presOf" srcId="{7D94B28E-7C44-404E-B8C9-99B7017495EE}" destId="{40004408-C344-428C-97AF-D539B8B90C5A}" srcOrd="0" destOrd="0" presId="urn:microsoft.com/office/officeart/2018/2/layout/IconVerticalSolidList"/>
    <dgm:cxn modelId="{44C36657-6461-4E39-AFC1-3825EB7A562E}" srcId="{C755073E-B0B3-4CBC-BBA2-D8DB5FB6C83A}" destId="{079656A8-91D8-40E7-8E0A-76A281C51F78}" srcOrd="0" destOrd="0" parTransId="{76B8EFFC-FEDF-448D-9E5B-E3734C92107B}" sibTransId="{7E2E6F01-56AA-40C8-B31E-4542FE44E3A8}"/>
    <dgm:cxn modelId="{81458777-8CAB-4CCD-97F4-90E8993D1122}" type="presOf" srcId="{2C58AC80-4B5F-40E7-96EC-19BB2E1C178C}" destId="{29178840-A9FB-415C-8F51-6DCEB68E6588}" srcOrd="0" destOrd="0" presId="urn:microsoft.com/office/officeart/2018/2/layout/IconVerticalSolidList"/>
    <dgm:cxn modelId="{9778B87B-7887-4FB6-A797-7603C6A87332}" type="presOf" srcId="{F4924CF1-FA94-4E76-BCD3-E2B779B269AB}" destId="{E0E108EF-9EAB-435C-9ECD-315F592B2FB8}" srcOrd="0" destOrd="0" presId="urn:microsoft.com/office/officeart/2018/2/layout/IconVerticalSolidList"/>
    <dgm:cxn modelId="{E90C638D-0455-4A3F-8A03-20364044CC3B}" srcId="{C755073E-B0B3-4CBC-BBA2-D8DB5FB6C83A}" destId="{2C58AC80-4B5F-40E7-96EC-19BB2E1C178C}" srcOrd="1" destOrd="0" parTransId="{C88DE1D8-48C9-431A-B5DF-F4ACA7B319C5}" sibTransId="{EF1B2FE6-E8F2-4189-AC5F-C90FE79B4524}"/>
    <dgm:cxn modelId="{811914B5-4840-49E4-BB2E-9FA552C1C7D8}" type="presOf" srcId="{65EF07B6-9E1F-4241-8DE2-1A07DB13C35F}" destId="{DC22835B-04A3-47A2-A4D4-7788C24B8C96}" srcOrd="0" destOrd="0" presId="urn:microsoft.com/office/officeart/2018/2/layout/IconVerticalSolidList"/>
    <dgm:cxn modelId="{F49AADB8-FE7E-40BB-B7E7-CFFFFE016234}" srcId="{C755073E-B0B3-4CBC-BBA2-D8DB5FB6C83A}" destId="{F4924CF1-FA94-4E76-BCD3-E2B779B269AB}" srcOrd="2" destOrd="0" parTransId="{B3F03FF3-D549-4482-927D-A4A31E8B7AE4}" sibTransId="{BFDE6AE2-6A75-4C4D-B70B-6A8A092D03F2}"/>
    <dgm:cxn modelId="{04B7D8CE-221B-4CF7-B438-C11B0F0DAF41}" type="presOf" srcId="{C03351E5-3E9A-44F7-BD57-D9B0F410CEFE}" destId="{19D16514-865C-406B-B12E-00F946072EA8}" srcOrd="0" destOrd="0" presId="urn:microsoft.com/office/officeart/2018/2/layout/IconVerticalSolidList"/>
    <dgm:cxn modelId="{376FD3DF-556F-4E9C-8C23-D0B22D1B22B7}" srcId="{C755073E-B0B3-4CBC-BBA2-D8DB5FB6C83A}" destId="{DDDC2EE7-CA47-4631-BF97-3E819F6CA9D1}" srcOrd="6" destOrd="0" parTransId="{3477CCF5-2DB5-4160-A4AB-A19E6DEBF9AB}" sibTransId="{F8A80573-525D-49A3-A1AC-42C973856720}"/>
    <dgm:cxn modelId="{8EA549FA-7372-4DA6-9973-101332B71D82}" type="presOf" srcId="{C755073E-B0B3-4CBC-BBA2-D8DB5FB6C83A}" destId="{8784BBB8-2DBC-4402-8EF1-84063DFE1E15}" srcOrd="0" destOrd="0" presId="urn:microsoft.com/office/officeart/2018/2/layout/IconVerticalSolidList"/>
    <dgm:cxn modelId="{6FC0104E-A2FA-42C6-AF3B-F440E55BC0C3}" type="presParOf" srcId="{8784BBB8-2DBC-4402-8EF1-84063DFE1E15}" destId="{471ABEBF-CFEC-46A7-9EEB-25E2D1DA324F}" srcOrd="0" destOrd="0" presId="urn:microsoft.com/office/officeart/2018/2/layout/IconVerticalSolidList"/>
    <dgm:cxn modelId="{0ADE428F-5815-40BD-B6D9-521A85308575}" type="presParOf" srcId="{471ABEBF-CFEC-46A7-9EEB-25E2D1DA324F}" destId="{02DD354A-E6EA-4504-9D07-7FEBFA8E361F}" srcOrd="0" destOrd="0" presId="urn:microsoft.com/office/officeart/2018/2/layout/IconVerticalSolidList"/>
    <dgm:cxn modelId="{4643BFBA-8701-4BAB-B538-5CE39D9844C8}" type="presParOf" srcId="{471ABEBF-CFEC-46A7-9EEB-25E2D1DA324F}" destId="{36209BC5-0A3E-40AB-9784-5BBAF56222F2}" srcOrd="1" destOrd="0" presId="urn:microsoft.com/office/officeart/2018/2/layout/IconVerticalSolidList"/>
    <dgm:cxn modelId="{16742D8E-34C8-4747-B9AD-37F9A5F51DBE}" type="presParOf" srcId="{471ABEBF-CFEC-46A7-9EEB-25E2D1DA324F}" destId="{98E29284-52F6-4655-81BF-A8199530745C}" srcOrd="2" destOrd="0" presId="urn:microsoft.com/office/officeart/2018/2/layout/IconVerticalSolidList"/>
    <dgm:cxn modelId="{CA96E6A8-A7A8-4C6D-AAA9-C4AC58322389}" type="presParOf" srcId="{471ABEBF-CFEC-46A7-9EEB-25E2D1DA324F}" destId="{375B3D67-1AE5-415E-9EA8-8D0CCC63321A}" srcOrd="3" destOrd="0" presId="urn:microsoft.com/office/officeart/2018/2/layout/IconVerticalSolidList"/>
    <dgm:cxn modelId="{90B1B192-A46D-45BC-BCE1-A2CC33C691EA}" type="presParOf" srcId="{8784BBB8-2DBC-4402-8EF1-84063DFE1E15}" destId="{5F29B0AC-A138-403B-8FFA-6133309747EA}" srcOrd="1" destOrd="0" presId="urn:microsoft.com/office/officeart/2018/2/layout/IconVerticalSolidList"/>
    <dgm:cxn modelId="{8B355569-4FE9-434D-A94B-FBB80CE5A3B9}" type="presParOf" srcId="{8784BBB8-2DBC-4402-8EF1-84063DFE1E15}" destId="{142B1EA7-FDF3-45F6-BBCC-981B3F55E9FD}" srcOrd="2" destOrd="0" presId="urn:microsoft.com/office/officeart/2018/2/layout/IconVerticalSolidList"/>
    <dgm:cxn modelId="{AEB21750-7112-47A9-858B-251C6EB2FA0C}" type="presParOf" srcId="{142B1EA7-FDF3-45F6-BBCC-981B3F55E9FD}" destId="{3B7BC4D1-5FF5-4BEB-B1BB-7718450F15FA}" srcOrd="0" destOrd="0" presId="urn:microsoft.com/office/officeart/2018/2/layout/IconVerticalSolidList"/>
    <dgm:cxn modelId="{8E0AB9C1-D0F5-4A34-9AF7-E7BBBC1F818B}" type="presParOf" srcId="{142B1EA7-FDF3-45F6-BBCC-981B3F55E9FD}" destId="{99CEEBBC-EA3B-491B-B72B-9885FB2BCAF1}" srcOrd="1" destOrd="0" presId="urn:microsoft.com/office/officeart/2018/2/layout/IconVerticalSolidList"/>
    <dgm:cxn modelId="{5AF79317-C016-4AF3-85FD-E5FD642F97D5}" type="presParOf" srcId="{142B1EA7-FDF3-45F6-BBCC-981B3F55E9FD}" destId="{045FBEB8-E814-43A3-A280-1A266F349A0A}" srcOrd="2" destOrd="0" presId="urn:microsoft.com/office/officeart/2018/2/layout/IconVerticalSolidList"/>
    <dgm:cxn modelId="{31B3A1EA-8112-4880-B49F-BCB971A4C920}" type="presParOf" srcId="{142B1EA7-FDF3-45F6-BBCC-981B3F55E9FD}" destId="{29178840-A9FB-415C-8F51-6DCEB68E6588}" srcOrd="3" destOrd="0" presId="urn:microsoft.com/office/officeart/2018/2/layout/IconVerticalSolidList"/>
    <dgm:cxn modelId="{4BECE943-3449-472C-AFA5-816302F27F92}" type="presParOf" srcId="{8784BBB8-2DBC-4402-8EF1-84063DFE1E15}" destId="{57338E6C-43D6-4C21-9343-142C8C978E03}" srcOrd="3" destOrd="0" presId="urn:microsoft.com/office/officeart/2018/2/layout/IconVerticalSolidList"/>
    <dgm:cxn modelId="{16DD615B-D527-4BAC-83A7-129997CABA2C}" type="presParOf" srcId="{8784BBB8-2DBC-4402-8EF1-84063DFE1E15}" destId="{610329B8-A9D0-4333-8EC2-34C3D6618385}" srcOrd="4" destOrd="0" presId="urn:microsoft.com/office/officeart/2018/2/layout/IconVerticalSolidList"/>
    <dgm:cxn modelId="{AE8AA26E-1B56-449C-8D09-4AEA7C2AFEB9}" type="presParOf" srcId="{610329B8-A9D0-4333-8EC2-34C3D6618385}" destId="{3315AC96-26FC-46E6-B0C8-433A249CFC45}" srcOrd="0" destOrd="0" presId="urn:microsoft.com/office/officeart/2018/2/layout/IconVerticalSolidList"/>
    <dgm:cxn modelId="{BFE1503C-3BA2-454B-89F1-94E155955494}" type="presParOf" srcId="{610329B8-A9D0-4333-8EC2-34C3D6618385}" destId="{CB3F8C3E-274A-458F-9B83-09F1B3580336}" srcOrd="1" destOrd="0" presId="urn:microsoft.com/office/officeart/2018/2/layout/IconVerticalSolidList"/>
    <dgm:cxn modelId="{FFBBABE5-4A80-435A-940F-A16651F5BE26}" type="presParOf" srcId="{610329B8-A9D0-4333-8EC2-34C3D6618385}" destId="{471ACA43-A9FD-4367-ACCD-E2B0EC9FC5F9}" srcOrd="2" destOrd="0" presId="urn:microsoft.com/office/officeart/2018/2/layout/IconVerticalSolidList"/>
    <dgm:cxn modelId="{B74125E3-B27F-4183-BFC7-F469C0D1AEC4}" type="presParOf" srcId="{610329B8-A9D0-4333-8EC2-34C3D6618385}" destId="{E0E108EF-9EAB-435C-9ECD-315F592B2FB8}" srcOrd="3" destOrd="0" presId="urn:microsoft.com/office/officeart/2018/2/layout/IconVerticalSolidList"/>
    <dgm:cxn modelId="{05489244-1F59-4050-9813-B33ECB683069}" type="presParOf" srcId="{8784BBB8-2DBC-4402-8EF1-84063DFE1E15}" destId="{B189E6A9-754B-4612-9CF7-46252ECE7DF1}" srcOrd="5" destOrd="0" presId="urn:microsoft.com/office/officeart/2018/2/layout/IconVerticalSolidList"/>
    <dgm:cxn modelId="{200D3396-2AE1-4B4A-A68C-53A43F73FE74}" type="presParOf" srcId="{8784BBB8-2DBC-4402-8EF1-84063DFE1E15}" destId="{C86B26F0-0295-4CB4-BFB5-1901FDA95A53}" srcOrd="6" destOrd="0" presId="urn:microsoft.com/office/officeart/2018/2/layout/IconVerticalSolidList"/>
    <dgm:cxn modelId="{C560BC3B-138C-40A5-B35A-62E2CC9E284B}" type="presParOf" srcId="{C86B26F0-0295-4CB4-BFB5-1901FDA95A53}" destId="{E0E5403B-2066-4586-8E38-744FE4699031}" srcOrd="0" destOrd="0" presId="urn:microsoft.com/office/officeart/2018/2/layout/IconVerticalSolidList"/>
    <dgm:cxn modelId="{C1B1DDA2-20E1-40E8-9125-9EECB0265EFA}" type="presParOf" srcId="{C86B26F0-0295-4CB4-BFB5-1901FDA95A53}" destId="{8992FF65-0D0E-4ED3-99CA-A99D4082B700}" srcOrd="1" destOrd="0" presId="urn:microsoft.com/office/officeart/2018/2/layout/IconVerticalSolidList"/>
    <dgm:cxn modelId="{16538C1F-C5AE-4075-A752-FFFB0C414384}" type="presParOf" srcId="{C86B26F0-0295-4CB4-BFB5-1901FDA95A53}" destId="{46AD15BE-1265-4F83-A9CD-C248A4A69440}" srcOrd="2" destOrd="0" presId="urn:microsoft.com/office/officeart/2018/2/layout/IconVerticalSolidList"/>
    <dgm:cxn modelId="{7E064D16-C5B0-4AC2-A643-182AF88083B2}" type="presParOf" srcId="{C86B26F0-0295-4CB4-BFB5-1901FDA95A53}" destId="{19D16514-865C-406B-B12E-00F946072EA8}" srcOrd="3" destOrd="0" presId="urn:microsoft.com/office/officeart/2018/2/layout/IconVerticalSolidList"/>
    <dgm:cxn modelId="{4F9CEDE7-B4B7-4571-924E-1E670F58783D}" type="presParOf" srcId="{8784BBB8-2DBC-4402-8EF1-84063DFE1E15}" destId="{7D484AB9-4606-4A23-916E-C9A07D7D35DC}" srcOrd="7" destOrd="0" presId="urn:microsoft.com/office/officeart/2018/2/layout/IconVerticalSolidList"/>
    <dgm:cxn modelId="{1C906D81-BE59-4C82-BDE2-A2E2FABAC4D9}" type="presParOf" srcId="{8784BBB8-2DBC-4402-8EF1-84063DFE1E15}" destId="{B69A9668-9345-441F-8887-069B3242F47D}" srcOrd="8" destOrd="0" presId="urn:microsoft.com/office/officeart/2018/2/layout/IconVerticalSolidList"/>
    <dgm:cxn modelId="{33F5E06B-D6CE-4B8A-8E06-DD1472695D2B}" type="presParOf" srcId="{B69A9668-9345-441F-8887-069B3242F47D}" destId="{AAD635B6-7388-4ECD-95B2-8745F162D182}" srcOrd="0" destOrd="0" presId="urn:microsoft.com/office/officeart/2018/2/layout/IconVerticalSolidList"/>
    <dgm:cxn modelId="{0E3691BC-D546-4A52-961E-6244B88C5CF4}" type="presParOf" srcId="{B69A9668-9345-441F-8887-069B3242F47D}" destId="{25CB705F-12BF-4C97-A3F7-1395FD6D9BC5}" srcOrd="1" destOrd="0" presId="urn:microsoft.com/office/officeart/2018/2/layout/IconVerticalSolidList"/>
    <dgm:cxn modelId="{E0697DAB-F336-4691-9462-49936FEC38A1}" type="presParOf" srcId="{B69A9668-9345-441F-8887-069B3242F47D}" destId="{67E124FD-2F7F-4C1A-ADC8-176EF4B643DD}" srcOrd="2" destOrd="0" presId="urn:microsoft.com/office/officeart/2018/2/layout/IconVerticalSolidList"/>
    <dgm:cxn modelId="{D10E93FE-DF82-45BB-82D4-F2183752B7DD}" type="presParOf" srcId="{B69A9668-9345-441F-8887-069B3242F47D}" destId="{DC22835B-04A3-47A2-A4D4-7788C24B8C96}" srcOrd="3" destOrd="0" presId="urn:microsoft.com/office/officeart/2018/2/layout/IconVerticalSolidList"/>
    <dgm:cxn modelId="{8CBAF6FF-A5CE-4D61-B254-6F3A7B629A76}" type="presParOf" srcId="{8784BBB8-2DBC-4402-8EF1-84063DFE1E15}" destId="{28AC9F5B-16A2-4189-B1BD-C5FB12C03194}" srcOrd="9" destOrd="0" presId="urn:microsoft.com/office/officeart/2018/2/layout/IconVerticalSolidList"/>
    <dgm:cxn modelId="{0C4CA77C-ED34-479F-BF93-67F56EAC1280}" type="presParOf" srcId="{8784BBB8-2DBC-4402-8EF1-84063DFE1E15}" destId="{9BC8DE22-C6E7-4F22-9457-806FA0CD2BB2}" srcOrd="10" destOrd="0" presId="urn:microsoft.com/office/officeart/2018/2/layout/IconVerticalSolidList"/>
    <dgm:cxn modelId="{BC90231C-DCD9-4D2B-AA96-FBBCB57A4099}" type="presParOf" srcId="{9BC8DE22-C6E7-4F22-9457-806FA0CD2BB2}" destId="{6673BE8D-6B21-4D21-8C64-7FEE2474B050}" srcOrd="0" destOrd="0" presId="urn:microsoft.com/office/officeart/2018/2/layout/IconVerticalSolidList"/>
    <dgm:cxn modelId="{697515AB-E10B-41C1-AB59-581202AF4CB3}" type="presParOf" srcId="{9BC8DE22-C6E7-4F22-9457-806FA0CD2BB2}" destId="{455D5E16-7F5A-4E6D-B530-0665854BCD82}" srcOrd="1" destOrd="0" presId="urn:microsoft.com/office/officeart/2018/2/layout/IconVerticalSolidList"/>
    <dgm:cxn modelId="{EDCDD7F0-79B0-4E31-AD33-E8DFC7F5602C}" type="presParOf" srcId="{9BC8DE22-C6E7-4F22-9457-806FA0CD2BB2}" destId="{A86CF7A2-C6E0-49B1-A74D-57C81090DBDC}" srcOrd="2" destOrd="0" presId="urn:microsoft.com/office/officeart/2018/2/layout/IconVerticalSolidList"/>
    <dgm:cxn modelId="{D331F9DD-CB47-48D4-81A9-1149F5226C59}" type="presParOf" srcId="{9BC8DE22-C6E7-4F22-9457-806FA0CD2BB2}" destId="{40004408-C344-428C-97AF-D539B8B90C5A}" srcOrd="3" destOrd="0" presId="urn:microsoft.com/office/officeart/2018/2/layout/IconVerticalSolidList"/>
    <dgm:cxn modelId="{2B809B2E-380E-404D-A045-252C14503094}" type="presParOf" srcId="{8784BBB8-2DBC-4402-8EF1-84063DFE1E15}" destId="{17EE71FE-FE37-4106-A7E5-BC081D5BB37E}" srcOrd="11" destOrd="0" presId="urn:microsoft.com/office/officeart/2018/2/layout/IconVerticalSolidList"/>
    <dgm:cxn modelId="{0ABFD980-575A-4B91-986C-B47CF53D497C}" type="presParOf" srcId="{8784BBB8-2DBC-4402-8EF1-84063DFE1E15}" destId="{988C1D0A-F1A5-4031-A54A-8AD374738D04}" srcOrd="12" destOrd="0" presId="urn:microsoft.com/office/officeart/2018/2/layout/IconVerticalSolidList"/>
    <dgm:cxn modelId="{106EF6B4-679B-4155-A9E4-92D753356359}" type="presParOf" srcId="{988C1D0A-F1A5-4031-A54A-8AD374738D04}" destId="{3674FBAF-7C6E-47DB-AD29-7B65B0783857}" srcOrd="0" destOrd="0" presId="urn:microsoft.com/office/officeart/2018/2/layout/IconVerticalSolidList"/>
    <dgm:cxn modelId="{5076F6D4-1876-4A51-92DE-699230DB698B}" type="presParOf" srcId="{988C1D0A-F1A5-4031-A54A-8AD374738D04}" destId="{67A73377-6E68-4287-8CEC-0BD3DBC85BEF}" srcOrd="1" destOrd="0" presId="urn:microsoft.com/office/officeart/2018/2/layout/IconVerticalSolidList"/>
    <dgm:cxn modelId="{8FA1EDE7-40AB-428A-B0CD-6F182E6147A6}" type="presParOf" srcId="{988C1D0A-F1A5-4031-A54A-8AD374738D04}" destId="{1D5AF47A-1CBB-4B0F-87A7-82A66D7EF573}" srcOrd="2" destOrd="0" presId="urn:microsoft.com/office/officeart/2018/2/layout/IconVerticalSolidList"/>
    <dgm:cxn modelId="{C6BD6A7B-734C-4798-B4D8-ED639BCBE783}" type="presParOf" srcId="{988C1D0A-F1A5-4031-A54A-8AD374738D04}" destId="{5CECCA33-B05B-47EF-AE2E-20B669F439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F3D82-68EE-495F-9202-AD27B50738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B4747F-577A-4DE5-B5C8-42A6720E055F}">
      <dgm:prSet phldrT="[Text]"/>
      <dgm:spPr/>
      <dgm:t>
        <a:bodyPr/>
        <a:lstStyle/>
        <a:p>
          <a:r>
            <a:rPr lang="en-US"/>
            <a:t>Tax Provisions</a:t>
          </a:r>
        </a:p>
      </dgm:t>
    </dgm:pt>
    <dgm:pt modelId="{20A11C76-B7A4-4BEB-96E5-F77081A72E32}" type="parTrans" cxnId="{246C16D6-1B80-480F-88ED-69BB1C807EB5}">
      <dgm:prSet/>
      <dgm:spPr/>
      <dgm:t>
        <a:bodyPr/>
        <a:lstStyle/>
        <a:p>
          <a:endParaRPr lang="en-US"/>
        </a:p>
      </dgm:t>
    </dgm:pt>
    <dgm:pt modelId="{C328E8EE-9C46-4A54-887E-B8F7BE8EC399}" type="sibTrans" cxnId="{246C16D6-1B80-480F-88ED-69BB1C807EB5}">
      <dgm:prSet/>
      <dgm:spPr/>
      <dgm:t>
        <a:bodyPr/>
        <a:lstStyle/>
        <a:p>
          <a:endParaRPr lang="en-US"/>
        </a:p>
      </dgm:t>
    </dgm:pt>
    <dgm:pt modelId="{A1342FF1-4D24-48DE-8E70-8F9DFCB22837}">
      <dgm:prSet phldrT="[Text]"/>
      <dgm:spPr/>
      <dgm:t>
        <a:bodyPr/>
        <a:lstStyle/>
        <a:p>
          <a:r>
            <a:rPr lang="en-US"/>
            <a:t>Health Care Provisions</a:t>
          </a:r>
        </a:p>
      </dgm:t>
    </dgm:pt>
    <dgm:pt modelId="{5050D7E3-1236-4A23-9A0C-8F6E542A0A93}" type="parTrans" cxnId="{69BD7C75-AFB1-479B-9A97-727D060B9305}">
      <dgm:prSet/>
      <dgm:spPr/>
      <dgm:t>
        <a:bodyPr/>
        <a:lstStyle/>
        <a:p>
          <a:endParaRPr lang="en-US"/>
        </a:p>
      </dgm:t>
    </dgm:pt>
    <dgm:pt modelId="{1F1C000E-BF8D-403B-B76B-470071D3D007}" type="sibTrans" cxnId="{69BD7C75-AFB1-479B-9A97-727D060B9305}">
      <dgm:prSet/>
      <dgm:spPr/>
      <dgm:t>
        <a:bodyPr/>
        <a:lstStyle/>
        <a:p>
          <a:endParaRPr lang="en-US"/>
        </a:p>
      </dgm:t>
    </dgm:pt>
    <dgm:pt modelId="{E5C9A027-781F-45C6-A555-707FBD13CC92}">
      <dgm:prSet phldrT="[Text]"/>
      <dgm:spPr/>
      <dgm:t>
        <a:bodyPr/>
        <a:lstStyle/>
        <a:p>
          <a:r>
            <a:rPr lang="en-US" b="1"/>
            <a:t>Climate, Energy, and Infrastructure Provisions</a:t>
          </a:r>
          <a:endParaRPr lang="en-US"/>
        </a:p>
      </dgm:t>
    </dgm:pt>
    <dgm:pt modelId="{895494D7-7456-4BE4-8B3C-72222445711A}" type="parTrans" cxnId="{80392641-316B-4740-B4B0-48ADBD3E63F8}">
      <dgm:prSet/>
      <dgm:spPr/>
      <dgm:t>
        <a:bodyPr/>
        <a:lstStyle/>
        <a:p>
          <a:endParaRPr lang="en-US"/>
        </a:p>
      </dgm:t>
    </dgm:pt>
    <dgm:pt modelId="{562BBE09-4479-4295-BA73-212A95EE3CCB}" type="sibTrans" cxnId="{80392641-316B-4740-B4B0-48ADBD3E63F8}">
      <dgm:prSet/>
      <dgm:spPr/>
      <dgm:t>
        <a:bodyPr/>
        <a:lstStyle/>
        <a:p>
          <a:endParaRPr lang="en-US"/>
        </a:p>
      </dgm:t>
    </dgm:pt>
    <dgm:pt modelId="{D4F36102-9784-48E8-975B-E27B50FEF712}">
      <dgm:prSet/>
      <dgm:spPr/>
      <dgm:t>
        <a:bodyPr/>
        <a:lstStyle/>
        <a:p>
          <a:r>
            <a:rPr lang="en-US"/>
            <a:t>Deficit Reduction</a:t>
          </a:r>
        </a:p>
      </dgm:t>
    </dgm:pt>
    <dgm:pt modelId="{10C0DE84-D6C8-40C6-8F00-C72AA8CC0E53}" type="parTrans" cxnId="{A09150DC-F3CF-4ADF-8726-144ED1E0A4D0}">
      <dgm:prSet/>
      <dgm:spPr/>
      <dgm:t>
        <a:bodyPr/>
        <a:lstStyle/>
        <a:p>
          <a:endParaRPr lang="en-US"/>
        </a:p>
      </dgm:t>
    </dgm:pt>
    <dgm:pt modelId="{EA39926F-92AB-4515-B780-E36CFB967EFC}" type="sibTrans" cxnId="{A09150DC-F3CF-4ADF-8726-144ED1E0A4D0}">
      <dgm:prSet/>
      <dgm:spPr/>
      <dgm:t>
        <a:bodyPr/>
        <a:lstStyle/>
        <a:p>
          <a:endParaRPr lang="en-US"/>
        </a:p>
      </dgm:t>
    </dgm:pt>
    <dgm:pt modelId="{69BFC422-C7DA-45D4-B6E2-91F73F210CBD}">
      <dgm:prSet/>
      <dgm:spPr/>
      <dgm:t>
        <a:bodyPr/>
        <a:lstStyle/>
        <a:p>
          <a:r>
            <a:rPr lang="en-US"/>
            <a:t>Energy Security</a:t>
          </a:r>
        </a:p>
      </dgm:t>
    </dgm:pt>
    <dgm:pt modelId="{AAEC2023-7132-45D7-BDB1-26B8489907BC}" type="parTrans" cxnId="{D1B4DA26-9CA9-451A-BF94-45ADC6EF8842}">
      <dgm:prSet/>
      <dgm:spPr/>
      <dgm:t>
        <a:bodyPr/>
        <a:lstStyle/>
        <a:p>
          <a:endParaRPr lang="en-US"/>
        </a:p>
      </dgm:t>
    </dgm:pt>
    <dgm:pt modelId="{7B7427B9-6137-4A75-A93A-FABB7694C0D5}" type="sibTrans" cxnId="{D1B4DA26-9CA9-451A-BF94-45ADC6EF8842}">
      <dgm:prSet/>
      <dgm:spPr/>
      <dgm:t>
        <a:bodyPr/>
        <a:lstStyle/>
        <a:p>
          <a:endParaRPr lang="en-US"/>
        </a:p>
      </dgm:t>
    </dgm:pt>
    <dgm:pt modelId="{3B3838AA-AFA3-473C-B8C9-63FBF776DAAD}">
      <dgm:prSet/>
      <dgm:spPr/>
      <dgm:t>
        <a:bodyPr/>
        <a:lstStyle/>
        <a:p>
          <a:r>
            <a:rPr lang="en-US"/>
            <a:t>Prescription Drug Pricing Reform</a:t>
          </a:r>
        </a:p>
      </dgm:t>
    </dgm:pt>
    <dgm:pt modelId="{0185881A-6361-472F-9793-A18E00DDD86D}" type="parTrans" cxnId="{18089BE2-5F2C-46A6-8BB3-F33C45F386A7}">
      <dgm:prSet/>
      <dgm:spPr/>
      <dgm:t>
        <a:bodyPr/>
        <a:lstStyle/>
        <a:p>
          <a:endParaRPr lang="en-US"/>
        </a:p>
      </dgm:t>
    </dgm:pt>
    <dgm:pt modelId="{61292552-181F-4EB8-90F8-712EEF61A757}" type="sibTrans" cxnId="{18089BE2-5F2C-46A6-8BB3-F33C45F386A7}">
      <dgm:prSet/>
      <dgm:spPr/>
      <dgm:t>
        <a:bodyPr/>
        <a:lstStyle/>
        <a:p>
          <a:endParaRPr lang="en-US"/>
        </a:p>
      </dgm:t>
    </dgm:pt>
    <dgm:pt modelId="{1575066A-58F2-4B4E-89F5-DD078AC25D6A}">
      <dgm:prSet/>
      <dgm:spPr/>
      <dgm:t>
        <a:bodyPr/>
        <a:lstStyle/>
        <a:p>
          <a:r>
            <a:rPr lang="en-US"/>
            <a:t>Affordable Care Act Subsidies</a:t>
          </a:r>
        </a:p>
      </dgm:t>
    </dgm:pt>
    <dgm:pt modelId="{72F75052-0CD0-47CA-88C1-92EE13CBEB39}" type="parTrans" cxnId="{ED716109-E1EB-4014-9931-20DB2EFD4445}">
      <dgm:prSet/>
      <dgm:spPr/>
      <dgm:t>
        <a:bodyPr/>
        <a:lstStyle/>
        <a:p>
          <a:endParaRPr lang="en-US"/>
        </a:p>
      </dgm:t>
    </dgm:pt>
    <dgm:pt modelId="{051F192E-8FA1-4557-9E8E-D33E4DD9EA44}" type="sibTrans" cxnId="{ED716109-E1EB-4014-9931-20DB2EFD4445}">
      <dgm:prSet/>
      <dgm:spPr/>
      <dgm:t>
        <a:bodyPr/>
        <a:lstStyle/>
        <a:p>
          <a:endParaRPr lang="en-US"/>
        </a:p>
      </dgm:t>
    </dgm:pt>
    <dgm:pt modelId="{D49E4019-F7E6-4A06-BBCD-22BD3EF94A69}">
      <dgm:prSet/>
      <dgm:spPr/>
      <dgm:t>
        <a:bodyPr/>
        <a:lstStyle/>
        <a:p>
          <a:r>
            <a:rPr lang="en-US"/>
            <a:t>Funding agricultural, environmental and conservation programs</a:t>
          </a:r>
        </a:p>
      </dgm:t>
    </dgm:pt>
    <dgm:pt modelId="{483C0B4F-33D6-44B4-A068-A143D9F3C9A4}" type="parTrans" cxnId="{F172D07C-4CE1-4D64-A62F-3DECA312B33B}">
      <dgm:prSet/>
      <dgm:spPr/>
      <dgm:t>
        <a:bodyPr/>
        <a:lstStyle/>
        <a:p>
          <a:endParaRPr lang="en-US"/>
        </a:p>
      </dgm:t>
    </dgm:pt>
    <dgm:pt modelId="{340FBD83-FF55-48EE-AA2A-4F3E5377A864}" type="sibTrans" cxnId="{F172D07C-4CE1-4D64-A62F-3DECA312B33B}">
      <dgm:prSet/>
      <dgm:spPr/>
      <dgm:t>
        <a:bodyPr/>
        <a:lstStyle/>
        <a:p>
          <a:endParaRPr lang="en-US"/>
        </a:p>
      </dgm:t>
    </dgm:pt>
    <dgm:pt modelId="{ADC069F8-1C3A-4976-AD31-2D22ABD2DFC6}" type="pres">
      <dgm:prSet presAssocID="{558F3D82-68EE-495F-9202-AD27B50738B9}" presName="linear" presStyleCnt="0">
        <dgm:presLayoutVars>
          <dgm:dir/>
          <dgm:animLvl val="lvl"/>
          <dgm:resizeHandles val="exact"/>
        </dgm:presLayoutVars>
      </dgm:prSet>
      <dgm:spPr/>
    </dgm:pt>
    <dgm:pt modelId="{D1C10FBE-CD43-4CE8-B410-3615161DC249}" type="pres">
      <dgm:prSet presAssocID="{28B4747F-577A-4DE5-B5C8-42A6720E055F}" presName="parentLin" presStyleCnt="0"/>
      <dgm:spPr/>
    </dgm:pt>
    <dgm:pt modelId="{5FA369F6-9B64-4C50-B8AD-868C17EB7172}" type="pres">
      <dgm:prSet presAssocID="{28B4747F-577A-4DE5-B5C8-42A6720E055F}" presName="parentLeftMargin" presStyleLbl="node1" presStyleIdx="0" presStyleCnt="3"/>
      <dgm:spPr/>
    </dgm:pt>
    <dgm:pt modelId="{D7ACA5A4-BE71-40E7-B276-68E13D78E67E}" type="pres">
      <dgm:prSet presAssocID="{28B4747F-577A-4DE5-B5C8-42A6720E055F}" presName="parentText" presStyleLbl="node1" presStyleIdx="0" presStyleCnt="3">
        <dgm:presLayoutVars>
          <dgm:chMax val="0"/>
          <dgm:bulletEnabled val="1"/>
        </dgm:presLayoutVars>
      </dgm:prSet>
      <dgm:spPr/>
    </dgm:pt>
    <dgm:pt modelId="{E4711E8C-CF88-4324-B0CD-E0002062B709}" type="pres">
      <dgm:prSet presAssocID="{28B4747F-577A-4DE5-B5C8-42A6720E055F}" presName="negativeSpace" presStyleCnt="0"/>
      <dgm:spPr/>
    </dgm:pt>
    <dgm:pt modelId="{69284E0C-08D4-4B79-B8D7-24F55D6CA2A0}" type="pres">
      <dgm:prSet presAssocID="{28B4747F-577A-4DE5-B5C8-42A6720E055F}" presName="childText" presStyleLbl="conFgAcc1" presStyleIdx="0" presStyleCnt="3">
        <dgm:presLayoutVars>
          <dgm:bulletEnabled val="1"/>
        </dgm:presLayoutVars>
      </dgm:prSet>
      <dgm:spPr/>
    </dgm:pt>
    <dgm:pt modelId="{09F3D685-915C-4B0D-8DD1-0AEE25E9A7FC}" type="pres">
      <dgm:prSet presAssocID="{C328E8EE-9C46-4A54-887E-B8F7BE8EC399}" presName="spaceBetweenRectangles" presStyleCnt="0"/>
      <dgm:spPr/>
    </dgm:pt>
    <dgm:pt modelId="{E8AFDC9C-D33A-4AA5-8DEE-75E7EBCF6CDB}" type="pres">
      <dgm:prSet presAssocID="{A1342FF1-4D24-48DE-8E70-8F9DFCB22837}" presName="parentLin" presStyleCnt="0"/>
      <dgm:spPr/>
    </dgm:pt>
    <dgm:pt modelId="{0522FBA3-0B34-40A1-A7D4-9B6407AF61E5}" type="pres">
      <dgm:prSet presAssocID="{A1342FF1-4D24-48DE-8E70-8F9DFCB22837}" presName="parentLeftMargin" presStyleLbl="node1" presStyleIdx="0" presStyleCnt="3"/>
      <dgm:spPr/>
    </dgm:pt>
    <dgm:pt modelId="{18D80CCB-EBCA-4DEC-909E-471DD1C99A14}" type="pres">
      <dgm:prSet presAssocID="{A1342FF1-4D24-48DE-8E70-8F9DFCB22837}" presName="parentText" presStyleLbl="node1" presStyleIdx="1" presStyleCnt="3">
        <dgm:presLayoutVars>
          <dgm:chMax val="0"/>
          <dgm:bulletEnabled val="1"/>
        </dgm:presLayoutVars>
      </dgm:prSet>
      <dgm:spPr/>
    </dgm:pt>
    <dgm:pt modelId="{50B6AF1B-C0A4-47A0-8471-0F44D7CC57D2}" type="pres">
      <dgm:prSet presAssocID="{A1342FF1-4D24-48DE-8E70-8F9DFCB22837}" presName="negativeSpace" presStyleCnt="0"/>
      <dgm:spPr/>
    </dgm:pt>
    <dgm:pt modelId="{742B6532-D0CB-4925-987A-248F9653681C}" type="pres">
      <dgm:prSet presAssocID="{A1342FF1-4D24-48DE-8E70-8F9DFCB22837}" presName="childText" presStyleLbl="conFgAcc1" presStyleIdx="1" presStyleCnt="3">
        <dgm:presLayoutVars>
          <dgm:bulletEnabled val="1"/>
        </dgm:presLayoutVars>
      </dgm:prSet>
      <dgm:spPr/>
    </dgm:pt>
    <dgm:pt modelId="{3E324CE4-24AD-4539-B827-1F3F8DCE04EF}" type="pres">
      <dgm:prSet presAssocID="{1F1C000E-BF8D-403B-B76B-470071D3D007}" presName="spaceBetweenRectangles" presStyleCnt="0"/>
      <dgm:spPr/>
    </dgm:pt>
    <dgm:pt modelId="{19112090-3B25-486A-878C-52CD0E26262A}" type="pres">
      <dgm:prSet presAssocID="{E5C9A027-781F-45C6-A555-707FBD13CC92}" presName="parentLin" presStyleCnt="0"/>
      <dgm:spPr/>
    </dgm:pt>
    <dgm:pt modelId="{B3D4F2F1-06B6-45AA-8B2C-C993B55C829F}" type="pres">
      <dgm:prSet presAssocID="{E5C9A027-781F-45C6-A555-707FBD13CC92}" presName="parentLeftMargin" presStyleLbl="node1" presStyleIdx="1" presStyleCnt="3"/>
      <dgm:spPr/>
    </dgm:pt>
    <dgm:pt modelId="{A9A9C6AD-A30C-43F7-834B-B4791A829ECD}" type="pres">
      <dgm:prSet presAssocID="{E5C9A027-781F-45C6-A555-707FBD13CC92}" presName="parentText" presStyleLbl="node1" presStyleIdx="2" presStyleCnt="3" custLinFactNeighborX="-5625" custLinFactNeighborY="-4302">
        <dgm:presLayoutVars>
          <dgm:chMax val="0"/>
          <dgm:bulletEnabled val="1"/>
        </dgm:presLayoutVars>
      </dgm:prSet>
      <dgm:spPr/>
    </dgm:pt>
    <dgm:pt modelId="{AB326A6F-9A3D-446E-9F06-75878D6B5A96}" type="pres">
      <dgm:prSet presAssocID="{E5C9A027-781F-45C6-A555-707FBD13CC92}" presName="negativeSpace" presStyleCnt="0"/>
      <dgm:spPr/>
    </dgm:pt>
    <dgm:pt modelId="{C0F520CD-66F8-4315-83D4-A267E825053B}" type="pres">
      <dgm:prSet presAssocID="{E5C9A027-781F-45C6-A555-707FBD13CC92}" presName="childText" presStyleLbl="conFgAcc1" presStyleIdx="2" presStyleCnt="3">
        <dgm:presLayoutVars>
          <dgm:bulletEnabled val="1"/>
        </dgm:presLayoutVars>
      </dgm:prSet>
      <dgm:spPr/>
    </dgm:pt>
  </dgm:ptLst>
  <dgm:cxnLst>
    <dgm:cxn modelId="{ED716109-E1EB-4014-9931-20DB2EFD4445}" srcId="{A1342FF1-4D24-48DE-8E70-8F9DFCB22837}" destId="{1575066A-58F2-4B4E-89F5-DD078AC25D6A}" srcOrd="1" destOrd="0" parTransId="{72F75052-0CD0-47CA-88C1-92EE13CBEB39}" sibTransId="{051F192E-8FA1-4557-9E8E-D33E4DD9EA44}"/>
    <dgm:cxn modelId="{E3A6C220-658C-4BA2-8BEC-182966F2CB3E}" type="presOf" srcId="{E5C9A027-781F-45C6-A555-707FBD13CC92}" destId="{B3D4F2F1-06B6-45AA-8B2C-C993B55C829F}" srcOrd="0" destOrd="0" presId="urn:microsoft.com/office/officeart/2005/8/layout/list1"/>
    <dgm:cxn modelId="{D1B4DA26-9CA9-451A-BF94-45ADC6EF8842}" srcId="{28B4747F-577A-4DE5-B5C8-42A6720E055F}" destId="{69BFC422-C7DA-45D4-B6E2-91F73F210CBD}" srcOrd="1" destOrd="0" parTransId="{AAEC2023-7132-45D7-BDB1-26B8489907BC}" sibTransId="{7B7427B9-6137-4A75-A93A-FABB7694C0D5}"/>
    <dgm:cxn modelId="{9B013428-7572-435A-960B-6EB38AB03188}" type="presOf" srcId="{A1342FF1-4D24-48DE-8E70-8F9DFCB22837}" destId="{0522FBA3-0B34-40A1-A7D4-9B6407AF61E5}" srcOrd="0" destOrd="0" presId="urn:microsoft.com/office/officeart/2005/8/layout/list1"/>
    <dgm:cxn modelId="{7F169E2A-4E69-4AC5-9D21-ED13D1184AB8}" type="presOf" srcId="{558F3D82-68EE-495F-9202-AD27B50738B9}" destId="{ADC069F8-1C3A-4976-AD31-2D22ABD2DFC6}" srcOrd="0" destOrd="0" presId="urn:microsoft.com/office/officeart/2005/8/layout/list1"/>
    <dgm:cxn modelId="{21F4852C-6A9B-452D-94F8-E82330E65B14}" type="presOf" srcId="{28B4747F-577A-4DE5-B5C8-42A6720E055F}" destId="{D7ACA5A4-BE71-40E7-B276-68E13D78E67E}" srcOrd="1" destOrd="0" presId="urn:microsoft.com/office/officeart/2005/8/layout/list1"/>
    <dgm:cxn modelId="{6E02372D-FADE-4726-869B-5C9097BAACD1}" type="presOf" srcId="{28B4747F-577A-4DE5-B5C8-42A6720E055F}" destId="{5FA369F6-9B64-4C50-B8AD-868C17EB7172}" srcOrd="0" destOrd="0" presId="urn:microsoft.com/office/officeart/2005/8/layout/list1"/>
    <dgm:cxn modelId="{80392641-316B-4740-B4B0-48ADBD3E63F8}" srcId="{558F3D82-68EE-495F-9202-AD27B50738B9}" destId="{E5C9A027-781F-45C6-A555-707FBD13CC92}" srcOrd="2" destOrd="0" parTransId="{895494D7-7456-4BE4-8B3C-72222445711A}" sibTransId="{562BBE09-4479-4295-BA73-212A95EE3CCB}"/>
    <dgm:cxn modelId="{FC558943-29E9-4594-AC9E-89602AE47E96}" type="presOf" srcId="{1575066A-58F2-4B4E-89F5-DD078AC25D6A}" destId="{742B6532-D0CB-4925-987A-248F9653681C}" srcOrd="0" destOrd="1" presId="urn:microsoft.com/office/officeart/2005/8/layout/list1"/>
    <dgm:cxn modelId="{69BD7C75-AFB1-479B-9A97-727D060B9305}" srcId="{558F3D82-68EE-495F-9202-AD27B50738B9}" destId="{A1342FF1-4D24-48DE-8E70-8F9DFCB22837}" srcOrd="1" destOrd="0" parTransId="{5050D7E3-1236-4A23-9A0C-8F6E542A0A93}" sibTransId="{1F1C000E-BF8D-403B-B76B-470071D3D007}"/>
    <dgm:cxn modelId="{74F87F55-7740-4338-9639-16AAFE744D6F}" type="presOf" srcId="{3B3838AA-AFA3-473C-B8C9-63FBF776DAAD}" destId="{742B6532-D0CB-4925-987A-248F9653681C}" srcOrd="0" destOrd="0" presId="urn:microsoft.com/office/officeart/2005/8/layout/list1"/>
    <dgm:cxn modelId="{F172D07C-4CE1-4D64-A62F-3DECA312B33B}" srcId="{E5C9A027-781F-45C6-A555-707FBD13CC92}" destId="{D49E4019-F7E6-4A06-BBCD-22BD3EF94A69}" srcOrd="0" destOrd="0" parTransId="{483C0B4F-33D6-44B4-A068-A143D9F3C9A4}" sibTransId="{340FBD83-FF55-48EE-AA2A-4F3E5377A864}"/>
    <dgm:cxn modelId="{DC66D290-2574-4854-B7D0-EA375B6F68B5}" type="presOf" srcId="{A1342FF1-4D24-48DE-8E70-8F9DFCB22837}" destId="{18D80CCB-EBCA-4DEC-909E-471DD1C99A14}" srcOrd="1" destOrd="0" presId="urn:microsoft.com/office/officeart/2005/8/layout/list1"/>
    <dgm:cxn modelId="{30CA9AC9-8952-49BB-A6B2-614750389313}" type="presOf" srcId="{D4F36102-9784-48E8-975B-E27B50FEF712}" destId="{69284E0C-08D4-4B79-B8D7-24F55D6CA2A0}" srcOrd="0" destOrd="0" presId="urn:microsoft.com/office/officeart/2005/8/layout/list1"/>
    <dgm:cxn modelId="{C60419CF-1F96-426E-B058-29B54DA56D3D}" type="presOf" srcId="{D49E4019-F7E6-4A06-BBCD-22BD3EF94A69}" destId="{C0F520CD-66F8-4315-83D4-A267E825053B}" srcOrd="0" destOrd="0" presId="urn:microsoft.com/office/officeart/2005/8/layout/list1"/>
    <dgm:cxn modelId="{72A55BD2-7FFF-4F15-B06C-1407543FD084}" type="presOf" srcId="{E5C9A027-781F-45C6-A555-707FBD13CC92}" destId="{A9A9C6AD-A30C-43F7-834B-B4791A829ECD}" srcOrd="1" destOrd="0" presId="urn:microsoft.com/office/officeart/2005/8/layout/list1"/>
    <dgm:cxn modelId="{246C16D6-1B80-480F-88ED-69BB1C807EB5}" srcId="{558F3D82-68EE-495F-9202-AD27B50738B9}" destId="{28B4747F-577A-4DE5-B5C8-42A6720E055F}" srcOrd="0" destOrd="0" parTransId="{20A11C76-B7A4-4BEB-96E5-F77081A72E32}" sibTransId="{C328E8EE-9C46-4A54-887E-B8F7BE8EC399}"/>
    <dgm:cxn modelId="{A09150DC-F3CF-4ADF-8726-144ED1E0A4D0}" srcId="{28B4747F-577A-4DE5-B5C8-42A6720E055F}" destId="{D4F36102-9784-48E8-975B-E27B50FEF712}" srcOrd="0" destOrd="0" parTransId="{10C0DE84-D6C8-40C6-8F00-C72AA8CC0E53}" sibTransId="{EA39926F-92AB-4515-B780-E36CFB967EFC}"/>
    <dgm:cxn modelId="{18089BE2-5F2C-46A6-8BB3-F33C45F386A7}" srcId="{A1342FF1-4D24-48DE-8E70-8F9DFCB22837}" destId="{3B3838AA-AFA3-473C-B8C9-63FBF776DAAD}" srcOrd="0" destOrd="0" parTransId="{0185881A-6361-472F-9793-A18E00DDD86D}" sibTransId="{61292552-181F-4EB8-90F8-712EEF61A757}"/>
    <dgm:cxn modelId="{06CF9AF2-350C-4FDD-9697-B021FB6870ED}" type="presOf" srcId="{69BFC422-C7DA-45D4-B6E2-91F73F210CBD}" destId="{69284E0C-08D4-4B79-B8D7-24F55D6CA2A0}" srcOrd="0" destOrd="1" presId="urn:microsoft.com/office/officeart/2005/8/layout/list1"/>
    <dgm:cxn modelId="{8288B4A9-A2CF-42A8-8966-84D574F51F6C}" type="presParOf" srcId="{ADC069F8-1C3A-4976-AD31-2D22ABD2DFC6}" destId="{D1C10FBE-CD43-4CE8-B410-3615161DC249}" srcOrd="0" destOrd="0" presId="urn:microsoft.com/office/officeart/2005/8/layout/list1"/>
    <dgm:cxn modelId="{6B7997E0-F808-4D04-8979-5A1C0B6CEDF2}" type="presParOf" srcId="{D1C10FBE-CD43-4CE8-B410-3615161DC249}" destId="{5FA369F6-9B64-4C50-B8AD-868C17EB7172}" srcOrd="0" destOrd="0" presId="urn:microsoft.com/office/officeart/2005/8/layout/list1"/>
    <dgm:cxn modelId="{A203E0F3-48F4-4E3A-93F4-851245F4819E}" type="presParOf" srcId="{D1C10FBE-CD43-4CE8-B410-3615161DC249}" destId="{D7ACA5A4-BE71-40E7-B276-68E13D78E67E}" srcOrd="1" destOrd="0" presId="urn:microsoft.com/office/officeart/2005/8/layout/list1"/>
    <dgm:cxn modelId="{09DC476B-953B-4A7B-A5AD-B1F667C3E3D4}" type="presParOf" srcId="{ADC069F8-1C3A-4976-AD31-2D22ABD2DFC6}" destId="{E4711E8C-CF88-4324-B0CD-E0002062B709}" srcOrd="1" destOrd="0" presId="urn:microsoft.com/office/officeart/2005/8/layout/list1"/>
    <dgm:cxn modelId="{ECEF7D69-AF0F-4517-9B2D-85AEF5888F2D}" type="presParOf" srcId="{ADC069F8-1C3A-4976-AD31-2D22ABD2DFC6}" destId="{69284E0C-08D4-4B79-B8D7-24F55D6CA2A0}" srcOrd="2" destOrd="0" presId="urn:microsoft.com/office/officeart/2005/8/layout/list1"/>
    <dgm:cxn modelId="{331479DE-D20F-49DC-9BE3-229418D4353B}" type="presParOf" srcId="{ADC069F8-1C3A-4976-AD31-2D22ABD2DFC6}" destId="{09F3D685-915C-4B0D-8DD1-0AEE25E9A7FC}" srcOrd="3" destOrd="0" presId="urn:microsoft.com/office/officeart/2005/8/layout/list1"/>
    <dgm:cxn modelId="{EC3F59FA-2232-4B69-B75B-85A3FD7068EA}" type="presParOf" srcId="{ADC069F8-1C3A-4976-AD31-2D22ABD2DFC6}" destId="{E8AFDC9C-D33A-4AA5-8DEE-75E7EBCF6CDB}" srcOrd="4" destOrd="0" presId="urn:microsoft.com/office/officeart/2005/8/layout/list1"/>
    <dgm:cxn modelId="{0E0126A3-B3BF-45B7-AADA-56DA2BBE9716}" type="presParOf" srcId="{E8AFDC9C-D33A-4AA5-8DEE-75E7EBCF6CDB}" destId="{0522FBA3-0B34-40A1-A7D4-9B6407AF61E5}" srcOrd="0" destOrd="0" presId="urn:microsoft.com/office/officeart/2005/8/layout/list1"/>
    <dgm:cxn modelId="{A3015FB9-AF1C-4A7E-99BC-AD7A29FB16BE}" type="presParOf" srcId="{E8AFDC9C-D33A-4AA5-8DEE-75E7EBCF6CDB}" destId="{18D80CCB-EBCA-4DEC-909E-471DD1C99A14}" srcOrd="1" destOrd="0" presId="urn:microsoft.com/office/officeart/2005/8/layout/list1"/>
    <dgm:cxn modelId="{0DB8B41B-4A39-498E-840F-3A3C912E59F1}" type="presParOf" srcId="{ADC069F8-1C3A-4976-AD31-2D22ABD2DFC6}" destId="{50B6AF1B-C0A4-47A0-8471-0F44D7CC57D2}" srcOrd="5" destOrd="0" presId="urn:microsoft.com/office/officeart/2005/8/layout/list1"/>
    <dgm:cxn modelId="{6A4F00FD-DF3E-4CF4-BB73-70CC26554608}" type="presParOf" srcId="{ADC069F8-1C3A-4976-AD31-2D22ABD2DFC6}" destId="{742B6532-D0CB-4925-987A-248F9653681C}" srcOrd="6" destOrd="0" presId="urn:microsoft.com/office/officeart/2005/8/layout/list1"/>
    <dgm:cxn modelId="{59377B0E-C17B-4730-BDE6-795C850C6C6D}" type="presParOf" srcId="{ADC069F8-1C3A-4976-AD31-2D22ABD2DFC6}" destId="{3E324CE4-24AD-4539-B827-1F3F8DCE04EF}" srcOrd="7" destOrd="0" presId="urn:microsoft.com/office/officeart/2005/8/layout/list1"/>
    <dgm:cxn modelId="{FFFD235D-AF9B-48E5-A606-9A3A1A9B0764}" type="presParOf" srcId="{ADC069F8-1C3A-4976-AD31-2D22ABD2DFC6}" destId="{19112090-3B25-486A-878C-52CD0E26262A}" srcOrd="8" destOrd="0" presId="urn:microsoft.com/office/officeart/2005/8/layout/list1"/>
    <dgm:cxn modelId="{EEC1D4EE-E07E-48C0-BA7C-438C24F326F2}" type="presParOf" srcId="{19112090-3B25-486A-878C-52CD0E26262A}" destId="{B3D4F2F1-06B6-45AA-8B2C-C993B55C829F}" srcOrd="0" destOrd="0" presId="urn:microsoft.com/office/officeart/2005/8/layout/list1"/>
    <dgm:cxn modelId="{69242676-31E3-48F1-857D-7F98CED8B7E3}" type="presParOf" srcId="{19112090-3B25-486A-878C-52CD0E26262A}" destId="{A9A9C6AD-A30C-43F7-834B-B4791A829ECD}" srcOrd="1" destOrd="0" presId="urn:microsoft.com/office/officeart/2005/8/layout/list1"/>
    <dgm:cxn modelId="{BF3E38E4-7F40-45C3-8D18-6741C4BB66C6}" type="presParOf" srcId="{ADC069F8-1C3A-4976-AD31-2D22ABD2DFC6}" destId="{AB326A6F-9A3D-446E-9F06-75878D6B5A96}" srcOrd="9" destOrd="0" presId="urn:microsoft.com/office/officeart/2005/8/layout/list1"/>
    <dgm:cxn modelId="{B7D8A73C-F316-4507-9DEA-E0B86B7BC3D2}" type="presParOf" srcId="{ADC069F8-1C3A-4976-AD31-2D22ABD2DFC6}" destId="{C0F520CD-66F8-4315-83D4-A267E825053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4799B3-82E2-4B75-B5D3-149D9E91182A}" type="doc">
      <dgm:prSet loTypeId="urn:microsoft.com/office/officeart/2005/8/layout/hList2" loCatId="picture" qsTypeId="urn:microsoft.com/office/officeart/2005/8/quickstyle/simple1" qsCatId="simple" csTypeId="urn:microsoft.com/office/officeart/2005/8/colors/accent1_4" csCatId="accent1" phldr="1"/>
      <dgm:spPr/>
    </dgm:pt>
    <dgm:pt modelId="{C08F21F4-FB56-47D5-97BE-5210DD7E92FB}">
      <dgm:prSet phldrT="[Text]"/>
      <dgm:spPr/>
      <dgm:t>
        <a:bodyPr/>
        <a:lstStyle/>
        <a:p>
          <a:r>
            <a:rPr lang="en-US" b="0" i="0" u="none"/>
            <a:t>Commercial Clean Vehicle</a:t>
          </a:r>
          <a:endParaRPr lang="en-US"/>
        </a:p>
      </dgm:t>
    </dgm:pt>
    <dgm:pt modelId="{F43F04AF-00D2-4495-A1EE-A9F5B60F2325}" type="parTrans" cxnId="{8AD626DA-3328-4405-8470-C81E7C19E3CC}">
      <dgm:prSet/>
      <dgm:spPr/>
      <dgm:t>
        <a:bodyPr/>
        <a:lstStyle/>
        <a:p>
          <a:endParaRPr lang="en-US"/>
        </a:p>
      </dgm:t>
    </dgm:pt>
    <dgm:pt modelId="{AB2A9F33-E56F-493A-A65A-47887B062BB0}" type="sibTrans" cxnId="{8AD626DA-3328-4405-8470-C81E7C19E3CC}">
      <dgm:prSet/>
      <dgm:spPr/>
      <dgm:t>
        <a:bodyPr/>
        <a:lstStyle/>
        <a:p>
          <a:endParaRPr lang="en-US"/>
        </a:p>
      </dgm:t>
    </dgm:pt>
    <dgm:pt modelId="{6814816E-3F1C-4668-97D3-7941996CAAC1}">
      <dgm:prSet phldrT="[Text]"/>
      <dgm:spPr/>
      <dgm:t>
        <a:bodyPr/>
        <a:lstStyle/>
        <a:p>
          <a:r>
            <a:rPr lang="en-US"/>
            <a:t>Alternative Fuel Refueling Property</a:t>
          </a:r>
        </a:p>
      </dgm:t>
    </dgm:pt>
    <dgm:pt modelId="{B6E58FFD-D86E-46AD-8E74-B9C927E4E162}" type="parTrans" cxnId="{A793C4A5-E588-4F93-9236-12375D7C92D6}">
      <dgm:prSet/>
      <dgm:spPr/>
      <dgm:t>
        <a:bodyPr/>
        <a:lstStyle/>
        <a:p>
          <a:endParaRPr lang="en-US"/>
        </a:p>
      </dgm:t>
    </dgm:pt>
    <dgm:pt modelId="{23FACCC0-2854-496E-AB94-76899E53F16B}" type="sibTrans" cxnId="{A793C4A5-E588-4F93-9236-12375D7C92D6}">
      <dgm:prSet/>
      <dgm:spPr/>
      <dgm:t>
        <a:bodyPr/>
        <a:lstStyle/>
        <a:p>
          <a:endParaRPr lang="en-US"/>
        </a:p>
      </dgm:t>
    </dgm:pt>
    <dgm:pt modelId="{0469DDE0-1FDC-43B9-99A2-4CB78AA719E6}">
      <dgm:prSet phldrT="[Text]"/>
      <dgm:spPr/>
      <dgm:t>
        <a:bodyPr/>
        <a:lstStyle/>
        <a:p>
          <a:r>
            <a:rPr lang="en-US"/>
            <a:t>Alternative Fuel Excise Tax Credit</a:t>
          </a:r>
        </a:p>
      </dgm:t>
    </dgm:pt>
    <dgm:pt modelId="{7ECB1189-4A19-4A34-B588-E625F5213AA4}" type="parTrans" cxnId="{CFB0726A-EB51-461C-84C7-A917AD9DA7CF}">
      <dgm:prSet/>
      <dgm:spPr/>
      <dgm:t>
        <a:bodyPr/>
        <a:lstStyle/>
        <a:p>
          <a:endParaRPr lang="en-US"/>
        </a:p>
      </dgm:t>
    </dgm:pt>
    <dgm:pt modelId="{F1C77D7F-14D5-4878-9A4B-892A7987B464}" type="sibTrans" cxnId="{CFB0726A-EB51-461C-84C7-A917AD9DA7CF}">
      <dgm:prSet/>
      <dgm:spPr/>
      <dgm:t>
        <a:bodyPr/>
        <a:lstStyle/>
        <a:p>
          <a:endParaRPr lang="en-US"/>
        </a:p>
      </dgm:t>
    </dgm:pt>
    <dgm:pt modelId="{EB7DC672-DD78-44B1-8A01-B71FD1C62A47}">
      <dgm:prSet custT="1"/>
      <dgm:spPr/>
      <dgm:t>
        <a:bodyPr/>
        <a:lstStyle/>
        <a:p>
          <a:r>
            <a:rPr lang="en-US" sz="2200"/>
            <a:t>Electrification of police fleet, school buses, garbage trucks, etc.</a:t>
          </a:r>
        </a:p>
      </dgm:t>
    </dgm:pt>
    <dgm:pt modelId="{7AC3CB35-8143-4F15-9347-53681D7DBA9A}" type="parTrans" cxnId="{22F5C924-F98E-4FFC-B751-F05A538CC525}">
      <dgm:prSet/>
      <dgm:spPr/>
      <dgm:t>
        <a:bodyPr/>
        <a:lstStyle/>
        <a:p>
          <a:endParaRPr lang="en-US"/>
        </a:p>
      </dgm:t>
    </dgm:pt>
    <dgm:pt modelId="{8D3C463B-E2A2-4116-98C3-2E10B4AD2AE0}" type="sibTrans" cxnId="{22F5C924-F98E-4FFC-B751-F05A538CC525}">
      <dgm:prSet/>
      <dgm:spPr/>
      <dgm:t>
        <a:bodyPr/>
        <a:lstStyle/>
        <a:p>
          <a:endParaRPr lang="en-US"/>
        </a:p>
      </dgm:t>
    </dgm:pt>
    <dgm:pt modelId="{95CFA63D-1935-41E8-B35C-CC1B97B06023}">
      <dgm:prSet custT="1"/>
      <dgm:spPr/>
      <dgm:t>
        <a:bodyPr/>
        <a:lstStyle/>
        <a:p>
          <a:r>
            <a:rPr lang="en-US" sz="2000"/>
            <a:t>Installing electric vehicle charging stations and related infrastructure</a:t>
          </a:r>
        </a:p>
      </dgm:t>
    </dgm:pt>
    <dgm:pt modelId="{182A335E-7BD2-424A-91B0-2BE99C2BD5A8}" type="parTrans" cxnId="{8C3B2020-EFBC-4C76-9581-473F2DDD7074}">
      <dgm:prSet/>
      <dgm:spPr/>
      <dgm:t>
        <a:bodyPr/>
        <a:lstStyle/>
        <a:p>
          <a:endParaRPr lang="en-US"/>
        </a:p>
      </dgm:t>
    </dgm:pt>
    <dgm:pt modelId="{6E079401-1A85-4DA2-A5C8-81A438541837}" type="sibTrans" cxnId="{8C3B2020-EFBC-4C76-9581-473F2DDD7074}">
      <dgm:prSet/>
      <dgm:spPr/>
      <dgm:t>
        <a:bodyPr/>
        <a:lstStyle/>
        <a:p>
          <a:endParaRPr lang="en-US"/>
        </a:p>
      </dgm:t>
    </dgm:pt>
    <dgm:pt modelId="{CCF7EAF5-CFAB-4207-9F55-A6DF94291BCC}">
      <dgm:prSet custT="1"/>
      <dgm:spPr/>
      <dgm:t>
        <a:bodyPr/>
        <a:lstStyle/>
        <a:p>
          <a:r>
            <a:rPr lang="en-US" sz="2200"/>
            <a:t>Purchasing alternative fuel for vehicle fleet</a:t>
          </a:r>
        </a:p>
      </dgm:t>
    </dgm:pt>
    <dgm:pt modelId="{DC60AB76-B7D3-4B28-84E9-26FAF2CE2280}" type="parTrans" cxnId="{2E5878B4-50B5-4480-8F93-6B5090E79EAD}">
      <dgm:prSet/>
      <dgm:spPr/>
      <dgm:t>
        <a:bodyPr/>
        <a:lstStyle/>
        <a:p>
          <a:endParaRPr lang="en-US"/>
        </a:p>
      </dgm:t>
    </dgm:pt>
    <dgm:pt modelId="{BB2280D5-4B72-4904-805E-62BE79A6DF7D}" type="sibTrans" cxnId="{2E5878B4-50B5-4480-8F93-6B5090E79EAD}">
      <dgm:prSet/>
      <dgm:spPr/>
      <dgm:t>
        <a:bodyPr/>
        <a:lstStyle/>
        <a:p>
          <a:endParaRPr lang="en-US"/>
        </a:p>
      </dgm:t>
    </dgm:pt>
    <dgm:pt modelId="{8E85C47F-9D25-42F2-8831-77FABF21A47D}">
      <dgm:prSet custT="1"/>
      <dgm:spPr/>
      <dgm:t>
        <a:bodyPr/>
        <a:lstStyle/>
        <a:p>
          <a:r>
            <a:rPr lang="en-US" sz="2200"/>
            <a:t>Covers upfront purchase</a:t>
          </a:r>
        </a:p>
      </dgm:t>
    </dgm:pt>
    <dgm:pt modelId="{33AC61B0-4690-4A39-8168-7E67331BA9EB}" type="parTrans" cxnId="{E09617DD-3BE4-41A6-99B3-F2544DBECD3B}">
      <dgm:prSet/>
      <dgm:spPr/>
      <dgm:t>
        <a:bodyPr/>
        <a:lstStyle/>
        <a:p>
          <a:endParaRPr lang="en-US"/>
        </a:p>
      </dgm:t>
    </dgm:pt>
    <dgm:pt modelId="{E518BC12-3AB5-4B7E-9E2D-4346DFA9564F}" type="sibTrans" cxnId="{E09617DD-3BE4-41A6-99B3-F2544DBECD3B}">
      <dgm:prSet/>
      <dgm:spPr/>
      <dgm:t>
        <a:bodyPr/>
        <a:lstStyle/>
        <a:p>
          <a:endParaRPr lang="en-US"/>
        </a:p>
      </dgm:t>
    </dgm:pt>
    <dgm:pt modelId="{855E9B00-177D-4485-97E1-87E1A43518DA}">
      <dgm:prSet custT="1"/>
      <dgm:spPr/>
      <dgm:t>
        <a:bodyPr/>
        <a:lstStyle/>
        <a:p>
          <a:r>
            <a:rPr lang="en-US" sz="2000"/>
            <a:t>Covers upfront installation</a:t>
          </a:r>
        </a:p>
      </dgm:t>
    </dgm:pt>
    <dgm:pt modelId="{EBC6FD5E-9305-4FEB-AD89-B06B7A6FB0FB}" type="parTrans" cxnId="{B81E738B-0E24-44C6-8DB5-17CEC3EE5853}">
      <dgm:prSet/>
      <dgm:spPr/>
      <dgm:t>
        <a:bodyPr/>
        <a:lstStyle/>
        <a:p>
          <a:endParaRPr lang="en-US"/>
        </a:p>
      </dgm:t>
    </dgm:pt>
    <dgm:pt modelId="{A0827952-D735-4D6A-8F55-080A38C98EDA}" type="sibTrans" cxnId="{B81E738B-0E24-44C6-8DB5-17CEC3EE5853}">
      <dgm:prSet/>
      <dgm:spPr/>
      <dgm:t>
        <a:bodyPr/>
        <a:lstStyle/>
        <a:p>
          <a:endParaRPr lang="en-US"/>
        </a:p>
      </dgm:t>
    </dgm:pt>
    <dgm:pt modelId="{957FB45A-F243-4540-AA4F-7041A1CBE45B}">
      <dgm:prSet custT="1"/>
      <dgm:spPr/>
      <dgm:t>
        <a:bodyPr/>
        <a:lstStyle/>
        <a:p>
          <a:r>
            <a:rPr lang="en-US" sz="2200"/>
            <a:t>Covers ongoing purchase of fuel</a:t>
          </a:r>
        </a:p>
      </dgm:t>
    </dgm:pt>
    <dgm:pt modelId="{4066C7EF-FCC0-4627-9918-15D8CFDBE626}" type="parTrans" cxnId="{F144F124-680D-4898-B066-2C7A0EDBD0B3}">
      <dgm:prSet/>
      <dgm:spPr/>
      <dgm:t>
        <a:bodyPr/>
        <a:lstStyle/>
        <a:p>
          <a:endParaRPr lang="en-US"/>
        </a:p>
      </dgm:t>
    </dgm:pt>
    <dgm:pt modelId="{A8183B9B-2DA4-4232-8AAA-6E19D59CEF8A}" type="sibTrans" cxnId="{F144F124-680D-4898-B066-2C7A0EDBD0B3}">
      <dgm:prSet/>
      <dgm:spPr/>
      <dgm:t>
        <a:bodyPr/>
        <a:lstStyle/>
        <a:p>
          <a:endParaRPr lang="en-US"/>
        </a:p>
      </dgm:t>
    </dgm:pt>
    <dgm:pt modelId="{55B1F5BD-3570-4379-8FB7-EC0F8A427213}">
      <dgm:prSet custT="1"/>
      <dgm:spPr/>
      <dgm:t>
        <a:bodyPr/>
        <a:lstStyle/>
        <a:p>
          <a:r>
            <a:rPr lang="en-US" sz="2000"/>
            <a:t>Low-income or non-urban areas only</a:t>
          </a:r>
        </a:p>
      </dgm:t>
    </dgm:pt>
    <dgm:pt modelId="{65419B10-7E1E-455A-868B-72BE9B5BEBCA}" type="parTrans" cxnId="{AC8B88FD-3577-4EE9-9918-E915C899748A}">
      <dgm:prSet/>
      <dgm:spPr/>
      <dgm:t>
        <a:bodyPr/>
        <a:lstStyle/>
        <a:p>
          <a:endParaRPr lang="en-US"/>
        </a:p>
      </dgm:t>
    </dgm:pt>
    <dgm:pt modelId="{89CF51DA-4A07-43CC-B14D-371D35705F2C}" type="sibTrans" cxnId="{AC8B88FD-3577-4EE9-9918-E915C899748A}">
      <dgm:prSet/>
      <dgm:spPr/>
      <dgm:t>
        <a:bodyPr/>
        <a:lstStyle/>
        <a:p>
          <a:endParaRPr lang="en-US"/>
        </a:p>
      </dgm:t>
    </dgm:pt>
    <dgm:pt modelId="{BBE7789E-A0D0-4667-8918-BB735E2260BF}" type="pres">
      <dgm:prSet presAssocID="{784799B3-82E2-4B75-B5D3-149D9E91182A}" presName="linearFlow" presStyleCnt="0">
        <dgm:presLayoutVars>
          <dgm:dir/>
          <dgm:animLvl val="lvl"/>
          <dgm:resizeHandles/>
        </dgm:presLayoutVars>
      </dgm:prSet>
      <dgm:spPr/>
    </dgm:pt>
    <dgm:pt modelId="{03E72AF4-4D67-4231-ABFC-F6AEBE797B1F}" type="pres">
      <dgm:prSet presAssocID="{C08F21F4-FB56-47D5-97BE-5210DD7E92FB}" presName="compositeNode" presStyleCnt="0">
        <dgm:presLayoutVars>
          <dgm:bulletEnabled val="1"/>
        </dgm:presLayoutVars>
      </dgm:prSet>
      <dgm:spPr/>
    </dgm:pt>
    <dgm:pt modelId="{BD4BCBD0-75DE-4614-9A6C-DF646BE010F4}" type="pres">
      <dgm:prSet presAssocID="{C08F21F4-FB56-47D5-97BE-5210DD7E92FB}"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00341CCC-A5C5-4DBD-AB41-92C536D047DD}" type="pres">
      <dgm:prSet presAssocID="{C08F21F4-FB56-47D5-97BE-5210DD7E92FB}" presName="childNode" presStyleLbl="node1" presStyleIdx="0" presStyleCnt="3">
        <dgm:presLayoutVars>
          <dgm:bulletEnabled val="1"/>
        </dgm:presLayoutVars>
      </dgm:prSet>
      <dgm:spPr/>
    </dgm:pt>
    <dgm:pt modelId="{5B283A87-3BF5-450E-98EA-667360C44311}" type="pres">
      <dgm:prSet presAssocID="{C08F21F4-FB56-47D5-97BE-5210DD7E92FB}" presName="parentNode" presStyleLbl="revTx" presStyleIdx="0" presStyleCnt="3">
        <dgm:presLayoutVars>
          <dgm:chMax val="0"/>
          <dgm:bulletEnabled val="1"/>
        </dgm:presLayoutVars>
      </dgm:prSet>
      <dgm:spPr/>
    </dgm:pt>
    <dgm:pt modelId="{4807331D-E39E-4D6F-8DAA-98C75DAEA0C8}" type="pres">
      <dgm:prSet presAssocID="{AB2A9F33-E56F-493A-A65A-47887B062BB0}" presName="sibTrans" presStyleCnt="0"/>
      <dgm:spPr/>
    </dgm:pt>
    <dgm:pt modelId="{A6ECC1D2-61A5-4BB4-8B59-6DA29D702985}" type="pres">
      <dgm:prSet presAssocID="{6814816E-3F1C-4668-97D3-7941996CAAC1}" presName="compositeNode" presStyleCnt="0">
        <dgm:presLayoutVars>
          <dgm:bulletEnabled val="1"/>
        </dgm:presLayoutVars>
      </dgm:prSet>
      <dgm:spPr/>
    </dgm:pt>
    <dgm:pt modelId="{F2B08E32-EDDD-4739-8BE7-FDF273B02B2C}" type="pres">
      <dgm:prSet presAssocID="{6814816E-3F1C-4668-97D3-7941996CAAC1}" presName="imag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664546D6-507C-4451-826A-D2F7870B44F2}" type="pres">
      <dgm:prSet presAssocID="{6814816E-3F1C-4668-97D3-7941996CAAC1}" presName="childNode" presStyleLbl="node1" presStyleIdx="1" presStyleCnt="3">
        <dgm:presLayoutVars>
          <dgm:bulletEnabled val="1"/>
        </dgm:presLayoutVars>
      </dgm:prSet>
      <dgm:spPr/>
    </dgm:pt>
    <dgm:pt modelId="{D547ED65-CAE6-4C88-A12A-A3D6DB82BBC2}" type="pres">
      <dgm:prSet presAssocID="{6814816E-3F1C-4668-97D3-7941996CAAC1}" presName="parentNode" presStyleLbl="revTx" presStyleIdx="1" presStyleCnt="3">
        <dgm:presLayoutVars>
          <dgm:chMax val="0"/>
          <dgm:bulletEnabled val="1"/>
        </dgm:presLayoutVars>
      </dgm:prSet>
      <dgm:spPr/>
    </dgm:pt>
    <dgm:pt modelId="{CDA7D4FE-80FC-4432-98E2-F4D6324DCAA7}" type="pres">
      <dgm:prSet presAssocID="{23FACCC0-2854-496E-AB94-76899E53F16B}" presName="sibTrans" presStyleCnt="0"/>
      <dgm:spPr/>
    </dgm:pt>
    <dgm:pt modelId="{109D750E-7885-4A72-9C90-DE29E8CE9E14}" type="pres">
      <dgm:prSet presAssocID="{0469DDE0-1FDC-43B9-99A2-4CB78AA719E6}" presName="compositeNode" presStyleCnt="0">
        <dgm:presLayoutVars>
          <dgm:bulletEnabled val="1"/>
        </dgm:presLayoutVars>
      </dgm:prSet>
      <dgm:spPr/>
    </dgm:pt>
    <dgm:pt modelId="{97177F46-0326-421C-84C3-7CD9C33E8D34}" type="pres">
      <dgm:prSet presAssocID="{0469DDE0-1FDC-43B9-99A2-4CB78AA719E6}" presName="imag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 modelId="{BF2A2228-2D3D-4E4C-B4F3-80234C0AA580}" type="pres">
      <dgm:prSet presAssocID="{0469DDE0-1FDC-43B9-99A2-4CB78AA719E6}" presName="childNode" presStyleLbl="node1" presStyleIdx="2" presStyleCnt="3">
        <dgm:presLayoutVars>
          <dgm:bulletEnabled val="1"/>
        </dgm:presLayoutVars>
      </dgm:prSet>
      <dgm:spPr/>
    </dgm:pt>
    <dgm:pt modelId="{8908A603-5AD5-4D1B-914F-1B0362DF8466}" type="pres">
      <dgm:prSet presAssocID="{0469DDE0-1FDC-43B9-99A2-4CB78AA719E6}" presName="parentNode" presStyleLbl="revTx" presStyleIdx="2" presStyleCnt="3">
        <dgm:presLayoutVars>
          <dgm:chMax val="0"/>
          <dgm:bulletEnabled val="1"/>
        </dgm:presLayoutVars>
      </dgm:prSet>
      <dgm:spPr/>
    </dgm:pt>
  </dgm:ptLst>
  <dgm:cxnLst>
    <dgm:cxn modelId="{5B9D160C-2356-4411-BB9F-815F9F3F6B19}" type="presOf" srcId="{CCF7EAF5-CFAB-4207-9F55-A6DF94291BCC}" destId="{BF2A2228-2D3D-4E4C-B4F3-80234C0AA580}" srcOrd="0" destOrd="0" presId="urn:microsoft.com/office/officeart/2005/8/layout/hList2"/>
    <dgm:cxn modelId="{4E0BCA11-6F61-46CE-8EA4-095D2CD61FFB}" type="presOf" srcId="{C08F21F4-FB56-47D5-97BE-5210DD7E92FB}" destId="{5B283A87-3BF5-450E-98EA-667360C44311}" srcOrd="0" destOrd="0" presId="urn:microsoft.com/office/officeart/2005/8/layout/hList2"/>
    <dgm:cxn modelId="{D0DFE512-D7E4-43E2-8040-00FEA14E4861}" type="presOf" srcId="{95CFA63D-1935-41E8-B35C-CC1B97B06023}" destId="{664546D6-507C-4451-826A-D2F7870B44F2}" srcOrd="0" destOrd="0" presId="urn:microsoft.com/office/officeart/2005/8/layout/hList2"/>
    <dgm:cxn modelId="{8C3B2020-EFBC-4C76-9581-473F2DDD7074}" srcId="{6814816E-3F1C-4668-97D3-7941996CAAC1}" destId="{95CFA63D-1935-41E8-B35C-CC1B97B06023}" srcOrd="0" destOrd="0" parTransId="{182A335E-7BD2-424A-91B0-2BE99C2BD5A8}" sibTransId="{6E079401-1A85-4DA2-A5C8-81A438541837}"/>
    <dgm:cxn modelId="{22F5C924-F98E-4FFC-B751-F05A538CC525}" srcId="{C08F21F4-FB56-47D5-97BE-5210DD7E92FB}" destId="{EB7DC672-DD78-44B1-8A01-B71FD1C62A47}" srcOrd="0" destOrd="0" parTransId="{7AC3CB35-8143-4F15-9347-53681D7DBA9A}" sibTransId="{8D3C463B-E2A2-4116-98C3-2E10B4AD2AE0}"/>
    <dgm:cxn modelId="{F144F124-680D-4898-B066-2C7A0EDBD0B3}" srcId="{0469DDE0-1FDC-43B9-99A2-4CB78AA719E6}" destId="{957FB45A-F243-4540-AA4F-7041A1CBE45B}" srcOrd="1" destOrd="0" parTransId="{4066C7EF-FCC0-4627-9918-15D8CFDBE626}" sibTransId="{A8183B9B-2DA4-4232-8AAA-6E19D59CEF8A}"/>
    <dgm:cxn modelId="{9D690230-5B03-48BF-ADB2-4C8CC3862434}" type="presOf" srcId="{8E85C47F-9D25-42F2-8831-77FABF21A47D}" destId="{00341CCC-A5C5-4DBD-AB41-92C536D047DD}" srcOrd="0" destOrd="1" presId="urn:microsoft.com/office/officeart/2005/8/layout/hList2"/>
    <dgm:cxn modelId="{CFB0726A-EB51-461C-84C7-A917AD9DA7CF}" srcId="{784799B3-82E2-4B75-B5D3-149D9E91182A}" destId="{0469DDE0-1FDC-43B9-99A2-4CB78AA719E6}" srcOrd="2" destOrd="0" parTransId="{7ECB1189-4A19-4A34-B588-E625F5213AA4}" sibTransId="{F1C77D7F-14D5-4878-9A4B-892A7987B464}"/>
    <dgm:cxn modelId="{4F32CE73-34A0-47D5-8FA0-4CEAC2C07F10}" type="presOf" srcId="{855E9B00-177D-4485-97E1-87E1A43518DA}" destId="{664546D6-507C-4451-826A-D2F7870B44F2}" srcOrd="0" destOrd="1" presId="urn:microsoft.com/office/officeart/2005/8/layout/hList2"/>
    <dgm:cxn modelId="{B81E738B-0E24-44C6-8DB5-17CEC3EE5853}" srcId="{6814816E-3F1C-4668-97D3-7941996CAAC1}" destId="{855E9B00-177D-4485-97E1-87E1A43518DA}" srcOrd="1" destOrd="0" parTransId="{EBC6FD5E-9305-4FEB-AD89-B06B7A6FB0FB}" sibTransId="{A0827952-D735-4D6A-8F55-080A38C98EDA}"/>
    <dgm:cxn modelId="{A793C4A5-E588-4F93-9236-12375D7C92D6}" srcId="{784799B3-82E2-4B75-B5D3-149D9E91182A}" destId="{6814816E-3F1C-4668-97D3-7941996CAAC1}" srcOrd="1" destOrd="0" parTransId="{B6E58FFD-D86E-46AD-8E74-B9C927E4E162}" sibTransId="{23FACCC0-2854-496E-AB94-76899E53F16B}"/>
    <dgm:cxn modelId="{2E5878B4-50B5-4480-8F93-6B5090E79EAD}" srcId="{0469DDE0-1FDC-43B9-99A2-4CB78AA719E6}" destId="{CCF7EAF5-CFAB-4207-9F55-A6DF94291BCC}" srcOrd="0" destOrd="0" parTransId="{DC60AB76-B7D3-4B28-84E9-26FAF2CE2280}" sibTransId="{BB2280D5-4B72-4904-805E-62BE79A6DF7D}"/>
    <dgm:cxn modelId="{FBCD71BC-8727-4DC5-AE24-E93F7BBC673D}" type="presOf" srcId="{6814816E-3F1C-4668-97D3-7941996CAAC1}" destId="{D547ED65-CAE6-4C88-A12A-A3D6DB82BBC2}" srcOrd="0" destOrd="0" presId="urn:microsoft.com/office/officeart/2005/8/layout/hList2"/>
    <dgm:cxn modelId="{717492CA-5492-4890-8CA3-DAB0FB151435}" type="presOf" srcId="{784799B3-82E2-4B75-B5D3-149D9E91182A}" destId="{BBE7789E-A0D0-4667-8918-BB735E2260BF}" srcOrd="0" destOrd="0" presId="urn:microsoft.com/office/officeart/2005/8/layout/hList2"/>
    <dgm:cxn modelId="{8AD626DA-3328-4405-8470-C81E7C19E3CC}" srcId="{784799B3-82E2-4B75-B5D3-149D9E91182A}" destId="{C08F21F4-FB56-47D5-97BE-5210DD7E92FB}" srcOrd="0" destOrd="0" parTransId="{F43F04AF-00D2-4495-A1EE-A9F5B60F2325}" sibTransId="{AB2A9F33-E56F-493A-A65A-47887B062BB0}"/>
    <dgm:cxn modelId="{41ABE6DA-6EBE-45F9-A282-ED0501045F09}" type="presOf" srcId="{EB7DC672-DD78-44B1-8A01-B71FD1C62A47}" destId="{00341CCC-A5C5-4DBD-AB41-92C536D047DD}" srcOrd="0" destOrd="0" presId="urn:microsoft.com/office/officeart/2005/8/layout/hList2"/>
    <dgm:cxn modelId="{E09617DD-3BE4-41A6-99B3-F2544DBECD3B}" srcId="{C08F21F4-FB56-47D5-97BE-5210DD7E92FB}" destId="{8E85C47F-9D25-42F2-8831-77FABF21A47D}" srcOrd="1" destOrd="0" parTransId="{33AC61B0-4690-4A39-8168-7E67331BA9EB}" sibTransId="{E518BC12-3AB5-4B7E-9E2D-4346DFA9564F}"/>
    <dgm:cxn modelId="{CA9E6BEA-54A0-44CD-97B2-76EF2CDCC311}" type="presOf" srcId="{0469DDE0-1FDC-43B9-99A2-4CB78AA719E6}" destId="{8908A603-5AD5-4D1B-914F-1B0362DF8466}" srcOrd="0" destOrd="0" presId="urn:microsoft.com/office/officeart/2005/8/layout/hList2"/>
    <dgm:cxn modelId="{4B9869EC-CB82-4539-A74C-1C999774C6F0}" type="presOf" srcId="{55B1F5BD-3570-4379-8FB7-EC0F8A427213}" destId="{664546D6-507C-4451-826A-D2F7870B44F2}" srcOrd="0" destOrd="2" presId="urn:microsoft.com/office/officeart/2005/8/layout/hList2"/>
    <dgm:cxn modelId="{A24016F0-BCE0-4AF5-BAEF-CB497B4E9E02}" type="presOf" srcId="{957FB45A-F243-4540-AA4F-7041A1CBE45B}" destId="{BF2A2228-2D3D-4E4C-B4F3-80234C0AA580}" srcOrd="0" destOrd="1" presId="urn:microsoft.com/office/officeart/2005/8/layout/hList2"/>
    <dgm:cxn modelId="{AC8B88FD-3577-4EE9-9918-E915C899748A}" srcId="{6814816E-3F1C-4668-97D3-7941996CAAC1}" destId="{55B1F5BD-3570-4379-8FB7-EC0F8A427213}" srcOrd="2" destOrd="0" parTransId="{65419B10-7E1E-455A-868B-72BE9B5BEBCA}" sibTransId="{89CF51DA-4A07-43CC-B14D-371D35705F2C}"/>
    <dgm:cxn modelId="{BC452ECF-437B-45E8-8913-A1CC3AF8BC65}" type="presParOf" srcId="{BBE7789E-A0D0-4667-8918-BB735E2260BF}" destId="{03E72AF4-4D67-4231-ABFC-F6AEBE797B1F}" srcOrd="0" destOrd="0" presId="urn:microsoft.com/office/officeart/2005/8/layout/hList2"/>
    <dgm:cxn modelId="{0D95180A-FAF9-4784-AEF3-880B14900BCB}" type="presParOf" srcId="{03E72AF4-4D67-4231-ABFC-F6AEBE797B1F}" destId="{BD4BCBD0-75DE-4614-9A6C-DF646BE010F4}" srcOrd="0" destOrd="0" presId="urn:microsoft.com/office/officeart/2005/8/layout/hList2"/>
    <dgm:cxn modelId="{5BD63DDE-28C4-4F7E-A08F-44C2231B4E55}" type="presParOf" srcId="{03E72AF4-4D67-4231-ABFC-F6AEBE797B1F}" destId="{00341CCC-A5C5-4DBD-AB41-92C536D047DD}" srcOrd="1" destOrd="0" presId="urn:microsoft.com/office/officeart/2005/8/layout/hList2"/>
    <dgm:cxn modelId="{46EDC5D5-B39E-4644-8C17-806EE9494A2D}" type="presParOf" srcId="{03E72AF4-4D67-4231-ABFC-F6AEBE797B1F}" destId="{5B283A87-3BF5-450E-98EA-667360C44311}" srcOrd="2" destOrd="0" presId="urn:microsoft.com/office/officeart/2005/8/layout/hList2"/>
    <dgm:cxn modelId="{0B66FA19-1A1C-4CCE-BBE5-618668403AD8}" type="presParOf" srcId="{BBE7789E-A0D0-4667-8918-BB735E2260BF}" destId="{4807331D-E39E-4D6F-8DAA-98C75DAEA0C8}" srcOrd="1" destOrd="0" presId="urn:microsoft.com/office/officeart/2005/8/layout/hList2"/>
    <dgm:cxn modelId="{067CF9B4-3BE3-40E0-B35F-A4D43DCD8AD8}" type="presParOf" srcId="{BBE7789E-A0D0-4667-8918-BB735E2260BF}" destId="{A6ECC1D2-61A5-4BB4-8B59-6DA29D702985}" srcOrd="2" destOrd="0" presId="urn:microsoft.com/office/officeart/2005/8/layout/hList2"/>
    <dgm:cxn modelId="{E6F72447-F4EC-478E-9D8E-00021A4CDACC}" type="presParOf" srcId="{A6ECC1D2-61A5-4BB4-8B59-6DA29D702985}" destId="{F2B08E32-EDDD-4739-8BE7-FDF273B02B2C}" srcOrd="0" destOrd="0" presId="urn:microsoft.com/office/officeart/2005/8/layout/hList2"/>
    <dgm:cxn modelId="{93E4E6F7-5EAB-4D74-96BF-871B4C13E0A6}" type="presParOf" srcId="{A6ECC1D2-61A5-4BB4-8B59-6DA29D702985}" destId="{664546D6-507C-4451-826A-D2F7870B44F2}" srcOrd="1" destOrd="0" presId="urn:microsoft.com/office/officeart/2005/8/layout/hList2"/>
    <dgm:cxn modelId="{4B7427A1-D96F-455B-8689-DF2DB2B782EB}" type="presParOf" srcId="{A6ECC1D2-61A5-4BB4-8B59-6DA29D702985}" destId="{D547ED65-CAE6-4C88-A12A-A3D6DB82BBC2}" srcOrd="2" destOrd="0" presId="urn:microsoft.com/office/officeart/2005/8/layout/hList2"/>
    <dgm:cxn modelId="{5CF3B089-047D-41AB-BF90-E33F17E8A2C3}" type="presParOf" srcId="{BBE7789E-A0D0-4667-8918-BB735E2260BF}" destId="{CDA7D4FE-80FC-4432-98E2-F4D6324DCAA7}" srcOrd="3" destOrd="0" presId="urn:microsoft.com/office/officeart/2005/8/layout/hList2"/>
    <dgm:cxn modelId="{02917760-5601-4583-A7F5-A4EF72D4EDA6}" type="presParOf" srcId="{BBE7789E-A0D0-4667-8918-BB735E2260BF}" destId="{109D750E-7885-4A72-9C90-DE29E8CE9E14}" srcOrd="4" destOrd="0" presId="urn:microsoft.com/office/officeart/2005/8/layout/hList2"/>
    <dgm:cxn modelId="{D3C70D60-E54A-456D-936D-2917B601EF55}" type="presParOf" srcId="{109D750E-7885-4A72-9C90-DE29E8CE9E14}" destId="{97177F46-0326-421C-84C3-7CD9C33E8D34}" srcOrd="0" destOrd="0" presId="urn:microsoft.com/office/officeart/2005/8/layout/hList2"/>
    <dgm:cxn modelId="{B460ECC3-7224-44C4-8CE1-EF70B460C657}" type="presParOf" srcId="{109D750E-7885-4A72-9C90-DE29E8CE9E14}" destId="{BF2A2228-2D3D-4E4C-B4F3-80234C0AA580}" srcOrd="1" destOrd="0" presId="urn:microsoft.com/office/officeart/2005/8/layout/hList2"/>
    <dgm:cxn modelId="{EBE548A7-FC5F-4459-AE5B-190478FD44E5}" type="presParOf" srcId="{109D750E-7885-4A72-9C90-DE29E8CE9E14}" destId="{8908A603-5AD5-4D1B-914F-1B0362DF846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EF4400-C267-4F3B-94D6-38DA1008A256}" type="doc">
      <dgm:prSet loTypeId="urn:microsoft.com/office/officeart/2005/8/layout/hProcess7" loCatId="list" qsTypeId="urn:microsoft.com/office/officeart/2005/8/quickstyle/simple1" qsCatId="simple" csTypeId="urn:microsoft.com/office/officeart/2005/8/colors/accent1_4" csCatId="accent1" phldr="1"/>
      <dgm:spPr/>
      <dgm:t>
        <a:bodyPr/>
        <a:lstStyle/>
        <a:p>
          <a:endParaRPr lang="en-US"/>
        </a:p>
      </dgm:t>
    </dgm:pt>
    <dgm:pt modelId="{6E92591B-331B-48B3-9CAE-B25A2B44CEF3}">
      <dgm:prSet phldrT="[Text]"/>
      <dgm:spPr/>
      <dgm:t>
        <a:bodyPr/>
        <a:lstStyle/>
        <a:p>
          <a:r>
            <a:rPr lang="en-US"/>
            <a:t>Production Tax Credit</a:t>
          </a:r>
        </a:p>
      </dgm:t>
    </dgm:pt>
    <dgm:pt modelId="{AF7259BF-E869-4819-B72F-1C1FD16E5511}" type="parTrans" cxnId="{C930FE14-6061-48FD-B3DC-4A945E8BBA2C}">
      <dgm:prSet/>
      <dgm:spPr/>
      <dgm:t>
        <a:bodyPr/>
        <a:lstStyle/>
        <a:p>
          <a:endParaRPr lang="en-US"/>
        </a:p>
      </dgm:t>
    </dgm:pt>
    <dgm:pt modelId="{BE74C2F6-41AA-4D6C-94D7-1BF012C65F95}" type="sibTrans" cxnId="{C930FE14-6061-48FD-B3DC-4A945E8BBA2C}">
      <dgm:prSet/>
      <dgm:spPr/>
      <dgm:t>
        <a:bodyPr/>
        <a:lstStyle/>
        <a:p>
          <a:endParaRPr lang="en-US"/>
        </a:p>
      </dgm:t>
    </dgm:pt>
    <dgm:pt modelId="{43EF0D38-F6F0-493D-A04F-1B06E8EAF43F}">
      <dgm:prSet phldrT="[Text]" custT="1"/>
      <dgm:spPr/>
      <dgm:t>
        <a:bodyPr/>
        <a:lstStyle/>
        <a:p>
          <a:pPr>
            <a:buFont typeface="Arial" panose="020B0604020202020204" pitchFamily="34" charset="0"/>
            <a:buChar char="•"/>
          </a:pPr>
          <a:r>
            <a:rPr lang="en-US" sz="2600"/>
            <a:t>Wind</a:t>
          </a:r>
        </a:p>
        <a:p>
          <a:pPr>
            <a:buFont typeface="Arial" panose="020B0604020202020204" pitchFamily="34" charset="0"/>
            <a:buChar char="•"/>
          </a:pPr>
          <a:r>
            <a:rPr lang="en-US" sz="2600"/>
            <a:t>Biomass</a:t>
          </a:r>
        </a:p>
        <a:p>
          <a:pPr>
            <a:buFont typeface="Arial" panose="020B0604020202020204" pitchFamily="34" charset="0"/>
            <a:buChar char="•"/>
          </a:pPr>
          <a:r>
            <a:rPr lang="en-US" sz="2600"/>
            <a:t>Municipal solid waste</a:t>
          </a:r>
        </a:p>
        <a:p>
          <a:pPr>
            <a:buFont typeface="Arial" panose="020B0604020202020204" pitchFamily="34" charset="0"/>
            <a:buChar char="•"/>
          </a:pPr>
          <a:r>
            <a:rPr lang="en-US" sz="2600"/>
            <a:t>Geothermal</a:t>
          </a:r>
        </a:p>
        <a:p>
          <a:pPr>
            <a:buFont typeface="Arial" panose="020B0604020202020204" pitchFamily="34" charset="0"/>
            <a:buChar char="•"/>
          </a:pPr>
          <a:r>
            <a:rPr lang="en-US" sz="2600"/>
            <a:t>Hydropower, marine, hydrokinetic energy</a:t>
          </a:r>
        </a:p>
        <a:p>
          <a:pPr>
            <a:buFont typeface="Arial" panose="020B0604020202020204" pitchFamily="34" charset="0"/>
            <a:buChar char="•"/>
          </a:pPr>
          <a:r>
            <a:rPr lang="en-US" sz="2600"/>
            <a:t>Solar facilities</a:t>
          </a:r>
        </a:p>
        <a:p>
          <a:pPr>
            <a:buFont typeface="Arial" panose="020B0604020202020204" pitchFamily="34" charset="0"/>
            <a:buChar char="•"/>
          </a:pPr>
          <a:r>
            <a:rPr lang="en-US" sz="2600"/>
            <a:t>Geothermal facilities</a:t>
          </a:r>
        </a:p>
        <a:p>
          <a:pPr>
            <a:buFont typeface="Arial" panose="020B0604020202020204" pitchFamily="34" charset="0"/>
            <a:buChar char="•"/>
          </a:pPr>
          <a:r>
            <a:rPr lang="en-US" sz="2600"/>
            <a:t>BEGIN CONSTRUCTION BY JANUARY 1, 2025</a:t>
          </a:r>
        </a:p>
      </dgm:t>
    </dgm:pt>
    <dgm:pt modelId="{5FA400BB-76AB-4131-8E86-99BFEC65A986}" type="parTrans" cxnId="{DF773E6C-7D85-46EB-989F-AEBEF7F3C517}">
      <dgm:prSet/>
      <dgm:spPr/>
      <dgm:t>
        <a:bodyPr/>
        <a:lstStyle/>
        <a:p>
          <a:endParaRPr lang="en-US"/>
        </a:p>
      </dgm:t>
    </dgm:pt>
    <dgm:pt modelId="{F8E02076-8013-47A3-8345-0A5BAA6DFB2B}" type="sibTrans" cxnId="{DF773E6C-7D85-46EB-989F-AEBEF7F3C517}">
      <dgm:prSet/>
      <dgm:spPr/>
      <dgm:t>
        <a:bodyPr/>
        <a:lstStyle/>
        <a:p>
          <a:endParaRPr lang="en-US"/>
        </a:p>
      </dgm:t>
    </dgm:pt>
    <dgm:pt modelId="{4D3291EF-4A3B-47F8-B8F2-BE1B6A2324DC}">
      <dgm:prSet phldrT="[Text]"/>
      <dgm:spPr/>
      <dgm:t>
        <a:bodyPr/>
        <a:lstStyle/>
        <a:p>
          <a:r>
            <a:rPr lang="en-US"/>
            <a:t>Investment Tax Credit</a:t>
          </a:r>
        </a:p>
      </dgm:t>
    </dgm:pt>
    <dgm:pt modelId="{4A2EABE5-B18A-46DA-8EB1-F058A5D9A3A7}" type="parTrans" cxnId="{7D65B0C5-1E4D-4777-A602-61A4B56662BB}">
      <dgm:prSet/>
      <dgm:spPr/>
      <dgm:t>
        <a:bodyPr/>
        <a:lstStyle/>
        <a:p>
          <a:endParaRPr lang="en-US"/>
        </a:p>
      </dgm:t>
    </dgm:pt>
    <dgm:pt modelId="{8CDE8ABE-957E-495A-BA60-83BFE40AFF1E}" type="sibTrans" cxnId="{7D65B0C5-1E4D-4777-A602-61A4B56662BB}">
      <dgm:prSet/>
      <dgm:spPr/>
      <dgm:t>
        <a:bodyPr/>
        <a:lstStyle/>
        <a:p>
          <a:endParaRPr lang="en-US"/>
        </a:p>
      </dgm:t>
    </dgm:pt>
    <dgm:pt modelId="{4B485203-D1C1-4D9D-BF67-5CE5979596C0}">
      <dgm:prSet phldrT="[Text]" custT="1"/>
      <dgm:spPr/>
      <dgm:t>
        <a:bodyPr/>
        <a:lstStyle/>
        <a:p>
          <a:r>
            <a:rPr lang="en-US" sz="2000" b="0" i="0"/>
            <a:t>Solar</a:t>
          </a:r>
        </a:p>
        <a:p>
          <a:r>
            <a:rPr lang="en-US" sz="2000" b="0" i="0"/>
            <a:t>Fiber-optic</a:t>
          </a:r>
        </a:p>
        <a:p>
          <a:r>
            <a:rPr lang="en-US" sz="2000" b="0" i="0"/>
            <a:t>Fuel cell</a:t>
          </a:r>
        </a:p>
        <a:p>
          <a:r>
            <a:rPr lang="en-US" sz="2000" b="0" i="0"/>
            <a:t>Small wind</a:t>
          </a:r>
        </a:p>
        <a:p>
          <a:r>
            <a:rPr lang="en-US" sz="2000" b="0" i="0"/>
            <a:t>Offshore wind</a:t>
          </a:r>
        </a:p>
        <a:p>
          <a:r>
            <a:rPr lang="en-US" sz="2000" b="0" i="0"/>
            <a:t>Combined heat and power </a:t>
          </a:r>
        </a:p>
        <a:p>
          <a:r>
            <a:rPr lang="en-US" sz="2000" b="0" i="0"/>
            <a:t>Waste energy recovery</a:t>
          </a:r>
        </a:p>
        <a:p>
          <a:r>
            <a:rPr lang="en-US" sz="2000" b="0" i="0"/>
            <a:t>Energy storage technology</a:t>
          </a:r>
        </a:p>
        <a:p>
          <a:r>
            <a:rPr lang="en-US" sz="2000" b="0" i="0"/>
            <a:t>Linear generators</a:t>
          </a:r>
        </a:p>
        <a:p>
          <a:r>
            <a:rPr lang="en-US" sz="2000" b="0" i="0"/>
            <a:t>Microgrid controllers</a:t>
          </a:r>
        </a:p>
        <a:p>
          <a:r>
            <a:rPr lang="en-US" sz="2000" b="0" i="0"/>
            <a:t>Dynamic glass and biogas property</a:t>
          </a:r>
        </a:p>
        <a:p>
          <a:r>
            <a:rPr lang="en-US" sz="2000"/>
            <a:t>BEGIN CONSTRUCTION BY JANUARY 1, 2025</a:t>
          </a:r>
        </a:p>
      </dgm:t>
    </dgm:pt>
    <dgm:pt modelId="{2F43CB9A-95D1-455E-B2BA-1F9CF6946B1F}" type="parTrans" cxnId="{EF477E95-7248-451A-B31F-5025203FCA5B}">
      <dgm:prSet/>
      <dgm:spPr/>
      <dgm:t>
        <a:bodyPr/>
        <a:lstStyle/>
        <a:p>
          <a:endParaRPr lang="en-US"/>
        </a:p>
      </dgm:t>
    </dgm:pt>
    <dgm:pt modelId="{C71EA72F-1983-4593-95DE-3BF10F0239C1}" type="sibTrans" cxnId="{EF477E95-7248-451A-B31F-5025203FCA5B}">
      <dgm:prSet/>
      <dgm:spPr/>
      <dgm:t>
        <a:bodyPr/>
        <a:lstStyle/>
        <a:p>
          <a:endParaRPr lang="en-US"/>
        </a:p>
      </dgm:t>
    </dgm:pt>
    <dgm:pt modelId="{38E8F5B0-0A5B-4324-BE26-4BA0E2C3342D}" type="pres">
      <dgm:prSet presAssocID="{C8EF4400-C267-4F3B-94D6-38DA1008A256}" presName="Name0" presStyleCnt="0">
        <dgm:presLayoutVars>
          <dgm:dir/>
          <dgm:animLvl val="lvl"/>
          <dgm:resizeHandles val="exact"/>
        </dgm:presLayoutVars>
      </dgm:prSet>
      <dgm:spPr/>
    </dgm:pt>
    <dgm:pt modelId="{F667608D-871C-48D9-871B-A13728464FB3}" type="pres">
      <dgm:prSet presAssocID="{6E92591B-331B-48B3-9CAE-B25A2B44CEF3}" presName="compositeNode" presStyleCnt="0">
        <dgm:presLayoutVars>
          <dgm:bulletEnabled val="1"/>
        </dgm:presLayoutVars>
      </dgm:prSet>
      <dgm:spPr/>
    </dgm:pt>
    <dgm:pt modelId="{E7965586-3F47-4440-BD2B-818D3077CD6B}" type="pres">
      <dgm:prSet presAssocID="{6E92591B-331B-48B3-9CAE-B25A2B44CEF3}" presName="bgRect" presStyleLbl="node1" presStyleIdx="0" presStyleCnt="2" custLinFactNeighborX="-206" custLinFactNeighborY="-1007"/>
      <dgm:spPr/>
    </dgm:pt>
    <dgm:pt modelId="{8BF0B5C2-E32F-4AB0-B88C-D208B1AAE47B}" type="pres">
      <dgm:prSet presAssocID="{6E92591B-331B-48B3-9CAE-B25A2B44CEF3}" presName="parentNode" presStyleLbl="node1" presStyleIdx="0" presStyleCnt="2">
        <dgm:presLayoutVars>
          <dgm:chMax val="0"/>
          <dgm:bulletEnabled val="1"/>
        </dgm:presLayoutVars>
      </dgm:prSet>
      <dgm:spPr/>
    </dgm:pt>
    <dgm:pt modelId="{D8EC8A7E-5648-42FC-B8D4-10BAC83AE6C6}" type="pres">
      <dgm:prSet presAssocID="{6E92591B-331B-48B3-9CAE-B25A2B44CEF3}" presName="childNode" presStyleLbl="node1" presStyleIdx="0" presStyleCnt="2">
        <dgm:presLayoutVars>
          <dgm:bulletEnabled val="1"/>
        </dgm:presLayoutVars>
      </dgm:prSet>
      <dgm:spPr/>
    </dgm:pt>
    <dgm:pt modelId="{74DE1F70-0B5C-4E03-90B4-90B32DA7F862}" type="pres">
      <dgm:prSet presAssocID="{BE74C2F6-41AA-4D6C-94D7-1BF012C65F95}" presName="hSp" presStyleCnt="0"/>
      <dgm:spPr/>
    </dgm:pt>
    <dgm:pt modelId="{AFCC3084-BC5D-458A-AE32-B7AF020104A1}" type="pres">
      <dgm:prSet presAssocID="{BE74C2F6-41AA-4D6C-94D7-1BF012C65F95}" presName="vProcSp" presStyleCnt="0"/>
      <dgm:spPr/>
    </dgm:pt>
    <dgm:pt modelId="{EC3CDE29-4DC3-4AF9-826A-D5B72043BB6D}" type="pres">
      <dgm:prSet presAssocID="{BE74C2F6-41AA-4D6C-94D7-1BF012C65F95}" presName="vSp1" presStyleCnt="0"/>
      <dgm:spPr/>
    </dgm:pt>
    <dgm:pt modelId="{D0594FDC-20DE-4AC9-BAF0-C9C08DF3EC2E}" type="pres">
      <dgm:prSet presAssocID="{BE74C2F6-41AA-4D6C-94D7-1BF012C65F95}" presName="simulatedConn" presStyleLbl="solidFgAcc1" presStyleIdx="0" presStyleCnt="1"/>
      <dgm:spPr/>
    </dgm:pt>
    <dgm:pt modelId="{B38171F3-2BF9-4018-B611-5B3A67058443}" type="pres">
      <dgm:prSet presAssocID="{BE74C2F6-41AA-4D6C-94D7-1BF012C65F95}" presName="vSp2" presStyleCnt="0"/>
      <dgm:spPr/>
    </dgm:pt>
    <dgm:pt modelId="{3E19EB46-7158-44FD-A0A7-B66202291964}" type="pres">
      <dgm:prSet presAssocID="{BE74C2F6-41AA-4D6C-94D7-1BF012C65F95}" presName="sibTrans" presStyleCnt="0"/>
      <dgm:spPr/>
    </dgm:pt>
    <dgm:pt modelId="{96DB52E7-04A5-4A97-9826-0D7DC5C70F3D}" type="pres">
      <dgm:prSet presAssocID="{4D3291EF-4A3B-47F8-B8F2-BE1B6A2324DC}" presName="compositeNode" presStyleCnt="0">
        <dgm:presLayoutVars>
          <dgm:bulletEnabled val="1"/>
        </dgm:presLayoutVars>
      </dgm:prSet>
      <dgm:spPr/>
    </dgm:pt>
    <dgm:pt modelId="{378BD46C-B4F9-449F-8482-F7752F9A0D8B}" type="pres">
      <dgm:prSet presAssocID="{4D3291EF-4A3B-47F8-B8F2-BE1B6A2324DC}" presName="bgRect" presStyleLbl="node1" presStyleIdx="1" presStyleCnt="2" custLinFactNeighborX="-903" custLinFactNeighborY="-1646"/>
      <dgm:spPr/>
    </dgm:pt>
    <dgm:pt modelId="{35D88811-823E-496B-8055-E27F51B281AC}" type="pres">
      <dgm:prSet presAssocID="{4D3291EF-4A3B-47F8-B8F2-BE1B6A2324DC}" presName="parentNode" presStyleLbl="node1" presStyleIdx="1" presStyleCnt="2">
        <dgm:presLayoutVars>
          <dgm:chMax val="0"/>
          <dgm:bulletEnabled val="1"/>
        </dgm:presLayoutVars>
      </dgm:prSet>
      <dgm:spPr/>
    </dgm:pt>
    <dgm:pt modelId="{52B862C1-1195-40A1-AEAC-C7EA2E8DD77F}" type="pres">
      <dgm:prSet presAssocID="{4D3291EF-4A3B-47F8-B8F2-BE1B6A2324DC}" presName="childNode" presStyleLbl="node1" presStyleIdx="1" presStyleCnt="2">
        <dgm:presLayoutVars>
          <dgm:bulletEnabled val="1"/>
        </dgm:presLayoutVars>
      </dgm:prSet>
      <dgm:spPr/>
    </dgm:pt>
  </dgm:ptLst>
  <dgm:cxnLst>
    <dgm:cxn modelId="{C930FE14-6061-48FD-B3DC-4A945E8BBA2C}" srcId="{C8EF4400-C267-4F3B-94D6-38DA1008A256}" destId="{6E92591B-331B-48B3-9CAE-B25A2B44CEF3}" srcOrd="0" destOrd="0" parTransId="{AF7259BF-E869-4819-B72F-1C1FD16E5511}" sibTransId="{BE74C2F6-41AA-4D6C-94D7-1BF012C65F95}"/>
    <dgm:cxn modelId="{B5343868-EDF8-4791-9A1E-A1045CE749B4}" type="presOf" srcId="{4B485203-D1C1-4D9D-BF67-5CE5979596C0}" destId="{52B862C1-1195-40A1-AEAC-C7EA2E8DD77F}" srcOrd="0" destOrd="0" presId="urn:microsoft.com/office/officeart/2005/8/layout/hProcess7"/>
    <dgm:cxn modelId="{DF773E6C-7D85-46EB-989F-AEBEF7F3C517}" srcId="{6E92591B-331B-48B3-9CAE-B25A2B44CEF3}" destId="{43EF0D38-F6F0-493D-A04F-1B06E8EAF43F}" srcOrd="0" destOrd="0" parTransId="{5FA400BB-76AB-4131-8E86-99BFEC65A986}" sibTransId="{F8E02076-8013-47A3-8345-0A5BAA6DFB2B}"/>
    <dgm:cxn modelId="{3E91E758-2105-465A-8002-AE64DC325AC3}" type="presOf" srcId="{6E92591B-331B-48B3-9CAE-B25A2B44CEF3}" destId="{8BF0B5C2-E32F-4AB0-B88C-D208B1AAE47B}" srcOrd="1" destOrd="0" presId="urn:microsoft.com/office/officeart/2005/8/layout/hProcess7"/>
    <dgm:cxn modelId="{EF477E95-7248-451A-B31F-5025203FCA5B}" srcId="{4D3291EF-4A3B-47F8-B8F2-BE1B6A2324DC}" destId="{4B485203-D1C1-4D9D-BF67-5CE5979596C0}" srcOrd="0" destOrd="0" parTransId="{2F43CB9A-95D1-455E-B2BA-1F9CF6946B1F}" sibTransId="{C71EA72F-1983-4593-95DE-3BF10F0239C1}"/>
    <dgm:cxn modelId="{8C987599-278B-41E6-A195-A45BEB05FDFF}" type="presOf" srcId="{4D3291EF-4A3B-47F8-B8F2-BE1B6A2324DC}" destId="{35D88811-823E-496B-8055-E27F51B281AC}" srcOrd="1" destOrd="0" presId="urn:microsoft.com/office/officeart/2005/8/layout/hProcess7"/>
    <dgm:cxn modelId="{AFCFAAA2-EE4D-42AF-B2B8-9C66FD9B63A2}" type="presOf" srcId="{C8EF4400-C267-4F3B-94D6-38DA1008A256}" destId="{38E8F5B0-0A5B-4324-BE26-4BA0E2C3342D}" srcOrd="0" destOrd="0" presId="urn:microsoft.com/office/officeart/2005/8/layout/hProcess7"/>
    <dgm:cxn modelId="{7D65B0C5-1E4D-4777-A602-61A4B56662BB}" srcId="{C8EF4400-C267-4F3B-94D6-38DA1008A256}" destId="{4D3291EF-4A3B-47F8-B8F2-BE1B6A2324DC}" srcOrd="1" destOrd="0" parTransId="{4A2EABE5-B18A-46DA-8EB1-F058A5D9A3A7}" sibTransId="{8CDE8ABE-957E-495A-BA60-83BFE40AFF1E}"/>
    <dgm:cxn modelId="{9ED2D8DA-AD7C-4B5D-9196-A228645A0A1D}" type="presOf" srcId="{6E92591B-331B-48B3-9CAE-B25A2B44CEF3}" destId="{E7965586-3F47-4440-BD2B-818D3077CD6B}" srcOrd="0" destOrd="0" presId="urn:microsoft.com/office/officeart/2005/8/layout/hProcess7"/>
    <dgm:cxn modelId="{D97283DE-A6EE-4CF0-AE16-0843E8AA6AD8}" type="presOf" srcId="{43EF0D38-F6F0-493D-A04F-1B06E8EAF43F}" destId="{D8EC8A7E-5648-42FC-B8D4-10BAC83AE6C6}" srcOrd="0" destOrd="0" presId="urn:microsoft.com/office/officeart/2005/8/layout/hProcess7"/>
    <dgm:cxn modelId="{56171FF8-B60E-4FBB-A39C-7AD750D44484}" type="presOf" srcId="{4D3291EF-4A3B-47F8-B8F2-BE1B6A2324DC}" destId="{378BD46C-B4F9-449F-8482-F7752F9A0D8B}" srcOrd="0" destOrd="0" presId="urn:microsoft.com/office/officeart/2005/8/layout/hProcess7"/>
    <dgm:cxn modelId="{1ECB8B69-2E02-4F04-AA14-9915455B9385}" type="presParOf" srcId="{38E8F5B0-0A5B-4324-BE26-4BA0E2C3342D}" destId="{F667608D-871C-48D9-871B-A13728464FB3}" srcOrd="0" destOrd="0" presId="urn:microsoft.com/office/officeart/2005/8/layout/hProcess7"/>
    <dgm:cxn modelId="{F3E4487F-AAFD-415A-A898-2912AFE94DDE}" type="presParOf" srcId="{F667608D-871C-48D9-871B-A13728464FB3}" destId="{E7965586-3F47-4440-BD2B-818D3077CD6B}" srcOrd="0" destOrd="0" presId="urn:microsoft.com/office/officeart/2005/8/layout/hProcess7"/>
    <dgm:cxn modelId="{76E8F4D3-25B7-468A-8EC8-8523EF4B37F4}" type="presParOf" srcId="{F667608D-871C-48D9-871B-A13728464FB3}" destId="{8BF0B5C2-E32F-4AB0-B88C-D208B1AAE47B}" srcOrd="1" destOrd="0" presId="urn:microsoft.com/office/officeart/2005/8/layout/hProcess7"/>
    <dgm:cxn modelId="{2FE93403-FB87-4CC3-8B49-B179C21B287C}" type="presParOf" srcId="{F667608D-871C-48D9-871B-A13728464FB3}" destId="{D8EC8A7E-5648-42FC-B8D4-10BAC83AE6C6}" srcOrd="2" destOrd="0" presId="urn:microsoft.com/office/officeart/2005/8/layout/hProcess7"/>
    <dgm:cxn modelId="{34CD9953-C8D0-405A-94EF-7656042D052F}" type="presParOf" srcId="{38E8F5B0-0A5B-4324-BE26-4BA0E2C3342D}" destId="{74DE1F70-0B5C-4E03-90B4-90B32DA7F862}" srcOrd="1" destOrd="0" presId="urn:microsoft.com/office/officeart/2005/8/layout/hProcess7"/>
    <dgm:cxn modelId="{6FAB6E09-A2AC-4E3F-BE01-FE69E6532282}" type="presParOf" srcId="{38E8F5B0-0A5B-4324-BE26-4BA0E2C3342D}" destId="{AFCC3084-BC5D-458A-AE32-B7AF020104A1}" srcOrd="2" destOrd="0" presId="urn:microsoft.com/office/officeart/2005/8/layout/hProcess7"/>
    <dgm:cxn modelId="{08F91BD2-A10B-47ED-B8EC-3D1ED4ABD95C}" type="presParOf" srcId="{AFCC3084-BC5D-458A-AE32-B7AF020104A1}" destId="{EC3CDE29-4DC3-4AF9-826A-D5B72043BB6D}" srcOrd="0" destOrd="0" presId="urn:microsoft.com/office/officeart/2005/8/layout/hProcess7"/>
    <dgm:cxn modelId="{FC0E19A1-8638-4044-BBEC-169B9B7D916D}" type="presParOf" srcId="{AFCC3084-BC5D-458A-AE32-B7AF020104A1}" destId="{D0594FDC-20DE-4AC9-BAF0-C9C08DF3EC2E}" srcOrd="1" destOrd="0" presId="urn:microsoft.com/office/officeart/2005/8/layout/hProcess7"/>
    <dgm:cxn modelId="{C8339235-BC1B-4EAD-912E-5E1901609E53}" type="presParOf" srcId="{AFCC3084-BC5D-458A-AE32-B7AF020104A1}" destId="{B38171F3-2BF9-4018-B611-5B3A67058443}" srcOrd="2" destOrd="0" presId="urn:microsoft.com/office/officeart/2005/8/layout/hProcess7"/>
    <dgm:cxn modelId="{7B2A753D-E7F2-47A6-ABD6-E46E12C40EBD}" type="presParOf" srcId="{38E8F5B0-0A5B-4324-BE26-4BA0E2C3342D}" destId="{3E19EB46-7158-44FD-A0A7-B66202291964}" srcOrd="3" destOrd="0" presId="urn:microsoft.com/office/officeart/2005/8/layout/hProcess7"/>
    <dgm:cxn modelId="{61826EB8-05A7-4918-B77A-EFAE2458F584}" type="presParOf" srcId="{38E8F5B0-0A5B-4324-BE26-4BA0E2C3342D}" destId="{96DB52E7-04A5-4A97-9826-0D7DC5C70F3D}" srcOrd="4" destOrd="0" presId="urn:microsoft.com/office/officeart/2005/8/layout/hProcess7"/>
    <dgm:cxn modelId="{53527E6B-A3AC-47BC-B5D5-BA1F9A1D1A23}" type="presParOf" srcId="{96DB52E7-04A5-4A97-9826-0D7DC5C70F3D}" destId="{378BD46C-B4F9-449F-8482-F7752F9A0D8B}" srcOrd="0" destOrd="0" presId="urn:microsoft.com/office/officeart/2005/8/layout/hProcess7"/>
    <dgm:cxn modelId="{2D7D2339-58F3-4E7B-B6D6-9FA0D680D85F}" type="presParOf" srcId="{96DB52E7-04A5-4A97-9826-0D7DC5C70F3D}" destId="{35D88811-823E-496B-8055-E27F51B281AC}" srcOrd="1" destOrd="0" presId="urn:microsoft.com/office/officeart/2005/8/layout/hProcess7"/>
    <dgm:cxn modelId="{936D1C3B-9A73-43BE-90E7-1AADB0EAF035}" type="presParOf" srcId="{96DB52E7-04A5-4A97-9826-0D7DC5C70F3D}" destId="{52B862C1-1195-40A1-AEAC-C7EA2E8DD77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025A1C-B104-4BF1-B7BF-8D88D7728992}"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en-US"/>
        </a:p>
      </dgm:t>
    </dgm:pt>
    <dgm:pt modelId="{45B8FEAB-9F0B-4390-9F2B-C909E8052865}">
      <dgm:prSet phldrT="[Text]" custT="1"/>
      <dgm:spPr/>
      <dgm:t>
        <a:bodyPr/>
        <a:lstStyle/>
        <a:p>
          <a:r>
            <a:rPr lang="en-US" sz="2400" baseline="0" dirty="0"/>
            <a:t>FFATA</a:t>
          </a:r>
          <a:r>
            <a:rPr lang="en-US" sz="500" dirty="0"/>
            <a:t>: </a:t>
          </a:r>
        </a:p>
      </dgm:t>
    </dgm:pt>
    <dgm:pt modelId="{B57C917D-5A9C-46A0-8C67-4EE798AAAE09}" type="parTrans" cxnId="{B8ABCD93-3C4C-49FE-8A61-B0364D68F7BA}">
      <dgm:prSet/>
      <dgm:spPr/>
      <dgm:t>
        <a:bodyPr/>
        <a:lstStyle/>
        <a:p>
          <a:endParaRPr lang="en-US"/>
        </a:p>
      </dgm:t>
    </dgm:pt>
    <dgm:pt modelId="{BA988C42-0004-44A9-A9B3-BEE1F791F7D7}" type="sibTrans" cxnId="{B8ABCD93-3C4C-49FE-8A61-B0364D68F7BA}">
      <dgm:prSet/>
      <dgm:spPr/>
      <dgm:t>
        <a:bodyPr/>
        <a:lstStyle/>
        <a:p>
          <a:endParaRPr lang="en-US"/>
        </a:p>
      </dgm:t>
    </dgm:pt>
    <dgm:pt modelId="{CC391CD6-7591-49A8-9364-E001AEB520E3}">
      <dgm:prSet phldrT="[Text]" custT="1"/>
      <dgm:spPr/>
      <dgm:t>
        <a:bodyPr/>
        <a:lstStyle/>
        <a:p>
          <a:r>
            <a:rPr lang="en-US" sz="2400" dirty="0"/>
            <a:t>DATA Act </a:t>
          </a:r>
        </a:p>
      </dgm:t>
    </dgm:pt>
    <dgm:pt modelId="{EE5A4D2A-42BE-4D38-A29D-F4CC6C399694}" type="parTrans" cxnId="{259CA565-D757-4307-8158-C417EC77BB99}">
      <dgm:prSet/>
      <dgm:spPr/>
      <dgm:t>
        <a:bodyPr/>
        <a:lstStyle/>
        <a:p>
          <a:endParaRPr lang="en-US"/>
        </a:p>
      </dgm:t>
    </dgm:pt>
    <dgm:pt modelId="{855A3FA8-CD59-4AEC-B964-767BC9B548B5}" type="sibTrans" cxnId="{259CA565-D757-4307-8158-C417EC77BB99}">
      <dgm:prSet/>
      <dgm:spPr/>
      <dgm:t>
        <a:bodyPr/>
        <a:lstStyle/>
        <a:p>
          <a:endParaRPr lang="en-US"/>
        </a:p>
      </dgm:t>
    </dgm:pt>
    <dgm:pt modelId="{B04B04DA-6766-40D7-BADE-C75267103ED6}">
      <dgm:prSet phldrT="[Text]" custT="1"/>
      <dgm:spPr/>
      <dgm:t>
        <a:bodyPr/>
        <a:lstStyle/>
        <a:p>
          <a:r>
            <a:rPr lang="en-US" sz="2400" dirty="0"/>
            <a:t>GREAT Act</a:t>
          </a:r>
        </a:p>
      </dgm:t>
    </dgm:pt>
    <dgm:pt modelId="{25667793-5EFE-4D07-8F35-4D5100F5322D}" type="parTrans" cxnId="{7B9C0A16-0228-42C6-8E39-8AE75AC62B7D}">
      <dgm:prSet/>
      <dgm:spPr/>
      <dgm:t>
        <a:bodyPr/>
        <a:lstStyle/>
        <a:p>
          <a:endParaRPr lang="en-US"/>
        </a:p>
      </dgm:t>
    </dgm:pt>
    <dgm:pt modelId="{3DB254FD-546E-4372-A602-0ABAC49B2BB0}" type="sibTrans" cxnId="{7B9C0A16-0228-42C6-8E39-8AE75AC62B7D}">
      <dgm:prSet/>
      <dgm:spPr/>
      <dgm:t>
        <a:bodyPr/>
        <a:lstStyle/>
        <a:p>
          <a:endParaRPr lang="en-US"/>
        </a:p>
      </dgm:t>
    </dgm:pt>
    <dgm:pt modelId="{6105EF2A-87BF-46B2-87E2-F72167F5A567}">
      <dgm:prSet/>
      <dgm:spPr/>
      <dgm:t>
        <a:bodyPr/>
        <a:lstStyle/>
        <a:p>
          <a:r>
            <a:rPr lang="en-US" dirty="0"/>
            <a:t>The Federal Funding Accountability and Transparency Act (FFATA) signed into law on September 26, 2006</a:t>
          </a:r>
        </a:p>
      </dgm:t>
    </dgm:pt>
    <dgm:pt modelId="{D2526B47-36AF-4928-870A-E068A4426BAB}" type="parTrans" cxnId="{0D73F5C8-A399-484B-97CE-ED2142CCB9D8}">
      <dgm:prSet/>
      <dgm:spPr/>
      <dgm:t>
        <a:bodyPr/>
        <a:lstStyle/>
        <a:p>
          <a:endParaRPr lang="en-US"/>
        </a:p>
      </dgm:t>
    </dgm:pt>
    <dgm:pt modelId="{835BA65C-5FE5-4716-AABD-41D3C6138E5A}" type="sibTrans" cxnId="{0D73F5C8-A399-484B-97CE-ED2142CCB9D8}">
      <dgm:prSet/>
      <dgm:spPr/>
      <dgm:t>
        <a:bodyPr/>
        <a:lstStyle/>
        <a:p>
          <a:endParaRPr lang="en-US"/>
        </a:p>
      </dgm:t>
    </dgm:pt>
    <dgm:pt modelId="{B5D729D4-3803-4805-9F71-C11AF916150C}">
      <dgm:prSet/>
      <dgm:spPr/>
      <dgm:t>
        <a:bodyPr/>
        <a:lstStyle/>
        <a:p>
          <a:r>
            <a:rPr lang="en-US" dirty="0"/>
            <a:t>The Digital Accountability and Transparency (DATA) Act signed into law on May 9, 2014</a:t>
          </a:r>
        </a:p>
      </dgm:t>
    </dgm:pt>
    <dgm:pt modelId="{8579EFEB-B122-4B03-BCB5-6D42E48C5A5C}" type="parTrans" cxnId="{DD405F41-8CF0-4039-B795-BECF0FED6B00}">
      <dgm:prSet/>
      <dgm:spPr/>
      <dgm:t>
        <a:bodyPr/>
        <a:lstStyle/>
        <a:p>
          <a:endParaRPr lang="en-US"/>
        </a:p>
      </dgm:t>
    </dgm:pt>
    <dgm:pt modelId="{75386415-690A-472C-8FBE-63653D9F9DC1}" type="sibTrans" cxnId="{DD405F41-8CF0-4039-B795-BECF0FED6B00}">
      <dgm:prSet/>
      <dgm:spPr/>
      <dgm:t>
        <a:bodyPr/>
        <a:lstStyle/>
        <a:p>
          <a:endParaRPr lang="en-US"/>
        </a:p>
      </dgm:t>
    </dgm:pt>
    <dgm:pt modelId="{88C9D09C-239A-49E1-9DFB-9A458D658C84}">
      <dgm:prSet/>
      <dgm:spPr/>
      <dgm:t>
        <a:bodyPr/>
        <a:lstStyle/>
        <a:p>
          <a:r>
            <a:rPr lang="en-US" dirty="0"/>
            <a:t>The Grant Reporting Efficiency and Agreements Transparency (GREAT) Act signed into law December 30, 2019</a:t>
          </a:r>
        </a:p>
      </dgm:t>
    </dgm:pt>
    <dgm:pt modelId="{6EBD934C-2F9C-4F5B-8616-8F6D31EEB40C}" type="parTrans" cxnId="{DD34C02F-76E0-4A30-A503-3E54C5045E56}">
      <dgm:prSet/>
      <dgm:spPr/>
      <dgm:t>
        <a:bodyPr/>
        <a:lstStyle/>
        <a:p>
          <a:endParaRPr lang="en-US"/>
        </a:p>
      </dgm:t>
    </dgm:pt>
    <dgm:pt modelId="{BEA57FFC-B738-4D7F-98BC-38336AF482CC}" type="sibTrans" cxnId="{DD34C02F-76E0-4A30-A503-3E54C5045E56}">
      <dgm:prSet/>
      <dgm:spPr/>
      <dgm:t>
        <a:bodyPr/>
        <a:lstStyle/>
        <a:p>
          <a:endParaRPr lang="en-US"/>
        </a:p>
      </dgm:t>
    </dgm:pt>
    <dgm:pt modelId="{C84BA9D5-0469-40A6-B719-EBD315CB7F6B}">
      <dgm:prSet/>
      <dgm:spPr/>
      <dgm:t>
        <a:bodyPr/>
        <a:lstStyle/>
        <a:p>
          <a:r>
            <a:rPr lang="en-US" dirty="0"/>
            <a:t>Intent is to empower every American with the ability to hold the government accountable for each spending decision. </a:t>
          </a:r>
        </a:p>
      </dgm:t>
    </dgm:pt>
    <dgm:pt modelId="{BAF2D3C0-08FE-4780-98F6-DF0682AA4044}" type="parTrans" cxnId="{5FC4CDAF-3DA6-494F-BBAF-2D81505C993D}">
      <dgm:prSet/>
      <dgm:spPr/>
      <dgm:t>
        <a:bodyPr/>
        <a:lstStyle/>
        <a:p>
          <a:endParaRPr lang="en-US"/>
        </a:p>
      </dgm:t>
    </dgm:pt>
    <dgm:pt modelId="{0E2B91C8-DFB4-4264-957D-6CA44F0CAF2F}" type="sibTrans" cxnId="{5FC4CDAF-3DA6-494F-BBAF-2D81505C993D}">
      <dgm:prSet/>
      <dgm:spPr/>
      <dgm:t>
        <a:bodyPr/>
        <a:lstStyle/>
        <a:p>
          <a:endParaRPr lang="en-US"/>
        </a:p>
      </dgm:t>
    </dgm:pt>
    <dgm:pt modelId="{E13831A1-81D1-4B16-943E-96729904DAAE}">
      <dgm:prSet/>
      <dgm:spPr/>
      <dgm:t>
        <a:bodyPr/>
        <a:lstStyle/>
        <a:p>
          <a:r>
            <a:rPr lang="en-US" dirty="0"/>
            <a:t>The FFATA legislation requires information on federal awards (federal financial assistance and expenditures) be made available to the public via a </a:t>
          </a:r>
          <a:r>
            <a:rPr lang="en-US" b="1" dirty="0"/>
            <a:t>single, searchable website</a:t>
          </a:r>
          <a:r>
            <a:rPr lang="en-US" dirty="0"/>
            <a:t>, which is </a:t>
          </a:r>
          <a:r>
            <a:rPr lang="en-US" dirty="0">
              <a:hlinkClick xmlns:r="http://schemas.openxmlformats.org/officeDocument/2006/relationships" r:id="rId1"/>
            </a:rPr>
            <a:t>www.USASpending.gov</a:t>
          </a:r>
          <a:r>
            <a:rPr lang="en-US" dirty="0"/>
            <a:t>.</a:t>
          </a:r>
        </a:p>
      </dgm:t>
    </dgm:pt>
    <dgm:pt modelId="{D14248AA-75CE-4798-9116-12B6444944B3}" type="parTrans" cxnId="{D14CCF2B-8322-4E76-973D-0C7288599AE0}">
      <dgm:prSet/>
      <dgm:spPr/>
      <dgm:t>
        <a:bodyPr/>
        <a:lstStyle/>
        <a:p>
          <a:endParaRPr lang="en-US"/>
        </a:p>
      </dgm:t>
    </dgm:pt>
    <dgm:pt modelId="{CC666378-1DBD-4B8E-887C-060440DB255E}" type="sibTrans" cxnId="{D14CCF2B-8322-4E76-973D-0C7288599AE0}">
      <dgm:prSet/>
      <dgm:spPr/>
      <dgm:t>
        <a:bodyPr/>
        <a:lstStyle/>
        <a:p>
          <a:endParaRPr lang="en-US"/>
        </a:p>
      </dgm:t>
    </dgm:pt>
    <dgm:pt modelId="{5E9361BF-EA38-4DA2-80F1-B2FB78FBEF86}">
      <dgm:prSet/>
      <dgm:spPr/>
      <dgm:t>
        <a:bodyPr/>
        <a:lstStyle/>
        <a:p>
          <a:r>
            <a:rPr lang="en-US" dirty="0"/>
            <a:t>Mandates </a:t>
          </a:r>
          <a:r>
            <a:rPr lang="en-US" b="1" dirty="0"/>
            <a:t>structured data standards </a:t>
          </a:r>
          <a:r>
            <a:rPr lang="en-US" dirty="0"/>
            <a:t>for government with objectives to 1) establish government-wide financial data standards and increase the availability, accuracy, and usefulness of Federal spending information, 2) amend the Federal Funding Accountability and Transparency Act (FFATA), and 3) develop </a:t>
          </a:r>
          <a:r>
            <a:rPr lang="en-US" b="1" dirty="0"/>
            <a:t>Government-wide data standards to simplify financial reporting </a:t>
          </a:r>
          <a:r>
            <a:rPr lang="en-US" dirty="0"/>
            <a:t>and improve the quality of spending data.</a:t>
          </a:r>
        </a:p>
      </dgm:t>
    </dgm:pt>
    <dgm:pt modelId="{983BCA76-1760-4DB1-A5C9-437F7F3555E9}" type="parTrans" cxnId="{9005598B-B2BF-4481-A2FB-8E7014B0D600}">
      <dgm:prSet/>
      <dgm:spPr/>
      <dgm:t>
        <a:bodyPr/>
        <a:lstStyle/>
        <a:p>
          <a:endParaRPr lang="en-US"/>
        </a:p>
      </dgm:t>
    </dgm:pt>
    <dgm:pt modelId="{BA8B2495-DCC3-49FD-9E4A-FA69846B0EE8}" type="sibTrans" cxnId="{9005598B-B2BF-4481-A2FB-8E7014B0D600}">
      <dgm:prSet/>
      <dgm:spPr/>
      <dgm:t>
        <a:bodyPr/>
        <a:lstStyle/>
        <a:p>
          <a:endParaRPr lang="en-US"/>
        </a:p>
      </dgm:t>
    </dgm:pt>
    <dgm:pt modelId="{3C7CDA8A-624A-411F-802B-ACA57015C78F}">
      <dgm:prSet/>
      <dgm:spPr/>
      <dgm:t>
        <a:bodyPr/>
        <a:lstStyle/>
        <a:p>
          <a:r>
            <a:rPr lang="en-US" dirty="0"/>
            <a:t>Requires </a:t>
          </a:r>
          <a:r>
            <a:rPr lang="en-US" b="1" dirty="0"/>
            <a:t>standardization of data reported by grants recipients</a:t>
          </a:r>
          <a:r>
            <a:rPr lang="en-US" dirty="0"/>
            <a:t>. The GREAT Act aims to modernize reporting by grants recipients, reduce burden and compliance costs, and strengthen oversight and management of Federal grants. </a:t>
          </a:r>
        </a:p>
      </dgm:t>
    </dgm:pt>
    <dgm:pt modelId="{1BD7F529-9CFF-4CB9-B681-62EB12362588}" type="parTrans" cxnId="{9697FE9D-4782-44C0-8362-2A8CA4BE3695}">
      <dgm:prSet/>
      <dgm:spPr/>
      <dgm:t>
        <a:bodyPr/>
        <a:lstStyle/>
        <a:p>
          <a:endParaRPr lang="en-US"/>
        </a:p>
      </dgm:t>
    </dgm:pt>
    <dgm:pt modelId="{729B4B07-8145-40A6-ADB3-E16511BCEDEF}" type="sibTrans" cxnId="{9697FE9D-4782-44C0-8362-2A8CA4BE3695}">
      <dgm:prSet/>
      <dgm:spPr/>
      <dgm:t>
        <a:bodyPr/>
        <a:lstStyle/>
        <a:p>
          <a:endParaRPr lang="en-US"/>
        </a:p>
      </dgm:t>
    </dgm:pt>
    <dgm:pt modelId="{0FA979FC-D783-47D7-B9AA-4E2E42EDF90C}">
      <dgm:prSet/>
      <dgm:spPr/>
      <dgm:t>
        <a:bodyPr/>
        <a:lstStyle/>
        <a:p>
          <a:r>
            <a:rPr lang="en-US" dirty="0"/>
            <a:t>Standards had to be established within two years of enactment (by December 2021). Standards for audit-related information reported as part of the Single Audit, within three years of enactment (December 2022).</a:t>
          </a:r>
        </a:p>
      </dgm:t>
    </dgm:pt>
    <dgm:pt modelId="{43BE99A9-069B-46E5-AD61-4FE171741D0B}" type="parTrans" cxnId="{7EE71F15-57F2-45E6-975D-26AD4EB621DD}">
      <dgm:prSet/>
      <dgm:spPr/>
      <dgm:t>
        <a:bodyPr/>
        <a:lstStyle/>
        <a:p>
          <a:endParaRPr lang="en-US"/>
        </a:p>
      </dgm:t>
    </dgm:pt>
    <dgm:pt modelId="{CC1BD360-25FB-4CE1-877B-7AD514D4105B}" type="sibTrans" cxnId="{7EE71F15-57F2-45E6-975D-26AD4EB621DD}">
      <dgm:prSet/>
      <dgm:spPr/>
      <dgm:t>
        <a:bodyPr/>
        <a:lstStyle/>
        <a:p>
          <a:endParaRPr lang="en-US"/>
        </a:p>
      </dgm:t>
    </dgm:pt>
    <dgm:pt modelId="{1F2F5C2D-D7EE-40E3-8D1C-309126A395A3}" type="pres">
      <dgm:prSet presAssocID="{49025A1C-B104-4BF1-B7BF-8D88D7728992}" presName="linearFlow" presStyleCnt="0">
        <dgm:presLayoutVars>
          <dgm:dir/>
          <dgm:animLvl val="lvl"/>
          <dgm:resizeHandles val="exact"/>
        </dgm:presLayoutVars>
      </dgm:prSet>
      <dgm:spPr/>
    </dgm:pt>
    <dgm:pt modelId="{E988D840-632B-4726-B2FE-87356F71431D}" type="pres">
      <dgm:prSet presAssocID="{45B8FEAB-9F0B-4390-9F2B-C909E8052865}" presName="composite" presStyleCnt="0"/>
      <dgm:spPr/>
    </dgm:pt>
    <dgm:pt modelId="{88E93D1E-7131-477C-94E5-2882FE1B6DA0}" type="pres">
      <dgm:prSet presAssocID="{45B8FEAB-9F0B-4390-9F2B-C909E8052865}" presName="parentText" presStyleLbl="alignNode1" presStyleIdx="0" presStyleCnt="3">
        <dgm:presLayoutVars>
          <dgm:chMax val="1"/>
          <dgm:bulletEnabled val="1"/>
        </dgm:presLayoutVars>
      </dgm:prSet>
      <dgm:spPr/>
    </dgm:pt>
    <dgm:pt modelId="{56E13A65-F71A-47ED-82E4-ED3459F2C32F}" type="pres">
      <dgm:prSet presAssocID="{45B8FEAB-9F0B-4390-9F2B-C909E8052865}" presName="descendantText" presStyleLbl="alignAcc1" presStyleIdx="0" presStyleCnt="3">
        <dgm:presLayoutVars>
          <dgm:bulletEnabled val="1"/>
        </dgm:presLayoutVars>
      </dgm:prSet>
      <dgm:spPr/>
    </dgm:pt>
    <dgm:pt modelId="{C6FA3928-06F1-4D9E-818E-CCD310CD3F2C}" type="pres">
      <dgm:prSet presAssocID="{BA988C42-0004-44A9-A9B3-BEE1F791F7D7}" presName="sp" presStyleCnt="0"/>
      <dgm:spPr/>
    </dgm:pt>
    <dgm:pt modelId="{1CC180E8-98DB-417D-95BB-572CED52AE1D}" type="pres">
      <dgm:prSet presAssocID="{CC391CD6-7591-49A8-9364-E001AEB520E3}" presName="composite" presStyleCnt="0"/>
      <dgm:spPr/>
    </dgm:pt>
    <dgm:pt modelId="{18692CBF-E127-457C-85C3-1AAADDCB5B30}" type="pres">
      <dgm:prSet presAssocID="{CC391CD6-7591-49A8-9364-E001AEB520E3}" presName="parentText" presStyleLbl="alignNode1" presStyleIdx="1" presStyleCnt="3">
        <dgm:presLayoutVars>
          <dgm:chMax val="1"/>
          <dgm:bulletEnabled val="1"/>
        </dgm:presLayoutVars>
      </dgm:prSet>
      <dgm:spPr/>
    </dgm:pt>
    <dgm:pt modelId="{F40755C8-F408-42E5-9F7F-747C9CFA3BCB}" type="pres">
      <dgm:prSet presAssocID="{CC391CD6-7591-49A8-9364-E001AEB520E3}" presName="descendantText" presStyleLbl="alignAcc1" presStyleIdx="1" presStyleCnt="3">
        <dgm:presLayoutVars>
          <dgm:bulletEnabled val="1"/>
        </dgm:presLayoutVars>
      </dgm:prSet>
      <dgm:spPr/>
    </dgm:pt>
    <dgm:pt modelId="{148CC046-C949-4840-8356-23EECFC8069F}" type="pres">
      <dgm:prSet presAssocID="{855A3FA8-CD59-4AEC-B964-767BC9B548B5}" presName="sp" presStyleCnt="0"/>
      <dgm:spPr/>
    </dgm:pt>
    <dgm:pt modelId="{5401CF3C-0FBC-4D3C-A4D3-273936BE584E}" type="pres">
      <dgm:prSet presAssocID="{B04B04DA-6766-40D7-BADE-C75267103ED6}" presName="composite" presStyleCnt="0"/>
      <dgm:spPr/>
    </dgm:pt>
    <dgm:pt modelId="{E4A6102D-8ECF-40C5-A116-C7DF54D38CCC}" type="pres">
      <dgm:prSet presAssocID="{B04B04DA-6766-40D7-BADE-C75267103ED6}" presName="parentText" presStyleLbl="alignNode1" presStyleIdx="2" presStyleCnt="3">
        <dgm:presLayoutVars>
          <dgm:chMax val="1"/>
          <dgm:bulletEnabled val="1"/>
        </dgm:presLayoutVars>
      </dgm:prSet>
      <dgm:spPr/>
    </dgm:pt>
    <dgm:pt modelId="{A162E1E6-8B94-4A7E-B9A4-56B1F239A421}" type="pres">
      <dgm:prSet presAssocID="{B04B04DA-6766-40D7-BADE-C75267103ED6}" presName="descendantText" presStyleLbl="alignAcc1" presStyleIdx="2" presStyleCnt="3">
        <dgm:presLayoutVars>
          <dgm:bulletEnabled val="1"/>
        </dgm:presLayoutVars>
      </dgm:prSet>
      <dgm:spPr/>
    </dgm:pt>
  </dgm:ptLst>
  <dgm:cxnLst>
    <dgm:cxn modelId="{4F836F11-41BD-4CD5-B8AF-F8E29F984ADE}" type="presOf" srcId="{B04B04DA-6766-40D7-BADE-C75267103ED6}" destId="{E4A6102D-8ECF-40C5-A116-C7DF54D38CCC}" srcOrd="0" destOrd="0" presId="urn:microsoft.com/office/officeart/2005/8/layout/chevron2"/>
    <dgm:cxn modelId="{7EE71F15-57F2-45E6-975D-26AD4EB621DD}" srcId="{B04B04DA-6766-40D7-BADE-C75267103ED6}" destId="{0FA979FC-D783-47D7-B9AA-4E2E42EDF90C}" srcOrd="2" destOrd="0" parTransId="{43BE99A9-069B-46E5-AD61-4FE171741D0B}" sibTransId="{CC1BD360-25FB-4CE1-877B-7AD514D4105B}"/>
    <dgm:cxn modelId="{7B9C0A16-0228-42C6-8E39-8AE75AC62B7D}" srcId="{49025A1C-B104-4BF1-B7BF-8D88D7728992}" destId="{B04B04DA-6766-40D7-BADE-C75267103ED6}" srcOrd="2" destOrd="0" parTransId="{25667793-5EFE-4D07-8F35-4D5100F5322D}" sibTransId="{3DB254FD-546E-4372-A602-0ABAC49B2BB0}"/>
    <dgm:cxn modelId="{D14CCF2B-8322-4E76-973D-0C7288599AE0}" srcId="{45B8FEAB-9F0B-4390-9F2B-C909E8052865}" destId="{E13831A1-81D1-4B16-943E-96729904DAAE}" srcOrd="2" destOrd="0" parTransId="{D14248AA-75CE-4798-9116-12B6444944B3}" sibTransId="{CC666378-1DBD-4B8E-887C-060440DB255E}"/>
    <dgm:cxn modelId="{DD34C02F-76E0-4A30-A503-3E54C5045E56}" srcId="{B04B04DA-6766-40D7-BADE-C75267103ED6}" destId="{88C9D09C-239A-49E1-9DFB-9A458D658C84}" srcOrd="0" destOrd="0" parTransId="{6EBD934C-2F9C-4F5B-8616-8F6D31EEB40C}" sibTransId="{BEA57FFC-B738-4D7F-98BC-38336AF482CC}"/>
    <dgm:cxn modelId="{18B14B32-DE2F-49F5-ACCE-EC156EFA8CCD}" type="presOf" srcId="{0FA979FC-D783-47D7-B9AA-4E2E42EDF90C}" destId="{A162E1E6-8B94-4A7E-B9A4-56B1F239A421}" srcOrd="0" destOrd="2" presId="urn:microsoft.com/office/officeart/2005/8/layout/chevron2"/>
    <dgm:cxn modelId="{EA67D03C-6CE8-4FBB-A694-6A40EBA6748C}" type="presOf" srcId="{C84BA9D5-0469-40A6-B719-EBD315CB7F6B}" destId="{56E13A65-F71A-47ED-82E4-ED3459F2C32F}" srcOrd="0" destOrd="1" presId="urn:microsoft.com/office/officeart/2005/8/layout/chevron2"/>
    <dgm:cxn modelId="{DD405F41-8CF0-4039-B795-BECF0FED6B00}" srcId="{CC391CD6-7591-49A8-9364-E001AEB520E3}" destId="{B5D729D4-3803-4805-9F71-C11AF916150C}" srcOrd="0" destOrd="0" parTransId="{8579EFEB-B122-4B03-BCB5-6D42E48C5A5C}" sibTransId="{75386415-690A-472C-8FBE-63653D9F9DC1}"/>
    <dgm:cxn modelId="{3E4F9762-4E8C-4955-B9E9-1BC591BC1898}" type="presOf" srcId="{45B8FEAB-9F0B-4390-9F2B-C909E8052865}" destId="{88E93D1E-7131-477C-94E5-2882FE1B6DA0}" srcOrd="0" destOrd="0" presId="urn:microsoft.com/office/officeart/2005/8/layout/chevron2"/>
    <dgm:cxn modelId="{259CA565-D757-4307-8158-C417EC77BB99}" srcId="{49025A1C-B104-4BF1-B7BF-8D88D7728992}" destId="{CC391CD6-7591-49A8-9364-E001AEB520E3}" srcOrd="1" destOrd="0" parTransId="{EE5A4D2A-42BE-4D38-A29D-F4CC6C399694}" sibTransId="{855A3FA8-CD59-4AEC-B964-767BC9B548B5}"/>
    <dgm:cxn modelId="{01B5D165-7D0C-4271-8EDD-F94DFC666603}" type="presOf" srcId="{5E9361BF-EA38-4DA2-80F1-B2FB78FBEF86}" destId="{F40755C8-F408-42E5-9F7F-747C9CFA3BCB}" srcOrd="0" destOrd="1" presId="urn:microsoft.com/office/officeart/2005/8/layout/chevron2"/>
    <dgm:cxn modelId="{4A0DF66F-A51A-453B-9194-611A447B504D}" type="presOf" srcId="{3C7CDA8A-624A-411F-802B-ACA57015C78F}" destId="{A162E1E6-8B94-4A7E-B9A4-56B1F239A421}" srcOrd="0" destOrd="1" presId="urn:microsoft.com/office/officeart/2005/8/layout/chevron2"/>
    <dgm:cxn modelId="{D8447759-E551-4880-A036-1CEDA475EC96}" type="presOf" srcId="{B5D729D4-3803-4805-9F71-C11AF916150C}" destId="{F40755C8-F408-42E5-9F7F-747C9CFA3BCB}" srcOrd="0" destOrd="0" presId="urn:microsoft.com/office/officeart/2005/8/layout/chevron2"/>
    <dgm:cxn modelId="{9005598B-B2BF-4481-A2FB-8E7014B0D600}" srcId="{CC391CD6-7591-49A8-9364-E001AEB520E3}" destId="{5E9361BF-EA38-4DA2-80F1-B2FB78FBEF86}" srcOrd="1" destOrd="0" parTransId="{983BCA76-1760-4DB1-A5C9-437F7F3555E9}" sibTransId="{BA8B2495-DCC3-49FD-9E4A-FA69846B0EE8}"/>
    <dgm:cxn modelId="{B8ABCD93-3C4C-49FE-8A61-B0364D68F7BA}" srcId="{49025A1C-B104-4BF1-B7BF-8D88D7728992}" destId="{45B8FEAB-9F0B-4390-9F2B-C909E8052865}" srcOrd="0" destOrd="0" parTransId="{B57C917D-5A9C-46A0-8C67-4EE798AAAE09}" sibTransId="{BA988C42-0004-44A9-A9B3-BEE1F791F7D7}"/>
    <dgm:cxn modelId="{9697FE9D-4782-44C0-8362-2A8CA4BE3695}" srcId="{B04B04DA-6766-40D7-BADE-C75267103ED6}" destId="{3C7CDA8A-624A-411F-802B-ACA57015C78F}" srcOrd="1" destOrd="0" parTransId="{1BD7F529-9CFF-4CB9-B681-62EB12362588}" sibTransId="{729B4B07-8145-40A6-ADB3-E16511BCEDEF}"/>
    <dgm:cxn modelId="{41FAA9AB-480F-457B-8907-9761DD3E3369}" type="presOf" srcId="{CC391CD6-7591-49A8-9364-E001AEB520E3}" destId="{18692CBF-E127-457C-85C3-1AAADDCB5B30}" srcOrd="0" destOrd="0" presId="urn:microsoft.com/office/officeart/2005/8/layout/chevron2"/>
    <dgm:cxn modelId="{5FC4CDAF-3DA6-494F-BBAF-2D81505C993D}" srcId="{45B8FEAB-9F0B-4390-9F2B-C909E8052865}" destId="{C84BA9D5-0469-40A6-B719-EBD315CB7F6B}" srcOrd="1" destOrd="0" parTransId="{BAF2D3C0-08FE-4780-98F6-DF0682AA4044}" sibTransId="{0E2B91C8-DFB4-4264-957D-6CA44F0CAF2F}"/>
    <dgm:cxn modelId="{BB46EAB2-F8F8-46B6-A008-5B335E635C56}" type="presOf" srcId="{49025A1C-B104-4BF1-B7BF-8D88D7728992}" destId="{1F2F5C2D-D7EE-40E3-8D1C-309126A395A3}" srcOrd="0" destOrd="0" presId="urn:microsoft.com/office/officeart/2005/8/layout/chevron2"/>
    <dgm:cxn modelId="{14ED36BA-62C3-4E23-862C-4451350177F2}" type="presOf" srcId="{E13831A1-81D1-4B16-943E-96729904DAAE}" destId="{56E13A65-F71A-47ED-82E4-ED3459F2C32F}" srcOrd="0" destOrd="2" presId="urn:microsoft.com/office/officeart/2005/8/layout/chevron2"/>
    <dgm:cxn modelId="{0D73F5C8-A399-484B-97CE-ED2142CCB9D8}" srcId="{45B8FEAB-9F0B-4390-9F2B-C909E8052865}" destId="{6105EF2A-87BF-46B2-87E2-F72167F5A567}" srcOrd="0" destOrd="0" parTransId="{D2526B47-36AF-4928-870A-E068A4426BAB}" sibTransId="{835BA65C-5FE5-4716-AABD-41D3C6138E5A}"/>
    <dgm:cxn modelId="{B05943DD-B884-44B7-A21C-757737B7A9DA}" type="presOf" srcId="{88C9D09C-239A-49E1-9DFB-9A458D658C84}" destId="{A162E1E6-8B94-4A7E-B9A4-56B1F239A421}" srcOrd="0" destOrd="0" presId="urn:microsoft.com/office/officeart/2005/8/layout/chevron2"/>
    <dgm:cxn modelId="{1C5EC0EB-49E0-401E-B551-D6CD2A76044F}" type="presOf" srcId="{6105EF2A-87BF-46B2-87E2-F72167F5A567}" destId="{56E13A65-F71A-47ED-82E4-ED3459F2C32F}" srcOrd="0" destOrd="0" presId="urn:microsoft.com/office/officeart/2005/8/layout/chevron2"/>
    <dgm:cxn modelId="{68D1967D-C9F6-4384-AE2B-23AD00CA5893}" type="presParOf" srcId="{1F2F5C2D-D7EE-40E3-8D1C-309126A395A3}" destId="{E988D840-632B-4726-B2FE-87356F71431D}" srcOrd="0" destOrd="0" presId="urn:microsoft.com/office/officeart/2005/8/layout/chevron2"/>
    <dgm:cxn modelId="{E626C88D-D523-4B52-9A2E-866AC8265585}" type="presParOf" srcId="{E988D840-632B-4726-B2FE-87356F71431D}" destId="{88E93D1E-7131-477C-94E5-2882FE1B6DA0}" srcOrd="0" destOrd="0" presId="urn:microsoft.com/office/officeart/2005/8/layout/chevron2"/>
    <dgm:cxn modelId="{A1B07002-6111-4A9D-8CDB-20E01500E28D}" type="presParOf" srcId="{E988D840-632B-4726-B2FE-87356F71431D}" destId="{56E13A65-F71A-47ED-82E4-ED3459F2C32F}" srcOrd="1" destOrd="0" presId="urn:microsoft.com/office/officeart/2005/8/layout/chevron2"/>
    <dgm:cxn modelId="{3977C024-F36F-4241-8240-14F465A6155F}" type="presParOf" srcId="{1F2F5C2D-D7EE-40E3-8D1C-309126A395A3}" destId="{C6FA3928-06F1-4D9E-818E-CCD310CD3F2C}" srcOrd="1" destOrd="0" presId="urn:microsoft.com/office/officeart/2005/8/layout/chevron2"/>
    <dgm:cxn modelId="{A3103E4C-7E6B-46E9-A491-7BA35D9E1BCF}" type="presParOf" srcId="{1F2F5C2D-D7EE-40E3-8D1C-309126A395A3}" destId="{1CC180E8-98DB-417D-95BB-572CED52AE1D}" srcOrd="2" destOrd="0" presId="urn:microsoft.com/office/officeart/2005/8/layout/chevron2"/>
    <dgm:cxn modelId="{1BD6D711-1635-492E-87AE-574871AAAA40}" type="presParOf" srcId="{1CC180E8-98DB-417D-95BB-572CED52AE1D}" destId="{18692CBF-E127-457C-85C3-1AAADDCB5B30}" srcOrd="0" destOrd="0" presId="urn:microsoft.com/office/officeart/2005/8/layout/chevron2"/>
    <dgm:cxn modelId="{6E10FEF6-3E8A-42A0-8E52-ABA4FF011784}" type="presParOf" srcId="{1CC180E8-98DB-417D-95BB-572CED52AE1D}" destId="{F40755C8-F408-42E5-9F7F-747C9CFA3BCB}" srcOrd="1" destOrd="0" presId="urn:microsoft.com/office/officeart/2005/8/layout/chevron2"/>
    <dgm:cxn modelId="{CA94F899-52E7-40CF-8925-E0E7A3D07C46}" type="presParOf" srcId="{1F2F5C2D-D7EE-40E3-8D1C-309126A395A3}" destId="{148CC046-C949-4840-8356-23EECFC8069F}" srcOrd="3" destOrd="0" presId="urn:microsoft.com/office/officeart/2005/8/layout/chevron2"/>
    <dgm:cxn modelId="{2608BCAB-4F5D-47E4-9097-5DC5883E6E7A}" type="presParOf" srcId="{1F2F5C2D-D7EE-40E3-8D1C-309126A395A3}" destId="{5401CF3C-0FBC-4D3C-A4D3-273936BE584E}" srcOrd="4" destOrd="0" presId="urn:microsoft.com/office/officeart/2005/8/layout/chevron2"/>
    <dgm:cxn modelId="{8764BB43-F4D3-480A-9F48-5FE5492BF77B}" type="presParOf" srcId="{5401CF3C-0FBC-4D3C-A4D3-273936BE584E}" destId="{E4A6102D-8ECF-40C5-A116-C7DF54D38CCC}" srcOrd="0" destOrd="0" presId="urn:microsoft.com/office/officeart/2005/8/layout/chevron2"/>
    <dgm:cxn modelId="{E2DB4E3D-7349-40B8-8E31-5A4F95716EFC}" type="presParOf" srcId="{5401CF3C-0FBC-4D3C-A4D3-273936BE584E}" destId="{A162E1E6-8B94-4A7E-B9A4-56B1F239A42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E2F7D5-E845-45E1-AFA3-DB4084094224}" type="doc">
      <dgm:prSet loTypeId="urn:microsoft.com/office/officeart/2009/3/layout/PhasedProcess" loCatId="process" qsTypeId="urn:microsoft.com/office/officeart/2005/8/quickstyle/simple1" qsCatId="simple" csTypeId="urn:microsoft.com/office/officeart/2005/8/colors/colorful5" csCatId="colorful" phldr="1"/>
      <dgm:spPr/>
      <dgm:t>
        <a:bodyPr/>
        <a:lstStyle/>
        <a:p>
          <a:endParaRPr lang="en-US"/>
        </a:p>
      </dgm:t>
    </dgm:pt>
    <dgm:pt modelId="{1E015301-054C-43CD-B93C-EF2F0791D3E2}">
      <dgm:prSet phldrT="[Text]"/>
      <dgm:spPr/>
      <dgm:t>
        <a:bodyPr/>
        <a:lstStyle/>
        <a:p>
          <a:r>
            <a:rPr lang="en-US"/>
            <a:t>Charts of Accounts</a:t>
          </a:r>
        </a:p>
      </dgm:t>
    </dgm:pt>
    <dgm:pt modelId="{A944600E-9A3C-45AE-AB79-14BFE8B63525}" type="parTrans" cxnId="{C336F2F9-BBEE-45AD-A9E4-4F78F21FD40D}">
      <dgm:prSet/>
      <dgm:spPr/>
      <dgm:t>
        <a:bodyPr/>
        <a:lstStyle/>
        <a:p>
          <a:endParaRPr lang="en-US"/>
        </a:p>
      </dgm:t>
    </dgm:pt>
    <dgm:pt modelId="{512FD3FD-CC05-46BC-9ED3-2262971127F4}" type="sibTrans" cxnId="{C336F2F9-BBEE-45AD-A9E4-4F78F21FD40D}">
      <dgm:prSet/>
      <dgm:spPr/>
      <dgm:t>
        <a:bodyPr/>
        <a:lstStyle/>
        <a:p>
          <a:endParaRPr lang="en-US"/>
        </a:p>
      </dgm:t>
    </dgm:pt>
    <dgm:pt modelId="{BB3D0F2B-432D-430E-9F14-48D00C544B5C}">
      <dgm:prSet phldrT="[Text]"/>
      <dgm:spPr/>
      <dgm:t>
        <a:bodyPr/>
        <a:lstStyle/>
        <a:p>
          <a:r>
            <a:rPr lang="en-US"/>
            <a:t>Pension</a:t>
          </a:r>
        </a:p>
      </dgm:t>
    </dgm:pt>
    <dgm:pt modelId="{E48A9FBB-373F-485D-9B95-CFCE262550E2}" type="parTrans" cxnId="{99FA7FFA-AC08-4EDF-9049-8AD49C45A8C7}">
      <dgm:prSet/>
      <dgm:spPr/>
      <dgm:t>
        <a:bodyPr/>
        <a:lstStyle/>
        <a:p>
          <a:endParaRPr lang="en-US"/>
        </a:p>
      </dgm:t>
    </dgm:pt>
    <dgm:pt modelId="{782FAFAD-C146-49E4-A70E-B314C05FBAE8}" type="sibTrans" cxnId="{99FA7FFA-AC08-4EDF-9049-8AD49C45A8C7}">
      <dgm:prSet/>
      <dgm:spPr/>
      <dgm:t>
        <a:bodyPr/>
        <a:lstStyle/>
        <a:p>
          <a:endParaRPr lang="en-US"/>
        </a:p>
      </dgm:t>
    </dgm:pt>
    <dgm:pt modelId="{6379E3F1-0907-4036-B9B6-594439CB1383}">
      <dgm:prSet phldrT="[Text]"/>
      <dgm:spPr/>
      <dgm:t>
        <a:bodyPr/>
        <a:lstStyle/>
        <a:p>
          <a:r>
            <a:rPr lang="en-US"/>
            <a:t>Operating</a:t>
          </a:r>
        </a:p>
      </dgm:t>
    </dgm:pt>
    <dgm:pt modelId="{B0560E41-2189-4A95-9FB7-565ABB85088E}" type="parTrans" cxnId="{A40BCB3F-E4CD-4A07-AD69-082349934680}">
      <dgm:prSet/>
      <dgm:spPr/>
      <dgm:t>
        <a:bodyPr/>
        <a:lstStyle/>
        <a:p>
          <a:endParaRPr lang="en-US"/>
        </a:p>
      </dgm:t>
    </dgm:pt>
    <dgm:pt modelId="{BE782035-2ACF-41B5-9482-74991BF20718}" type="sibTrans" cxnId="{A40BCB3F-E4CD-4A07-AD69-082349934680}">
      <dgm:prSet/>
      <dgm:spPr/>
      <dgm:t>
        <a:bodyPr/>
        <a:lstStyle/>
        <a:p>
          <a:endParaRPr lang="en-US"/>
        </a:p>
      </dgm:t>
    </dgm:pt>
    <dgm:pt modelId="{BDB4171B-7F44-4B26-B68C-5C9E6998156B}">
      <dgm:prSet phldrT="[Text]"/>
      <dgm:spPr/>
      <dgm:t>
        <a:bodyPr/>
        <a:lstStyle/>
        <a:p>
          <a:r>
            <a:rPr lang="en-US"/>
            <a:t>Capital</a:t>
          </a:r>
        </a:p>
      </dgm:t>
    </dgm:pt>
    <dgm:pt modelId="{4512BA2D-4084-4463-B480-B0ECE216B398}" type="parTrans" cxnId="{3095A2BE-6547-49A9-A1A7-34D14F1ED1A6}">
      <dgm:prSet/>
      <dgm:spPr/>
      <dgm:t>
        <a:bodyPr/>
        <a:lstStyle/>
        <a:p>
          <a:endParaRPr lang="en-US"/>
        </a:p>
      </dgm:t>
    </dgm:pt>
    <dgm:pt modelId="{C19F48D4-4DA8-4D81-9E49-BF1EEEBADCDC}" type="sibTrans" cxnId="{3095A2BE-6547-49A9-A1A7-34D14F1ED1A6}">
      <dgm:prSet/>
      <dgm:spPr/>
      <dgm:t>
        <a:bodyPr/>
        <a:lstStyle/>
        <a:p>
          <a:endParaRPr lang="en-US"/>
        </a:p>
      </dgm:t>
    </dgm:pt>
    <dgm:pt modelId="{2F1B4EAD-49C6-4C7B-888E-B07EDF0B01B4}">
      <dgm:prSet phldrT="[Text]"/>
      <dgm:spPr/>
      <dgm:t>
        <a:bodyPr/>
        <a:lstStyle/>
        <a:p>
          <a:r>
            <a:rPr lang="en-US"/>
            <a:t>Conversion</a:t>
          </a:r>
        </a:p>
      </dgm:t>
    </dgm:pt>
    <dgm:pt modelId="{BCA17F07-D67A-424A-B78E-112F938EC12B}" type="parTrans" cxnId="{0EAE1FA9-9ABD-43F4-8996-526D223FE6FA}">
      <dgm:prSet/>
      <dgm:spPr/>
      <dgm:t>
        <a:bodyPr/>
        <a:lstStyle/>
        <a:p>
          <a:endParaRPr lang="en-US"/>
        </a:p>
      </dgm:t>
    </dgm:pt>
    <dgm:pt modelId="{DBCB77B7-762E-4225-BEC2-4ED298F70BFB}" type="sibTrans" cxnId="{0EAE1FA9-9ABD-43F4-8996-526D223FE6FA}">
      <dgm:prSet/>
      <dgm:spPr/>
      <dgm:t>
        <a:bodyPr/>
        <a:lstStyle/>
        <a:p>
          <a:endParaRPr lang="en-US"/>
        </a:p>
      </dgm:t>
    </dgm:pt>
    <dgm:pt modelId="{4B16E351-E966-4900-8774-E4878CAC50A1}">
      <dgm:prSet phldrT="[Text]"/>
      <dgm:spPr/>
      <dgm:t>
        <a:bodyPr/>
        <a:lstStyle/>
        <a:p>
          <a:r>
            <a:rPr lang="en-US"/>
            <a:t>ACFR</a:t>
          </a:r>
        </a:p>
        <a:p>
          <a:r>
            <a:rPr lang="en-US"/>
            <a:t>.pdf</a:t>
          </a:r>
        </a:p>
      </dgm:t>
    </dgm:pt>
    <dgm:pt modelId="{C27B0A96-4853-4D10-BD83-2F45984514DA}" type="parTrans" cxnId="{F8B8D148-F249-400C-A20B-5270E75AC446}">
      <dgm:prSet/>
      <dgm:spPr/>
      <dgm:t>
        <a:bodyPr/>
        <a:lstStyle/>
        <a:p>
          <a:endParaRPr lang="en-US"/>
        </a:p>
      </dgm:t>
    </dgm:pt>
    <dgm:pt modelId="{9EE69CCB-9FEA-4FD3-BE22-05146181FC54}" type="sibTrans" cxnId="{F8B8D148-F249-400C-A20B-5270E75AC446}">
      <dgm:prSet/>
      <dgm:spPr/>
      <dgm:t>
        <a:bodyPr/>
        <a:lstStyle/>
        <a:p>
          <a:endParaRPr lang="en-US"/>
        </a:p>
      </dgm:t>
    </dgm:pt>
    <dgm:pt modelId="{77ACFA55-03AF-48DD-8E42-0B1A0C96B059}">
      <dgm:prSet phldrT="[Text]"/>
      <dgm:spPr/>
      <dgm:t>
        <a:bodyPr/>
        <a:lstStyle/>
        <a:p>
          <a:r>
            <a:rPr lang="en-US"/>
            <a:t>Artificial </a:t>
          </a:r>
        </a:p>
        <a:p>
          <a:r>
            <a:rPr lang="en-US"/>
            <a:t>Intelligence</a:t>
          </a:r>
        </a:p>
      </dgm:t>
    </dgm:pt>
    <dgm:pt modelId="{46C40BDA-6CF8-4BA3-8B87-35EB5F1E59E1}" type="parTrans" cxnId="{79DBEF7F-1B86-40D7-851C-B24373106D8F}">
      <dgm:prSet/>
      <dgm:spPr/>
      <dgm:t>
        <a:bodyPr/>
        <a:lstStyle/>
        <a:p>
          <a:endParaRPr lang="en-US"/>
        </a:p>
      </dgm:t>
    </dgm:pt>
    <dgm:pt modelId="{3F469A7E-1B8C-4F54-AE74-D8DD81BB8417}" type="sibTrans" cxnId="{79DBEF7F-1B86-40D7-851C-B24373106D8F}">
      <dgm:prSet/>
      <dgm:spPr/>
      <dgm:t>
        <a:bodyPr/>
        <a:lstStyle/>
        <a:p>
          <a:endParaRPr lang="en-US"/>
        </a:p>
      </dgm:t>
    </dgm:pt>
    <dgm:pt modelId="{BEB4FE2C-8867-4E60-8E3B-9DE9DF088F40}">
      <dgm:prSet phldrT="[Text]"/>
      <dgm:spPr/>
      <dgm:t>
        <a:bodyPr/>
        <a:lstStyle/>
        <a:p>
          <a:r>
            <a:rPr lang="en-US"/>
            <a:t>Output</a:t>
          </a:r>
        </a:p>
      </dgm:t>
    </dgm:pt>
    <dgm:pt modelId="{2674AC90-DCE0-4EE2-A96F-BDF39EBD5096}" type="parTrans" cxnId="{7B92E7E3-4F6B-430F-AF9C-6FA98046D3E2}">
      <dgm:prSet/>
      <dgm:spPr/>
      <dgm:t>
        <a:bodyPr/>
        <a:lstStyle/>
        <a:p>
          <a:endParaRPr lang="en-US"/>
        </a:p>
      </dgm:t>
    </dgm:pt>
    <dgm:pt modelId="{47C5E53F-E2C6-4392-9308-9389613E2984}" type="sibTrans" cxnId="{7B92E7E3-4F6B-430F-AF9C-6FA98046D3E2}">
      <dgm:prSet/>
      <dgm:spPr/>
      <dgm:t>
        <a:bodyPr/>
        <a:lstStyle/>
        <a:p>
          <a:endParaRPr lang="en-US"/>
        </a:p>
      </dgm:t>
    </dgm:pt>
    <dgm:pt modelId="{FBC3FC40-AE60-436B-ADF3-086F2833C270}">
      <dgm:prSet phldrT="[Text]"/>
      <dgm:spPr/>
      <dgm:t>
        <a:bodyPr/>
        <a:lstStyle/>
        <a:p>
          <a:r>
            <a:rPr lang="en-US"/>
            <a:t>.xml</a:t>
          </a:r>
        </a:p>
      </dgm:t>
    </dgm:pt>
    <dgm:pt modelId="{213C9BD3-61B2-401C-A8BF-7344FC97664E}" type="parTrans" cxnId="{5D807593-85D9-4ED3-9055-0C4170D63ACB}">
      <dgm:prSet/>
      <dgm:spPr/>
      <dgm:t>
        <a:bodyPr/>
        <a:lstStyle/>
        <a:p>
          <a:endParaRPr lang="en-US"/>
        </a:p>
      </dgm:t>
    </dgm:pt>
    <dgm:pt modelId="{0E327BF9-0D86-412E-9D0F-B69C161AD911}" type="sibTrans" cxnId="{5D807593-85D9-4ED3-9055-0C4170D63ACB}">
      <dgm:prSet/>
      <dgm:spPr/>
      <dgm:t>
        <a:bodyPr/>
        <a:lstStyle/>
        <a:p>
          <a:endParaRPr lang="en-US"/>
        </a:p>
      </dgm:t>
    </dgm:pt>
    <dgm:pt modelId="{676F6E08-9331-41C2-B11B-08D067432886}" type="pres">
      <dgm:prSet presAssocID="{ABE2F7D5-E845-45E1-AFA3-DB4084094224}" presName="Name0" presStyleCnt="0">
        <dgm:presLayoutVars>
          <dgm:chMax val="3"/>
          <dgm:chPref val="3"/>
          <dgm:bulletEnabled val="1"/>
          <dgm:dir/>
          <dgm:animLvl val="lvl"/>
        </dgm:presLayoutVars>
      </dgm:prSet>
      <dgm:spPr/>
    </dgm:pt>
    <dgm:pt modelId="{5353F10B-7E47-4303-8CD5-5FB59FB0A2D2}" type="pres">
      <dgm:prSet presAssocID="{ABE2F7D5-E845-45E1-AFA3-DB4084094224}" presName="arc1" presStyleLbl="node1" presStyleIdx="0" presStyleCnt="4"/>
      <dgm:spPr/>
    </dgm:pt>
    <dgm:pt modelId="{953E3208-227F-497E-9A58-58BCAAE11D77}" type="pres">
      <dgm:prSet presAssocID="{ABE2F7D5-E845-45E1-AFA3-DB4084094224}" presName="arc3" presStyleLbl="node1" presStyleIdx="1" presStyleCnt="4"/>
      <dgm:spPr/>
    </dgm:pt>
    <dgm:pt modelId="{65B1EFDB-A70E-42B3-B060-6D2F025290A3}" type="pres">
      <dgm:prSet presAssocID="{ABE2F7D5-E845-45E1-AFA3-DB4084094224}" presName="parentText2" presStyleLbl="revTx" presStyleIdx="0" presStyleCnt="3">
        <dgm:presLayoutVars>
          <dgm:chMax val="4"/>
          <dgm:chPref val="3"/>
          <dgm:bulletEnabled val="1"/>
        </dgm:presLayoutVars>
      </dgm:prSet>
      <dgm:spPr/>
    </dgm:pt>
    <dgm:pt modelId="{32914552-7318-4F15-B69D-37AA1662A13C}" type="pres">
      <dgm:prSet presAssocID="{ABE2F7D5-E845-45E1-AFA3-DB4084094224}" presName="arc2" presStyleLbl="node1" presStyleIdx="2" presStyleCnt="4"/>
      <dgm:spPr/>
    </dgm:pt>
    <dgm:pt modelId="{F1516CA8-8458-4D36-8D7E-D957D0BBC834}" type="pres">
      <dgm:prSet presAssocID="{ABE2F7D5-E845-45E1-AFA3-DB4084094224}" presName="arc4" presStyleLbl="node1" presStyleIdx="3" presStyleCnt="4"/>
      <dgm:spPr/>
    </dgm:pt>
    <dgm:pt modelId="{DC75A4A0-CA46-433F-9C5B-91B8094A9DE0}" type="pres">
      <dgm:prSet presAssocID="{ABE2F7D5-E845-45E1-AFA3-DB4084094224}" presName="parentText3" presStyleLbl="revTx" presStyleIdx="1" presStyleCnt="3">
        <dgm:presLayoutVars>
          <dgm:chMax val="1"/>
          <dgm:chPref val="1"/>
          <dgm:bulletEnabled val="1"/>
        </dgm:presLayoutVars>
      </dgm:prSet>
      <dgm:spPr/>
    </dgm:pt>
    <dgm:pt modelId="{E9268EAC-C035-401F-BF91-CAE6EF573F30}" type="pres">
      <dgm:prSet presAssocID="{ABE2F7D5-E845-45E1-AFA3-DB4084094224}" presName="middleComposite" presStyleCnt="0"/>
      <dgm:spPr/>
    </dgm:pt>
    <dgm:pt modelId="{2A66DDE0-C31F-4F0C-927F-0AF3E2B3B0ED}" type="pres">
      <dgm:prSet presAssocID="{4B16E351-E966-4900-8774-E4878CAC50A1}" presName="circ1" presStyleLbl="vennNode1" presStyleIdx="0" presStyleCnt="8"/>
      <dgm:spPr/>
    </dgm:pt>
    <dgm:pt modelId="{A8920B9E-7977-4066-8D5F-AF31196298F1}" type="pres">
      <dgm:prSet presAssocID="{4B16E351-E966-4900-8774-E4878CAC50A1}" presName="circ1Tx" presStyleLbl="revTx" presStyleIdx="1" presStyleCnt="3">
        <dgm:presLayoutVars>
          <dgm:chMax val="0"/>
          <dgm:chPref val="0"/>
        </dgm:presLayoutVars>
      </dgm:prSet>
      <dgm:spPr/>
    </dgm:pt>
    <dgm:pt modelId="{4750037C-BFD7-4F7C-9F72-E66F361E22B1}" type="pres">
      <dgm:prSet presAssocID="{77ACFA55-03AF-48DD-8E42-0B1A0C96B059}" presName="circ2" presStyleLbl="vennNode1" presStyleIdx="1" presStyleCnt="8"/>
      <dgm:spPr/>
    </dgm:pt>
    <dgm:pt modelId="{FABA8079-DEB2-47BA-83A0-38B83254D18F}" type="pres">
      <dgm:prSet presAssocID="{77ACFA55-03AF-48DD-8E42-0B1A0C96B059}" presName="circ2Tx" presStyleLbl="revTx" presStyleIdx="1" presStyleCnt="3">
        <dgm:presLayoutVars>
          <dgm:chMax val="0"/>
          <dgm:chPref val="0"/>
        </dgm:presLayoutVars>
      </dgm:prSet>
      <dgm:spPr/>
    </dgm:pt>
    <dgm:pt modelId="{B7CF9A20-D9E3-449C-9DC0-1216590E9D9B}" type="pres">
      <dgm:prSet presAssocID="{ABE2F7D5-E845-45E1-AFA3-DB4084094224}" presName="leftComposite" presStyleCnt="0"/>
      <dgm:spPr/>
    </dgm:pt>
    <dgm:pt modelId="{0FE7D4C9-41E0-4D19-BDB9-1450E26A080C}" type="pres">
      <dgm:prSet presAssocID="{BB3D0F2B-432D-430E-9F14-48D00C544B5C}" presName="childText1_1" presStyleLbl="vennNode1" presStyleIdx="2" presStyleCnt="8">
        <dgm:presLayoutVars>
          <dgm:chMax val="0"/>
          <dgm:chPref val="0"/>
        </dgm:presLayoutVars>
      </dgm:prSet>
      <dgm:spPr/>
    </dgm:pt>
    <dgm:pt modelId="{6BB4B4D9-C65A-432A-89C1-C907B5D082F2}" type="pres">
      <dgm:prSet presAssocID="{BB3D0F2B-432D-430E-9F14-48D00C544B5C}" presName="ellipse1" presStyleLbl="vennNode1" presStyleIdx="3" presStyleCnt="8"/>
      <dgm:spPr/>
    </dgm:pt>
    <dgm:pt modelId="{BCCF334C-FB49-4A0D-AB43-B8532BF9E599}" type="pres">
      <dgm:prSet presAssocID="{BB3D0F2B-432D-430E-9F14-48D00C544B5C}" presName="ellipse2" presStyleLbl="vennNode1" presStyleIdx="4" presStyleCnt="8"/>
      <dgm:spPr/>
    </dgm:pt>
    <dgm:pt modelId="{F3FBC11D-8A57-424C-8418-B038FDC4A214}" type="pres">
      <dgm:prSet presAssocID="{6379E3F1-0907-4036-B9B6-594439CB1383}" presName="childText1_2" presStyleLbl="vennNode1" presStyleIdx="5" presStyleCnt="8">
        <dgm:presLayoutVars>
          <dgm:chMax val="0"/>
          <dgm:chPref val="0"/>
        </dgm:presLayoutVars>
      </dgm:prSet>
      <dgm:spPr/>
    </dgm:pt>
    <dgm:pt modelId="{D3CC7028-39FE-494D-B6E3-572569207A1D}" type="pres">
      <dgm:prSet presAssocID="{6379E3F1-0907-4036-B9B6-594439CB1383}" presName="ellipse3" presStyleLbl="vennNode1" presStyleIdx="6" presStyleCnt="8"/>
      <dgm:spPr/>
    </dgm:pt>
    <dgm:pt modelId="{282AA22B-1577-4250-9371-FF4C497EF21D}" type="pres">
      <dgm:prSet presAssocID="{BDB4171B-7F44-4B26-B68C-5C9E6998156B}" presName="childText1_3" presStyleLbl="vennNode1" presStyleIdx="7" presStyleCnt="8">
        <dgm:presLayoutVars>
          <dgm:chMax val="0"/>
          <dgm:chPref val="0"/>
        </dgm:presLayoutVars>
      </dgm:prSet>
      <dgm:spPr/>
    </dgm:pt>
    <dgm:pt modelId="{8D26E0C6-B6ED-4F05-A26E-80674E2F0FA5}" type="pres">
      <dgm:prSet presAssocID="{ABE2F7D5-E845-45E1-AFA3-DB4084094224}" presName="rightChild" presStyleLbl="node2" presStyleIdx="0" presStyleCnt="1">
        <dgm:presLayoutVars>
          <dgm:chMax val="0"/>
          <dgm:chPref val="0"/>
        </dgm:presLayoutVars>
      </dgm:prSet>
      <dgm:spPr/>
    </dgm:pt>
    <dgm:pt modelId="{2A30545C-EEE8-4603-B90F-76F83A63042F}" type="pres">
      <dgm:prSet presAssocID="{ABE2F7D5-E845-45E1-AFA3-DB4084094224}" presName="parentText1" presStyleLbl="revTx" presStyleIdx="2" presStyleCnt="3">
        <dgm:presLayoutVars>
          <dgm:chMax val="4"/>
          <dgm:chPref val="3"/>
          <dgm:bulletEnabled val="1"/>
        </dgm:presLayoutVars>
      </dgm:prSet>
      <dgm:spPr/>
    </dgm:pt>
  </dgm:ptLst>
  <dgm:cxnLst>
    <dgm:cxn modelId="{5014E013-42B8-4A8E-9E3C-D790E3B08056}" type="presOf" srcId="{FBC3FC40-AE60-436B-ADF3-086F2833C270}" destId="{8D26E0C6-B6ED-4F05-A26E-80674E2F0FA5}" srcOrd="0" destOrd="0" presId="urn:microsoft.com/office/officeart/2009/3/layout/PhasedProcess"/>
    <dgm:cxn modelId="{C9D5FD36-98B1-41B8-812E-3799E2B59787}" type="presOf" srcId="{6379E3F1-0907-4036-B9B6-594439CB1383}" destId="{F3FBC11D-8A57-424C-8418-B038FDC4A214}" srcOrd="0" destOrd="0" presId="urn:microsoft.com/office/officeart/2009/3/layout/PhasedProcess"/>
    <dgm:cxn modelId="{A40BCB3F-E4CD-4A07-AD69-082349934680}" srcId="{1E015301-054C-43CD-B93C-EF2F0791D3E2}" destId="{6379E3F1-0907-4036-B9B6-594439CB1383}" srcOrd="1" destOrd="0" parTransId="{B0560E41-2189-4A95-9FB7-565ABB85088E}" sibTransId="{BE782035-2ACF-41B5-9482-74991BF20718}"/>
    <dgm:cxn modelId="{840A8F65-E50A-4239-9165-A4F389B1F234}" type="presOf" srcId="{BDB4171B-7F44-4B26-B68C-5C9E6998156B}" destId="{282AA22B-1577-4250-9371-FF4C497EF21D}" srcOrd="0" destOrd="0" presId="urn:microsoft.com/office/officeart/2009/3/layout/PhasedProcess"/>
    <dgm:cxn modelId="{7C58B466-723D-4017-93FE-7773B06A2D75}" type="presOf" srcId="{2F1B4EAD-49C6-4C7B-888E-B07EDF0B01B4}" destId="{65B1EFDB-A70E-42B3-B060-6D2F025290A3}" srcOrd="0" destOrd="0" presId="urn:microsoft.com/office/officeart/2009/3/layout/PhasedProcess"/>
    <dgm:cxn modelId="{F8B8D148-F249-400C-A20B-5270E75AC446}" srcId="{2F1B4EAD-49C6-4C7B-888E-B07EDF0B01B4}" destId="{4B16E351-E966-4900-8774-E4878CAC50A1}" srcOrd="0" destOrd="0" parTransId="{C27B0A96-4853-4D10-BD83-2F45984514DA}" sibTransId="{9EE69CCB-9FEA-4FD3-BE22-05146181FC54}"/>
    <dgm:cxn modelId="{517B1969-1CA8-4E44-8FE2-5276085E5CC5}" type="presOf" srcId="{ABE2F7D5-E845-45E1-AFA3-DB4084094224}" destId="{676F6E08-9331-41C2-B11B-08D067432886}" srcOrd="0" destOrd="0" presId="urn:microsoft.com/office/officeart/2009/3/layout/PhasedProcess"/>
    <dgm:cxn modelId="{700E2B59-0E06-4F66-A82C-5DE5E57FF808}" type="presOf" srcId="{4B16E351-E966-4900-8774-E4878CAC50A1}" destId="{2A66DDE0-C31F-4F0C-927F-0AF3E2B3B0ED}" srcOrd="0" destOrd="0" presId="urn:microsoft.com/office/officeart/2009/3/layout/PhasedProcess"/>
    <dgm:cxn modelId="{2472687E-F1C5-4482-B9B4-713388F1C837}" type="presOf" srcId="{77ACFA55-03AF-48DD-8E42-0B1A0C96B059}" destId="{4750037C-BFD7-4F7C-9F72-E66F361E22B1}" srcOrd="0" destOrd="0" presId="urn:microsoft.com/office/officeart/2009/3/layout/PhasedProcess"/>
    <dgm:cxn modelId="{79DBEF7F-1B86-40D7-851C-B24373106D8F}" srcId="{2F1B4EAD-49C6-4C7B-888E-B07EDF0B01B4}" destId="{77ACFA55-03AF-48DD-8E42-0B1A0C96B059}" srcOrd="1" destOrd="0" parTransId="{46C40BDA-6CF8-4BA3-8B87-35EB5F1E59E1}" sibTransId="{3F469A7E-1B8C-4F54-AE74-D8DD81BB8417}"/>
    <dgm:cxn modelId="{5D807593-85D9-4ED3-9055-0C4170D63ACB}" srcId="{BEB4FE2C-8867-4E60-8E3B-9DE9DF088F40}" destId="{FBC3FC40-AE60-436B-ADF3-086F2833C270}" srcOrd="0" destOrd="0" parTransId="{213C9BD3-61B2-401C-A8BF-7344FC97664E}" sibTransId="{0E327BF9-0D86-412E-9D0F-B69C161AD911}"/>
    <dgm:cxn modelId="{5F37B89A-1F14-41DF-A206-2ADD89BC35D0}" type="presOf" srcId="{4B16E351-E966-4900-8774-E4878CAC50A1}" destId="{A8920B9E-7977-4066-8D5F-AF31196298F1}" srcOrd="1" destOrd="0" presId="urn:microsoft.com/office/officeart/2009/3/layout/PhasedProcess"/>
    <dgm:cxn modelId="{0EAE1FA9-9ABD-43F4-8996-526D223FE6FA}" srcId="{ABE2F7D5-E845-45E1-AFA3-DB4084094224}" destId="{2F1B4EAD-49C6-4C7B-888E-B07EDF0B01B4}" srcOrd="1" destOrd="0" parTransId="{BCA17F07-D67A-424A-B78E-112F938EC12B}" sibTransId="{DBCB77B7-762E-4225-BEC2-4ED298F70BFB}"/>
    <dgm:cxn modelId="{228A8AB4-6FF2-476D-A962-7DFC06C9FE2E}" type="presOf" srcId="{BEB4FE2C-8867-4E60-8E3B-9DE9DF088F40}" destId="{DC75A4A0-CA46-433F-9C5B-91B8094A9DE0}" srcOrd="0" destOrd="0" presId="urn:microsoft.com/office/officeart/2009/3/layout/PhasedProcess"/>
    <dgm:cxn modelId="{3095A2BE-6547-49A9-A1A7-34D14F1ED1A6}" srcId="{1E015301-054C-43CD-B93C-EF2F0791D3E2}" destId="{BDB4171B-7F44-4B26-B68C-5C9E6998156B}" srcOrd="2" destOrd="0" parTransId="{4512BA2D-4084-4463-B480-B0ECE216B398}" sibTransId="{C19F48D4-4DA8-4D81-9E49-BF1EEEBADCDC}"/>
    <dgm:cxn modelId="{7B92E7E3-4F6B-430F-AF9C-6FA98046D3E2}" srcId="{ABE2F7D5-E845-45E1-AFA3-DB4084094224}" destId="{BEB4FE2C-8867-4E60-8E3B-9DE9DF088F40}" srcOrd="2" destOrd="0" parTransId="{2674AC90-DCE0-4EE2-A96F-BDF39EBD5096}" sibTransId="{47C5E53F-E2C6-4392-9308-9389613E2984}"/>
    <dgm:cxn modelId="{09AF22F0-2D83-4284-9B2A-406A2CF1E89B}" type="presOf" srcId="{77ACFA55-03AF-48DD-8E42-0B1A0C96B059}" destId="{FABA8079-DEB2-47BA-83A0-38B83254D18F}" srcOrd="1" destOrd="0" presId="urn:microsoft.com/office/officeart/2009/3/layout/PhasedProcess"/>
    <dgm:cxn modelId="{1AA569F3-5778-462A-A571-320D69B7323E}" type="presOf" srcId="{1E015301-054C-43CD-B93C-EF2F0791D3E2}" destId="{2A30545C-EEE8-4603-B90F-76F83A63042F}" srcOrd="0" destOrd="0" presId="urn:microsoft.com/office/officeart/2009/3/layout/PhasedProcess"/>
    <dgm:cxn modelId="{BAC5DCF4-4A6E-4E25-B2F4-2F79CD4BCD73}" type="presOf" srcId="{BB3D0F2B-432D-430E-9F14-48D00C544B5C}" destId="{0FE7D4C9-41E0-4D19-BDB9-1450E26A080C}" srcOrd="0" destOrd="0" presId="urn:microsoft.com/office/officeart/2009/3/layout/PhasedProcess"/>
    <dgm:cxn modelId="{C336F2F9-BBEE-45AD-A9E4-4F78F21FD40D}" srcId="{ABE2F7D5-E845-45E1-AFA3-DB4084094224}" destId="{1E015301-054C-43CD-B93C-EF2F0791D3E2}" srcOrd="0" destOrd="0" parTransId="{A944600E-9A3C-45AE-AB79-14BFE8B63525}" sibTransId="{512FD3FD-CC05-46BC-9ED3-2262971127F4}"/>
    <dgm:cxn modelId="{99FA7FFA-AC08-4EDF-9049-8AD49C45A8C7}" srcId="{1E015301-054C-43CD-B93C-EF2F0791D3E2}" destId="{BB3D0F2B-432D-430E-9F14-48D00C544B5C}" srcOrd="0" destOrd="0" parTransId="{E48A9FBB-373F-485D-9B95-CFCE262550E2}" sibTransId="{782FAFAD-C146-49E4-A70E-B314C05FBAE8}"/>
    <dgm:cxn modelId="{8A531690-B76F-4404-B421-AF2F9F956B9C}" type="presParOf" srcId="{676F6E08-9331-41C2-B11B-08D067432886}" destId="{5353F10B-7E47-4303-8CD5-5FB59FB0A2D2}" srcOrd="0" destOrd="0" presId="urn:microsoft.com/office/officeart/2009/3/layout/PhasedProcess"/>
    <dgm:cxn modelId="{684658E6-DDBB-424A-824E-B55AC76B73F9}" type="presParOf" srcId="{676F6E08-9331-41C2-B11B-08D067432886}" destId="{953E3208-227F-497E-9A58-58BCAAE11D77}" srcOrd="1" destOrd="0" presId="urn:microsoft.com/office/officeart/2009/3/layout/PhasedProcess"/>
    <dgm:cxn modelId="{2CD9A722-44C4-44D5-966C-3596201B06A7}" type="presParOf" srcId="{676F6E08-9331-41C2-B11B-08D067432886}" destId="{65B1EFDB-A70E-42B3-B060-6D2F025290A3}" srcOrd="2" destOrd="0" presId="urn:microsoft.com/office/officeart/2009/3/layout/PhasedProcess"/>
    <dgm:cxn modelId="{0CD1825F-CC4C-4C9D-932A-25AD81871557}" type="presParOf" srcId="{676F6E08-9331-41C2-B11B-08D067432886}" destId="{32914552-7318-4F15-B69D-37AA1662A13C}" srcOrd="3" destOrd="0" presId="urn:microsoft.com/office/officeart/2009/3/layout/PhasedProcess"/>
    <dgm:cxn modelId="{C57FC4AB-6C6C-4584-B0CB-868A9A4332AE}" type="presParOf" srcId="{676F6E08-9331-41C2-B11B-08D067432886}" destId="{F1516CA8-8458-4D36-8D7E-D957D0BBC834}" srcOrd="4" destOrd="0" presId="urn:microsoft.com/office/officeart/2009/3/layout/PhasedProcess"/>
    <dgm:cxn modelId="{F5103394-B153-4647-BEC0-CE4C5CFB085C}" type="presParOf" srcId="{676F6E08-9331-41C2-B11B-08D067432886}" destId="{DC75A4A0-CA46-433F-9C5B-91B8094A9DE0}" srcOrd="5" destOrd="0" presId="urn:microsoft.com/office/officeart/2009/3/layout/PhasedProcess"/>
    <dgm:cxn modelId="{E425EF97-5D47-4207-A4CD-0C1965611DC5}" type="presParOf" srcId="{676F6E08-9331-41C2-B11B-08D067432886}" destId="{E9268EAC-C035-401F-BF91-CAE6EF573F30}" srcOrd="6" destOrd="0" presId="urn:microsoft.com/office/officeart/2009/3/layout/PhasedProcess"/>
    <dgm:cxn modelId="{951CCED8-E2F4-4A9D-8B60-702F903E0462}" type="presParOf" srcId="{E9268EAC-C035-401F-BF91-CAE6EF573F30}" destId="{2A66DDE0-C31F-4F0C-927F-0AF3E2B3B0ED}" srcOrd="0" destOrd="0" presId="urn:microsoft.com/office/officeart/2009/3/layout/PhasedProcess"/>
    <dgm:cxn modelId="{6A44C441-8663-441F-B354-8E33B11F0A4C}" type="presParOf" srcId="{E9268EAC-C035-401F-BF91-CAE6EF573F30}" destId="{A8920B9E-7977-4066-8D5F-AF31196298F1}" srcOrd="1" destOrd="0" presId="urn:microsoft.com/office/officeart/2009/3/layout/PhasedProcess"/>
    <dgm:cxn modelId="{DDE9099E-301D-424F-83D4-70170BE8D40E}" type="presParOf" srcId="{E9268EAC-C035-401F-BF91-CAE6EF573F30}" destId="{4750037C-BFD7-4F7C-9F72-E66F361E22B1}" srcOrd="2" destOrd="0" presId="urn:microsoft.com/office/officeart/2009/3/layout/PhasedProcess"/>
    <dgm:cxn modelId="{594DDD4F-5CB4-4166-83A5-14B3CAD5C493}" type="presParOf" srcId="{E9268EAC-C035-401F-BF91-CAE6EF573F30}" destId="{FABA8079-DEB2-47BA-83A0-38B83254D18F}" srcOrd="3" destOrd="0" presId="urn:microsoft.com/office/officeart/2009/3/layout/PhasedProcess"/>
    <dgm:cxn modelId="{5DD988A6-974A-4927-B8A8-CB300C337C51}" type="presParOf" srcId="{676F6E08-9331-41C2-B11B-08D067432886}" destId="{B7CF9A20-D9E3-449C-9DC0-1216590E9D9B}" srcOrd="7" destOrd="0" presId="urn:microsoft.com/office/officeart/2009/3/layout/PhasedProcess"/>
    <dgm:cxn modelId="{D58FC956-C55C-40E7-9314-A4EE1E3D3591}" type="presParOf" srcId="{B7CF9A20-D9E3-449C-9DC0-1216590E9D9B}" destId="{0FE7D4C9-41E0-4D19-BDB9-1450E26A080C}" srcOrd="0" destOrd="0" presId="urn:microsoft.com/office/officeart/2009/3/layout/PhasedProcess"/>
    <dgm:cxn modelId="{2DACB5B8-4CEE-4A58-8A1C-E5FDED524E2F}" type="presParOf" srcId="{B7CF9A20-D9E3-449C-9DC0-1216590E9D9B}" destId="{6BB4B4D9-C65A-432A-89C1-C907B5D082F2}" srcOrd="1" destOrd="0" presId="urn:microsoft.com/office/officeart/2009/3/layout/PhasedProcess"/>
    <dgm:cxn modelId="{E184A059-0A4C-4755-B384-18E79F8626DA}" type="presParOf" srcId="{B7CF9A20-D9E3-449C-9DC0-1216590E9D9B}" destId="{BCCF334C-FB49-4A0D-AB43-B8532BF9E599}" srcOrd="2" destOrd="0" presId="urn:microsoft.com/office/officeart/2009/3/layout/PhasedProcess"/>
    <dgm:cxn modelId="{1FD6FEA4-69AE-40D7-A954-064DD3E3EEEC}" type="presParOf" srcId="{B7CF9A20-D9E3-449C-9DC0-1216590E9D9B}" destId="{F3FBC11D-8A57-424C-8418-B038FDC4A214}" srcOrd="3" destOrd="0" presId="urn:microsoft.com/office/officeart/2009/3/layout/PhasedProcess"/>
    <dgm:cxn modelId="{116CCA64-C2DC-4904-A133-4D80418A1B06}" type="presParOf" srcId="{B7CF9A20-D9E3-449C-9DC0-1216590E9D9B}" destId="{D3CC7028-39FE-494D-B6E3-572569207A1D}" srcOrd="4" destOrd="0" presId="urn:microsoft.com/office/officeart/2009/3/layout/PhasedProcess"/>
    <dgm:cxn modelId="{0F6F7750-3987-4509-8F4B-BE95B3B88C88}" type="presParOf" srcId="{B7CF9A20-D9E3-449C-9DC0-1216590E9D9B}" destId="{282AA22B-1577-4250-9371-FF4C497EF21D}" srcOrd="5" destOrd="0" presId="urn:microsoft.com/office/officeart/2009/3/layout/PhasedProcess"/>
    <dgm:cxn modelId="{518F21B4-068F-467B-A206-1B5E1A4DA162}" type="presParOf" srcId="{676F6E08-9331-41C2-B11B-08D067432886}" destId="{8D26E0C6-B6ED-4F05-A26E-80674E2F0FA5}" srcOrd="8" destOrd="0" presId="urn:microsoft.com/office/officeart/2009/3/layout/PhasedProcess"/>
    <dgm:cxn modelId="{81401FF1-8B09-4F80-92EB-48ACB9C480E0}" type="presParOf" srcId="{676F6E08-9331-41C2-B11B-08D067432886}" destId="{2A30545C-EEE8-4603-B90F-76F83A63042F}"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F497C2-64AF-42EA-9881-94077FD8BCBC}"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endParaRPr lang="en-US"/>
        </a:p>
      </dgm:t>
    </dgm:pt>
    <dgm:pt modelId="{C4E71721-7157-42D1-9074-34C2CD1403F2}">
      <dgm:prSet phldrT="[Text]"/>
      <dgm:spPr/>
      <dgm:t>
        <a:bodyPr/>
        <a:lstStyle/>
        <a:p>
          <a:r>
            <a:rPr lang="en-US"/>
            <a:t>Airports, Universities, Counties, States, Water Systems, Cities…</a:t>
          </a:r>
        </a:p>
      </dgm:t>
    </dgm:pt>
    <dgm:pt modelId="{CFCD5A85-CAB2-4926-A96D-5B33C238C7BD}" type="parTrans" cxnId="{589FD235-736F-4073-9311-CB5904BAE6D9}">
      <dgm:prSet/>
      <dgm:spPr/>
      <dgm:t>
        <a:bodyPr/>
        <a:lstStyle/>
        <a:p>
          <a:endParaRPr lang="en-US"/>
        </a:p>
      </dgm:t>
    </dgm:pt>
    <dgm:pt modelId="{ACA80F2E-58B8-4D75-B982-6E3B229E2EB8}" type="sibTrans" cxnId="{589FD235-736F-4073-9311-CB5904BAE6D9}">
      <dgm:prSet/>
      <dgm:spPr/>
      <dgm:t>
        <a:bodyPr/>
        <a:lstStyle/>
        <a:p>
          <a:endParaRPr lang="en-US"/>
        </a:p>
      </dgm:t>
    </dgm:pt>
    <dgm:pt modelId="{F53A9010-1B72-4EFC-90C3-0490971EA4B7}">
      <dgm:prSet phldrT="[Text]"/>
      <dgm:spPr/>
      <dgm:t>
        <a:bodyPr/>
        <a:lstStyle/>
        <a:p>
          <a:r>
            <a:rPr lang="en-US"/>
            <a:t>One Single Financial Report</a:t>
          </a:r>
        </a:p>
      </dgm:t>
    </dgm:pt>
    <dgm:pt modelId="{934434FD-4E24-47F9-B7F2-AA120B17235F}" type="parTrans" cxnId="{5F4111B9-05D4-4CD2-A43D-A5A7CDBA0BB2}">
      <dgm:prSet/>
      <dgm:spPr/>
      <dgm:t>
        <a:bodyPr/>
        <a:lstStyle/>
        <a:p>
          <a:endParaRPr lang="en-US"/>
        </a:p>
      </dgm:t>
    </dgm:pt>
    <dgm:pt modelId="{BBCB9B3D-A24A-4151-8A8F-FB8D8339116C}" type="sibTrans" cxnId="{5F4111B9-05D4-4CD2-A43D-A5A7CDBA0BB2}">
      <dgm:prSet/>
      <dgm:spPr/>
      <dgm:t>
        <a:bodyPr/>
        <a:lstStyle/>
        <a:p>
          <a:endParaRPr lang="en-US"/>
        </a:p>
      </dgm:t>
    </dgm:pt>
    <dgm:pt modelId="{C523FF35-A09C-4462-AACA-4175DD5933EF}" type="pres">
      <dgm:prSet presAssocID="{71F497C2-64AF-42EA-9881-94077FD8BCBC}" presName="Name0" presStyleCnt="0">
        <dgm:presLayoutVars>
          <dgm:dir/>
          <dgm:animOne val="branch"/>
          <dgm:animLvl val="lvl"/>
        </dgm:presLayoutVars>
      </dgm:prSet>
      <dgm:spPr/>
    </dgm:pt>
    <dgm:pt modelId="{AD99A2E7-35B9-4FBD-8DA3-C6F2CA22F8B4}" type="pres">
      <dgm:prSet presAssocID="{C4E71721-7157-42D1-9074-34C2CD1403F2}" presName="chaos" presStyleCnt="0"/>
      <dgm:spPr/>
    </dgm:pt>
    <dgm:pt modelId="{DD671B3A-A441-416A-BF3E-4C61DBC84CE2}" type="pres">
      <dgm:prSet presAssocID="{C4E71721-7157-42D1-9074-34C2CD1403F2}" presName="parTx1" presStyleLbl="revTx" presStyleIdx="0" presStyleCnt="1"/>
      <dgm:spPr/>
    </dgm:pt>
    <dgm:pt modelId="{936B0B08-E976-4989-9827-EEFDF2177DAF}" type="pres">
      <dgm:prSet presAssocID="{C4E71721-7157-42D1-9074-34C2CD1403F2}" presName="c1" presStyleLbl="node1" presStyleIdx="0" presStyleCnt="19"/>
      <dgm:spPr/>
    </dgm:pt>
    <dgm:pt modelId="{DE74F01B-D6B2-42C2-B5C3-583EC9A5EA12}" type="pres">
      <dgm:prSet presAssocID="{C4E71721-7157-42D1-9074-34C2CD1403F2}" presName="c2" presStyleLbl="node1" presStyleIdx="1" presStyleCnt="19"/>
      <dgm:spPr/>
    </dgm:pt>
    <dgm:pt modelId="{E8D25F1E-4A64-43B7-999B-E7198ED1A53C}" type="pres">
      <dgm:prSet presAssocID="{C4E71721-7157-42D1-9074-34C2CD1403F2}" presName="c3" presStyleLbl="node1" presStyleIdx="2" presStyleCnt="19"/>
      <dgm:spPr/>
    </dgm:pt>
    <dgm:pt modelId="{2DA664E9-C427-4370-8E44-3F770525D0A0}" type="pres">
      <dgm:prSet presAssocID="{C4E71721-7157-42D1-9074-34C2CD1403F2}" presName="c4" presStyleLbl="node1" presStyleIdx="3" presStyleCnt="19"/>
      <dgm:spPr/>
    </dgm:pt>
    <dgm:pt modelId="{FC4DB4EC-89F4-4649-88ED-C8655079608D}" type="pres">
      <dgm:prSet presAssocID="{C4E71721-7157-42D1-9074-34C2CD1403F2}" presName="c5" presStyleLbl="node1" presStyleIdx="4" presStyleCnt="19"/>
      <dgm:spPr/>
    </dgm:pt>
    <dgm:pt modelId="{85919EE2-6EB1-4EC5-872B-DCA4EE507388}" type="pres">
      <dgm:prSet presAssocID="{C4E71721-7157-42D1-9074-34C2CD1403F2}" presName="c6" presStyleLbl="node1" presStyleIdx="5" presStyleCnt="19"/>
      <dgm:spPr/>
    </dgm:pt>
    <dgm:pt modelId="{E04BF1F8-86F0-406F-B549-D397800BB603}" type="pres">
      <dgm:prSet presAssocID="{C4E71721-7157-42D1-9074-34C2CD1403F2}" presName="c7" presStyleLbl="node1" presStyleIdx="6" presStyleCnt="19"/>
      <dgm:spPr/>
    </dgm:pt>
    <dgm:pt modelId="{53122704-D9DC-4F7F-B622-B74F9C908A20}" type="pres">
      <dgm:prSet presAssocID="{C4E71721-7157-42D1-9074-34C2CD1403F2}" presName="c8" presStyleLbl="node1" presStyleIdx="7" presStyleCnt="19"/>
      <dgm:spPr/>
    </dgm:pt>
    <dgm:pt modelId="{E269CD0A-B7FE-49A1-8BE1-FDE5B8149A18}" type="pres">
      <dgm:prSet presAssocID="{C4E71721-7157-42D1-9074-34C2CD1403F2}" presName="c9" presStyleLbl="node1" presStyleIdx="8" presStyleCnt="19"/>
      <dgm:spPr/>
    </dgm:pt>
    <dgm:pt modelId="{32D0F89E-3E3D-48CA-B57B-CF4EE04184E3}" type="pres">
      <dgm:prSet presAssocID="{C4E71721-7157-42D1-9074-34C2CD1403F2}" presName="c10" presStyleLbl="node1" presStyleIdx="9" presStyleCnt="19"/>
      <dgm:spPr/>
    </dgm:pt>
    <dgm:pt modelId="{F3FF2640-8433-45A6-BA6A-55A537E69B69}" type="pres">
      <dgm:prSet presAssocID="{C4E71721-7157-42D1-9074-34C2CD1403F2}" presName="c11" presStyleLbl="node1" presStyleIdx="10" presStyleCnt="19"/>
      <dgm:spPr/>
    </dgm:pt>
    <dgm:pt modelId="{76FE746C-6B6B-44B3-B735-19A4DC4684CB}" type="pres">
      <dgm:prSet presAssocID="{C4E71721-7157-42D1-9074-34C2CD1403F2}" presName="c12" presStyleLbl="node1" presStyleIdx="11" presStyleCnt="19"/>
      <dgm:spPr/>
    </dgm:pt>
    <dgm:pt modelId="{70C0DB60-1695-4A9A-8DAC-3A4F8709D316}" type="pres">
      <dgm:prSet presAssocID="{C4E71721-7157-42D1-9074-34C2CD1403F2}" presName="c13" presStyleLbl="node1" presStyleIdx="12" presStyleCnt="19"/>
      <dgm:spPr/>
    </dgm:pt>
    <dgm:pt modelId="{695134A1-EF2A-4461-A23A-DBA20FECA141}" type="pres">
      <dgm:prSet presAssocID="{C4E71721-7157-42D1-9074-34C2CD1403F2}" presName="c14" presStyleLbl="node1" presStyleIdx="13" presStyleCnt="19"/>
      <dgm:spPr/>
    </dgm:pt>
    <dgm:pt modelId="{FAD51C3B-A158-4260-8BE3-387C3AA92630}" type="pres">
      <dgm:prSet presAssocID="{C4E71721-7157-42D1-9074-34C2CD1403F2}" presName="c15" presStyleLbl="node1" presStyleIdx="14" presStyleCnt="19"/>
      <dgm:spPr/>
    </dgm:pt>
    <dgm:pt modelId="{5EA26266-1E78-477A-AF9B-72DD8E6C64EA}" type="pres">
      <dgm:prSet presAssocID="{C4E71721-7157-42D1-9074-34C2CD1403F2}" presName="c16" presStyleLbl="node1" presStyleIdx="15" presStyleCnt="19"/>
      <dgm:spPr/>
    </dgm:pt>
    <dgm:pt modelId="{2A823D1A-EB16-48B5-835F-C0EFD5C5D96A}" type="pres">
      <dgm:prSet presAssocID="{C4E71721-7157-42D1-9074-34C2CD1403F2}" presName="c17" presStyleLbl="node1" presStyleIdx="16" presStyleCnt="19"/>
      <dgm:spPr/>
    </dgm:pt>
    <dgm:pt modelId="{9457BC83-8CDA-4BAB-A879-7A76E524960F}" type="pres">
      <dgm:prSet presAssocID="{C4E71721-7157-42D1-9074-34C2CD1403F2}" presName="c18" presStyleLbl="node1" presStyleIdx="17" presStyleCnt="19"/>
      <dgm:spPr/>
    </dgm:pt>
    <dgm:pt modelId="{D6585F1B-5F8E-43BF-B13F-693FCBAA4AFC}" type="pres">
      <dgm:prSet presAssocID="{ACA80F2E-58B8-4D75-B982-6E3B229E2EB8}" presName="chevronComposite1" presStyleCnt="0"/>
      <dgm:spPr/>
    </dgm:pt>
    <dgm:pt modelId="{8F7F25A2-03E0-4BC8-B045-DBADAC67E5C9}" type="pres">
      <dgm:prSet presAssocID="{ACA80F2E-58B8-4D75-B982-6E3B229E2EB8}" presName="chevron1" presStyleLbl="sibTrans2D1" presStyleIdx="0" presStyleCnt="2"/>
      <dgm:spPr/>
    </dgm:pt>
    <dgm:pt modelId="{1FDC7D5B-5C11-47B2-B36F-BEEDF48E6FF8}" type="pres">
      <dgm:prSet presAssocID="{ACA80F2E-58B8-4D75-B982-6E3B229E2EB8}" presName="spChevron1" presStyleCnt="0"/>
      <dgm:spPr/>
    </dgm:pt>
    <dgm:pt modelId="{2968D12C-A625-4894-B617-A51B278A5C99}" type="pres">
      <dgm:prSet presAssocID="{ACA80F2E-58B8-4D75-B982-6E3B229E2EB8}" presName="overlap" presStyleCnt="0"/>
      <dgm:spPr/>
    </dgm:pt>
    <dgm:pt modelId="{D7BB2BFF-E94E-41B6-94DC-FD319EAD9C5C}" type="pres">
      <dgm:prSet presAssocID="{ACA80F2E-58B8-4D75-B982-6E3B229E2EB8}" presName="chevronComposite2" presStyleCnt="0"/>
      <dgm:spPr/>
    </dgm:pt>
    <dgm:pt modelId="{185B53F2-5970-4496-ACFF-BF6781D8881D}" type="pres">
      <dgm:prSet presAssocID="{ACA80F2E-58B8-4D75-B982-6E3B229E2EB8}" presName="chevron2" presStyleLbl="sibTrans2D1" presStyleIdx="1" presStyleCnt="2"/>
      <dgm:spPr/>
    </dgm:pt>
    <dgm:pt modelId="{FB725DF0-8D7B-4E22-8E92-DD0B95C752B3}" type="pres">
      <dgm:prSet presAssocID="{ACA80F2E-58B8-4D75-B982-6E3B229E2EB8}" presName="spChevron2" presStyleCnt="0"/>
      <dgm:spPr/>
    </dgm:pt>
    <dgm:pt modelId="{1DACF3FB-6302-4FBD-B4F1-E40442A92420}" type="pres">
      <dgm:prSet presAssocID="{F53A9010-1B72-4EFC-90C3-0490971EA4B7}" presName="last" presStyleCnt="0"/>
      <dgm:spPr/>
    </dgm:pt>
    <dgm:pt modelId="{4F6DE961-6E4A-4E2A-8215-E779F511437E}" type="pres">
      <dgm:prSet presAssocID="{F53A9010-1B72-4EFC-90C3-0490971EA4B7}" presName="circleTx" presStyleLbl="node1" presStyleIdx="18" presStyleCnt="19"/>
      <dgm:spPr/>
    </dgm:pt>
    <dgm:pt modelId="{3E1AA8BE-E44D-4202-83AA-F994B3295B4F}" type="pres">
      <dgm:prSet presAssocID="{F53A9010-1B72-4EFC-90C3-0490971EA4B7}" presName="spN" presStyleCnt="0"/>
      <dgm:spPr/>
    </dgm:pt>
  </dgm:ptLst>
  <dgm:cxnLst>
    <dgm:cxn modelId="{589FD235-736F-4073-9311-CB5904BAE6D9}" srcId="{71F497C2-64AF-42EA-9881-94077FD8BCBC}" destId="{C4E71721-7157-42D1-9074-34C2CD1403F2}" srcOrd="0" destOrd="0" parTransId="{CFCD5A85-CAB2-4926-A96D-5B33C238C7BD}" sibTransId="{ACA80F2E-58B8-4D75-B982-6E3B229E2EB8}"/>
    <dgm:cxn modelId="{F70FAAA2-19E7-4AA0-B3AA-1416769BFAB6}" type="presOf" srcId="{F53A9010-1B72-4EFC-90C3-0490971EA4B7}" destId="{4F6DE961-6E4A-4E2A-8215-E779F511437E}" srcOrd="0" destOrd="0" presId="urn:microsoft.com/office/officeart/2009/3/layout/RandomtoResultProcess"/>
    <dgm:cxn modelId="{A394C8B8-E28C-4847-89AE-BE103FDCE1DF}" type="presOf" srcId="{71F497C2-64AF-42EA-9881-94077FD8BCBC}" destId="{C523FF35-A09C-4462-AACA-4175DD5933EF}" srcOrd="0" destOrd="0" presId="urn:microsoft.com/office/officeart/2009/3/layout/RandomtoResultProcess"/>
    <dgm:cxn modelId="{5F4111B9-05D4-4CD2-A43D-A5A7CDBA0BB2}" srcId="{71F497C2-64AF-42EA-9881-94077FD8BCBC}" destId="{F53A9010-1B72-4EFC-90C3-0490971EA4B7}" srcOrd="1" destOrd="0" parTransId="{934434FD-4E24-47F9-B7F2-AA120B17235F}" sibTransId="{BBCB9B3D-A24A-4151-8A8F-FB8D8339116C}"/>
    <dgm:cxn modelId="{A5ED5DF0-DF89-4A19-85A0-DCE5C16B392C}" type="presOf" srcId="{C4E71721-7157-42D1-9074-34C2CD1403F2}" destId="{DD671B3A-A441-416A-BF3E-4C61DBC84CE2}" srcOrd="0" destOrd="0" presId="urn:microsoft.com/office/officeart/2009/3/layout/RandomtoResultProcess"/>
    <dgm:cxn modelId="{BF4AE018-5BD1-4FF6-A444-9A6426868974}" type="presParOf" srcId="{C523FF35-A09C-4462-AACA-4175DD5933EF}" destId="{AD99A2E7-35B9-4FBD-8DA3-C6F2CA22F8B4}" srcOrd="0" destOrd="0" presId="urn:microsoft.com/office/officeart/2009/3/layout/RandomtoResultProcess"/>
    <dgm:cxn modelId="{5052F206-8FA3-4CB6-A2BC-13E42136120A}" type="presParOf" srcId="{AD99A2E7-35B9-4FBD-8DA3-C6F2CA22F8B4}" destId="{DD671B3A-A441-416A-BF3E-4C61DBC84CE2}" srcOrd="0" destOrd="0" presId="urn:microsoft.com/office/officeart/2009/3/layout/RandomtoResultProcess"/>
    <dgm:cxn modelId="{AA0D84A4-11F0-4900-BD28-FC9F85D3C876}" type="presParOf" srcId="{AD99A2E7-35B9-4FBD-8DA3-C6F2CA22F8B4}" destId="{936B0B08-E976-4989-9827-EEFDF2177DAF}" srcOrd="1" destOrd="0" presId="urn:microsoft.com/office/officeart/2009/3/layout/RandomtoResultProcess"/>
    <dgm:cxn modelId="{FD16CC96-1CA6-4B73-A8EA-56FCE23BB355}" type="presParOf" srcId="{AD99A2E7-35B9-4FBD-8DA3-C6F2CA22F8B4}" destId="{DE74F01B-D6B2-42C2-B5C3-583EC9A5EA12}" srcOrd="2" destOrd="0" presId="urn:microsoft.com/office/officeart/2009/3/layout/RandomtoResultProcess"/>
    <dgm:cxn modelId="{96FC5159-E268-409E-9B8C-F2543E0E33EC}" type="presParOf" srcId="{AD99A2E7-35B9-4FBD-8DA3-C6F2CA22F8B4}" destId="{E8D25F1E-4A64-43B7-999B-E7198ED1A53C}" srcOrd="3" destOrd="0" presId="urn:microsoft.com/office/officeart/2009/3/layout/RandomtoResultProcess"/>
    <dgm:cxn modelId="{5C036934-E372-43DD-9765-0F63AB7367A2}" type="presParOf" srcId="{AD99A2E7-35B9-4FBD-8DA3-C6F2CA22F8B4}" destId="{2DA664E9-C427-4370-8E44-3F770525D0A0}" srcOrd="4" destOrd="0" presId="urn:microsoft.com/office/officeart/2009/3/layout/RandomtoResultProcess"/>
    <dgm:cxn modelId="{8FAB82D0-9BED-4239-839A-971A20D2E1BE}" type="presParOf" srcId="{AD99A2E7-35B9-4FBD-8DA3-C6F2CA22F8B4}" destId="{FC4DB4EC-89F4-4649-88ED-C8655079608D}" srcOrd="5" destOrd="0" presId="urn:microsoft.com/office/officeart/2009/3/layout/RandomtoResultProcess"/>
    <dgm:cxn modelId="{83CAD6E9-FF99-479D-9E86-C162E63E9521}" type="presParOf" srcId="{AD99A2E7-35B9-4FBD-8DA3-C6F2CA22F8B4}" destId="{85919EE2-6EB1-4EC5-872B-DCA4EE507388}" srcOrd="6" destOrd="0" presId="urn:microsoft.com/office/officeart/2009/3/layout/RandomtoResultProcess"/>
    <dgm:cxn modelId="{01899EA6-C762-4605-8F6F-10AB2495A400}" type="presParOf" srcId="{AD99A2E7-35B9-4FBD-8DA3-C6F2CA22F8B4}" destId="{E04BF1F8-86F0-406F-B549-D397800BB603}" srcOrd="7" destOrd="0" presId="urn:microsoft.com/office/officeart/2009/3/layout/RandomtoResultProcess"/>
    <dgm:cxn modelId="{F390D4F3-0845-4B2B-836B-88462DF9ED0B}" type="presParOf" srcId="{AD99A2E7-35B9-4FBD-8DA3-C6F2CA22F8B4}" destId="{53122704-D9DC-4F7F-B622-B74F9C908A20}" srcOrd="8" destOrd="0" presId="urn:microsoft.com/office/officeart/2009/3/layout/RandomtoResultProcess"/>
    <dgm:cxn modelId="{7FB5EDEA-15F9-4284-87FF-8D1E941B0DFB}" type="presParOf" srcId="{AD99A2E7-35B9-4FBD-8DA3-C6F2CA22F8B4}" destId="{E269CD0A-B7FE-49A1-8BE1-FDE5B8149A18}" srcOrd="9" destOrd="0" presId="urn:microsoft.com/office/officeart/2009/3/layout/RandomtoResultProcess"/>
    <dgm:cxn modelId="{0C41AC66-3889-4D66-93E0-FDA3F4A50019}" type="presParOf" srcId="{AD99A2E7-35B9-4FBD-8DA3-C6F2CA22F8B4}" destId="{32D0F89E-3E3D-48CA-B57B-CF4EE04184E3}" srcOrd="10" destOrd="0" presId="urn:microsoft.com/office/officeart/2009/3/layout/RandomtoResultProcess"/>
    <dgm:cxn modelId="{727FDA5E-4F7F-4EEE-AFFC-F5E1D96B6C63}" type="presParOf" srcId="{AD99A2E7-35B9-4FBD-8DA3-C6F2CA22F8B4}" destId="{F3FF2640-8433-45A6-BA6A-55A537E69B69}" srcOrd="11" destOrd="0" presId="urn:microsoft.com/office/officeart/2009/3/layout/RandomtoResultProcess"/>
    <dgm:cxn modelId="{415AE625-DB95-4329-AF21-F525ED0D31DF}" type="presParOf" srcId="{AD99A2E7-35B9-4FBD-8DA3-C6F2CA22F8B4}" destId="{76FE746C-6B6B-44B3-B735-19A4DC4684CB}" srcOrd="12" destOrd="0" presId="urn:microsoft.com/office/officeart/2009/3/layout/RandomtoResultProcess"/>
    <dgm:cxn modelId="{D1F53A38-2EFC-4F10-AC13-0B4F82BF089D}" type="presParOf" srcId="{AD99A2E7-35B9-4FBD-8DA3-C6F2CA22F8B4}" destId="{70C0DB60-1695-4A9A-8DAC-3A4F8709D316}" srcOrd="13" destOrd="0" presId="urn:microsoft.com/office/officeart/2009/3/layout/RandomtoResultProcess"/>
    <dgm:cxn modelId="{CB575CD5-743A-4161-AE86-DBC877BE03F0}" type="presParOf" srcId="{AD99A2E7-35B9-4FBD-8DA3-C6F2CA22F8B4}" destId="{695134A1-EF2A-4461-A23A-DBA20FECA141}" srcOrd="14" destOrd="0" presId="urn:microsoft.com/office/officeart/2009/3/layout/RandomtoResultProcess"/>
    <dgm:cxn modelId="{01F144FC-F30F-4128-94DD-4C09B5F82030}" type="presParOf" srcId="{AD99A2E7-35B9-4FBD-8DA3-C6F2CA22F8B4}" destId="{FAD51C3B-A158-4260-8BE3-387C3AA92630}" srcOrd="15" destOrd="0" presId="urn:microsoft.com/office/officeart/2009/3/layout/RandomtoResultProcess"/>
    <dgm:cxn modelId="{A6EED0D9-3C85-4A72-9BF9-7000BA16CE00}" type="presParOf" srcId="{AD99A2E7-35B9-4FBD-8DA3-C6F2CA22F8B4}" destId="{5EA26266-1E78-477A-AF9B-72DD8E6C64EA}" srcOrd="16" destOrd="0" presId="urn:microsoft.com/office/officeart/2009/3/layout/RandomtoResultProcess"/>
    <dgm:cxn modelId="{90FC6ED0-9517-4357-87F7-7A3FF3A2EF77}" type="presParOf" srcId="{AD99A2E7-35B9-4FBD-8DA3-C6F2CA22F8B4}" destId="{2A823D1A-EB16-48B5-835F-C0EFD5C5D96A}" srcOrd="17" destOrd="0" presId="urn:microsoft.com/office/officeart/2009/3/layout/RandomtoResultProcess"/>
    <dgm:cxn modelId="{736CC7C9-1233-4865-8E62-40463C063986}" type="presParOf" srcId="{AD99A2E7-35B9-4FBD-8DA3-C6F2CA22F8B4}" destId="{9457BC83-8CDA-4BAB-A879-7A76E524960F}" srcOrd="18" destOrd="0" presId="urn:microsoft.com/office/officeart/2009/3/layout/RandomtoResultProcess"/>
    <dgm:cxn modelId="{4EC401B9-2DDA-4189-838E-5828BD2999DC}" type="presParOf" srcId="{C523FF35-A09C-4462-AACA-4175DD5933EF}" destId="{D6585F1B-5F8E-43BF-B13F-693FCBAA4AFC}" srcOrd="1" destOrd="0" presId="urn:microsoft.com/office/officeart/2009/3/layout/RandomtoResultProcess"/>
    <dgm:cxn modelId="{88DBB54E-C911-4A95-99B1-AEFF1793AA78}" type="presParOf" srcId="{D6585F1B-5F8E-43BF-B13F-693FCBAA4AFC}" destId="{8F7F25A2-03E0-4BC8-B045-DBADAC67E5C9}" srcOrd="0" destOrd="0" presId="urn:microsoft.com/office/officeart/2009/3/layout/RandomtoResultProcess"/>
    <dgm:cxn modelId="{CA883568-617F-4134-ACB8-7AF15CDC36A3}" type="presParOf" srcId="{D6585F1B-5F8E-43BF-B13F-693FCBAA4AFC}" destId="{1FDC7D5B-5C11-47B2-B36F-BEEDF48E6FF8}" srcOrd="1" destOrd="0" presId="urn:microsoft.com/office/officeart/2009/3/layout/RandomtoResultProcess"/>
    <dgm:cxn modelId="{5FEDD2D3-9B9B-4C0E-BFD8-B8C26455AB54}" type="presParOf" srcId="{C523FF35-A09C-4462-AACA-4175DD5933EF}" destId="{2968D12C-A625-4894-B617-A51B278A5C99}" srcOrd="2" destOrd="0" presId="urn:microsoft.com/office/officeart/2009/3/layout/RandomtoResultProcess"/>
    <dgm:cxn modelId="{E8E0EA93-9F18-4F5C-AE22-466AD8728446}" type="presParOf" srcId="{C523FF35-A09C-4462-AACA-4175DD5933EF}" destId="{D7BB2BFF-E94E-41B6-94DC-FD319EAD9C5C}" srcOrd="3" destOrd="0" presId="urn:microsoft.com/office/officeart/2009/3/layout/RandomtoResultProcess"/>
    <dgm:cxn modelId="{704C0BE5-2A69-463B-BB6C-612E9D3A7BA4}" type="presParOf" srcId="{D7BB2BFF-E94E-41B6-94DC-FD319EAD9C5C}" destId="{185B53F2-5970-4496-ACFF-BF6781D8881D}" srcOrd="0" destOrd="0" presId="urn:microsoft.com/office/officeart/2009/3/layout/RandomtoResultProcess"/>
    <dgm:cxn modelId="{E360346A-1DB5-460A-8A63-3282E8E074B6}" type="presParOf" srcId="{D7BB2BFF-E94E-41B6-94DC-FD319EAD9C5C}" destId="{FB725DF0-8D7B-4E22-8E92-DD0B95C752B3}" srcOrd="1" destOrd="0" presId="urn:microsoft.com/office/officeart/2009/3/layout/RandomtoResultProcess"/>
    <dgm:cxn modelId="{E1FD97DF-F18E-48BC-A81D-A1CAFF8A76AD}" type="presParOf" srcId="{C523FF35-A09C-4462-AACA-4175DD5933EF}" destId="{1DACF3FB-6302-4FBD-B4F1-E40442A92420}" srcOrd="4" destOrd="0" presId="urn:microsoft.com/office/officeart/2009/3/layout/RandomtoResultProcess"/>
    <dgm:cxn modelId="{48BF60B5-24A9-4DB8-9562-9778057DAA7D}" type="presParOf" srcId="{1DACF3FB-6302-4FBD-B4F1-E40442A92420}" destId="{4F6DE961-6E4A-4E2A-8215-E779F511437E}" srcOrd="0" destOrd="0" presId="urn:microsoft.com/office/officeart/2009/3/layout/RandomtoResultProcess"/>
    <dgm:cxn modelId="{A2DB9BDA-304E-4B14-853C-1B60E8111CF9}" type="presParOf" srcId="{1DACF3FB-6302-4FBD-B4F1-E40442A92420}" destId="{3E1AA8BE-E44D-4202-83AA-F994B3295B4F}"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6426B-57B9-4C20-8C2D-72CF2F660EF0}">
      <dsp:nvSpPr>
        <dsp:cNvPr id="0" name=""/>
        <dsp:cNvSpPr/>
      </dsp:nvSpPr>
      <dsp:spPr>
        <a:xfrm>
          <a:off x="0" y="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0734B-2C92-447A-8B11-EAAD0C80E539}">
      <dsp:nvSpPr>
        <dsp:cNvPr id="0" name=""/>
        <dsp:cNvSpPr/>
      </dsp:nvSpPr>
      <dsp:spPr>
        <a:xfrm>
          <a:off x="0" y="0"/>
          <a:ext cx="10972800" cy="6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latin typeface="Calibri"/>
            </a:rPr>
            <a:t>Government Shutdown</a:t>
          </a:r>
        </a:p>
      </dsp:txBody>
      <dsp:txXfrm>
        <a:off x="0" y="0"/>
        <a:ext cx="10972800" cy="695325"/>
      </dsp:txXfrm>
    </dsp:sp>
    <dsp:sp modelId="{A60200E5-DE5A-4BF8-AE78-158A911C13F0}">
      <dsp:nvSpPr>
        <dsp:cNvPr id="0" name=""/>
        <dsp:cNvSpPr/>
      </dsp:nvSpPr>
      <dsp:spPr>
        <a:xfrm>
          <a:off x="0" y="695324"/>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F4BC7-2EA0-4702-B3A3-A01D3E94CFE8}">
      <dsp:nvSpPr>
        <dsp:cNvPr id="0" name=""/>
        <dsp:cNvSpPr/>
      </dsp:nvSpPr>
      <dsp:spPr>
        <a:xfrm>
          <a:off x="0" y="695325"/>
          <a:ext cx="10972800" cy="6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latin typeface="Calibri"/>
            </a:rPr>
            <a:t>Impeachment </a:t>
          </a:r>
          <a:endParaRPr lang="en-US" sz="3200" kern="1200" dirty="0"/>
        </a:p>
      </dsp:txBody>
      <dsp:txXfrm>
        <a:off x="0" y="695325"/>
        <a:ext cx="10972800" cy="695325"/>
      </dsp:txXfrm>
    </dsp:sp>
    <dsp:sp modelId="{9FD9BE15-ABDC-436E-9BEA-B451D9C6091F}">
      <dsp:nvSpPr>
        <dsp:cNvPr id="0" name=""/>
        <dsp:cNvSpPr/>
      </dsp:nvSpPr>
      <dsp:spPr>
        <a:xfrm>
          <a:off x="0" y="139064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6253E-6FA7-40EB-A802-AFE24F9BE4E2}">
      <dsp:nvSpPr>
        <dsp:cNvPr id="0" name=""/>
        <dsp:cNvSpPr/>
      </dsp:nvSpPr>
      <dsp:spPr>
        <a:xfrm>
          <a:off x="0" y="1390650"/>
          <a:ext cx="10972800" cy="6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latin typeface="Calibri"/>
            </a:rPr>
            <a:t>Disaster Spending/Ukraine Aid</a:t>
          </a:r>
        </a:p>
      </dsp:txBody>
      <dsp:txXfrm>
        <a:off x="0" y="1390650"/>
        <a:ext cx="10972800" cy="695325"/>
      </dsp:txXfrm>
    </dsp:sp>
    <dsp:sp modelId="{FBD1138D-9A74-48E9-8C1F-A99C56561630}">
      <dsp:nvSpPr>
        <dsp:cNvPr id="0" name=""/>
        <dsp:cNvSpPr/>
      </dsp:nvSpPr>
      <dsp:spPr>
        <a:xfrm>
          <a:off x="0" y="2085975"/>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DF274-40EE-41E8-96FD-66487A3573D4}">
      <dsp:nvSpPr>
        <dsp:cNvPr id="0" name=""/>
        <dsp:cNvSpPr/>
      </dsp:nvSpPr>
      <dsp:spPr>
        <a:xfrm>
          <a:off x="0" y="2085975"/>
          <a:ext cx="10972800" cy="6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latin typeface="Calibri"/>
            </a:rPr>
            <a:t>Health Care/Prescription Drugs</a:t>
          </a:r>
        </a:p>
      </dsp:txBody>
      <dsp:txXfrm>
        <a:off x="0" y="2085975"/>
        <a:ext cx="10972800" cy="695325"/>
      </dsp:txXfrm>
    </dsp:sp>
    <dsp:sp modelId="{2023481A-BF1A-463C-87F5-F88711694C58}">
      <dsp:nvSpPr>
        <dsp:cNvPr id="0" name=""/>
        <dsp:cNvSpPr/>
      </dsp:nvSpPr>
      <dsp:spPr>
        <a:xfrm>
          <a:off x="0" y="278129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3A4B9-B7FA-4519-90CB-D64A0E5A2881}">
      <dsp:nvSpPr>
        <dsp:cNvPr id="0" name=""/>
        <dsp:cNvSpPr/>
      </dsp:nvSpPr>
      <dsp:spPr>
        <a:xfrm>
          <a:off x="0" y="2781300"/>
          <a:ext cx="10972800" cy="6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latin typeface="Calibri"/>
            </a:rPr>
            <a:t>China Tariffs</a:t>
          </a:r>
        </a:p>
      </dsp:txBody>
      <dsp:txXfrm>
        <a:off x="0" y="2781300"/>
        <a:ext cx="10972800" cy="695325"/>
      </dsp:txXfrm>
    </dsp:sp>
    <dsp:sp modelId="{1DE5F5AE-2514-4EAE-93DF-5E2DC1E1572F}">
      <dsp:nvSpPr>
        <dsp:cNvPr id="0" name=""/>
        <dsp:cNvSpPr/>
      </dsp:nvSpPr>
      <dsp:spPr>
        <a:xfrm>
          <a:off x="0" y="3476624"/>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B4CDD-B996-4F09-8823-3E9BE7427CEF}">
      <dsp:nvSpPr>
        <dsp:cNvPr id="0" name=""/>
        <dsp:cNvSpPr/>
      </dsp:nvSpPr>
      <dsp:spPr>
        <a:xfrm>
          <a:off x="0" y="3476625"/>
          <a:ext cx="10972800" cy="6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latin typeface="Calibri"/>
            </a:rPr>
            <a:t>Business Taxes and SALT</a:t>
          </a:r>
        </a:p>
      </dsp:txBody>
      <dsp:txXfrm>
        <a:off x="0" y="3476625"/>
        <a:ext cx="10972800" cy="695325"/>
      </dsp:txXfrm>
    </dsp:sp>
    <dsp:sp modelId="{B7BABA4E-D5B8-414C-B813-C705EE5E9876}">
      <dsp:nvSpPr>
        <dsp:cNvPr id="0" name=""/>
        <dsp:cNvSpPr/>
      </dsp:nvSpPr>
      <dsp:spPr>
        <a:xfrm>
          <a:off x="0" y="417195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B2C0F-128A-4541-8FFD-CD5756C48A0F}">
      <dsp:nvSpPr>
        <dsp:cNvPr id="0" name=""/>
        <dsp:cNvSpPr/>
      </dsp:nvSpPr>
      <dsp:spPr>
        <a:xfrm>
          <a:off x="0" y="4171950"/>
          <a:ext cx="10972800" cy="6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latin typeface="Calibri"/>
            </a:rPr>
            <a:t>SAFE Banking</a:t>
          </a:r>
          <a:endParaRPr lang="en-US" sz="3200" kern="1200" dirty="0"/>
        </a:p>
      </dsp:txBody>
      <dsp:txXfrm>
        <a:off x="0" y="4171950"/>
        <a:ext cx="10972800" cy="695325"/>
      </dsp:txXfrm>
    </dsp:sp>
    <dsp:sp modelId="{FBB232AF-075A-42BB-973D-B3CF7DE13AC8}">
      <dsp:nvSpPr>
        <dsp:cNvPr id="0" name=""/>
        <dsp:cNvSpPr/>
      </dsp:nvSpPr>
      <dsp:spPr>
        <a:xfrm>
          <a:off x="0" y="4867275"/>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7FB14-11CA-4D73-BB85-B29CD136F7B1}">
      <dsp:nvSpPr>
        <dsp:cNvPr id="0" name=""/>
        <dsp:cNvSpPr/>
      </dsp:nvSpPr>
      <dsp:spPr>
        <a:xfrm>
          <a:off x="0" y="4867275"/>
          <a:ext cx="10972800" cy="6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latin typeface="Calibri"/>
            </a:rPr>
            <a:t>Executive Compensation Clawback</a:t>
          </a:r>
        </a:p>
      </dsp:txBody>
      <dsp:txXfrm>
        <a:off x="0" y="4867275"/>
        <a:ext cx="10972800" cy="695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D354A-E6EA-4504-9D07-7FEBFA8E361F}">
      <dsp:nvSpPr>
        <dsp:cNvPr id="0" name=""/>
        <dsp:cNvSpPr/>
      </dsp:nvSpPr>
      <dsp:spPr>
        <a:xfrm>
          <a:off x="0" y="475"/>
          <a:ext cx="10972800" cy="6543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209BC5-0A3E-40AB-9784-5BBAF56222F2}">
      <dsp:nvSpPr>
        <dsp:cNvPr id="0" name=""/>
        <dsp:cNvSpPr/>
      </dsp:nvSpPr>
      <dsp:spPr>
        <a:xfrm>
          <a:off x="197929" y="147695"/>
          <a:ext cx="359871" cy="359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5B3D67-1AE5-415E-9EA8-8D0CCC63321A}">
      <dsp:nvSpPr>
        <dsp:cNvPr id="0" name=""/>
        <dsp:cNvSpPr/>
      </dsp:nvSpPr>
      <dsp:spPr>
        <a:xfrm>
          <a:off x="755730" y="475"/>
          <a:ext cx="10217069" cy="65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48" tIns="69248" rIns="69248" bIns="69248" numCol="1" spcCol="1270" anchor="ctr" anchorCtr="0">
          <a:noAutofit/>
        </a:bodyPr>
        <a:lstStyle/>
        <a:p>
          <a:pPr marL="0" lvl="0" indent="0" algn="l" defTabSz="711200">
            <a:lnSpc>
              <a:spcPct val="90000"/>
            </a:lnSpc>
            <a:spcBef>
              <a:spcPct val="0"/>
            </a:spcBef>
            <a:spcAft>
              <a:spcPct val="35000"/>
            </a:spcAft>
            <a:buNone/>
          </a:pPr>
          <a:r>
            <a:rPr lang="en-US" sz="1600" kern="1200"/>
            <a:t>Registration woes at GAO (and SAM.gov)</a:t>
          </a:r>
        </a:p>
      </dsp:txBody>
      <dsp:txXfrm>
        <a:off x="755730" y="475"/>
        <a:ext cx="10217069" cy="654311"/>
      </dsp:txXfrm>
    </dsp:sp>
    <dsp:sp modelId="{3B7BC4D1-5FF5-4BEB-B1BB-7718450F15FA}">
      <dsp:nvSpPr>
        <dsp:cNvPr id="0" name=""/>
        <dsp:cNvSpPr/>
      </dsp:nvSpPr>
      <dsp:spPr>
        <a:xfrm>
          <a:off x="0" y="818364"/>
          <a:ext cx="10972800" cy="6543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CEEBBC-EA3B-491B-B72B-9885FB2BCAF1}">
      <dsp:nvSpPr>
        <dsp:cNvPr id="0" name=""/>
        <dsp:cNvSpPr/>
      </dsp:nvSpPr>
      <dsp:spPr>
        <a:xfrm>
          <a:off x="197929" y="965585"/>
          <a:ext cx="359871" cy="359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178840-A9FB-415C-8F51-6DCEB68E6588}">
      <dsp:nvSpPr>
        <dsp:cNvPr id="0" name=""/>
        <dsp:cNvSpPr/>
      </dsp:nvSpPr>
      <dsp:spPr>
        <a:xfrm>
          <a:off x="755730" y="818364"/>
          <a:ext cx="10217069" cy="65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48" tIns="69248" rIns="69248" bIns="69248" numCol="1" spcCol="1270" anchor="ctr" anchorCtr="0">
          <a:noAutofit/>
        </a:bodyPr>
        <a:lstStyle/>
        <a:p>
          <a:pPr marL="0" lvl="0" indent="0" algn="l" defTabSz="711200">
            <a:lnSpc>
              <a:spcPct val="90000"/>
            </a:lnSpc>
            <a:spcBef>
              <a:spcPct val="0"/>
            </a:spcBef>
            <a:spcAft>
              <a:spcPct val="35000"/>
            </a:spcAft>
            <a:buNone/>
          </a:pPr>
          <a:r>
            <a:rPr lang="en-US" sz="1600" kern="1200"/>
            <a:t>Uniform Guidance and Government Services Spending</a:t>
          </a:r>
        </a:p>
      </dsp:txBody>
      <dsp:txXfrm>
        <a:off x="755730" y="818364"/>
        <a:ext cx="10217069" cy="654311"/>
      </dsp:txXfrm>
    </dsp:sp>
    <dsp:sp modelId="{3315AC96-26FC-46E6-B0C8-433A249CFC45}">
      <dsp:nvSpPr>
        <dsp:cNvPr id="0" name=""/>
        <dsp:cNvSpPr/>
      </dsp:nvSpPr>
      <dsp:spPr>
        <a:xfrm>
          <a:off x="0" y="1636254"/>
          <a:ext cx="10972800" cy="6543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F8C3E-274A-458F-9B83-09F1B3580336}">
      <dsp:nvSpPr>
        <dsp:cNvPr id="0" name=""/>
        <dsp:cNvSpPr/>
      </dsp:nvSpPr>
      <dsp:spPr>
        <a:xfrm>
          <a:off x="197929" y="1783474"/>
          <a:ext cx="359871" cy="359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E108EF-9EAB-435C-9ECD-315F592B2FB8}">
      <dsp:nvSpPr>
        <dsp:cNvPr id="0" name=""/>
        <dsp:cNvSpPr/>
      </dsp:nvSpPr>
      <dsp:spPr>
        <a:xfrm>
          <a:off x="755730" y="1636254"/>
          <a:ext cx="10217069" cy="65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48" tIns="69248" rIns="69248" bIns="69248" numCol="1" spcCol="1270" anchor="ctr" anchorCtr="0">
          <a:noAutofit/>
        </a:bodyPr>
        <a:lstStyle/>
        <a:p>
          <a:pPr marL="0" lvl="0" indent="0" algn="l" defTabSz="711200">
            <a:lnSpc>
              <a:spcPct val="90000"/>
            </a:lnSpc>
            <a:spcBef>
              <a:spcPct val="0"/>
            </a:spcBef>
            <a:spcAft>
              <a:spcPct val="35000"/>
            </a:spcAft>
            <a:buNone/>
          </a:pPr>
          <a:r>
            <a:rPr lang="en-US" sz="1600" kern="1200"/>
            <a:t>Definition of OBLIGATION for December 31, 2024</a:t>
          </a:r>
        </a:p>
      </dsp:txBody>
      <dsp:txXfrm>
        <a:off x="755730" y="1636254"/>
        <a:ext cx="10217069" cy="654311"/>
      </dsp:txXfrm>
    </dsp:sp>
    <dsp:sp modelId="{E0E5403B-2066-4586-8E38-744FE4699031}">
      <dsp:nvSpPr>
        <dsp:cNvPr id="0" name=""/>
        <dsp:cNvSpPr/>
      </dsp:nvSpPr>
      <dsp:spPr>
        <a:xfrm>
          <a:off x="0" y="2454144"/>
          <a:ext cx="10972800" cy="6543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2FF65-0D0E-4ED3-99CA-A99D4082B700}">
      <dsp:nvSpPr>
        <dsp:cNvPr id="0" name=""/>
        <dsp:cNvSpPr/>
      </dsp:nvSpPr>
      <dsp:spPr>
        <a:xfrm>
          <a:off x="197929" y="2601364"/>
          <a:ext cx="359871" cy="3598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D16514-865C-406B-B12E-00F946072EA8}">
      <dsp:nvSpPr>
        <dsp:cNvPr id="0" name=""/>
        <dsp:cNvSpPr/>
      </dsp:nvSpPr>
      <dsp:spPr>
        <a:xfrm>
          <a:off x="755730" y="2454144"/>
          <a:ext cx="10217069" cy="65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48" tIns="69248" rIns="69248" bIns="69248" numCol="1" spcCol="1270" anchor="ctr" anchorCtr="0">
          <a:noAutofit/>
        </a:bodyPr>
        <a:lstStyle/>
        <a:p>
          <a:pPr marL="0" lvl="0" indent="0" algn="l" defTabSz="711200">
            <a:lnSpc>
              <a:spcPct val="90000"/>
            </a:lnSpc>
            <a:spcBef>
              <a:spcPct val="0"/>
            </a:spcBef>
            <a:spcAft>
              <a:spcPct val="35000"/>
            </a:spcAft>
            <a:buNone/>
          </a:pPr>
          <a:r>
            <a:rPr lang="en-US" sz="1600" kern="1200"/>
            <a:t>Chance to revise previously submitted reports?</a:t>
          </a:r>
        </a:p>
      </dsp:txBody>
      <dsp:txXfrm>
        <a:off x="755730" y="2454144"/>
        <a:ext cx="10217069" cy="654311"/>
      </dsp:txXfrm>
    </dsp:sp>
    <dsp:sp modelId="{AAD635B6-7388-4ECD-95B2-8745F162D182}">
      <dsp:nvSpPr>
        <dsp:cNvPr id="0" name=""/>
        <dsp:cNvSpPr/>
      </dsp:nvSpPr>
      <dsp:spPr>
        <a:xfrm>
          <a:off x="0" y="3272033"/>
          <a:ext cx="10972800" cy="6543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B705F-12BF-4C97-A3F7-1395FD6D9BC5}">
      <dsp:nvSpPr>
        <dsp:cNvPr id="0" name=""/>
        <dsp:cNvSpPr/>
      </dsp:nvSpPr>
      <dsp:spPr>
        <a:xfrm>
          <a:off x="197929" y="3419253"/>
          <a:ext cx="359871" cy="3598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22835B-04A3-47A2-A4D4-7788C24B8C96}">
      <dsp:nvSpPr>
        <dsp:cNvPr id="0" name=""/>
        <dsp:cNvSpPr/>
      </dsp:nvSpPr>
      <dsp:spPr>
        <a:xfrm>
          <a:off x="755730" y="3272033"/>
          <a:ext cx="10217069" cy="65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48" tIns="69248" rIns="69248" bIns="69248" numCol="1" spcCol="1270" anchor="ctr" anchorCtr="0">
          <a:noAutofit/>
        </a:bodyPr>
        <a:lstStyle/>
        <a:p>
          <a:pPr marL="0" lvl="0" indent="0" algn="l" defTabSz="711200">
            <a:lnSpc>
              <a:spcPct val="90000"/>
            </a:lnSpc>
            <a:spcBef>
              <a:spcPct val="0"/>
            </a:spcBef>
            <a:spcAft>
              <a:spcPct val="35000"/>
            </a:spcAft>
            <a:buNone/>
          </a:pPr>
          <a:r>
            <a:rPr lang="en-US" sz="1600" kern="1200"/>
            <a:t>Housing, Infrastructure and COVID-19 Eligible expenditures</a:t>
          </a:r>
        </a:p>
      </dsp:txBody>
      <dsp:txXfrm>
        <a:off x="755730" y="3272033"/>
        <a:ext cx="10217069" cy="654311"/>
      </dsp:txXfrm>
    </dsp:sp>
    <dsp:sp modelId="{6673BE8D-6B21-4D21-8C64-7FEE2474B050}">
      <dsp:nvSpPr>
        <dsp:cNvPr id="0" name=""/>
        <dsp:cNvSpPr/>
      </dsp:nvSpPr>
      <dsp:spPr>
        <a:xfrm>
          <a:off x="0" y="4089923"/>
          <a:ext cx="10972800" cy="6543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D5E16-7F5A-4E6D-B530-0665854BCD82}">
      <dsp:nvSpPr>
        <dsp:cNvPr id="0" name=""/>
        <dsp:cNvSpPr/>
      </dsp:nvSpPr>
      <dsp:spPr>
        <a:xfrm>
          <a:off x="197929" y="4237143"/>
          <a:ext cx="359871" cy="3598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004408-C344-428C-97AF-D539B8B90C5A}">
      <dsp:nvSpPr>
        <dsp:cNvPr id="0" name=""/>
        <dsp:cNvSpPr/>
      </dsp:nvSpPr>
      <dsp:spPr>
        <a:xfrm>
          <a:off x="755730" y="4089923"/>
          <a:ext cx="10217069" cy="65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48" tIns="69248" rIns="69248" bIns="69248" numCol="1" spcCol="1270" anchor="ctr" anchorCtr="0">
          <a:noAutofit/>
        </a:bodyPr>
        <a:lstStyle/>
        <a:p>
          <a:pPr marL="0" lvl="0" indent="0" algn="l" defTabSz="711200">
            <a:lnSpc>
              <a:spcPct val="90000"/>
            </a:lnSpc>
            <a:spcBef>
              <a:spcPct val="0"/>
            </a:spcBef>
            <a:spcAft>
              <a:spcPct val="35000"/>
            </a:spcAft>
            <a:buNone/>
          </a:pPr>
          <a:r>
            <a:rPr lang="en-US" sz="1600" kern="1200"/>
            <a:t>Single Audit eligibility and Attestation</a:t>
          </a:r>
        </a:p>
      </dsp:txBody>
      <dsp:txXfrm>
        <a:off x="755730" y="4089923"/>
        <a:ext cx="10217069" cy="654311"/>
      </dsp:txXfrm>
    </dsp:sp>
    <dsp:sp modelId="{3674FBAF-7C6E-47DB-AD29-7B65B0783857}">
      <dsp:nvSpPr>
        <dsp:cNvPr id="0" name=""/>
        <dsp:cNvSpPr/>
      </dsp:nvSpPr>
      <dsp:spPr>
        <a:xfrm>
          <a:off x="0" y="4907812"/>
          <a:ext cx="10972800" cy="6543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73377-6E68-4287-8CEC-0BD3DBC85BEF}">
      <dsp:nvSpPr>
        <dsp:cNvPr id="0" name=""/>
        <dsp:cNvSpPr/>
      </dsp:nvSpPr>
      <dsp:spPr>
        <a:xfrm>
          <a:off x="197929" y="5055033"/>
          <a:ext cx="359871" cy="35987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ECCA33-B05B-47EF-AE2E-20B669F439A5}">
      <dsp:nvSpPr>
        <dsp:cNvPr id="0" name=""/>
        <dsp:cNvSpPr/>
      </dsp:nvSpPr>
      <dsp:spPr>
        <a:xfrm>
          <a:off x="755730" y="4907812"/>
          <a:ext cx="10217069" cy="65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48" tIns="69248" rIns="69248" bIns="69248" numCol="1" spcCol="1270" anchor="ctr" anchorCtr="0">
          <a:noAutofit/>
        </a:bodyPr>
        <a:lstStyle/>
        <a:p>
          <a:pPr marL="0" lvl="0" indent="0" algn="l" defTabSz="711200">
            <a:lnSpc>
              <a:spcPct val="90000"/>
            </a:lnSpc>
            <a:spcBef>
              <a:spcPct val="0"/>
            </a:spcBef>
            <a:spcAft>
              <a:spcPct val="35000"/>
            </a:spcAft>
            <a:buNone/>
          </a:pPr>
          <a:r>
            <a:rPr lang="en-US" sz="1600" kern="1200"/>
            <a:t>Distinction between vendors and subrecipients</a:t>
          </a:r>
        </a:p>
      </dsp:txBody>
      <dsp:txXfrm>
        <a:off x="755730" y="4907812"/>
        <a:ext cx="10217069" cy="654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84E0C-08D4-4B79-B8D7-24F55D6CA2A0}">
      <dsp:nvSpPr>
        <dsp:cNvPr id="0" name=""/>
        <dsp:cNvSpPr/>
      </dsp:nvSpPr>
      <dsp:spPr>
        <a:xfrm>
          <a:off x="0" y="621828"/>
          <a:ext cx="8128000" cy="12237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37388" rIns="630823"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Deficit Reduction</a:t>
          </a:r>
        </a:p>
        <a:p>
          <a:pPr marL="228600" lvl="1" indent="-228600" algn="l" defTabSz="933450">
            <a:lnSpc>
              <a:spcPct val="90000"/>
            </a:lnSpc>
            <a:spcBef>
              <a:spcPct val="0"/>
            </a:spcBef>
            <a:spcAft>
              <a:spcPct val="15000"/>
            </a:spcAft>
            <a:buChar char="•"/>
          </a:pPr>
          <a:r>
            <a:rPr lang="en-US" sz="2100" kern="1200"/>
            <a:t>Energy Security</a:t>
          </a:r>
        </a:p>
      </dsp:txBody>
      <dsp:txXfrm>
        <a:off x="0" y="621828"/>
        <a:ext cx="8128000" cy="1223775"/>
      </dsp:txXfrm>
    </dsp:sp>
    <dsp:sp modelId="{D7ACA5A4-BE71-40E7-B276-68E13D78E67E}">
      <dsp:nvSpPr>
        <dsp:cNvPr id="0" name=""/>
        <dsp:cNvSpPr/>
      </dsp:nvSpPr>
      <dsp:spPr>
        <a:xfrm>
          <a:off x="406400" y="311868"/>
          <a:ext cx="568960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33450">
            <a:lnSpc>
              <a:spcPct val="90000"/>
            </a:lnSpc>
            <a:spcBef>
              <a:spcPct val="0"/>
            </a:spcBef>
            <a:spcAft>
              <a:spcPct val="35000"/>
            </a:spcAft>
            <a:buNone/>
          </a:pPr>
          <a:r>
            <a:rPr lang="en-US" sz="2100" kern="1200"/>
            <a:t>Tax Provisions</a:t>
          </a:r>
        </a:p>
      </dsp:txBody>
      <dsp:txXfrm>
        <a:off x="436662" y="342130"/>
        <a:ext cx="5629076" cy="559396"/>
      </dsp:txXfrm>
    </dsp:sp>
    <dsp:sp modelId="{742B6532-D0CB-4925-987A-248F9653681C}">
      <dsp:nvSpPr>
        <dsp:cNvPr id="0" name=""/>
        <dsp:cNvSpPr/>
      </dsp:nvSpPr>
      <dsp:spPr>
        <a:xfrm>
          <a:off x="0" y="2268963"/>
          <a:ext cx="8128000" cy="12237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37388" rIns="630823"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Prescription Drug Pricing Reform</a:t>
          </a:r>
        </a:p>
        <a:p>
          <a:pPr marL="228600" lvl="1" indent="-228600" algn="l" defTabSz="933450">
            <a:lnSpc>
              <a:spcPct val="90000"/>
            </a:lnSpc>
            <a:spcBef>
              <a:spcPct val="0"/>
            </a:spcBef>
            <a:spcAft>
              <a:spcPct val="15000"/>
            </a:spcAft>
            <a:buChar char="•"/>
          </a:pPr>
          <a:r>
            <a:rPr lang="en-US" sz="2100" kern="1200"/>
            <a:t>Affordable Care Act Subsidies</a:t>
          </a:r>
        </a:p>
      </dsp:txBody>
      <dsp:txXfrm>
        <a:off x="0" y="2268963"/>
        <a:ext cx="8128000" cy="1223775"/>
      </dsp:txXfrm>
    </dsp:sp>
    <dsp:sp modelId="{18D80CCB-EBCA-4DEC-909E-471DD1C99A14}">
      <dsp:nvSpPr>
        <dsp:cNvPr id="0" name=""/>
        <dsp:cNvSpPr/>
      </dsp:nvSpPr>
      <dsp:spPr>
        <a:xfrm>
          <a:off x="406400" y="1959003"/>
          <a:ext cx="568960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33450">
            <a:lnSpc>
              <a:spcPct val="90000"/>
            </a:lnSpc>
            <a:spcBef>
              <a:spcPct val="0"/>
            </a:spcBef>
            <a:spcAft>
              <a:spcPct val="35000"/>
            </a:spcAft>
            <a:buNone/>
          </a:pPr>
          <a:r>
            <a:rPr lang="en-US" sz="2100" kern="1200"/>
            <a:t>Health Care Provisions</a:t>
          </a:r>
        </a:p>
      </dsp:txBody>
      <dsp:txXfrm>
        <a:off x="436662" y="1989265"/>
        <a:ext cx="5629076" cy="559396"/>
      </dsp:txXfrm>
    </dsp:sp>
    <dsp:sp modelId="{C0F520CD-66F8-4315-83D4-A267E825053B}">
      <dsp:nvSpPr>
        <dsp:cNvPr id="0" name=""/>
        <dsp:cNvSpPr/>
      </dsp:nvSpPr>
      <dsp:spPr>
        <a:xfrm>
          <a:off x="0" y="3916098"/>
          <a:ext cx="8128000" cy="119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37388" rIns="630823"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Funding agricultural, environmental and conservation programs</a:t>
          </a:r>
        </a:p>
      </dsp:txBody>
      <dsp:txXfrm>
        <a:off x="0" y="3916098"/>
        <a:ext cx="8128000" cy="1190700"/>
      </dsp:txXfrm>
    </dsp:sp>
    <dsp:sp modelId="{A9A9C6AD-A30C-43F7-834B-B4791A829ECD}">
      <dsp:nvSpPr>
        <dsp:cNvPr id="0" name=""/>
        <dsp:cNvSpPr/>
      </dsp:nvSpPr>
      <dsp:spPr>
        <a:xfrm>
          <a:off x="383540" y="3579469"/>
          <a:ext cx="568960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33450">
            <a:lnSpc>
              <a:spcPct val="90000"/>
            </a:lnSpc>
            <a:spcBef>
              <a:spcPct val="0"/>
            </a:spcBef>
            <a:spcAft>
              <a:spcPct val="35000"/>
            </a:spcAft>
            <a:buNone/>
          </a:pPr>
          <a:r>
            <a:rPr lang="en-US" sz="2100" b="1" kern="1200"/>
            <a:t>Climate, Energy, and Infrastructure Provisions</a:t>
          </a:r>
          <a:endParaRPr lang="en-US" sz="2100" kern="1200"/>
        </a:p>
      </dsp:txBody>
      <dsp:txXfrm>
        <a:off x="413802" y="3609731"/>
        <a:ext cx="5629076"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83A87-3BF5-450E-98EA-667360C44311}">
      <dsp:nvSpPr>
        <dsp:cNvPr id="0" name=""/>
        <dsp:cNvSpPr/>
      </dsp:nvSpPr>
      <dsp:spPr>
        <a:xfrm rot="16200000">
          <a:off x="-1608490" y="2631019"/>
          <a:ext cx="3958437" cy="584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5715" bIns="0" numCol="1" spcCol="1270" anchor="t" anchorCtr="0">
          <a:noAutofit/>
        </a:bodyPr>
        <a:lstStyle/>
        <a:p>
          <a:pPr marL="0" lvl="0" indent="0" algn="r" defTabSz="889000">
            <a:lnSpc>
              <a:spcPct val="90000"/>
            </a:lnSpc>
            <a:spcBef>
              <a:spcPct val="0"/>
            </a:spcBef>
            <a:spcAft>
              <a:spcPct val="35000"/>
            </a:spcAft>
            <a:buNone/>
          </a:pPr>
          <a:r>
            <a:rPr lang="en-US" sz="2000" b="0" i="0" u="none" kern="1200"/>
            <a:t>Commercial Clean Vehicle</a:t>
          </a:r>
          <a:endParaRPr lang="en-US" sz="2000" kern="1200"/>
        </a:p>
      </dsp:txBody>
      <dsp:txXfrm>
        <a:off x="-1608490" y="2631019"/>
        <a:ext cx="3958437" cy="584748"/>
      </dsp:txXfrm>
    </dsp:sp>
    <dsp:sp modelId="{00341CCC-A5C5-4DBD-AB41-92C536D047DD}">
      <dsp:nvSpPr>
        <dsp:cNvPr id="0" name=""/>
        <dsp:cNvSpPr/>
      </dsp:nvSpPr>
      <dsp:spPr>
        <a:xfrm>
          <a:off x="663102" y="944174"/>
          <a:ext cx="2912665" cy="3958437"/>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515715"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Electrification of police fleet, school buses, garbage trucks, etc.</a:t>
          </a:r>
        </a:p>
        <a:p>
          <a:pPr marL="228600" lvl="1" indent="-228600" algn="l" defTabSz="977900">
            <a:lnSpc>
              <a:spcPct val="90000"/>
            </a:lnSpc>
            <a:spcBef>
              <a:spcPct val="0"/>
            </a:spcBef>
            <a:spcAft>
              <a:spcPct val="15000"/>
            </a:spcAft>
            <a:buChar char="•"/>
          </a:pPr>
          <a:r>
            <a:rPr lang="en-US" sz="2200" kern="1200"/>
            <a:t>Covers upfront purchase</a:t>
          </a:r>
        </a:p>
      </dsp:txBody>
      <dsp:txXfrm>
        <a:off x="663102" y="944174"/>
        <a:ext cx="2912665" cy="3958437"/>
      </dsp:txXfrm>
    </dsp:sp>
    <dsp:sp modelId="{BD4BCBD0-75DE-4614-9A6C-DF646BE010F4}">
      <dsp:nvSpPr>
        <dsp:cNvPr id="0" name=""/>
        <dsp:cNvSpPr/>
      </dsp:nvSpPr>
      <dsp:spPr>
        <a:xfrm>
          <a:off x="78354" y="172307"/>
          <a:ext cx="1169496" cy="1169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7ED65-CAE6-4C88-A12A-A3D6DB82BBC2}">
      <dsp:nvSpPr>
        <dsp:cNvPr id="0" name=""/>
        <dsp:cNvSpPr/>
      </dsp:nvSpPr>
      <dsp:spPr>
        <a:xfrm rot="16200000">
          <a:off x="2660448" y="2631019"/>
          <a:ext cx="3958437" cy="584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5715" bIns="0" numCol="1" spcCol="1270" anchor="t" anchorCtr="0">
          <a:noAutofit/>
        </a:bodyPr>
        <a:lstStyle/>
        <a:p>
          <a:pPr marL="0" lvl="0" indent="0" algn="r" defTabSz="889000">
            <a:lnSpc>
              <a:spcPct val="90000"/>
            </a:lnSpc>
            <a:spcBef>
              <a:spcPct val="0"/>
            </a:spcBef>
            <a:spcAft>
              <a:spcPct val="35000"/>
            </a:spcAft>
            <a:buNone/>
          </a:pPr>
          <a:r>
            <a:rPr lang="en-US" sz="2000" kern="1200"/>
            <a:t>Alternative Fuel Refueling Property</a:t>
          </a:r>
        </a:p>
      </dsp:txBody>
      <dsp:txXfrm>
        <a:off x="2660448" y="2631019"/>
        <a:ext cx="3958437" cy="584748"/>
      </dsp:txXfrm>
    </dsp:sp>
    <dsp:sp modelId="{664546D6-507C-4451-826A-D2F7870B44F2}">
      <dsp:nvSpPr>
        <dsp:cNvPr id="0" name=""/>
        <dsp:cNvSpPr/>
      </dsp:nvSpPr>
      <dsp:spPr>
        <a:xfrm>
          <a:off x="4932041" y="944174"/>
          <a:ext cx="2912665" cy="3958437"/>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15715"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Installing electric vehicle charging stations and related infrastructure</a:t>
          </a:r>
        </a:p>
        <a:p>
          <a:pPr marL="228600" lvl="1" indent="-228600" algn="l" defTabSz="889000">
            <a:lnSpc>
              <a:spcPct val="90000"/>
            </a:lnSpc>
            <a:spcBef>
              <a:spcPct val="0"/>
            </a:spcBef>
            <a:spcAft>
              <a:spcPct val="15000"/>
            </a:spcAft>
            <a:buChar char="•"/>
          </a:pPr>
          <a:r>
            <a:rPr lang="en-US" sz="2000" kern="1200"/>
            <a:t>Covers upfront installation</a:t>
          </a:r>
        </a:p>
        <a:p>
          <a:pPr marL="228600" lvl="1" indent="-228600" algn="l" defTabSz="889000">
            <a:lnSpc>
              <a:spcPct val="90000"/>
            </a:lnSpc>
            <a:spcBef>
              <a:spcPct val="0"/>
            </a:spcBef>
            <a:spcAft>
              <a:spcPct val="15000"/>
            </a:spcAft>
            <a:buChar char="•"/>
          </a:pPr>
          <a:r>
            <a:rPr lang="en-US" sz="2000" kern="1200"/>
            <a:t>Low-income or non-urban areas only</a:t>
          </a:r>
        </a:p>
      </dsp:txBody>
      <dsp:txXfrm>
        <a:off x="4932041" y="944174"/>
        <a:ext cx="2912665" cy="3958437"/>
      </dsp:txXfrm>
    </dsp:sp>
    <dsp:sp modelId="{F2B08E32-EDDD-4739-8BE7-FDF273B02B2C}">
      <dsp:nvSpPr>
        <dsp:cNvPr id="0" name=""/>
        <dsp:cNvSpPr/>
      </dsp:nvSpPr>
      <dsp:spPr>
        <a:xfrm>
          <a:off x="4347293" y="172307"/>
          <a:ext cx="1169496" cy="116949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8A603-5AD5-4D1B-914F-1B0362DF8466}">
      <dsp:nvSpPr>
        <dsp:cNvPr id="0" name=""/>
        <dsp:cNvSpPr/>
      </dsp:nvSpPr>
      <dsp:spPr>
        <a:xfrm rot="16200000">
          <a:off x="6929387" y="2631019"/>
          <a:ext cx="3958437" cy="584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5715" bIns="0" numCol="1" spcCol="1270" anchor="t" anchorCtr="0">
          <a:noAutofit/>
        </a:bodyPr>
        <a:lstStyle/>
        <a:p>
          <a:pPr marL="0" lvl="0" indent="0" algn="r" defTabSz="889000">
            <a:lnSpc>
              <a:spcPct val="90000"/>
            </a:lnSpc>
            <a:spcBef>
              <a:spcPct val="0"/>
            </a:spcBef>
            <a:spcAft>
              <a:spcPct val="35000"/>
            </a:spcAft>
            <a:buNone/>
          </a:pPr>
          <a:r>
            <a:rPr lang="en-US" sz="2000" kern="1200"/>
            <a:t>Alternative Fuel Excise Tax Credit</a:t>
          </a:r>
        </a:p>
      </dsp:txBody>
      <dsp:txXfrm>
        <a:off x="6929387" y="2631019"/>
        <a:ext cx="3958437" cy="584748"/>
      </dsp:txXfrm>
    </dsp:sp>
    <dsp:sp modelId="{BF2A2228-2D3D-4E4C-B4F3-80234C0AA580}">
      <dsp:nvSpPr>
        <dsp:cNvPr id="0" name=""/>
        <dsp:cNvSpPr/>
      </dsp:nvSpPr>
      <dsp:spPr>
        <a:xfrm>
          <a:off x="9200979" y="944174"/>
          <a:ext cx="2912665" cy="3958437"/>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515715"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Purchasing alternative fuel for vehicle fleet</a:t>
          </a:r>
        </a:p>
        <a:p>
          <a:pPr marL="228600" lvl="1" indent="-228600" algn="l" defTabSz="977900">
            <a:lnSpc>
              <a:spcPct val="90000"/>
            </a:lnSpc>
            <a:spcBef>
              <a:spcPct val="0"/>
            </a:spcBef>
            <a:spcAft>
              <a:spcPct val="15000"/>
            </a:spcAft>
            <a:buChar char="•"/>
          </a:pPr>
          <a:r>
            <a:rPr lang="en-US" sz="2200" kern="1200"/>
            <a:t>Covers ongoing purchase of fuel</a:t>
          </a:r>
        </a:p>
      </dsp:txBody>
      <dsp:txXfrm>
        <a:off x="9200979" y="944174"/>
        <a:ext cx="2912665" cy="3958437"/>
      </dsp:txXfrm>
    </dsp:sp>
    <dsp:sp modelId="{97177F46-0326-421C-84C3-7CD9C33E8D34}">
      <dsp:nvSpPr>
        <dsp:cNvPr id="0" name=""/>
        <dsp:cNvSpPr/>
      </dsp:nvSpPr>
      <dsp:spPr>
        <a:xfrm>
          <a:off x="8616231" y="172307"/>
          <a:ext cx="1169496" cy="116949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65586-3F47-4440-BD2B-818D3077CD6B}">
      <dsp:nvSpPr>
        <dsp:cNvPr id="0" name=""/>
        <dsp:cNvSpPr/>
      </dsp:nvSpPr>
      <dsp:spPr>
        <a:xfrm>
          <a:off x="0" y="0"/>
          <a:ext cx="5064315" cy="5903970"/>
        </a:xfrm>
        <a:prstGeom prst="roundRect">
          <a:avLst>
            <a:gd name="adj" fmla="val 5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0589" rIns="182245" bIns="0" numCol="1" spcCol="1270" anchor="t" anchorCtr="0">
          <a:noAutofit/>
        </a:bodyPr>
        <a:lstStyle/>
        <a:p>
          <a:pPr marL="0" lvl="0" indent="0" algn="r" defTabSz="1822450">
            <a:lnSpc>
              <a:spcPct val="90000"/>
            </a:lnSpc>
            <a:spcBef>
              <a:spcPct val="0"/>
            </a:spcBef>
            <a:spcAft>
              <a:spcPct val="35000"/>
            </a:spcAft>
            <a:buNone/>
          </a:pPr>
          <a:r>
            <a:rPr lang="en-US" sz="4100" kern="1200"/>
            <a:t>Production Tax Credit</a:t>
          </a:r>
        </a:p>
      </dsp:txBody>
      <dsp:txXfrm rot="16200000">
        <a:off x="-1914196" y="1914196"/>
        <a:ext cx="4841255" cy="1012863"/>
      </dsp:txXfrm>
    </dsp:sp>
    <dsp:sp modelId="{D8EC8A7E-5648-42FC-B8D4-10BAC83AE6C6}">
      <dsp:nvSpPr>
        <dsp:cNvPr id="0" name=""/>
        <dsp:cNvSpPr/>
      </dsp:nvSpPr>
      <dsp:spPr>
        <a:xfrm>
          <a:off x="1012863" y="0"/>
          <a:ext cx="3772915" cy="59039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US" sz="2600" kern="1200"/>
            <a:t>Wind</a:t>
          </a:r>
        </a:p>
        <a:p>
          <a:pPr marL="0" lvl="0" indent="0" algn="l" defTabSz="1155700">
            <a:lnSpc>
              <a:spcPct val="90000"/>
            </a:lnSpc>
            <a:spcBef>
              <a:spcPct val="0"/>
            </a:spcBef>
            <a:spcAft>
              <a:spcPct val="35000"/>
            </a:spcAft>
            <a:buFont typeface="Arial" panose="020B0604020202020204" pitchFamily="34" charset="0"/>
            <a:buNone/>
          </a:pPr>
          <a:r>
            <a:rPr lang="en-US" sz="2600" kern="1200"/>
            <a:t>Biomass</a:t>
          </a:r>
        </a:p>
        <a:p>
          <a:pPr marL="0" lvl="0" indent="0" algn="l" defTabSz="1155700">
            <a:lnSpc>
              <a:spcPct val="90000"/>
            </a:lnSpc>
            <a:spcBef>
              <a:spcPct val="0"/>
            </a:spcBef>
            <a:spcAft>
              <a:spcPct val="35000"/>
            </a:spcAft>
            <a:buFont typeface="Arial" panose="020B0604020202020204" pitchFamily="34" charset="0"/>
            <a:buNone/>
          </a:pPr>
          <a:r>
            <a:rPr lang="en-US" sz="2600" kern="1200"/>
            <a:t>Municipal solid waste</a:t>
          </a:r>
        </a:p>
        <a:p>
          <a:pPr marL="0" lvl="0" indent="0" algn="l" defTabSz="1155700">
            <a:lnSpc>
              <a:spcPct val="90000"/>
            </a:lnSpc>
            <a:spcBef>
              <a:spcPct val="0"/>
            </a:spcBef>
            <a:spcAft>
              <a:spcPct val="35000"/>
            </a:spcAft>
            <a:buFont typeface="Arial" panose="020B0604020202020204" pitchFamily="34" charset="0"/>
            <a:buNone/>
          </a:pPr>
          <a:r>
            <a:rPr lang="en-US" sz="2600" kern="1200"/>
            <a:t>Geothermal</a:t>
          </a:r>
        </a:p>
        <a:p>
          <a:pPr marL="0" lvl="0" indent="0" algn="l" defTabSz="1155700">
            <a:lnSpc>
              <a:spcPct val="90000"/>
            </a:lnSpc>
            <a:spcBef>
              <a:spcPct val="0"/>
            </a:spcBef>
            <a:spcAft>
              <a:spcPct val="35000"/>
            </a:spcAft>
            <a:buFont typeface="Arial" panose="020B0604020202020204" pitchFamily="34" charset="0"/>
            <a:buNone/>
          </a:pPr>
          <a:r>
            <a:rPr lang="en-US" sz="2600" kern="1200"/>
            <a:t>Hydropower, marine, hydrokinetic energy</a:t>
          </a:r>
        </a:p>
        <a:p>
          <a:pPr marL="0" lvl="0" indent="0" algn="l" defTabSz="1155700">
            <a:lnSpc>
              <a:spcPct val="90000"/>
            </a:lnSpc>
            <a:spcBef>
              <a:spcPct val="0"/>
            </a:spcBef>
            <a:spcAft>
              <a:spcPct val="35000"/>
            </a:spcAft>
            <a:buFont typeface="Arial" panose="020B0604020202020204" pitchFamily="34" charset="0"/>
            <a:buNone/>
          </a:pPr>
          <a:r>
            <a:rPr lang="en-US" sz="2600" kern="1200"/>
            <a:t>Solar facilities</a:t>
          </a:r>
        </a:p>
        <a:p>
          <a:pPr marL="0" lvl="0" indent="0" algn="l" defTabSz="1155700">
            <a:lnSpc>
              <a:spcPct val="90000"/>
            </a:lnSpc>
            <a:spcBef>
              <a:spcPct val="0"/>
            </a:spcBef>
            <a:spcAft>
              <a:spcPct val="35000"/>
            </a:spcAft>
            <a:buFont typeface="Arial" panose="020B0604020202020204" pitchFamily="34" charset="0"/>
            <a:buNone/>
          </a:pPr>
          <a:r>
            <a:rPr lang="en-US" sz="2600" kern="1200"/>
            <a:t>Geothermal facilities</a:t>
          </a:r>
        </a:p>
        <a:p>
          <a:pPr marL="0" lvl="0" indent="0" algn="l" defTabSz="1155700">
            <a:lnSpc>
              <a:spcPct val="90000"/>
            </a:lnSpc>
            <a:spcBef>
              <a:spcPct val="0"/>
            </a:spcBef>
            <a:spcAft>
              <a:spcPct val="35000"/>
            </a:spcAft>
            <a:buFont typeface="Arial" panose="020B0604020202020204" pitchFamily="34" charset="0"/>
            <a:buNone/>
          </a:pPr>
          <a:r>
            <a:rPr lang="en-US" sz="2600" kern="1200"/>
            <a:t>BEGIN CONSTRUCTION BY JANUARY 1, 2025</a:t>
          </a:r>
        </a:p>
      </dsp:txBody>
      <dsp:txXfrm>
        <a:off x="1012863" y="0"/>
        <a:ext cx="3772915" cy="5903970"/>
      </dsp:txXfrm>
    </dsp:sp>
    <dsp:sp modelId="{378BD46C-B4F9-449F-8482-F7752F9A0D8B}">
      <dsp:nvSpPr>
        <dsp:cNvPr id="0" name=""/>
        <dsp:cNvSpPr/>
      </dsp:nvSpPr>
      <dsp:spPr>
        <a:xfrm>
          <a:off x="5197824" y="0"/>
          <a:ext cx="5064315" cy="5903970"/>
        </a:xfrm>
        <a:prstGeom prst="roundRect">
          <a:avLst>
            <a:gd name="adj" fmla="val 5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0589" rIns="182245" bIns="0" numCol="1" spcCol="1270" anchor="t" anchorCtr="0">
          <a:noAutofit/>
        </a:bodyPr>
        <a:lstStyle/>
        <a:p>
          <a:pPr marL="0" lvl="0" indent="0" algn="r" defTabSz="1822450">
            <a:lnSpc>
              <a:spcPct val="90000"/>
            </a:lnSpc>
            <a:spcBef>
              <a:spcPct val="0"/>
            </a:spcBef>
            <a:spcAft>
              <a:spcPct val="35000"/>
            </a:spcAft>
            <a:buNone/>
          </a:pPr>
          <a:r>
            <a:rPr lang="en-US" sz="4100" kern="1200"/>
            <a:t>Investment Tax Credit</a:t>
          </a:r>
        </a:p>
      </dsp:txBody>
      <dsp:txXfrm rot="16200000">
        <a:off x="3283628" y="1914196"/>
        <a:ext cx="4841255" cy="1012863"/>
      </dsp:txXfrm>
    </dsp:sp>
    <dsp:sp modelId="{D0594FDC-20DE-4AC9-BAF0-C9C08DF3EC2E}">
      <dsp:nvSpPr>
        <dsp:cNvPr id="0" name=""/>
        <dsp:cNvSpPr/>
      </dsp:nvSpPr>
      <dsp:spPr>
        <a:xfrm rot="5400000">
          <a:off x="4835440" y="4676941"/>
          <a:ext cx="866873" cy="759647"/>
        </a:xfrm>
        <a:prstGeom prst="flowChartExtract">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862C1-1195-40A1-AEAC-C7EA2E8DD77F}">
      <dsp:nvSpPr>
        <dsp:cNvPr id="0" name=""/>
        <dsp:cNvSpPr/>
      </dsp:nvSpPr>
      <dsp:spPr>
        <a:xfrm>
          <a:off x="6210687" y="0"/>
          <a:ext cx="3772915" cy="59039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b="0" i="0" kern="1200"/>
            <a:t>Solar</a:t>
          </a:r>
        </a:p>
        <a:p>
          <a:pPr marL="0" lvl="0" indent="0" algn="l" defTabSz="889000">
            <a:lnSpc>
              <a:spcPct val="90000"/>
            </a:lnSpc>
            <a:spcBef>
              <a:spcPct val="0"/>
            </a:spcBef>
            <a:spcAft>
              <a:spcPct val="35000"/>
            </a:spcAft>
            <a:buNone/>
          </a:pPr>
          <a:r>
            <a:rPr lang="en-US" sz="2000" b="0" i="0" kern="1200"/>
            <a:t>Fiber-optic</a:t>
          </a:r>
        </a:p>
        <a:p>
          <a:pPr marL="0" lvl="0" indent="0" algn="l" defTabSz="889000">
            <a:lnSpc>
              <a:spcPct val="90000"/>
            </a:lnSpc>
            <a:spcBef>
              <a:spcPct val="0"/>
            </a:spcBef>
            <a:spcAft>
              <a:spcPct val="35000"/>
            </a:spcAft>
            <a:buNone/>
          </a:pPr>
          <a:r>
            <a:rPr lang="en-US" sz="2000" b="0" i="0" kern="1200"/>
            <a:t>Fuel cell</a:t>
          </a:r>
        </a:p>
        <a:p>
          <a:pPr marL="0" lvl="0" indent="0" algn="l" defTabSz="889000">
            <a:lnSpc>
              <a:spcPct val="90000"/>
            </a:lnSpc>
            <a:spcBef>
              <a:spcPct val="0"/>
            </a:spcBef>
            <a:spcAft>
              <a:spcPct val="35000"/>
            </a:spcAft>
            <a:buNone/>
          </a:pPr>
          <a:r>
            <a:rPr lang="en-US" sz="2000" b="0" i="0" kern="1200"/>
            <a:t>Small wind</a:t>
          </a:r>
        </a:p>
        <a:p>
          <a:pPr marL="0" lvl="0" indent="0" algn="l" defTabSz="889000">
            <a:lnSpc>
              <a:spcPct val="90000"/>
            </a:lnSpc>
            <a:spcBef>
              <a:spcPct val="0"/>
            </a:spcBef>
            <a:spcAft>
              <a:spcPct val="35000"/>
            </a:spcAft>
            <a:buNone/>
          </a:pPr>
          <a:r>
            <a:rPr lang="en-US" sz="2000" b="0" i="0" kern="1200"/>
            <a:t>Offshore wind</a:t>
          </a:r>
        </a:p>
        <a:p>
          <a:pPr marL="0" lvl="0" indent="0" algn="l" defTabSz="889000">
            <a:lnSpc>
              <a:spcPct val="90000"/>
            </a:lnSpc>
            <a:spcBef>
              <a:spcPct val="0"/>
            </a:spcBef>
            <a:spcAft>
              <a:spcPct val="35000"/>
            </a:spcAft>
            <a:buNone/>
          </a:pPr>
          <a:r>
            <a:rPr lang="en-US" sz="2000" b="0" i="0" kern="1200"/>
            <a:t>Combined heat and power </a:t>
          </a:r>
        </a:p>
        <a:p>
          <a:pPr marL="0" lvl="0" indent="0" algn="l" defTabSz="889000">
            <a:lnSpc>
              <a:spcPct val="90000"/>
            </a:lnSpc>
            <a:spcBef>
              <a:spcPct val="0"/>
            </a:spcBef>
            <a:spcAft>
              <a:spcPct val="35000"/>
            </a:spcAft>
            <a:buNone/>
          </a:pPr>
          <a:r>
            <a:rPr lang="en-US" sz="2000" b="0" i="0" kern="1200"/>
            <a:t>Waste energy recovery</a:t>
          </a:r>
        </a:p>
        <a:p>
          <a:pPr marL="0" lvl="0" indent="0" algn="l" defTabSz="889000">
            <a:lnSpc>
              <a:spcPct val="90000"/>
            </a:lnSpc>
            <a:spcBef>
              <a:spcPct val="0"/>
            </a:spcBef>
            <a:spcAft>
              <a:spcPct val="35000"/>
            </a:spcAft>
            <a:buNone/>
          </a:pPr>
          <a:r>
            <a:rPr lang="en-US" sz="2000" b="0" i="0" kern="1200"/>
            <a:t>Energy storage technology</a:t>
          </a:r>
        </a:p>
        <a:p>
          <a:pPr marL="0" lvl="0" indent="0" algn="l" defTabSz="889000">
            <a:lnSpc>
              <a:spcPct val="90000"/>
            </a:lnSpc>
            <a:spcBef>
              <a:spcPct val="0"/>
            </a:spcBef>
            <a:spcAft>
              <a:spcPct val="35000"/>
            </a:spcAft>
            <a:buNone/>
          </a:pPr>
          <a:r>
            <a:rPr lang="en-US" sz="2000" b="0" i="0" kern="1200"/>
            <a:t>Linear generators</a:t>
          </a:r>
        </a:p>
        <a:p>
          <a:pPr marL="0" lvl="0" indent="0" algn="l" defTabSz="889000">
            <a:lnSpc>
              <a:spcPct val="90000"/>
            </a:lnSpc>
            <a:spcBef>
              <a:spcPct val="0"/>
            </a:spcBef>
            <a:spcAft>
              <a:spcPct val="35000"/>
            </a:spcAft>
            <a:buNone/>
          </a:pPr>
          <a:r>
            <a:rPr lang="en-US" sz="2000" b="0" i="0" kern="1200"/>
            <a:t>Microgrid controllers</a:t>
          </a:r>
        </a:p>
        <a:p>
          <a:pPr marL="0" lvl="0" indent="0" algn="l" defTabSz="889000">
            <a:lnSpc>
              <a:spcPct val="90000"/>
            </a:lnSpc>
            <a:spcBef>
              <a:spcPct val="0"/>
            </a:spcBef>
            <a:spcAft>
              <a:spcPct val="35000"/>
            </a:spcAft>
            <a:buNone/>
          </a:pPr>
          <a:r>
            <a:rPr lang="en-US" sz="2000" b="0" i="0" kern="1200"/>
            <a:t>Dynamic glass and biogas property</a:t>
          </a:r>
        </a:p>
        <a:p>
          <a:pPr marL="0" lvl="0" indent="0" algn="l" defTabSz="889000">
            <a:lnSpc>
              <a:spcPct val="90000"/>
            </a:lnSpc>
            <a:spcBef>
              <a:spcPct val="0"/>
            </a:spcBef>
            <a:spcAft>
              <a:spcPct val="35000"/>
            </a:spcAft>
            <a:buNone/>
          </a:pPr>
          <a:r>
            <a:rPr lang="en-US" sz="2000" kern="1200"/>
            <a:t>BEGIN CONSTRUCTION BY JANUARY 1, 2025</a:t>
          </a:r>
        </a:p>
      </dsp:txBody>
      <dsp:txXfrm>
        <a:off x="6210687" y="0"/>
        <a:ext cx="3772915" cy="59039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3D1E-7131-477C-94E5-2882FE1B6DA0}">
      <dsp:nvSpPr>
        <dsp:cNvPr id="0" name=""/>
        <dsp:cNvSpPr/>
      </dsp:nvSpPr>
      <dsp:spPr>
        <a:xfrm rot="5400000">
          <a:off x="-289266" y="292646"/>
          <a:ext cx="1928440" cy="1349908"/>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FFATA</a:t>
          </a:r>
          <a:r>
            <a:rPr lang="en-US" sz="500" kern="1200" dirty="0"/>
            <a:t>: </a:t>
          </a:r>
        </a:p>
      </dsp:txBody>
      <dsp:txXfrm rot="-5400000">
        <a:off x="0" y="678334"/>
        <a:ext cx="1349908" cy="578532"/>
      </dsp:txXfrm>
    </dsp:sp>
    <dsp:sp modelId="{56E13A65-F71A-47ED-82E4-ED3459F2C32F}">
      <dsp:nvSpPr>
        <dsp:cNvPr id="0" name=""/>
        <dsp:cNvSpPr/>
      </dsp:nvSpPr>
      <dsp:spPr>
        <a:xfrm rot="5400000">
          <a:off x="5648117" y="-4294828"/>
          <a:ext cx="1253486" cy="9849903"/>
        </a:xfrm>
        <a:prstGeom prst="round2Same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Federal Funding Accountability and Transparency Act (FFATA) signed into law on September 26, 2006</a:t>
          </a:r>
        </a:p>
        <a:p>
          <a:pPr marL="114300" lvl="1" indent="-114300" algn="l" defTabSz="622300">
            <a:lnSpc>
              <a:spcPct val="90000"/>
            </a:lnSpc>
            <a:spcBef>
              <a:spcPct val="0"/>
            </a:spcBef>
            <a:spcAft>
              <a:spcPct val="15000"/>
            </a:spcAft>
            <a:buChar char="•"/>
          </a:pPr>
          <a:r>
            <a:rPr lang="en-US" sz="1400" kern="1200" dirty="0"/>
            <a:t>Intent is to empower every American with the ability to hold the government accountable for each spending decision. </a:t>
          </a:r>
        </a:p>
        <a:p>
          <a:pPr marL="114300" lvl="1" indent="-114300" algn="l" defTabSz="622300">
            <a:lnSpc>
              <a:spcPct val="90000"/>
            </a:lnSpc>
            <a:spcBef>
              <a:spcPct val="0"/>
            </a:spcBef>
            <a:spcAft>
              <a:spcPct val="15000"/>
            </a:spcAft>
            <a:buChar char="•"/>
          </a:pPr>
          <a:r>
            <a:rPr lang="en-US" sz="1400" kern="1200" dirty="0"/>
            <a:t>The FFATA legislation requires information on federal awards (federal financial assistance and expenditures) be made available to the public via a </a:t>
          </a:r>
          <a:r>
            <a:rPr lang="en-US" sz="1400" b="1" kern="1200" dirty="0"/>
            <a:t>single, searchable website</a:t>
          </a:r>
          <a:r>
            <a:rPr lang="en-US" sz="1400" kern="1200" dirty="0"/>
            <a:t>, which is </a:t>
          </a:r>
          <a:r>
            <a:rPr lang="en-US" sz="1400" kern="1200" dirty="0">
              <a:hlinkClick xmlns:r="http://schemas.openxmlformats.org/officeDocument/2006/relationships" r:id="rId1"/>
            </a:rPr>
            <a:t>www.USASpending.gov</a:t>
          </a:r>
          <a:r>
            <a:rPr lang="en-US" sz="1400" kern="1200" dirty="0"/>
            <a:t>.</a:t>
          </a:r>
        </a:p>
      </dsp:txBody>
      <dsp:txXfrm rot="-5400000">
        <a:off x="1349909" y="64570"/>
        <a:ext cx="9788713" cy="1131106"/>
      </dsp:txXfrm>
    </dsp:sp>
    <dsp:sp modelId="{18692CBF-E127-457C-85C3-1AAADDCB5B30}">
      <dsp:nvSpPr>
        <dsp:cNvPr id="0" name=""/>
        <dsp:cNvSpPr/>
      </dsp:nvSpPr>
      <dsp:spPr>
        <a:xfrm rot="5400000">
          <a:off x="-289266" y="2030145"/>
          <a:ext cx="1928440" cy="1349908"/>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DATA Act </a:t>
          </a:r>
        </a:p>
      </dsp:txBody>
      <dsp:txXfrm rot="-5400000">
        <a:off x="0" y="2415833"/>
        <a:ext cx="1349908" cy="578532"/>
      </dsp:txXfrm>
    </dsp:sp>
    <dsp:sp modelId="{F40755C8-F408-42E5-9F7F-747C9CFA3BCB}">
      <dsp:nvSpPr>
        <dsp:cNvPr id="0" name=""/>
        <dsp:cNvSpPr/>
      </dsp:nvSpPr>
      <dsp:spPr>
        <a:xfrm rot="5400000">
          <a:off x="5648117" y="-2557328"/>
          <a:ext cx="1253486" cy="9849903"/>
        </a:xfrm>
        <a:prstGeom prst="round2Same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Digital Accountability and Transparency (DATA) Act signed into law on May 9, 2014</a:t>
          </a:r>
        </a:p>
        <a:p>
          <a:pPr marL="114300" lvl="1" indent="-114300" algn="l" defTabSz="622300">
            <a:lnSpc>
              <a:spcPct val="90000"/>
            </a:lnSpc>
            <a:spcBef>
              <a:spcPct val="0"/>
            </a:spcBef>
            <a:spcAft>
              <a:spcPct val="15000"/>
            </a:spcAft>
            <a:buChar char="•"/>
          </a:pPr>
          <a:r>
            <a:rPr lang="en-US" sz="1400" kern="1200" dirty="0"/>
            <a:t>Mandates </a:t>
          </a:r>
          <a:r>
            <a:rPr lang="en-US" sz="1400" b="1" kern="1200" dirty="0"/>
            <a:t>structured data standards </a:t>
          </a:r>
          <a:r>
            <a:rPr lang="en-US" sz="1400" kern="1200" dirty="0"/>
            <a:t>for government with objectives to 1) establish government-wide financial data standards and increase the availability, accuracy, and usefulness of Federal spending information, 2) amend the Federal Funding Accountability and Transparency Act (FFATA), and 3) develop </a:t>
          </a:r>
          <a:r>
            <a:rPr lang="en-US" sz="1400" b="1" kern="1200" dirty="0"/>
            <a:t>Government-wide data standards to simplify financial reporting </a:t>
          </a:r>
          <a:r>
            <a:rPr lang="en-US" sz="1400" kern="1200" dirty="0"/>
            <a:t>and improve the quality of spending data.</a:t>
          </a:r>
        </a:p>
      </dsp:txBody>
      <dsp:txXfrm rot="-5400000">
        <a:off x="1349909" y="1802070"/>
        <a:ext cx="9788713" cy="1131106"/>
      </dsp:txXfrm>
    </dsp:sp>
    <dsp:sp modelId="{E4A6102D-8ECF-40C5-A116-C7DF54D38CCC}">
      <dsp:nvSpPr>
        <dsp:cNvPr id="0" name=""/>
        <dsp:cNvSpPr/>
      </dsp:nvSpPr>
      <dsp:spPr>
        <a:xfrm rot="5400000">
          <a:off x="-289266" y="3767645"/>
          <a:ext cx="1928440" cy="1349908"/>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GREAT Act</a:t>
          </a:r>
        </a:p>
      </dsp:txBody>
      <dsp:txXfrm rot="-5400000">
        <a:off x="0" y="4153333"/>
        <a:ext cx="1349908" cy="578532"/>
      </dsp:txXfrm>
    </dsp:sp>
    <dsp:sp modelId="{A162E1E6-8B94-4A7E-B9A4-56B1F239A421}">
      <dsp:nvSpPr>
        <dsp:cNvPr id="0" name=""/>
        <dsp:cNvSpPr/>
      </dsp:nvSpPr>
      <dsp:spPr>
        <a:xfrm rot="5400000">
          <a:off x="5648117" y="-819829"/>
          <a:ext cx="1253486" cy="9849903"/>
        </a:xfrm>
        <a:prstGeom prst="round2Same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Grant Reporting Efficiency and Agreements Transparency (GREAT) Act signed into law December 30, 2019</a:t>
          </a:r>
        </a:p>
        <a:p>
          <a:pPr marL="114300" lvl="1" indent="-114300" algn="l" defTabSz="622300">
            <a:lnSpc>
              <a:spcPct val="90000"/>
            </a:lnSpc>
            <a:spcBef>
              <a:spcPct val="0"/>
            </a:spcBef>
            <a:spcAft>
              <a:spcPct val="15000"/>
            </a:spcAft>
            <a:buChar char="•"/>
          </a:pPr>
          <a:r>
            <a:rPr lang="en-US" sz="1400" kern="1200" dirty="0"/>
            <a:t>Requires </a:t>
          </a:r>
          <a:r>
            <a:rPr lang="en-US" sz="1400" b="1" kern="1200" dirty="0"/>
            <a:t>standardization of data reported by grants recipients</a:t>
          </a:r>
          <a:r>
            <a:rPr lang="en-US" sz="1400" kern="1200" dirty="0"/>
            <a:t>. The GREAT Act aims to modernize reporting by grants recipients, reduce burden and compliance costs, and strengthen oversight and management of Federal grants. </a:t>
          </a:r>
        </a:p>
        <a:p>
          <a:pPr marL="114300" lvl="1" indent="-114300" algn="l" defTabSz="622300">
            <a:lnSpc>
              <a:spcPct val="90000"/>
            </a:lnSpc>
            <a:spcBef>
              <a:spcPct val="0"/>
            </a:spcBef>
            <a:spcAft>
              <a:spcPct val="15000"/>
            </a:spcAft>
            <a:buChar char="•"/>
          </a:pPr>
          <a:r>
            <a:rPr lang="en-US" sz="1400" kern="1200" dirty="0"/>
            <a:t>Standards had to be established within two years of enactment (by December 2021). Standards for audit-related information reported as part of the Single Audit, within three years of enactment (December 2022).</a:t>
          </a:r>
        </a:p>
      </dsp:txBody>
      <dsp:txXfrm rot="-5400000">
        <a:off x="1349909" y="3539569"/>
        <a:ext cx="9788713" cy="11311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3F10B-7E47-4303-8CD5-5FB59FB0A2D2}">
      <dsp:nvSpPr>
        <dsp:cNvPr id="0" name=""/>
        <dsp:cNvSpPr/>
      </dsp:nvSpPr>
      <dsp:spPr>
        <a:xfrm rot="5400000">
          <a:off x="278" y="957759"/>
          <a:ext cx="3625953" cy="3626510"/>
        </a:xfrm>
        <a:prstGeom prst="blockArc">
          <a:avLst>
            <a:gd name="adj1" fmla="val 13500000"/>
            <a:gd name="adj2" fmla="val 18900000"/>
            <a:gd name="adj3" fmla="val 496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E3208-227F-497E-9A58-58BCAAE11D77}">
      <dsp:nvSpPr>
        <dsp:cNvPr id="0" name=""/>
        <dsp:cNvSpPr/>
      </dsp:nvSpPr>
      <dsp:spPr>
        <a:xfrm rot="16200000">
          <a:off x="3732127" y="957759"/>
          <a:ext cx="3625953" cy="3626510"/>
        </a:xfrm>
        <a:prstGeom prst="blockArc">
          <a:avLst>
            <a:gd name="adj1" fmla="val 13500000"/>
            <a:gd name="adj2" fmla="val 18900000"/>
            <a:gd name="adj3" fmla="val 4960"/>
          </a:avLst>
        </a:prstGeom>
        <a:solidFill>
          <a:schemeClr val="accent5">
            <a:hueOff val="-3786200"/>
            <a:satOff val="6970"/>
            <a:lumOff val="-22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B1EFDB-A70E-42B3-B060-6D2F025290A3}">
      <dsp:nvSpPr>
        <dsp:cNvPr id="0" name=""/>
        <dsp:cNvSpPr/>
      </dsp:nvSpPr>
      <dsp:spPr>
        <a:xfrm>
          <a:off x="4160885" y="4107738"/>
          <a:ext cx="2753075" cy="725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Conversion</a:t>
          </a:r>
        </a:p>
      </dsp:txBody>
      <dsp:txXfrm>
        <a:off x="4160885" y="4107738"/>
        <a:ext cx="2753075" cy="725423"/>
      </dsp:txXfrm>
    </dsp:sp>
    <dsp:sp modelId="{32914552-7318-4F15-B69D-37AA1662A13C}">
      <dsp:nvSpPr>
        <dsp:cNvPr id="0" name=""/>
        <dsp:cNvSpPr/>
      </dsp:nvSpPr>
      <dsp:spPr>
        <a:xfrm rot="5400000">
          <a:off x="3615816" y="957759"/>
          <a:ext cx="3625953" cy="3626510"/>
        </a:xfrm>
        <a:prstGeom prst="blockArc">
          <a:avLst>
            <a:gd name="adj1" fmla="val 13500000"/>
            <a:gd name="adj2" fmla="val 18900000"/>
            <a:gd name="adj3" fmla="val 4960"/>
          </a:avLst>
        </a:prstGeom>
        <a:solidFill>
          <a:schemeClr val="accent5">
            <a:hueOff val="-7572400"/>
            <a:satOff val="13939"/>
            <a:lumOff val="-45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16CA8-8458-4D36-8D7E-D957D0BBC834}">
      <dsp:nvSpPr>
        <dsp:cNvPr id="0" name=""/>
        <dsp:cNvSpPr/>
      </dsp:nvSpPr>
      <dsp:spPr>
        <a:xfrm rot="16200000">
          <a:off x="7346568" y="957759"/>
          <a:ext cx="3625953" cy="3626510"/>
        </a:xfrm>
        <a:prstGeom prst="blockArc">
          <a:avLst>
            <a:gd name="adj1" fmla="val 13500000"/>
            <a:gd name="adj2" fmla="val 18900000"/>
            <a:gd name="adj3" fmla="val 4960"/>
          </a:avLst>
        </a:prstGeom>
        <a:solidFill>
          <a:schemeClr val="accent5">
            <a:hueOff val="-11358600"/>
            <a:satOff val="20909"/>
            <a:lumOff val="-6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5A4A0-CA46-433F-9C5B-91B8094A9DE0}">
      <dsp:nvSpPr>
        <dsp:cNvPr id="0" name=""/>
        <dsp:cNvSpPr/>
      </dsp:nvSpPr>
      <dsp:spPr>
        <a:xfrm>
          <a:off x="7510881" y="4107738"/>
          <a:ext cx="2753075" cy="725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Output</a:t>
          </a:r>
        </a:p>
      </dsp:txBody>
      <dsp:txXfrm>
        <a:off x="7510881" y="4107738"/>
        <a:ext cx="2753075" cy="725423"/>
      </dsp:txXfrm>
    </dsp:sp>
    <dsp:sp modelId="{2A66DDE0-C31F-4F0C-927F-0AF3E2B3B0ED}">
      <dsp:nvSpPr>
        <dsp:cNvPr id="0" name=""/>
        <dsp:cNvSpPr/>
      </dsp:nvSpPr>
      <dsp:spPr>
        <a:xfrm>
          <a:off x="4072423" y="1998478"/>
          <a:ext cx="1661325" cy="166132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t>ACFR</a:t>
          </a:r>
        </a:p>
        <a:p>
          <a:pPr marL="0" lvl="0" indent="0" algn="ctr" defTabSz="711200">
            <a:lnSpc>
              <a:spcPct val="90000"/>
            </a:lnSpc>
            <a:spcBef>
              <a:spcPct val="0"/>
            </a:spcBef>
            <a:spcAft>
              <a:spcPct val="35000"/>
            </a:spcAft>
            <a:buNone/>
          </a:pPr>
          <a:r>
            <a:rPr lang="en-US" sz="1600" kern="1200"/>
            <a:t>.pdf</a:t>
          </a:r>
        </a:p>
      </dsp:txBody>
      <dsp:txXfrm>
        <a:off x="4304409" y="2194384"/>
        <a:ext cx="957881" cy="1269513"/>
      </dsp:txXfrm>
    </dsp:sp>
    <dsp:sp modelId="{4750037C-BFD7-4F7C-9F72-E66F361E22B1}">
      <dsp:nvSpPr>
        <dsp:cNvPr id="0" name=""/>
        <dsp:cNvSpPr/>
      </dsp:nvSpPr>
      <dsp:spPr>
        <a:xfrm>
          <a:off x="5269774" y="1998478"/>
          <a:ext cx="1661325" cy="1661325"/>
        </a:xfrm>
        <a:prstGeom prst="ellipse">
          <a:avLst/>
        </a:prstGeom>
        <a:solidFill>
          <a:schemeClr val="accent5">
            <a:alpha val="50000"/>
            <a:hueOff val="-1622657"/>
            <a:satOff val="2987"/>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t>Artificial </a:t>
          </a:r>
        </a:p>
        <a:p>
          <a:pPr marL="0" lvl="0" indent="0" algn="ctr" defTabSz="711200">
            <a:lnSpc>
              <a:spcPct val="90000"/>
            </a:lnSpc>
            <a:spcBef>
              <a:spcPct val="0"/>
            </a:spcBef>
            <a:spcAft>
              <a:spcPct val="35000"/>
            </a:spcAft>
            <a:buNone/>
          </a:pPr>
          <a:r>
            <a:rPr lang="en-US" sz="1600" kern="1200"/>
            <a:t>Intelligence</a:t>
          </a:r>
        </a:p>
      </dsp:txBody>
      <dsp:txXfrm>
        <a:off x="5741232" y="2194384"/>
        <a:ext cx="957881" cy="1269513"/>
      </dsp:txXfrm>
    </dsp:sp>
    <dsp:sp modelId="{0FE7D4C9-41E0-4D19-BDB9-1450E26A080C}">
      <dsp:nvSpPr>
        <dsp:cNvPr id="0" name=""/>
        <dsp:cNvSpPr/>
      </dsp:nvSpPr>
      <dsp:spPr>
        <a:xfrm>
          <a:off x="1045896" y="1508480"/>
          <a:ext cx="1148915" cy="1148942"/>
        </a:xfrm>
        <a:prstGeom prst="ellipse">
          <a:avLst/>
        </a:prstGeom>
        <a:solidFill>
          <a:schemeClr val="accent5">
            <a:alpha val="50000"/>
            <a:hueOff val="-3245314"/>
            <a:satOff val="597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Pension</a:t>
          </a:r>
        </a:p>
      </dsp:txBody>
      <dsp:txXfrm>
        <a:off x="1214151" y="1676739"/>
        <a:ext cx="812405" cy="812424"/>
      </dsp:txXfrm>
    </dsp:sp>
    <dsp:sp modelId="{6BB4B4D9-C65A-432A-89C1-C907B5D082F2}">
      <dsp:nvSpPr>
        <dsp:cNvPr id="0" name=""/>
        <dsp:cNvSpPr/>
      </dsp:nvSpPr>
      <dsp:spPr>
        <a:xfrm>
          <a:off x="622157" y="2469047"/>
          <a:ext cx="564355" cy="564130"/>
        </a:xfrm>
        <a:prstGeom prst="ellipse">
          <a:avLst/>
        </a:prstGeom>
        <a:solidFill>
          <a:schemeClr val="accent5">
            <a:alpha val="50000"/>
            <a:hueOff val="-4867971"/>
            <a:satOff val="8961"/>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CCF334C-FB49-4A0D-AB43-B8532BF9E599}">
      <dsp:nvSpPr>
        <dsp:cNvPr id="0" name=""/>
        <dsp:cNvSpPr/>
      </dsp:nvSpPr>
      <dsp:spPr>
        <a:xfrm>
          <a:off x="2289095" y="1734481"/>
          <a:ext cx="328376" cy="328162"/>
        </a:xfrm>
        <a:prstGeom prst="ellipse">
          <a:avLst/>
        </a:prstGeom>
        <a:solidFill>
          <a:schemeClr val="accent5">
            <a:alpha val="50000"/>
            <a:hueOff val="-6490629"/>
            <a:satOff val="11948"/>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3FBC11D-8A57-424C-8418-B038FDC4A214}">
      <dsp:nvSpPr>
        <dsp:cNvPr id="0" name=""/>
        <dsp:cNvSpPr/>
      </dsp:nvSpPr>
      <dsp:spPr>
        <a:xfrm>
          <a:off x="2167064" y="2194706"/>
          <a:ext cx="1148915" cy="1148942"/>
        </a:xfrm>
        <a:prstGeom prst="ellipse">
          <a:avLst/>
        </a:prstGeom>
        <a:solidFill>
          <a:schemeClr val="accent5">
            <a:alpha val="50000"/>
            <a:hueOff val="-8113286"/>
            <a:satOff val="14935"/>
            <a:lumOff val="-4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Operating</a:t>
          </a:r>
        </a:p>
      </dsp:txBody>
      <dsp:txXfrm>
        <a:off x="2335319" y="2362965"/>
        <a:ext cx="812405" cy="812424"/>
      </dsp:txXfrm>
    </dsp:sp>
    <dsp:sp modelId="{D3CC7028-39FE-494D-B6E3-572569207A1D}">
      <dsp:nvSpPr>
        <dsp:cNvPr id="0" name=""/>
        <dsp:cNvSpPr/>
      </dsp:nvSpPr>
      <dsp:spPr>
        <a:xfrm>
          <a:off x="2287209" y="3413915"/>
          <a:ext cx="328376" cy="328162"/>
        </a:xfrm>
        <a:prstGeom prst="ellipse">
          <a:avLst/>
        </a:prstGeom>
        <a:solidFill>
          <a:schemeClr val="accent5">
            <a:alpha val="50000"/>
            <a:hueOff val="-9735943"/>
            <a:satOff val="17922"/>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82AA22B-1577-4250-9371-FF4C497EF21D}">
      <dsp:nvSpPr>
        <dsp:cNvPr id="0" name=""/>
        <dsp:cNvSpPr/>
      </dsp:nvSpPr>
      <dsp:spPr>
        <a:xfrm>
          <a:off x="1066369" y="2851280"/>
          <a:ext cx="1148915" cy="1148942"/>
        </a:xfrm>
        <a:prstGeom prst="ellipse">
          <a:avLst/>
        </a:prstGeom>
        <a:solidFill>
          <a:schemeClr val="accent5">
            <a:alpha val="50000"/>
            <a:hueOff val="-11358600"/>
            <a:satOff val="20909"/>
            <a:lumOff val="-6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Capital</a:t>
          </a:r>
        </a:p>
      </dsp:txBody>
      <dsp:txXfrm>
        <a:off x="1234624" y="3019539"/>
        <a:ext cx="812405" cy="812424"/>
      </dsp:txXfrm>
    </dsp:sp>
    <dsp:sp modelId="{8D26E0C6-B6ED-4F05-A26E-80674E2F0FA5}">
      <dsp:nvSpPr>
        <dsp:cNvPr id="0" name=""/>
        <dsp:cNvSpPr/>
      </dsp:nvSpPr>
      <dsp:spPr>
        <a:xfrm>
          <a:off x="7823606" y="1707487"/>
          <a:ext cx="2117750" cy="211736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.xml</a:t>
          </a:r>
        </a:p>
      </dsp:txBody>
      <dsp:txXfrm>
        <a:off x="8133743" y="2017568"/>
        <a:ext cx="1497476" cy="1497205"/>
      </dsp:txXfrm>
    </dsp:sp>
    <dsp:sp modelId="{2A30545C-EEE8-4603-B90F-76F83A63042F}">
      <dsp:nvSpPr>
        <dsp:cNvPr id="0" name=""/>
        <dsp:cNvSpPr/>
      </dsp:nvSpPr>
      <dsp:spPr>
        <a:xfrm>
          <a:off x="681410" y="4107738"/>
          <a:ext cx="2753075" cy="725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Charts of Accounts</a:t>
          </a:r>
        </a:p>
      </dsp:txBody>
      <dsp:txXfrm>
        <a:off x="681410" y="4107738"/>
        <a:ext cx="2753075" cy="7254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71B3A-A441-416A-BF3E-4C61DBC84CE2}">
      <dsp:nvSpPr>
        <dsp:cNvPr id="0" name=""/>
        <dsp:cNvSpPr/>
      </dsp:nvSpPr>
      <dsp:spPr>
        <a:xfrm>
          <a:off x="273024" y="2215246"/>
          <a:ext cx="4043237" cy="1332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t>Airports, Universities, Counties, States, Water Systems, Cities…</a:t>
          </a:r>
        </a:p>
      </dsp:txBody>
      <dsp:txXfrm>
        <a:off x="273024" y="2215246"/>
        <a:ext cx="4043237" cy="1332430"/>
      </dsp:txXfrm>
    </dsp:sp>
    <dsp:sp modelId="{936B0B08-E976-4989-9827-EEFDF2177DAF}">
      <dsp:nvSpPr>
        <dsp:cNvPr id="0" name=""/>
        <dsp:cNvSpPr/>
      </dsp:nvSpPr>
      <dsp:spPr>
        <a:xfrm>
          <a:off x="268430" y="1810004"/>
          <a:ext cx="321621" cy="32162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4F01B-D6B2-42C2-B5C3-583EC9A5EA12}">
      <dsp:nvSpPr>
        <dsp:cNvPr id="0" name=""/>
        <dsp:cNvSpPr/>
      </dsp:nvSpPr>
      <dsp:spPr>
        <a:xfrm>
          <a:off x="493565" y="1359734"/>
          <a:ext cx="321621" cy="321621"/>
        </a:xfrm>
        <a:prstGeom prst="ellipse">
          <a:avLst/>
        </a:prstGeom>
        <a:solidFill>
          <a:schemeClr val="accent4">
            <a:hueOff val="511019"/>
            <a:satOff val="3716"/>
            <a:lumOff val="-19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25F1E-4A64-43B7-999B-E7198ED1A53C}">
      <dsp:nvSpPr>
        <dsp:cNvPr id="0" name=""/>
        <dsp:cNvSpPr/>
      </dsp:nvSpPr>
      <dsp:spPr>
        <a:xfrm>
          <a:off x="1033888" y="1449788"/>
          <a:ext cx="505404" cy="505404"/>
        </a:xfrm>
        <a:prstGeom prst="ellipse">
          <a:avLst/>
        </a:prstGeom>
        <a:solidFill>
          <a:schemeClr val="accent4">
            <a:hueOff val="1022037"/>
            <a:satOff val="7433"/>
            <a:lumOff val="-39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664E9-C427-4370-8E44-3F770525D0A0}">
      <dsp:nvSpPr>
        <dsp:cNvPr id="0" name=""/>
        <dsp:cNvSpPr/>
      </dsp:nvSpPr>
      <dsp:spPr>
        <a:xfrm>
          <a:off x="1484158" y="954491"/>
          <a:ext cx="321621" cy="321621"/>
        </a:xfrm>
        <a:prstGeom prst="ellipse">
          <a:avLst/>
        </a:prstGeom>
        <a:solidFill>
          <a:schemeClr val="accent4">
            <a:hueOff val="1533056"/>
            <a:satOff val="11149"/>
            <a:lumOff val="-5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DB4EC-89F4-4649-88ED-C8655079608D}">
      <dsp:nvSpPr>
        <dsp:cNvPr id="0" name=""/>
        <dsp:cNvSpPr/>
      </dsp:nvSpPr>
      <dsp:spPr>
        <a:xfrm>
          <a:off x="2069508" y="774383"/>
          <a:ext cx="321621" cy="321621"/>
        </a:xfrm>
        <a:prstGeom prst="ellipse">
          <a:avLst/>
        </a:prstGeom>
        <a:solidFill>
          <a:schemeClr val="accent4">
            <a:hueOff val="2044074"/>
            <a:satOff val="14866"/>
            <a:lumOff val="-78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919EE2-6EB1-4EC5-872B-DCA4EE507388}">
      <dsp:nvSpPr>
        <dsp:cNvPr id="0" name=""/>
        <dsp:cNvSpPr/>
      </dsp:nvSpPr>
      <dsp:spPr>
        <a:xfrm>
          <a:off x="2789940" y="1089572"/>
          <a:ext cx="321621" cy="321621"/>
        </a:xfrm>
        <a:prstGeom prst="ellipse">
          <a:avLst/>
        </a:prstGeom>
        <a:solidFill>
          <a:schemeClr val="accent4">
            <a:hueOff val="2555093"/>
            <a:satOff val="18582"/>
            <a:lumOff val="-97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BF1F8-86F0-406F-B549-D397800BB603}">
      <dsp:nvSpPr>
        <dsp:cNvPr id="0" name=""/>
        <dsp:cNvSpPr/>
      </dsp:nvSpPr>
      <dsp:spPr>
        <a:xfrm>
          <a:off x="3240209" y="1314707"/>
          <a:ext cx="505404" cy="505404"/>
        </a:xfrm>
        <a:prstGeom prst="ellipse">
          <a:avLst/>
        </a:prstGeom>
        <a:solidFill>
          <a:schemeClr val="accent4">
            <a:hueOff val="3066112"/>
            <a:satOff val="22299"/>
            <a:lumOff val="-11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122704-D9DC-4F7F-B622-B74F9C908A20}">
      <dsp:nvSpPr>
        <dsp:cNvPr id="0" name=""/>
        <dsp:cNvSpPr/>
      </dsp:nvSpPr>
      <dsp:spPr>
        <a:xfrm>
          <a:off x="3870587" y="1810004"/>
          <a:ext cx="321621" cy="321621"/>
        </a:xfrm>
        <a:prstGeom prst="ellipse">
          <a:avLst/>
        </a:prstGeom>
        <a:solidFill>
          <a:schemeClr val="accent4">
            <a:hueOff val="3577130"/>
            <a:satOff val="26015"/>
            <a:lumOff val="-1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9CD0A-B7FE-49A1-8BE1-FDE5B8149A18}">
      <dsp:nvSpPr>
        <dsp:cNvPr id="0" name=""/>
        <dsp:cNvSpPr/>
      </dsp:nvSpPr>
      <dsp:spPr>
        <a:xfrm>
          <a:off x="4140749" y="2305300"/>
          <a:ext cx="321621" cy="321621"/>
        </a:xfrm>
        <a:prstGeom prst="ellipse">
          <a:avLst/>
        </a:prstGeom>
        <a:solidFill>
          <a:schemeClr val="accent4">
            <a:hueOff val="4088149"/>
            <a:satOff val="29732"/>
            <a:lumOff val="-156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0F89E-3E3D-48CA-B57B-CF4EE04184E3}">
      <dsp:nvSpPr>
        <dsp:cNvPr id="0" name=""/>
        <dsp:cNvSpPr/>
      </dsp:nvSpPr>
      <dsp:spPr>
        <a:xfrm>
          <a:off x="1799346" y="1359734"/>
          <a:ext cx="827025" cy="827025"/>
        </a:xfrm>
        <a:prstGeom prst="ellipse">
          <a:avLst/>
        </a:prstGeom>
        <a:solidFill>
          <a:schemeClr val="accent4">
            <a:hueOff val="4599167"/>
            <a:satOff val="33448"/>
            <a:lumOff val="-1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F2640-8433-45A6-BA6A-55A537E69B69}">
      <dsp:nvSpPr>
        <dsp:cNvPr id="0" name=""/>
        <dsp:cNvSpPr/>
      </dsp:nvSpPr>
      <dsp:spPr>
        <a:xfrm>
          <a:off x="43295" y="3070759"/>
          <a:ext cx="321621" cy="321621"/>
        </a:xfrm>
        <a:prstGeom prst="ellipse">
          <a:avLst/>
        </a:prstGeom>
        <a:solidFill>
          <a:schemeClr val="accent4">
            <a:hueOff val="5110186"/>
            <a:satOff val="37164"/>
            <a:lumOff val="-19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FE746C-6B6B-44B3-B735-19A4DC4684CB}">
      <dsp:nvSpPr>
        <dsp:cNvPr id="0" name=""/>
        <dsp:cNvSpPr/>
      </dsp:nvSpPr>
      <dsp:spPr>
        <a:xfrm>
          <a:off x="313457" y="3476001"/>
          <a:ext cx="505404" cy="505404"/>
        </a:xfrm>
        <a:prstGeom prst="ellipse">
          <a:avLst/>
        </a:prstGeom>
        <a:solidFill>
          <a:schemeClr val="accent4">
            <a:hueOff val="5621204"/>
            <a:satOff val="40881"/>
            <a:lumOff val="-21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0DB60-1695-4A9A-8DAC-3A4F8709D316}">
      <dsp:nvSpPr>
        <dsp:cNvPr id="0" name=""/>
        <dsp:cNvSpPr/>
      </dsp:nvSpPr>
      <dsp:spPr>
        <a:xfrm>
          <a:off x="988861" y="3836217"/>
          <a:ext cx="735134" cy="735134"/>
        </a:xfrm>
        <a:prstGeom prst="ellipse">
          <a:avLst/>
        </a:prstGeom>
        <a:solidFill>
          <a:schemeClr val="accent4">
            <a:hueOff val="6132223"/>
            <a:satOff val="44597"/>
            <a:lumOff val="-23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5134A1-EF2A-4461-A23A-DBA20FECA141}">
      <dsp:nvSpPr>
        <dsp:cNvPr id="0" name=""/>
        <dsp:cNvSpPr/>
      </dsp:nvSpPr>
      <dsp:spPr>
        <a:xfrm>
          <a:off x="1934427" y="4421567"/>
          <a:ext cx="321621" cy="321621"/>
        </a:xfrm>
        <a:prstGeom prst="ellipse">
          <a:avLst/>
        </a:prstGeom>
        <a:solidFill>
          <a:schemeClr val="accent4">
            <a:hueOff val="6643241"/>
            <a:satOff val="48314"/>
            <a:lumOff val="-253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51C3B-A158-4260-8BE3-387C3AA92630}">
      <dsp:nvSpPr>
        <dsp:cNvPr id="0" name=""/>
        <dsp:cNvSpPr/>
      </dsp:nvSpPr>
      <dsp:spPr>
        <a:xfrm>
          <a:off x="2114535" y="3836217"/>
          <a:ext cx="505404" cy="505404"/>
        </a:xfrm>
        <a:prstGeom prst="ellipse">
          <a:avLst/>
        </a:prstGeom>
        <a:solidFill>
          <a:schemeClr val="accent4">
            <a:hueOff val="7154260"/>
            <a:satOff val="52030"/>
            <a:lumOff val="-27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26266-1E78-477A-AF9B-72DD8E6C64EA}">
      <dsp:nvSpPr>
        <dsp:cNvPr id="0" name=""/>
        <dsp:cNvSpPr/>
      </dsp:nvSpPr>
      <dsp:spPr>
        <a:xfrm>
          <a:off x="2564805" y="4466594"/>
          <a:ext cx="321621" cy="321621"/>
        </a:xfrm>
        <a:prstGeom prst="ellipse">
          <a:avLst/>
        </a:prstGeom>
        <a:solidFill>
          <a:schemeClr val="accent4">
            <a:hueOff val="7665278"/>
            <a:satOff val="55747"/>
            <a:lumOff val="-292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23D1A-EB16-48B5-835F-C0EFD5C5D96A}">
      <dsp:nvSpPr>
        <dsp:cNvPr id="0" name=""/>
        <dsp:cNvSpPr/>
      </dsp:nvSpPr>
      <dsp:spPr>
        <a:xfrm>
          <a:off x="2970048" y="3746163"/>
          <a:ext cx="735134" cy="735134"/>
        </a:xfrm>
        <a:prstGeom prst="ellipse">
          <a:avLst/>
        </a:prstGeom>
        <a:solidFill>
          <a:schemeClr val="accent4">
            <a:hueOff val="8176297"/>
            <a:satOff val="59463"/>
            <a:lumOff val="-311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7BC83-8CDA-4BAB-A879-7A76E524960F}">
      <dsp:nvSpPr>
        <dsp:cNvPr id="0" name=""/>
        <dsp:cNvSpPr/>
      </dsp:nvSpPr>
      <dsp:spPr>
        <a:xfrm>
          <a:off x="3960641" y="3566055"/>
          <a:ext cx="505404" cy="505404"/>
        </a:xfrm>
        <a:prstGeom prst="ellipse">
          <a:avLst/>
        </a:prstGeom>
        <a:solidFill>
          <a:schemeClr val="accent4">
            <a:hueOff val="8687315"/>
            <a:satOff val="63180"/>
            <a:lumOff val="-331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7F25A2-03E0-4BC8-B045-DBADAC67E5C9}">
      <dsp:nvSpPr>
        <dsp:cNvPr id="0" name=""/>
        <dsp:cNvSpPr/>
      </dsp:nvSpPr>
      <dsp:spPr>
        <a:xfrm>
          <a:off x="4466045" y="1449039"/>
          <a:ext cx="1484301" cy="2833693"/>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5B53F2-5970-4496-ACFF-BF6781D8881D}">
      <dsp:nvSpPr>
        <dsp:cNvPr id="0" name=""/>
        <dsp:cNvSpPr/>
      </dsp:nvSpPr>
      <dsp:spPr>
        <a:xfrm>
          <a:off x="5680474" y="1449039"/>
          <a:ext cx="1484301" cy="2833693"/>
        </a:xfrm>
        <a:prstGeom prst="chevron">
          <a:avLst>
            <a:gd name="adj" fmla="val 62310"/>
          </a:avLst>
        </a:prstGeom>
        <a:solidFill>
          <a:schemeClr val="accent4">
            <a:hueOff val="9198334"/>
            <a:satOff val="66896"/>
            <a:lumOff val="-350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6DE961-6E4A-4E2A-8215-E779F511437E}">
      <dsp:nvSpPr>
        <dsp:cNvPr id="0" name=""/>
        <dsp:cNvSpPr/>
      </dsp:nvSpPr>
      <dsp:spPr>
        <a:xfrm>
          <a:off x="7326699" y="1214857"/>
          <a:ext cx="3440880" cy="3440880"/>
        </a:xfrm>
        <a:prstGeom prst="ellipse">
          <a:avLst/>
        </a:prstGeom>
        <a:solidFill>
          <a:schemeClr val="accent4">
            <a:hueOff val="9198334"/>
            <a:satOff val="66896"/>
            <a:lumOff val="-3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t>One Single Financial Report</a:t>
          </a:r>
        </a:p>
      </dsp:txBody>
      <dsp:txXfrm>
        <a:off x="7830604" y="1718762"/>
        <a:ext cx="2433070" cy="24330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15265-DDA5-410A-A0C8-5C8C4720F8D0}"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683D5-3AF9-4E9C-9808-61FD07405A08}" type="slidenum">
              <a:rPr lang="en-US" smtClean="0"/>
              <a:t>‹#›</a:t>
            </a:fld>
            <a:endParaRPr lang="en-US"/>
          </a:p>
        </p:txBody>
      </p:sp>
    </p:spTree>
    <p:extLst>
      <p:ext uri="{BB962C8B-B14F-4D97-AF65-F5344CB8AC3E}">
        <p14:creationId xmlns:p14="http://schemas.microsoft.com/office/powerpoint/2010/main" val="205381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ol.gov/sites/dolgov/files/WHD/Obtaining-WD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Communication" TargetMode="External"/><Relationship Id="rId7" Type="http://schemas.openxmlformats.org/officeDocument/2006/relationships/hyperlink" Target="https://en.wikipedia.org/wiki/Human_readabl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Data_(computing)" TargetMode="External"/><Relationship Id="rId5" Type="http://schemas.openxmlformats.org/officeDocument/2006/relationships/hyperlink" Target="https://en.wikipedia.org/wiki/Recording_medium" TargetMode="External"/><Relationship Id="rId4" Type="http://schemas.openxmlformats.org/officeDocument/2006/relationships/hyperlink" Target="https://en.wikipedia.org/wiki/Compu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1</a:t>
            </a:fld>
            <a:endParaRPr lang="en-US"/>
          </a:p>
        </p:txBody>
      </p:sp>
    </p:spTree>
    <p:extLst>
      <p:ext uri="{BB962C8B-B14F-4D97-AF65-F5344CB8AC3E}">
        <p14:creationId xmlns:p14="http://schemas.microsoft.com/office/powerpoint/2010/main" val="387299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12</a:t>
            </a:fld>
            <a:endParaRPr lang="en-US"/>
          </a:p>
        </p:txBody>
      </p:sp>
    </p:spTree>
    <p:extLst>
      <p:ext uri="{BB962C8B-B14F-4D97-AF65-F5344CB8AC3E}">
        <p14:creationId xmlns:p14="http://schemas.microsoft.com/office/powerpoint/2010/main" val="1450510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14C23-2443-4DC2-B1A1-5EBB1A4D2229}" type="slidenum">
              <a:rPr lang="en-US" smtClean="0"/>
              <a:pPr/>
              <a:t>13</a:t>
            </a:fld>
            <a:endParaRPr lang="en-US"/>
          </a:p>
        </p:txBody>
      </p:sp>
    </p:spTree>
    <p:extLst>
      <p:ext uri="{BB962C8B-B14F-4D97-AF65-F5344CB8AC3E}">
        <p14:creationId xmlns:p14="http://schemas.microsoft.com/office/powerpoint/2010/main" val="221451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7CF14C23-2443-4DC2-B1A1-5EBB1A4D2229}" type="slidenum">
              <a:rPr lang="en-US" smtClean="0"/>
              <a:pPr/>
              <a:t>14</a:t>
            </a:fld>
            <a:endParaRPr lang="en-US"/>
          </a:p>
        </p:txBody>
      </p:sp>
    </p:spTree>
    <p:extLst>
      <p:ext uri="{BB962C8B-B14F-4D97-AF65-F5344CB8AC3E}">
        <p14:creationId xmlns:p14="http://schemas.microsoft.com/office/powerpoint/2010/main" val="207662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15</a:t>
            </a:fld>
            <a:endParaRPr lang="en-US"/>
          </a:p>
        </p:txBody>
      </p:sp>
    </p:spTree>
    <p:extLst>
      <p:ext uri="{BB962C8B-B14F-4D97-AF65-F5344CB8AC3E}">
        <p14:creationId xmlns:p14="http://schemas.microsoft.com/office/powerpoint/2010/main" val="425727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Tax credits typically requires election to be made on “tax return” for year in which project is placed into service.  Looking for guidance from Department of Treasury if different process for public sector.</a:t>
            </a:r>
          </a:p>
          <a:p>
            <a:r>
              <a:rPr lang="en-US" sz="2400"/>
              <a:t>Project costs related to expected tax credit need to be paid as incurred; internal funds/reimbursement, interim financing, or other arrangements</a:t>
            </a:r>
            <a:r>
              <a:rPr lang="en-US" sz="2800"/>
              <a:t>.</a:t>
            </a:r>
          </a:p>
          <a:p>
            <a:pPr lvl="1">
              <a:buFont typeface="Wingdings" panose="05000000000000000000" pitchFamily="2" charset="2"/>
              <a:buChar char="ü"/>
            </a:pPr>
            <a:r>
              <a:rPr lang="en-US" sz="2200"/>
              <a:t>Be aware of timeline for receipt of tax credits/completion of project and window to file tax returns</a:t>
            </a:r>
          </a:p>
          <a:p>
            <a:pPr lvl="1">
              <a:buFont typeface="Wingdings" panose="05000000000000000000" pitchFamily="2" charset="2"/>
              <a:buChar char="ü"/>
            </a:pPr>
            <a:r>
              <a:rPr lang="en-US" sz="2200"/>
              <a:t>Any over-issuance concerns if tax credit is used for other non-capital use?</a:t>
            </a:r>
          </a:p>
          <a:p>
            <a:pPr lvl="0">
              <a:buFont typeface="Wingdings" panose="05000000000000000000" pitchFamily="2" charset="2"/>
              <a:buChar char="ü"/>
            </a:pPr>
            <a:endParaRPr lang="en-US" sz="1800" b="0" i="0" u="none" strike="noStrike" baseline="0">
              <a:solidFill>
                <a:srgbClr val="000000"/>
              </a:solidFill>
              <a:latin typeface="Gill Sans MT" panose="020B0502020104020203" pitchFamily="34" charset="0"/>
            </a:endParaRPr>
          </a:p>
          <a:p>
            <a:pPr lvl="0">
              <a:buFont typeface="Wingdings" panose="05000000000000000000" pitchFamily="2" charset="2"/>
              <a:buChar char="ü"/>
            </a:pPr>
            <a:r>
              <a:rPr lang="en-US" sz="1800" b="0" i="0" u="none" strike="noStrike" baseline="0">
                <a:solidFill>
                  <a:srgbClr val="000000"/>
                </a:solidFill>
                <a:latin typeface="Gill Sans MT" panose="020B0502020104020203" pitchFamily="34" charset="0"/>
              </a:rPr>
              <a:t>This provision would create a new tax credit for qualified commercial clean vehicles placed in service by the taxpayer during the year. The credit would be the lesser of (1) 15% of the vehicle’s cost (30% for vehicles not powered by a gasoline or diesel internal combustion engine); or (2) the incremental cost of the vehicle relative to a comparable vehicle. Credit amounts cannot exceed $7,500 for vehicles weighing less than 14,000 pounds, or $40,000 otherwise. Eligible vehicles would have a battery capacity of not less than 15 kilowatt hours (7 kilowatt hours in the case of vehicles weighing less than 14,000 pounds) and be charged by an external source of electricity. 	</a:t>
            </a:r>
          </a:p>
          <a:p>
            <a:pPr lvl="0">
              <a:buFont typeface="Wingdings" panose="05000000000000000000" pitchFamily="2" charset="2"/>
              <a:buChar char="ü"/>
            </a:pPr>
            <a:endParaRPr lang="en-US" sz="1800" b="0" i="0" u="none" strike="noStrike" baseline="0">
              <a:solidFill>
                <a:srgbClr val="000000"/>
              </a:solidFill>
              <a:latin typeface="Gill Sans MT" panose="020B0502020104020203" pitchFamily="34" charset="0"/>
            </a:endParaRPr>
          </a:p>
          <a:p>
            <a:r>
              <a:rPr lang="en-US" sz="1800" b="0" i="0" u="none" strike="noStrike" baseline="0">
                <a:solidFill>
                  <a:srgbClr val="000000"/>
                </a:solidFill>
                <a:latin typeface="Gill Sans MT" panose="020B0502020104020203" pitchFamily="34" charset="0"/>
              </a:rPr>
              <a:t>Only vehicles made by qualified manufacturers, who have written agreements with and provide periodic reports to the Treasury, could qualify. Taxpayers would be required to include the VIN on their tax return to claim a tax credit. </a:t>
            </a:r>
          </a:p>
          <a:p>
            <a:r>
              <a:rPr lang="en-US" sz="1800" b="0" i="0" u="none" strike="noStrike" baseline="0">
                <a:solidFill>
                  <a:srgbClr val="000000"/>
                </a:solidFill>
                <a:latin typeface="Gill Sans MT" panose="020B0502020104020203" pitchFamily="34" charset="0"/>
              </a:rPr>
              <a:t>Tax-exempt entities would 	</a:t>
            </a:r>
          </a:p>
          <a:p>
            <a:pPr lvl="0">
              <a:buFont typeface="Wingdings" panose="05000000000000000000" pitchFamily="2" charset="2"/>
              <a:buChar char="ü"/>
            </a:pPr>
            <a:endParaRPr lang="en-US" sz="1800" b="0" i="0" u="none" strike="noStrike" baseline="0">
              <a:solidFill>
                <a:srgbClr val="000000"/>
              </a:solidFill>
              <a:latin typeface="Gill Sans MT" panose="020B0502020104020203" pitchFamily="34" charset="0"/>
            </a:endParaRPr>
          </a:p>
          <a:p>
            <a:pPr lvl="0">
              <a:buFont typeface="Wingdings" panose="05000000000000000000" pitchFamily="2" charset="2"/>
              <a:buChar char="ü"/>
            </a:pPr>
            <a:endParaRPr lang="en-US" sz="1800" b="0" i="0" u="none" strike="noStrike" baseline="0">
              <a:solidFill>
                <a:srgbClr val="000000"/>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0" u="none" strike="noStrike" baseline="0">
                <a:solidFill>
                  <a:srgbClr val="000000"/>
                </a:solidFill>
                <a:latin typeface="Gill Sans MT" panose="020B0502020104020203" pitchFamily="34" charset="0"/>
              </a:rPr>
              <a:t>Current law allows, through 2021, a tax credit for the cost of any qualified alternative fuel vehicle refueling property installed by a business or at a taxpayer’s principal residence. The credit is equal to 30% of these costs, limited to $30,000 for businesses at each separate location with qualifying property, and $1,000 for residences. 	</a:t>
            </a:r>
          </a:p>
          <a:p>
            <a:pPr lvl="0">
              <a:buFont typeface="Wingdings" panose="05000000000000000000" pitchFamily="2" charset="2"/>
              <a:buChar char="ü"/>
            </a:pPr>
            <a:endParaRPr lang="en-US" sz="1800" b="0" i="0" u="none" strike="noStrike" baseline="0">
              <a:solidFill>
                <a:srgbClr val="000000"/>
              </a:solidFill>
              <a:latin typeface="Gill Sans MT" panose="020B0502020104020203" pitchFamily="34" charset="0"/>
            </a:endParaRPr>
          </a:p>
          <a:p>
            <a:pPr lvl="0">
              <a:buFont typeface="Wingdings" panose="05000000000000000000" pitchFamily="2" charset="2"/>
              <a:buChar char="ü"/>
            </a:pPr>
            <a:endParaRPr lang="en-US" sz="1800" b="0" i="0" u="none" strike="noStrike" baseline="0">
              <a:solidFill>
                <a:srgbClr val="000000"/>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0" u="none" strike="noStrike" baseline="0">
                <a:solidFill>
                  <a:srgbClr val="000000"/>
                </a:solidFill>
                <a:latin typeface="Gill Sans MT" panose="020B0502020104020203" pitchFamily="34" charset="0"/>
              </a:rPr>
              <a:t>For business property (property subject to depreciation), the credit would be extended at a rate of 6% (30% if prevailing wage and registered apprenticeship requirements were met), with the credit limit increased to $100,000. 	</a:t>
            </a:r>
          </a:p>
          <a:p>
            <a:pPr lvl="0">
              <a:buFont typeface="Wingdings" panose="05000000000000000000" pitchFamily="2" charset="2"/>
              <a:buChar char="ü"/>
            </a:pPr>
            <a:endParaRPr lang="en-US" sz="1800" b="0" i="0" u="none" strike="noStrike" baseline="0">
              <a:solidFill>
                <a:srgbClr val="000000"/>
              </a:solidFill>
              <a:latin typeface="Gill Sans MT" panose="020B0502020104020203" pitchFamily="34" charset="0"/>
            </a:endParaRPr>
          </a:p>
          <a:p>
            <a:pPr lvl="0">
              <a:buFont typeface="Wingdings" panose="05000000000000000000" pitchFamily="2" charset="2"/>
              <a:buChar char="ü"/>
            </a:pPr>
            <a:endParaRPr lang="en-US" sz="1800" b="0" i="0" u="none" strike="noStrike" baseline="0">
              <a:solidFill>
                <a:srgbClr val="000000"/>
              </a:solidFill>
              <a:latin typeface="Gill Sans MT" panose="020B0502020104020203" pitchFamily="34" charset="0"/>
            </a:endParaRPr>
          </a:p>
          <a:p>
            <a:pPr lvl="0">
              <a:buFont typeface="Wingdings" panose="05000000000000000000" pitchFamily="2" charset="2"/>
              <a:buChar char="ü"/>
            </a:pPr>
            <a:endParaRPr lang="en-US" sz="1800" b="0" i="0" u="none" strike="noStrike" baseline="0">
              <a:solidFill>
                <a:srgbClr val="000000"/>
              </a:solidFill>
              <a:latin typeface="Gill Sans MT" panose="020B0502020104020203" pitchFamily="34" charset="0"/>
            </a:endParaRPr>
          </a:p>
          <a:p>
            <a:pPr lvl="1">
              <a:buFont typeface="Wingdings" panose="05000000000000000000" pitchFamily="2" charset="2"/>
              <a:buChar char="ü"/>
            </a:pPr>
            <a:endParaRPr lang="en-US" sz="2200"/>
          </a:p>
          <a:p>
            <a:endParaRPr lang="en-US"/>
          </a:p>
        </p:txBody>
      </p:sp>
      <p:sp>
        <p:nvSpPr>
          <p:cNvPr id="4" name="Slide Number Placeholder 3"/>
          <p:cNvSpPr>
            <a:spLocks noGrp="1"/>
          </p:cNvSpPr>
          <p:nvPr>
            <p:ph type="sldNum" sz="quarter" idx="5"/>
          </p:nvPr>
        </p:nvSpPr>
        <p:spPr/>
        <p:txBody>
          <a:bodyPr/>
          <a:lstStyle/>
          <a:p>
            <a:fld id="{FF8683D5-3AF9-4E9C-9808-61FD07405A08}" type="slidenum">
              <a:rPr lang="en-US" smtClean="0"/>
              <a:t>17</a:t>
            </a:fld>
            <a:endParaRPr lang="en-US"/>
          </a:p>
        </p:txBody>
      </p:sp>
    </p:spTree>
    <p:extLst>
      <p:ext uri="{BB962C8B-B14F-4D97-AF65-F5344CB8AC3E}">
        <p14:creationId xmlns:p14="http://schemas.microsoft.com/office/powerpoint/2010/main" val="275830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8683D5-3AF9-4E9C-9808-61FD07405A08}" type="slidenum">
              <a:rPr lang="en-US" smtClean="0"/>
              <a:t>18</a:t>
            </a:fld>
            <a:endParaRPr lang="en-US"/>
          </a:p>
        </p:txBody>
      </p:sp>
    </p:spTree>
    <p:extLst>
      <p:ext uri="{BB962C8B-B14F-4D97-AF65-F5344CB8AC3E}">
        <p14:creationId xmlns:p14="http://schemas.microsoft.com/office/powerpoint/2010/main" val="170711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Treasury Announces Guidance on Inflation Reduction Act’s Strong Labor Protections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By pairing climate investment with the creation of good-paying jobs, the Inflation Reduction Act’s unparalleled investments to fight the climate crisis will help improve job quality in clean energy industries and incentivize the expansion of workforce training pathways into these jobs.</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Workers should benefit from the clean energy economy they’re helping build. The guidance announced today provides firms greater clarity on how to meet the labor standards embedded in the bill to maximize the available tax credits</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r>
              <a:rPr lang="en-US"/>
              <a:t>To maximize many of the available clean energy and climate tax incentives, firms need to pay workers a “prevailing wage” and employ a certain number of apprentices from registered apprenticeship programs. In the guidance announced today, the Treasury Department provided greater clarity for these provisions.</a:t>
            </a:r>
          </a:p>
          <a:p>
            <a:r>
              <a:rPr lang="en-US"/>
              <a:t>Both the prevailing wage and apprenticeship requirements apply to the following tax incentives:</a:t>
            </a:r>
          </a:p>
          <a:p>
            <a:pPr>
              <a:buFont typeface="Arial" panose="020B0604020202020204" pitchFamily="34" charset="0"/>
              <a:buChar char="•"/>
            </a:pPr>
            <a:r>
              <a:rPr lang="en-US"/>
              <a:t>Advanced Energy Project Credit</a:t>
            </a:r>
          </a:p>
          <a:p>
            <a:pPr>
              <a:buFont typeface="Arial" panose="020B0604020202020204" pitchFamily="34" charset="0"/>
              <a:buChar char="•"/>
            </a:pPr>
            <a:r>
              <a:rPr lang="en-US"/>
              <a:t>Alternative Fuel Refueling Property Credit</a:t>
            </a:r>
          </a:p>
          <a:p>
            <a:pPr>
              <a:buFont typeface="Arial" panose="020B0604020202020204" pitchFamily="34" charset="0"/>
              <a:buChar char="•"/>
            </a:pPr>
            <a:r>
              <a:rPr lang="en-US"/>
              <a:t>Credit for Carbon Oxide Sequestration</a:t>
            </a:r>
          </a:p>
          <a:p>
            <a:pPr>
              <a:buFont typeface="Arial" panose="020B0604020202020204" pitchFamily="34" charset="0"/>
              <a:buChar char="•"/>
            </a:pPr>
            <a:r>
              <a:rPr lang="en-US"/>
              <a:t>Clean Fuel Production Credit</a:t>
            </a:r>
          </a:p>
          <a:p>
            <a:pPr>
              <a:buFont typeface="Arial" panose="020B0604020202020204" pitchFamily="34" charset="0"/>
              <a:buChar char="•"/>
            </a:pPr>
            <a:r>
              <a:rPr lang="en-US"/>
              <a:t>Credit for Production of Clean Hydrogen</a:t>
            </a:r>
          </a:p>
          <a:p>
            <a:pPr>
              <a:buFont typeface="Arial" panose="020B0604020202020204" pitchFamily="34" charset="0"/>
              <a:buChar char="•"/>
            </a:pPr>
            <a:r>
              <a:rPr lang="en-US"/>
              <a:t>Energy Efficient Commercial Buildings Deduction</a:t>
            </a:r>
          </a:p>
          <a:p>
            <a:pPr>
              <a:buFont typeface="Arial" panose="020B0604020202020204" pitchFamily="34" charset="0"/>
              <a:buChar char="•"/>
            </a:pPr>
            <a:r>
              <a:rPr lang="en-US"/>
              <a:t>Renewable Energy Production Tax Credit</a:t>
            </a:r>
          </a:p>
          <a:p>
            <a:pPr>
              <a:buFont typeface="Arial" panose="020B0604020202020204" pitchFamily="34" charset="0"/>
              <a:buChar char="•"/>
            </a:pPr>
            <a:r>
              <a:rPr lang="en-US"/>
              <a:t>Renewable Energy Property Investment Tax Credit</a:t>
            </a:r>
          </a:p>
          <a:p>
            <a:r>
              <a:rPr lang="en-US"/>
              <a:t>The prevailing wage requirements also apply to the following tax incentives:</a:t>
            </a:r>
          </a:p>
          <a:p>
            <a:pPr>
              <a:buFont typeface="Arial" panose="020B0604020202020204" pitchFamily="34" charset="0"/>
              <a:buChar char="•"/>
            </a:pPr>
            <a:r>
              <a:rPr lang="en-US"/>
              <a:t>New Energy Efficient Home Credit</a:t>
            </a:r>
          </a:p>
          <a:p>
            <a:pPr>
              <a:buFont typeface="Arial" panose="020B0604020202020204" pitchFamily="34" charset="0"/>
              <a:buChar char="•"/>
            </a:pPr>
            <a:r>
              <a:rPr lang="en-US"/>
              <a:t>Zero-Emission Nuclear Power Production Credit</a:t>
            </a:r>
          </a:p>
          <a:p>
            <a:pPr>
              <a:buFont typeface="Arial" panose="020B0604020202020204" pitchFamily="34" charset="0"/>
              <a:buChar char="•"/>
            </a:pPr>
            <a:endParaRPr lang="en-US"/>
          </a:p>
          <a:p>
            <a:pPr>
              <a:buFont typeface="Arial" panose="020B0604020202020204" pitchFamily="34" charset="0"/>
              <a:buNone/>
            </a:pPr>
            <a:r>
              <a:rPr lang="en-US"/>
              <a:t>In general, taxpayers that wish to take advantage of an </a:t>
            </a:r>
            <a:r>
              <a:rPr lang="en-US" b="1"/>
              <a:t>enhanced clean energy tax benefits must ensure that all laborers and mechanics are paid the applicable prevailing wage, including fringe benefits, for all hours performing construction, and in some cases alteration or repair, on the site of the work of a qualified facility. </a:t>
            </a:r>
            <a:r>
              <a:rPr lang="en-US"/>
              <a:t>A prevailing wage is the combination of the basic hourly wage rate and any fringe benefits rate, paid to workers in a specific classification of laborer or mechanic in the area where construction, alteration, or repair is performed, as determined by the Secretary of Labor. The Wage and Hour Division posts labor classifications and their prevailing wage rates in wage determinations on </a:t>
            </a:r>
            <a:r>
              <a:rPr lang="en-US" err="1"/>
              <a:t>sam.gov.</a:t>
            </a:r>
            <a:r>
              <a:rPr lang="en-US" err="1">
                <a:hlinkClick r:id="rId3"/>
              </a:rPr>
              <a:t>Review</a:t>
            </a:r>
            <a:r>
              <a:rPr lang="en-US">
                <a:hlinkClick r:id="rId3"/>
              </a:rPr>
              <a:t> our guide to help you navigate sam.gov</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endParaRPr lang="en-US"/>
          </a:p>
          <a:p>
            <a:endParaRPr lang="en-US"/>
          </a:p>
        </p:txBody>
      </p:sp>
      <p:sp>
        <p:nvSpPr>
          <p:cNvPr id="4" name="Slide Number Placeholder 3"/>
          <p:cNvSpPr>
            <a:spLocks noGrp="1"/>
          </p:cNvSpPr>
          <p:nvPr>
            <p:ph type="sldNum" sz="quarter" idx="5"/>
          </p:nvPr>
        </p:nvSpPr>
        <p:spPr/>
        <p:txBody>
          <a:bodyPr/>
          <a:lstStyle/>
          <a:p>
            <a:fld id="{FF8683D5-3AF9-4E9C-9808-61FD07405A08}" type="slidenum">
              <a:rPr lang="en-US" smtClean="0"/>
              <a:t>19</a:t>
            </a:fld>
            <a:endParaRPr lang="en-US"/>
          </a:p>
        </p:txBody>
      </p:sp>
    </p:spTree>
    <p:extLst>
      <p:ext uri="{BB962C8B-B14F-4D97-AF65-F5344CB8AC3E}">
        <p14:creationId xmlns:p14="http://schemas.microsoft.com/office/powerpoint/2010/main" val="163040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marR="0" lvl="0" indent="-457189" algn="l" defTabSz="914377" rtl="0" eaLnBrk="1" fontAlgn="auto" latinLnBrk="0" hangingPunct="1">
              <a:lnSpc>
                <a:spcPct val="100000"/>
              </a:lnSpc>
              <a:spcBef>
                <a:spcPct val="20000"/>
              </a:spcBef>
              <a:spcAft>
                <a:spcPts val="0"/>
              </a:spcAft>
              <a:buClr>
                <a:srgbClr val="004E95"/>
              </a:buClr>
              <a:buSzPct val="125000"/>
              <a:buFont typeface="Courier New" panose="02070309020205020404" pitchFamily="49" charset="0"/>
              <a:buChar char="o"/>
              <a:tabLst/>
              <a:defRPr/>
            </a:pPr>
            <a:r>
              <a:rPr kumimoji="0" lang="en-US" sz="3200" b="0" i="0" u="none" strike="noStrike" kern="1200" cap="none" spc="0" normalizeH="0" baseline="0" noProof="0" dirty="0">
                <a:ln>
                  <a:noFill/>
                </a:ln>
                <a:solidFill>
                  <a:prstClr val="black"/>
                </a:solidFill>
                <a:effectLst/>
                <a:uLnTx/>
                <a:uFillTx/>
                <a:latin typeface="Helvetica" pitchFamily="34" charset="0"/>
                <a:ea typeface="+mn-ea"/>
                <a:cs typeface="+mn-cs"/>
              </a:rPr>
              <a:t>S4295</a:t>
            </a:r>
          </a:p>
          <a:p>
            <a:pPr marL="742932" marR="0" lvl="1" indent="-285744" algn="l" defTabSz="914377" rtl="0" eaLnBrk="1" fontAlgn="auto" latinLnBrk="0" hangingPunct="1">
              <a:lnSpc>
                <a:spcPct val="100000"/>
              </a:lnSpc>
              <a:spcBef>
                <a:spcPct val="20000"/>
              </a:spcBef>
              <a:spcAft>
                <a:spcPts val="0"/>
              </a:spcAft>
              <a:buClr>
                <a:srgbClr val="004E95"/>
              </a:buClr>
              <a:buSzPct val="125000"/>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Helvetica" pitchFamily="34" charset="0"/>
                <a:ea typeface="+mn-ea"/>
                <a:cs typeface="+mn-cs"/>
              </a:rPr>
              <a:t>Establish (New) Data Standards</a:t>
            </a:r>
          </a:p>
          <a:p>
            <a:pPr marL="742932" marR="0" lvl="1" indent="-285744" algn="l" defTabSz="914377" rtl="0" eaLnBrk="1" fontAlgn="auto" latinLnBrk="0" hangingPunct="1">
              <a:lnSpc>
                <a:spcPct val="100000"/>
              </a:lnSpc>
              <a:spcBef>
                <a:spcPct val="20000"/>
              </a:spcBef>
              <a:spcAft>
                <a:spcPts val="0"/>
              </a:spcAft>
              <a:buClr>
                <a:srgbClr val="004E95"/>
              </a:buClr>
              <a:buSzPct val="125000"/>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Helvetica" pitchFamily="34" charset="0"/>
                <a:ea typeface="+mn-ea"/>
                <a:cs typeface="+mn-cs"/>
              </a:rPr>
              <a:t>Reporting of Financial Information</a:t>
            </a:r>
          </a:p>
          <a:p>
            <a:pPr marL="742932" marR="0" lvl="1" indent="-285744" algn="l" defTabSz="914377" rtl="0" eaLnBrk="1" fontAlgn="auto" latinLnBrk="0" hangingPunct="1">
              <a:lnSpc>
                <a:spcPct val="100000"/>
              </a:lnSpc>
              <a:spcBef>
                <a:spcPct val="20000"/>
              </a:spcBef>
              <a:spcAft>
                <a:spcPts val="0"/>
              </a:spcAft>
              <a:buClr>
                <a:srgbClr val="004E95"/>
              </a:buClr>
              <a:buSzPct val="125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Helvetica" pitchFamily="34" charset="0"/>
              <a:ea typeface="+mn-ea"/>
              <a:cs typeface="+mn-cs"/>
            </a:endParaRPr>
          </a:p>
          <a:p>
            <a:pPr marL="457189" marR="0" lvl="0" indent="-457189" algn="l" defTabSz="914377" rtl="0" eaLnBrk="1" fontAlgn="auto" latinLnBrk="0" hangingPunct="1">
              <a:lnSpc>
                <a:spcPct val="100000"/>
              </a:lnSpc>
              <a:spcBef>
                <a:spcPct val="20000"/>
              </a:spcBef>
              <a:spcAft>
                <a:spcPts val="0"/>
              </a:spcAft>
              <a:buClr>
                <a:srgbClr val="004E95"/>
              </a:buClr>
              <a:buSzPct val="125000"/>
              <a:buFont typeface="Courier New" panose="02070309020205020404" pitchFamily="49" charset="0"/>
              <a:buChar char="o"/>
              <a:tabLst/>
              <a:defRPr/>
            </a:pPr>
            <a:r>
              <a:rPr kumimoji="0" lang="en-US" sz="3200" b="0" i="0" u="none" strike="noStrike" kern="1200" cap="none" spc="0" normalizeH="0" baseline="0" noProof="0" dirty="0">
                <a:ln>
                  <a:noFill/>
                </a:ln>
                <a:solidFill>
                  <a:prstClr val="black"/>
                </a:solidFill>
                <a:effectLst/>
                <a:uLnTx/>
                <a:uFillTx/>
                <a:latin typeface="Helvetica" pitchFamily="34" charset="0"/>
                <a:ea typeface="+mn-ea"/>
                <a:cs typeface="+mn-cs"/>
              </a:rPr>
              <a:t>Why unfunded mandate?</a:t>
            </a:r>
          </a:p>
          <a:p>
            <a:pPr marL="742932" marR="0" lvl="1" indent="-285744" algn="l" defTabSz="914377" rtl="0" eaLnBrk="1" fontAlgn="auto" latinLnBrk="0" hangingPunct="1">
              <a:lnSpc>
                <a:spcPct val="100000"/>
              </a:lnSpc>
              <a:spcBef>
                <a:spcPct val="20000"/>
              </a:spcBef>
              <a:spcAft>
                <a:spcPts val="0"/>
              </a:spcAft>
              <a:buClr>
                <a:srgbClr val="004E95"/>
              </a:buClr>
              <a:buSzPct val="125000"/>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Helvetica" pitchFamily="34" charset="0"/>
                <a:ea typeface="+mn-ea"/>
                <a:cs typeface="+mn-cs"/>
              </a:rPr>
              <a:t>Reconfiguration of financial systems</a:t>
            </a:r>
          </a:p>
          <a:p>
            <a:pPr marL="742932" marR="0" lvl="1" indent="-285744" algn="l" defTabSz="914377" rtl="0" eaLnBrk="1" fontAlgn="auto" latinLnBrk="0" hangingPunct="1">
              <a:lnSpc>
                <a:spcPct val="100000"/>
              </a:lnSpc>
              <a:spcBef>
                <a:spcPct val="20000"/>
              </a:spcBef>
              <a:spcAft>
                <a:spcPts val="0"/>
              </a:spcAft>
              <a:buClr>
                <a:srgbClr val="004E95"/>
              </a:buClr>
              <a:buSzPct val="125000"/>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Helvetica" pitchFamily="34" charset="0"/>
                <a:ea typeface="+mn-ea"/>
                <a:cs typeface="+mn-cs"/>
              </a:rPr>
              <a:t>Implementation of new software</a:t>
            </a:r>
          </a:p>
          <a:p>
            <a:pPr marL="742932" marR="0" lvl="1" indent="-285744" algn="l" defTabSz="914377" rtl="0" eaLnBrk="1" fontAlgn="auto" latinLnBrk="0" hangingPunct="1">
              <a:lnSpc>
                <a:spcPct val="100000"/>
              </a:lnSpc>
              <a:spcBef>
                <a:spcPct val="20000"/>
              </a:spcBef>
              <a:spcAft>
                <a:spcPts val="0"/>
              </a:spcAft>
              <a:buClr>
                <a:srgbClr val="004E95"/>
              </a:buClr>
              <a:buSzPct val="125000"/>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Helvetica" pitchFamily="34" charset="0"/>
                <a:ea typeface="+mn-ea"/>
                <a:cs typeface="+mn-cs"/>
              </a:rPr>
              <a:t>Authorizes “joint rulemaking” of entities with no jurisdiction</a:t>
            </a:r>
          </a:p>
          <a:p>
            <a:pPr lvl="1">
              <a:defRPr/>
            </a:pPr>
            <a:r>
              <a:rPr kumimoji="0" lang="en-US" sz="2800" b="0" i="0" u="none" strike="noStrike" kern="1200" cap="none" spc="0" normalizeH="0" baseline="0" noProof="0" dirty="0">
                <a:ln>
                  <a:noFill/>
                </a:ln>
                <a:solidFill>
                  <a:prstClr val="black"/>
                </a:solidFill>
                <a:effectLst/>
                <a:uLnTx/>
                <a:uFillTx/>
                <a:latin typeface="Helvetica" pitchFamily="34" charset="0"/>
                <a:ea typeface="+mn-ea"/>
                <a:cs typeface="+mn-cs"/>
              </a:rPr>
              <a:t>Identical taxonomies across all types of public entities</a:t>
            </a:r>
          </a:p>
          <a:p>
            <a:endParaRPr lang="en-US" dirty="0"/>
          </a:p>
        </p:txBody>
      </p:sp>
      <p:sp>
        <p:nvSpPr>
          <p:cNvPr id="4" name="Slide Number Placeholder 3"/>
          <p:cNvSpPr>
            <a:spLocks noGrp="1"/>
          </p:cNvSpPr>
          <p:nvPr>
            <p:ph type="sldNum" sz="quarter" idx="5"/>
          </p:nvPr>
        </p:nvSpPr>
        <p:spPr/>
        <p:txBody>
          <a:bodyPr/>
          <a:lstStyle/>
          <a:p>
            <a:fld id="{F218B175-310E-4E1D-92E4-77687A4100B8}" type="slidenum">
              <a:rPr lang="en-US" smtClean="0"/>
              <a:t>22</a:t>
            </a:fld>
            <a:endParaRPr lang="en-US"/>
          </a:p>
        </p:txBody>
      </p:sp>
    </p:spTree>
    <p:extLst>
      <p:ext uri="{BB962C8B-B14F-4D97-AF65-F5344CB8AC3E}">
        <p14:creationId xmlns:p14="http://schemas.microsoft.com/office/powerpoint/2010/main" val="526560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24</a:t>
            </a:fld>
            <a:endParaRPr lang="en-US"/>
          </a:p>
        </p:txBody>
      </p:sp>
    </p:spTree>
    <p:extLst>
      <p:ext uri="{BB962C8B-B14F-4D97-AF65-F5344CB8AC3E}">
        <p14:creationId xmlns:p14="http://schemas.microsoft.com/office/powerpoint/2010/main" val="2576168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a:t>
            </a:r>
            <a:r>
              <a:rPr lang="en-US">
                <a:hlinkClick r:id="rId3" tooltip="Communication"/>
              </a:rPr>
              <a:t>communications</a:t>
            </a:r>
            <a:r>
              <a:rPr lang="en-US"/>
              <a:t> and </a:t>
            </a:r>
            <a:r>
              <a:rPr lang="en-US">
                <a:hlinkClick r:id="rId4" tooltip="Computing"/>
              </a:rPr>
              <a:t>computing</a:t>
            </a:r>
            <a:r>
              <a:rPr lang="en-US"/>
              <a:t> a </a:t>
            </a:r>
            <a:r>
              <a:rPr lang="en-US" b="1"/>
              <a:t>machine-readable medium</a:t>
            </a:r>
            <a:r>
              <a:rPr lang="en-US"/>
              <a:t>, or </a:t>
            </a:r>
            <a:r>
              <a:rPr lang="en-US" b="1"/>
              <a:t>computer-readable medium</a:t>
            </a:r>
            <a:r>
              <a:rPr lang="en-US"/>
              <a:t>, is a </a:t>
            </a:r>
            <a:r>
              <a:rPr lang="en-US">
                <a:hlinkClick r:id="rId5" tooltip="Recording medium"/>
              </a:rPr>
              <a:t>medium</a:t>
            </a:r>
            <a:r>
              <a:rPr lang="en-US"/>
              <a:t> capable of storing </a:t>
            </a:r>
            <a:r>
              <a:rPr lang="en-US">
                <a:hlinkClick r:id="rId6" tooltip="Data (computing)"/>
              </a:rPr>
              <a:t>data</a:t>
            </a:r>
            <a:r>
              <a:rPr lang="en-US"/>
              <a:t> in a format easily readable by a digital computer or mechanical device (rather than </a:t>
            </a:r>
            <a:r>
              <a:rPr lang="en-US">
                <a:hlinkClick r:id="rId7" tooltip="Human readable"/>
              </a:rPr>
              <a:t>human readable</a:t>
            </a:r>
            <a:r>
              <a:rPr lang="en-US"/>
              <a:t>). The result is called </a:t>
            </a:r>
            <a:r>
              <a:rPr lang="en-US" b="1"/>
              <a:t>machine-readable data</a:t>
            </a:r>
            <a:r>
              <a:rPr lang="en-US"/>
              <a:t> or </a:t>
            </a:r>
            <a:r>
              <a:rPr lang="en-US" b="1"/>
              <a:t>computer-readable data</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Traditional word processing documents and portable document format (PDF) files are easily read by humans but typically are difficult for machines to interpret.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FF8683D5-3AF9-4E9C-9808-61FD07405A08}" type="slidenum">
              <a:rPr lang="en-US" smtClean="0"/>
              <a:t>29</a:t>
            </a:fld>
            <a:endParaRPr lang="en-US"/>
          </a:p>
        </p:txBody>
      </p:sp>
    </p:spTree>
    <p:extLst>
      <p:ext uri="{BB962C8B-B14F-4D97-AF65-F5344CB8AC3E}">
        <p14:creationId xmlns:p14="http://schemas.microsoft.com/office/powerpoint/2010/main" val="310899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2</a:t>
            </a:fld>
            <a:endParaRPr lang="en-US"/>
          </a:p>
        </p:txBody>
      </p:sp>
    </p:spTree>
    <p:extLst>
      <p:ext uri="{BB962C8B-B14F-4D97-AF65-F5344CB8AC3E}">
        <p14:creationId xmlns:p14="http://schemas.microsoft.com/office/powerpoint/2010/main" val="2495066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8683D5-3AF9-4E9C-9808-61FD07405A08}" type="slidenum">
              <a:rPr lang="en-US" smtClean="0"/>
              <a:t>30</a:t>
            </a:fld>
            <a:endParaRPr lang="en-US"/>
          </a:p>
        </p:txBody>
      </p:sp>
    </p:spTree>
    <p:extLst>
      <p:ext uri="{BB962C8B-B14F-4D97-AF65-F5344CB8AC3E}">
        <p14:creationId xmlns:p14="http://schemas.microsoft.com/office/powerpoint/2010/main" val="1519493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8683D5-3AF9-4E9C-9808-61FD07405A08}" type="slidenum">
              <a:rPr lang="en-US" smtClean="0"/>
              <a:t>34</a:t>
            </a:fld>
            <a:endParaRPr lang="en-US"/>
          </a:p>
        </p:txBody>
      </p:sp>
    </p:spTree>
    <p:extLst>
      <p:ext uri="{BB962C8B-B14F-4D97-AF65-F5344CB8AC3E}">
        <p14:creationId xmlns:p14="http://schemas.microsoft.com/office/powerpoint/2010/main" val="188651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35</a:t>
            </a:fld>
            <a:endParaRPr lang="en-US"/>
          </a:p>
        </p:txBody>
      </p:sp>
    </p:spTree>
    <p:extLst>
      <p:ext uri="{BB962C8B-B14F-4D97-AF65-F5344CB8AC3E}">
        <p14:creationId xmlns:p14="http://schemas.microsoft.com/office/powerpoint/2010/main" val="3241775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36</a:t>
            </a:fld>
            <a:endParaRPr lang="en-US"/>
          </a:p>
        </p:txBody>
      </p:sp>
    </p:spTree>
    <p:extLst>
      <p:ext uri="{BB962C8B-B14F-4D97-AF65-F5344CB8AC3E}">
        <p14:creationId xmlns:p14="http://schemas.microsoft.com/office/powerpoint/2010/main" val="418122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3</a:t>
            </a:fld>
            <a:endParaRPr lang="en-US"/>
          </a:p>
        </p:txBody>
      </p:sp>
    </p:spTree>
    <p:extLst>
      <p:ext uri="{BB962C8B-B14F-4D97-AF65-F5344CB8AC3E}">
        <p14:creationId xmlns:p14="http://schemas.microsoft.com/office/powerpoint/2010/main" val="323097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a:t>There was an election in the Republican caucus for each leadership position of committees. We were surprised by the outcome of the Ways and Means committee because we thought it was going to be Rep. Buchanan out of Florida, but instead Jason Smith of MO was chosen. He’s from a pretty rural district and he’ll be guiding the agenda for the entire committee over the next 2 years</a:t>
            </a:r>
          </a:p>
          <a:p>
            <a:pPr marL="171450" indent="-171450">
              <a:buFont typeface="Arial" panose="020B0604020202020204" pitchFamily="34" charset="0"/>
              <a:buChar char="•"/>
            </a:pPr>
            <a:r>
              <a:rPr lang="en-US" baseline="0"/>
              <a:t>On every </a:t>
            </a:r>
            <a:r>
              <a:rPr lang="en-US" baseline="0" err="1"/>
              <a:t>cmte</a:t>
            </a:r>
            <a:r>
              <a:rPr lang="en-US" baseline="0"/>
              <a:t> there has to be a Republican majority. There are now 10 new GOP members on this committee and our #1 goal is to get them to join the House Municipal Finance Caucus. So if you see someone here who represents you, we need your help in the outreach to them. </a:t>
            </a:r>
          </a:p>
          <a:p>
            <a:pPr marL="171450" indent="-171450">
              <a:buFont typeface="Arial" panose="020B0604020202020204" pitchFamily="34" charset="0"/>
              <a:buChar char="•"/>
            </a:pPr>
            <a:r>
              <a:rPr lang="en-US" baseline="0"/>
              <a:t>Reminder: the House Municipal Finance </a:t>
            </a:r>
            <a:r>
              <a:rPr lang="en-US" baseline="0" err="1"/>
              <a:t>Caucuse</a:t>
            </a:r>
            <a:r>
              <a:rPr lang="en-US" baseline="0"/>
              <a:t> is a bipartisan effort so we’ll need to target both sides of the aisle. </a:t>
            </a:r>
          </a:p>
          <a:p>
            <a:pPr marL="171450" indent="-171450">
              <a:buFont typeface="Arial" panose="020B0604020202020204" pitchFamily="34" charset="0"/>
              <a:buChar char="•"/>
            </a:pPr>
            <a:r>
              <a:rPr lang="en-US" baseline="0"/>
              <a:t>One of the first things the committee did was pass a bill to </a:t>
            </a:r>
            <a:r>
              <a:rPr lang="en-US" baseline="0" err="1"/>
              <a:t>clawback</a:t>
            </a:r>
            <a:r>
              <a:rPr lang="en-US" baseline="0"/>
              <a:t> the increased funding for the IRS. We expect the IRS to receive even more scrutiny moving forward, as Republicans have campaigned on the premise that with more funding the IRS will audit middle class families </a:t>
            </a:r>
          </a:p>
          <a:p>
            <a:pPr marL="171450" indent="-171450">
              <a:buFont typeface="Arial" panose="020B0604020202020204" pitchFamily="34" charset="0"/>
              <a:buChar char="•"/>
            </a:pPr>
            <a:r>
              <a:rPr lang="en-US" baseline="0"/>
              <a:t>We are going to reintroduce our priorities (advanced refunding, bank qualified debt), but we’ll have more of an uphill battle on AR because most Republicans might not want to undo what they voted for in 2017. </a:t>
            </a:r>
          </a:p>
        </p:txBody>
      </p:sp>
      <p:sp>
        <p:nvSpPr>
          <p:cNvPr id="4" name="Slide Number Placeholder 3"/>
          <p:cNvSpPr>
            <a:spLocks noGrp="1"/>
          </p:cNvSpPr>
          <p:nvPr>
            <p:ph type="sldNum" sz="quarter" idx="10"/>
          </p:nvPr>
        </p:nvSpPr>
        <p:spPr/>
        <p:txBody>
          <a:bodyPr/>
          <a:lstStyle/>
          <a:p>
            <a:fld id="{FF8683D5-3AF9-4E9C-9808-61FD07405A08}" type="slidenum">
              <a:rPr lang="en-US" smtClean="0"/>
              <a:t>4</a:t>
            </a:fld>
            <a:endParaRPr lang="en-US"/>
          </a:p>
        </p:txBody>
      </p:sp>
    </p:spTree>
    <p:extLst>
      <p:ext uri="{BB962C8B-B14F-4D97-AF65-F5344CB8AC3E}">
        <p14:creationId xmlns:p14="http://schemas.microsoft.com/office/powerpoint/2010/main" val="344915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3459C-2D2C-4B92-B3A3-8ADF50B0008D}" type="slidenum">
              <a:rPr lang="en-US" smtClean="0"/>
              <a:t>5</a:t>
            </a:fld>
            <a:endParaRPr lang="en-US"/>
          </a:p>
        </p:txBody>
      </p:sp>
    </p:spTree>
    <p:extLst>
      <p:ext uri="{BB962C8B-B14F-4D97-AF65-F5344CB8AC3E}">
        <p14:creationId xmlns:p14="http://schemas.microsoft.com/office/powerpoint/2010/main" val="227353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a:defRPr/>
            </a:pPr>
            <a:fld id="{55BDEB25-61B5-4418-9AC4-3C2F383D5944}" type="slidenum">
              <a:rPr lang="en-US" smtClean="0"/>
              <a:pPr>
                <a:defRPr/>
              </a:pPr>
              <a:t>6</a:t>
            </a:fld>
            <a:endParaRPr lang="en-US"/>
          </a:p>
        </p:txBody>
      </p:sp>
    </p:spTree>
    <p:extLst>
      <p:ext uri="{BB962C8B-B14F-4D97-AF65-F5344CB8AC3E}">
        <p14:creationId xmlns:p14="http://schemas.microsoft.com/office/powerpoint/2010/main" val="249272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7</a:t>
            </a:fld>
            <a:endParaRPr lang="en-US"/>
          </a:p>
        </p:txBody>
      </p:sp>
    </p:spTree>
    <p:extLst>
      <p:ext uri="{BB962C8B-B14F-4D97-AF65-F5344CB8AC3E}">
        <p14:creationId xmlns:p14="http://schemas.microsoft.com/office/powerpoint/2010/main" val="192105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10</a:t>
            </a:fld>
            <a:endParaRPr lang="en-US"/>
          </a:p>
        </p:txBody>
      </p:sp>
    </p:spTree>
    <p:extLst>
      <p:ext uri="{BB962C8B-B14F-4D97-AF65-F5344CB8AC3E}">
        <p14:creationId xmlns:p14="http://schemas.microsoft.com/office/powerpoint/2010/main" val="248020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11</a:t>
            </a:fld>
            <a:endParaRPr lang="en-US"/>
          </a:p>
        </p:txBody>
      </p:sp>
    </p:spTree>
    <p:extLst>
      <p:ext uri="{BB962C8B-B14F-4D97-AF65-F5344CB8AC3E}">
        <p14:creationId xmlns:p14="http://schemas.microsoft.com/office/powerpoint/2010/main" val="212282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E9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68378"/>
            <a:ext cx="10363200" cy="1470025"/>
          </a:xfrm>
        </p:spPr>
        <p:txBody>
          <a:bodyPr/>
          <a:lstStyle>
            <a:lvl1pPr>
              <a:defRPr>
                <a:solidFill>
                  <a:schemeClr val="bg1"/>
                </a:solidFill>
                <a:latin typeface="Helvetica" pitchFamily="34" charset="0"/>
              </a:defRPr>
            </a:lvl1pPr>
          </a:lstStyle>
          <a:p>
            <a:r>
              <a:rPr lang="en-US"/>
              <a:t>Course Title</a:t>
            </a:r>
          </a:p>
        </p:txBody>
      </p:sp>
      <p:sp>
        <p:nvSpPr>
          <p:cNvPr id="8" name="Rectangle 7"/>
          <p:cNvSpPr/>
          <p:nvPr userDrawn="1"/>
        </p:nvSpPr>
        <p:spPr>
          <a:xfrm>
            <a:off x="1" y="3962400"/>
            <a:ext cx="12137203"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1999703" y="5943600"/>
            <a:ext cx="8192596" cy="533400"/>
          </a:xfrm>
        </p:spPr>
        <p:txBody>
          <a:bodyPr>
            <a:normAutofit/>
          </a:bodyPr>
          <a:lstStyle>
            <a:lvl1pPr marL="0" indent="0" algn="ctr">
              <a:buNone/>
              <a:defRPr sz="2000">
                <a:solidFill>
                  <a:schemeClr val="bg1"/>
                </a:solidFill>
                <a:latin typeface="Helvetica" pitchFamily="34" charset="0"/>
              </a:defRPr>
            </a:lvl1pPr>
          </a:lstStyle>
          <a:p>
            <a:pPr lvl="0"/>
            <a:r>
              <a:rPr lang="en-US"/>
              <a:t>Date</a:t>
            </a:r>
          </a:p>
        </p:txBody>
      </p:sp>
      <p:sp>
        <p:nvSpPr>
          <p:cNvPr id="5" name="TextBox 4"/>
          <p:cNvSpPr txBox="1"/>
          <p:nvPr userDrawn="1"/>
        </p:nvSpPr>
        <p:spPr>
          <a:xfrm>
            <a:off x="2235202" y="4343400"/>
            <a:ext cx="7059946" cy="52322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4E95"/>
                </a:solidFill>
                <a:effectLst/>
                <a:uLnTx/>
                <a:uFillTx/>
                <a:latin typeface="Book Antiqua" panose="02040602050305030304" pitchFamily="18" charset="0"/>
                <a:ea typeface="+mn-ea"/>
                <a:cs typeface="+mn-cs"/>
              </a:rPr>
              <a:t>Government Finance Officers Association</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2" y="4038600"/>
            <a:ext cx="1567551" cy="1371600"/>
          </a:xfrm>
          <a:prstGeom prst="rect">
            <a:avLst/>
          </a:prstGeom>
        </p:spPr>
      </p:pic>
    </p:spTree>
    <p:extLst>
      <p:ext uri="{BB962C8B-B14F-4D97-AF65-F5344CB8AC3E}">
        <p14:creationId xmlns:p14="http://schemas.microsoft.com/office/powerpoint/2010/main" val="390407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1036638"/>
            <a:ext cx="12192000" cy="46990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6" name="Rectangle 5"/>
          <p:cNvSpPr/>
          <p:nvPr userDrawn="1"/>
        </p:nvSpPr>
        <p:spPr>
          <a:xfrm>
            <a:off x="0" y="914400"/>
            <a:ext cx="12192000" cy="122238"/>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7" name="Rectangle 6"/>
          <p:cNvSpPr/>
          <p:nvPr userDrawn="1"/>
        </p:nvSpPr>
        <p:spPr>
          <a:xfrm>
            <a:off x="168429"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45150" y="100360"/>
            <a:ext cx="11469511" cy="829733"/>
          </a:xfrm>
        </p:spPr>
        <p:txBody>
          <a:bodyPr/>
          <a:lstStyle>
            <a:lvl1pPr algn="l">
              <a:defRPr sz="3600">
                <a:latin typeface="Lato" panose="020F0502020204030203" pitchFamily="34" charset="0"/>
              </a:defRPr>
            </a:lvl1pPr>
          </a:lstStyle>
          <a:p>
            <a:r>
              <a:rPr lang="en-US"/>
              <a:t>Click to edit Master title style</a:t>
            </a:r>
          </a:p>
        </p:txBody>
      </p:sp>
      <p:sp>
        <p:nvSpPr>
          <p:cNvPr id="3" name="Content Placeholder 2"/>
          <p:cNvSpPr>
            <a:spLocks noGrp="1"/>
          </p:cNvSpPr>
          <p:nvPr>
            <p:ph sz="half" idx="1"/>
          </p:nvPr>
        </p:nvSpPr>
        <p:spPr>
          <a:xfrm>
            <a:off x="920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8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0FBF3A6-568B-AEC4-B803-7FB861284573}"/>
              </a:ext>
            </a:extLst>
          </p:cNvPr>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39590" y="6070598"/>
            <a:ext cx="456165" cy="558802"/>
          </a:xfrm>
          <a:prstGeom prst="rect">
            <a:avLst/>
          </a:prstGeom>
        </p:spPr>
      </p:pic>
    </p:spTree>
    <p:extLst>
      <p:ext uri="{BB962C8B-B14F-4D97-AF65-F5344CB8AC3E}">
        <p14:creationId xmlns:p14="http://schemas.microsoft.com/office/powerpoint/2010/main" val="2195333852"/>
      </p:ext>
    </p:extLst>
  </p:cSld>
  <p:clrMapOvr>
    <a:masterClrMapping/>
  </p:clrMapOvr>
  <p:extLst>
    <p:ext uri="{DCECCB84-F9BA-43D5-87BE-67443E8EF086}">
      <p15:sldGuideLst xmlns:p15="http://schemas.microsoft.com/office/powerpoint/2012/main">
        <p15:guide id="1" orient="horz" pos="4176">
          <p15:clr>
            <a:srgbClr val="FBAE40"/>
          </p15:clr>
        </p15:guide>
        <p15:guide id="2" pos="96">
          <p15:clr>
            <a:srgbClr val="FBAE40"/>
          </p15:clr>
        </p15:guide>
        <p15:guide id="3" pos="600">
          <p15:clr>
            <a:srgbClr val="FBAE40"/>
          </p15:clr>
        </p15:guide>
        <p15:guide id="4" orient="horz" pos="432">
          <p15:clr>
            <a:srgbClr val="FBAE40"/>
          </p15:clr>
        </p15:guide>
        <p15:guide id="5" orient="horz" pos="10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4415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096985" y="3767455"/>
            <a:ext cx="1340757" cy="1642428"/>
          </a:xfrm>
          <a:prstGeom prst="rect">
            <a:avLst/>
          </a:prstGeom>
        </p:spPr>
      </p:pic>
      <p:sp>
        <p:nvSpPr>
          <p:cNvPr id="7" name="Title 1"/>
          <p:cNvSpPr>
            <a:spLocks noGrp="1"/>
          </p:cNvSpPr>
          <p:nvPr>
            <p:ph type="ctrTitle"/>
          </p:nvPr>
        </p:nvSpPr>
        <p:spPr>
          <a:xfrm>
            <a:off x="3838836" y="3869796"/>
            <a:ext cx="7653767" cy="1437746"/>
          </a:xfrm>
          <a:noFill/>
        </p:spPr>
        <p:txBody>
          <a:bodyPr/>
          <a:lstStyle>
            <a:lvl1pPr>
              <a:defRPr b="1">
                <a:solidFill>
                  <a:schemeClr val="bg1"/>
                </a:solidFill>
                <a:latin typeface="Lato" panose="020F0502020204030203" pitchFamily="34" charset="0"/>
              </a:defRPr>
            </a:lvl1pPr>
          </a:lstStyle>
          <a:p>
            <a:r>
              <a:rPr lang="en-US"/>
              <a:t>Click to edit Master title style</a:t>
            </a:r>
          </a:p>
        </p:txBody>
      </p:sp>
    </p:spTree>
    <p:extLst>
      <p:ext uri="{BB962C8B-B14F-4D97-AF65-F5344CB8AC3E}">
        <p14:creationId xmlns:p14="http://schemas.microsoft.com/office/powerpoint/2010/main" val="2353369098"/>
      </p:ext>
    </p:extLst>
  </p:cSld>
  <p:clrMapOvr>
    <a:masterClrMapping/>
  </p:clrMapOvr>
  <p:extLst>
    <p:ext uri="{DCECCB84-F9BA-43D5-87BE-67443E8EF086}">
      <p15:sldGuideLst xmlns:p15="http://schemas.microsoft.com/office/powerpoint/2012/main">
        <p15:guide id="1" pos="24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44152"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096985" y="3767455"/>
            <a:ext cx="1340757" cy="1642428"/>
          </a:xfrm>
          <a:prstGeom prst="rect">
            <a:avLst/>
          </a:prstGeom>
        </p:spPr>
      </p:pic>
      <p:sp>
        <p:nvSpPr>
          <p:cNvPr id="7" name="Title 1"/>
          <p:cNvSpPr>
            <a:spLocks noGrp="1"/>
          </p:cNvSpPr>
          <p:nvPr>
            <p:ph type="ctrTitle"/>
          </p:nvPr>
        </p:nvSpPr>
        <p:spPr>
          <a:xfrm>
            <a:off x="3827685" y="3869796"/>
            <a:ext cx="7653767" cy="1437746"/>
          </a:xfrm>
          <a:noFill/>
        </p:spPr>
        <p:txBody>
          <a:bodyPr/>
          <a:lstStyle>
            <a:lvl1pPr marL="11113" indent="0" algn="l">
              <a:tabLst/>
              <a:defRPr b="1">
                <a:solidFill>
                  <a:schemeClr val="bg1"/>
                </a:solidFill>
                <a:latin typeface="Lato" panose="020F0502020204030203" pitchFamily="34" charset="0"/>
              </a:defRPr>
            </a:lvl1pPr>
          </a:lstStyle>
          <a:p>
            <a:r>
              <a:rPr lang="en-US"/>
              <a:t>Click to edit Master title style</a:t>
            </a:r>
          </a:p>
        </p:txBody>
      </p:sp>
    </p:spTree>
    <p:extLst>
      <p:ext uri="{BB962C8B-B14F-4D97-AF65-F5344CB8AC3E}">
        <p14:creationId xmlns:p14="http://schemas.microsoft.com/office/powerpoint/2010/main" val="221189403"/>
      </p:ext>
    </p:extLst>
  </p:cSld>
  <p:clrMapOvr>
    <a:masterClrMapping/>
  </p:clrMapOvr>
  <p:extLst>
    <p:ext uri="{DCECCB84-F9BA-43D5-87BE-67443E8EF086}">
      <p15:sldGuideLst xmlns:p15="http://schemas.microsoft.com/office/powerpoint/2012/main">
        <p15:guide id="1" pos="24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4415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096985" y="3767455"/>
            <a:ext cx="1340757" cy="1642428"/>
          </a:xfrm>
          <a:prstGeom prst="rect">
            <a:avLst/>
          </a:prstGeom>
        </p:spPr>
      </p:pic>
      <p:sp>
        <p:nvSpPr>
          <p:cNvPr id="7" name="Title 1"/>
          <p:cNvSpPr>
            <a:spLocks noGrp="1"/>
          </p:cNvSpPr>
          <p:nvPr>
            <p:ph type="ctrTitle"/>
          </p:nvPr>
        </p:nvSpPr>
        <p:spPr>
          <a:xfrm>
            <a:off x="3838836" y="3869796"/>
            <a:ext cx="7653767" cy="1437746"/>
          </a:xfrm>
          <a:noFill/>
        </p:spPr>
        <p:txBody>
          <a:bodyPr/>
          <a:lstStyle>
            <a:lvl1pPr>
              <a:defRPr b="1">
                <a:solidFill>
                  <a:schemeClr val="bg1"/>
                </a:solidFill>
                <a:latin typeface="Lato" panose="020F0502020204030203" pitchFamily="34" charset="0"/>
              </a:defRPr>
            </a:lvl1pPr>
          </a:lstStyle>
          <a:p>
            <a:r>
              <a:rPr lang="en-US"/>
              <a:t>Click to edit Master title style</a:t>
            </a:r>
          </a:p>
        </p:txBody>
      </p:sp>
    </p:spTree>
    <p:extLst>
      <p:ext uri="{BB962C8B-B14F-4D97-AF65-F5344CB8AC3E}">
        <p14:creationId xmlns:p14="http://schemas.microsoft.com/office/powerpoint/2010/main" val="1258289162"/>
      </p:ext>
    </p:extLst>
  </p:cSld>
  <p:clrMapOvr>
    <a:masterClrMapping/>
  </p:clrMapOvr>
  <p:extLst>
    <p:ext uri="{DCECCB84-F9BA-43D5-87BE-67443E8EF086}">
      <p15:sldGuideLst xmlns:p15="http://schemas.microsoft.com/office/powerpoint/2012/main">
        <p15:guide id="1" pos="2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4E95"/>
        </a:solidFill>
        <a:effectLst/>
      </p:bgPr>
    </p:bg>
    <p:spTree>
      <p:nvGrpSpPr>
        <p:cNvPr id="1" name=""/>
        <p:cNvGrpSpPr/>
        <p:nvPr/>
      </p:nvGrpSpPr>
      <p:grpSpPr>
        <a:xfrm>
          <a:off x="0" y="0"/>
          <a:ext cx="0" cy="0"/>
          <a:chOff x="0" y="0"/>
          <a:chExt cx="0" cy="0"/>
        </a:xfrm>
      </p:grpSpPr>
      <p:sp>
        <p:nvSpPr>
          <p:cNvPr id="4" name="Rectangle 3"/>
          <p:cNvSpPr/>
          <p:nvPr userDrawn="1"/>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34" charset="0"/>
              <a:ea typeface="+mn-ea"/>
              <a:cs typeface="+mn-cs"/>
            </a:endParaRPr>
          </a:p>
        </p:txBody>
      </p:sp>
      <p:sp>
        <p:nvSpPr>
          <p:cNvPr id="5" name="Title 4"/>
          <p:cNvSpPr>
            <a:spLocks noGrp="1"/>
          </p:cNvSpPr>
          <p:nvPr>
            <p:ph type="title" hasCustomPrompt="1"/>
          </p:nvPr>
        </p:nvSpPr>
        <p:spPr>
          <a:xfrm>
            <a:off x="609600" y="2286000"/>
            <a:ext cx="10972800" cy="1143000"/>
          </a:xfrm>
        </p:spPr>
        <p:txBody>
          <a:bodyPr/>
          <a:lstStyle>
            <a:lvl1pPr>
              <a:defRPr>
                <a:solidFill>
                  <a:schemeClr val="bg1"/>
                </a:solidFill>
                <a:latin typeface="Helvetica" pitchFamily="34" charset="0"/>
              </a:defRPr>
            </a:lvl1pPr>
          </a:lstStyle>
          <a:p>
            <a:r>
              <a:rPr lang="en-US"/>
              <a:t>Transition Slide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444" y="152400"/>
            <a:ext cx="522757" cy="457200"/>
          </a:xfrm>
          <a:prstGeom prst="rect">
            <a:avLst/>
          </a:prstGeom>
        </p:spPr>
      </p:pic>
    </p:spTree>
    <p:extLst>
      <p:ext uri="{BB962C8B-B14F-4D97-AF65-F5344CB8AC3E}">
        <p14:creationId xmlns:p14="http://schemas.microsoft.com/office/powerpoint/2010/main" val="250154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a:solidFill>
            <a:srgbClr val="004E95"/>
          </a:solidFill>
        </p:spPr>
        <p:txBody>
          <a:bodyPr/>
          <a:lstStyle>
            <a:lvl1pPr>
              <a:defRPr baseline="0">
                <a:solidFill>
                  <a:schemeClr val="bg1"/>
                </a:solidFill>
                <a:latin typeface="Helvetica" pitchFamily="34" charset="0"/>
              </a:defRPr>
            </a:lvl1pPr>
          </a:lstStyle>
          <a:p>
            <a:r>
              <a:rPr lang="en-US"/>
              <a:t>Click to edit Master title style</a:t>
            </a:r>
          </a:p>
        </p:txBody>
      </p:sp>
      <p:sp>
        <p:nvSpPr>
          <p:cNvPr id="3" name="Content Placeholder 2"/>
          <p:cNvSpPr>
            <a:spLocks noGrp="1"/>
          </p:cNvSpPr>
          <p:nvPr>
            <p:ph idx="1"/>
          </p:nvPr>
        </p:nvSpPr>
        <p:spPr>
          <a:xfrm>
            <a:off x="609600" y="1066800"/>
            <a:ext cx="10972800" cy="5562600"/>
          </a:xfrm>
        </p:spPr>
        <p:txBody>
          <a:bodyPr/>
          <a:lstStyle>
            <a:lvl1pPr marL="457189" indent="-457189">
              <a:buSzPct val="125000"/>
              <a:buFont typeface="Courier New" panose="02070309020205020404" pitchFamily="49" charset="0"/>
              <a:buChar char="o"/>
              <a:defRPr baseline="0">
                <a:solidFill>
                  <a:schemeClr val="tx1"/>
                </a:solidFill>
                <a:latin typeface="Helvetica" pitchFamily="34" charset="0"/>
              </a:defRPr>
            </a:lvl1pPr>
            <a:lvl2pPr marL="742932" indent="-285744">
              <a:buSzPct val="125000"/>
              <a:buFont typeface="Wingdings" panose="05000000000000000000" pitchFamily="2" charset="2"/>
              <a:buChar char="§"/>
              <a:defRPr>
                <a:solidFill>
                  <a:schemeClr val="tx1"/>
                </a:solidFill>
                <a:latin typeface="Helvetica" pitchFamily="34" charset="0"/>
              </a:defRPr>
            </a:lvl2pPr>
            <a:lvl3pPr marL="1142971" indent="-228594">
              <a:buFont typeface="Arial" panose="020B0604020202020204" pitchFamily="34" charset="0"/>
              <a:buChar cha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553200"/>
            <a:ext cx="2844800" cy="296408"/>
          </a:xfrm>
          <a:prstGeom prst="rect">
            <a:avLst/>
          </a:prstGeom>
        </p:spPr>
        <p:txBody>
          <a:bodyPr/>
          <a:lstStyle>
            <a:lvl1pPr algn="r">
              <a:defRPr sz="1000">
                <a:latin typeface="Helvetica" pitchFamily="34" charset="0"/>
              </a:defRPr>
            </a:lvl1pPr>
          </a:lstStyle>
          <a:p>
            <a:fld id="{7D0E6CEC-61C6-4D38-A642-FACB01E37C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9034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p:spPr>
        <p:txBody>
          <a:bodyPr/>
          <a:lstStyle>
            <a:lvl1pPr>
              <a:defRPr>
                <a:latin typeface="Helvetica" pitchFamily="34" charset="0"/>
              </a:defRPr>
            </a:lvl1pPr>
          </a:lstStyle>
          <a:p>
            <a:r>
              <a:rPr lang="en-US"/>
              <a:t>Click to edit Master title style</a:t>
            </a:r>
          </a:p>
        </p:txBody>
      </p:sp>
      <p:sp>
        <p:nvSpPr>
          <p:cNvPr id="3" name="Content Placeholder 2"/>
          <p:cNvSpPr>
            <a:spLocks noGrp="1"/>
          </p:cNvSpPr>
          <p:nvPr>
            <p:ph sz="half" idx="1"/>
          </p:nvPr>
        </p:nvSpPr>
        <p:spPr>
          <a:xfrm>
            <a:off x="609600" y="1066800"/>
            <a:ext cx="5384800" cy="5486400"/>
          </a:xfrm>
        </p:spPr>
        <p:txBody>
          <a:bodyPr/>
          <a:lstStyle>
            <a:lvl1pPr marL="457189" indent="-457189">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0"/>
            <a:ext cx="5384800" cy="5486400"/>
          </a:xfrm>
        </p:spPr>
        <p:txBody>
          <a:bodyPr/>
          <a:lstStyle>
            <a:lvl1pPr marL="457189" indent="-457189">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9347200" y="6553200"/>
            <a:ext cx="2844800" cy="296408"/>
          </a:xfrm>
          <a:prstGeom prst="rect">
            <a:avLst/>
          </a:prstGeom>
        </p:spPr>
        <p:txBody>
          <a:bodyPr/>
          <a:lstStyle>
            <a:lvl1pPr algn="r">
              <a:defRPr sz="1000">
                <a:latin typeface="Helvetica" pitchFamily="34" charset="0"/>
              </a:defRPr>
            </a:lvl1pPr>
          </a:lstStyle>
          <a:p>
            <a:fld id="{7D0E6CEC-61C6-4D38-A642-FACB01E37C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978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52400"/>
            <a:ext cx="522515" cy="457200"/>
          </a:xfrm>
          <a:prstGeom prst="rect">
            <a:avLst/>
          </a:prstGeom>
        </p:spPr>
      </p:pic>
      <p:sp>
        <p:nvSpPr>
          <p:cNvPr id="4" name="Slide Number Placeholder 5"/>
          <p:cNvSpPr>
            <a:spLocks noGrp="1"/>
          </p:cNvSpPr>
          <p:nvPr>
            <p:ph type="sldNum" sz="quarter" idx="12"/>
          </p:nvPr>
        </p:nvSpPr>
        <p:spPr>
          <a:xfrm>
            <a:off x="9347200" y="6553200"/>
            <a:ext cx="2844800" cy="296408"/>
          </a:xfrm>
          <a:prstGeom prst="rect">
            <a:avLst/>
          </a:prstGeom>
        </p:spPr>
        <p:txBody>
          <a:bodyPr/>
          <a:lstStyle>
            <a:lvl1pPr algn="r">
              <a:defRPr sz="1000">
                <a:latin typeface="Helvetica" pitchFamily="34" charset="0"/>
              </a:defRPr>
            </a:lvl1pPr>
          </a:lstStyle>
          <a:p>
            <a:fld id="{7D0E6CEC-61C6-4D38-A642-FACB01E37C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023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5"/>
          <p:cNvSpPr txBox="1">
            <a:spLocks/>
          </p:cNvSpPr>
          <p:nvPr userDrawn="1"/>
        </p:nvSpPr>
        <p:spPr>
          <a:xfrm>
            <a:off x="9347200" y="6553200"/>
            <a:ext cx="2844800" cy="296408"/>
          </a:xfrm>
          <a:prstGeom prst="rect">
            <a:avLst/>
          </a:prstGeom>
        </p:spPr>
        <p:txBody>
          <a:bodyPr/>
          <a:lstStyle>
            <a:defPPr>
              <a:defRPr lang="en-US"/>
            </a:defPPr>
            <a:lvl1pPr marL="0" algn="r" defTabSz="914400" rtl="0" eaLnBrk="1" latinLnBrk="0" hangingPunct="1">
              <a:defRPr sz="1200" kern="1200">
                <a:solidFill>
                  <a:schemeClr val="tx1"/>
                </a:solidFill>
                <a:latin typeface="Helvetic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7D0E6CEC-61C6-4D38-A642-FACB01E37C77}" type="slidenum">
              <a:rPr kumimoji="0" lang="en-US" sz="1000" b="0" i="0" u="none" strike="noStrike" kern="1200" cap="none" spc="0" normalizeH="0" baseline="0" noProof="0" smtClean="0">
                <a:ln>
                  <a:noFill/>
                </a:ln>
                <a:solidFill>
                  <a:prstClr val="black"/>
                </a:solidFill>
                <a:effectLst/>
                <a:uLnTx/>
                <a:uFillTx/>
                <a:latin typeface="Helvetica" pitchFamily="34"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Helvetica" pitchFamily="34" charset="0"/>
              <a:ea typeface="+mn-ea"/>
              <a:cs typeface="+mn-cs"/>
            </a:endParaRPr>
          </a:p>
        </p:txBody>
      </p:sp>
    </p:spTree>
    <p:extLst>
      <p:ext uri="{BB962C8B-B14F-4D97-AF65-F5344CB8AC3E}">
        <p14:creationId xmlns:p14="http://schemas.microsoft.com/office/powerpoint/2010/main" val="307588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rot="5400000">
            <a:off x="5435600" y="-1897062"/>
            <a:ext cx="1320800" cy="12192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395286" y="0"/>
            <a:ext cx="18288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2336248" y="736263"/>
            <a:ext cx="9632133" cy="1757892"/>
          </a:xfrm>
          <a:solidFill>
            <a:schemeClr val="bg1"/>
          </a:solidFill>
        </p:spPr>
        <p:txBody>
          <a:bodyPr/>
          <a:lstStyle>
            <a:lvl1pPr>
              <a:defRPr b="1">
                <a:solidFill>
                  <a:schemeClr val="accent1"/>
                </a:solidFill>
                <a:latin typeface="Lato" panose="020F0502020204030203"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C6E9DFAC-404B-9E21-3404-FC885F835B08}"/>
              </a:ext>
            </a:extLst>
          </p:cNvPr>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639307" y="3632359"/>
            <a:ext cx="1340757" cy="1642428"/>
          </a:xfrm>
          <a:prstGeom prst="rect">
            <a:avLst/>
          </a:prstGeom>
        </p:spPr>
      </p:pic>
    </p:spTree>
    <p:extLst>
      <p:ext uri="{BB962C8B-B14F-4D97-AF65-F5344CB8AC3E}">
        <p14:creationId xmlns:p14="http://schemas.microsoft.com/office/powerpoint/2010/main" val="3912367601"/>
      </p:ext>
    </p:extLst>
  </p:cSld>
  <p:clrMapOvr>
    <a:masterClrMapping/>
  </p:clrMapOvr>
  <p:extLst>
    <p:ext uri="{DCECCB84-F9BA-43D5-87BE-67443E8EF086}">
      <p15:sldGuideLst xmlns:p15="http://schemas.microsoft.com/office/powerpoint/2012/main">
        <p15:guide id="1" pos="1536">
          <p15:clr>
            <a:srgbClr val="FBAE40"/>
          </p15:clr>
        </p15:guide>
        <p15:guide id="2" orient="horz" pos="11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44152"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096985" y="3767455"/>
            <a:ext cx="1340757" cy="1642428"/>
          </a:xfrm>
          <a:prstGeom prst="rect">
            <a:avLst/>
          </a:prstGeom>
        </p:spPr>
      </p:pic>
      <p:sp>
        <p:nvSpPr>
          <p:cNvPr id="9" name="Title 1"/>
          <p:cNvSpPr>
            <a:spLocks noGrp="1"/>
          </p:cNvSpPr>
          <p:nvPr>
            <p:ph type="ctrTitle"/>
          </p:nvPr>
        </p:nvSpPr>
        <p:spPr>
          <a:xfrm>
            <a:off x="3838836" y="3869796"/>
            <a:ext cx="7653767" cy="1437746"/>
          </a:xfrm>
          <a:noFill/>
        </p:spPr>
        <p:txBody>
          <a:bodyPr/>
          <a:lstStyle>
            <a:lvl1pPr>
              <a:defRPr b="1">
                <a:solidFill>
                  <a:schemeClr val="bg1"/>
                </a:solidFill>
                <a:latin typeface="Lato" panose="020F0502020204030203" pitchFamily="34" charset="0"/>
              </a:defRPr>
            </a:lvl1pPr>
          </a:lstStyle>
          <a:p>
            <a:r>
              <a:rPr lang="en-US"/>
              <a:t>Click to edit Master title style</a:t>
            </a:r>
          </a:p>
        </p:txBody>
      </p:sp>
    </p:spTree>
    <p:extLst>
      <p:ext uri="{BB962C8B-B14F-4D97-AF65-F5344CB8AC3E}">
        <p14:creationId xmlns:p14="http://schemas.microsoft.com/office/powerpoint/2010/main" val="3993673291"/>
      </p:ext>
    </p:extLst>
  </p:cSld>
  <p:clrMapOvr>
    <a:masterClrMapping/>
  </p:clrMapOvr>
  <p:extLst>
    <p:ext uri="{DCECCB84-F9BA-43D5-87BE-67443E8EF086}">
      <p15:sldGuideLst xmlns:p15="http://schemas.microsoft.com/office/powerpoint/2012/main">
        <p15:guide id="1" pos="2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14400"/>
            <a:ext cx="12192000" cy="122238"/>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5" name="Rectangle 4"/>
          <p:cNvSpPr/>
          <p:nvPr userDrawn="1"/>
        </p:nvSpPr>
        <p:spPr>
          <a:xfrm>
            <a:off x="168429"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39590" y="6070598"/>
            <a:ext cx="456165" cy="558802"/>
          </a:xfrm>
          <a:prstGeom prst="rect">
            <a:avLst/>
          </a:prstGeom>
        </p:spPr>
      </p:pic>
      <p:sp>
        <p:nvSpPr>
          <p:cNvPr id="2" name="Title 1"/>
          <p:cNvSpPr>
            <a:spLocks noGrp="1"/>
          </p:cNvSpPr>
          <p:nvPr>
            <p:ph type="title"/>
          </p:nvPr>
        </p:nvSpPr>
        <p:spPr>
          <a:xfrm>
            <a:off x="846804" y="103148"/>
            <a:ext cx="11198579" cy="838200"/>
          </a:xfrm>
          <a:noFill/>
        </p:spPr>
        <p:txBody>
          <a:bodyPr/>
          <a:lstStyle>
            <a:lvl1pPr algn="l">
              <a:defRPr sz="3600" baseline="0">
                <a:solidFill>
                  <a:schemeClr val="tx2"/>
                </a:solidFill>
                <a:latin typeface="Lato" panose="020F0502020204030203" pitchFamily="34" charset="0"/>
              </a:defRPr>
            </a:lvl1pPr>
          </a:lstStyle>
          <a:p>
            <a:r>
              <a:rPr lang="en-US"/>
              <a:t>Click to edit Master title style</a:t>
            </a:r>
          </a:p>
        </p:txBody>
      </p:sp>
      <p:sp>
        <p:nvSpPr>
          <p:cNvPr id="3" name="Content Placeholder 2"/>
          <p:cNvSpPr>
            <a:spLocks noGrp="1"/>
          </p:cNvSpPr>
          <p:nvPr>
            <p:ph idx="1"/>
          </p:nvPr>
        </p:nvSpPr>
        <p:spPr>
          <a:xfrm>
            <a:off x="846804" y="1255751"/>
            <a:ext cx="11198579" cy="5410200"/>
          </a:xfrm>
        </p:spPr>
        <p:txBody>
          <a:bodyPr>
            <a:normAutofit/>
          </a:bodyPr>
          <a:lstStyle>
            <a:lvl1pPr marL="457200" indent="-457200">
              <a:buSzPct val="125000"/>
              <a:buFont typeface="Courier New" panose="02070309020205020404" pitchFamily="49" charset="0"/>
              <a:buChar char="o"/>
              <a:defRPr baseline="0">
                <a:solidFill>
                  <a:schemeClr val="tx1"/>
                </a:solidFill>
                <a:latin typeface="Lato" panose="020F0502020204030203" pitchFamily="34" charset="0"/>
              </a:defRPr>
            </a:lvl1pPr>
            <a:lvl2pPr marL="742950" indent="-285750">
              <a:buSzPct val="125000"/>
              <a:buFont typeface="Wingdings" panose="05000000000000000000" pitchFamily="2" charset="2"/>
              <a:buChar char="§"/>
              <a:defRPr>
                <a:solidFill>
                  <a:schemeClr val="tx1"/>
                </a:solidFill>
                <a:latin typeface="Lato" panose="020F0502020204030203" pitchFamily="34" charset="0"/>
              </a:defRPr>
            </a:lvl2pPr>
            <a:lvl3pPr marL="1143000" indent="-228600">
              <a:buFont typeface="Arial" panose="020B0604020202020204" pitchFamily="34" charset="0"/>
              <a:buChar char="•"/>
              <a:defRPr>
                <a:solidFill>
                  <a:schemeClr val="tx1"/>
                </a:solidFill>
                <a:latin typeface="Lato" panose="020F0502020204030203" pitchFamily="34" charset="0"/>
              </a:defRPr>
            </a:lvl3pPr>
            <a:lvl4pPr>
              <a:defRPr>
                <a:solidFill>
                  <a:schemeClr val="tx1"/>
                </a:solidFill>
                <a:latin typeface="Lato" panose="020F0502020204030203" pitchFamily="34" charset="0"/>
              </a:defRPr>
            </a:lvl4pPr>
            <a:lvl5pPr>
              <a:defRPr>
                <a:solidFill>
                  <a:schemeClr val="tx1"/>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1343166"/>
      </p:ext>
    </p:extLst>
  </p:cSld>
  <p:clrMapOvr>
    <a:masterClrMapping/>
  </p:clrMapOvr>
  <p:extLst>
    <p:ext uri="{DCECCB84-F9BA-43D5-87BE-67443E8EF086}">
      <p15:sldGuideLst xmlns:p15="http://schemas.microsoft.com/office/powerpoint/2012/main">
        <p15:guide id="1" orient="horz" pos="432">
          <p15:clr>
            <a:srgbClr val="FBAE40"/>
          </p15:clr>
        </p15:guide>
        <p15:guide id="2" pos="96">
          <p15:clr>
            <a:srgbClr val="FBAE40"/>
          </p15:clr>
        </p15:guide>
        <p15:guide id="3" orient="horz" pos="4176">
          <p15:clr>
            <a:srgbClr val="FBAE40"/>
          </p15:clr>
        </p15:guide>
        <p15:guide id="4" pos="576">
          <p15:clr>
            <a:srgbClr val="FBAE40"/>
          </p15:clr>
        </p15:guide>
        <p15:guide id="5" orient="horz" pos="79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38200"/>
          </a:xfrm>
          <a:prstGeom prst="rect">
            <a:avLst/>
          </a:prstGeom>
          <a:solidFill>
            <a:srgbClr val="004E95"/>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066800"/>
            <a:ext cx="10972800" cy="5562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6926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ftr="0" dt="0"/>
  <p:txStyles>
    <p:titleStyle>
      <a:lvl1pPr algn="ctr" defTabSz="914377" rtl="0" eaLnBrk="1" latinLnBrk="0" hangingPunct="1">
        <a:spcBef>
          <a:spcPct val="0"/>
        </a:spcBef>
        <a:buNone/>
        <a:defRPr sz="4400" kern="1200">
          <a:solidFill>
            <a:schemeClr val="bg1"/>
          </a:solidFill>
          <a:latin typeface="Helvetica" pitchFamily="34" charset="0"/>
          <a:ea typeface="+mj-ea"/>
          <a:cs typeface="+mj-cs"/>
        </a:defRPr>
      </a:lvl1pPr>
    </p:titleStyle>
    <p:bodyStyle>
      <a:lvl1pPr marL="457189" indent="-457189" algn="l" defTabSz="914377" rtl="0" eaLnBrk="1" latinLnBrk="0" hangingPunct="1">
        <a:spcBef>
          <a:spcPct val="20000"/>
        </a:spcBef>
        <a:buClr>
          <a:srgbClr val="004E95"/>
        </a:buClr>
        <a:buSzPct val="125000"/>
        <a:buFont typeface="Courier New" panose="02070309020205020404" pitchFamily="49" charset="0"/>
        <a:buChar char="o"/>
        <a:defRPr sz="3200" kern="1200">
          <a:solidFill>
            <a:schemeClr val="tx1"/>
          </a:solidFill>
          <a:latin typeface="Helvetica" pitchFamily="34" charset="0"/>
          <a:ea typeface="+mn-ea"/>
          <a:cs typeface="+mn-cs"/>
        </a:defRPr>
      </a:lvl1pPr>
      <a:lvl2pPr marL="742932" indent="-285744" algn="l" defTabSz="914377" rtl="0" eaLnBrk="1" latinLnBrk="0" hangingPunct="1">
        <a:spcBef>
          <a:spcPct val="20000"/>
        </a:spcBef>
        <a:buClr>
          <a:srgbClr val="004E95"/>
        </a:buClr>
        <a:buSzPct val="125000"/>
        <a:buFont typeface="Wingdings" panose="05000000000000000000" pitchFamily="2" charset="2"/>
        <a:buChar char="§"/>
        <a:defRPr sz="2800" kern="1200">
          <a:solidFill>
            <a:schemeClr val="tx1"/>
          </a:solidFill>
          <a:latin typeface="Helvetica" pitchFamily="34" charset="0"/>
          <a:ea typeface="+mn-ea"/>
          <a:cs typeface="+mn-cs"/>
        </a:defRPr>
      </a:lvl2pPr>
      <a:lvl3pPr marL="1142971" indent="-228594" algn="l" defTabSz="914377" rtl="0" eaLnBrk="1" latinLnBrk="0" hangingPunct="1">
        <a:spcBef>
          <a:spcPct val="20000"/>
        </a:spcBef>
        <a:buClr>
          <a:srgbClr val="004E95"/>
        </a:buClr>
        <a:buSzPct val="110000"/>
        <a:buFont typeface="Arial" panose="020B0604020202020204" pitchFamily="34" charset="0"/>
        <a:buChar char="•"/>
        <a:defRPr sz="2400" kern="1200">
          <a:solidFill>
            <a:schemeClr val="tx1"/>
          </a:solidFill>
          <a:latin typeface="Helvetica" pitchFamily="34" charset="0"/>
          <a:ea typeface="+mn-ea"/>
          <a:cs typeface="+mn-cs"/>
        </a:defRPr>
      </a:lvl3pPr>
      <a:lvl4pPr marL="1600160" indent="-228594" algn="l" defTabSz="914377"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4pPr>
      <a:lvl5pPr marL="2057349" indent="-228594" algn="l" defTabSz="914377"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2313" y="0"/>
            <a:ext cx="11469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22313" y="1249363"/>
            <a:ext cx="1148715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20824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rtl="0" eaLnBrk="0" fontAlgn="base" hangingPunct="0">
        <a:spcBef>
          <a:spcPct val="0"/>
        </a:spcBef>
        <a:spcAft>
          <a:spcPct val="0"/>
        </a:spcAft>
        <a:defRPr sz="4400" b="1" kern="1200">
          <a:solidFill>
            <a:schemeClr val="tx2"/>
          </a:solidFill>
          <a:latin typeface="Lato" panose="020F0502020204030203" pitchFamily="34" charset="0"/>
          <a:ea typeface="+mj-ea"/>
          <a:cs typeface="+mj-cs"/>
        </a:defRPr>
      </a:lvl1pPr>
      <a:lvl2pPr algn="ctr" rtl="0" eaLnBrk="0" fontAlgn="base" hangingPunct="0">
        <a:spcBef>
          <a:spcPct val="0"/>
        </a:spcBef>
        <a:spcAft>
          <a:spcPct val="0"/>
        </a:spcAft>
        <a:defRPr sz="4400" b="1">
          <a:solidFill>
            <a:schemeClr val="tx2"/>
          </a:solidFill>
          <a:latin typeface="Lato" panose="020F0502020204030203" pitchFamily="34" charset="0"/>
        </a:defRPr>
      </a:lvl2pPr>
      <a:lvl3pPr algn="ctr" rtl="0" eaLnBrk="0" fontAlgn="base" hangingPunct="0">
        <a:spcBef>
          <a:spcPct val="0"/>
        </a:spcBef>
        <a:spcAft>
          <a:spcPct val="0"/>
        </a:spcAft>
        <a:defRPr sz="4400" b="1">
          <a:solidFill>
            <a:schemeClr val="tx2"/>
          </a:solidFill>
          <a:latin typeface="Lato" panose="020F0502020204030203" pitchFamily="34" charset="0"/>
        </a:defRPr>
      </a:lvl3pPr>
      <a:lvl4pPr algn="ctr" rtl="0" eaLnBrk="0" fontAlgn="base" hangingPunct="0">
        <a:spcBef>
          <a:spcPct val="0"/>
        </a:spcBef>
        <a:spcAft>
          <a:spcPct val="0"/>
        </a:spcAft>
        <a:defRPr sz="4400" b="1">
          <a:solidFill>
            <a:schemeClr val="tx2"/>
          </a:solidFill>
          <a:latin typeface="Lato" panose="020F0502020204030203" pitchFamily="34" charset="0"/>
        </a:defRPr>
      </a:lvl4pPr>
      <a:lvl5pPr algn="ctr" rtl="0" eaLnBrk="0" fontAlgn="base" hangingPunct="0">
        <a:spcBef>
          <a:spcPct val="0"/>
        </a:spcBef>
        <a:spcAft>
          <a:spcPct val="0"/>
        </a:spcAft>
        <a:defRPr sz="4400" b="1">
          <a:solidFill>
            <a:schemeClr val="tx2"/>
          </a:solidFill>
          <a:latin typeface="Lato" panose="020F0502020204030203" pitchFamily="34" charset="0"/>
        </a:defRPr>
      </a:lvl5pPr>
      <a:lvl6pPr marL="457200" algn="ctr" rtl="0" fontAlgn="base">
        <a:spcBef>
          <a:spcPct val="0"/>
        </a:spcBef>
        <a:spcAft>
          <a:spcPct val="0"/>
        </a:spcAft>
        <a:defRPr sz="4400">
          <a:solidFill>
            <a:schemeClr val="bg1"/>
          </a:solidFill>
          <a:latin typeface="Helvetica" pitchFamily="34" charset="0"/>
        </a:defRPr>
      </a:lvl6pPr>
      <a:lvl7pPr marL="914400" algn="ctr" rtl="0" fontAlgn="base">
        <a:spcBef>
          <a:spcPct val="0"/>
        </a:spcBef>
        <a:spcAft>
          <a:spcPct val="0"/>
        </a:spcAft>
        <a:defRPr sz="4400">
          <a:solidFill>
            <a:schemeClr val="bg1"/>
          </a:solidFill>
          <a:latin typeface="Helvetica" pitchFamily="34" charset="0"/>
        </a:defRPr>
      </a:lvl7pPr>
      <a:lvl8pPr marL="1371600" algn="ctr" rtl="0" fontAlgn="base">
        <a:spcBef>
          <a:spcPct val="0"/>
        </a:spcBef>
        <a:spcAft>
          <a:spcPct val="0"/>
        </a:spcAft>
        <a:defRPr sz="4400">
          <a:solidFill>
            <a:schemeClr val="bg1"/>
          </a:solidFill>
          <a:latin typeface="Helvetica" pitchFamily="34" charset="0"/>
        </a:defRPr>
      </a:lvl8pPr>
      <a:lvl9pPr marL="1828800" algn="ctr" rtl="0" fontAlgn="base">
        <a:spcBef>
          <a:spcPct val="0"/>
        </a:spcBef>
        <a:spcAft>
          <a:spcPct val="0"/>
        </a:spcAft>
        <a:defRPr sz="4400">
          <a:solidFill>
            <a:schemeClr val="bg1"/>
          </a:solidFill>
          <a:latin typeface="Helvetica" pitchFamily="34" charset="0"/>
        </a:defRPr>
      </a:lvl9pPr>
    </p:titleStyle>
    <p:bodyStyle>
      <a:lvl1pPr marL="457200" indent="-457200" algn="l" rtl="0" eaLnBrk="0" fontAlgn="base" hangingPunct="0">
        <a:spcBef>
          <a:spcPct val="20000"/>
        </a:spcBef>
        <a:spcAft>
          <a:spcPct val="0"/>
        </a:spcAft>
        <a:buClr>
          <a:srgbClr val="004E95"/>
        </a:buClr>
        <a:buSzPct val="125000"/>
        <a:buFont typeface="Courier New" panose="02070309020205020404" pitchFamily="49" charset="0"/>
        <a:buChar char="o"/>
        <a:defRPr sz="3200" kern="1200">
          <a:solidFill>
            <a:schemeClr val="tx1"/>
          </a:solidFill>
          <a:latin typeface="Lato" panose="020F0502020204030203" pitchFamily="34" charset="0"/>
          <a:ea typeface="+mn-ea"/>
          <a:cs typeface="+mn-cs"/>
        </a:defRPr>
      </a:lvl1pPr>
      <a:lvl2pPr marL="742950" indent="-285750" algn="l" rtl="0" eaLnBrk="0" fontAlgn="base" hangingPunct="0">
        <a:spcBef>
          <a:spcPct val="20000"/>
        </a:spcBef>
        <a:spcAft>
          <a:spcPct val="0"/>
        </a:spcAft>
        <a:buClr>
          <a:srgbClr val="004E95"/>
        </a:buClr>
        <a:buSzPct val="125000"/>
        <a:buFont typeface="Wingdings" panose="05000000000000000000" pitchFamily="2" charset="2"/>
        <a:buChar char="§"/>
        <a:defRPr sz="2800" kern="1200">
          <a:solidFill>
            <a:schemeClr val="tx1"/>
          </a:solidFill>
          <a:latin typeface="Lato" panose="020F0502020204030203" pitchFamily="34" charset="0"/>
          <a:ea typeface="+mn-ea"/>
          <a:cs typeface="+mn-cs"/>
        </a:defRPr>
      </a:lvl2pPr>
      <a:lvl3pPr marL="1143000" indent="-228600" algn="l" rtl="0" eaLnBrk="0" fontAlgn="base" hangingPunct="0">
        <a:spcBef>
          <a:spcPct val="20000"/>
        </a:spcBef>
        <a:spcAft>
          <a:spcPct val="0"/>
        </a:spcAft>
        <a:buClr>
          <a:srgbClr val="004E95"/>
        </a:buClr>
        <a:buSzPct val="110000"/>
        <a:buFont typeface="Arial" panose="020B0604020202020204" pitchFamily="34" charset="0"/>
        <a:buChar char="•"/>
        <a:defRPr sz="2400" kern="1200">
          <a:solidFill>
            <a:schemeClr val="tx1"/>
          </a:solidFill>
          <a:latin typeface="Lato" panose="020F0502020204030203" pitchFamily="34" charset="0"/>
          <a:ea typeface="+mn-ea"/>
          <a:cs typeface="+mn-cs"/>
        </a:defRPr>
      </a:lvl3pPr>
      <a:lvl4pPr marL="1600200" indent="-228600" algn="l" rtl="0" eaLnBrk="0" fontAlgn="base" hangingPunct="0">
        <a:spcBef>
          <a:spcPct val="20000"/>
        </a:spcBef>
        <a:spcAft>
          <a:spcPct val="0"/>
        </a:spcAft>
        <a:buClr>
          <a:srgbClr val="004E95"/>
        </a:buClr>
        <a:buFont typeface="Arial" panose="020B0604020202020204" pitchFamily="34" charset="0"/>
        <a:buChar char="–"/>
        <a:defRPr sz="2000" kern="1200">
          <a:solidFill>
            <a:schemeClr val="tx1"/>
          </a:solidFill>
          <a:latin typeface="Lato" panose="020F0502020204030203" pitchFamily="34" charset="0"/>
          <a:ea typeface="+mn-ea"/>
          <a:cs typeface="+mn-cs"/>
        </a:defRPr>
      </a:lvl4pPr>
      <a:lvl5pPr marL="2057400" indent="-228600" algn="l" rtl="0" eaLnBrk="0" fontAlgn="base" hangingPunct="0">
        <a:spcBef>
          <a:spcPct val="20000"/>
        </a:spcBef>
        <a:spcAft>
          <a:spcPct val="0"/>
        </a:spcAft>
        <a:buClr>
          <a:srgbClr val="004E95"/>
        </a:buClr>
        <a:buFont typeface="Arial" panose="020B0604020202020204" pitchFamily="34" charset="0"/>
        <a:buChar char="»"/>
        <a:defRPr sz="2000" kern="1200">
          <a:solidFill>
            <a:schemeClr val="tx1"/>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www.gfoa.org/the-infrastructure-investment-and-jobs-act-iija-was" TargetMode="External"/><Relationship Id="rId7" Type="http://schemas.openxmlformats.org/officeDocument/2006/relationships/hyperlink" Target="https://www.whitehouse.gov/wp-content/uploads/2022/05/BUILDING-A-BETTER-AMERICA-V2.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hyperlink" Target="https://www.whitehouse.gov/build/?utm_source=build.gov" TargetMode="External"/><Relationship Id="rId10" Type="http://schemas.openxmlformats.org/officeDocument/2006/relationships/image" Target="../media/image29.jpeg"/><Relationship Id="rId4" Type="http://schemas.openxmlformats.org/officeDocument/2006/relationships/image" Target="../media/image26.png"/><Relationship Id="rId9" Type="http://schemas.openxmlformats.org/officeDocument/2006/relationships/hyperlink" Target="https://www.gfoa.org/iija-notice-of-funding-opportunity-nofo-track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whitehouse.gov/cleanenergy/inflation-reduction-act-guideboo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1.emf"/><Relationship Id="rId5" Type="http://schemas.openxmlformats.org/officeDocument/2006/relationships/hyperlink" Target="https://www.whitehouse.gov/wp-content/uploads/2022/12/Inflation-Reduction-Act-Guidebook.pdf" TargetMode="Externa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hyperlink" Target="https://opensource.com/business/13/5/open-source-your-code" TargetMode="External"/><Relationship Id="rId4" Type="http://schemas.openxmlformats.org/officeDocument/2006/relationships/hyperlink" Target="https://opensource.com/article/18/2/coining-term-open-source-softwar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XML"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hyperlink" Target="https://en.wikipedia.org/wiki/JS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www.gfoa.org/federal-advocacy"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hyperlink" Target="mailto:jbrady@gfoa.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gmcdonald@gfoa.org" TargetMode="External"/><Relationship Id="rId5" Type="http://schemas.openxmlformats.org/officeDocument/2006/relationships/hyperlink" Target="mailto:ebrock@gfoa.org" TargetMode="External"/><Relationship Id="rId4" Type="http://schemas.openxmlformats.org/officeDocument/2006/relationships/hyperlink" Target="mailto:mbelarmino@gfoa.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849086"/>
            <a:ext cx="11868150" cy="2444721"/>
          </a:xfrm>
        </p:spPr>
        <p:txBody>
          <a:bodyPr>
            <a:normAutofit/>
          </a:bodyPr>
          <a:lstStyle/>
          <a:p>
            <a:r>
              <a:rPr lang="en-US" sz="4800" b="1" dirty="0">
                <a:latin typeface="Helvetica"/>
                <a:cs typeface="Helvetica"/>
              </a:rPr>
              <a:t>NEGFOA Looking Forward:</a:t>
            </a:r>
            <a:br>
              <a:rPr lang="en-US" sz="4800" b="1" dirty="0"/>
            </a:br>
            <a:r>
              <a:rPr lang="en-US" sz="4800" b="1" dirty="0">
                <a:latin typeface="Helvetica"/>
                <a:cs typeface="Helvetica"/>
              </a:rPr>
              <a:t>DC Update 2023 and Beyond</a:t>
            </a:r>
            <a:endParaRPr lang="en-US" sz="4800" i="1" dirty="0">
              <a:latin typeface="Helvetica"/>
              <a:cs typeface="Helvetica"/>
            </a:endParaRPr>
          </a:p>
        </p:txBody>
      </p:sp>
    </p:spTree>
    <p:extLst>
      <p:ext uri="{BB962C8B-B14F-4D97-AF65-F5344CB8AC3E}">
        <p14:creationId xmlns:p14="http://schemas.microsoft.com/office/powerpoint/2010/main" val="342118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AEA8-EAFD-2140-9FC1-08F056EAA31F}"/>
              </a:ext>
            </a:extLst>
          </p:cNvPr>
          <p:cNvSpPr>
            <a:spLocks noGrp="1"/>
          </p:cNvSpPr>
          <p:nvPr>
            <p:ph type="title"/>
          </p:nvPr>
        </p:nvSpPr>
        <p:spPr/>
        <p:txBody>
          <a:bodyPr/>
          <a:lstStyle/>
          <a:p>
            <a:r>
              <a:rPr lang="en-US" dirty="0"/>
              <a:t>By the Numbers</a:t>
            </a:r>
          </a:p>
        </p:txBody>
      </p:sp>
      <p:sp>
        <p:nvSpPr>
          <p:cNvPr id="3" name="Content Placeholder 2">
            <a:extLst>
              <a:ext uri="{FF2B5EF4-FFF2-40B4-BE49-F238E27FC236}">
                <a16:creationId xmlns:a16="http://schemas.microsoft.com/office/drawing/2014/main" id="{7FA2E410-9288-C9C2-00E3-82A8DC8FE3DE}"/>
              </a:ext>
            </a:extLst>
          </p:cNvPr>
          <p:cNvSpPr>
            <a:spLocks noGrp="1"/>
          </p:cNvSpPr>
          <p:nvPr>
            <p:ph idx="1"/>
          </p:nvPr>
        </p:nvSpPr>
        <p:spPr/>
        <p:txBody>
          <a:bodyPr>
            <a:normAutofit lnSpcReduction="10000"/>
          </a:bodyPr>
          <a:lstStyle/>
          <a:p>
            <a:r>
              <a:rPr lang="en-US" dirty="0"/>
              <a:t>23,000 total CSLFRF prime recipients</a:t>
            </a:r>
          </a:p>
          <a:p>
            <a:pPr marL="0" indent="0">
              <a:buNone/>
            </a:pPr>
            <a:endParaRPr lang="en-US" dirty="0"/>
          </a:p>
          <a:p>
            <a:r>
              <a:rPr lang="en-US" dirty="0"/>
              <a:t>Approx 7,500 entities eligible for Single Audit</a:t>
            </a:r>
          </a:p>
          <a:p>
            <a:r>
              <a:rPr lang="en-US" dirty="0"/>
              <a:t>Approx 5,000 have conducted a Single Audit</a:t>
            </a:r>
          </a:p>
          <a:p>
            <a:pPr lvl="1"/>
            <a:r>
              <a:rPr lang="en-US" dirty="0"/>
              <a:t>500 have findings</a:t>
            </a:r>
          </a:p>
          <a:p>
            <a:r>
              <a:rPr lang="en-US" dirty="0"/>
              <a:t>Approx 2,500 eligible for Attestation</a:t>
            </a:r>
          </a:p>
          <a:p>
            <a:r>
              <a:rPr lang="en-US" dirty="0"/>
              <a:t>Approx 230 Attestation received</a:t>
            </a:r>
          </a:p>
          <a:p>
            <a:endParaRPr lang="en-US" dirty="0"/>
          </a:p>
          <a:p>
            <a:r>
              <a:rPr lang="en-US" dirty="0"/>
              <a:t>Approximately 4,600 of 23,000 have not yet filed a P&amp;E Report</a:t>
            </a:r>
          </a:p>
        </p:txBody>
      </p:sp>
      <p:sp>
        <p:nvSpPr>
          <p:cNvPr id="4" name="Slide Number Placeholder 3">
            <a:extLst>
              <a:ext uri="{FF2B5EF4-FFF2-40B4-BE49-F238E27FC236}">
                <a16:creationId xmlns:a16="http://schemas.microsoft.com/office/drawing/2014/main" id="{1A307B8D-CDB6-3048-29E4-BD1EDF85E7AB}"/>
              </a:ext>
            </a:extLst>
          </p:cNvPr>
          <p:cNvSpPr>
            <a:spLocks noGrp="1"/>
          </p:cNvSpPr>
          <p:nvPr>
            <p:ph type="sldNum" sz="quarter" idx="12"/>
          </p:nvPr>
        </p:nvSpPr>
        <p:spPr/>
        <p:txBody>
          <a:bodyPr/>
          <a:lstStyle/>
          <a:p>
            <a:fld id="{7D0E6CEC-61C6-4D38-A642-FACB01E37C7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7940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ARPA Flex</a:t>
            </a:r>
          </a:p>
        </p:txBody>
      </p:sp>
      <p:pic>
        <p:nvPicPr>
          <p:cNvPr id="7" name="Content Placeholder 6"/>
          <p:cNvPicPr>
            <a:picLocks noGrp="1" noChangeAspect="1"/>
          </p:cNvPicPr>
          <p:nvPr>
            <p:ph sz="half" idx="2"/>
          </p:nvPr>
        </p:nvPicPr>
        <p:blipFill>
          <a:blip r:embed="rId3"/>
          <a:stretch>
            <a:fillRect/>
          </a:stretch>
        </p:blipFill>
        <p:spPr>
          <a:xfrm>
            <a:off x="472825" y="1064077"/>
            <a:ext cx="6140246" cy="542816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11</a:t>
            </a:fld>
            <a:endParaRPr lang="en-US">
              <a:solidFill>
                <a:prstClr val="black"/>
              </a:solidFill>
            </a:endParaRPr>
          </a:p>
        </p:txBody>
      </p:sp>
      <p:sp>
        <p:nvSpPr>
          <p:cNvPr id="3" name="Content Placeholder 2">
            <a:extLst>
              <a:ext uri="{FF2B5EF4-FFF2-40B4-BE49-F238E27FC236}">
                <a16:creationId xmlns:a16="http://schemas.microsoft.com/office/drawing/2014/main" id="{EC3B4B5F-E86E-13B5-5BDD-0B4EE507C147}"/>
              </a:ext>
            </a:extLst>
          </p:cNvPr>
          <p:cNvSpPr>
            <a:spLocks noGrp="1"/>
          </p:cNvSpPr>
          <p:nvPr>
            <p:ph idx="1"/>
          </p:nvPr>
        </p:nvSpPr>
        <p:spPr>
          <a:xfrm>
            <a:off x="6844936" y="1066800"/>
            <a:ext cx="4737463" cy="5562600"/>
          </a:xfrm>
        </p:spPr>
        <p:txBody>
          <a:bodyPr vert="horz" lIns="91440" tIns="45720" rIns="91440" bIns="45720" rtlCol="0" anchor="t">
            <a:normAutofit/>
          </a:bodyPr>
          <a:lstStyle/>
          <a:p>
            <a:pPr marL="456565" indent="-456565"/>
            <a:r>
              <a:rPr lang="en-US" dirty="0">
                <a:latin typeface="Helvetica"/>
                <a:cs typeface="Helvetica"/>
              </a:rPr>
              <a:t>Implementation Notice and Comment</a:t>
            </a:r>
          </a:p>
          <a:p>
            <a:pPr marL="456565" indent="-456565"/>
            <a:r>
              <a:rPr lang="en-US" dirty="0">
                <a:latin typeface="Helvetica"/>
                <a:cs typeface="Helvetica"/>
              </a:rPr>
              <a:t>Official Comments Due by September 30</a:t>
            </a:r>
          </a:p>
          <a:p>
            <a:pPr marL="456565" indent="-456565"/>
            <a:endParaRPr lang="en-US" dirty="0">
              <a:cs typeface="Helvetica" pitchFamily="34" charset="0"/>
            </a:endParaRPr>
          </a:p>
        </p:txBody>
      </p:sp>
    </p:spTree>
    <p:extLst>
      <p:ext uri="{BB962C8B-B14F-4D97-AF65-F5344CB8AC3E}">
        <p14:creationId xmlns:p14="http://schemas.microsoft.com/office/powerpoint/2010/main" val="343133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ARPA Update: One Thing is for Certain…</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12</a:t>
            </a:fld>
            <a:endParaRPr lang="en-US">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828" y="968148"/>
            <a:ext cx="6002111" cy="5761520"/>
          </a:xfrm>
          <a:prstGeom prst="rect">
            <a:avLst/>
          </a:prstGeom>
        </p:spPr>
      </p:pic>
    </p:spTree>
    <p:extLst>
      <p:ext uri="{BB962C8B-B14F-4D97-AF65-F5344CB8AC3E}">
        <p14:creationId xmlns:p14="http://schemas.microsoft.com/office/powerpoint/2010/main" val="179597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IIJA - Where are we now?</a:t>
            </a:r>
          </a:p>
        </p:txBody>
      </p:sp>
      <p:pic>
        <p:nvPicPr>
          <p:cNvPr id="7" name="Content Placeholder 6"/>
          <p:cNvPicPr>
            <a:picLocks noGrp="1" noChangeAspect="1"/>
          </p:cNvPicPr>
          <p:nvPr>
            <p:ph idx="1"/>
          </p:nvPr>
        </p:nvPicPr>
        <p:blipFill>
          <a:blip r:embed="rId3"/>
          <a:stretch>
            <a:fillRect/>
          </a:stretch>
        </p:blipFill>
        <p:spPr>
          <a:xfrm>
            <a:off x="452063" y="1262631"/>
            <a:ext cx="11281025" cy="5167799"/>
          </a:xfrm>
          <a:prstGeom prst="rect">
            <a:avLst/>
          </a:prstGeom>
        </p:spPr>
      </p:pic>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9926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Focus on Sustainability and Partnering</a:t>
            </a:r>
          </a:p>
        </p:txBody>
      </p:sp>
      <p:sp>
        <p:nvSpPr>
          <p:cNvPr id="4" name="Slide Number Placeholder 3"/>
          <p:cNvSpPr>
            <a:spLocks noGrp="1"/>
          </p:cNvSpPr>
          <p:nvPr>
            <p:ph type="sldNum" sz="quarter" idx="12"/>
          </p:nvPr>
        </p:nvSpPr>
        <p:spPr/>
        <p:txBody>
          <a:bodyPr/>
          <a:lstStyle/>
          <a:p>
            <a:fld id="{7D0E6CEC-61C6-4D38-A642-FACB01E37C77}" type="slidenum">
              <a:rPr lang="en-US" smtClean="0"/>
              <a:pPr/>
              <a:t>14</a:t>
            </a:fld>
            <a:endParaRPr lang="en-US"/>
          </a:p>
        </p:txBody>
      </p:sp>
      <p:sp>
        <p:nvSpPr>
          <p:cNvPr id="9" name="Content Placeholder 2"/>
          <p:cNvSpPr txBox="1">
            <a:spLocks/>
          </p:cNvSpPr>
          <p:nvPr/>
        </p:nvSpPr>
        <p:spPr>
          <a:xfrm>
            <a:off x="745386" y="1147564"/>
            <a:ext cx="5271912" cy="4525963"/>
          </a:xfrm>
          <a:prstGeom prst="rect">
            <a:avLst/>
          </a:prstGeom>
        </p:spPr>
        <p:txBody>
          <a:bodyPr vert="horz" lIns="91440" tIns="45720" rIns="91440" bIns="45720" rtlCol="0">
            <a:normAutofit/>
          </a:bodyPr>
          <a:lstStyle>
            <a:lvl1pPr marL="457189" indent="-457189" algn="l" defTabSz="914377" rtl="0" eaLnBrk="1" latinLnBrk="0" hangingPunct="1">
              <a:spcBef>
                <a:spcPct val="20000"/>
              </a:spcBef>
              <a:buClr>
                <a:srgbClr val="004E95"/>
              </a:buClr>
              <a:buSzPct val="125000"/>
              <a:buFont typeface="Wingdings" panose="05000000000000000000" pitchFamily="2" charset="2"/>
              <a:buChar char="§"/>
              <a:defRPr sz="2800" kern="1200">
                <a:solidFill>
                  <a:schemeClr val="tx1"/>
                </a:solidFill>
                <a:latin typeface="Helvetica" pitchFamily="34" charset="0"/>
                <a:ea typeface="+mn-ea"/>
                <a:cs typeface="+mn-cs"/>
              </a:defRPr>
            </a:lvl1pPr>
            <a:lvl2pPr marL="742932" indent="-285744" algn="l" defTabSz="914377" rtl="0" eaLnBrk="1" latinLnBrk="0" hangingPunct="1">
              <a:spcBef>
                <a:spcPct val="20000"/>
              </a:spcBef>
              <a:buClr>
                <a:srgbClr val="004E95"/>
              </a:buClr>
              <a:buSzPct val="125000"/>
              <a:buFont typeface="Wingdings" panose="05000000000000000000" pitchFamily="2" charset="2"/>
              <a:buChar char="§"/>
              <a:defRPr sz="2400" kern="1200">
                <a:solidFill>
                  <a:schemeClr val="tx1"/>
                </a:solidFill>
                <a:latin typeface="Helvetica" pitchFamily="34" charset="0"/>
                <a:ea typeface="+mn-ea"/>
                <a:cs typeface="+mn-cs"/>
              </a:defRPr>
            </a:lvl2pPr>
            <a:lvl3pPr marL="1142971" indent="-228594" algn="l" defTabSz="914377" rtl="0" eaLnBrk="1" latinLnBrk="0" hangingPunct="1">
              <a:spcBef>
                <a:spcPct val="20000"/>
              </a:spcBef>
              <a:buClr>
                <a:srgbClr val="004E95"/>
              </a:buClr>
              <a:buSzPct val="110000"/>
              <a:buFont typeface="Arial" panose="020B0604020202020204" pitchFamily="34" charset="0"/>
              <a:buChar char="•"/>
              <a:defRPr sz="2000" kern="1200">
                <a:solidFill>
                  <a:schemeClr val="tx1"/>
                </a:solidFill>
                <a:latin typeface="Helvetica" pitchFamily="34" charset="0"/>
                <a:ea typeface="+mn-ea"/>
                <a:cs typeface="+mn-cs"/>
              </a:defRPr>
            </a:lvl3pPr>
            <a:lvl4pPr marL="1600160" indent="-228594" algn="l" defTabSz="914377" rtl="0" eaLnBrk="1" latinLnBrk="0" hangingPunct="1">
              <a:spcBef>
                <a:spcPct val="20000"/>
              </a:spcBef>
              <a:buClr>
                <a:srgbClr val="004E95"/>
              </a:buClr>
              <a:buFont typeface="Arial" panose="020B0604020202020204" pitchFamily="34" charset="0"/>
              <a:buChar char="–"/>
              <a:defRPr sz="1800" kern="1200">
                <a:solidFill>
                  <a:schemeClr val="tx1"/>
                </a:solidFill>
                <a:latin typeface="Helvetica" pitchFamily="34" charset="0"/>
                <a:ea typeface="+mn-ea"/>
                <a:cs typeface="+mn-cs"/>
              </a:defRPr>
            </a:lvl4pPr>
            <a:lvl5pPr marL="2057349" indent="-228594" algn="l" defTabSz="914377" rtl="0" eaLnBrk="1" latinLnBrk="0" hangingPunct="1">
              <a:spcBef>
                <a:spcPct val="20000"/>
              </a:spcBef>
              <a:buClr>
                <a:srgbClr val="004E95"/>
              </a:buClr>
              <a:buFont typeface="Arial" panose="020B0604020202020204" pitchFamily="34" charset="0"/>
              <a:buChar char="»"/>
              <a:defRPr sz="1800" kern="1200">
                <a:solidFill>
                  <a:schemeClr val="tx1"/>
                </a:solidFill>
                <a:latin typeface="Helvetica"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u="sng"/>
              <a:t>Sustainability</a:t>
            </a:r>
          </a:p>
          <a:p>
            <a:pPr lvl="1">
              <a:buFont typeface="Wingdings" panose="05000000000000000000" pitchFamily="2" charset="2"/>
              <a:buChar char="v"/>
            </a:pPr>
            <a:r>
              <a:rPr lang="en-US"/>
              <a:t>“Build Back Better”</a:t>
            </a:r>
          </a:p>
          <a:p>
            <a:pPr lvl="1">
              <a:buFont typeface="Wingdings" panose="05000000000000000000" pitchFamily="2" charset="2"/>
              <a:buChar char="v"/>
            </a:pPr>
            <a:r>
              <a:rPr lang="en-US"/>
              <a:t>Grant programs and audits will include sustainability metrics</a:t>
            </a:r>
          </a:p>
          <a:p>
            <a:pPr lvl="1"/>
            <a:endParaRPr lang="en-US"/>
          </a:p>
        </p:txBody>
      </p:sp>
      <p:sp>
        <p:nvSpPr>
          <p:cNvPr id="10" name="Content Placeholder 3"/>
          <p:cNvSpPr txBox="1">
            <a:spLocks/>
          </p:cNvSpPr>
          <p:nvPr/>
        </p:nvSpPr>
        <p:spPr>
          <a:xfrm>
            <a:off x="6017298" y="1147564"/>
            <a:ext cx="5390444" cy="4963848"/>
          </a:xfrm>
          <a:prstGeom prst="rect">
            <a:avLst/>
          </a:prstGeom>
        </p:spPr>
        <p:txBody>
          <a:bodyPr vert="horz" lIns="91440" tIns="45720" rIns="91440" bIns="45720" rtlCol="0">
            <a:normAutofit/>
          </a:bodyPr>
          <a:lstStyle>
            <a:lvl1pPr marL="457189" indent="-457189" algn="l" defTabSz="914377" rtl="0" eaLnBrk="1" latinLnBrk="0" hangingPunct="1">
              <a:spcBef>
                <a:spcPct val="20000"/>
              </a:spcBef>
              <a:buClr>
                <a:srgbClr val="004E95"/>
              </a:buClr>
              <a:buSzPct val="125000"/>
              <a:buFont typeface="Wingdings" panose="05000000000000000000" pitchFamily="2" charset="2"/>
              <a:buChar char="§"/>
              <a:defRPr sz="2800" kern="1200">
                <a:solidFill>
                  <a:schemeClr val="tx1"/>
                </a:solidFill>
                <a:latin typeface="Helvetica" pitchFamily="34" charset="0"/>
                <a:ea typeface="+mn-ea"/>
                <a:cs typeface="+mn-cs"/>
              </a:defRPr>
            </a:lvl1pPr>
            <a:lvl2pPr marL="742932" indent="-285744" algn="l" defTabSz="914377" rtl="0" eaLnBrk="1" latinLnBrk="0" hangingPunct="1">
              <a:spcBef>
                <a:spcPct val="20000"/>
              </a:spcBef>
              <a:buClr>
                <a:srgbClr val="004E95"/>
              </a:buClr>
              <a:buSzPct val="125000"/>
              <a:buFont typeface="Wingdings" panose="05000000000000000000" pitchFamily="2" charset="2"/>
              <a:buChar char="§"/>
              <a:defRPr sz="2400" kern="1200">
                <a:solidFill>
                  <a:schemeClr val="tx1"/>
                </a:solidFill>
                <a:latin typeface="Helvetica" pitchFamily="34" charset="0"/>
                <a:ea typeface="+mn-ea"/>
                <a:cs typeface="+mn-cs"/>
              </a:defRPr>
            </a:lvl2pPr>
            <a:lvl3pPr marL="1142971" indent="-228594" algn="l" defTabSz="914377" rtl="0" eaLnBrk="1" latinLnBrk="0" hangingPunct="1">
              <a:spcBef>
                <a:spcPct val="20000"/>
              </a:spcBef>
              <a:buClr>
                <a:srgbClr val="004E95"/>
              </a:buClr>
              <a:buSzPct val="110000"/>
              <a:buFont typeface="Arial" panose="020B0604020202020204" pitchFamily="34" charset="0"/>
              <a:buChar char="•"/>
              <a:defRPr sz="2000" kern="1200">
                <a:solidFill>
                  <a:schemeClr val="tx1"/>
                </a:solidFill>
                <a:latin typeface="Helvetica" pitchFamily="34" charset="0"/>
                <a:ea typeface="+mn-ea"/>
                <a:cs typeface="+mn-cs"/>
              </a:defRPr>
            </a:lvl3pPr>
            <a:lvl4pPr marL="1600160" indent="-228594" algn="l" defTabSz="914377" rtl="0" eaLnBrk="1" latinLnBrk="0" hangingPunct="1">
              <a:spcBef>
                <a:spcPct val="20000"/>
              </a:spcBef>
              <a:buClr>
                <a:srgbClr val="004E95"/>
              </a:buClr>
              <a:buFont typeface="Arial" panose="020B0604020202020204" pitchFamily="34" charset="0"/>
              <a:buChar char="–"/>
              <a:defRPr sz="1800" kern="1200">
                <a:solidFill>
                  <a:schemeClr val="tx1"/>
                </a:solidFill>
                <a:latin typeface="Helvetica" pitchFamily="34" charset="0"/>
                <a:ea typeface="+mn-ea"/>
                <a:cs typeface="+mn-cs"/>
              </a:defRPr>
            </a:lvl4pPr>
            <a:lvl5pPr marL="2057349" indent="-228594" algn="l" defTabSz="914377" rtl="0" eaLnBrk="1" latinLnBrk="0" hangingPunct="1">
              <a:spcBef>
                <a:spcPct val="20000"/>
              </a:spcBef>
              <a:buClr>
                <a:srgbClr val="004E95"/>
              </a:buClr>
              <a:buFont typeface="Arial" panose="020B0604020202020204" pitchFamily="34" charset="0"/>
              <a:buChar char="»"/>
              <a:defRPr sz="1800" kern="1200">
                <a:solidFill>
                  <a:schemeClr val="tx1"/>
                </a:solidFill>
                <a:latin typeface="Helvetica"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u="sng"/>
              <a:t>Partnering</a:t>
            </a:r>
          </a:p>
          <a:p>
            <a:pPr lvl="1">
              <a:buFont typeface="Wingdings" panose="05000000000000000000" pitchFamily="2" charset="2"/>
              <a:buChar char="v"/>
            </a:pPr>
            <a:r>
              <a:rPr lang="en-US"/>
              <a:t>With your state</a:t>
            </a:r>
          </a:p>
          <a:p>
            <a:pPr lvl="2">
              <a:buFont typeface="Wingdings" panose="05000000000000000000" pitchFamily="2" charset="2"/>
              <a:buChar char="q"/>
            </a:pPr>
            <a:r>
              <a:rPr lang="en-US"/>
              <a:t>Local and regional “significance” in the projects</a:t>
            </a:r>
          </a:p>
          <a:p>
            <a:pPr lvl="2">
              <a:buFont typeface="Wingdings" panose="05000000000000000000" pitchFamily="2" charset="2"/>
              <a:buChar char="q"/>
            </a:pPr>
            <a:r>
              <a:rPr lang="en-US"/>
              <a:t>Nonfederal match will still be a requirement. 10 on water, 20 on roads</a:t>
            </a:r>
          </a:p>
          <a:p>
            <a:pPr marL="857239" lvl="2" indent="0">
              <a:buFont typeface="Arial" panose="020B0604020202020204" pitchFamily="34" charset="0"/>
              <a:buNone/>
            </a:pPr>
            <a:endParaRPr lang="en-US"/>
          </a:p>
          <a:p>
            <a:pPr lvl="1">
              <a:buFont typeface="Wingdings" panose="05000000000000000000" pitchFamily="2" charset="2"/>
              <a:buChar char="v"/>
            </a:pPr>
            <a:r>
              <a:rPr lang="en-US"/>
              <a:t>With private partners</a:t>
            </a:r>
          </a:p>
          <a:p>
            <a:pPr lvl="2">
              <a:buFont typeface="Wingdings" panose="05000000000000000000" pitchFamily="2" charset="2"/>
              <a:buChar char="q"/>
            </a:pPr>
            <a:r>
              <a:rPr lang="en-US"/>
              <a:t>Documenting P3 successes</a:t>
            </a:r>
          </a:p>
          <a:p>
            <a:pPr lvl="2">
              <a:buFont typeface="Wingdings" panose="05000000000000000000" pitchFamily="2" charset="2"/>
              <a:buChar char="q"/>
            </a:pPr>
            <a:r>
              <a:rPr lang="en-US"/>
              <a:t>VFM Analysis associated with large projects (is privatizing cheaper/faster/better?)</a:t>
            </a:r>
          </a:p>
          <a:p>
            <a:endParaRPr lang="en-US"/>
          </a:p>
        </p:txBody>
      </p:sp>
      <p:pic>
        <p:nvPicPr>
          <p:cNvPr id="11" name="Picture 10"/>
          <p:cNvPicPr>
            <a:picLocks noChangeAspect="1"/>
          </p:cNvPicPr>
          <p:nvPr/>
        </p:nvPicPr>
        <p:blipFill rotWithShape="1">
          <a:blip r:embed="rId3"/>
          <a:srcRect l="1886" t="14167" r="3344" b="14892"/>
          <a:stretch/>
        </p:blipFill>
        <p:spPr>
          <a:xfrm>
            <a:off x="763673" y="3632190"/>
            <a:ext cx="5299231" cy="24792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752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Resources (Link in Images)</a:t>
            </a:r>
          </a:p>
        </p:txBody>
      </p:sp>
      <p:sp>
        <p:nvSpPr>
          <p:cNvPr id="4" name="Slide Number Placeholder 3"/>
          <p:cNvSpPr>
            <a:spLocks noGrp="1"/>
          </p:cNvSpPr>
          <p:nvPr>
            <p:ph type="sldNum" sz="quarter" idx="12"/>
          </p:nvPr>
        </p:nvSpPr>
        <p:spPr/>
        <p:txBody>
          <a:bodyPr/>
          <a:lstStyle/>
          <a:p>
            <a:fld id="{7D0E6CEC-61C6-4D38-A642-FACB01E37C77}" type="slidenum">
              <a:rPr lang="en-US" smtClean="0"/>
              <a:pPr/>
              <a:t>15</a:t>
            </a:fld>
            <a:endParaRPr lang="en-US"/>
          </a:p>
        </p:txBody>
      </p:sp>
      <p:pic>
        <p:nvPicPr>
          <p:cNvPr id="6" name="Picture 5">
            <a:hlinkClick r:id="rId3"/>
          </p:cNvPr>
          <p:cNvPicPr>
            <a:picLocks noChangeAspect="1"/>
          </p:cNvPicPr>
          <p:nvPr/>
        </p:nvPicPr>
        <p:blipFill rotWithShape="1">
          <a:blip r:embed="rId4"/>
          <a:srcRect r="41579" b="4749"/>
          <a:stretch/>
        </p:blipFill>
        <p:spPr>
          <a:xfrm>
            <a:off x="2059815" y="1186553"/>
            <a:ext cx="3503426" cy="1899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4633" y="4188620"/>
            <a:ext cx="3503426" cy="1904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2836" y="3404051"/>
            <a:ext cx="2357520" cy="3042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72082" y="1186553"/>
            <a:ext cx="3575977" cy="1948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386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6" y="0"/>
            <a:ext cx="12192000" cy="838200"/>
          </a:xfrm>
        </p:spPr>
        <p:txBody>
          <a:bodyPr/>
          <a:lstStyle/>
          <a:p>
            <a:r>
              <a:rPr lang="en-US"/>
              <a:t>Inflation Reduction Act</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16</a:t>
            </a:fld>
            <a:endParaRPr lang="en-US">
              <a:solidFill>
                <a:prstClr val="black"/>
              </a:solidFill>
            </a:endParaRPr>
          </a:p>
        </p:txBody>
      </p:sp>
      <p:sp>
        <p:nvSpPr>
          <p:cNvPr id="10" name="Content Placeholder 5"/>
          <p:cNvSpPr txBox="1">
            <a:spLocks/>
          </p:cNvSpPr>
          <p:nvPr/>
        </p:nvSpPr>
        <p:spPr>
          <a:xfrm>
            <a:off x="2040466" y="1964265"/>
            <a:ext cx="3344333" cy="4275667"/>
          </a:xfrm>
          <a:prstGeom prst="rect">
            <a:avLst/>
          </a:prstGeom>
        </p:spPr>
        <p:txBody>
          <a:bodyPr vert="horz" lIns="91440" tIns="45720" rIns="91440" bIns="45720" rtlCol="0">
            <a:normAutofit/>
          </a:bodyPr>
          <a:lstStyle>
            <a:lvl1pPr marL="457189" indent="-457189" algn="l" defTabSz="914377" rtl="0" eaLnBrk="1" latinLnBrk="0" hangingPunct="1">
              <a:spcBef>
                <a:spcPct val="20000"/>
              </a:spcBef>
              <a:buClr>
                <a:srgbClr val="004E95"/>
              </a:buClr>
              <a:buSzPct val="125000"/>
              <a:buFont typeface="Wingdings" panose="05000000000000000000" pitchFamily="2" charset="2"/>
              <a:buChar char="§"/>
              <a:defRPr sz="2800" kern="1200">
                <a:solidFill>
                  <a:schemeClr val="tx1"/>
                </a:solidFill>
                <a:latin typeface="Helvetica" pitchFamily="34" charset="0"/>
                <a:ea typeface="+mn-ea"/>
                <a:cs typeface="+mn-cs"/>
              </a:defRPr>
            </a:lvl1pPr>
            <a:lvl2pPr marL="742932" indent="-285744" algn="l" defTabSz="914377" rtl="0" eaLnBrk="1" latinLnBrk="0" hangingPunct="1">
              <a:spcBef>
                <a:spcPct val="20000"/>
              </a:spcBef>
              <a:buClr>
                <a:srgbClr val="004E95"/>
              </a:buClr>
              <a:buSzPct val="125000"/>
              <a:buFont typeface="Wingdings" panose="05000000000000000000" pitchFamily="2" charset="2"/>
              <a:buChar char="§"/>
              <a:defRPr sz="2400" kern="1200">
                <a:solidFill>
                  <a:schemeClr val="tx1"/>
                </a:solidFill>
                <a:latin typeface="Helvetica" pitchFamily="34" charset="0"/>
                <a:ea typeface="+mn-ea"/>
                <a:cs typeface="+mn-cs"/>
              </a:defRPr>
            </a:lvl2pPr>
            <a:lvl3pPr marL="1142971" indent="-228594" algn="l" defTabSz="914377" rtl="0" eaLnBrk="1" latinLnBrk="0" hangingPunct="1">
              <a:spcBef>
                <a:spcPct val="20000"/>
              </a:spcBef>
              <a:buClr>
                <a:srgbClr val="004E95"/>
              </a:buClr>
              <a:buSzPct val="110000"/>
              <a:buFont typeface="Arial" panose="020B0604020202020204" pitchFamily="34" charset="0"/>
              <a:buChar char="•"/>
              <a:defRPr sz="2000" kern="1200">
                <a:solidFill>
                  <a:schemeClr val="tx1"/>
                </a:solidFill>
                <a:latin typeface="Helvetica" pitchFamily="34" charset="0"/>
                <a:ea typeface="+mn-ea"/>
                <a:cs typeface="+mn-cs"/>
              </a:defRPr>
            </a:lvl3pPr>
            <a:lvl4pPr marL="1600160" indent="-228594" algn="l" defTabSz="914377" rtl="0" eaLnBrk="1" latinLnBrk="0" hangingPunct="1">
              <a:spcBef>
                <a:spcPct val="20000"/>
              </a:spcBef>
              <a:buClr>
                <a:srgbClr val="004E95"/>
              </a:buClr>
              <a:buFont typeface="Arial" panose="020B0604020202020204" pitchFamily="34" charset="0"/>
              <a:buChar char="–"/>
              <a:defRPr sz="1800" kern="1200">
                <a:solidFill>
                  <a:schemeClr val="tx1"/>
                </a:solidFill>
                <a:latin typeface="Helvetica" pitchFamily="34" charset="0"/>
                <a:ea typeface="+mn-ea"/>
                <a:cs typeface="+mn-cs"/>
              </a:defRPr>
            </a:lvl4pPr>
            <a:lvl5pPr marL="2057349" indent="-228594" algn="l" defTabSz="914377" rtl="0" eaLnBrk="1" latinLnBrk="0" hangingPunct="1">
              <a:spcBef>
                <a:spcPct val="20000"/>
              </a:spcBef>
              <a:buClr>
                <a:srgbClr val="004E95"/>
              </a:buClr>
              <a:buFont typeface="Arial" panose="020B0604020202020204" pitchFamily="34" charset="0"/>
              <a:buChar char="»"/>
              <a:defRPr sz="1800" kern="1200">
                <a:solidFill>
                  <a:schemeClr val="tx1"/>
                </a:solidFill>
                <a:latin typeface="Helvetica"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US" sz="4000" b="1">
              <a:solidFill>
                <a:srgbClr val="FF0000"/>
              </a:solidFill>
              <a:latin typeface="Lato" panose="020F0502020204030203"/>
            </a:endParaRPr>
          </a:p>
        </p:txBody>
      </p:sp>
      <p:pic>
        <p:nvPicPr>
          <p:cNvPr id="9" name="Content Placeholder 3">
            <a:hlinkClick r:id="rId3"/>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203862" y="1786667"/>
            <a:ext cx="5270500" cy="33147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Content Placeholder 6">
            <a:hlinkClick r:id="rId5"/>
          </p:cNvPr>
          <p:cNvPicPr>
            <a:picLocks noGrp="1" noChangeAspect="1"/>
          </p:cNvPicPr>
          <p:nvPr>
            <p:ph sz="half" idx="2"/>
          </p:nvPr>
        </p:nvPicPr>
        <p:blipFill>
          <a:blip r:embed="rId6"/>
          <a:stretch>
            <a:fillRect/>
          </a:stretch>
        </p:blipFill>
        <p:spPr>
          <a:xfrm>
            <a:off x="7374287" y="1291141"/>
            <a:ext cx="3512984"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928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EC1A-D8DB-9047-04AA-1A0207A9708D}"/>
              </a:ext>
            </a:extLst>
          </p:cNvPr>
          <p:cNvSpPr>
            <a:spLocks noGrp="1"/>
          </p:cNvSpPr>
          <p:nvPr>
            <p:ph type="title"/>
          </p:nvPr>
        </p:nvSpPr>
        <p:spPr/>
        <p:txBody>
          <a:bodyPr/>
          <a:lstStyle/>
          <a:p>
            <a:r>
              <a:rPr lang="en-US"/>
              <a:t>IRA: Key Provisions</a:t>
            </a:r>
          </a:p>
        </p:txBody>
      </p:sp>
      <p:sp>
        <p:nvSpPr>
          <p:cNvPr id="4" name="Slide Number Placeholder 3">
            <a:extLst>
              <a:ext uri="{FF2B5EF4-FFF2-40B4-BE49-F238E27FC236}">
                <a16:creationId xmlns:a16="http://schemas.microsoft.com/office/drawing/2014/main" id="{3DA895AE-FEDA-C3F8-41C5-E5A7E06CF029}"/>
              </a:ext>
            </a:extLst>
          </p:cNvPr>
          <p:cNvSpPr>
            <a:spLocks noGrp="1"/>
          </p:cNvSpPr>
          <p:nvPr>
            <p:ph type="sldNum" sz="quarter" idx="12"/>
          </p:nvPr>
        </p:nvSpPr>
        <p:spPr/>
        <p:txBody>
          <a:bodyPr/>
          <a:lstStyle/>
          <a:p>
            <a:fld id="{7D0E6CEC-61C6-4D38-A642-FACB01E37C77}" type="slidenum">
              <a:rPr lang="en-US" smtClean="0">
                <a:solidFill>
                  <a:prstClr val="black"/>
                </a:solidFill>
              </a:rPr>
              <a:pPr/>
              <a:t>17</a:t>
            </a:fld>
            <a:endParaRPr lang="en-US">
              <a:solidFill>
                <a:prstClr val="black"/>
              </a:solidFill>
            </a:endParaRPr>
          </a:p>
        </p:txBody>
      </p:sp>
      <p:graphicFrame>
        <p:nvGraphicFramePr>
          <p:cNvPr id="5" name="Diagram 4">
            <a:extLst>
              <a:ext uri="{FF2B5EF4-FFF2-40B4-BE49-F238E27FC236}">
                <a16:creationId xmlns:a16="http://schemas.microsoft.com/office/drawing/2014/main" id="{455D20CB-5D45-FED6-8125-ECFC6275EFA9}"/>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44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7DB238A-00BE-4AAB-8AC7-938AA3BA382A}"/>
              </a:ext>
            </a:extLst>
          </p:cNvPr>
          <p:cNvGraphicFramePr>
            <a:graphicFrameLocks noGrp="1"/>
          </p:cNvGraphicFramePr>
          <p:nvPr>
            <p:ph idx="1"/>
          </p:nvPr>
        </p:nvGraphicFramePr>
        <p:xfrm>
          <a:off x="0" y="1097280"/>
          <a:ext cx="12192000" cy="5074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7E0562E-631F-441C-A649-C1E841E837D4}"/>
              </a:ext>
            </a:extLst>
          </p:cNvPr>
          <p:cNvSpPr>
            <a:spLocks noGrp="1"/>
          </p:cNvSpPr>
          <p:nvPr>
            <p:ph type="title"/>
          </p:nvPr>
        </p:nvSpPr>
        <p:spPr>
          <a:xfrm>
            <a:off x="0" y="0"/>
            <a:ext cx="12192000" cy="971550"/>
          </a:xfrm>
        </p:spPr>
        <p:txBody>
          <a:bodyPr>
            <a:noAutofit/>
          </a:bodyPr>
          <a:lstStyle/>
          <a:p>
            <a:r>
              <a:rPr lang="en-US" sz="3200"/>
              <a:t>Transportation Related Tax Credits</a:t>
            </a:r>
          </a:p>
        </p:txBody>
      </p:sp>
      <p:sp>
        <p:nvSpPr>
          <p:cNvPr id="3" name="Slide Number Placeholder 2">
            <a:extLst>
              <a:ext uri="{FF2B5EF4-FFF2-40B4-BE49-F238E27FC236}">
                <a16:creationId xmlns:a16="http://schemas.microsoft.com/office/drawing/2014/main" id="{7B1D5B00-A96C-48B7-8BA7-3080792DC7DA}"/>
              </a:ext>
            </a:extLst>
          </p:cNvPr>
          <p:cNvSpPr>
            <a:spLocks noGrp="1"/>
          </p:cNvSpPr>
          <p:nvPr>
            <p:ph type="sldNum" sz="quarter" idx="12"/>
          </p:nvPr>
        </p:nvSpPr>
        <p:spPr/>
        <p:txBody>
          <a:bodyPr/>
          <a:lstStyle/>
          <a:p>
            <a:fld id="{73758B72-B48A-416F-AF29-7CC7E35EFE30}" type="slidenum">
              <a:rPr lang="en-US" smtClean="0"/>
              <a:t>18</a:t>
            </a:fld>
            <a:endParaRPr lang="en-US"/>
          </a:p>
        </p:txBody>
      </p:sp>
    </p:spTree>
    <p:extLst>
      <p:ext uri="{BB962C8B-B14F-4D97-AF65-F5344CB8AC3E}">
        <p14:creationId xmlns:p14="http://schemas.microsoft.com/office/powerpoint/2010/main" val="3695443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469C4A-8FE8-4657-9E36-738FA6FFCDE4}"/>
              </a:ext>
            </a:extLst>
          </p:cNvPr>
          <p:cNvSpPr>
            <a:spLocks noGrp="1"/>
          </p:cNvSpPr>
          <p:nvPr>
            <p:ph type="title"/>
          </p:nvPr>
        </p:nvSpPr>
        <p:spPr>
          <a:xfrm>
            <a:off x="1" y="8392"/>
            <a:ext cx="12192000" cy="751328"/>
          </a:xfrm>
        </p:spPr>
        <p:txBody>
          <a:bodyPr>
            <a:noAutofit/>
          </a:bodyPr>
          <a:lstStyle/>
          <a:p>
            <a:r>
              <a:rPr lang="en-US"/>
              <a:t>Production &amp; Investment Tax Credits</a:t>
            </a:r>
          </a:p>
        </p:txBody>
      </p:sp>
      <p:sp>
        <p:nvSpPr>
          <p:cNvPr id="2" name="Slide Number Placeholder 1">
            <a:extLst>
              <a:ext uri="{FF2B5EF4-FFF2-40B4-BE49-F238E27FC236}">
                <a16:creationId xmlns:a16="http://schemas.microsoft.com/office/drawing/2014/main" id="{A2682352-3940-4633-97C5-E9F8111DA524}"/>
              </a:ext>
            </a:extLst>
          </p:cNvPr>
          <p:cNvSpPr>
            <a:spLocks noGrp="1"/>
          </p:cNvSpPr>
          <p:nvPr>
            <p:ph type="sldNum" sz="quarter" idx="12"/>
          </p:nvPr>
        </p:nvSpPr>
        <p:spPr/>
        <p:txBody>
          <a:bodyPr/>
          <a:lstStyle/>
          <a:p>
            <a:fld id="{73758B72-B48A-416F-AF29-7CC7E35EFE30}" type="slidenum">
              <a:rPr lang="en-US" smtClean="0"/>
              <a:t>19</a:t>
            </a:fld>
            <a:endParaRPr lang="en-US"/>
          </a:p>
        </p:txBody>
      </p:sp>
      <p:graphicFrame>
        <p:nvGraphicFramePr>
          <p:cNvPr id="24" name="Content Placeholder 23">
            <a:extLst>
              <a:ext uri="{FF2B5EF4-FFF2-40B4-BE49-F238E27FC236}">
                <a16:creationId xmlns:a16="http://schemas.microsoft.com/office/drawing/2014/main" id="{44F21EBD-9E55-4395-8DC1-5B8609708EA5}"/>
              </a:ext>
            </a:extLst>
          </p:cNvPr>
          <p:cNvGraphicFramePr>
            <a:graphicFrameLocks noGrp="1"/>
          </p:cNvGraphicFramePr>
          <p:nvPr>
            <p:ph sz="half" idx="1"/>
          </p:nvPr>
        </p:nvGraphicFramePr>
        <p:xfrm>
          <a:off x="1040130" y="856872"/>
          <a:ext cx="10309860" cy="5903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7378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594" y="876736"/>
            <a:ext cx="9314335" cy="5981264"/>
          </a:xfrm>
          <a:prstGeom prst="rect">
            <a:avLst/>
          </a:prstGeom>
        </p:spPr>
      </p:pic>
      <p:sp>
        <p:nvSpPr>
          <p:cNvPr id="2" name="Title 1"/>
          <p:cNvSpPr>
            <a:spLocks noGrp="1"/>
          </p:cNvSpPr>
          <p:nvPr>
            <p:ph type="title"/>
          </p:nvPr>
        </p:nvSpPr>
        <p:spPr/>
        <p:txBody>
          <a:bodyPr/>
          <a:lstStyle/>
          <a:p>
            <a:r>
              <a:rPr lang="en-US"/>
              <a:t>Roadmap</a:t>
            </a:r>
          </a:p>
        </p:txBody>
      </p:sp>
      <p:sp>
        <p:nvSpPr>
          <p:cNvPr id="3" name="Content Placeholder 2"/>
          <p:cNvSpPr>
            <a:spLocks noGrp="1"/>
          </p:cNvSpPr>
          <p:nvPr>
            <p:ph idx="1"/>
          </p:nvPr>
        </p:nvSpPr>
        <p:spPr>
          <a:xfrm>
            <a:off x="5181601" y="1208314"/>
            <a:ext cx="7010399" cy="2911148"/>
          </a:xfrm>
        </p:spPr>
        <p:txBody>
          <a:bodyPr vert="horz" lIns="91440" tIns="45720" rIns="91440" bIns="45720" rtlCol="0" anchor="t">
            <a:normAutofit fontScale="77500" lnSpcReduction="20000"/>
          </a:bodyPr>
          <a:lstStyle/>
          <a:p>
            <a:pPr marL="456565" indent="-456565"/>
            <a:r>
              <a:rPr lang="en-US" sz="3600" dirty="0">
                <a:latin typeface="Helvetica"/>
                <a:cs typeface="Helvetica"/>
              </a:rPr>
              <a:t>A look at the 118th Congress</a:t>
            </a:r>
            <a:endParaRPr lang="en-US" dirty="0">
              <a:latin typeface="Helvetica"/>
              <a:cs typeface="Helvetica"/>
            </a:endParaRPr>
          </a:p>
          <a:p>
            <a:pPr marL="456565" indent="-456565"/>
            <a:r>
              <a:rPr lang="en-US" altLang="en-US" sz="3600" dirty="0">
                <a:latin typeface="Helvetica"/>
                <a:cs typeface="Helvetica"/>
              </a:rPr>
              <a:t>Ongoing Implementation </a:t>
            </a:r>
          </a:p>
          <a:p>
            <a:pPr marL="742315" lvl="1" indent="-285115">
              <a:buFont typeface="Wingdings" panose="02070309020205020404" pitchFamily="49" charset="0"/>
            </a:pPr>
            <a:r>
              <a:rPr lang="en-US" altLang="en-US" sz="3200" dirty="0">
                <a:latin typeface="Helvetica"/>
                <a:cs typeface="Helvetica"/>
              </a:rPr>
              <a:t>ARPA Closeout</a:t>
            </a:r>
            <a:endParaRPr lang="en-US" dirty="0">
              <a:cs typeface="Helvetica" pitchFamily="34" charset="0"/>
            </a:endParaRPr>
          </a:p>
          <a:p>
            <a:pPr marL="742315" lvl="1" indent="-285115">
              <a:buFont typeface="Wingdings" panose="02070309020205020404" pitchFamily="49" charset="0"/>
            </a:pPr>
            <a:r>
              <a:rPr lang="en-US" altLang="en-US" sz="3200" dirty="0">
                <a:latin typeface="Helvetica"/>
                <a:cs typeface="Helvetica"/>
              </a:rPr>
              <a:t>IIJA implementation </a:t>
            </a:r>
            <a:endParaRPr lang="en-US">
              <a:cs typeface="Helvetica"/>
            </a:endParaRPr>
          </a:p>
          <a:p>
            <a:pPr marL="742315" lvl="1" indent="-285115">
              <a:buFont typeface="Wingdings" panose="02070309020205020404" pitchFamily="49" charset="0"/>
            </a:pPr>
            <a:r>
              <a:rPr lang="en-US" altLang="en-US" sz="3200" dirty="0">
                <a:latin typeface="Helvetica"/>
                <a:cs typeface="Helvetica"/>
              </a:rPr>
              <a:t>Inflation Reduction Act hopes and dreams</a:t>
            </a:r>
            <a:endParaRPr lang="en-US" dirty="0">
              <a:cs typeface="Helvetica"/>
            </a:endParaRPr>
          </a:p>
          <a:p>
            <a:pPr marL="456565" indent="-456565"/>
            <a:r>
              <a:rPr lang="en-US" altLang="en-US" sz="3600" dirty="0">
                <a:latin typeface="Helvetica"/>
                <a:cs typeface="Helvetica"/>
              </a:rPr>
              <a:t>Financial Data Transparency and You</a:t>
            </a:r>
          </a:p>
        </p:txBody>
      </p:sp>
      <p:sp>
        <p:nvSpPr>
          <p:cNvPr id="4" name="Slide Number Placeholder 3"/>
          <p:cNvSpPr>
            <a:spLocks noGrp="1"/>
          </p:cNvSpPr>
          <p:nvPr>
            <p:ph type="sldNum" sz="quarter" idx="12"/>
          </p:nvPr>
        </p:nvSpPr>
        <p:spPr/>
        <p:txBody>
          <a:bodyPr/>
          <a:lstStyle/>
          <a:p>
            <a:r>
              <a:rPr lang="en-US"/>
              <a:t>S</a:t>
            </a:r>
            <a:fld id="{7D0E6CEC-61C6-4D38-A642-FACB01E37C77}" type="slidenum">
              <a:rPr lang="en-US" smtClean="0"/>
              <a:pPr/>
              <a:t>2</a:t>
            </a:fld>
            <a:endParaRPr lang="en-US"/>
          </a:p>
        </p:txBody>
      </p:sp>
    </p:spTree>
    <p:extLst>
      <p:ext uri="{BB962C8B-B14F-4D97-AF65-F5344CB8AC3E}">
        <p14:creationId xmlns:p14="http://schemas.microsoft.com/office/powerpoint/2010/main" val="4139674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BCCB-6FB3-90C8-8806-8A7596EEB18E}"/>
              </a:ext>
            </a:extLst>
          </p:cNvPr>
          <p:cNvSpPr>
            <a:spLocks noGrp="1"/>
          </p:cNvSpPr>
          <p:nvPr>
            <p:ph type="title"/>
          </p:nvPr>
        </p:nvSpPr>
        <p:spPr/>
        <p:txBody>
          <a:bodyPr/>
          <a:lstStyle/>
          <a:p>
            <a:r>
              <a:rPr lang="en-US"/>
              <a:t>Direct Payment in Lieu of Tax Credits</a:t>
            </a:r>
          </a:p>
        </p:txBody>
      </p:sp>
      <p:sp>
        <p:nvSpPr>
          <p:cNvPr id="3" name="Content Placeholder 2">
            <a:extLst>
              <a:ext uri="{FF2B5EF4-FFF2-40B4-BE49-F238E27FC236}">
                <a16:creationId xmlns:a16="http://schemas.microsoft.com/office/drawing/2014/main" id="{6394168D-0C2D-54E5-C194-FE2E613A7F49}"/>
              </a:ext>
            </a:extLst>
          </p:cNvPr>
          <p:cNvSpPr>
            <a:spLocks noGrp="1"/>
          </p:cNvSpPr>
          <p:nvPr>
            <p:ph idx="1"/>
          </p:nvPr>
        </p:nvSpPr>
        <p:spPr/>
        <p:txBody>
          <a:bodyPr>
            <a:normAutofit fontScale="85000" lnSpcReduction="20000"/>
          </a:bodyPr>
          <a:lstStyle/>
          <a:p>
            <a:r>
              <a:rPr lang="en-US"/>
              <a:t>Direct payment in lieu of tax credits will allow tax-exempt entities to pursue renewable energy projects without relying on outside financing.</a:t>
            </a:r>
          </a:p>
          <a:p>
            <a:pPr lvl="1"/>
            <a:r>
              <a:rPr lang="en-US"/>
              <a:t>Tax credit claimed after project placed into service</a:t>
            </a:r>
          </a:p>
          <a:p>
            <a:endParaRPr lang="en-US"/>
          </a:p>
          <a:p>
            <a:r>
              <a:rPr lang="en-US"/>
              <a:t>Projects may be 100% financed with tax-exempt bonds and receive a production tax credit (PTC) or investment tax credit (ITC). </a:t>
            </a:r>
          </a:p>
          <a:p>
            <a:pPr lvl="1"/>
            <a:r>
              <a:rPr lang="en-US"/>
              <a:t>If this combined financing is used, the tax credit will be reduced by up to 15%.</a:t>
            </a:r>
          </a:p>
          <a:p>
            <a:endParaRPr lang="en-US"/>
          </a:p>
          <a:p>
            <a:r>
              <a:rPr lang="en-US"/>
              <a:t>Credits available for tax years beginning after December 31, 2022 and are effective through 2032</a:t>
            </a:r>
          </a:p>
          <a:p>
            <a:endParaRPr lang="en-US"/>
          </a:p>
          <a:p>
            <a:r>
              <a:rPr lang="en-US"/>
              <a:t>The IRA is BOTH domestic energy and domestic labor (for construction that begins after January 29,2023)</a:t>
            </a:r>
          </a:p>
          <a:p>
            <a:endParaRPr lang="en-US"/>
          </a:p>
        </p:txBody>
      </p:sp>
      <p:sp>
        <p:nvSpPr>
          <p:cNvPr id="4" name="Slide Number Placeholder 3">
            <a:extLst>
              <a:ext uri="{FF2B5EF4-FFF2-40B4-BE49-F238E27FC236}">
                <a16:creationId xmlns:a16="http://schemas.microsoft.com/office/drawing/2014/main" id="{4261F56B-E6F6-9271-A36B-97B1E1937054}"/>
              </a:ext>
            </a:extLst>
          </p:cNvPr>
          <p:cNvSpPr>
            <a:spLocks noGrp="1"/>
          </p:cNvSpPr>
          <p:nvPr>
            <p:ph type="sldNum" sz="quarter" idx="12"/>
          </p:nvPr>
        </p:nvSpPr>
        <p:spPr/>
        <p:txBody>
          <a:bodyPr/>
          <a:lstStyle/>
          <a:p>
            <a:fld id="{7D0E6CEC-61C6-4D38-A642-FACB01E37C7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60202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2383790" y="3657600"/>
            <a:ext cx="9631363" cy="929640"/>
          </a:xfrm>
          <a:solidFill>
            <a:srgbClr val="3ACDE8"/>
          </a:solidFill>
        </p:spPr>
        <p:txBody>
          <a:bodyPr/>
          <a:lstStyle/>
          <a:p>
            <a:pPr eaLnBrk="1" hangingPunct="1"/>
            <a:r>
              <a:rPr lang="en-US" altLang="en-US" dirty="0">
                <a:solidFill>
                  <a:schemeClr val="bg1"/>
                </a:solidFill>
                <a:latin typeface="Lato"/>
                <a:ea typeface="Lato"/>
                <a:cs typeface="Lato"/>
              </a:rPr>
              <a:t>The Financial Data Transparency Act</a:t>
            </a:r>
            <a:endParaRPr lang="en-US" altLang="en-US" dirty="0">
              <a:solidFill>
                <a:schemeClr val="bg1"/>
              </a:solidFill>
              <a:ea typeface="Lato"/>
              <a:cs typeface="Lato"/>
            </a:endParaRPr>
          </a:p>
        </p:txBody>
      </p:sp>
    </p:spTree>
    <p:extLst>
      <p:ext uri="{BB962C8B-B14F-4D97-AF65-F5344CB8AC3E}">
        <p14:creationId xmlns:p14="http://schemas.microsoft.com/office/powerpoint/2010/main" val="207265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C2A9-B575-F380-86CA-68E509A65A93}"/>
              </a:ext>
            </a:extLst>
          </p:cNvPr>
          <p:cNvSpPr>
            <a:spLocks noGrp="1"/>
          </p:cNvSpPr>
          <p:nvPr>
            <p:ph type="title"/>
          </p:nvPr>
        </p:nvSpPr>
        <p:spPr/>
        <p:txBody>
          <a:bodyPr/>
          <a:lstStyle/>
          <a:p>
            <a:r>
              <a:rPr lang="en-US" dirty="0"/>
              <a:t>Evolution of Federal Government Digitizing Data</a:t>
            </a:r>
          </a:p>
        </p:txBody>
      </p:sp>
      <p:graphicFrame>
        <p:nvGraphicFramePr>
          <p:cNvPr id="4" name="Content Placeholder 3">
            <a:extLst>
              <a:ext uri="{FF2B5EF4-FFF2-40B4-BE49-F238E27FC236}">
                <a16:creationId xmlns:a16="http://schemas.microsoft.com/office/drawing/2014/main" id="{0DCB037F-B3FF-0CB9-B13F-E0013268BC6F}"/>
              </a:ext>
            </a:extLst>
          </p:cNvPr>
          <p:cNvGraphicFramePr>
            <a:graphicFrameLocks noGrp="1"/>
          </p:cNvGraphicFramePr>
          <p:nvPr>
            <p:ph idx="1"/>
            <p:extLst>
              <p:ext uri="{D42A27DB-BD31-4B8C-83A1-F6EECF244321}">
                <p14:modId xmlns:p14="http://schemas.microsoft.com/office/powerpoint/2010/main" val="2968566550"/>
              </p:ext>
            </p:extLst>
          </p:nvPr>
        </p:nvGraphicFramePr>
        <p:xfrm>
          <a:off x="846138" y="1255713"/>
          <a:ext cx="11199812"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675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S4295, Financial Data Transparency Act</a:t>
            </a:r>
          </a:p>
        </p:txBody>
      </p:sp>
      <p:pic>
        <p:nvPicPr>
          <p:cNvPr id="5" name="Content Placeholder 4"/>
          <p:cNvPicPr>
            <a:picLocks noGrp="1" noChangeAspect="1"/>
          </p:cNvPicPr>
          <p:nvPr>
            <p:ph idx="1"/>
          </p:nvPr>
        </p:nvPicPr>
        <p:blipFill rotWithShape="1">
          <a:blip r:embed="rId3"/>
          <a:srcRect l="12255" t="22594" r="76051" b="1"/>
          <a:stretch/>
        </p:blipFill>
        <p:spPr>
          <a:xfrm>
            <a:off x="999291" y="1079653"/>
            <a:ext cx="2703487" cy="3395746"/>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E6CEC-61C6-4D38-A642-FACB01E37C77}" type="slidenum">
              <a:rPr kumimoji="0" lang="en-US" sz="1000" b="0" i="0" u="none" strike="noStrike" kern="1200" cap="none" spc="0" normalizeH="0" baseline="0" noProof="0" smtClean="0">
                <a:ln>
                  <a:noFill/>
                </a:ln>
                <a:solidFill>
                  <a:prstClr val="black"/>
                </a:solidFill>
                <a:effectLst/>
                <a:uLnTx/>
                <a:uFillTx/>
                <a:latin typeface="Helvetic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Helvetica" pitchFamily="34" charset="0"/>
              <a:ea typeface="+mn-ea"/>
              <a:cs typeface="+mn-cs"/>
            </a:endParaRPr>
          </a:p>
        </p:txBody>
      </p:sp>
      <p:sp>
        <p:nvSpPr>
          <p:cNvPr id="7" name="Content Placeholder 2"/>
          <p:cNvSpPr txBox="1">
            <a:spLocks/>
          </p:cNvSpPr>
          <p:nvPr/>
        </p:nvSpPr>
        <p:spPr>
          <a:xfrm>
            <a:off x="5684051" y="1079653"/>
            <a:ext cx="5903760" cy="5397347"/>
          </a:xfrm>
          <a:prstGeom prst="rect">
            <a:avLst/>
          </a:prstGeom>
        </p:spPr>
        <p:txBody>
          <a:bodyPr vert="horz" lIns="91440" tIns="45720" rIns="91440" bIns="45720" rtlCol="0">
            <a:normAutofit/>
          </a:bodyPr>
          <a:lstStyle>
            <a:lvl1pPr marL="457189" indent="-457189" algn="l" defTabSz="914377" rtl="0" eaLnBrk="1" latinLnBrk="0" hangingPunct="1">
              <a:spcBef>
                <a:spcPct val="20000"/>
              </a:spcBef>
              <a:buClr>
                <a:srgbClr val="004E95"/>
              </a:buClr>
              <a:buSzPct val="125000"/>
              <a:buFont typeface="Courier New" panose="02070309020205020404" pitchFamily="49" charset="0"/>
              <a:buChar char="o"/>
              <a:defRPr sz="3200" kern="1200" baseline="0">
                <a:solidFill>
                  <a:schemeClr val="tx1"/>
                </a:solidFill>
                <a:latin typeface="Helvetica" pitchFamily="34" charset="0"/>
                <a:ea typeface="+mn-ea"/>
                <a:cs typeface="+mn-cs"/>
              </a:defRPr>
            </a:lvl1pPr>
            <a:lvl2pPr marL="742932" indent="-285744" algn="l" defTabSz="914377" rtl="0" eaLnBrk="1" latinLnBrk="0" hangingPunct="1">
              <a:spcBef>
                <a:spcPct val="20000"/>
              </a:spcBef>
              <a:buClr>
                <a:srgbClr val="004E95"/>
              </a:buClr>
              <a:buSzPct val="125000"/>
              <a:buFont typeface="Wingdings" panose="05000000000000000000" pitchFamily="2" charset="2"/>
              <a:buChar char="§"/>
              <a:defRPr sz="2800" kern="1200">
                <a:solidFill>
                  <a:schemeClr val="tx1"/>
                </a:solidFill>
                <a:latin typeface="Helvetica" pitchFamily="34" charset="0"/>
                <a:ea typeface="+mn-ea"/>
                <a:cs typeface="+mn-cs"/>
              </a:defRPr>
            </a:lvl2pPr>
            <a:lvl3pPr marL="1142971" indent="-228594" algn="l" defTabSz="914377" rtl="0" eaLnBrk="1" latinLnBrk="0" hangingPunct="1">
              <a:spcBef>
                <a:spcPct val="20000"/>
              </a:spcBef>
              <a:buClr>
                <a:srgbClr val="004E95"/>
              </a:buClr>
              <a:buSzPct val="110000"/>
              <a:buFont typeface="Arial" panose="020B0604020202020204" pitchFamily="34" charset="0"/>
              <a:buChar char="•"/>
              <a:defRPr sz="2400" kern="1200">
                <a:solidFill>
                  <a:schemeClr val="tx1"/>
                </a:solidFill>
                <a:latin typeface="Helvetica" pitchFamily="34" charset="0"/>
                <a:ea typeface="+mn-ea"/>
                <a:cs typeface="+mn-cs"/>
              </a:defRPr>
            </a:lvl3pPr>
            <a:lvl4pPr marL="1600160" indent="-228594" algn="l" defTabSz="914377"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4pPr>
            <a:lvl5pPr marL="2057349" indent="-228594" algn="l" defTabSz="914377"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32" marR="0" lvl="1" indent="-285744" algn="l" defTabSz="914377" rtl="0" eaLnBrk="1" fontAlgn="auto" latinLnBrk="0" hangingPunct="1">
              <a:lnSpc>
                <a:spcPct val="100000"/>
              </a:lnSpc>
              <a:spcBef>
                <a:spcPct val="20000"/>
              </a:spcBef>
              <a:spcAft>
                <a:spcPts val="0"/>
              </a:spcAft>
              <a:buClr>
                <a:srgbClr val="004E95"/>
              </a:buClr>
              <a:buSzPct val="125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Helvetica" pitchFamily="34" charset="0"/>
              <a:ea typeface="+mn-ea"/>
              <a:cs typeface="+mn-cs"/>
            </a:endParaRPr>
          </a:p>
        </p:txBody>
      </p:sp>
      <p:pic>
        <p:nvPicPr>
          <p:cNvPr id="6" name="Picture 5">
            <a:extLst>
              <a:ext uri="{FF2B5EF4-FFF2-40B4-BE49-F238E27FC236}">
                <a16:creationId xmlns:a16="http://schemas.microsoft.com/office/drawing/2014/main" id="{56188ECD-F3AC-BACF-B59E-FBD25AA03C80}"/>
              </a:ext>
            </a:extLst>
          </p:cNvPr>
          <p:cNvPicPr>
            <a:picLocks noChangeAspect="1"/>
          </p:cNvPicPr>
          <p:nvPr/>
        </p:nvPicPr>
        <p:blipFill rotWithShape="1">
          <a:blip r:embed="rId4"/>
          <a:srcRect l="2154" t="15689" r="58015" b="7174"/>
          <a:stretch/>
        </p:blipFill>
        <p:spPr>
          <a:xfrm>
            <a:off x="3113901" y="2777526"/>
            <a:ext cx="2916294" cy="352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7F2EF823-37F6-4FEF-1C98-63F545AB3A1F}"/>
              </a:ext>
            </a:extLst>
          </p:cNvPr>
          <p:cNvSpPr>
            <a:spLocks noGrp="1"/>
          </p:cNvSpPr>
          <p:nvPr/>
        </p:nvSpPr>
        <p:spPr bwMode="auto">
          <a:xfrm>
            <a:off x="6315899" y="1252384"/>
            <a:ext cx="52719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57200" indent="-457200" algn="l" rtl="0" eaLnBrk="0" fontAlgn="base" hangingPunct="0">
              <a:spcBef>
                <a:spcPct val="20000"/>
              </a:spcBef>
              <a:spcAft>
                <a:spcPct val="0"/>
              </a:spcAft>
              <a:buClr>
                <a:srgbClr val="004E95"/>
              </a:buClr>
              <a:buSzPct val="125000"/>
              <a:buFont typeface="Wingdings" panose="05000000000000000000" pitchFamily="2" charset="2"/>
              <a:buChar char="§"/>
              <a:defRPr sz="2800" kern="1200">
                <a:solidFill>
                  <a:schemeClr val="tx1"/>
                </a:solidFill>
                <a:latin typeface="Lato" panose="020F0502020204030203" pitchFamily="34" charset="0"/>
                <a:ea typeface="+mn-ea"/>
                <a:cs typeface="+mn-cs"/>
              </a:defRPr>
            </a:lvl1pPr>
            <a:lvl2pPr marL="742950" indent="-285750" algn="l" rtl="0" eaLnBrk="0" fontAlgn="base" hangingPunct="0">
              <a:spcBef>
                <a:spcPct val="20000"/>
              </a:spcBef>
              <a:spcAft>
                <a:spcPct val="0"/>
              </a:spcAft>
              <a:buClr>
                <a:srgbClr val="004E95"/>
              </a:buClr>
              <a:buSzPct val="125000"/>
              <a:buFont typeface="Wingdings" panose="05000000000000000000" pitchFamily="2" charset="2"/>
              <a:buChar char="§"/>
              <a:defRPr sz="2400" kern="1200">
                <a:solidFill>
                  <a:schemeClr val="tx1"/>
                </a:solidFill>
                <a:latin typeface="Lato" panose="020F0502020204030203" pitchFamily="34" charset="0"/>
                <a:ea typeface="+mn-ea"/>
                <a:cs typeface="+mn-cs"/>
              </a:defRPr>
            </a:lvl2pPr>
            <a:lvl3pPr marL="1143000" indent="-228600" algn="l" rtl="0" eaLnBrk="0" fontAlgn="base" hangingPunct="0">
              <a:spcBef>
                <a:spcPct val="20000"/>
              </a:spcBef>
              <a:spcAft>
                <a:spcPct val="0"/>
              </a:spcAft>
              <a:buClr>
                <a:srgbClr val="004E95"/>
              </a:buClr>
              <a:buSzPct val="110000"/>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rtl="0" eaLnBrk="0" fontAlgn="base" hangingPunct="0">
              <a:spcBef>
                <a:spcPct val="20000"/>
              </a:spcBef>
              <a:spcAft>
                <a:spcPct val="0"/>
              </a:spcAft>
              <a:buClr>
                <a:srgbClr val="004E95"/>
              </a:buClr>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rtl="0" eaLnBrk="0" fontAlgn="base" hangingPunct="0">
              <a:spcBef>
                <a:spcPct val="20000"/>
              </a:spcBef>
              <a:spcAft>
                <a:spcPct val="0"/>
              </a:spcAft>
              <a:buClr>
                <a:srgbClr val="004E95"/>
              </a:buClr>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Where did it come from? </a:t>
            </a:r>
          </a:p>
          <a:p>
            <a:r>
              <a:rPr lang="en-US" dirty="0"/>
              <a:t>Who supported the legislation? Why?</a:t>
            </a:r>
          </a:p>
          <a:p>
            <a:r>
              <a:rPr lang="en-US" dirty="0"/>
              <a:t>Who is paying attention to state and local government reporting?</a:t>
            </a:r>
          </a:p>
          <a:p>
            <a:r>
              <a:rPr lang="en-US" dirty="0"/>
              <a:t>How did it pass?</a:t>
            </a:r>
          </a:p>
        </p:txBody>
      </p:sp>
    </p:spTree>
    <p:extLst>
      <p:ext uri="{BB962C8B-B14F-4D97-AF65-F5344CB8AC3E}">
        <p14:creationId xmlns:p14="http://schemas.microsoft.com/office/powerpoint/2010/main" val="2302342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Will This Affect?</a:t>
            </a:r>
          </a:p>
        </p:txBody>
      </p:sp>
      <p:sp>
        <p:nvSpPr>
          <p:cNvPr id="3" name="Content Placeholder 2"/>
          <p:cNvSpPr>
            <a:spLocks noGrp="1"/>
          </p:cNvSpPr>
          <p:nvPr>
            <p:ph sz="half" idx="1"/>
          </p:nvPr>
        </p:nvSpPr>
        <p:spPr/>
        <p:txBody>
          <a:bodyPr>
            <a:normAutofit lnSpcReduction="10000"/>
          </a:bodyPr>
          <a:lstStyle/>
          <a:p>
            <a:r>
              <a:rPr lang="en-US"/>
              <a:t>Any municipal entities required to submit financial information to the Municipal Securities Rulemaking Board</a:t>
            </a:r>
          </a:p>
          <a:p>
            <a:pPr lvl="1">
              <a:buFont typeface="Wingdings" panose="05000000000000000000" pitchFamily="2" charset="2"/>
              <a:buChar char="Ø"/>
            </a:pPr>
            <a:r>
              <a:rPr lang="en-US"/>
              <a:t>All primary issuers – Frequent or Infrequent</a:t>
            </a:r>
          </a:p>
          <a:p>
            <a:pPr lvl="1">
              <a:buFont typeface="Wingdings" panose="05000000000000000000" pitchFamily="2" charset="2"/>
              <a:buChar char="Ø"/>
            </a:pPr>
            <a:r>
              <a:rPr lang="en-US"/>
              <a:t>All component units of primary issuers</a:t>
            </a:r>
          </a:p>
          <a:p>
            <a:pPr lvl="1">
              <a:buFont typeface="Wingdings" panose="05000000000000000000" pitchFamily="2" charset="2"/>
              <a:buChar char="Ø"/>
            </a:pPr>
            <a:r>
              <a:rPr lang="en-US"/>
              <a:t>Roughly 38,000 issuers in Electronic Municipal Market Access (EMMA)</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97794" y="1665424"/>
            <a:ext cx="5384800" cy="30122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233755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527" y="158232"/>
            <a:ext cx="11198579" cy="838200"/>
          </a:xfrm>
        </p:spPr>
        <p:txBody>
          <a:bodyPr>
            <a:normAutofit/>
          </a:bodyPr>
          <a:lstStyle/>
          <a:p>
            <a:r>
              <a:rPr lang="en-US"/>
              <a:t>FDTA: When can we expect it to happen?</a:t>
            </a:r>
          </a:p>
        </p:txBody>
      </p:sp>
      <p:sp>
        <p:nvSpPr>
          <p:cNvPr id="4" name="Slide Number Placeholder 3"/>
          <p:cNvSpPr>
            <a:spLocks noGrp="1"/>
          </p:cNvSpPr>
          <p:nvPr>
            <p:ph type="sldNum" sz="quarter" idx="12"/>
          </p:nvPr>
        </p:nvSpPr>
        <p:spPr>
          <a:xfrm>
            <a:off x="798723" y="55084"/>
            <a:ext cx="0" cy="0"/>
          </a:xfrm>
        </p:spPr>
        <p:txBody>
          <a:bodyPr/>
          <a:lstStyle/>
          <a:p>
            <a:fld id="{7D0E6CEC-61C6-4D38-A642-FACB01E37C77}" type="slidenum">
              <a:rPr lang="en-US" smtClean="0">
                <a:solidFill>
                  <a:prstClr val="black"/>
                </a:solidFill>
              </a:rPr>
              <a:pPr/>
              <a:t>25</a:t>
            </a:fld>
            <a:endParaRPr lang="en-US">
              <a:solidFill>
                <a:prstClr val="black"/>
              </a:solidFill>
            </a:endParaRPr>
          </a:p>
        </p:txBody>
      </p:sp>
      <p:sp>
        <p:nvSpPr>
          <p:cNvPr id="6" name="Right Arrow 5"/>
          <p:cNvSpPr/>
          <p:nvPr/>
        </p:nvSpPr>
        <p:spPr>
          <a:xfrm>
            <a:off x="2578832" y="4731157"/>
            <a:ext cx="3040786" cy="165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67669" y="5052697"/>
            <a:ext cx="3097844" cy="923330"/>
          </a:xfrm>
          <a:prstGeom prst="rect">
            <a:avLst/>
          </a:prstGeom>
          <a:noFill/>
        </p:spPr>
        <p:txBody>
          <a:bodyPr wrap="square" lIns="91440" tIns="45720" rIns="91440" bIns="45720">
            <a:spAutoFit/>
          </a:bodyPr>
          <a:lstStyle/>
          <a:p>
            <a:pPr algn="ctr"/>
            <a:r>
              <a:rPr lang="en-US"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Two Years</a:t>
            </a:r>
          </a:p>
        </p:txBody>
      </p:sp>
      <p:sp>
        <p:nvSpPr>
          <p:cNvPr id="10" name="Right Arrow 9"/>
          <p:cNvSpPr/>
          <p:nvPr/>
        </p:nvSpPr>
        <p:spPr>
          <a:xfrm>
            <a:off x="7645654" y="4732056"/>
            <a:ext cx="3040786" cy="165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34491" y="5053596"/>
            <a:ext cx="3097844" cy="923330"/>
          </a:xfrm>
          <a:prstGeom prst="rect">
            <a:avLst/>
          </a:prstGeom>
          <a:noFill/>
        </p:spPr>
        <p:txBody>
          <a:bodyPr wrap="square" lIns="91440" tIns="45720" rIns="91440" bIns="45720">
            <a:spAutoFit/>
          </a:bodyPr>
          <a:lstStyle/>
          <a:p>
            <a:pPr algn="ctr"/>
            <a:r>
              <a:rPr lang="en-US"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Two Years</a:t>
            </a:r>
          </a:p>
        </p:txBody>
      </p:sp>
      <p:sp>
        <p:nvSpPr>
          <p:cNvPr id="12" name="Cross 11"/>
          <p:cNvSpPr/>
          <p:nvPr/>
        </p:nvSpPr>
        <p:spPr>
          <a:xfrm>
            <a:off x="6087496" y="5158598"/>
            <a:ext cx="964782" cy="969829"/>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511734" y="1171718"/>
            <a:ext cx="4311156" cy="29211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Content Placeholder 12"/>
          <p:cNvPicPr>
            <a:picLocks noGrp="1" noChangeAspect="1"/>
          </p:cNvPicPr>
          <p:nvPr>
            <p:ph idx="1"/>
          </p:nvPr>
        </p:nvPicPr>
        <p:blipFill>
          <a:blip r:embed="rId4"/>
          <a:stretch>
            <a:fillRect/>
          </a:stretch>
        </p:blipFill>
        <p:spPr>
          <a:xfrm>
            <a:off x="1181445" y="1885611"/>
            <a:ext cx="5440071" cy="17962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5406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533A-E719-BFEB-B278-B1E0E2D51B64}"/>
              </a:ext>
            </a:extLst>
          </p:cNvPr>
          <p:cNvSpPr>
            <a:spLocks noGrp="1"/>
          </p:cNvSpPr>
          <p:nvPr>
            <p:ph type="ctrTitle"/>
          </p:nvPr>
        </p:nvSpPr>
        <p:spPr/>
        <p:txBody>
          <a:bodyPr/>
          <a:lstStyle/>
          <a:p>
            <a:r>
              <a:rPr lang="en-US" dirty="0"/>
              <a:t>What is the Law?</a:t>
            </a:r>
          </a:p>
        </p:txBody>
      </p:sp>
    </p:spTree>
    <p:extLst>
      <p:ext uri="{BB962C8B-B14F-4D97-AF65-F5344CB8AC3E}">
        <p14:creationId xmlns:p14="http://schemas.microsoft.com/office/powerpoint/2010/main" val="1733174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FDTA – Data Standards Sec. 101</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89124" y="1140246"/>
            <a:ext cx="3521222" cy="548640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sz="half" idx="1"/>
          </p:nvPr>
        </p:nvSpPr>
        <p:spPr>
          <a:xfrm>
            <a:off x="1244560" y="1204510"/>
            <a:ext cx="6464378" cy="5348690"/>
          </a:xfrm>
          <a:prstGeom prst="wedgeRectCallout">
            <a:avLst>
              <a:gd name="adj1" fmla="val 62254"/>
              <a:gd name="adj2" fmla="val -42349"/>
            </a:avLst>
          </a:prstGeom>
          <a:solidFill>
            <a:schemeClr val="accent6">
              <a:lumMod val="20000"/>
              <a:lumOff val="80000"/>
            </a:schemeClr>
          </a:solidFill>
          <a:ln w="38100">
            <a:solidFill>
              <a:schemeClr val="tx1"/>
            </a:solidFill>
          </a:ln>
        </p:spPr>
        <p:txBody>
          <a:bodyPr>
            <a:noAutofit/>
          </a:bodyPr>
          <a:lstStyle/>
          <a:p>
            <a:r>
              <a:rPr lang="en-US" sz="1600"/>
              <a:t>“(1) COMMON IDENTIFIERS; QUALITY.—The data standards established in the final rules under subsection (b) shall— </a:t>
            </a:r>
          </a:p>
          <a:p>
            <a:r>
              <a:rPr lang="en-US" sz="1600"/>
              <a:t>“(A) include common identifiers for collections of information reported to covered agencies or collected on behalf of the Council, which shall include a common nonproprietary </a:t>
            </a:r>
            <a:r>
              <a:rPr lang="en-US" sz="1600">
                <a:solidFill>
                  <a:srgbClr val="FF0000"/>
                </a:solidFill>
              </a:rPr>
              <a:t>legal entity identifier </a:t>
            </a:r>
            <a:r>
              <a:rPr lang="en-US" sz="1600"/>
              <a:t>that is available under an open license for all entities required to report to covered agencies; and</a:t>
            </a:r>
          </a:p>
          <a:p>
            <a:r>
              <a:rPr lang="en-US" sz="1600"/>
              <a:t>“(B) </a:t>
            </a:r>
            <a:r>
              <a:rPr lang="en-US" sz="1600">
                <a:solidFill>
                  <a:srgbClr val="FF0000"/>
                </a:solidFill>
              </a:rPr>
              <a:t>to the extent practicable</a:t>
            </a:r>
            <a:r>
              <a:rPr lang="en-US" sz="1600"/>
              <a:t>— </a:t>
            </a:r>
          </a:p>
          <a:p>
            <a:pPr lvl="1"/>
            <a:r>
              <a:rPr lang="en-US" sz="1600"/>
              <a:t>“(</a:t>
            </a:r>
            <a:r>
              <a:rPr lang="en-US" sz="1600" err="1"/>
              <a:t>i</a:t>
            </a:r>
            <a:r>
              <a:rPr lang="en-US" sz="1600"/>
              <a:t>) render data </a:t>
            </a:r>
            <a:r>
              <a:rPr lang="en-US" sz="1600">
                <a:solidFill>
                  <a:srgbClr val="FF0000"/>
                </a:solidFill>
              </a:rPr>
              <a:t>fully searchable and machine-readable</a:t>
            </a:r>
            <a:r>
              <a:rPr lang="en-US" sz="1600"/>
              <a:t>;</a:t>
            </a:r>
          </a:p>
          <a:p>
            <a:pPr lvl="1"/>
            <a:r>
              <a:rPr lang="en-US" sz="1600"/>
              <a:t>“(ii) enable </a:t>
            </a:r>
            <a:r>
              <a:rPr lang="en-US" sz="1600">
                <a:solidFill>
                  <a:srgbClr val="FF0000"/>
                </a:solidFill>
              </a:rPr>
              <a:t>high quality data through schemas</a:t>
            </a:r>
            <a:r>
              <a:rPr lang="en-US" sz="1600"/>
              <a:t>, with accompanying metadata documented in machine-readable taxonomy or ontology models, which clearly define the semantic meaning of the data, as defined by the underlying regulatory information collection requirements;</a:t>
            </a:r>
          </a:p>
          <a:p>
            <a:pPr lvl="1"/>
            <a:r>
              <a:rPr lang="en-US" sz="1600"/>
              <a:t>“(iii) ensure that a data element or data asset that </a:t>
            </a:r>
            <a:r>
              <a:rPr lang="en-US" sz="1600">
                <a:solidFill>
                  <a:srgbClr val="FF0000"/>
                </a:solidFill>
              </a:rPr>
              <a:t>exists to satisfy an underlying regulatory information collection requirement </a:t>
            </a:r>
            <a:r>
              <a:rPr lang="en-US" sz="1600"/>
              <a:t>be consistently identified as such in associated machine-readable metadata;</a:t>
            </a:r>
          </a:p>
          <a:p>
            <a:pPr lvl="1"/>
            <a:r>
              <a:rPr lang="en-US" sz="1600"/>
              <a:t>“(iv) be </a:t>
            </a:r>
            <a:r>
              <a:rPr lang="en-US" sz="1600">
                <a:solidFill>
                  <a:srgbClr val="FF0000"/>
                </a:solidFill>
              </a:rPr>
              <a:t>nonproprietary</a:t>
            </a:r>
            <a:r>
              <a:rPr lang="en-US" sz="1600"/>
              <a:t> or made available under an </a:t>
            </a:r>
            <a:r>
              <a:rPr lang="en-US" sz="1600">
                <a:solidFill>
                  <a:srgbClr val="FF0000"/>
                </a:solidFill>
              </a:rPr>
              <a:t>open license</a:t>
            </a:r>
            <a:r>
              <a:rPr lang="en-US" sz="1600"/>
              <a:t>;</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85165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FDTA – Municipal Securities Sec. 203</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12433" y="1204511"/>
            <a:ext cx="3744097" cy="548640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sz="half" idx="1"/>
          </p:nvPr>
        </p:nvSpPr>
        <p:spPr>
          <a:xfrm>
            <a:off x="1005518" y="1200035"/>
            <a:ext cx="6414895" cy="5610225"/>
          </a:xfrm>
          <a:prstGeom prst="wedgeRectCallout">
            <a:avLst>
              <a:gd name="adj1" fmla="val 76111"/>
              <a:gd name="adj2" fmla="val -44256"/>
            </a:avLst>
          </a:prstGeom>
          <a:solidFill>
            <a:schemeClr val="accent6">
              <a:lumMod val="20000"/>
              <a:lumOff val="80000"/>
            </a:schemeClr>
          </a:solidFill>
          <a:ln w="38100">
            <a:solidFill>
              <a:schemeClr val="tx1"/>
            </a:solidFill>
          </a:ln>
        </p:spPr>
        <p:txBody>
          <a:bodyPr>
            <a:normAutofit lnSpcReduction="10000"/>
          </a:bodyPr>
          <a:lstStyle/>
          <a:p>
            <a:r>
              <a:rPr lang="en-US" sz="1600" dirty="0">
                <a:latin typeface="Lato"/>
                <a:ea typeface="Lato"/>
                <a:cs typeface="Lato"/>
              </a:rPr>
              <a:t>‘(8)(A) The Commission shall adopt data standards for information submitted to the Board. </a:t>
            </a:r>
            <a:endParaRPr lang="en-US" sz="1600" dirty="0">
              <a:ea typeface="Lato"/>
              <a:cs typeface="Lato"/>
            </a:endParaRPr>
          </a:p>
          <a:p>
            <a:r>
              <a:rPr lang="en-US" sz="1600" dirty="0">
                <a:latin typeface="Lato"/>
                <a:ea typeface="Lato"/>
                <a:cs typeface="Lato"/>
              </a:rPr>
              <a:t>“(B) Any data standards adopted under subparagraph (A) shall incorporate, and </a:t>
            </a:r>
            <a:r>
              <a:rPr lang="en-US" sz="1600" dirty="0">
                <a:solidFill>
                  <a:srgbClr val="FF0000"/>
                </a:solidFill>
                <a:latin typeface="Lato"/>
                <a:ea typeface="Lato"/>
                <a:cs typeface="Lato"/>
              </a:rPr>
              <a:t>ensure compatibility with (to the extent feasible)</a:t>
            </a:r>
            <a:r>
              <a:rPr lang="en-US" sz="1600" dirty="0">
                <a:latin typeface="Lato"/>
                <a:ea typeface="Lato"/>
                <a:cs typeface="Lato"/>
              </a:rPr>
              <a:t>, all applicable data standards established in the rules promulgated under section 124 of the Financial Stability Act of 2010…</a:t>
            </a:r>
          </a:p>
          <a:p>
            <a:pPr lvl="1"/>
            <a:r>
              <a:rPr lang="en-US" sz="1600" dirty="0">
                <a:latin typeface="Lato"/>
                <a:ea typeface="Lato"/>
                <a:cs typeface="Lato"/>
              </a:rPr>
              <a:t>(C) The Commission </a:t>
            </a:r>
            <a:r>
              <a:rPr lang="en-US" sz="1600" dirty="0">
                <a:solidFill>
                  <a:srgbClr val="FF0000"/>
                </a:solidFill>
                <a:latin typeface="Lato"/>
                <a:ea typeface="Lato"/>
                <a:cs typeface="Lato"/>
              </a:rPr>
              <a:t>shall consult market participants </a:t>
            </a:r>
            <a:r>
              <a:rPr lang="en-US" sz="1600" dirty="0">
                <a:latin typeface="Lato"/>
                <a:ea typeface="Lato"/>
                <a:cs typeface="Lato"/>
              </a:rPr>
              <a:t>in establishing data standards under subparagraph (A)….</a:t>
            </a:r>
          </a:p>
          <a:p>
            <a:pPr lvl="1"/>
            <a:r>
              <a:rPr lang="en-US" sz="1600" dirty="0">
                <a:latin typeface="Lato"/>
                <a:ea typeface="Lato"/>
                <a:cs typeface="Lato"/>
              </a:rPr>
              <a:t>(b) RULEMAKING.— </a:t>
            </a:r>
            <a:endParaRPr lang="en-US" sz="1600" dirty="0">
              <a:ea typeface="Lato"/>
              <a:cs typeface="Lato"/>
            </a:endParaRPr>
          </a:p>
          <a:p>
            <a:pPr lvl="2"/>
            <a:r>
              <a:rPr lang="en-US" sz="1600" dirty="0">
                <a:latin typeface="Lato"/>
                <a:ea typeface="Lato"/>
                <a:cs typeface="Lato"/>
              </a:rPr>
              <a:t>(1) IN GENERAL.—Not later than </a:t>
            </a:r>
            <a:r>
              <a:rPr lang="en-US" sz="1600" dirty="0">
                <a:solidFill>
                  <a:srgbClr val="FF0000"/>
                </a:solidFill>
                <a:latin typeface="Lato"/>
                <a:ea typeface="Lato"/>
                <a:cs typeface="Lato"/>
              </a:rPr>
              <a:t>2 years after the date</a:t>
            </a:r>
            <a:r>
              <a:rPr lang="en-US" sz="1600" dirty="0">
                <a:latin typeface="Lato"/>
                <a:ea typeface="Lato"/>
                <a:cs typeface="Lato"/>
              </a:rPr>
              <a:t> on which final rules are promulgated … as added by section 5811(a) of this title, the </a:t>
            </a:r>
            <a:r>
              <a:rPr lang="en-US" sz="1600" dirty="0">
                <a:solidFill>
                  <a:srgbClr val="FF0000"/>
                </a:solidFill>
                <a:latin typeface="Lato"/>
                <a:ea typeface="Lato"/>
                <a:cs typeface="Lato"/>
              </a:rPr>
              <a:t>Securities and Exchange Commission shall issue rules to adopt the data standards </a:t>
            </a:r>
            <a:r>
              <a:rPr lang="en-US" sz="1600" dirty="0">
                <a:latin typeface="Lato"/>
                <a:ea typeface="Lato"/>
                <a:cs typeface="Lato"/>
              </a:rPr>
              <a:t>required …</a:t>
            </a:r>
          </a:p>
          <a:p>
            <a:pPr lvl="2"/>
            <a:r>
              <a:rPr lang="en-US" sz="1600" dirty="0">
                <a:latin typeface="Lato"/>
                <a:ea typeface="Lato"/>
                <a:cs typeface="Lato"/>
              </a:rPr>
              <a:t>(2) </a:t>
            </a:r>
            <a:r>
              <a:rPr lang="en-US" sz="1600" dirty="0">
                <a:solidFill>
                  <a:srgbClr val="FF0000"/>
                </a:solidFill>
                <a:latin typeface="Lato"/>
                <a:ea typeface="Lato"/>
                <a:cs typeface="Lato"/>
              </a:rPr>
              <a:t>SCALING</a:t>
            </a:r>
            <a:r>
              <a:rPr lang="en-US" sz="1600" dirty="0">
                <a:latin typeface="Lato"/>
                <a:ea typeface="Lato"/>
                <a:cs typeface="Lato"/>
              </a:rPr>
              <a:t> OF REGULATORY REQUIREMENTS; MINIMIZING DISRUPTION.—(the SEC shall…)</a:t>
            </a:r>
          </a:p>
          <a:p>
            <a:pPr lvl="3"/>
            <a:r>
              <a:rPr lang="en-US" sz="1600" dirty="0">
                <a:latin typeface="Lato"/>
                <a:ea typeface="Lato"/>
                <a:cs typeface="Lato"/>
              </a:rPr>
              <a:t>(A) may </a:t>
            </a:r>
            <a:r>
              <a:rPr lang="en-US" sz="1600" dirty="0">
                <a:solidFill>
                  <a:srgbClr val="FF0000"/>
                </a:solidFill>
                <a:latin typeface="Lato"/>
                <a:ea typeface="Lato"/>
                <a:cs typeface="Lato"/>
              </a:rPr>
              <a:t>scale those data standards </a:t>
            </a:r>
            <a:r>
              <a:rPr lang="en-US" sz="1600" dirty="0">
                <a:latin typeface="Lato"/>
                <a:ea typeface="Lato"/>
                <a:cs typeface="Lato"/>
              </a:rPr>
              <a:t>in order to reduce any unjustified burden on smaller regulated entities; and </a:t>
            </a:r>
            <a:endParaRPr lang="en-US" sz="1600" dirty="0">
              <a:ea typeface="Lato"/>
              <a:cs typeface="Lato"/>
            </a:endParaRPr>
          </a:p>
          <a:p>
            <a:pPr lvl="3"/>
            <a:r>
              <a:rPr lang="en-US" sz="1600" dirty="0">
                <a:latin typeface="Lato"/>
                <a:ea typeface="Lato"/>
                <a:cs typeface="Lato"/>
              </a:rPr>
              <a:t>(B) shall seek to </a:t>
            </a:r>
            <a:r>
              <a:rPr lang="en-US" sz="1600" dirty="0">
                <a:solidFill>
                  <a:srgbClr val="FF0000"/>
                </a:solidFill>
                <a:latin typeface="Lato"/>
                <a:ea typeface="Lato"/>
                <a:cs typeface="Lato"/>
              </a:rPr>
              <a:t>minimize disruptive changes </a:t>
            </a:r>
            <a:r>
              <a:rPr lang="en-US" sz="1600" dirty="0">
                <a:latin typeface="Lato"/>
                <a:ea typeface="Lato"/>
                <a:cs typeface="Lato"/>
              </a:rPr>
              <a:t>to the persons affected by those rules. </a:t>
            </a:r>
            <a:endParaRPr lang="en-US" sz="80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98249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5909-2F14-9B3E-07A7-550FB5691FA9}"/>
              </a:ext>
            </a:extLst>
          </p:cNvPr>
          <p:cNvSpPr>
            <a:spLocks noGrp="1"/>
          </p:cNvSpPr>
          <p:nvPr>
            <p:ph type="title"/>
          </p:nvPr>
        </p:nvSpPr>
        <p:spPr/>
        <p:txBody>
          <a:bodyPr/>
          <a:lstStyle/>
          <a:p>
            <a:r>
              <a:rPr lang="en-US"/>
              <a:t>“Data Standard”</a:t>
            </a:r>
          </a:p>
        </p:txBody>
      </p:sp>
      <p:sp>
        <p:nvSpPr>
          <p:cNvPr id="3" name="Content Placeholder 2">
            <a:extLst>
              <a:ext uri="{FF2B5EF4-FFF2-40B4-BE49-F238E27FC236}">
                <a16:creationId xmlns:a16="http://schemas.microsoft.com/office/drawing/2014/main" id="{AFEFDD7D-1AD2-C817-B8B6-59AE91CD5388}"/>
              </a:ext>
            </a:extLst>
          </p:cNvPr>
          <p:cNvSpPr>
            <a:spLocks noGrp="1"/>
          </p:cNvSpPr>
          <p:nvPr>
            <p:ph idx="1"/>
          </p:nvPr>
        </p:nvSpPr>
        <p:spPr/>
        <p:txBody>
          <a:bodyPr/>
          <a:lstStyle/>
          <a:p>
            <a:r>
              <a:rPr lang="en-US"/>
              <a:t>The term ‘data standard’ means a standard that specifies rules by which data is described and recorded.</a:t>
            </a:r>
          </a:p>
          <a:p>
            <a:endParaRPr lang="en-US"/>
          </a:p>
        </p:txBody>
      </p:sp>
      <p:sp>
        <p:nvSpPr>
          <p:cNvPr id="4" name="Slide Number Placeholder 3">
            <a:extLst>
              <a:ext uri="{FF2B5EF4-FFF2-40B4-BE49-F238E27FC236}">
                <a16:creationId xmlns:a16="http://schemas.microsoft.com/office/drawing/2014/main" id="{E26F93B7-5BD8-1236-0FFB-14403FE7390C}"/>
              </a:ext>
            </a:extLst>
          </p:cNvPr>
          <p:cNvSpPr>
            <a:spLocks noGrp="1"/>
          </p:cNvSpPr>
          <p:nvPr>
            <p:ph type="sldNum" sz="quarter" idx="12"/>
          </p:nvPr>
        </p:nvSpPr>
        <p:spPr/>
        <p:txBody>
          <a:bodyPr/>
          <a:lstStyle/>
          <a:p>
            <a:fld id="{7D0E6CEC-61C6-4D38-A642-FACB01E37C7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8178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Looking ahead at the 118th</a:t>
            </a:r>
          </a:p>
        </p:txBody>
      </p:sp>
    </p:spTree>
    <p:extLst>
      <p:ext uri="{BB962C8B-B14F-4D97-AF65-F5344CB8AC3E}">
        <p14:creationId xmlns:p14="http://schemas.microsoft.com/office/powerpoint/2010/main" val="3524618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D9EAC3-FB8D-5DE4-CD26-C3A1BA142198}"/>
              </a:ext>
            </a:extLst>
          </p:cNvPr>
          <p:cNvPicPr>
            <a:picLocks noChangeAspect="1"/>
          </p:cNvPicPr>
          <p:nvPr/>
        </p:nvPicPr>
        <p:blipFill>
          <a:blip r:embed="rId3"/>
          <a:stretch>
            <a:fillRect/>
          </a:stretch>
        </p:blipFill>
        <p:spPr>
          <a:xfrm>
            <a:off x="807903" y="1067717"/>
            <a:ext cx="11384097" cy="5615849"/>
          </a:xfrm>
          <a:prstGeom prst="rect">
            <a:avLst/>
          </a:prstGeom>
        </p:spPr>
      </p:pic>
      <p:sp>
        <p:nvSpPr>
          <p:cNvPr id="2" name="Title 1">
            <a:extLst>
              <a:ext uri="{FF2B5EF4-FFF2-40B4-BE49-F238E27FC236}">
                <a16:creationId xmlns:a16="http://schemas.microsoft.com/office/drawing/2014/main" id="{A4D7492C-75B4-A279-08BD-E5F5EFA422D3}"/>
              </a:ext>
            </a:extLst>
          </p:cNvPr>
          <p:cNvSpPr>
            <a:spLocks noGrp="1"/>
          </p:cNvSpPr>
          <p:nvPr>
            <p:ph type="title"/>
          </p:nvPr>
        </p:nvSpPr>
        <p:spPr/>
        <p:txBody>
          <a:bodyPr/>
          <a:lstStyle/>
          <a:p>
            <a:r>
              <a:rPr lang="en-US"/>
              <a:t>Key Terms: Open Source (nonproprietary)</a:t>
            </a:r>
          </a:p>
        </p:txBody>
      </p:sp>
      <p:sp>
        <p:nvSpPr>
          <p:cNvPr id="3" name="Content Placeholder 2">
            <a:extLst>
              <a:ext uri="{FF2B5EF4-FFF2-40B4-BE49-F238E27FC236}">
                <a16:creationId xmlns:a16="http://schemas.microsoft.com/office/drawing/2014/main" id="{BFC232FD-2303-D356-309E-2CF213A61904}"/>
              </a:ext>
            </a:extLst>
          </p:cNvPr>
          <p:cNvSpPr>
            <a:spLocks noGrp="1"/>
          </p:cNvSpPr>
          <p:nvPr>
            <p:ph sz="half" idx="1"/>
          </p:nvPr>
        </p:nvSpPr>
        <p:spPr>
          <a:xfrm>
            <a:off x="802395" y="1066800"/>
            <a:ext cx="11008605" cy="5486400"/>
          </a:xfrm>
        </p:spPr>
        <p:txBody>
          <a:bodyPr>
            <a:normAutofit/>
          </a:bodyPr>
          <a:lstStyle/>
          <a:p>
            <a:r>
              <a:rPr lang="en-US" sz="3200">
                <a:solidFill>
                  <a:schemeClr val="bg1"/>
                </a:solidFill>
              </a:rPr>
              <a:t>Open Source</a:t>
            </a:r>
          </a:p>
          <a:p>
            <a:pPr lvl="1"/>
            <a:r>
              <a:rPr lang="en-US" sz="2800">
                <a:solidFill>
                  <a:schemeClr val="bg1"/>
                </a:solidFill>
              </a:rPr>
              <a:t>The term </a:t>
            </a:r>
            <a:r>
              <a:rPr lang="en-US" sz="2800">
                <a:solidFill>
                  <a:schemeClr val="bg1"/>
                </a:solidFill>
                <a:hlinkClick r:id="rId4">
                  <a:extLst>
                    <a:ext uri="{A12FA001-AC4F-418D-AE19-62706E023703}">
                      <ahyp:hlinkClr xmlns:ahyp="http://schemas.microsoft.com/office/drawing/2018/hyperlinkcolor" val="tx"/>
                    </a:ext>
                  </a:extLst>
                </a:hlinkClick>
              </a:rPr>
              <a:t>open source</a:t>
            </a:r>
            <a:r>
              <a:rPr lang="en-US" sz="2800">
                <a:solidFill>
                  <a:schemeClr val="bg1"/>
                </a:solidFill>
              </a:rPr>
              <a:t> refers to something people can modify and share because its design is publicly accessible.</a:t>
            </a:r>
          </a:p>
          <a:p>
            <a:pPr lvl="1"/>
            <a:r>
              <a:rPr lang="en-US" sz="2800">
                <a:solidFill>
                  <a:schemeClr val="bg1"/>
                </a:solidFill>
              </a:rPr>
              <a:t>Some software has source code that only the person, team, or organization who created it—and maintains exclusive control over it—can modify. This is "proprietary" or "closed source" software.</a:t>
            </a:r>
          </a:p>
          <a:p>
            <a:pPr lvl="1"/>
            <a:r>
              <a:rPr lang="en-US" sz="2800">
                <a:solidFill>
                  <a:schemeClr val="bg1"/>
                </a:solidFill>
              </a:rPr>
              <a:t>Open source software is different. Its authors </a:t>
            </a:r>
            <a:r>
              <a:rPr lang="en-US" sz="2800">
                <a:solidFill>
                  <a:schemeClr val="bg1"/>
                </a:solidFill>
                <a:hlinkClick r:id="rId5">
                  <a:extLst>
                    <a:ext uri="{A12FA001-AC4F-418D-AE19-62706E023703}">
                      <ahyp:hlinkClr xmlns:ahyp="http://schemas.microsoft.com/office/drawing/2018/hyperlinkcolor" val="tx"/>
                    </a:ext>
                  </a:extLst>
                </a:hlinkClick>
              </a:rPr>
              <a:t>make its source code available</a:t>
            </a:r>
            <a:r>
              <a:rPr lang="en-US" sz="2800">
                <a:solidFill>
                  <a:schemeClr val="bg1"/>
                </a:solidFill>
              </a:rPr>
              <a:t> to others who would like to view that code, copy it, learn from it, alter it, or share it. </a:t>
            </a:r>
          </a:p>
        </p:txBody>
      </p:sp>
      <p:sp>
        <p:nvSpPr>
          <p:cNvPr id="5" name="Slide Number Placeholder 4">
            <a:extLst>
              <a:ext uri="{FF2B5EF4-FFF2-40B4-BE49-F238E27FC236}">
                <a16:creationId xmlns:a16="http://schemas.microsoft.com/office/drawing/2014/main" id="{22B228E8-E409-28E6-2E54-2486910B2E5B}"/>
              </a:ext>
            </a:extLst>
          </p:cNvPr>
          <p:cNvSpPr>
            <a:spLocks noGrp="1"/>
          </p:cNvSpPr>
          <p:nvPr>
            <p:ph type="sldNum" sz="quarter" idx="12"/>
          </p:nvPr>
        </p:nvSpPr>
        <p:spPr/>
        <p:txBody>
          <a:bodyPr/>
          <a:lstStyle/>
          <a:p>
            <a:fld id="{7D0E6CEC-61C6-4D38-A642-FACB01E37C7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63415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AB94-ABBC-2AD9-5BE1-CAEC26CB29F7}"/>
              </a:ext>
            </a:extLst>
          </p:cNvPr>
          <p:cNvSpPr>
            <a:spLocks noGrp="1"/>
          </p:cNvSpPr>
          <p:nvPr>
            <p:ph type="title"/>
          </p:nvPr>
        </p:nvSpPr>
        <p:spPr/>
        <p:txBody>
          <a:bodyPr/>
          <a:lstStyle/>
          <a:p>
            <a:r>
              <a:rPr lang="en-US"/>
              <a:t>Key Terms: Machine Readable</a:t>
            </a:r>
          </a:p>
        </p:txBody>
      </p:sp>
      <p:sp>
        <p:nvSpPr>
          <p:cNvPr id="4" name="Slide Number Placeholder 3">
            <a:extLst>
              <a:ext uri="{FF2B5EF4-FFF2-40B4-BE49-F238E27FC236}">
                <a16:creationId xmlns:a16="http://schemas.microsoft.com/office/drawing/2014/main" id="{BD501D6B-518B-EB89-2DE6-A6ACD1CB07B5}"/>
              </a:ext>
            </a:extLst>
          </p:cNvPr>
          <p:cNvSpPr>
            <a:spLocks noGrp="1"/>
          </p:cNvSpPr>
          <p:nvPr>
            <p:ph type="sldNum" sz="quarter" idx="12"/>
          </p:nvPr>
        </p:nvSpPr>
        <p:spPr/>
        <p:txBody>
          <a:bodyPr/>
          <a:lstStyle/>
          <a:p>
            <a:fld id="{7D0E6CEC-61C6-4D38-A642-FACB01E37C77}" type="slidenum">
              <a:rPr lang="en-US" smtClean="0">
                <a:solidFill>
                  <a:prstClr val="black"/>
                </a:solidFill>
              </a:rPr>
              <a:pPr/>
              <a:t>31</a:t>
            </a:fld>
            <a:endParaRPr lang="en-US">
              <a:solidFill>
                <a:prstClr val="black"/>
              </a:solidFill>
            </a:endParaRPr>
          </a:p>
        </p:txBody>
      </p:sp>
      <p:sp>
        <p:nvSpPr>
          <p:cNvPr id="5" name="Content Placeholder 3">
            <a:extLst>
              <a:ext uri="{FF2B5EF4-FFF2-40B4-BE49-F238E27FC236}">
                <a16:creationId xmlns:a16="http://schemas.microsoft.com/office/drawing/2014/main" id="{55865925-C4BC-BB36-C277-FD387CDBC773}"/>
              </a:ext>
            </a:extLst>
          </p:cNvPr>
          <p:cNvSpPr>
            <a:spLocks noGrp="1"/>
          </p:cNvSpPr>
          <p:nvPr>
            <p:ph idx="1"/>
          </p:nvPr>
        </p:nvSpPr>
        <p:spPr>
          <a:xfrm>
            <a:off x="738130" y="1112704"/>
            <a:ext cx="6705600" cy="5562600"/>
          </a:xfrm>
        </p:spPr>
        <p:txBody>
          <a:bodyPr>
            <a:normAutofit fontScale="92500" lnSpcReduction="20000"/>
          </a:bodyPr>
          <a:lstStyle/>
          <a:p>
            <a:r>
              <a:rPr lang="en-US"/>
              <a:t>Machine Readable</a:t>
            </a:r>
          </a:p>
          <a:p>
            <a:pPr lvl="1"/>
            <a:r>
              <a:rPr lang="en-US"/>
              <a:t>Format in a standard computer language (not English text) that can be read automatically by a web browser or computer system. (e.g.; xml).</a:t>
            </a:r>
          </a:p>
          <a:p>
            <a:pPr lvl="1"/>
            <a:r>
              <a:rPr lang="en-US"/>
              <a:t>Other formats such as extensible markup language (</a:t>
            </a:r>
            <a:r>
              <a:rPr lang="en-US">
                <a:hlinkClick r:id="rId3" tooltip="XML">
                  <a:extLst>
                    <a:ext uri="{A12FA001-AC4F-418D-AE19-62706E023703}">
                      <ahyp:hlinkClr xmlns:ahyp="http://schemas.microsoft.com/office/drawing/2018/hyperlinkcolor" val="tx"/>
                    </a:ext>
                  </a:extLst>
                </a:hlinkClick>
              </a:rPr>
              <a:t>XML</a:t>
            </a:r>
            <a:r>
              <a:rPr lang="en-US"/>
              <a:t>), (</a:t>
            </a:r>
            <a:r>
              <a:rPr lang="en-US">
                <a:hlinkClick r:id="rId4" tooltip="JSON">
                  <a:extLst>
                    <a:ext uri="{A12FA001-AC4F-418D-AE19-62706E023703}">
                      <ahyp:hlinkClr xmlns:ahyp="http://schemas.microsoft.com/office/drawing/2018/hyperlinkcolor" val="tx"/>
                    </a:ext>
                  </a:extLst>
                </a:hlinkClick>
              </a:rPr>
              <a:t>JSON</a:t>
            </a:r>
            <a:r>
              <a:rPr lang="en-US"/>
              <a:t>), (XBRL) or spreadsheets with header columns that can be exported as comma separated values (CSV) are machine readable formats. </a:t>
            </a:r>
          </a:p>
          <a:p>
            <a:pPr lvl="1"/>
            <a:r>
              <a:rPr lang="en-US"/>
              <a:t>It is possible to make traditional word processing documents and other formats machine readable but the documents must include “enhanced structural elements”</a:t>
            </a:r>
          </a:p>
        </p:txBody>
      </p:sp>
      <p:pic>
        <p:nvPicPr>
          <p:cNvPr id="8" name="Picture 7">
            <a:extLst>
              <a:ext uri="{FF2B5EF4-FFF2-40B4-BE49-F238E27FC236}">
                <a16:creationId xmlns:a16="http://schemas.microsoft.com/office/drawing/2014/main" id="{939989BD-AED1-CC1A-6A8B-3A594FC7970A}"/>
              </a:ext>
            </a:extLst>
          </p:cNvPr>
          <p:cNvPicPr>
            <a:picLocks noChangeAspect="1"/>
          </p:cNvPicPr>
          <p:nvPr/>
        </p:nvPicPr>
        <p:blipFill>
          <a:blip r:embed="rId5"/>
          <a:stretch>
            <a:fillRect/>
          </a:stretch>
        </p:blipFill>
        <p:spPr>
          <a:xfrm>
            <a:off x="7447211" y="1862192"/>
            <a:ext cx="4517528" cy="3133616"/>
          </a:xfrm>
          <a:prstGeom prst="rect">
            <a:avLst/>
          </a:prstGeom>
        </p:spPr>
      </p:pic>
    </p:spTree>
    <p:extLst>
      <p:ext uri="{BB962C8B-B14F-4D97-AF65-F5344CB8AC3E}">
        <p14:creationId xmlns:p14="http://schemas.microsoft.com/office/powerpoint/2010/main" val="1065263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D7C4-7EEC-D2C2-394A-8FE02F6148DE}"/>
              </a:ext>
            </a:extLst>
          </p:cNvPr>
          <p:cNvSpPr>
            <a:spLocks noGrp="1"/>
          </p:cNvSpPr>
          <p:nvPr>
            <p:ph type="ctrTitle"/>
          </p:nvPr>
        </p:nvSpPr>
        <p:spPr/>
        <p:txBody>
          <a:bodyPr/>
          <a:lstStyle/>
          <a:p>
            <a:r>
              <a:rPr lang="en-US" dirty="0"/>
              <a:t>What Might it Look Like?</a:t>
            </a:r>
          </a:p>
        </p:txBody>
      </p:sp>
    </p:spTree>
    <p:extLst>
      <p:ext uri="{BB962C8B-B14F-4D97-AF65-F5344CB8AC3E}">
        <p14:creationId xmlns:p14="http://schemas.microsoft.com/office/powerpoint/2010/main" val="3303232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DCD4-FB99-8858-0BD2-1A8784509AF4}"/>
              </a:ext>
            </a:extLst>
          </p:cNvPr>
          <p:cNvSpPr>
            <a:spLocks noGrp="1"/>
          </p:cNvSpPr>
          <p:nvPr>
            <p:ph type="title"/>
          </p:nvPr>
        </p:nvSpPr>
        <p:spPr/>
        <p:txBody>
          <a:bodyPr/>
          <a:lstStyle/>
          <a:p>
            <a:r>
              <a:rPr lang="en-US" dirty="0"/>
              <a:t>Best Case: Process Might Look Like This</a:t>
            </a:r>
          </a:p>
        </p:txBody>
      </p:sp>
      <p:sp>
        <p:nvSpPr>
          <p:cNvPr id="4" name="Slide Number Placeholder 3">
            <a:extLst>
              <a:ext uri="{FF2B5EF4-FFF2-40B4-BE49-F238E27FC236}">
                <a16:creationId xmlns:a16="http://schemas.microsoft.com/office/drawing/2014/main" id="{A3C14D65-2B9B-8FC5-ADD3-B7EAAB98F585}"/>
              </a:ext>
            </a:extLst>
          </p:cNvPr>
          <p:cNvSpPr>
            <a:spLocks noGrp="1"/>
          </p:cNvSpPr>
          <p:nvPr>
            <p:ph type="sldNum" sz="quarter" idx="12"/>
          </p:nvPr>
        </p:nvSpPr>
        <p:spPr/>
        <p:txBody>
          <a:bodyPr/>
          <a:lstStyle/>
          <a:p>
            <a:fld id="{7D0E6CEC-61C6-4D38-A642-FACB01E37C77}" type="slidenum">
              <a:rPr lang="en-US" smtClean="0">
                <a:solidFill>
                  <a:prstClr val="black"/>
                </a:solidFill>
              </a:rPr>
              <a:pPr/>
              <a:t>33</a:t>
            </a:fld>
            <a:endParaRPr lang="en-US">
              <a:solidFill>
                <a:prstClr val="black"/>
              </a:solidFill>
            </a:endParaRPr>
          </a:p>
        </p:txBody>
      </p:sp>
      <p:graphicFrame>
        <p:nvGraphicFramePr>
          <p:cNvPr id="11" name="Content Placeholder 10">
            <a:extLst>
              <a:ext uri="{FF2B5EF4-FFF2-40B4-BE49-F238E27FC236}">
                <a16:creationId xmlns:a16="http://schemas.microsoft.com/office/drawing/2014/main" id="{0BD1BF5A-3D65-32B2-F6F7-D2DF51AA7A0A}"/>
              </a:ext>
            </a:extLst>
          </p:cNvPr>
          <p:cNvGraphicFramePr>
            <a:graphicFrameLocks noGrp="1"/>
          </p:cNvGraphicFramePr>
          <p:nvPr>
            <p:ph idx="1"/>
            <p:extLst>
              <p:ext uri="{D42A27DB-BD31-4B8C-83A1-F6EECF244321}">
                <p14:modId xmlns:p14="http://schemas.microsoft.com/office/powerpoint/2010/main" val="2674906955"/>
              </p:ext>
            </p:extLst>
          </p:nvPr>
        </p:nvGraphicFramePr>
        <p:xfrm>
          <a:off x="1022733" y="966730"/>
          <a:ext cx="10972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526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861C-4BB1-76F5-C262-81F99C09FEFF}"/>
              </a:ext>
            </a:extLst>
          </p:cNvPr>
          <p:cNvSpPr>
            <a:spLocks noGrp="1"/>
          </p:cNvSpPr>
          <p:nvPr>
            <p:ph type="title"/>
          </p:nvPr>
        </p:nvSpPr>
        <p:spPr/>
        <p:txBody>
          <a:bodyPr/>
          <a:lstStyle/>
          <a:p>
            <a:r>
              <a:rPr lang="en-US">
                <a:latin typeface="Lato"/>
                <a:ea typeface="Lato"/>
                <a:cs typeface="Lato"/>
              </a:rPr>
              <a:t>Worst Case: Output Might Look Like This</a:t>
            </a:r>
          </a:p>
        </p:txBody>
      </p:sp>
      <p:graphicFrame>
        <p:nvGraphicFramePr>
          <p:cNvPr id="5" name="Content Placeholder 4">
            <a:extLst>
              <a:ext uri="{FF2B5EF4-FFF2-40B4-BE49-F238E27FC236}">
                <a16:creationId xmlns:a16="http://schemas.microsoft.com/office/drawing/2014/main" id="{0236585F-EDC0-E439-09B6-AD53B0FDE508}"/>
              </a:ext>
            </a:extLst>
          </p:cNvPr>
          <p:cNvGraphicFramePr>
            <a:graphicFrameLocks noGrp="1"/>
          </p:cNvGraphicFramePr>
          <p:nvPr>
            <p:ph idx="1"/>
            <p:extLst>
              <p:ext uri="{D42A27DB-BD31-4B8C-83A1-F6EECF244321}">
                <p14:modId xmlns:p14="http://schemas.microsoft.com/office/powerpoint/2010/main" val="3365223692"/>
              </p:ext>
            </p:extLst>
          </p:nvPr>
        </p:nvGraphicFramePr>
        <p:xfrm>
          <a:off x="1215528" y="1195330"/>
          <a:ext cx="10972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8CDE42B-8E59-FEDC-487F-40104B062325}"/>
              </a:ext>
            </a:extLst>
          </p:cNvPr>
          <p:cNvSpPr>
            <a:spLocks noGrp="1"/>
          </p:cNvSpPr>
          <p:nvPr>
            <p:ph type="sldNum" sz="quarter" idx="12"/>
          </p:nvPr>
        </p:nvSpPr>
        <p:spPr/>
        <p:txBody>
          <a:bodyPr/>
          <a:lstStyle/>
          <a:p>
            <a:fld id="{7D0E6CEC-61C6-4D38-A642-FACB01E37C7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218459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Financial Reporting Shakeup</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35</a:t>
            </a:fld>
            <a:endParaRPr lang="en-US">
              <a:solidFill>
                <a:prstClr val="black"/>
              </a:solidFill>
            </a:endParaRPr>
          </a:p>
        </p:txBody>
      </p:sp>
      <p:sp>
        <p:nvSpPr>
          <p:cNvPr id="5" name="Rectangle 4"/>
          <p:cNvSpPr/>
          <p:nvPr/>
        </p:nvSpPr>
        <p:spPr>
          <a:xfrm>
            <a:off x="868649" y="992930"/>
            <a:ext cx="1406595" cy="470898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0" b="1" cap="none" spc="0">
                <a:ln/>
                <a:solidFill>
                  <a:schemeClr val="accent3"/>
                </a:solidFill>
                <a:effectLst/>
              </a:rPr>
              <a:t>F</a:t>
            </a:r>
          </a:p>
        </p:txBody>
      </p:sp>
      <p:sp>
        <p:nvSpPr>
          <p:cNvPr id="6" name="Rectangle 5"/>
          <p:cNvSpPr/>
          <p:nvPr/>
        </p:nvSpPr>
        <p:spPr>
          <a:xfrm>
            <a:off x="3195288" y="992930"/>
            <a:ext cx="2610010" cy="470898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0" b="1" cap="none" spc="0">
                <a:ln/>
                <a:solidFill>
                  <a:schemeClr val="accent3"/>
                </a:solidFill>
                <a:effectLst/>
              </a:rPr>
              <a:t>D</a:t>
            </a:r>
          </a:p>
        </p:txBody>
      </p:sp>
      <p:sp>
        <p:nvSpPr>
          <p:cNvPr id="7" name="Rectangle 6"/>
          <p:cNvSpPr/>
          <p:nvPr/>
        </p:nvSpPr>
        <p:spPr>
          <a:xfrm>
            <a:off x="6403776" y="992929"/>
            <a:ext cx="2089034" cy="470898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0" b="1" cap="none" spc="0">
                <a:ln/>
                <a:solidFill>
                  <a:schemeClr val="accent3"/>
                </a:solidFill>
                <a:effectLst/>
              </a:rPr>
              <a:t>T</a:t>
            </a:r>
          </a:p>
        </p:txBody>
      </p:sp>
      <p:sp>
        <p:nvSpPr>
          <p:cNvPr id="8" name="Rectangle 7"/>
          <p:cNvSpPr/>
          <p:nvPr/>
        </p:nvSpPr>
        <p:spPr>
          <a:xfrm>
            <a:off x="9254615" y="992928"/>
            <a:ext cx="2515433" cy="470898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0" b="1">
                <a:ln/>
                <a:solidFill>
                  <a:schemeClr val="accent3"/>
                </a:solidFill>
              </a:rPr>
              <a:t>A</a:t>
            </a:r>
            <a:endParaRPr lang="en-US" sz="30000" b="1" cap="none" spc="0">
              <a:ln/>
              <a:solidFill>
                <a:schemeClr val="accent3"/>
              </a:solidFill>
              <a:effectLst/>
            </a:endParaRPr>
          </a:p>
        </p:txBody>
      </p:sp>
      <p:sp>
        <p:nvSpPr>
          <p:cNvPr id="9" name="Rectangle 8"/>
          <p:cNvSpPr/>
          <p:nvPr/>
        </p:nvSpPr>
        <p:spPr>
          <a:xfrm>
            <a:off x="4600831" y="4829651"/>
            <a:ext cx="2704587" cy="172354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0600" b="1" cap="none" spc="0">
                <a:ln/>
                <a:solidFill>
                  <a:schemeClr val="accent3"/>
                </a:solidFill>
                <a:effectLst/>
              </a:rPr>
              <a:t>????</a:t>
            </a:r>
          </a:p>
        </p:txBody>
      </p:sp>
    </p:spTree>
    <p:extLst>
      <p:ext uri="{BB962C8B-B14F-4D97-AF65-F5344CB8AC3E}">
        <p14:creationId xmlns:p14="http://schemas.microsoft.com/office/powerpoint/2010/main" val="11763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 Are YOUR Advocate In DC</a:t>
            </a:r>
          </a:p>
        </p:txBody>
      </p:sp>
      <p:pic>
        <p:nvPicPr>
          <p:cNvPr id="8" name="Content Placeholder 7">
            <a:hlinkClick r:id="rId3"/>
          </p:cNvPr>
          <p:cNvPicPr>
            <a:picLocks noGrp="1" noChangeAspect="1"/>
          </p:cNvPicPr>
          <p:nvPr>
            <p:ph sz="half" idx="1"/>
          </p:nvPr>
        </p:nvPicPr>
        <p:blipFill>
          <a:blip r:embed="rId4"/>
          <a:stretch>
            <a:fillRect/>
          </a:stretch>
        </p:blipFill>
        <p:spPr>
          <a:xfrm>
            <a:off x="3981572" y="1066800"/>
            <a:ext cx="4228855" cy="5486400"/>
          </a:xfrm>
          <a:prstGeom prst="rect">
            <a:avLst/>
          </a:prstGeom>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987924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3" name="TextBox 2"/>
          <p:cNvSpPr txBox="1"/>
          <p:nvPr/>
        </p:nvSpPr>
        <p:spPr>
          <a:xfrm>
            <a:off x="7074120" y="5807845"/>
            <a:ext cx="3078482" cy="1200329"/>
          </a:xfrm>
          <a:prstGeom prst="rect">
            <a:avLst/>
          </a:prstGeom>
          <a:noFill/>
        </p:spPr>
        <p:txBody>
          <a:bodyPr wrap="square" rtlCol="0">
            <a:spAutoFit/>
          </a:bodyPr>
          <a:lstStyle/>
          <a:p>
            <a:r>
              <a:rPr lang="en-US" b="1" dirty="0">
                <a:solidFill>
                  <a:schemeClr val="bg1"/>
                </a:solidFill>
              </a:rPr>
              <a:t>Jarron Brady</a:t>
            </a:r>
          </a:p>
          <a:p>
            <a:r>
              <a:rPr lang="en-US" dirty="0">
                <a:solidFill>
                  <a:schemeClr val="bg1">
                    <a:lumMod val="95000"/>
                  </a:schemeClr>
                </a:solidFill>
                <a:hlinkClick r:id="rId3"/>
              </a:rPr>
              <a:t>jbrady@gfoa.org</a:t>
            </a:r>
            <a:r>
              <a:rPr lang="en-US" dirty="0">
                <a:solidFill>
                  <a:schemeClr val="bg1">
                    <a:lumMod val="95000"/>
                  </a:schemeClr>
                </a:solidFill>
              </a:rPr>
              <a:t> </a:t>
            </a:r>
          </a:p>
          <a:p>
            <a:r>
              <a:rPr lang="en-US" b="1" dirty="0">
                <a:solidFill>
                  <a:schemeClr val="bg1"/>
                </a:solidFill>
              </a:rPr>
              <a:t>Policy Analyst</a:t>
            </a:r>
          </a:p>
          <a:p>
            <a:endParaRPr lang="en-US" dirty="0">
              <a:solidFill>
                <a:schemeClr val="bg1"/>
              </a:solidFill>
            </a:endParaRPr>
          </a:p>
        </p:txBody>
      </p:sp>
      <p:sp>
        <p:nvSpPr>
          <p:cNvPr id="4" name="TextBox 3"/>
          <p:cNvSpPr txBox="1"/>
          <p:nvPr/>
        </p:nvSpPr>
        <p:spPr>
          <a:xfrm>
            <a:off x="3607459" y="5824490"/>
            <a:ext cx="2712548" cy="1200329"/>
          </a:xfrm>
          <a:prstGeom prst="rect">
            <a:avLst/>
          </a:prstGeom>
          <a:noFill/>
        </p:spPr>
        <p:txBody>
          <a:bodyPr wrap="square" rtlCol="0">
            <a:spAutoFit/>
          </a:bodyPr>
          <a:lstStyle/>
          <a:p>
            <a:r>
              <a:rPr lang="en-US" b="1" dirty="0">
                <a:solidFill>
                  <a:schemeClr val="bg1"/>
                </a:solidFill>
              </a:rPr>
              <a:t>Michael Belarmino </a:t>
            </a:r>
          </a:p>
          <a:p>
            <a:r>
              <a:rPr lang="en-US" dirty="0">
                <a:solidFill>
                  <a:schemeClr val="bg1"/>
                </a:solidFill>
                <a:hlinkClick r:id="rId4"/>
              </a:rPr>
              <a:t>mbelarmino@gfoa.org</a:t>
            </a:r>
            <a:r>
              <a:rPr lang="en-US" dirty="0">
                <a:solidFill>
                  <a:schemeClr val="bg1"/>
                </a:solidFill>
              </a:rPr>
              <a:t> </a:t>
            </a:r>
          </a:p>
          <a:p>
            <a:r>
              <a:rPr lang="en-US" b="1" dirty="0">
                <a:solidFill>
                  <a:schemeClr val="bg1"/>
                </a:solidFill>
              </a:rPr>
              <a:t>Senior Policy Advisor</a:t>
            </a:r>
          </a:p>
          <a:p>
            <a:endParaRPr lang="en-US" dirty="0">
              <a:solidFill>
                <a:schemeClr val="bg1"/>
              </a:solidFill>
            </a:endParaRPr>
          </a:p>
        </p:txBody>
      </p:sp>
      <p:sp>
        <p:nvSpPr>
          <p:cNvPr id="6" name="TextBox 5"/>
          <p:cNvSpPr txBox="1"/>
          <p:nvPr/>
        </p:nvSpPr>
        <p:spPr>
          <a:xfrm>
            <a:off x="686686" y="5807073"/>
            <a:ext cx="2166660" cy="1200329"/>
          </a:xfrm>
          <a:prstGeom prst="rect">
            <a:avLst/>
          </a:prstGeom>
          <a:noFill/>
        </p:spPr>
        <p:txBody>
          <a:bodyPr wrap="square" rtlCol="0">
            <a:spAutoFit/>
          </a:bodyPr>
          <a:lstStyle/>
          <a:p>
            <a:r>
              <a:rPr lang="en-US" b="1" dirty="0">
                <a:solidFill>
                  <a:schemeClr val="bg1"/>
                </a:solidFill>
              </a:rPr>
              <a:t>Emily Brock</a:t>
            </a:r>
          </a:p>
          <a:p>
            <a:r>
              <a:rPr lang="en-US" dirty="0">
                <a:solidFill>
                  <a:schemeClr val="bg1">
                    <a:lumMod val="95000"/>
                  </a:schemeClr>
                </a:solidFill>
                <a:hlinkClick r:id="rId5"/>
              </a:rPr>
              <a:t>ebrock@gfoa.org</a:t>
            </a:r>
            <a:r>
              <a:rPr lang="en-US" dirty="0">
                <a:solidFill>
                  <a:schemeClr val="bg1">
                    <a:lumMod val="95000"/>
                  </a:schemeClr>
                </a:solidFill>
              </a:rPr>
              <a:t> </a:t>
            </a:r>
          </a:p>
          <a:p>
            <a:r>
              <a:rPr lang="en-US" b="1" dirty="0">
                <a:solidFill>
                  <a:schemeClr val="bg1"/>
                </a:solidFill>
              </a:rPr>
              <a:t>FLC Director</a:t>
            </a:r>
          </a:p>
          <a:p>
            <a:endParaRPr lang="en-US" dirty="0">
              <a:solidFill>
                <a:schemeClr val="bg1"/>
              </a:solidFill>
            </a:endParaRPr>
          </a:p>
        </p:txBody>
      </p:sp>
      <p:sp>
        <p:nvSpPr>
          <p:cNvPr id="7" name="TextBox 6"/>
          <p:cNvSpPr txBox="1"/>
          <p:nvPr/>
        </p:nvSpPr>
        <p:spPr>
          <a:xfrm>
            <a:off x="9604415" y="5807845"/>
            <a:ext cx="3078482" cy="1200329"/>
          </a:xfrm>
          <a:prstGeom prst="rect">
            <a:avLst/>
          </a:prstGeom>
          <a:noFill/>
        </p:spPr>
        <p:txBody>
          <a:bodyPr wrap="square" rtlCol="0">
            <a:spAutoFit/>
          </a:bodyPr>
          <a:lstStyle/>
          <a:p>
            <a:r>
              <a:rPr lang="en-US" b="1" dirty="0">
                <a:solidFill>
                  <a:schemeClr val="bg1"/>
                </a:solidFill>
              </a:rPr>
              <a:t>Galen McDonald</a:t>
            </a:r>
          </a:p>
          <a:p>
            <a:r>
              <a:rPr lang="en-US" dirty="0">
                <a:solidFill>
                  <a:schemeClr val="bg1">
                    <a:lumMod val="95000"/>
                  </a:schemeClr>
                </a:solidFill>
                <a:hlinkClick r:id="rId6"/>
              </a:rPr>
              <a:t>gmcdonald@gfoa.org</a:t>
            </a:r>
            <a:r>
              <a:rPr lang="en-US" dirty="0">
                <a:solidFill>
                  <a:schemeClr val="bg1">
                    <a:lumMod val="95000"/>
                  </a:schemeClr>
                </a:solidFill>
              </a:rPr>
              <a:t> </a:t>
            </a:r>
          </a:p>
          <a:p>
            <a:r>
              <a:rPr lang="en-US" b="1" dirty="0">
                <a:solidFill>
                  <a:schemeClr val="bg1"/>
                </a:solidFill>
              </a:rPr>
              <a:t>Policy Associate</a:t>
            </a:r>
          </a:p>
          <a:p>
            <a:endParaRPr lang="en-US" dirty="0">
              <a:solidFill>
                <a:schemeClr val="bg1"/>
              </a:solidFill>
            </a:endParaRPr>
          </a:p>
        </p:txBody>
      </p:sp>
    </p:spTree>
    <p:extLst>
      <p:ext uri="{BB962C8B-B14F-4D97-AF65-F5344CB8AC3E}">
        <p14:creationId xmlns:p14="http://schemas.microsoft.com/office/powerpoint/2010/main" val="392760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Ways and Means Members</a:t>
            </a:r>
          </a:p>
        </p:txBody>
      </p:sp>
      <p:sp>
        <p:nvSpPr>
          <p:cNvPr id="7" name="Content Placeholder 6"/>
          <p:cNvSpPr>
            <a:spLocks noGrp="1"/>
          </p:cNvSpPr>
          <p:nvPr>
            <p:ph sz="half" idx="2"/>
          </p:nvPr>
        </p:nvSpPr>
        <p:spPr>
          <a:xfrm>
            <a:off x="6947338" y="1888730"/>
            <a:ext cx="4758350" cy="359767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endParaRPr lang="en-US"/>
          </a:p>
          <a:p>
            <a:pPr marL="0" indent="0" algn="ctr">
              <a:buNone/>
            </a:pPr>
            <a:r>
              <a:rPr lang="en-US" sz="4600" b="1" u="sng"/>
              <a:t>What’s on Tap?</a:t>
            </a:r>
            <a:br>
              <a:rPr lang="en-US" sz="3600" b="1"/>
            </a:br>
            <a:endParaRPr lang="en-US" sz="3600" b="1"/>
          </a:p>
          <a:p>
            <a:r>
              <a:rPr lang="en-US" sz="3600" b="1"/>
              <a:t>New Chairman - Jason Smith (MO-08)</a:t>
            </a:r>
            <a:br>
              <a:rPr lang="en-US" sz="3600" b="1"/>
            </a:br>
            <a:endParaRPr lang="en-US" sz="3600" b="1"/>
          </a:p>
          <a:p>
            <a:r>
              <a:rPr lang="en-US" sz="3600" b="1"/>
              <a:t>IRS Focus</a:t>
            </a:r>
            <a:br>
              <a:rPr lang="en-US" sz="3600" b="1"/>
            </a:br>
            <a:endParaRPr lang="en-US" sz="3600" b="1"/>
          </a:p>
          <a:p>
            <a:r>
              <a:rPr lang="en-US" sz="3600" b="1"/>
              <a:t>Child tax credit</a:t>
            </a:r>
            <a:br>
              <a:rPr lang="en-US" sz="3600" b="1"/>
            </a:br>
            <a:endParaRPr lang="en-US" sz="3600" b="1"/>
          </a:p>
          <a:p>
            <a:r>
              <a:rPr lang="en-US" sz="3600" b="1"/>
              <a:t>Public finance priorities??</a:t>
            </a:r>
            <a:br>
              <a:rPr lang="en-US" sz="3600" b="1"/>
            </a:br>
            <a:br>
              <a:rPr lang="en-US"/>
            </a:br>
            <a:endParaRPr lang="en-US"/>
          </a:p>
          <a:p>
            <a:endParaRPr lang="en-US"/>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4</a:t>
            </a:fld>
            <a:endParaRPr lang="en-US">
              <a:solidFill>
                <a:prstClr val="black"/>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56385538"/>
              </p:ext>
            </p:extLst>
          </p:nvPr>
        </p:nvGraphicFramePr>
        <p:xfrm>
          <a:off x="304800" y="1918132"/>
          <a:ext cx="6348248" cy="3875152"/>
        </p:xfrm>
        <a:graphic>
          <a:graphicData uri="http://schemas.openxmlformats.org/drawingml/2006/table">
            <a:tbl>
              <a:tblPr firstRow="1" bandRow="1">
                <a:tableStyleId>{8A107856-5554-42FB-B03E-39F5DBC370BA}</a:tableStyleId>
              </a:tblPr>
              <a:tblGrid>
                <a:gridCol w="3174124">
                  <a:extLst>
                    <a:ext uri="{9D8B030D-6E8A-4147-A177-3AD203B41FA5}">
                      <a16:colId xmlns:a16="http://schemas.microsoft.com/office/drawing/2014/main" val="1589792853"/>
                    </a:ext>
                  </a:extLst>
                </a:gridCol>
                <a:gridCol w="3174124">
                  <a:extLst>
                    <a:ext uri="{9D8B030D-6E8A-4147-A177-3AD203B41FA5}">
                      <a16:colId xmlns:a16="http://schemas.microsoft.com/office/drawing/2014/main" val="1163553712"/>
                    </a:ext>
                  </a:extLst>
                </a:gridCol>
              </a:tblGrid>
              <a:tr h="428839">
                <a:tc>
                  <a:txBody>
                    <a:bodyPr/>
                    <a:lstStyle/>
                    <a:p>
                      <a:r>
                        <a:rPr lang="en-US" b="0"/>
                        <a:t>Rep. Mike Carey (OH-15)</a:t>
                      </a:r>
                    </a:p>
                  </a:txBody>
                  <a:tcPr anchor="ctr"/>
                </a:tc>
                <a:tc>
                  <a:txBody>
                    <a:bodyPr/>
                    <a:lstStyle/>
                    <a:p>
                      <a:endParaRPr lang="en-US" sz="1800" b="0" kern="1200">
                        <a:effectLst/>
                      </a:endParaRPr>
                    </a:p>
                    <a:p>
                      <a:r>
                        <a:rPr lang="en-US" sz="1800" b="0" kern="1200">
                          <a:effectLst/>
                        </a:rPr>
                        <a:t>Rep. Blake Moore (UT-01)</a:t>
                      </a:r>
                    </a:p>
                    <a:p>
                      <a:endParaRPr lang="en-US" b="0"/>
                    </a:p>
                  </a:txBody>
                  <a:tcPr anchor="ctr"/>
                </a:tc>
                <a:extLst>
                  <a:ext uri="{0D108BD9-81ED-4DB2-BD59-A6C34878D82A}">
                    <a16:rowId xmlns:a16="http://schemas.microsoft.com/office/drawing/2014/main" val="1344275152"/>
                  </a:ext>
                </a:extLst>
              </a:tr>
              <a:tr h="740188">
                <a:tc>
                  <a:txBody>
                    <a:bodyPr/>
                    <a:lstStyle/>
                    <a:p>
                      <a:r>
                        <a:rPr lang="en-US"/>
                        <a:t>Rep. Randy </a:t>
                      </a:r>
                      <a:r>
                        <a:rPr lang="en-US" err="1"/>
                        <a:t>Feenstra</a:t>
                      </a:r>
                      <a:r>
                        <a:rPr lang="en-US" baseline="0"/>
                        <a:t> (IA-04)</a:t>
                      </a:r>
                      <a:endParaRPr lang="en-US"/>
                    </a:p>
                  </a:txBody>
                  <a:tcPr anchor="ctr"/>
                </a:tc>
                <a:tc>
                  <a:txBody>
                    <a:bodyPr/>
                    <a:lstStyle/>
                    <a:p>
                      <a:r>
                        <a:rPr lang="en-US" sz="1800" kern="1200">
                          <a:effectLst/>
                        </a:rPr>
                        <a:t>Rep. Michelle Steel (CA-45)</a:t>
                      </a:r>
                      <a:endParaRPr lang="en-US"/>
                    </a:p>
                  </a:txBody>
                  <a:tcPr anchor="ctr"/>
                </a:tc>
                <a:extLst>
                  <a:ext uri="{0D108BD9-81ED-4DB2-BD59-A6C34878D82A}">
                    <a16:rowId xmlns:a16="http://schemas.microsoft.com/office/drawing/2014/main" val="3722690365"/>
                  </a:ext>
                </a:extLst>
              </a:tr>
              <a:tr h="740188">
                <a:tc>
                  <a:txBody>
                    <a:bodyPr/>
                    <a:lstStyle/>
                    <a:p>
                      <a:r>
                        <a:rPr lang="en-US" sz="1800" kern="1200">
                          <a:effectLst/>
                        </a:rPr>
                        <a:t>Rep. Michelle </a:t>
                      </a:r>
                      <a:r>
                        <a:rPr lang="en-US" sz="1800" kern="1200" err="1">
                          <a:effectLst/>
                        </a:rPr>
                        <a:t>Fischbach</a:t>
                      </a:r>
                      <a:r>
                        <a:rPr lang="en-US" sz="1800" kern="1200">
                          <a:effectLst/>
                        </a:rPr>
                        <a:t> (MN-07)</a:t>
                      </a:r>
                      <a:endParaRPr lang="en-US"/>
                    </a:p>
                  </a:txBody>
                  <a:tcPr anchor="ctr"/>
                </a:tc>
                <a:tc>
                  <a:txBody>
                    <a:bodyPr/>
                    <a:lstStyle/>
                    <a:p>
                      <a:r>
                        <a:rPr lang="en-US" sz="1800" kern="1200">
                          <a:effectLst/>
                        </a:rPr>
                        <a:t>Rep. Greg </a:t>
                      </a:r>
                      <a:r>
                        <a:rPr lang="en-US" sz="1800" kern="1200" err="1">
                          <a:effectLst/>
                        </a:rPr>
                        <a:t>Steube</a:t>
                      </a:r>
                      <a:r>
                        <a:rPr lang="en-US" sz="1800" kern="1200">
                          <a:effectLst/>
                        </a:rPr>
                        <a:t> (FL-17)</a:t>
                      </a:r>
                      <a:endParaRPr lang="en-US"/>
                    </a:p>
                  </a:txBody>
                  <a:tcPr anchor="ctr"/>
                </a:tc>
                <a:extLst>
                  <a:ext uri="{0D108BD9-81ED-4DB2-BD59-A6C34878D82A}">
                    <a16:rowId xmlns:a16="http://schemas.microsoft.com/office/drawing/2014/main" val="277132763"/>
                  </a:ext>
                </a:extLst>
              </a:tr>
              <a:tr h="740188">
                <a:tc>
                  <a:txBody>
                    <a:bodyPr/>
                    <a:lstStyle/>
                    <a:p>
                      <a:r>
                        <a:rPr lang="en-US" sz="1800" kern="1200">
                          <a:effectLst/>
                        </a:rPr>
                        <a:t>Rep. Brian Fitzpatrick (PA-01)</a:t>
                      </a:r>
                      <a:endParaRPr lang="en-US"/>
                    </a:p>
                  </a:txBody>
                  <a:tcPr anchor="ctr"/>
                </a:tc>
                <a:tc>
                  <a:txBody>
                    <a:bodyPr/>
                    <a:lstStyle/>
                    <a:p>
                      <a:r>
                        <a:rPr lang="en-US" sz="1800" kern="1200">
                          <a:effectLst/>
                        </a:rPr>
                        <a:t> Rep. Claudia </a:t>
                      </a:r>
                      <a:r>
                        <a:rPr lang="en-US" sz="1800" kern="1200" err="1">
                          <a:effectLst/>
                        </a:rPr>
                        <a:t>Tenney</a:t>
                      </a:r>
                      <a:r>
                        <a:rPr lang="en-US" sz="1800" kern="1200">
                          <a:effectLst/>
                        </a:rPr>
                        <a:t> (NY-24)</a:t>
                      </a:r>
                      <a:endParaRPr lang="en-US"/>
                    </a:p>
                  </a:txBody>
                  <a:tcPr anchor="ctr"/>
                </a:tc>
                <a:extLst>
                  <a:ext uri="{0D108BD9-81ED-4DB2-BD59-A6C34878D82A}">
                    <a16:rowId xmlns:a16="http://schemas.microsoft.com/office/drawing/2014/main" val="1951243650"/>
                  </a:ext>
                </a:extLst>
              </a:tr>
              <a:tr h="740188">
                <a:tc>
                  <a:txBody>
                    <a:bodyPr/>
                    <a:lstStyle/>
                    <a:p>
                      <a:r>
                        <a:rPr lang="en-US" sz="1800" kern="1200">
                          <a:effectLst/>
                        </a:rPr>
                        <a:t>Rep. Nicole </a:t>
                      </a:r>
                      <a:r>
                        <a:rPr lang="en-US" sz="1800" kern="1200" err="1">
                          <a:effectLst/>
                        </a:rPr>
                        <a:t>Malliotakis</a:t>
                      </a:r>
                      <a:r>
                        <a:rPr lang="en-US" sz="1800" kern="1200">
                          <a:effectLst/>
                        </a:rPr>
                        <a:t> (NY-11)</a:t>
                      </a:r>
                      <a:endParaRPr lang="en-US"/>
                    </a:p>
                  </a:txBody>
                  <a:tcPr anchor="ctr"/>
                </a:tc>
                <a:tc>
                  <a:txBody>
                    <a:bodyPr/>
                    <a:lstStyle/>
                    <a:p>
                      <a:r>
                        <a:rPr lang="en-US" sz="1800" kern="1200">
                          <a:effectLst/>
                        </a:rPr>
                        <a:t>Rep. Beth Van Duyne (TX-24)</a:t>
                      </a:r>
                      <a:endParaRPr lang="en-US"/>
                    </a:p>
                  </a:txBody>
                  <a:tcPr anchor="ctr"/>
                </a:tc>
                <a:extLst>
                  <a:ext uri="{0D108BD9-81ED-4DB2-BD59-A6C34878D82A}">
                    <a16:rowId xmlns:a16="http://schemas.microsoft.com/office/drawing/2014/main" val="1616402917"/>
                  </a:ext>
                </a:extLst>
              </a:tr>
            </a:tbl>
          </a:graphicData>
        </a:graphic>
      </p:graphicFrame>
    </p:spTree>
    <p:extLst>
      <p:ext uri="{BB962C8B-B14F-4D97-AF65-F5344CB8AC3E}">
        <p14:creationId xmlns:p14="http://schemas.microsoft.com/office/powerpoint/2010/main" val="1354119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16"/>
            <a:ext cx="12192000" cy="997916"/>
          </a:xfrm>
        </p:spPr>
        <p:txBody>
          <a:bodyPr>
            <a:noAutofit/>
          </a:bodyPr>
          <a:lstStyle/>
          <a:p>
            <a:pPr lvl="0"/>
            <a:r>
              <a:rPr lang="en-US" sz="2800"/>
              <a:t>Refresher - Bank Qualified Debt (aka Small Issuer Exception)</a:t>
            </a:r>
          </a:p>
        </p:txBody>
      </p:sp>
      <p:sp>
        <p:nvSpPr>
          <p:cNvPr id="3" name="Content Placeholder 2"/>
          <p:cNvSpPr>
            <a:spLocks noGrp="1"/>
          </p:cNvSpPr>
          <p:nvPr>
            <p:ph idx="1"/>
          </p:nvPr>
        </p:nvSpPr>
        <p:spPr>
          <a:xfrm>
            <a:off x="6175332" y="1295401"/>
            <a:ext cx="5410926" cy="5042769"/>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lvl="1"/>
            <a:r>
              <a:rPr lang="en-US">
                <a:latin typeface="Cambria" panose="02040503050406030204" pitchFamily="18" charset="0"/>
              </a:rPr>
              <a:t>Small Issuer Exception allows smaller jurisdictions working with community banks to issue TE BQ debt</a:t>
            </a:r>
            <a:br>
              <a:rPr lang="en-US">
                <a:latin typeface="Cambria" panose="02040503050406030204" pitchFamily="18" charset="0"/>
              </a:rPr>
            </a:br>
            <a:endParaRPr lang="en-US">
              <a:latin typeface="Cambria" panose="02040503050406030204" pitchFamily="18" charset="0"/>
            </a:endParaRPr>
          </a:p>
          <a:p>
            <a:pPr lvl="1"/>
            <a:r>
              <a:rPr lang="en-US">
                <a:latin typeface="Cambria" panose="02040503050406030204" pitchFamily="18" charset="0"/>
              </a:rPr>
              <a:t>Right now the cap is $10m per issuer, we are asking to raise the cap to $30m, pegged to inflation and based at the level of the borrower</a:t>
            </a:r>
          </a:p>
          <a:p>
            <a:pPr lvl="2"/>
            <a:r>
              <a:rPr lang="en-US">
                <a:latin typeface="Cambria" panose="02040503050406030204" pitchFamily="18" charset="0"/>
              </a:rPr>
              <a:t>Cost- NOMINAL!</a:t>
            </a:r>
            <a:br>
              <a:rPr lang="en-US">
                <a:latin typeface="Cambria" panose="02040503050406030204" pitchFamily="18" charset="0"/>
              </a:rPr>
            </a:br>
            <a:endParaRPr lang="en-US">
              <a:latin typeface="Cambria" panose="02040503050406030204" pitchFamily="18" charset="0"/>
            </a:endParaRPr>
          </a:p>
          <a:p>
            <a:pPr lvl="1"/>
            <a:r>
              <a:rPr lang="en-US">
                <a:latin typeface="Cambria" panose="02040503050406030204" pitchFamily="18" charset="0"/>
              </a:rPr>
              <a:t>Reintroduce legislation similar to HR 2634 </a:t>
            </a:r>
            <a:r>
              <a:rPr lang="en-US" i="1">
                <a:latin typeface="Cambria" panose="02040503050406030204" pitchFamily="18" charset="0"/>
              </a:rPr>
              <a:t>LIFT Act (117</a:t>
            </a:r>
            <a:r>
              <a:rPr lang="en-US" i="1" baseline="30000">
                <a:latin typeface="Cambria" panose="02040503050406030204" pitchFamily="18" charset="0"/>
              </a:rPr>
              <a:t>th</a:t>
            </a:r>
            <a:r>
              <a:rPr lang="en-US" i="1">
                <a:latin typeface="Cambria" panose="02040503050406030204" pitchFamily="18" charset="0"/>
              </a:rPr>
              <a:t>)</a:t>
            </a:r>
            <a:endParaRPr lang="en-US">
              <a:latin typeface="Cambria" panose="02040503050406030204" pitchFamily="18" charset="0"/>
            </a:endParaRPr>
          </a:p>
          <a:p>
            <a:pPr lvl="1"/>
            <a:endParaRPr lang="en-US" sz="2400">
              <a:latin typeface="Cambria" panose="02040503050406030204" pitchFamily="18" charset="0"/>
            </a:endParaRPr>
          </a:p>
          <a:p>
            <a:pPr lvl="2"/>
            <a:endParaRPr lang="en-US"/>
          </a:p>
          <a:p>
            <a:pPr lvl="1"/>
            <a:endParaRPr lang="en-US" sz="2600"/>
          </a:p>
          <a:p>
            <a:pPr marL="457200" lvl="1" indent="0">
              <a:buNone/>
            </a:pPr>
            <a:endParaRPr lang="en-US" sz="2500"/>
          </a:p>
          <a:p>
            <a:pPr lvl="2"/>
            <a:endParaRPr lang="en-US" sz="220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48205" y="1144929"/>
            <a:ext cx="5354580" cy="565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3086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16"/>
            <a:ext cx="12192000" cy="1074116"/>
          </a:xfrm>
        </p:spPr>
        <p:txBody>
          <a:bodyPr>
            <a:noAutofit/>
          </a:bodyPr>
          <a:lstStyle/>
          <a:p>
            <a:pPr lvl="0"/>
            <a:r>
              <a:rPr lang="en-US"/>
              <a:t>Refresher – Advance Refunding</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309868" y="3096227"/>
            <a:ext cx="9572263" cy="376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088021" y="1295401"/>
            <a:ext cx="9794110" cy="1800826"/>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lvl="1"/>
            <a:r>
              <a:rPr lang="en-US" sz="3100">
                <a:latin typeface="Cambria" panose="02040503050406030204" pitchFamily="18" charset="0"/>
              </a:rPr>
              <a:t>Savings of 3-8% of par foregone</a:t>
            </a:r>
          </a:p>
          <a:p>
            <a:pPr lvl="1"/>
            <a:r>
              <a:rPr lang="en-US" sz="3100">
                <a:latin typeface="Cambria" panose="02040503050406030204" pitchFamily="18" charset="0"/>
              </a:rPr>
              <a:t>Reintroduce legislation similar to HR 2634 </a:t>
            </a:r>
            <a:r>
              <a:rPr lang="en-US" sz="3100" i="1">
                <a:latin typeface="Cambria" panose="02040503050406030204" pitchFamily="18" charset="0"/>
              </a:rPr>
              <a:t>LIFT Act</a:t>
            </a:r>
            <a:r>
              <a:rPr lang="en-US" sz="3100">
                <a:latin typeface="Cambria" panose="02040503050406030204" pitchFamily="18" charset="0"/>
              </a:rPr>
              <a:t> (AR, BQ, AIB)</a:t>
            </a:r>
          </a:p>
          <a:p>
            <a:pPr lvl="1"/>
            <a:r>
              <a:rPr lang="en-US" sz="3100">
                <a:latin typeface="Cambria" panose="02040503050406030204" pitchFamily="18" charset="0"/>
              </a:rPr>
              <a:t>Reintroduce legislation similar to S479 </a:t>
            </a:r>
            <a:r>
              <a:rPr lang="en-US" sz="3100" i="1">
                <a:latin typeface="Cambria" panose="02040503050406030204" pitchFamily="18" charset="0"/>
              </a:rPr>
              <a:t>LOCAL Infrastructure Act or </a:t>
            </a:r>
            <a:r>
              <a:rPr lang="en-US" sz="3100">
                <a:latin typeface="Cambria" panose="02040503050406030204" pitchFamily="18" charset="0"/>
              </a:rPr>
              <a:t>HR 2288 </a:t>
            </a:r>
            <a:r>
              <a:rPr lang="en-US" sz="3100" i="1">
                <a:latin typeface="Cambria" panose="02040503050406030204" pitchFamily="18" charset="0"/>
              </a:rPr>
              <a:t>Investing in Our Communities Act </a:t>
            </a:r>
            <a:r>
              <a:rPr lang="en-US" sz="3100">
                <a:latin typeface="Cambria" panose="02040503050406030204" pitchFamily="18" charset="0"/>
              </a:rPr>
              <a:t>(bipartisan effort with 31 cosponsors from both parties)</a:t>
            </a:r>
            <a:endParaRPr lang="en-US" sz="3200">
              <a:latin typeface="Cambria" panose="02040503050406030204" pitchFamily="18" charset="0"/>
            </a:endParaRPr>
          </a:p>
          <a:p>
            <a:pPr lvl="2"/>
            <a:endParaRPr lang="en-US"/>
          </a:p>
          <a:p>
            <a:pPr lvl="1"/>
            <a:endParaRPr lang="en-US" sz="2600"/>
          </a:p>
          <a:p>
            <a:pPr marL="457200" lvl="1" indent="0">
              <a:buNone/>
            </a:pPr>
            <a:endParaRPr lang="en-US" sz="2500"/>
          </a:p>
          <a:p>
            <a:pPr lvl="2"/>
            <a:endParaRPr lang="en-US" sz="220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8931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p:spPr>
        <p:txBody>
          <a:bodyPr anchor="ctr">
            <a:normAutofit/>
          </a:bodyPr>
          <a:lstStyle/>
          <a:p>
            <a:pPr>
              <a:lnSpc>
                <a:spcPct val="90000"/>
              </a:lnSpc>
            </a:pPr>
            <a:r>
              <a:rPr lang="en-US" sz="3700" dirty="0">
                <a:latin typeface="Helvetica"/>
                <a:cs typeface="Helvetica"/>
              </a:rPr>
              <a:t>Potential Distractions and Opportunities</a:t>
            </a:r>
            <a:endParaRPr lang="en-US" sz="3700" dirty="0">
              <a:cs typeface="Helvetica"/>
            </a:endParaRPr>
          </a:p>
        </p:txBody>
      </p:sp>
      <p:sp>
        <p:nvSpPr>
          <p:cNvPr id="4" name="Slide Number Placeholder 3"/>
          <p:cNvSpPr>
            <a:spLocks noGrp="1"/>
          </p:cNvSpPr>
          <p:nvPr>
            <p:ph type="sldNum" sz="quarter" idx="12"/>
          </p:nvPr>
        </p:nvSpPr>
        <p:spPr>
          <a:xfrm>
            <a:off x="9347200" y="6553200"/>
            <a:ext cx="2844800" cy="296408"/>
          </a:xfrm>
        </p:spPr>
        <p:txBody>
          <a:bodyPr>
            <a:normAutofit/>
          </a:bodyPr>
          <a:lstStyle/>
          <a:p>
            <a:pPr>
              <a:spcAft>
                <a:spcPts val="600"/>
              </a:spcAft>
            </a:pPr>
            <a:fld id="{7D0E6CEC-61C6-4D38-A642-FACB01E37C77}" type="slidenum">
              <a:rPr lang="en-US" smtClean="0">
                <a:solidFill>
                  <a:prstClr val="black"/>
                </a:solidFill>
              </a:rPr>
              <a:pPr>
                <a:spcAft>
                  <a:spcPts val="600"/>
                </a:spcAft>
              </a:pPr>
              <a:t>7</a:t>
            </a:fld>
            <a:endParaRPr lang="en-US">
              <a:solidFill>
                <a:prstClr val="black"/>
              </a:solidFill>
            </a:endParaRPr>
          </a:p>
        </p:txBody>
      </p:sp>
      <p:graphicFrame>
        <p:nvGraphicFramePr>
          <p:cNvPr id="6" name="Content Placeholder 2">
            <a:extLst>
              <a:ext uri="{FF2B5EF4-FFF2-40B4-BE49-F238E27FC236}">
                <a16:creationId xmlns:a16="http://schemas.microsoft.com/office/drawing/2014/main" id="{49474490-8A1E-3E59-9E85-A458F4ACEFEB}"/>
              </a:ext>
            </a:extLst>
          </p:cNvPr>
          <p:cNvGraphicFramePr>
            <a:graphicFrameLocks noGrp="1"/>
          </p:cNvGraphicFramePr>
          <p:nvPr>
            <p:ph idx="1"/>
            <p:extLst>
              <p:ext uri="{D42A27DB-BD31-4B8C-83A1-F6EECF244321}">
                <p14:modId xmlns:p14="http://schemas.microsoft.com/office/powerpoint/2010/main" val="759801547"/>
              </p:ext>
            </p:extLst>
          </p:nvPr>
        </p:nvGraphicFramePr>
        <p:xfrm>
          <a:off x="609600" y="1066800"/>
          <a:ext cx="10972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74" name="TextBox 1273">
            <a:extLst>
              <a:ext uri="{FF2B5EF4-FFF2-40B4-BE49-F238E27FC236}">
                <a16:creationId xmlns:a16="http://schemas.microsoft.com/office/drawing/2014/main" id="{E8BA20EF-020E-0ECF-9055-802DB02D28C7}"/>
              </a:ext>
            </a:extLst>
          </p:cNvPr>
          <p:cNvSpPr txBox="1"/>
          <p:nvPr/>
        </p:nvSpPr>
        <p:spPr>
          <a:xfrm>
            <a:off x="3332602" y="192795"/>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77711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Ongoing Implementation</a:t>
            </a:r>
          </a:p>
        </p:txBody>
      </p:sp>
    </p:spTree>
    <p:extLst>
      <p:ext uri="{BB962C8B-B14F-4D97-AF65-F5344CB8AC3E}">
        <p14:creationId xmlns:p14="http://schemas.microsoft.com/office/powerpoint/2010/main" val="383688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C275-0D0D-B0D2-9037-B41C2D86615F}"/>
              </a:ext>
            </a:extLst>
          </p:cNvPr>
          <p:cNvSpPr>
            <a:spLocks noGrp="1"/>
          </p:cNvSpPr>
          <p:nvPr>
            <p:ph type="title"/>
          </p:nvPr>
        </p:nvSpPr>
        <p:spPr>
          <a:xfrm>
            <a:off x="0" y="0"/>
            <a:ext cx="12192000" cy="838200"/>
          </a:xfrm>
        </p:spPr>
        <p:txBody>
          <a:bodyPr anchor="ctr">
            <a:normAutofit/>
          </a:bodyPr>
          <a:lstStyle/>
          <a:p>
            <a:r>
              <a:rPr lang="en-US" sz="3600" dirty="0">
                <a:latin typeface="Helvetica"/>
                <a:cs typeface="Helvetica"/>
              </a:rPr>
              <a:t>ARPA Update - Frequent Questions on Implementation</a:t>
            </a:r>
            <a:endParaRPr lang="en-US" dirty="0"/>
          </a:p>
        </p:txBody>
      </p:sp>
      <p:sp>
        <p:nvSpPr>
          <p:cNvPr id="4" name="Slide Number Placeholder 3">
            <a:extLst>
              <a:ext uri="{FF2B5EF4-FFF2-40B4-BE49-F238E27FC236}">
                <a16:creationId xmlns:a16="http://schemas.microsoft.com/office/drawing/2014/main" id="{1F0F0F5D-78C9-26D9-2DF7-B570650940CB}"/>
              </a:ext>
            </a:extLst>
          </p:cNvPr>
          <p:cNvSpPr>
            <a:spLocks noGrp="1"/>
          </p:cNvSpPr>
          <p:nvPr>
            <p:ph type="sldNum" sz="quarter" idx="12"/>
          </p:nvPr>
        </p:nvSpPr>
        <p:spPr>
          <a:xfrm>
            <a:off x="9347200" y="6553200"/>
            <a:ext cx="2844800" cy="296408"/>
          </a:xfrm>
        </p:spPr>
        <p:txBody>
          <a:bodyPr>
            <a:normAutofit/>
          </a:bodyPr>
          <a:lstStyle/>
          <a:p>
            <a:pPr>
              <a:spcAft>
                <a:spcPts val="600"/>
              </a:spcAft>
            </a:pPr>
            <a:fld id="{7D0E6CEC-61C6-4D38-A642-FACB01E37C77}" type="slidenum">
              <a:rPr lang="en-US" smtClean="0">
                <a:solidFill>
                  <a:prstClr val="black"/>
                </a:solidFill>
              </a:rPr>
              <a:pPr>
                <a:spcAft>
                  <a:spcPts val="600"/>
                </a:spcAft>
              </a:pPr>
              <a:t>9</a:t>
            </a:fld>
            <a:endParaRPr lang="en-US">
              <a:solidFill>
                <a:prstClr val="black"/>
              </a:solidFill>
            </a:endParaRPr>
          </a:p>
        </p:txBody>
      </p:sp>
      <p:graphicFrame>
        <p:nvGraphicFramePr>
          <p:cNvPr id="14" name="Content Placeholder 2">
            <a:extLst>
              <a:ext uri="{FF2B5EF4-FFF2-40B4-BE49-F238E27FC236}">
                <a16:creationId xmlns:a16="http://schemas.microsoft.com/office/drawing/2014/main" id="{609EB0F7-D37A-815B-50F7-933D7A72AAE7}"/>
              </a:ext>
            </a:extLst>
          </p:cNvPr>
          <p:cNvGraphicFramePr>
            <a:graphicFrameLocks noGrp="1"/>
          </p:cNvGraphicFramePr>
          <p:nvPr>
            <p:ph idx="1"/>
            <p:extLst>
              <p:ext uri="{D42A27DB-BD31-4B8C-83A1-F6EECF244321}">
                <p14:modId xmlns:p14="http://schemas.microsoft.com/office/powerpoint/2010/main" val="7880206"/>
              </p:ext>
            </p:extLst>
          </p:nvPr>
        </p:nvGraphicFramePr>
        <p:xfrm>
          <a:off x="609600" y="1066800"/>
          <a:ext cx="10972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6455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GFOA Presenation Template_2014.09.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FOA Presenation Template_2014.09.10">
  <a:themeElements>
    <a:clrScheme name="GFOA Website Colors">
      <a:dk1>
        <a:sysClr val="windowText" lastClr="000000"/>
      </a:dk1>
      <a:lt1>
        <a:sysClr val="window" lastClr="FFFFFF"/>
      </a:lt1>
      <a:dk2>
        <a:srgbClr val="1F497D"/>
      </a:dk2>
      <a:lt2>
        <a:srgbClr val="EEECE1"/>
      </a:lt2>
      <a:accent1>
        <a:srgbClr val="004E95"/>
      </a:accent1>
      <a:accent2>
        <a:srgbClr val="16E6B6"/>
      </a:accent2>
      <a:accent3>
        <a:srgbClr val="FFD800"/>
      </a:accent3>
      <a:accent4>
        <a:srgbClr val="EDEBE8"/>
      </a:accent4>
      <a:accent5>
        <a:srgbClr val="3ACDE8"/>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D3AC34C80BE24684D703DD3A79E24E" ma:contentTypeVersion="14" ma:contentTypeDescription="Create a new document." ma:contentTypeScope="" ma:versionID="6c49634469674f2909f01f9b4a14e7a2">
  <xsd:schema xmlns:xsd="http://www.w3.org/2001/XMLSchema" xmlns:xs="http://www.w3.org/2001/XMLSchema" xmlns:p="http://schemas.microsoft.com/office/2006/metadata/properties" xmlns:ns2="b632313f-f9a8-490b-b859-686a73a88bef" xmlns:ns3="796ac77d-a8d7-461b-abce-e62bb9457fe9" targetNamespace="http://schemas.microsoft.com/office/2006/metadata/properties" ma:root="true" ma:fieldsID="9a0192435da2332ff1bdc2bcd6083a4b" ns2:_="" ns3:_="">
    <xsd:import namespace="b632313f-f9a8-490b-b859-686a73a88bef"/>
    <xsd:import namespace="796ac77d-a8d7-461b-abce-e62bb9457f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2313f-f9a8-490b-b859-686a73a88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10bc95e-5181-4bf3-ac37-995441eee3e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6ac77d-a8d7-461b-abce-e62bb9457f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1432d0a-bf12-4cfd-a9d7-1ca810b70751}" ma:internalName="TaxCatchAll" ma:showField="CatchAllData" ma:web="796ac77d-a8d7-461b-abce-e62bb9457f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2313f-f9a8-490b-b859-686a73a88bef">
      <Terms xmlns="http://schemas.microsoft.com/office/infopath/2007/PartnerControls"/>
    </lcf76f155ced4ddcb4097134ff3c332f>
    <TaxCatchAll xmlns="796ac77d-a8d7-461b-abce-e62bb9457fe9" xsi:nil="true"/>
  </documentManagement>
</p:properties>
</file>

<file path=customXml/itemProps1.xml><?xml version="1.0" encoding="utf-8"?>
<ds:datastoreItem xmlns:ds="http://schemas.openxmlformats.org/officeDocument/2006/customXml" ds:itemID="{58EA0ACA-2F9F-4CDB-9192-D2F43CA63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32313f-f9a8-490b-b859-686a73a88bef"/>
    <ds:schemaRef ds:uri="796ac77d-a8d7-461b-abce-e62bb9457f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659134-1376-4E8D-A08F-40A308D2A098}">
  <ds:schemaRefs>
    <ds:schemaRef ds:uri="http://schemas.microsoft.com/sharepoint/v3/contenttype/forms"/>
  </ds:schemaRefs>
</ds:datastoreItem>
</file>

<file path=customXml/itemProps3.xml><?xml version="1.0" encoding="utf-8"?>
<ds:datastoreItem xmlns:ds="http://schemas.openxmlformats.org/officeDocument/2006/customXml" ds:itemID="{2A002F74-1DAE-417E-9F24-0BC84BB5379C}">
  <ds:schemaRefs>
    <ds:schemaRef ds:uri="796ac77d-a8d7-461b-abce-e62bb9457fe9"/>
    <ds:schemaRef ds:uri="b632313f-f9a8-490b-b859-686a73a88b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TotalTime>
  <Words>2966</Words>
  <Application>Microsoft Office PowerPoint</Application>
  <PresentationFormat>Widescreen</PresentationFormat>
  <Paragraphs>334</Paragraphs>
  <Slides>37</Slides>
  <Notes>23</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GFOA Presenation Template_2014.09.10</vt:lpstr>
      <vt:lpstr>GFOA Presenation Template_2014.09.10</vt:lpstr>
      <vt:lpstr>NEGFOA Looking Forward: DC Update 2023 and Beyond</vt:lpstr>
      <vt:lpstr>Roadmap</vt:lpstr>
      <vt:lpstr>Looking ahead at the 118th</vt:lpstr>
      <vt:lpstr>New Ways and Means Members</vt:lpstr>
      <vt:lpstr>Refresher - Bank Qualified Debt (aka Small Issuer Exception)</vt:lpstr>
      <vt:lpstr>Refresher – Advance Refunding</vt:lpstr>
      <vt:lpstr>Potential Distractions and Opportunities</vt:lpstr>
      <vt:lpstr>Ongoing Implementation</vt:lpstr>
      <vt:lpstr>ARPA Update - Frequent Questions on Implementation</vt:lpstr>
      <vt:lpstr>By the Numbers</vt:lpstr>
      <vt:lpstr>ARPA Flex</vt:lpstr>
      <vt:lpstr>ARPA Update: One Thing is for Certain…</vt:lpstr>
      <vt:lpstr>IIJA - Where are we now?</vt:lpstr>
      <vt:lpstr>Focus on Sustainability and Partnering</vt:lpstr>
      <vt:lpstr>Further Resources (Link in Images)</vt:lpstr>
      <vt:lpstr>Inflation Reduction Act</vt:lpstr>
      <vt:lpstr>IRA: Key Provisions</vt:lpstr>
      <vt:lpstr>Transportation Related Tax Credits</vt:lpstr>
      <vt:lpstr>Production &amp; Investment Tax Credits</vt:lpstr>
      <vt:lpstr>Direct Payment in Lieu of Tax Credits</vt:lpstr>
      <vt:lpstr>The Financial Data Transparency Act</vt:lpstr>
      <vt:lpstr>Evolution of Federal Government Digitizing Data</vt:lpstr>
      <vt:lpstr>S4295, Financial Data Transparency Act</vt:lpstr>
      <vt:lpstr>Who Will This Affect?</vt:lpstr>
      <vt:lpstr>FDTA: When can we expect it to happen?</vt:lpstr>
      <vt:lpstr>What is the Law?</vt:lpstr>
      <vt:lpstr>FDTA – Data Standards Sec. 101</vt:lpstr>
      <vt:lpstr>FDTA – Municipal Securities Sec. 203</vt:lpstr>
      <vt:lpstr>“Data Standard”</vt:lpstr>
      <vt:lpstr>Key Terms: Open Source (nonproprietary)</vt:lpstr>
      <vt:lpstr>Key Terms: Machine Readable</vt:lpstr>
      <vt:lpstr>What Might it Look Like?</vt:lpstr>
      <vt:lpstr>Best Case: Process Might Look Like This</vt:lpstr>
      <vt:lpstr>Worst Case: Output Might Look Like This</vt:lpstr>
      <vt:lpstr>Financial Reporting Shakeup</vt:lpstr>
      <vt:lpstr>We Are YOUR Advocate In DC</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in Washington</dc:title>
  <dc:creator>Emily Swenson Brock</dc:creator>
  <cp:lastModifiedBy>Emily Brock</cp:lastModifiedBy>
  <cp:revision>74</cp:revision>
  <dcterms:modified xsi:type="dcterms:W3CDTF">2023-09-06T21:35:34Z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0x01010029D3AC34C80BE24684D703DD3A79E24E</vt:lpwstr>
  </property>
  <property fmtid="{D5CDD505-2E9C-101B-9397-08002B2CF9AE}" pid="3" name="MediaServiceImageTags">
    <vt:lpwstr/>
  </property>
</Properties>
</file>