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364" r:id="rId1"/>
  </p:sldMasterIdLst>
  <p:notesMasterIdLst>
    <p:notesMasterId r:id="rId33"/>
  </p:notesMasterIdLst>
  <p:handoutMasterIdLst>
    <p:handoutMasterId r:id="rId34"/>
  </p:handoutMasterIdLst>
  <p:sldIdLst>
    <p:sldId id="3100" r:id="rId2"/>
    <p:sldId id="3060" r:id="rId3"/>
    <p:sldId id="3095" r:id="rId4"/>
    <p:sldId id="1163" r:id="rId5"/>
    <p:sldId id="470" r:id="rId6"/>
    <p:sldId id="513" r:id="rId7"/>
    <p:sldId id="3121" r:id="rId8"/>
    <p:sldId id="3052" r:id="rId9"/>
    <p:sldId id="3129" r:id="rId10"/>
    <p:sldId id="3058" r:id="rId11"/>
    <p:sldId id="3084" r:id="rId12"/>
    <p:sldId id="3116" r:id="rId13"/>
    <p:sldId id="3063" r:id="rId14"/>
    <p:sldId id="3126" r:id="rId15"/>
    <p:sldId id="375" r:id="rId16"/>
    <p:sldId id="3092" r:id="rId17"/>
    <p:sldId id="3130" r:id="rId18"/>
    <p:sldId id="3046" r:id="rId19"/>
    <p:sldId id="3047" r:id="rId20"/>
    <p:sldId id="1177" r:id="rId21"/>
    <p:sldId id="3075" r:id="rId22"/>
    <p:sldId id="3076" r:id="rId23"/>
    <p:sldId id="3128" r:id="rId24"/>
    <p:sldId id="3127" r:id="rId25"/>
    <p:sldId id="1168" r:id="rId26"/>
    <p:sldId id="3132" r:id="rId27"/>
    <p:sldId id="3133" r:id="rId28"/>
    <p:sldId id="1152" r:id="rId29"/>
    <p:sldId id="3134" r:id="rId30"/>
    <p:sldId id="3087" r:id="rId31"/>
    <p:sldId id="3082"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43FF"/>
    <a:srgbClr val="176F1F"/>
    <a:srgbClr val="F9922C"/>
    <a:srgbClr val="FA8767"/>
    <a:srgbClr val="1790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686"/>
    <p:restoredTop sz="86626"/>
  </p:normalViewPr>
  <p:slideViewPr>
    <p:cSldViewPr snapToGrid="0" snapToObjects="1">
      <p:cViewPr varScale="1">
        <p:scale>
          <a:sx n="71" d="100"/>
          <a:sy n="71" d="100"/>
        </p:scale>
        <p:origin x="1382" y="6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notesViewPr>
    <p:cSldViewPr snapToGrid="0" snapToObjects="1">
      <p:cViewPr varScale="1">
        <p:scale>
          <a:sx n="96" d="100"/>
          <a:sy n="96" d="100"/>
        </p:scale>
        <p:origin x="2480"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_rels/data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2EE6FA-A16F-41F6-8724-D947BE957428}" type="doc">
      <dgm:prSet loTypeId="urn:microsoft.com/office/officeart/2005/8/layout/hList1" loCatId="list" qsTypeId="urn:microsoft.com/office/officeart/2005/8/quickstyle/simple5" qsCatId="simple" csTypeId="urn:microsoft.com/office/officeart/2005/8/colors/colorful1" csCatId="colorful" phldr="1"/>
      <dgm:spPr/>
      <dgm:t>
        <a:bodyPr/>
        <a:lstStyle/>
        <a:p>
          <a:endParaRPr lang="en-US"/>
        </a:p>
      </dgm:t>
    </dgm:pt>
    <dgm:pt modelId="{496ACF21-7F73-4413-A8D7-9530E9E0A9EF}">
      <dgm:prSet/>
      <dgm:spPr/>
      <dgm:t>
        <a:bodyPr/>
        <a:lstStyle/>
        <a:p>
          <a:r>
            <a:rPr lang="en-US" dirty="0"/>
            <a:t>PAUSE</a:t>
          </a:r>
        </a:p>
      </dgm:t>
    </dgm:pt>
    <dgm:pt modelId="{C577C6CD-7197-45F9-B169-CAB53B57B64E}" type="parTrans" cxnId="{717100E2-920F-48B0-A0DA-E9D64D431ECB}">
      <dgm:prSet/>
      <dgm:spPr/>
      <dgm:t>
        <a:bodyPr/>
        <a:lstStyle/>
        <a:p>
          <a:endParaRPr lang="en-US"/>
        </a:p>
      </dgm:t>
    </dgm:pt>
    <dgm:pt modelId="{725E3C4B-6287-4A26-AED8-C5317BBA7BAB}" type="sibTrans" cxnId="{717100E2-920F-48B0-A0DA-E9D64D431ECB}">
      <dgm:prSet/>
      <dgm:spPr/>
      <dgm:t>
        <a:bodyPr/>
        <a:lstStyle/>
        <a:p>
          <a:endParaRPr lang="en-US"/>
        </a:p>
      </dgm:t>
    </dgm:pt>
    <dgm:pt modelId="{7AD3C1ED-9AF3-4492-A944-7236F2C184A0}">
      <dgm:prSet/>
      <dgm:spPr/>
      <dgm:t>
        <a:bodyPr/>
        <a:lstStyle/>
        <a:p>
          <a:r>
            <a:rPr lang="en-US" dirty="0"/>
            <a:t>Am I breathing?</a:t>
          </a:r>
        </a:p>
      </dgm:t>
    </dgm:pt>
    <dgm:pt modelId="{24F4AFBE-56FE-412B-834C-28F63CD55352}" type="parTrans" cxnId="{B6B02C94-8567-4B5E-BBA6-AFE9F57C1747}">
      <dgm:prSet/>
      <dgm:spPr/>
      <dgm:t>
        <a:bodyPr/>
        <a:lstStyle/>
        <a:p>
          <a:endParaRPr lang="en-US"/>
        </a:p>
      </dgm:t>
    </dgm:pt>
    <dgm:pt modelId="{DCDE6B77-79ED-4820-A226-770B2D431BB4}" type="sibTrans" cxnId="{B6B02C94-8567-4B5E-BBA6-AFE9F57C1747}">
      <dgm:prSet/>
      <dgm:spPr/>
      <dgm:t>
        <a:bodyPr/>
        <a:lstStyle/>
        <a:p>
          <a:endParaRPr lang="en-US"/>
        </a:p>
      </dgm:t>
    </dgm:pt>
    <dgm:pt modelId="{01E0634B-351F-974B-B456-B31B6E855C78}">
      <dgm:prSet/>
      <dgm:spPr/>
      <dgm:t>
        <a:bodyPr/>
        <a:lstStyle/>
        <a:p>
          <a:r>
            <a:rPr lang="en-US" dirty="0"/>
            <a:t>PROCEED</a:t>
          </a:r>
        </a:p>
      </dgm:t>
    </dgm:pt>
    <dgm:pt modelId="{6B402FAB-00A3-BA45-BDAA-077D542030CD}" type="parTrans" cxnId="{A9CCF351-2728-854C-A761-8AEBAC4490F2}">
      <dgm:prSet/>
      <dgm:spPr/>
      <dgm:t>
        <a:bodyPr/>
        <a:lstStyle/>
        <a:p>
          <a:endParaRPr lang="en-US"/>
        </a:p>
      </dgm:t>
    </dgm:pt>
    <dgm:pt modelId="{33F86052-5FBA-6448-ADF9-E70D776FD32E}" type="sibTrans" cxnId="{A9CCF351-2728-854C-A761-8AEBAC4490F2}">
      <dgm:prSet/>
      <dgm:spPr/>
      <dgm:t>
        <a:bodyPr/>
        <a:lstStyle/>
        <a:p>
          <a:endParaRPr lang="en-US"/>
        </a:p>
      </dgm:t>
    </dgm:pt>
    <dgm:pt modelId="{5CA39C17-E578-5749-A82F-605C8F78208F}">
      <dgm:prSet custT="1"/>
      <dgm:spPr/>
      <dgm:t>
        <a:bodyPr/>
        <a:lstStyle/>
        <a:p>
          <a:r>
            <a:rPr lang="en-US" sz="1600" dirty="0"/>
            <a:t>Power of a Sigh (is a life saving antidote)</a:t>
          </a:r>
        </a:p>
      </dgm:t>
    </dgm:pt>
    <dgm:pt modelId="{D3D6B3DB-8BDE-2944-B180-C1E58EED6CBA}" type="parTrans" cxnId="{62C1578B-C36F-6C49-A0FC-C10CF4D4F46B}">
      <dgm:prSet/>
      <dgm:spPr/>
      <dgm:t>
        <a:bodyPr/>
        <a:lstStyle/>
        <a:p>
          <a:endParaRPr lang="en-US"/>
        </a:p>
      </dgm:t>
    </dgm:pt>
    <dgm:pt modelId="{6E920122-4B6A-1441-8711-5D5D7E340EA6}" type="sibTrans" cxnId="{62C1578B-C36F-6C49-A0FC-C10CF4D4F46B}">
      <dgm:prSet/>
      <dgm:spPr/>
      <dgm:t>
        <a:bodyPr/>
        <a:lstStyle/>
        <a:p>
          <a:endParaRPr lang="en-US"/>
        </a:p>
      </dgm:t>
    </dgm:pt>
    <dgm:pt modelId="{1342D0EF-2E41-A142-A082-C0C6A8740D3F}">
      <dgm:prSet/>
      <dgm:spPr/>
      <dgm:t>
        <a:bodyPr/>
        <a:lstStyle/>
        <a:p>
          <a:r>
            <a:rPr lang="en-US" dirty="0"/>
            <a:t>Where are my feet?</a:t>
          </a:r>
        </a:p>
      </dgm:t>
    </dgm:pt>
    <dgm:pt modelId="{F7E698D6-11E3-2647-926C-5EF754F56884}" type="parTrans" cxnId="{A7B28936-7342-AA4B-8B29-11AA4B668113}">
      <dgm:prSet/>
      <dgm:spPr/>
      <dgm:t>
        <a:bodyPr/>
        <a:lstStyle/>
        <a:p>
          <a:endParaRPr lang="en-US"/>
        </a:p>
      </dgm:t>
    </dgm:pt>
    <dgm:pt modelId="{DB6CAFCB-3E21-8C4B-8BEE-E0680863A2D4}" type="sibTrans" cxnId="{A7B28936-7342-AA4B-8B29-11AA4B668113}">
      <dgm:prSet/>
      <dgm:spPr/>
      <dgm:t>
        <a:bodyPr/>
        <a:lstStyle/>
        <a:p>
          <a:endParaRPr lang="en-US"/>
        </a:p>
      </dgm:t>
    </dgm:pt>
    <dgm:pt modelId="{BB207F08-75F9-F340-BA47-8CE90AFED462}">
      <dgm:prSet/>
      <dgm:spPr/>
      <dgm:t>
        <a:bodyPr/>
        <a:lstStyle/>
        <a:p>
          <a:r>
            <a:rPr lang="en-US" dirty="0"/>
            <a:t>HALT Check-in (hungry, angry, lonely, tired?)</a:t>
          </a:r>
        </a:p>
      </dgm:t>
    </dgm:pt>
    <dgm:pt modelId="{5E2FED12-6072-DA43-8AC3-9B28FB4AF48D}" type="parTrans" cxnId="{740C3BA4-6B7C-994F-925C-31E2815AB39B}">
      <dgm:prSet/>
      <dgm:spPr/>
      <dgm:t>
        <a:bodyPr/>
        <a:lstStyle/>
        <a:p>
          <a:endParaRPr lang="en-US"/>
        </a:p>
      </dgm:t>
    </dgm:pt>
    <dgm:pt modelId="{59016D80-70AE-B04C-8344-0243CE960905}" type="sibTrans" cxnId="{740C3BA4-6B7C-994F-925C-31E2815AB39B}">
      <dgm:prSet/>
      <dgm:spPr/>
      <dgm:t>
        <a:bodyPr/>
        <a:lstStyle/>
        <a:p>
          <a:endParaRPr lang="en-US"/>
        </a:p>
      </dgm:t>
    </dgm:pt>
    <dgm:pt modelId="{1D090CFF-5919-7E40-B5AC-D84C0E01D252}">
      <dgm:prSet/>
      <dgm:spPr/>
      <dgm:t>
        <a:bodyPr/>
        <a:lstStyle/>
        <a:p>
          <a:r>
            <a:rPr lang="en-US" dirty="0"/>
            <a:t>Are my basic needs met?  </a:t>
          </a:r>
        </a:p>
      </dgm:t>
    </dgm:pt>
    <dgm:pt modelId="{04F4109B-BA8B-1947-91FE-3B39AFE26386}" type="parTrans" cxnId="{FAAA555C-6B43-9247-BD09-68C99B45F98B}">
      <dgm:prSet/>
      <dgm:spPr/>
      <dgm:t>
        <a:bodyPr/>
        <a:lstStyle/>
        <a:p>
          <a:endParaRPr lang="en-US"/>
        </a:p>
      </dgm:t>
    </dgm:pt>
    <dgm:pt modelId="{B4752EC9-E46B-F743-B572-B7007F610430}" type="sibTrans" cxnId="{FAAA555C-6B43-9247-BD09-68C99B45F98B}">
      <dgm:prSet/>
      <dgm:spPr/>
      <dgm:t>
        <a:bodyPr/>
        <a:lstStyle/>
        <a:p>
          <a:endParaRPr lang="en-US"/>
        </a:p>
      </dgm:t>
    </dgm:pt>
    <dgm:pt modelId="{3A53F1E5-3757-1947-B623-A81B6FCA133C}">
      <dgm:prSet custT="1"/>
      <dgm:spPr/>
      <dgm:t>
        <a:bodyPr/>
        <a:lstStyle/>
        <a:p>
          <a:r>
            <a:rPr lang="en-US" sz="1600" dirty="0"/>
            <a:t>Tense &amp;  Release (release stress systematically from head to toe)</a:t>
          </a:r>
        </a:p>
      </dgm:t>
    </dgm:pt>
    <dgm:pt modelId="{3F230878-5B01-4540-97E0-262D28E56AE1}" type="parTrans" cxnId="{69E07714-8023-DB44-B3FB-31DDEFA6BD8E}">
      <dgm:prSet/>
      <dgm:spPr/>
      <dgm:t>
        <a:bodyPr/>
        <a:lstStyle/>
        <a:p>
          <a:endParaRPr lang="en-US"/>
        </a:p>
      </dgm:t>
    </dgm:pt>
    <dgm:pt modelId="{7995A1C3-ECE2-264A-AC26-D3B8F0DDDD6E}" type="sibTrans" cxnId="{69E07714-8023-DB44-B3FB-31DDEFA6BD8E}">
      <dgm:prSet/>
      <dgm:spPr/>
      <dgm:t>
        <a:bodyPr/>
        <a:lstStyle/>
        <a:p>
          <a:endParaRPr lang="en-US"/>
        </a:p>
      </dgm:t>
    </dgm:pt>
    <dgm:pt modelId="{4352E77A-A4E8-2946-BD99-D0D3335602E4}">
      <dgm:prSet custT="1"/>
      <dgm:spPr/>
      <dgm:t>
        <a:bodyPr/>
        <a:lstStyle/>
        <a:p>
          <a:r>
            <a:rPr lang="en-US" sz="1600" dirty="0"/>
            <a:t>Escape Hatch in a chair (fold forward with elbows on thighs)</a:t>
          </a:r>
        </a:p>
      </dgm:t>
    </dgm:pt>
    <dgm:pt modelId="{574F8627-5BF9-DE4F-B261-E348654D57D3}" type="parTrans" cxnId="{4741886D-7543-364D-8990-DF1C148EE04E}">
      <dgm:prSet/>
      <dgm:spPr/>
      <dgm:t>
        <a:bodyPr/>
        <a:lstStyle/>
        <a:p>
          <a:endParaRPr lang="en-US"/>
        </a:p>
      </dgm:t>
    </dgm:pt>
    <dgm:pt modelId="{12EF6ABC-BBFC-1547-B828-26884052DBFD}" type="sibTrans" cxnId="{4741886D-7543-364D-8990-DF1C148EE04E}">
      <dgm:prSet/>
      <dgm:spPr/>
      <dgm:t>
        <a:bodyPr/>
        <a:lstStyle/>
        <a:p>
          <a:endParaRPr lang="en-US"/>
        </a:p>
      </dgm:t>
    </dgm:pt>
    <dgm:pt modelId="{2DBF053B-FE86-7F4B-898F-96A87FEDD699}">
      <dgm:prSet custT="1"/>
      <dgm:spPr/>
      <dgm:t>
        <a:bodyPr/>
        <a:lstStyle/>
        <a:p>
          <a:r>
            <a:rPr lang="en-US" sz="1600" dirty="0"/>
            <a:t>Countdown Breath (count your exhale 10 to 1)</a:t>
          </a:r>
        </a:p>
      </dgm:t>
    </dgm:pt>
    <dgm:pt modelId="{8B033617-5462-664C-9CAC-9476898D5FF5}" type="parTrans" cxnId="{1CAA636C-9B79-814E-9BF5-F58CFF52DE15}">
      <dgm:prSet/>
      <dgm:spPr/>
      <dgm:t>
        <a:bodyPr/>
        <a:lstStyle/>
        <a:p>
          <a:endParaRPr lang="en-US"/>
        </a:p>
      </dgm:t>
    </dgm:pt>
    <dgm:pt modelId="{EB41E1DE-964F-B148-9E4F-E3E34C3D4EB5}" type="sibTrans" cxnId="{1CAA636C-9B79-814E-9BF5-F58CFF52DE15}">
      <dgm:prSet/>
      <dgm:spPr/>
      <dgm:t>
        <a:bodyPr/>
        <a:lstStyle/>
        <a:p>
          <a:endParaRPr lang="en-US"/>
        </a:p>
      </dgm:t>
    </dgm:pt>
    <dgm:pt modelId="{3A00584C-5882-F949-9032-8C3D8DA1BE74}">
      <dgm:prSet/>
      <dgm:spPr/>
      <dgm:t>
        <a:bodyPr/>
        <a:lstStyle/>
        <a:p>
          <a:r>
            <a:rPr lang="en-US" dirty="0"/>
            <a:t>Am I listening?</a:t>
          </a:r>
        </a:p>
      </dgm:t>
    </dgm:pt>
    <dgm:pt modelId="{2B807BA7-1ED7-7B41-A1B5-29B1B473E134}" type="parTrans" cxnId="{4986C0FA-244A-964F-8E14-3CA6A6C6156D}">
      <dgm:prSet/>
      <dgm:spPr/>
      <dgm:t>
        <a:bodyPr/>
        <a:lstStyle/>
        <a:p>
          <a:endParaRPr lang="en-US"/>
        </a:p>
      </dgm:t>
    </dgm:pt>
    <dgm:pt modelId="{890F7A61-8518-364C-8ADF-13A689E31361}" type="sibTrans" cxnId="{4986C0FA-244A-964F-8E14-3CA6A6C6156D}">
      <dgm:prSet/>
      <dgm:spPr/>
      <dgm:t>
        <a:bodyPr/>
        <a:lstStyle/>
        <a:p>
          <a:endParaRPr lang="en-US"/>
        </a:p>
      </dgm:t>
    </dgm:pt>
    <dgm:pt modelId="{B6597B14-9B74-AA4E-8C27-FB5A8B7FE60D}">
      <dgm:prSet custT="1"/>
      <dgm:spPr/>
      <dgm:t>
        <a:bodyPr/>
        <a:lstStyle/>
        <a:p>
          <a:endParaRPr lang="en-US" sz="1600" dirty="0"/>
        </a:p>
      </dgm:t>
    </dgm:pt>
    <dgm:pt modelId="{ACEFC745-A944-8547-8C98-419F0BBE6C2F}" type="parTrans" cxnId="{D2ECF9CF-D31A-834F-B747-57E3C4AC9B59}">
      <dgm:prSet/>
      <dgm:spPr/>
      <dgm:t>
        <a:bodyPr/>
        <a:lstStyle/>
        <a:p>
          <a:endParaRPr lang="en-US"/>
        </a:p>
      </dgm:t>
    </dgm:pt>
    <dgm:pt modelId="{C3DD69C6-EDF6-D342-9E97-372CF0E7E56F}" type="sibTrans" cxnId="{D2ECF9CF-D31A-834F-B747-57E3C4AC9B59}">
      <dgm:prSet/>
      <dgm:spPr/>
      <dgm:t>
        <a:bodyPr/>
        <a:lstStyle/>
        <a:p>
          <a:endParaRPr lang="en-US"/>
        </a:p>
      </dgm:t>
    </dgm:pt>
    <dgm:pt modelId="{51A6DAD1-0295-8F40-85ED-AEC1F61A0D4A}">
      <dgm:prSet custT="1"/>
      <dgm:spPr/>
      <dgm:t>
        <a:bodyPr/>
        <a:lstStyle/>
        <a:p>
          <a:r>
            <a:rPr lang="en-US" sz="1600" dirty="0"/>
            <a:t>Power of a Self Compassion</a:t>
          </a:r>
        </a:p>
      </dgm:t>
    </dgm:pt>
    <dgm:pt modelId="{FB80104F-C9CA-2D4B-A190-3B2339330F43}" type="parTrans" cxnId="{2F7C97AD-61F4-9543-9788-07820EA5B735}">
      <dgm:prSet/>
      <dgm:spPr/>
      <dgm:t>
        <a:bodyPr/>
        <a:lstStyle/>
        <a:p>
          <a:endParaRPr lang="en-US"/>
        </a:p>
      </dgm:t>
    </dgm:pt>
    <dgm:pt modelId="{6E918531-9A85-4E4B-8DE1-B79D7C4053A0}" type="sibTrans" cxnId="{2F7C97AD-61F4-9543-9788-07820EA5B735}">
      <dgm:prSet/>
      <dgm:spPr/>
      <dgm:t>
        <a:bodyPr/>
        <a:lstStyle/>
        <a:p>
          <a:endParaRPr lang="en-US"/>
        </a:p>
      </dgm:t>
    </dgm:pt>
    <dgm:pt modelId="{96462DBE-9A33-084A-93F8-8023A7ACBE98}">
      <dgm:prSet/>
      <dgm:spPr/>
      <dgm:t>
        <a:bodyPr/>
        <a:lstStyle/>
        <a:p>
          <a:endParaRPr lang="en-US" dirty="0"/>
        </a:p>
      </dgm:t>
    </dgm:pt>
    <dgm:pt modelId="{302CF8D1-D963-DB4A-84E6-7867DE9CFBA2}" type="parTrans" cxnId="{BF2F4AF4-061B-3F47-A467-AD78FA44FDB8}">
      <dgm:prSet/>
      <dgm:spPr/>
      <dgm:t>
        <a:bodyPr/>
        <a:lstStyle/>
        <a:p>
          <a:endParaRPr lang="en-US"/>
        </a:p>
      </dgm:t>
    </dgm:pt>
    <dgm:pt modelId="{1EB45F9B-E7BB-6741-B319-1A6E96E504E6}" type="sibTrans" cxnId="{BF2F4AF4-061B-3F47-A467-AD78FA44FDB8}">
      <dgm:prSet/>
      <dgm:spPr/>
      <dgm:t>
        <a:bodyPr/>
        <a:lstStyle/>
        <a:p>
          <a:endParaRPr lang="en-US"/>
        </a:p>
      </dgm:t>
    </dgm:pt>
    <dgm:pt modelId="{4FFE8E3E-DAD3-6A4B-8A41-B8979476824D}">
      <dgm:prSet/>
      <dgm:spPr/>
      <dgm:t>
        <a:bodyPr/>
        <a:lstStyle/>
        <a:p>
          <a:endParaRPr lang="en-US" dirty="0"/>
        </a:p>
      </dgm:t>
    </dgm:pt>
    <dgm:pt modelId="{9B9348FD-2173-8E41-A85A-40D3805EC0D9}" type="parTrans" cxnId="{4DF02939-780C-0044-869E-5C6D395A5447}">
      <dgm:prSet/>
      <dgm:spPr/>
      <dgm:t>
        <a:bodyPr/>
        <a:lstStyle/>
        <a:p>
          <a:endParaRPr lang="en-US"/>
        </a:p>
      </dgm:t>
    </dgm:pt>
    <dgm:pt modelId="{462F37EB-44F3-4C42-B4D9-8BBAB78C2845}" type="sibTrans" cxnId="{4DF02939-780C-0044-869E-5C6D395A5447}">
      <dgm:prSet/>
      <dgm:spPr/>
      <dgm:t>
        <a:bodyPr/>
        <a:lstStyle/>
        <a:p>
          <a:endParaRPr lang="en-US"/>
        </a:p>
      </dgm:t>
    </dgm:pt>
    <dgm:pt modelId="{17C1F810-1190-EA47-82FD-DD8EDE880633}">
      <dgm:prSet/>
      <dgm:spPr/>
      <dgm:t>
        <a:bodyPr/>
        <a:lstStyle/>
        <a:p>
          <a:endParaRPr lang="en-US" dirty="0"/>
        </a:p>
      </dgm:t>
    </dgm:pt>
    <dgm:pt modelId="{5A1EB5C9-BC11-F345-9554-D21A8E09B1FC}" type="parTrans" cxnId="{DEF0429E-ABD8-D34E-8A22-D163459B768F}">
      <dgm:prSet/>
      <dgm:spPr/>
      <dgm:t>
        <a:bodyPr/>
        <a:lstStyle/>
        <a:p>
          <a:endParaRPr lang="en-US"/>
        </a:p>
      </dgm:t>
    </dgm:pt>
    <dgm:pt modelId="{C723E0D7-6A08-9346-931D-271A5BFD771B}" type="sibTrans" cxnId="{DEF0429E-ABD8-D34E-8A22-D163459B768F}">
      <dgm:prSet/>
      <dgm:spPr/>
      <dgm:t>
        <a:bodyPr/>
        <a:lstStyle/>
        <a:p>
          <a:endParaRPr lang="en-US"/>
        </a:p>
      </dgm:t>
    </dgm:pt>
    <dgm:pt modelId="{B6FECF29-DE6A-A64E-A760-3BAB172AE084}">
      <dgm:prSet/>
      <dgm:spPr/>
      <dgm:t>
        <a:bodyPr/>
        <a:lstStyle/>
        <a:p>
          <a:endParaRPr lang="en-US" dirty="0"/>
        </a:p>
      </dgm:t>
    </dgm:pt>
    <dgm:pt modelId="{177EF6D4-FFD3-0747-88AA-476ECB88A8DC}" type="parTrans" cxnId="{C977B339-B987-194D-887B-A639257E6FB6}">
      <dgm:prSet/>
      <dgm:spPr/>
      <dgm:t>
        <a:bodyPr/>
        <a:lstStyle/>
        <a:p>
          <a:endParaRPr lang="en-US"/>
        </a:p>
      </dgm:t>
    </dgm:pt>
    <dgm:pt modelId="{2504D9D3-2048-F748-83DB-8967A13F7E28}" type="sibTrans" cxnId="{C977B339-B987-194D-887B-A639257E6FB6}">
      <dgm:prSet/>
      <dgm:spPr/>
      <dgm:t>
        <a:bodyPr/>
        <a:lstStyle/>
        <a:p>
          <a:endParaRPr lang="en-US"/>
        </a:p>
      </dgm:t>
    </dgm:pt>
    <dgm:pt modelId="{84AEB817-E5B6-F64A-9281-5C694FF138FA}" type="pres">
      <dgm:prSet presAssocID="{472EE6FA-A16F-41F6-8724-D947BE957428}" presName="Name0" presStyleCnt="0">
        <dgm:presLayoutVars>
          <dgm:dir/>
          <dgm:animLvl val="lvl"/>
          <dgm:resizeHandles val="exact"/>
        </dgm:presLayoutVars>
      </dgm:prSet>
      <dgm:spPr/>
    </dgm:pt>
    <dgm:pt modelId="{A171DFB3-DEBD-7547-ABB5-2B4D3D64FB97}" type="pres">
      <dgm:prSet presAssocID="{496ACF21-7F73-4413-A8D7-9530E9E0A9EF}" presName="composite" presStyleCnt="0"/>
      <dgm:spPr/>
    </dgm:pt>
    <dgm:pt modelId="{688AC30D-52DB-F343-A762-8B8FE0D7F807}" type="pres">
      <dgm:prSet presAssocID="{496ACF21-7F73-4413-A8D7-9530E9E0A9EF}" presName="parTx" presStyleLbl="alignNode1" presStyleIdx="0" presStyleCnt="2">
        <dgm:presLayoutVars>
          <dgm:chMax val="0"/>
          <dgm:chPref val="0"/>
          <dgm:bulletEnabled val="1"/>
        </dgm:presLayoutVars>
      </dgm:prSet>
      <dgm:spPr/>
    </dgm:pt>
    <dgm:pt modelId="{9C612A8D-1234-5547-A293-9BBFFFFCE881}" type="pres">
      <dgm:prSet presAssocID="{496ACF21-7F73-4413-A8D7-9530E9E0A9EF}" presName="desTx" presStyleLbl="alignAccFollowNode1" presStyleIdx="0" presStyleCnt="2">
        <dgm:presLayoutVars>
          <dgm:bulletEnabled val="1"/>
        </dgm:presLayoutVars>
      </dgm:prSet>
      <dgm:spPr/>
    </dgm:pt>
    <dgm:pt modelId="{3FA4AFF5-1656-6A4F-9948-56EAEE32490F}" type="pres">
      <dgm:prSet presAssocID="{725E3C4B-6287-4A26-AED8-C5317BBA7BAB}" presName="space" presStyleCnt="0"/>
      <dgm:spPr/>
    </dgm:pt>
    <dgm:pt modelId="{ED7ABF22-F07D-174E-8B47-7805A0AFBF21}" type="pres">
      <dgm:prSet presAssocID="{01E0634B-351F-974B-B456-B31B6E855C78}" presName="composite" presStyleCnt="0"/>
      <dgm:spPr/>
    </dgm:pt>
    <dgm:pt modelId="{BEF0F0BB-2760-C946-BC1E-89A6BF1CE096}" type="pres">
      <dgm:prSet presAssocID="{01E0634B-351F-974B-B456-B31B6E855C78}" presName="parTx" presStyleLbl="alignNode1" presStyleIdx="1" presStyleCnt="2">
        <dgm:presLayoutVars>
          <dgm:chMax val="0"/>
          <dgm:chPref val="0"/>
          <dgm:bulletEnabled val="1"/>
        </dgm:presLayoutVars>
      </dgm:prSet>
      <dgm:spPr/>
    </dgm:pt>
    <dgm:pt modelId="{E59DE5DE-1ACD-E843-BD9D-B177E69FD1FD}" type="pres">
      <dgm:prSet presAssocID="{01E0634B-351F-974B-B456-B31B6E855C78}" presName="desTx" presStyleLbl="alignAccFollowNode1" presStyleIdx="1" presStyleCnt="2">
        <dgm:presLayoutVars>
          <dgm:bulletEnabled val="1"/>
        </dgm:presLayoutVars>
      </dgm:prSet>
      <dgm:spPr/>
    </dgm:pt>
  </dgm:ptLst>
  <dgm:cxnLst>
    <dgm:cxn modelId="{69E07714-8023-DB44-B3FB-31DDEFA6BD8E}" srcId="{01E0634B-351F-974B-B456-B31B6E855C78}" destId="{3A53F1E5-3757-1947-B623-A81B6FCA133C}" srcOrd="1" destOrd="0" parTransId="{3F230878-5B01-4540-97E0-262D28E56AE1}" sibTransId="{7995A1C3-ECE2-264A-AC26-D3B8F0DDDD6E}"/>
    <dgm:cxn modelId="{9DDE5626-7D72-A54A-9397-B37EDCCB338E}" type="presOf" srcId="{3A53F1E5-3757-1947-B623-A81B6FCA133C}" destId="{E59DE5DE-1ACD-E843-BD9D-B177E69FD1FD}" srcOrd="0" destOrd="1" presId="urn:microsoft.com/office/officeart/2005/8/layout/hList1"/>
    <dgm:cxn modelId="{A7B28936-7342-AA4B-8B29-11AA4B668113}" srcId="{496ACF21-7F73-4413-A8D7-9530E9E0A9EF}" destId="{1342D0EF-2E41-A142-A082-C0C6A8740D3F}" srcOrd="4" destOrd="0" parTransId="{F7E698D6-11E3-2647-926C-5EF754F56884}" sibTransId="{DB6CAFCB-3E21-8C4B-8BEE-E0680863A2D4}"/>
    <dgm:cxn modelId="{4DF02939-780C-0044-869E-5C6D395A5447}" srcId="{496ACF21-7F73-4413-A8D7-9530E9E0A9EF}" destId="{4FFE8E3E-DAD3-6A4B-8A41-B8979476824D}" srcOrd="3" destOrd="0" parTransId="{9B9348FD-2173-8E41-A85A-40D3805EC0D9}" sibTransId="{462F37EB-44F3-4C42-B4D9-8BBAB78C2845}"/>
    <dgm:cxn modelId="{C977B339-B987-194D-887B-A639257E6FB6}" srcId="{496ACF21-7F73-4413-A8D7-9530E9E0A9EF}" destId="{B6FECF29-DE6A-A64E-A760-3BAB172AE084}" srcOrd="7" destOrd="0" parTransId="{177EF6D4-FFD3-0747-88AA-476ECB88A8DC}" sibTransId="{2504D9D3-2048-F748-83DB-8967A13F7E28}"/>
    <dgm:cxn modelId="{FAAA555C-6B43-9247-BD09-68C99B45F98B}" srcId="{496ACF21-7F73-4413-A8D7-9530E9E0A9EF}" destId="{1D090CFF-5919-7E40-B5AC-D84C0E01D252}" srcOrd="8" destOrd="0" parTransId="{04F4109B-BA8B-1947-91FE-3B39AFE26386}" sibTransId="{B4752EC9-E46B-F743-B572-B7007F610430}"/>
    <dgm:cxn modelId="{66118268-EF32-2841-B276-08804EE78F8B}" type="presOf" srcId="{4352E77A-A4E8-2946-BD99-D0D3335602E4}" destId="{E59DE5DE-1ACD-E843-BD9D-B177E69FD1FD}" srcOrd="0" destOrd="2" presId="urn:microsoft.com/office/officeart/2005/8/layout/hList1"/>
    <dgm:cxn modelId="{412EB36B-93D8-9842-8F01-3DED42A0D768}" type="presOf" srcId="{496ACF21-7F73-4413-A8D7-9530E9E0A9EF}" destId="{688AC30D-52DB-F343-A762-8B8FE0D7F807}" srcOrd="0" destOrd="0" presId="urn:microsoft.com/office/officeart/2005/8/layout/hList1"/>
    <dgm:cxn modelId="{1CAA636C-9B79-814E-9BF5-F58CFF52DE15}" srcId="{01E0634B-351F-974B-B456-B31B6E855C78}" destId="{2DBF053B-FE86-7F4B-898F-96A87FEDD699}" srcOrd="3" destOrd="0" parTransId="{8B033617-5462-664C-9CAC-9476898D5FF5}" sibTransId="{EB41E1DE-964F-B148-9E4F-E3E34C3D4EB5}"/>
    <dgm:cxn modelId="{4741886D-7543-364D-8990-DF1C148EE04E}" srcId="{01E0634B-351F-974B-B456-B31B6E855C78}" destId="{4352E77A-A4E8-2946-BD99-D0D3335602E4}" srcOrd="2" destOrd="0" parTransId="{574F8627-5BF9-DE4F-B261-E348654D57D3}" sibTransId="{12EF6ABC-BBFC-1547-B828-26884052DBFD}"/>
    <dgm:cxn modelId="{EEE0994E-B552-F64A-98EC-67913125C055}" type="presOf" srcId="{01E0634B-351F-974B-B456-B31B6E855C78}" destId="{BEF0F0BB-2760-C946-BC1E-89A6BF1CE096}" srcOrd="0" destOrd="0" presId="urn:microsoft.com/office/officeart/2005/8/layout/hList1"/>
    <dgm:cxn modelId="{A9CCF351-2728-854C-A761-8AEBAC4490F2}" srcId="{472EE6FA-A16F-41F6-8724-D947BE957428}" destId="{01E0634B-351F-974B-B456-B31B6E855C78}" srcOrd="1" destOrd="0" parTransId="{6B402FAB-00A3-BA45-BDAA-077D542030CD}" sibTransId="{33F86052-5FBA-6448-ADF9-E70D776FD32E}"/>
    <dgm:cxn modelId="{32032C74-4993-DA47-AEAC-918D65872C6F}" type="presOf" srcId="{17C1F810-1190-EA47-82FD-DD8EDE880633}" destId="{9C612A8D-1234-5547-A293-9BBFFFFCE881}" srcOrd="0" destOrd="5" presId="urn:microsoft.com/office/officeart/2005/8/layout/hList1"/>
    <dgm:cxn modelId="{8A34F482-C7EE-4742-9A94-F1B80B579FE7}" type="presOf" srcId="{B6597B14-9B74-AA4E-8C27-FB5A8B7FE60D}" destId="{E59DE5DE-1ACD-E843-BD9D-B177E69FD1FD}" srcOrd="0" destOrd="5" presId="urn:microsoft.com/office/officeart/2005/8/layout/hList1"/>
    <dgm:cxn modelId="{62C1578B-C36F-6C49-A0FC-C10CF4D4F46B}" srcId="{01E0634B-351F-974B-B456-B31B6E855C78}" destId="{5CA39C17-E578-5749-A82F-605C8F78208F}" srcOrd="0" destOrd="0" parTransId="{D3D6B3DB-8BDE-2944-B180-C1E58EED6CBA}" sibTransId="{6E920122-4B6A-1441-8711-5D5D7E340EA6}"/>
    <dgm:cxn modelId="{38EAC48D-CAF7-2440-A395-F116A94ACDF9}" type="presOf" srcId="{1342D0EF-2E41-A142-A082-C0C6A8740D3F}" destId="{9C612A8D-1234-5547-A293-9BBFFFFCE881}" srcOrd="0" destOrd="4" presId="urn:microsoft.com/office/officeart/2005/8/layout/hList1"/>
    <dgm:cxn modelId="{F181FE92-1835-B54C-BC9B-538ABA9F5C4E}" type="presOf" srcId="{3A00584C-5882-F949-9032-8C3D8DA1BE74}" destId="{9C612A8D-1234-5547-A293-9BBFFFFCE881}" srcOrd="0" destOrd="2" presId="urn:microsoft.com/office/officeart/2005/8/layout/hList1"/>
    <dgm:cxn modelId="{B6B02C94-8567-4B5E-BBA6-AFE9F57C1747}" srcId="{496ACF21-7F73-4413-A8D7-9530E9E0A9EF}" destId="{7AD3C1ED-9AF3-4492-A944-7236F2C184A0}" srcOrd="0" destOrd="0" parTransId="{24F4AFBE-56FE-412B-834C-28F63CD55352}" sibTransId="{DCDE6B77-79ED-4820-A226-770B2D431BB4}"/>
    <dgm:cxn modelId="{DEF0429E-ABD8-D34E-8A22-D163459B768F}" srcId="{496ACF21-7F73-4413-A8D7-9530E9E0A9EF}" destId="{17C1F810-1190-EA47-82FD-DD8EDE880633}" srcOrd="5" destOrd="0" parTransId="{5A1EB5C9-BC11-F345-9554-D21A8E09B1FC}" sibTransId="{C723E0D7-6A08-9346-931D-271A5BFD771B}"/>
    <dgm:cxn modelId="{C636EDA2-6009-FE44-9E37-88A9D57431D0}" type="presOf" srcId="{472EE6FA-A16F-41F6-8724-D947BE957428}" destId="{84AEB817-E5B6-F64A-9281-5C694FF138FA}" srcOrd="0" destOrd="0" presId="urn:microsoft.com/office/officeart/2005/8/layout/hList1"/>
    <dgm:cxn modelId="{740C3BA4-6B7C-994F-925C-31E2815AB39B}" srcId="{496ACF21-7F73-4413-A8D7-9530E9E0A9EF}" destId="{BB207F08-75F9-F340-BA47-8CE90AFED462}" srcOrd="6" destOrd="0" parTransId="{5E2FED12-6072-DA43-8AC3-9B28FB4AF48D}" sibTransId="{59016D80-70AE-B04C-8344-0243CE960905}"/>
    <dgm:cxn modelId="{2F7C97AD-61F4-9543-9788-07820EA5B735}" srcId="{01E0634B-351F-974B-B456-B31B6E855C78}" destId="{51A6DAD1-0295-8F40-85ED-AEC1F61A0D4A}" srcOrd="4" destOrd="0" parTransId="{FB80104F-C9CA-2D4B-A190-3B2339330F43}" sibTransId="{6E918531-9A85-4E4B-8DE1-B79D7C4053A0}"/>
    <dgm:cxn modelId="{DA1973AF-F05B-FA4A-9F0E-4D879D2812A4}" type="presOf" srcId="{B6FECF29-DE6A-A64E-A760-3BAB172AE084}" destId="{9C612A8D-1234-5547-A293-9BBFFFFCE881}" srcOrd="0" destOrd="7" presId="urn:microsoft.com/office/officeart/2005/8/layout/hList1"/>
    <dgm:cxn modelId="{F70A3AB1-C348-914C-B19F-986BBFFF189F}" type="presOf" srcId="{5CA39C17-E578-5749-A82F-605C8F78208F}" destId="{E59DE5DE-1ACD-E843-BD9D-B177E69FD1FD}" srcOrd="0" destOrd="0" presId="urn:microsoft.com/office/officeart/2005/8/layout/hList1"/>
    <dgm:cxn modelId="{139BBEB3-B834-7E48-A384-B8CEF381CB9D}" type="presOf" srcId="{1D090CFF-5919-7E40-B5AC-D84C0E01D252}" destId="{9C612A8D-1234-5547-A293-9BBFFFFCE881}" srcOrd="0" destOrd="8" presId="urn:microsoft.com/office/officeart/2005/8/layout/hList1"/>
    <dgm:cxn modelId="{B7A6B5C1-2DF9-8740-B5F2-CA254F8553E7}" type="presOf" srcId="{51A6DAD1-0295-8F40-85ED-AEC1F61A0D4A}" destId="{E59DE5DE-1ACD-E843-BD9D-B177E69FD1FD}" srcOrd="0" destOrd="4" presId="urn:microsoft.com/office/officeart/2005/8/layout/hList1"/>
    <dgm:cxn modelId="{4CB2F9C4-00EF-6844-9C6D-37CEC9A7A5C0}" type="presOf" srcId="{96462DBE-9A33-084A-93F8-8023A7ACBE98}" destId="{9C612A8D-1234-5547-A293-9BBFFFFCE881}" srcOrd="0" destOrd="1" presId="urn:microsoft.com/office/officeart/2005/8/layout/hList1"/>
    <dgm:cxn modelId="{D2ECF9CF-D31A-834F-B747-57E3C4AC9B59}" srcId="{01E0634B-351F-974B-B456-B31B6E855C78}" destId="{B6597B14-9B74-AA4E-8C27-FB5A8B7FE60D}" srcOrd="5" destOrd="0" parTransId="{ACEFC745-A944-8547-8C98-419F0BBE6C2F}" sibTransId="{C3DD69C6-EDF6-D342-9E97-372CF0E7E56F}"/>
    <dgm:cxn modelId="{73FBADDE-8952-214F-9BDF-972B8FA53FCF}" type="presOf" srcId="{BB207F08-75F9-F340-BA47-8CE90AFED462}" destId="{9C612A8D-1234-5547-A293-9BBFFFFCE881}" srcOrd="0" destOrd="6" presId="urn:microsoft.com/office/officeart/2005/8/layout/hList1"/>
    <dgm:cxn modelId="{717100E2-920F-48B0-A0DA-E9D64D431ECB}" srcId="{472EE6FA-A16F-41F6-8724-D947BE957428}" destId="{496ACF21-7F73-4413-A8D7-9530E9E0A9EF}" srcOrd="0" destOrd="0" parTransId="{C577C6CD-7197-45F9-B169-CAB53B57B64E}" sibTransId="{725E3C4B-6287-4A26-AED8-C5317BBA7BAB}"/>
    <dgm:cxn modelId="{FB446CE6-8B7C-5545-A67D-D50D7FF9A7EC}" type="presOf" srcId="{7AD3C1ED-9AF3-4492-A944-7236F2C184A0}" destId="{9C612A8D-1234-5547-A293-9BBFFFFCE881}" srcOrd="0" destOrd="0" presId="urn:microsoft.com/office/officeart/2005/8/layout/hList1"/>
    <dgm:cxn modelId="{CF6889F1-7BDE-CB46-97B4-EDC7F3DD5DC9}" type="presOf" srcId="{4FFE8E3E-DAD3-6A4B-8A41-B8979476824D}" destId="{9C612A8D-1234-5547-A293-9BBFFFFCE881}" srcOrd="0" destOrd="3" presId="urn:microsoft.com/office/officeart/2005/8/layout/hList1"/>
    <dgm:cxn modelId="{BF2F4AF4-061B-3F47-A467-AD78FA44FDB8}" srcId="{496ACF21-7F73-4413-A8D7-9530E9E0A9EF}" destId="{96462DBE-9A33-084A-93F8-8023A7ACBE98}" srcOrd="1" destOrd="0" parTransId="{302CF8D1-D963-DB4A-84E6-7867DE9CFBA2}" sibTransId="{1EB45F9B-E7BB-6741-B319-1A6E96E504E6}"/>
    <dgm:cxn modelId="{4986C0FA-244A-964F-8E14-3CA6A6C6156D}" srcId="{496ACF21-7F73-4413-A8D7-9530E9E0A9EF}" destId="{3A00584C-5882-F949-9032-8C3D8DA1BE74}" srcOrd="2" destOrd="0" parTransId="{2B807BA7-1ED7-7B41-A1B5-29B1B473E134}" sibTransId="{890F7A61-8518-364C-8ADF-13A689E31361}"/>
    <dgm:cxn modelId="{726212FE-5D81-C24A-AB8D-235E83FC1B17}" type="presOf" srcId="{2DBF053B-FE86-7F4B-898F-96A87FEDD699}" destId="{E59DE5DE-1ACD-E843-BD9D-B177E69FD1FD}" srcOrd="0" destOrd="3" presId="urn:microsoft.com/office/officeart/2005/8/layout/hList1"/>
    <dgm:cxn modelId="{35083EB0-1F5D-1C43-8F92-559D2234FC14}" type="presParOf" srcId="{84AEB817-E5B6-F64A-9281-5C694FF138FA}" destId="{A171DFB3-DEBD-7547-ABB5-2B4D3D64FB97}" srcOrd="0" destOrd="0" presId="urn:microsoft.com/office/officeart/2005/8/layout/hList1"/>
    <dgm:cxn modelId="{DE65799C-E8BC-0B48-B8F0-C1FB7630ED5B}" type="presParOf" srcId="{A171DFB3-DEBD-7547-ABB5-2B4D3D64FB97}" destId="{688AC30D-52DB-F343-A762-8B8FE0D7F807}" srcOrd="0" destOrd="0" presId="urn:microsoft.com/office/officeart/2005/8/layout/hList1"/>
    <dgm:cxn modelId="{99331230-29FF-9D4C-896F-9A11AB7E3C5F}" type="presParOf" srcId="{A171DFB3-DEBD-7547-ABB5-2B4D3D64FB97}" destId="{9C612A8D-1234-5547-A293-9BBFFFFCE881}" srcOrd="1" destOrd="0" presId="urn:microsoft.com/office/officeart/2005/8/layout/hList1"/>
    <dgm:cxn modelId="{0AAD6D47-C16E-7644-A2E6-1744FA761E71}" type="presParOf" srcId="{84AEB817-E5B6-F64A-9281-5C694FF138FA}" destId="{3FA4AFF5-1656-6A4F-9948-56EAEE32490F}" srcOrd="1" destOrd="0" presId="urn:microsoft.com/office/officeart/2005/8/layout/hList1"/>
    <dgm:cxn modelId="{FD782B44-C41B-5940-A4D2-2F416338FE32}" type="presParOf" srcId="{84AEB817-E5B6-F64A-9281-5C694FF138FA}" destId="{ED7ABF22-F07D-174E-8B47-7805A0AFBF21}" srcOrd="2" destOrd="0" presId="urn:microsoft.com/office/officeart/2005/8/layout/hList1"/>
    <dgm:cxn modelId="{A1B98677-1C6C-0848-AF8F-BF6EDD42472D}" type="presParOf" srcId="{ED7ABF22-F07D-174E-8B47-7805A0AFBF21}" destId="{BEF0F0BB-2760-C946-BC1E-89A6BF1CE096}" srcOrd="0" destOrd="0" presId="urn:microsoft.com/office/officeart/2005/8/layout/hList1"/>
    <dgm:cxn modelId="{3D29771D-3904-6245-A69C-EC4813B61BE8}" type="presParOf" srcId="{ED7ABF22-F07D-174E-8B47-7805A0AFBF21}" destId="{E59DE5DE-1ACD-E843-BD9D-B177E69FD1FD}"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2B8F4ED-C7D7-44F5-A940-ED7CD7C2FCE2}" type="doc">
      <dgm:prSet loTypeId="urn:microsoft.com/office/officeart/2005/8/layout/list1" loCatId="list" qsTypeId="urn:microsoft.com/office/officeart/2005/8/quickstyle/simple4" qsCatId="simple" csTypeId="urn:microsoft.com/office/officeart/2005/8/colors/colorful1" csCatId="colorful" phldr="1"/>
      <dgm:spPr/>
      <dgm:t>
        <a:bodyPr/>
        <a:lstStyle/>
        <a:p>
          <a:endParaRPr lang="en-US"/>
        </a:p>
      </dgm:t>
    </dgm:pt>
    <dgm:pt modelId="{5EC20D31-C81D-427D-8FF5-162BF701CDFF}">
      <dgm:prSet/>
      <dgm:spPr/>
      <dgm:t>
        <a:bodyPr/>
        <a:lstStyle/>
        <a:p>
          <a:pPr>
            <a:defRPr cap="all"/>
          </a:pPr>
          <a:r>
            <a:rPr lang="en-US" b="0" dirty="0"/>
            <a:t>Mindfulness</a:t>
          </a:r>
        </a:p>
      </dgm:t>
    </dgm:pt>
    <dgm:pt modelId="{6B452C2C-0424-421B-8985-6572B48CF08F}" type="parTrans" cxnId="{F9CAFA55-D4FF-4F57-A177-70C7D9A1BDB5}">
      <dgm:prSet/>
      <dgm:spPr/>
      <dgm:t>
        <a:bodyPr/>
        <a:lstStyle/>
        <a:p>
          <a:endParaRPr lang="en-US"/>
        </a:p>
      </dgm:t>
    </dgm:pt>
    <dgm:pt modelId="{B9E89306-0E3C-4E7C-83AF-8686AE5538DB}" type="sibTrans" cxnId="{F9CAFA55-D4FF-4F57-A177-70C7D9A1BDB5}">
      <dgm:prSet/>
      <dgm:spPr/>
      <dgm:t>
        <a:bodyPr/>
        <a:lstStyle/>
        <a:p>
          <a:endParaRPr lang="en-US"/>
        </a:p>
      </dgm:t>
    </dgm:pt>
    <dgm:pt modelId="{EE609289-4681-49B3-91B2-8019DF7A15F1}">
      <dgm:prSet/>
      <dgm:spPr/>
      <dgm:t>
        <a:bodyPr/>
        <a:lstStyle/>
        <a:p>
          <a:pPr>
            <a:defRPr cap="all"/>
          </a:pPr>
          <a:r>
            <a:rPr lang="en-US" dirty="0"/>
            <a:t>Common humanity</a:t>
          </a:r>
        </a:p>
      </dgm:t>
    </dgm:pt>
    <dgm:pt modelId="{E79DEE56-8BFE-4927-9257-558D8B2F5C08}" type="parTrans" cxnId="{746D2163-8750-4AE4-9CFF-5AB978EB8AF2}">
      <dgm:prSet/>
      <dgm:spPr/>
      <dgm:t>
        <a:bodyPr/>
        <a:lstStyle/>
        <a:p>
          <a:endParaRPr lang="en-US"/>
        </a:p>
      </dgm:t>
    </dgm:pt>
    <dgm:pt modelId="{0EF19F51-82A7-498A-B07E-7BC8BF6C40DE}" type="sibTrans" cxnId="{746D2163-8750-4AE4-9CFF-5AB978EB8AF2}">
      <dgm:prSet/>
      <dgm:spPr/>
      <dgm:t>
        <a:bodyPr/>
        <a:lstStyle/>
        <a:p>
          <a:endParaRPr lang="en-US"/>
        </a:p>
      </dgm:t>
    </dgm:pt>
    <dgm:pt modelId="{352B6C47-AF48-3B47-B253-0ECAA948FC70}">
      <dgm:prSet/>
      <dgm:spPr/>
      <dgm:t>
        <a:bodyPr/>
        <a:lstStyle/>
        <a:p>
          <a:pPr>
            <a:defRPr cap="all"/>
          </a:pPr>
          <a:r>
            <a:rPr lang="en-US" dirty="0"/>
            <a:t>kindness</a:t>
          </a:r>
        </a:p>
      </dgm:t>
    </dgm:pt>
    <dgm:pt modelId="{2F0A05D3-A9B2-F744-A741-5BF95360AA22}" type="parTrans" cxnId="{1F041F5B-510E-654E-AF6B-2D2952276FEE}">
      <dgm:prSet/>
      <dgm:spPr/>
      <dgm:t>
        <a:bodyPr/>
        <a:lstStyle/>
        <a:p>
          <a:endParaRPr lang="en-US"/>
        </a:p>
      </dgm:t>
    </dgm:pt>
    <dgm:pt modelId="{DEE30B43-1B2B-DA42-A09C-A6252950111A}" type="sibTrans" cxnId="{1F041F5B-510E-654E-AF6B-2D2952276FEE}">
      <dgm:prSet/>
      <dgm:spPr/>
    </dgm:pt>
    <dgm:pt modelId="{51A6E4DE-BA0E-6D45-AF96-CC46B98C7DA4}" type="pres">
      <dgm:prSet presAssocID="{D2B8F4ED-C7D7-44F5-A940-ED7CD7C2FCE2}" presName="linear" presStyleCnt="0">
        <dgm:presLayoutVars>
          <dgm:dir/>
          <dgm:animLvl val="lvl"/>
          <dgm:resizeHandles val="exact"/>
        </dgm:presLayoutVars>
      </dgm:prSet>
      <dgm:spPr/>
    </dgm:pt>
    <dgm:pt modelId="{023EA7D6-BED6-DF49-8629-DB745A3BF117}" type="pres">
      <dgm:prSet presAssocID="{5EC20D31-C81D-427D-8FF5-162BF701CDFF}" presName="parentLin" presStyleCnt="0"/>
      <dgm:spPr/>
    </dgm:pt>
    <dgm:pt modelId="{806CF0A6-206F-3C49-9C47-ECD5351838CB}" type="pres">
      <dgm:prSet presAssocID="{5EC20D31-C81D-427D-8FF5-162BF701CDFF}" presName="parentLeftMargin" presStyleLbl="node1" presStyleIdx="0" presStyleCnt="3"/>
      <dgm:spPr/>
    </dgm:pt>
    <dgm:pt modelId="{1530EB1C-709D-FA43-A2BF-01D8E7B64276}" type="pres">
      <dgm:prSet presAssocID="{5EC20D31-C81D-427D-8FF5-162BF701CDFF}" presName="parentText" presStyleLbl="node1" presStyleIdx="0" presStyleCnt="3">
        <dgm:presLayoutVars>
          <dgm:chMax val="0"/>
          <dgm:bulletEnabled val="1"/>
        </dgm:presLayoutVars>
      </dgm:prSet>
      <dgm:spPr/>
    </dgm:pt>
    <dgm:pt modelId="{1AA93577-F97D-C746-A397-B69A8FE3B18D}" type="pres">
      <dgm:prSet presAssocID="{5EC20D31-C81D-427D-8FF5-162BF701CDFF}" presName="negativeSpace" presStyleCnt="0"/>
      <dgm:spPr/>
    </dgm:pt>
    <dgm:pt modelId="{A7751E45-71E8-AF45-93B8-AA86319AE401}" type="pres">
      <dgm:prSet presAssocID="{5EC20D31-C81D-427D-8FF5-162BF701CDFF}" presName="childText" presStyleLbl="conFgAcc1" presStyleIdx="0" presStyleCnt="3">
        <dgm:presLayoutVars>
          <dgm:bulletEnabled val="1"/>
        </dgm:presLayoutVars>
      </dgm:prSet>
      <dgm:spPr/>
    </dgm:pt>
    <dgm:pt modelId="{A3BBA49B-CFD8-594C-9EEF-99B4B5F8D659}" type="pres">
      <dgm:prSet presAssocID="{B9E89306-0E3C-4E7C-83AF-8686AE5538DB}" presName="spaceBetweenRectangles" presStyleCnt="0"/>
      <dgm:spPr/>
    </dgm:pt>
    <dgm:pt modelId="{FA771375-163C-CF46-BAE3-E7D7EDA8F46D}" type="pres">
      <dgm:prSet presAssocID="{EE609289-4681-49B3-91B2-8019DF7A15F1}" presName="parentLin" presStyleCnt="0"/>
      <dgm:spPr/>
    </dgm:pt>
    <dgm:pt modelId="{EE6BBA61-D735-B545-A636-41013B03C3AD}" type="pres">
      <dgm:prSet presAssocID="{EE609289-4681-49B3-91B2-8019DF7A15F1}" presName="parentLeftMargin" presStyleLbl="node1" presStyleIdx="0" presStyleCnt="3"/>
      <dgm:spPr/>
    </dgm:pt>
    <dgm:pt modelId="{67286603-5F6A-6740-9C25-66474B3672F1}" type="pres">
      <dgm:prSet presAssocID="{EE609289-4681-49B3-91B2-8019DF7A15F1}" presName="parentText" presStyleLbl="node1" presStyleIdx="1" presStyleCnt="3">
        <dgm:presLayoutVars>
          <dgm:chMax val="0"/>
          <dgm:bulletEnabled val="1"/>
        </dgm:presLayoutVars>
      </dgm:prSet>
      <dgm:spPr/>
    </dgm:pt>
    <dgm:pt modelId="{0A95D6F6-6803-C549-BE81-36400D019A11}" type="pres">
      <dgm:prSet presAssocID="{EE609289-4681-49B3-91B2-8019DF7A15F1}" presName="negativeSpace" presStyleCnt="0"/>
      <dgm:spPr/>
    </dgm:pt>
    <dgm:pt modelId="{A8F527A5-D127-A24C-9E12-CE8F7A96EF0D}" type="pres">
      <dgm:prSet presAssocID="{EE609289-4681-49B3-91B2-8019DF7A15F1}" presName="childText" presStyleLbl="conFgAcc1" presStyleIdx="1" presStyleCnt="3">
        <dgm:presLayoutVars>
          <dgm:bulletEnabled val="1"/>
        </dgm:presLayoutVars>
      </dgm:prSet>
      <dgm:spPr/>
    </dgm:pt>
    <dgm:pt modelId="{38BE6A35-E2AB-FB45-A33F-C418CD258201}" type="pres">
      <dgm:prSet presAssocID="{0EF19F51-82A7-498A-B07E-7BC8BF6C40DE}" presName="spaceBetweenRectangles" presStyleCnt="0"/>
      <dgm:spPr/>
    </dgm:pt>
    <dgm:pt modelId="{37AE1DED-2C0C-6649-A985-623241D913F3}" type="pres">
      <dgm:prSet presAssocID="{352B6C47-AF48-3B47-B253-0ECAA948FC70}" presName="parentLin" presStyleCnt="0"/>
      <dgm:spPr/>
    </dgm:pt>
    <dgm:pt modelId="{8CDB18B1-42E9-D94E-8915-5429659E3D1C}" type="pres">
      <dgm:prSet presAssocID="{352B6C47-AF48-3B47-B253-0ECAA948FC70}" presName="parentLeftMargin" presStyleLbl="node1" presStyleIdx="1" presStyleCnt="3"/>
      <dgm:spPr/>
    </dgm:pt>
    <dgm:pt modelId="{86860D61-3460-1840-BF6C-0CB3037D577D}" type="pres">
      <dgm:prSet presAssocID="{352B6C47-AF48-3B47-B253-0ECAA948FC70}" presName="parentText" presStyleLbl="node1" presStyleIdx="2" presStyleCnt="3">
        <dgm:presLayoutVars>
          <dgm:chMax val="0"/>
          <dgm:bulletEnabled val="1"/>
        </dgm:presLayoutVars>
      </dgm:prSet>
      <dgm:spPr/>
    </dgm:pt>
    <dgm:pt modelId="{B7FAFDD8-E773-F541-AE7F-3D6A02CC2210}" type="pres">
      <dgm:prSet presAssocID="{352B6C47-AF48-3B47-B253-0ECAA948FC70}" presName="negativeSpace" presStyleCnt="0"/>
      <dgm:spPr/>
    </dgm:pt>
    <dgm:pt modelId="{42B3189C-1B25-7049-8D96-67C6AF85341D}" type="pres">
      <dgm:prSet presAssocID="{352B6C47-AF48-3B47-B253-0ECAA948FC70}" presName="childText" presStyleLbl="conFgAcc1" presStyleIdx="2" presStyleCnt="3">
        <dgm:presLayoutVars>
          <dgm:bulletEnabled val="1"/>
        </dgm:presLayoutVars>
      </dgm:prSet>
      <dgm:spPr/>
    </dgm:pt>
  </dgm:ptLst>
  <dgm:cxnLst>
    <dgm:cxn modelId="{E735042D-70D2-C540-9101-5FD10326349E}" type="presOf" srcId="{5EC20D31-C81D-427D-8FF5-162BF701CDFF}" destId="{1530EB1C-709D-FA43-A2BF-01D8E7B64276}" srcOrd="1" destOrd="0" presId="urn:microsoft.com/office/officeart/2005/8/layout/list1"/>
    <dgm:cxn modelId="{1F041F5B-510E-654E-AF6B-2D2952276FEE}" srcId="{D2B8F4ED-C7D7-44F5-A940-ED7CD7C2FCE2}" destId="{352B6C47-AF48-3B47-B253-0ECAA948FC70}" srcOrd="2" destOrd="0" parTransId="{2F0A05D3-A9B2-F744-A741-5BF95360AA22}" sibTransId="{DEE30B43-1B2B-DA42-A09C-A6252950111A}"/>
    <dgm:cxn modelId="{8CF25B5D-8D0C-C944-8482-3438095433AB}" type="presOf" srcId="{5EC20D31-C81D-427D-8FF5-162BF701CDFF}" destId="{806CF0A6-206F-3C49-9C47-ECD5351838CB}" srcOrd="0" destOrd="0" presId="urn:microsoft.com/office/officeart/2005/8/layout/list1"/>
    <dgm:cxn modelId="{746D2163-8750-4AE4-9CFF-5AB978EB8AF2}" srcId="{D2B8F4ED-C7D7-44F5-A940-ED7CD7C2FCE2}" destId="{EE609289-4681-49B3-91B2-8019DF7A15F1}" srcOrd="1" destOrd="0" parTransId="{E79DEE56-8BFE-4927-9257-558D8B2F5C08}" sibTransId="{0EF19F51-82A7-498A-B07E-7BC8BF6C40DE}"/>
    <dgm:cxn modelId="{374E9946-CC42-3644-B451-6454B06E46C1}" type="presOf" srcId="{352B6C47-AF48-3B47-B253-0ECAA948FC70}" destId="{86860D61-3460-1840-BF6C-0CB3037D577D}" srcOrd="1" destOrd="0" presId="urn:microsoft.com/office/officeart/2005/8/layout/list1"/>
    <dgm:cxn modelId="{A742E246-DE31-B743-8DA4-201F3BC16427}" type="presOf" srcId="{EE609289-4681-49B3-91B2-8019DF7A15F1}" destId="{67286603-5F6A-6740-9C25-66474B3672F1}" srcOrd="1" destOrd="0" presId="urn:microsoft.com/office/officeart/2005/8/layout/list1"/>
    <dgm:cxn modelId="{F9CAFA55-D4FF-4F57-A177-70C7D9A1BDB5}" srcId="{D2B8F4ED-C7D7-44F5-A940-ED7CD7C2FCE2}" destId="{5EC20D31-C81D-427D-8FF5-162BF701CDFF}" srcOrd="0" destOrd="0" parTransId="{6B452C2C-0424-421B-8985-6572B48CF08F}" sibTransId="{B9E89306-0E3C-4E7C-83AF-8686AE5538DB}"/>
    <dgm:cxn modelId="{AD2713B0-75FE-1B46-8897-D9F136072E5A}" type="presOf" srcId="{EE609289-4681-49B3-91B2-8019DF7A15F1}" destId="{EE6BBA61-D735-B545-A636-41013B03C3AD}" srcOrd="0" destOrd="0" presId="urn:microsoft.com/office/officeart/2005/8/layout/list1"/>
    <dgm:cxn modelId="{5AF029D6-5AC6-1049-8287-8CF173D00C8C}" type="presOf" srcId="{D2B8F4ED-C7D7-44F5-A940-ED7CD7C2FCE2}" destId="{51A6E4DE-BA0E-6D45-AF96-CC46B98C7DA4}" srcOrd="0" destOrd="0" presId="urn:microsoft.com/office/officeart/2005/8/layout/list1"/>
    <dgm:cxn modelId="{69A679E3-C873-5743-AAF0-F6F111313FBA}" type="presOf" srcId="{352B6C47-AF48-3B47-B253-0ECAA948FC70}" destId="{8CDB18B1-42E9-D94E-8915-5429659E3D1C}" srcOrd="0" destOrd="0" presId="urn:microsoft.com/office/officeart/2005/8/layout/list1"/>
    <dgm:cxn modelId="{41605801-CA72-B042-8063-6FD4C037E99D}" type="presParOf" srcId="{51A6E4DE-BA0E-6D45-AF96-CC46B98C7DA4}" destId="{023EA7D6-BED6-DF49-8629-DB745A3BF117}" srcOrd="0" destOrd="0" presId="urn:microsoft.com/office/officeart/2005/8/layout/list1"/>
    <dgm:cxn modelId="{D249020A-032A-604D-ACDA-92D57B70ED14}" type="presParOf" srcId="{023EA7D6-BED6-DF49-8629-DB745A3BF117}" destId="{806CF0A6-206F-3C49-9C47-ECD5351838CB}" srcOrd="0" destOrd="0" presId="urn:microsoft.com/office/officeart/2005/8/layout/list1"/>
    <dgm:cxn modelId="{E93A95F4-031C-5E43-B0C3-D74C24684B7F}" type="presParOf" srcId="{023EA7D6-BED6-DF49-8629-DB745A3BF117}" destId="{1530EB1C-709D-FA43-A2BF-01D8E7B64276}" srcOrd="1" destOrd="0" presId="urn:microsoft.com/office/officeart/2005/8/layout/list1"/>
    <dgm:cxn modelId="{49B48532-1315-AE4A-976F-2987742957BB}" type="presParOf" srcId="{51A6E4DE-BA0E-6D45-AF96-CC46B98C7DA4}" destId="{1AA93577-F97D-C746-A397-B69A8FE3B18D}" srcOrd="1" destOrd="0" presId="urn:microsoft.com/office/officeart/2005/8/layout/list1"/>
    <dgm:cxn modelId="{9048A47B-2B58-4243-A222-AC8786BC6A8F}" type="presParOf" srcId="{51A6E4DE-BA0E-6D45-AF96-CC46B98C7DA4}" destId="{A7751E45-71E8-AF45-93B8-AA86319AE401}" srcOrd="2" destOrd="0" presId="urn:microsoft.com/office/officeart/2005/8/layout/list1"/>
    <dgm:cxn modelId="{A110A0E5-603A-DB46-B896-8DCFA1EAE9FC}" type="presParOf" srcId="{51A6E4DE-BA0E-6D45-AF96-CC46B98C7DA4}" destId="{A3BBA49B-CFD8-594C-9EEF-99B4B5F8D659}" srcOrd="3" destOrd="0" presId="urn:microsoft.com/office/officeart/2005/8/layout/list1"/>
    <dgm:cxn modelId="{03293503-59FD-9D4E-B9E1-481AB2C2252B}" type="presParOf" srcId="{51A6E4DE-BA0E-6D45-AF96-CC46B98C7DA4}" destId="{FA771375-163C-CF46-BAE3-E7D7EDA8F46D}" srcOrd="4" destOrd="0" presId="urn:microsoft.com/office/officeart/2005/8/layout/list1"/>
    <dgm:cxn modelId="{27570208-E407-F941-A501-C10C46A5D796}" type="presParOf" srcId="{FA771375-163C-CF46-BAE3-E7D7EDA8F46D}" destId="{EE6BBA61-D735-B545-A636-41013B03C3AD}" srcOrd="0" destOrd="0" presId="urn:microsoft.com/office/officeart/2005/8/layout/list1"/>
    <dgm:cxn modelId="{1B026560-17AB-BA49-BEC2-ECD23FB5EB61}" type="presParOf" srcId="{FA771375-163C-CF46-BAE3-E7D7EDA8F46D}" destId="{67286603-5F6A-6740-9C25-66474B3672F1}" srcOrd="1" destOrd="0" presId="urn:microsoft.com/office/officeart/2005/8/layout/list1"/>
    <dgm:cxn modelId="{9E553865-5178-7B40-A1B9-5042941934D2}" type="presParOf" srcId="{51A6E4DE-BA0E-6D45-AF96-CC46B98C7DA4}" destId="{0A95D6F6-6803-C549-BE81-36400D019A11}" srcOrd="5" destOrd="0" presId="urn:microsoft.com/office/officeart/2005/8/layout/list1"/>
    <dgm:cxn modelId="{60624357-DC11-E94B-9889-E4D3527FE00E}" type="presParOf" srcId="{51A6E4DE-BA0E-6D45-AF96-CC46B98C7DA4}" destId="{A8F527A5-D127-A24C-9E12-CE8F7A96EF0D}" srcOrd="6" destOrd="0" presId="urn:microsoft.com/office/officeart/2005/8/layout/list1"/>
    <dgm:cxn modelId="{88EFFE85-34D3-F145-BAA4-25B5593A0172}" type="presParOf" srcId="{51A6E4DE-BA0E-6D45-AF96-CC46B98C7DA4}" destId="{38BE6A35-E2AB-FB45-A33F-C418CD258201}" srcOrd="7" destOrd="0" presId="urn:microsoft.com/office/officeart/2005/8/layout/list1"/>
    <dgm:cxn modelId="{91BB9391-CBA2-AF4F-8D26-9A991F98DEB1}" type="presParOf" srcId="{51A6E4DE-BA0E-6D45-AF96-CC46B98C7DA4}" destId="{37AE1DED-2C0C-6649-A985-623241D913F3}" srcOrd="8" destOrd="0" presId="urn:microsoft.com/office/officeart/2005/8/layout/list1"/>
    <dgm:cxn modelId="{F096ADDA-E2A3-2846-B9B8-6EB590B11F25}" type="presParOf" srcId="{37AE1DED-2C0C-6649-A985-623241D913F3}" destId="{8CDB18B1-42E9-D94E-8915-5429659E3D1C}" srcOrd="0" destOrd="0" presId="urn:microsoft.com/office/officeart/2005/8/layout/list1"/>
    <dgm:cxn modelId="{F0EC684D-ED41-E74C-9CA3-532B406DB68F}" type="presParOf" srcId="{37AE1DED-2C0C-6649-A985-623241D913F3}" destId="{86860D61-3460-1840-BF6C-0CB3037D577D}" srcOrd="1" destOrd="0" presId="urn:microsoft.com/office/officeart/2005/8/layout/list1"/>
    <dgm:cxn modelId="{C9AFD06A-C4C5-D14E-BDB6-1779A30E1310}" type="presParOf" srcId="{51A6E4DE-BA0E-6D45-AF96-CC46B98C7DA4}" destId="{B7FAFDD8-E773-F541-AE7F-3D6A02CC2210}" srcOrd="9" destOrd="0" presId="urn:microsoft.com/office/officeart/2005/8/layout/list1"/>
    <dgm:cxn modelId="{6119C8E5-2406-9E46-B45E-47199EB65267}" type="presParOf" srcId="{51A6E4DE-BA0E-6D45-AF96-CC46B98C7DA4}" destId="{42B3189C-1B25-7049-8D96-67C6AF85341D}"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1D8744F-66C1-48DC-B437-A810B42ECF9F}" type="doc">
      <dgm:prSet loTypeId="urn:microsoft.com/office/officeart/2008/layout/LinedList" loCatId="list" qsTypeId="urn:microsoft.com/office/officeart/2005/8/quickstyle/simple2" qsCatId="simple" csTypeId="urn:microsoft.com/office/officeart/2005/8/colors/accent3_2" csCatId="accent3" phldr="1"/>
      <dgm:spPr/>
      <dgm:t>
        <a:bodyPr/>
        <a:lstStyle/>
        <a:p>
          <a:endParaRPr lang="en-US"/>
        </a:p>
      </dgm:t>
    </dgm:pt>
    <dgm:pt modelId="{FCB0B213-F76D-423C-894D-EDDE6ACE982C}">
      <dgm:prSet/>
      <dgm:spPr/>
      <dgm:t>
        <a:bodyPr/>
        <a:lstStyle/>
        <a:p>
          <a:r>
            <a:rPr lang="en-US"/>
            <a:t>CONNECTION</a:t>
          </a:r>
        </a:p>
      </dgm:t>
    </dgm:pt>
    <dgm:pt modelId="{53DE3833-8A1D-4C43-8A1F-FECD55200282}" type="parTrans" cxnId="{24E6E8E6-3A69-421F-A73D-C5C6DCD0BBBD}">
      <dgm:prSet/>
      <dgm:spPr/>
      <dgm:t>
        <a:bodyPr/>
        <a:lstStyle/>
        <a:p>
          <a:endParaRPr lang="en-US"/>
        </a:p>
      </dgm:t>
    </dgm:pt>
    <dgm:pt modelId="{8A690EE2-AD58-4F3A-AB7C-FDE5475494EF}" type="sibTrans" cxnId="{24E6E8E6-3A69-421F-A73D-C5C6DCD0BBBD}">
      <dgm:prSet/>
      <dgm:spPr/>
      <dgm:t>
        <a:bodyPr/>
        <a:lstStyle/>
        <a:p>
          <a:endParaRPr lang="en-US"/>
        </a:p>
      </dgm:t>
    </dgm:pt>
    <dgm:pt modelId="{EBFC4BE1-0EB9-447B-AFC8-39140381EFA4}">
      <dgm:prSet/>
      <dgm:spPr/>
      <dgm:t>
        <a:bodyPr/>
        <a:lstStyle/>
        <a:p>
          <a:r>
            <a:rPr lang="en-US"/>
            <a:t>MORE NATURE</a:t>
          </a:r>
        </a:p>
      </dgm:t>
    </dgm:pt>
    <dgm:pt modelId="{A398C47B-C2C7-42A8-B67D-091789A4A2FA}" type="parTrans" cxnId="{8B0F9CB9-D2E8-430E-8EA5-34A5C21BB395}">
      <dgm:prSet/>
      <dgm:spPr/>
      <dgm:t>
        <a:bodyPr/>
        <a:lstStyle/>
        <a:p>
          <a:endParaRPr lang="en-US"/>
        </a:p>
      </dgm:t>
    </dgm:pt>
    <dgm:pt modelId="{59AB7DB5-96CE-4CBF-999D-218A978BF639}" type="sibTrans" cxnId="{8B0F9CB9-D2E8-430E-8EA5-34A5C21BB395}">
      <dgm:prSet/>
      <dgm:spPr/>
      <dgm:t>
        <a:bodyPr/>
        <a:lstStyle/>
        <a:p>
          <a:endParaRPr lang="en-US"/>
        </a:p>
      </dgm:t>
    </dgm:pt>
    <dgm:pt modelId="{82CF009A-0166-C94E-AAD5-66D85AE081C0}">
      <dgm:prSet/>
      <dgm:spPr/>
      <dgm:t>
        <a:bodyPr/>
        <a:lstStyle/>
        <a:p>
          <a:r>
            <a:rPr lang="en-US"/>
            <a:t>ATTITUDE OF GRATITUDE</a:t>
          </a:r>
        </a:p>
      </dgm:t>
    </dgm:pt>
    <dgm:pt modelId="{255176D6-EFAB-5042-9410-0F854B148394}" type="sibTrans" cxnId="{6B8DFE01-5D6C-4848-A177-7D97E542C70B}">
      <dgm:prSet/>
      <dgm:spPr/>
      <dgm:t>
        <a:bodyPr/>
        <a:lstStyle/>
        <a:p>
          <a:endParaRPr lang="en-US"/>
        </a:p>
      </dgm:t>
    </dgm:pt>
    <dgm:pt modelId="{90998CC0-1711-A14D-BBE0-132FEC5C6596}" type="parTrans" cxnId="{6B8DFE01-5D6C-4848-A177-7D97E542C70B}">
      <dgm:prSet/>
      <dgm:spPr/>
      <dgm:t>
        <a:bodyPr/>
        <a:lstStyle/>
        <a:p>
          <a:endParaRPr lang="en-US"/>
        </a:p>
      </dgm:t>
    </dgm:pt>
    <dgm:pt modelId="{0FDB017F-87E6-614B-8799-A3D2880D0936}">
      <dgm:prSet/>
      <dgm:spPr/>
      <dgm:t>
        <a:bodyPr/>
        <a:lstStyle/>
        <a:p>
          <a:r>
            <a:rPr lang="en-US" dirty="0"/>
            <a:t>SAVORING</a:t>
          </a:r>
        </a:p>
      </dgm:t>
    </dgm:pt>
    <dgm:pt modelId="{031EF603-D523-1446-AEEE-4E034A4189CD}" type="parTrans" cxnId="{74D4EA60-C61B-3B4F-81B3-59A18F67CED4}">
      <dgm:prSet/>
      <dgm:spPr/>
      <dgm:t>
        <a:bodyPr/>
        <a:lstStyle/>
        <a:p>
          <a:endParaRPr lang="en-US"/>
        </a:p>
      </dgm:t>
    </dgm:pt>
    <dgm:pt modelId="{CC1515C0-4492-4147-8B9D-04BD925F4418}" type="sibTrans" cxnId="{74D4EA60-C61B-3B4F-81B3-59A18F67CED4}">
      <dgm:prSet/>
      <dgm:spPr/>
      <dgm:t>
        <a:bodyPr/>
        <a:lstStyle/>
        <a:p>
          <a:endParaRPr lang="en-US"/>
        </a:p>
      </dgm:t>
    </dgm:pt>
    <dgm:pt modelId="{D5845061-06F2-4742-A032-DE8700B1D1DF}">
      <dgm:prSet/>
      <dgm:spPr/>
      <dgm:t>
        <a:bodyPr/>
        <a:lstStyle/>
        <a:p>
          <a:r>
            <a:rPr lang="en-US"/>
            <a:t>LAUGHTER</a:t>
          </a:r>
        </a:p>
      </dgm:t>
    </dgm:pt>
    <dgm:pt modelId="{EF797CE2-3C12-9940-8F24-59C9FA9B362F}" type="parTrans" cxnId="{F6B5C844-F5DA-B543-AB98-DEA1D04454E4}">
      <dgm:prSet/>
      <dgm:spPr/>
      <dgm:t>
        <a:bodyPr/>
        <a:lstStyle/>
        <a:p>
          <a:endParaRPr lang="en-US"/>
        </a:p>
      </dgm:t>
    </dgm:pt>
    <dgm:pt modelId="{E3B71260-C40B-674B-AFFE-D0A0BA88B234}" type="sibTrans" cxnId="{F6B5C844-F5DA-B543-AB98-DEA1D04454E4}">
      <dgm:prSet/>
      <dgm:spPr/>
      <dgm:t>
        <a:bodyPr/>
        <a:lstStyle/>
        <a:p>
          <a:endParaRPr lang="en-US"/>
        </a:p>
      </dgm:t>
    </dgm:pt>
    <dgm:pt modelId="{638372A3-6E22-A049-B1D7-F83111C50AB3}">
      <dgm:prSet/>
      <dgm:spPr/>
      <dgm:t>
        <a:bodyPr/>
        <a:lstStyle/>
        <a:p>
          <a:r>
            <a:rPr lang="en-US"/>
            <a:t>LESS TECHNOLOGY</a:t>
          </a:r>
        </a:p>
      </dgm:t>
    </dgm:pt>
    <dgm:pt modelId="{661E6964-333F-7A42-98B2-E6AE55017602}" type="parTrans" cxnId="{1B71EAA0-24E0-B249-A682-DA68DF4B03C6}">
      <dgm:prSet/>
      <dgm:spPr/>
      <dgm:t>
        <a:bodyPr/>
        <a:lstStyle/>
        <a:p>
          <a:endParaRPr lang="en-US"/>
        </a:p>
      </dgm:t>
    </dgm:pt>
    <dgm:pt modelId="{9EFD6EA4-2568-9946-BC43-5D2D32A382B2}" type="sibTrans" cxnId="{1B71EAA0-24E0-B249-A682-DA68DF4B03C6}">
      <dgm:prSet/>
      <dgm:spPr/>
      <dgm:t>
        <a:bodyPr/>
        <a:lstStyle/>
        <a:p>
          <a:endParaRPr lang="en-US"/>
        </a:p>
      </dgm:t>
    </dgm:pt>
    <dgm:pt modelId="{4099C365-831D-5C45-B33F-5C511433A6AF}">
      <dgm:prSet/>
      <dgm:spPr/>
      <dgm:t>
        <a:bodyPr/>
        <a:lstStyle/>
        <a:p>
          <a:r>
            <a:rPr lang="en-US" dirty="0"/>
            <a:t>THE HELPER'S HIGH</a:t>
          </a:r>
        </a:p>
      </dgm:t>
    </dgm:pt>
    <dgm:pt modelId="{DF935BC8-1AD9-304C-9473-854507A1BDD4}" type="parTrans" cxnId="{CECE17B9-9ED0-CA49-8A45-8B951846F7C3}">
      <dgm:prSet/>
      <dgm:spPr/>
    </dgm:pt>
    <dgm:pt modelId="{B70BD22A-AC6A-334E-AA65-C0FCE99DC25A}" type="sibTrans" cxnId="{CECE17B9-9ED0-CA49-8A45-8B951846F7C3}">
      <dgm:prSet/>
      <dgm:spPr/>
    </dgm:pt>
    <dgm:pt modelId="{3862826A-E1B9-0648-B104-DFA79182F387}" type="pres">
      <dgm:prSet presAssocID="{31D8744F-66C1-48DC-B437-A810B42ECF9F}" presName="vert0" presStyleCnt="0">
        <dgm:presLayoutVars>
          <dgm:dir/>
          <dgm:animOne val="branch"/>
          <dgm:animLvl val="lvl"/>
        </dgm:presLayoutVars>
      </dgm:prSet>
      <dgm:spPr/>
    </dgm:pt>
    <dgm:pt modelId="{BF796EF2-F903-8A42-94CD-D8057F85EFA0}" type="pres">
      <dgm:prSet presAssocID="{FCB0B213-F76D-423C-894D-EDDE6ACE982C}" presName="thickLine" presStyleLbl="alignNode1" presStyleIdx="0" presStyleCnt="7"/>
      <dgm:spPr/>
    </dgm:pt>
    <dgm:pt modelId="{49D95ACE-CC97-0A44-9012-B34511D65C98}" type="pres">
      <dgm:prSet presAssocID="{FCB0B213-F76D-423C-894D-EDDE6ACE982C}" presName="horz1" presStyleCnt="0"/>
      <dgm:spPr/>
    </dgm:pt>
    <dgm:pt modelId="{68377EEC-395E-D149-A98F-E8B219988EC0}" type="pres">
      <dgm:prSet presAssocID="{FCB0B213-F76D-423C-894D-EDDE6ACE982C}" presName="tx1" presStyleLbl="revTx" presStyleIdx="0" presStyleCnt="7"/>
      <dgm:spPr/>
    </dgm:pt>
    <dgm:pt modelId="{58DAD3B4-3BEC-3D4F-861D-F9FDB041D33A}" type="pres">
      <dgm:prSet presAssocID="{FCB0B213-F76D-423C-894D-EDDE6ACE982C}" presName="vert1" presStyleCnt="0"/>
      <dgm:spPr/>
    </dgm:pt>
    <dgm:pt modelId="{030ABD10-6FA9-F04E-9D0B-2C3E1DAF4F42}" type="pres">
      <dgm:prSet presAssocID="{638372A3-6E22-A049-B1D7-F83111C50AB3}" presName="thickLine" presStyleLbl="alignNode1" presStyleIdx="1" presStyleCnt="7"/>
      <dgm:spPr/>
    </dgm:pt>
    <dgm:pt modelId="{5A0410FC-7838-014A-ABC1-2ED1CD35DC55}" type="pres">
      <dgm:prSet presAssocID="{638372A3-6E22-A049-B1D7-F83111C50AB3}" presName="horz1" presStyleCnt="0"/>
      <dgm:spPr/>
    </dgm:pt>
    <dgm:pt modelId="{2EF4759D-2335-D448-8CFD-0AD52422A7EC}" type="pres">
      <dgm:prSet presAssocID="{638372A3-6E22-A049-B1D7-F83111C50AB3}" presName="tx1" presStyleLbl="revTx" presStyleIdx="1" presStyleCnt="7"/>
      <dgm:spPr/>
    </dgm:pt>
    <dgm:pt modelId="{1DB5152D-FFB2-0648-B16C-95C3D5FC7DB1}" type="pres">
      <dgm:prSet presAssocID="{638372A3-6E22-A049-B1D7-F83111C50AB3}" presName="vert1" presStyleCnt="0"/>
      <dgm:spPr/>
    </dgm:pt>
    <dgm:pt modelId="{7E6C4C46-B0FA-C945-AB25-B456B03CA5DF}" type="pres">
      <dgm:prSet presAssocID="{EBFC4BE1-0EB9-447B-AFC8-39140381EFA4}" presName="thickLine" presStyleLbl="alignNode1" presStyleIdx="2" presStyleCnt="7"/>
      <dgm:spPr/>
    </dgm:pt>
    <dgm:pt modelId="{C77157AF-B8C5-944A-B506-50BFAA7D482F}" type="pres">
      <dgm:prSet presAssocID="{EBFC4BE1-0EB9-447B-AFC8-39140381EFA4}" presName="horz1" presStyleCnt="0"/>
      <dgm:spPr/>
    </dgm:pt>
    <dgm:pt modelId="{561365D3-04FB-5649-856B-262FE14617C2}" type="pres">
      <dgm:prSet presAssocID="{EBFC4BE1-0EB9-447B-AFC8-39140381EFA4}" presName="tx1" presStyleLbl="revTx" presStyleIdx="2" presStyleCnt="7"/>
      <dgm:spPr/>
    </dgm:pt>
    <dgm:pt modelId="{5B669A2D-C4D2-0F44-85A4-21D5E14126A3}" type="pres">
      <dgm:prSet presAssocID="{EBFC4BE1-0EB9-447B-AFC8-39140381EFA4}" presName="vert1" presStyleCnt="0"/>
      <dgm:spPr/>
    </dgm:pt>
    <dgm:pt modelId="{7680A206-F789-2B48-8ADB-BE3B138A3679}" type="pres">
      <dgm:prSet presAssocID="{82CF009A-0166-C94E-AAD5-66D85AE081C0}" presName="thickLine" presStyleLbl="alignNode1" presStyleIdx="3" presStyleCnt="7"/>
      <dgm:spPr/>
    </dgm:pt>
    <dgm:pt modelId="{AF83604F-0A1A-A24C-BFB9-15BDEDC6DAEC}" type="pres">
      <dgm:prSet presAssocID="{82CF009A-0166-C94E-AAD5-66D85AE081C0}" presName="horz1" presStyleCnt="0"/>
      <dgm:spPr/>
    </dgm:pt>
    <dgm:pt modelId="{0CA752F4-5AA8-5943-8691-1D57D8BA68AD}" type="pres">
      <dgm:prSet presAssocID="{82CF009A-0166-C94E-AAD5-66D85AE081C0}" presName="tx1" presStyleLbl="revTx" presStyleIdx="3" presStyleCnt="7"/>
      <dgm:spPr/>
    </dgm:pt>
    <dgm:pt modelId="{2C50BDCC-7BF6-AB4D-85BE-DC745F64D3CF}" type="pres">
      <dgm:prSet presAssocID="{82CF009A-0166-C94E-AAD5-66D85AE081C0}" presName="vert1" presStyleCnt="0"/>
      <dgm:spPr/>
    </dgm:pt>
    <dgm:pt modelId="{1BCF8CBB-2A23-704D-AED0-D4A721CF76FD}" type="pres">
      <dgm:prSet presAssocID="{0FDB017F-87E6-614B-8799-A3D2880D0936}" presName="thickLine" presStyleLbl="alignNode1" presStyleIdx="4" presStyleCnt="7"/>
      <dgm:spPr/>
    </dgm:pt>
    <dgm:pt modelId="{90F35657-7D08-FA45-8493-2E91FCB55100}" type="pres">
      <dgm:prSet presAssocID="{0FDB017F-87E6-614B-8799-A3D2880D0936}" presName="horz1" presStyleCnt="0"/>
      <dgm:spPr/>
    </dgm:pt>
    <dgm:pt modelId="{76857290-A145-D947-A7B8-7DA722A2ED08}" type="pres">
      <dgm:prSet presAssocID="{0FDB017F-87E6-614B-8799-A3D2880D0936}" presName="tx1" presStyleLbl="revTx" presStyleIdx="4" presStyleCnt="7"/>
      <dgm:spPr/>
    </dgm:pt>
    <dgm:pt modelId="{1830B35D-3239-C342-A3C6-10E9A8FA00BA}" type="pres">
      <dgm:prSet presAssocID="{0FDB017F-87E6-614B-8799-A3D2880D0936}" presName="vert1" presStyleCnt="0"/>
      <dgm:spPr/>
    </dgm:pt>
    <dgm:pt modelId="{4135B0C3-F34D-C447-9E63-DE11BA3F8F58}" type="pres">
      <dgm:prSet presAssocID="{4099C365-831D-5C45-B33F-5C511433A6AF}" presName="thickLine" presStyleLbl="alignNode1" presStyleIdx="5" presStyleCnt="7"/>
      <dgm:spPr/>
    </dgm:pt>
    <dgm:pt modelId="{1E64F0AF-8FCB-7241-A389-3FC5FDA5DE70}" type="pres">
      <dgm:prSet presAssocID="{4099C365-831D-5C45-B33F-5C511433A6AF}" presName="horz1" presStyleCnt="0"/>
      <dgm:spPr/>
    </dgm:pt>
    <dgm:pt modelId="{A321D633-0E8F-8447-9408-E48812AB59D6}" type="pres">
      <dgm:prSet presAssocID="{4099C365-831D-5C45-B33F-5C511433A6AF}" presName="tx1" presStyleLbl="revTx" presStyleIdx="5" presStyleCnt="7"/>
      <dgm:spPr/>
    </dgm:pt>
    <dgm:pt modelId="{04A08DF8-82A8-E941-8888-85E5E7A315AC}" type="pres">
      <dgm:prSet presAssocID="{4099C365-831D-5C45-B33F-5C511433A6AF}" presName="vert1" presStyleCnt="0"/>
      <dgm:spPr/>
    </dgm:pt>
    <dgm:pt modelId="{4B1DDABD-3F21-3A49-AB5C-782639D4D2D6}" type="pres">
      <dgm:prSet presAssocID="{D5845061-06F2-4742-A032-DE8700B1D1DF}" presName="thickLine" presStyleLbl="alignNode1" presStyleIdx="6" presStyleCnt="7"/>
      <dgm:spPr/>
    </dgm:pt>
    <dgm:pt modelId="{C43AFEB0-D61F-0C4D-9118-599F01358AE7}" type="pres">
      <dgm:prSet presAssocID="{D5845061-06F2-4742-A032-DE8700B1D1DF}" presName="horz1" presStyleCnt="0"/>
      <dgm:spPr/>
    </dgm:pt>
    <dgm:pt modelId="{FF4B9EC0-36DC-7741-AB46-E028E809D536}" type="pres">
      <dgm:prSet presAssocID="{D5845061-06F2-4742-A032-DE8700B1D1DF}" presName="tx1" presStyleLbl="revTx" presStyleIdx="6" presStyleCnt="7"/>
      <dgm:spPr/>
    </dgm:pt>
    <dgm:pt modelId="{4DC6A655-BB41-5B4A-9874-A42A52CD7695}" type="pres">
      <dgm:prSet presAssocID="{D5845061-06F2-4742-A032-DE8700B1D1DF}" presName="vert1" presStyleCnt="0"/>
      <dgm:spPr/>
    </dgm:pt>
  </dgm:ptLst>
  <dgm:cxnLst>
    <dgm:cxn modelId="{6B8DFE01-5D6C-4848-A177-7D97E542C70B}" srcId="{31D8744F-66C1-48DC-B437-A810B42ECF9F}" destId="{82CF009A-0166-C94E-AAD5-66D85AE081C0}" srcOrd="3" destOrd="0" parTransId="{90998CC0-1711-A14D-BBE0-132FEC5C6596}" sibTransId="{255176D6-EFAB-5042-9410-0F854B148394}"/>
    <dgm:cxn modelId="{5D223504-CF09-BF40-9FFE-101B61CBB07F}" type="presOf" srcId="{0FDB017F-87E6-614B-8799-A3D2880D0936}" destId="{76857290-A145-D947-A7B8-7DA722A2ED08}" srcOrd="0" destOrd="0" presId="urn:microsoft.com/office/officeart/2008/layout/LinedList"/>
    <dgm:cxn modelId="{53898513-EBA6-0846-949F-CA7BA5F98B37}" type="presOf" srcId="{4099C365-831D-5C45-B33F-5C511433A6AF}" destId="{A321D633-0E8F-8447-9408-E48812AB59D6}" srcOrd="0" destOrd="0" presId="urn:microsoft.com/office/officeart/2008/layout/LinedList"/>
    <dgm:cxn modelId="{74D4EA60-C61B-3B4F-81B3-59A18F67CED4}" srcId="{31D8744F-66C1-48DC-B437-A810B42ECF9F}" destId="{0FDB017F-87E6-614B-8799-A3D2880D0936}" srcOrd="4" destOrd="0" parTransId="{031EF603-D523-1446-AEEE-4E034A4189CD}" sibTransId="{CC1515C0-4492-4147-8B9D-04BD925F4418}"/>
    <dgm:cxn modelId="{F6B5C844-F5DA-B543-AB98-DEA1D04454E4}" srcId="{31D8744F-66C1-48DC-B437-A810B42ECF9F}" destId="{D5845061-06F2-4742-A032-DE8700B1D1DF}" srcOrd="6" destOrd="0" parTransId="{EF797CE2-3C12-9940-8F24-59C9FA9B362F}" sibTransId="{E3B71260-C40B-674B-AFFE-D0A0BA88B234}"/>
    <dgm:cxn modelId="{DF914655-F6DF-2945-A123-A2DAE575E45A}" type="presOf" srcId="{EBFC4BE1-0EB9-447B-AFC8-39140381EFA4}" destId="{561365D3-04FB-5649-856B-262FE14617C2}" srcOrd="0" destOrd="0" presId="urn:microsoft.com/office/officeart/2008/layout/LinedList"/>
    <dgm:cxn modelId="{0D8DCA88-E9C2-2B41-903D-6D2725862ED4}" type="presOf" srcId="{31D8744F-66C1-48DC-B437-A810B42ECF9F}" destId="{3862826A-E1B9-0648-B104-DFA79182F387}" srcOrd="0" destOrd="0" presId="urn:microsoft.com/office/officeart/2008/layout/LinedList"/>
    <dgm:cxn modelId="{1B71EAA0-24E0-B249-A682-DA68DF4B03C6}" srcId="{31D8744F-66C1-48DC-B437-A810B42ECF9F}" destId="{638372A3-6E22-A049-B1D7-F83111C50AB3}" srcOrd="1" destOrd="0" parTransId="{661E6964-333F-7A42-98B2-E6AE55017602}" sibTransId="{9EFD6EA4-2568-9946-BC43-5D2D32A382B2}"/>
    <dgm:cxn modelId="{F9955CB6-1AAB-8244-A87B-349541D9A58A}" type="presOf" srcId="{638372A3-6E22-A049-B1D7-F83111C50AB3}" destId="{2EF4759D-2335-D448-8CFD-0AD52422A7EC}" srcOrd="0" destOrd="0" presId="urn:microsoft.com/office/officeart/2008/layout/LinedList"/>
    <dgm:cxn modelId="{CECE17B9-9ED0-CA49-8A45-8B951846F7C3}" srcId="{31D8744F-66C1-48DC-B437-A810B42ECF9F}" destId="{4099C365-831D-5C45-B33F-5C511433A6AF}" srcOrd="5" destOrd="0" parTransId="{DF935BC8-1AD9-304C-9473-854507A1BDD4}" sibTransId="{B70BD22A-AC6A-334E-AA65-C0FCE99DC25A}"/>
    <dgm:cxn modelId="{8B0F9CB9-D2E8-430E-8EA5-34A5C21BB395}" srcId="{31D8744F-66C1-48DC-B437-A810B42ECF9F}" destId="{EBFC4BE1-0EB9-447B-AFC8-39140381EFA4}" srcOrd="2" destOrd="0" parTransId="{A398C47B-C2C7-42A8-B67D-091789A4A2FA}" sibTransId="{59AB7DB5-96CE-4CBF-999D-218A978BF639}"/>
    <dgm:cxn modelId="{FB7FB2BE-A437-CB46-9CFA-1DA20AB30D13}" type="presOf" srcId="{82CF009A-0166-C94E-AAD5-66D85AE081C0}" destId="{0CA752F4-5AA8-5943-8691-1D57D8BA68AD}" srcOrd="0" destOrd="0" presId="urn:microsoft.com/office/officeart/2008/layout/LinedList"/>
    <dgm:cxn modelId="{24E6E8E6-3A69-421F-A73D-C5C6DCD0BBBD}" srcId="{31D8744F-66C1-48DC-B437-A810B42ECF9F}" destId="{FCB0B213-F76D-423C-894D-EDDE6ACE982C}" srcOrd="0" destOrd="0" parTransId="{53DE3833-8A1D-4C43-8A1F-FECD55200282}" sibTransId="{8A690EE2-AD58-4F3A-AB7C-FDE5475494EF}"/>
    <dgm:cxn modelId="{E573BAEC-CF52-1C40-AD1E-ABAB59BE9096}" type="presOf" srcId="{FCB0B213-F76D-423C-894D-EDDE6ACE982C}" destId="{68377EEC-395E-D149-A98F-E8B219988EC0}" srcOrd="0" destOrd="0" presId="urn:microsoft.com/office/officeart/2008/layout/LinedList"/>
    <dgm:cxn modelId="{3241E8F4-92E4-E944-984D-E17E4B0194A9}" type="presOf" srcId="{D5845061-06F2-4742-A032-DE8700B1D1DF}" destId="{FF4B9EC0-36DC-7741-AB46-E028E809D536}" srcOrd="0" destOrd="0" presId="urn:microsoft.com/office/officeart/2008/layout/LinedList"/>
    <dgm:cxn modelId="{DAF6AED0-6E66-0C44-AC21-76A0C16817F1}" type="presParOf" srcId="{3862826A-E1B9-0648-B104-DFA79182F387}" destId="{BF796EF2-F903-8A42-94CD-D8057F85EFA0}" srcOrd="0" destOrd="0" presId="urn:microsoft.com/office/officeart/2008/layout/LinedList"/>
    <dgm:cxn modelId="{378DA33C-6711-1F4D-A9BD-D02DC26E3C30}" type="presParOf" srcId="{3862826A-E1B9-0648-B104-DFA79182F387}" destId="{49D95ACE-CC97-0A44-9012-B34511D65C98}" srcOrd="1" destOrd="0" presId="urn:microsoft.com/office/officeart/2008/layout/LinedList"/>
    <dgm:cxn modelId="{0A45CD06-5237-EF40-99CC-4EF52D4BEDBA}" type="presParOf" srcId="{49D95ACE-CC97-0A44-9012-B34511D65C98}" destId="{68377EEC-395E-D149-A98F-E8B219988EC0}" srcOrd="0" destOrd="0" presId="urn:microsoft.com/office/officeart/2008/layout/LinedList"/>
    <dgm:cxn modelId="{EE57AB25-8A57-0D44-ABE2-2871F4EDC7AD}" type="presParOf" srcId="{49D95ACE-CC97-0A44-9012-B34511D65C98}" destId="{58DAD3B4-3BEC-3D4F-861D-F9FDB041D33A}" srcOrd="1" destOrd="0" presId="urn:microsoft.com/office/officeart/2008/layout/LinedList"/>
    <dgm:cxn modelId="{4E27C1D4-2786-3541-9899-353F3A55D2CC}" type="presParOf" srcId="{3862826A-E1B9-0648-B104-DFA79182F387}" destId="{030ABD10-6FA9-F04E-9D0B-2C3E1DAF4F42}" srcOrd="2" destOrd="0" presId="urn:microsoft.com/office/officeart/2008/layout/LinedList"/>
    <dgm:cxn modelId="{E4C1DAED-A425-6A44-A3C7-B8EFF996EC9E}" type="presParOf" srcId="{3862826A-E1B9-0648-B104-DFA79182F387}" destId="{5A0410FC-7838-014A-ABC1-2ED1CD35DC55}" srcOrd="3" destOrd="0" presId="urn:microsoft.com/office/officeart/2008/layout/LinedList"/>
    <dgm:cxn modelId="{C255AB3D-7670-D84B-8E37-BD1F48F6A9B3}" type="presParOf" srcId="{5A0410FC-7838-014A-ABC1-2ED1CD35DC55}" destId="{2EF4759D-2335-D448-8CFD-0AD52422A7EC}" srcOrd="0" destOrd="0" presId="urn:microsoft.com/office/officeart/2008/layout/LinedList"/>
    <dgm:cxn modelId="{4C188125-756F-0845-A0D4-7A6674382C16}" type="presParOf" srcId="{5A0410FC-7838-014A-ABC1-2ED1CD35DC55}" destId="{1DB5152D-FFB2-0648-B16C-95C3D5FC7DB1}" srcOrd="1" destOrd="0" presId="urn:microsoft.com/office/officeart/2008/layout/LinedList"/>
    <dgm:cxn modelId="{ECFFD01E-944A-014D-ACC6-F589471E406F}" type="presParOf" srcId="{3862826A-E1B9-0648-B104-DFA79182F387}" destId="{7E6C4C46-B0FA-C945-AB25-B456B03CA5DF}" srcOrd="4" destOrd="0" presId="urn:microsoft.com/office/officeart/2008/layout/LinedList"/>
    <dgm:cxn modelId="{F9DC3B2B-4BB7-F44C-A2D4-78457E6F69AD}" type="presParOf" srcId="{3862826A-E1B9-0648-B104-DFA79182F387}" destId="{C77157AF-B8C5-944A-B506-50BFAA7D482F}" srcOrd="5" destOrd="0" presId="urn:microsoft.com/office/officeart/2008/layout/LinedList"/>
    <dgm:cxn modelId="{D069AC25-C663-4C40-83FF-3472F6F8F4F2}" type="presParOf" srcId="{C77157AF-B8C5-944A-B506-50BFAA7D482F}" destId="{561365D3-04FB-5649-856B-262FE14617C2}" srcOrd="0" destOrd="0" presId="urn:microsoft.com/office/officeart/2008/layout/LinedList"/>
    <dgm:cxn modelId="{EC177C7F-2DCB-554D-A25A-A215C11FF0B7}" type="presParOf" srcId="{C77157AF-B8C5-944A-B506-50BFAA7D482F}" destId="{5B669A2D-C4D2-0F44-85A4-21D5E14126A3}" srcOrd="1" destOrd="0" presId="urn:microsoft.com/office/officeart/2008/layout/LinedList"/>
    <dgm:cxn modelId="{3E2FC724-E674-F740-85BE-3808E79032AD}" type="presParOf" srcId="{3862826A-E1B9-0648-B104-DFA79182F387}" destId="{7680A206-F789-2B48-8ADB-BE3B138A3679}" srcOrd="6" destOrd="0" presId="urn:microsoft.com/office/officeart/2008/layout/LinedList"/>
    <dgm:cxn modelId="{367246AD-289B-BA4E-BAAD-D8271B45B11D}" type="presParOf" srcId="{3862826A-E1B9-0648-B104-DFA79182F387}" destId="{AF83604F-0A1A-A24C-BFB9-15BDEDC6DAEC}" srcOrd="7" destOrd="0" presId="urn:microsoft.com/office/officeart/2008/layout/LinedList"/>
    <dgm:cxn modelId="{1685726E-05F5-6045-BFF4-F7AFBB2AF1C2}" type="presParOf" srcId="{AF83604F-0A1A-A24C-BFB9-15BDEDC6DAEC}" destId="{0CA752F4-5AA8-5943-8691-1D57D8BA68AD}" srcOrd="0" destOrd="0" presId="urn:microsoft.com/office/officeart/2008/layout/LinedList"/>
    <dgm:cxn modelId="{14C056B1-E611-F244-9A49-13266C5B5B1C}" type="presParOf" srcId="{AF83604F-0A1A-A24C-BFB9-15BDEDC6DAEC}" destId="{2C50BDCC-7BF6-AB4D-85BE-DC745F64D3CF}" srcOrd="1" destOrd="0" presId="urn:microsoft.com/office/officeart/2008/layout/LinedList"/>
    <dgm:cxn modelId="{BAB93D65-47DD-774E-B314-2C3D5F317C6B}" type="presParOf" srcId="{3862826A-E1B9-0648-B104-DFA79182F387}" destId="{1BCF8CBB-2A23-704D-AED0-D4A721CF76FD}" srcOrd="8" destOrd="0" presId="urn:microsoft.com/office/officeart/2008/layout/LinedList"/>
    <dgm:cxn modelId="{81FFBD75-3AF5-264A-8B85-84A0383F0B25}" type="presParOf" srcId="{3862826A-E1B9-0648-B104-DFA79182F387}" destId="{90F35657-7D08-FA45-8493-2E91FCB55100}" srcOrd="9" destOrd="0" presId="urn:microsoft.com/office/officeart/2008/layout/LinedList"/>
    <dgm:cxn modelId="{E47C0A8F-BF96-4946-9303-300A556F67ED}" type="presParOf" srcId="{90F35657-7D08-FA45-8493-2E91FCB55100}" destId="{76857290-A145-D947-A7B8-7DA722A2ED08}" srcOrd="0" destOrd="0" presId="urn:microsoft.com/office/officeart/2008/layout/LinedList"/>
    <dgm:cxn modelId="{E9889423-CF04-7A42-8A72-68B1F2E8D282}" type="presParOf" srcId="{90F35657-7D08-FA45-8493-2E91FCB55100}" destId="{1830B35D-3239-C342-A3C6-10E9A8FA00BA}" srcOrd="1" destOrd="0" presId="urn:microsoft.com/office/officeart/2008/layout/LinedList"/>
    <dgm:cxn modelId="{32C6FDDF-64A4-1D49-9C83-AFF98AED16D4}" type="presParOf" srcId="{3862826A-E1B9-0648-B104-DFA79182F387}" destId="{4135B0C3-F34D-C447-9E63-DE11BA3F8F58}" srcOrd="10" destOrd="0" presId="urn:microsoft.com/office/officeart/2008/layout/LinedList"/>
    <dgm:cxn modelId="{89A5ABF1-9E25-C74C-9AFF-A66EF417AF98}" type="presParOf" srcId="{3862826A-E1B9-0648-B104-DFA79182F387}" destId="{1E64F0AF-8FCB-7241-A389-3FC5FDA5DE70}" srcOrd="11" destOrd="0" presId="urn:microsoft.com/office/officeart/2008/layout/LinedList"/>
    <dgm:cxn modelId="{D512F05F-57DA-D148-81A8-10E110E7A689}" type="presParOf" srcId="{1E64F0AF-8FCB-7241-A389-3FC5FDA5DE70}" destId="{A321D633-0E8F-8447-9408-E48812AB59D6}" srcOrd="0" destOrd="0" presId="urn:microsoft.com/office/officeart/2008/layout/LinedList"/>
    <dgm:cxn modelId="{50F98EB2-EFA9-3F48-8B86-C55BB99FAFB8}" type="presParOf" srcId="{1E64F0AF-8FCB-7241-A389-3FC5FDA5DE70}" destId="{04A08DF8-82A8-E941-8888-85E5E7A315AC}" srcOrd="1" destOrd="0" presId="urn:microsoft.com/office/officeart/2008/layout/LinedList"/>
    <dgm:cxn modelId="{A180FFBD-5AF4-F846-9280-D5130982A08C}" type="presParOf" srcId="{3862826A-E1B9-0648-B104-DFA79182F387}" destId="{4B1DDABD-3F21-3A49-AB5C-782639D4D2D6}" srcOrd="12" destOrd="0" presId="urn:microsoft.com/office/officeart/2008/layout/LinedList"/>
    <dgm:cxn modelId="{D2443DE1-0FF2-0843-A708-73CA33DC6495}" type="presParOf" srcId="{3862826A-E1B9-0648-B104-DFA79182F387}" destId="{C43AFEB0-D61F-0C4D-9118-599F01358AE7}" srcOrd="13" destOrd="0" presId="urn:microsoft.com/office/officeart/2008/layout/LinedList"/>
    <dgm:cxn modelId="{5EC740D2-045D-E648-A19A-F1311BD9D0C5}" type="presParOf" srcId="{C43AFEB0-D61F-0C4D-9118-599F01358AE7}" destId="{FF4B9EC0-36DC-7741-AB46-E028E809D536}" srcOrd="0" destOrd="0" presId="urn:microsoft.com/office/officeart/2008/layout/LinedList"/>
    <dgm:cxn modelId="{9DF7CC44-AFB1-D449-9E84-C4EF5E76EDBC}" type="presParOf" srcId="{C43AFEB0-D61F-0C4D-9118-599F01358AE7}" destId="{4DC6A655-BB41-5B4A-9874-A42A52CD7695}"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01226A2-7F75-402A-A512-40F4790A9D02}"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3B76A35-8668-4107-B888-05B755C1B2AC}">
      <dgm:prSet/>
      <dgm:spPr/>
      <dgm:t>
        <a:bodyPr/>
        <a:lstStyle/>
        <a:p>
          <a:pPr>
            <a:lnSpc>
              <a:spcPct val="100000"/>
            </a:lnSpc>
          </a:pPr>
          <a:r>
            <a:rPr lang="en-US" b="0" i="0" dirty="0"/>
            <a:t>a 29% increased risk of heart disease;</a:t>
          </a:r>
          <a:endParaRPr lang="en-US" dirty="0"/>
        </a:p>
      </dgm:t>
    </dgm:pt>
    <dgm:pt modelId="{BE203D71-B56A-492D-A4B8-E12E99028579}" type="parTrans" cxnId="{D9B8AC94-A151-491F-A9ED-4095C770AA89}">
      <dgm:prSet/>
      <dgm:spPr/>
      <dgm:t>
        <a:bodyPr/>
        <a:lstStyle/>
        <a:p>
          <a:endParaRPr lang="en-US"/>
        </a:p>
      </dgm:t>
    </dgm:pt>
    <dgm:pt modelId="{F9E2FAD1-4170-41D0-BAD7-F07D80255DA8}" type="sibTrans" cxnId="{D9B8AC94-A151-491F-A9ED-4095C770AA89}">
      <dgm:prSet/>
      <dgm:spPr/>
      <dgm:t>
        <a:bodyPr/>
        <a:lstStyle/>
        <a:p>
          <a:endParaRPr lang="en-US"/>
        </a:p>
      </dgm:t>
    </dgm:pt>
    <dgm:pt modelId="{50EEFAF3-A0B2-40A9-9E42-A916DDAF14A2}">
      <dgm:prSet/>
      <dgm:spPr/>
      <dgm:t>
        <a:bodyPr/>
        <a:lstStyle/>
        <a:p>
          <a:pPr>
            <a:lnSpc>
              <a:spcPct val="100000"/>
            </a:lnSpc>
          </a:pPr>
          <a:r>
            <a:rPr lang="en-US" b="0" i="0" dirty="0"/>
            <a:t>a 32% increased risk of stroke</a:t>
          </a:r>
          <a:endParaRPr lang="en-US" dirty="0"/>
        </a:p>
      </dgm:t>
    </dgm:pt>
    <dgm:pt modelId="{310A61B0-A75C-4E77-8B6D-EC5535B9DC84}" type="parTrans" cxnId="{11912CB1-E4A7-47C9-94B9-13255928C56D}">
      <dgm:prSet/>
      <dgm:spPr/>
      <dgm:t>
        <a:bodyPr/>
        <a:lstStyle/>
        <a:p>
          <a:endParaRPr lang="en-US"/>
        </a:p>
      </dgm:t>
    </dgm:pt>
    <dgm:pt modelId="{CD498850-D944-4A23-A5DE-809B0A3A7C9F}" type="sibTrans" cxnId="{11912CB1-E4A7-47C9-94B9-13255928C56D}">
      <dgm:prSet/>
      <dgm:spPr/>
      <dgm:t>
        <a:bodyPr/>
        <a:lstStyle/>
        <a:p>
          <a:endParaRPr lang="en-US"/>
        </a:p>
      </dgm:t>
    </dgm:pt>
    <dgm:pt modelId="{330FD3C4-8BA6-4F23-AA52-BE04233BFD22}">
      <dgm:prSet/>
      <dgm:spPr/>
      <dgm:t>
        <a:bodyPr/>
        <a:lstStyle/>
        <a:p>
          <a:pPr>
            <a:lnSpc>
              <a:spcPct val="100000"/>
            </a:lnSpc>
          </a:pPr>
          <a:r>
            <a:rPr lang="en-US" b="0" i="0"/>
            <a:t>a 50% increased risk of developing dementia for older adults.</a:t>
          </a:r>
          <a:endParaRPr lang="en-US"/>
        </a:p>
      </dgm:t>
    </dgm:pt>
    <dgm:pt modelId="{0D1C46A8-281D-4EBF-8F25-CBBC3935CE8E}" type="parTrans" cxnId="{52EA23EA-0BA8-49DC-874B-2C8C456B1DD3}">
      <dgm:prSet/>
      <dgm:spPr/>
      <dgm:t>
        <a:bodyPr/>
        <a:lstStyle/>
        <a:p>
          <a:endParaRPr lang="en-US"/>
        </a:p>
      </dgm:t>
    </dgm:pt>
    <dgm:pt modelId="{68589F49-5575-4CD7-B60C-627F78211243}" type="sibTrans" cxnId="{52EA23EA-0BA8-49DC-874B-2C8C456B1DD3}">
      <dgm:prSet/>
      <dgm:spPr/>
      <dgm:t>
        <a:bodyPr/>
        <a:lstStyle/>
        <a:p>
          <a:endParaRPr lang="en-US"/>
        </a:p>
      </dgm:t>
    </dgm:pt>
    <dgm:pt modelId="{55DBA34E-41C4-4BB5-ADE0-DB6F233AFF42}" type="pres">
      <dgm:prSet presAssocID="{501226A2-7F75-402A-A512-40F4790A9D02}" presName="root" presStyleCnt="0">
        <dgm:presLayoutVars>
          <dgm:dir/>
          <dgm:resizeHandles val="exact"/>
        </dgm:presLayoutVars>
      </dgm:prSet>
      <dgm:spPr/>
    </dgm:pt>
    <dgm:pt modelId="{321DD3C2-12D2-4766-9F9F-5CCC4BD2436B}" type="pres">
      <dgm:prSet presAssocID="{73B76A35-8668-4107-B888-05B755C1B2AC}" presName="compNode" presStyleCnt="0"/>
      <dgm:spPr/>
    </dgm:pt>
    <dgm:pt modelId="{93FCFA9C-6CFA-4E3A-9A60-7337274F6DAD}" type="pres">
      <dgm:prSet presAssocID="{73B76A35-8668-4107-B888-05B755C1B2AC}" presName="bgRect" presStyleLbl="bgShp" presStyleIdx="0" presStyleCnt="3"/>
      <dgm:spPr/>
    </dgm:pt>
    <dgm:pt modelId="{A77842D4-61B2-4A1B-99B1-5D7A9D329911}" type="pres">
      <dgm:prSet presAssocID="{73B76A35-8668-4107-B888-05B755C1B2A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rt Organ"/>
        </a:ext>
      </dgm:extLst>
    </dgm:pt>
    <dgm:pt modelId="{0A8AB174-EB11-4977-B4B9-8075DD191A51}" type="pres">
      <dgm:prSet presAssocID="{73B76A35-8668-4107-B888-05B755C1B2AC}" presName="spaceRect" presStyleCnt="0"/>
      <dgm:spPr/>
    </dgm:pt>
    <dgm:pt modelId="{BF9E0362-F863-4991-9E73-FDF89384F451}" type="pres">
      <dgm:prSet presAssocID="{73B76A35-8668-4107-B888-05B755C1B2AC}" presName="parTx" presStyleLbl="revTx" presStyleIdx="0" presStyleCnt="3">
        <dgm:presLayoutVars>
          <dgm:chMax val="0"/>
          <dgm:chPref val="0"/>
        </dgm:presLayoutVars>
      </dgm:prSet>
      <dgm:spPr/>
    </dgm:pt>
    <dgm:pt modelId="{EBB8D237-4AB5-4003-BBE5-95110DCBA6C0}" type="pres">
      <dgm:prSet presAssocID="{F9E2FAD1-4170-41D0-BAD7-F07D80255DA8}" presName="sibTrans" presStyleCnt="0"/>
      <dgm:spPr/>
    </dgm:pt>
    <dgm:pt modelId="{290CB50C-1B2C-4C4B-B713-CD9DEFB7B14C}" type="pres">
      <dgm:prSet presAssocID="{50EEFAF3-A0B2-40A9-9E42-A916DDAF14A2}" presName="compNode" presStyleCnt="0"/>
      <dgm:spPr/>
    </dgm:pt>
    <dgm:pt modelId="{5F3F17A4-D8D0-445C-B65A-5A29B99846D6}" type="pres">
      <dgm:prSet presAssocID="{50EEFAF3-A0B2-40A9-9E42-A916DDAF14A2}" presName="bgRect" presStyleLbl="bgShp" presStyleIdx="1" presStyleCnt="3"/>
      <dgm:spPr/>
    </dgm:pt>
    <dgm:pt modelId="{E1A7B9D9-ECE1-402A-937C-E3EACDDCBD0D}" type="pres">
      <dgm:prSet presAssocID="{50EEFAF3-A0B2-40A9-9E42-A916DDAF14A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rain in head"/>
        </a:ext>
      </dgm:extLst>
    </dgm:pt>
    <dgm:pt modelId="{8CAB5076-F415-4AD3-8D7F-8D8422624901}" type="pres">
      <dgm:prSet presAssocID="{50EEFAF3-A0B2-40A9-9E42-A916DDAF14A2}" presName="spaceRect" presStyleCnt="0"/>
      <dgm:spPr/>
    </dgm:pt>
    <dgm:pt modelId="{0E75FA09-43EC-4358-BC3B-CE701D1DA4B7}" type="pres">
      <dgm:prSet presAssocID="{50EEFAF3-A0B2-40A9-9E42-A916DDAF14A2}" presName="parTx" presStyleLbl="revTx" presStyleIdx="1" presStyleCnt="3">
        <dgm:presLayoutVars>
          <dgm:chMax val="0"/>
          <dgm:chPref val="0"/>
        </dgm:presLayoutVars>
      </dgm:prSet>
      <dgm:spPr/>
    </dgm:pt>
    <dgm:pt modelId="{8854C18B-2B05-426F-B257-973AEE248B9B}" type="pres">
      <dgm:prSet presAssocID="{CD498850-D944-4A23-A5DE-809B0A3A7C9F}" presName="sibTrans" presStyleCnt="0"/>
      <dgm:spPr/>
    </dgm:pt>
    <dgm:pt modelId="{C685A991-AFF6-4A61-A9D3-CD17CABA040C}" type="pres">
      <dgm:prSet presAssocID="{330FD3C4-8BA6-4F23-AA52-BE04233BFD22}" presName="compNode" presStyleCnt="0"/>
      <dgm:spPr/>
    </dgm:pt>
    <dgm:pt modelId="{59F1D67F-D704-460F-872A-2272286988F9}" type="pres">
      <dgm:prSet presAssocID="{330FD3C4-8BA6-4F23-AA52-BE04233BFD22}" presName="bgRect" presStyleLbl="bgShp" presStyleIdx="2" presStyleCnt="3"/>
      <dgm:spPr/>
    </dgm:pt>
    <dgm:pt modelId="{D00C6285-8C01-4EE5-AE62-B1C9CFD2D645}" type="pres">
      <dgm:prSet presAssocID="{330FD3C4-8BA6-4F23-AA52-BE04233BFD2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rain"/>
        </a:ext>
      </dgm:extLst>
    </dgm:pt>
    <dgm:pt modelId="{B9995031-E258-4489-9743-8E7E1461EFB5}" type="pres">
      <dgm:prSet presAssocID="{330FD3C4-8BA6-4F23-AA52-BE04233BFD22}" presName="spaceRect" presStyleCnt="0"/>
      <dgm:spPr/>
    </dgm:pt>
    <dgm:pt modelId="{DC3A481B-B7B1-4771-9973-F37B8C82FD39}" type="pres">
      <dgm:prSet presAssocID="{330FD3C4-8BA6-4F23-AA52-BE04233BFD22}" presName="parTx" presStyleLbl="revTx" presStyleIdx="2" presStyleCnt="3">
        <dgm:presLayoutVars>
          <dgm:chMax val="0"/>
          <dgm:chPref val="0"/>
        </dgm:presLayoutVars>
      </dgm:prSet>
      <dgm:spPr/>
    </dgm:pt>
  </dgm:ptLst>
  <dgm:cxnLst>
    <dgm:cxn modelId="{C80E5864-E24E-EB4C-AA6B-5637F51FE9A4}" type="presOf" srcId="{501226A2-7F75-402A-A512-40F4790A9D02}" destId="{55DBA34E-41C4-4BB5-ADE0-DB6F233AFF42}" srcOrd="0" destOrd="0" presId="urn:microsoft.com/office/officeart/2018/2/layout/IconVerticalSolidList"/>
    <dgm:cxn modelId="{73F57169-1B09-1646-B1EB-ABB49C73AFB2}" type="presOf" srcId="{50EEFAF3-A0B2-40A9-9E42-A916DDAF14A2}" destId="{0E75FA09-43EC-4358-BC3B-CE701D1DA4B7}" srcOrd="0" destOrd="0" presId="urn:microsoft.com/office/officeart/2018/2/layout/IconVerticalSolidList"/>
    <dgm:cxn modelId="{D9B8AC94-A151-491F-A9ED-4095C770AA89}" srcId="{501226A2-7F75-402A-A512-40F4790A9D02}" destId="{73B76A35-8668-4107-B888-05B755C1B2AC}" srcOrd="0" destOrd="0" parTransId="{BE203D71-B56A-492D-A4B8-E12E99028579}" sibTransId="{F9E2FAD1-4170-41D0-BAD7-F07D80255DA8}"/>
    <dgm:cxn modelId="{11912CB1-E4A7-47C9-94B9-13255928C56D}" srcId="{501226A2-7F75-402A-A512-40F4790A9D02}" destId="{50EEFAF3-A0B2-40A9-9E42-A916DDAF14A2}" srcOrd="1" destOrd="0" parTransId="{310A61B0-A75C-4E77-8B6D-EC5535B9DC84}" sibTransId="{CD498850-D944-4A23-A5DE-809B0A3A7C9F}"/>
    <dgm:cxn modelId="{069862CB-AD02-8E4B-9E08-C47048C0E12B}" type="presOf" srcId="{330FD3C4-8BA6-4F23-AA52-BE04233BFD22}" destId="{DC3A481B-B7B1-4771-9973-F37B8C82FD39}" srcOrd="0" destOrd="0" presId="urn:microsoft.com/office/officeart/2018/2/layout/IconVerticalSolidList"/>
    <dgm:cxn modelId="{EB518FD9-10E5-3B40-980C-E9E6942763E8}" type="presOf" srcId="{73B76A35-8668-4107-B888-05B755C1B2AC}" destId="{BF9E0362-F863-4991-9E73-FDF89384F451}" srcOrd="0" destOrd="0" presId="urn:microsoft.com/office/officeart/2018/2/layout/IconVerticalSolidList"/>
    <dgm:cxn modelId="{52EA23EA-0BA8-49DC-874B-2C8C456B1DD3}" srcId="{501226A2-7F75-402A-A512-40F4790A9D02}" destId="{330FD3C4-8BA6-4F23-AA52-BE04233BFD22}" srcOrd="2" destOrd="0" parTransId="{0D1C46A8-281D-4EBF-8F25-CBBC3935CE8E}" sibTransId="{68589F49-5575-4CD7-B60C-627F78211243}"/>
    <dgm:cxn modelId="{A00D5315-5480-4B44-A0A8-5CE5DC9AE2E6}" type="presParOf" srcId="{55DBA34E-41C4-4BB5-ADE0-DB6F233AFF42}" destId="{321DD3C2-12D2-4766-9F9F-5CCC4BD2436B}" srcOrd="0" destOrd="0" presId="urn:microsoft.com/office/officeart/2018/2/layout/IconVerticalSolidList"/>
    <dgm:cxn modelId="{2F7EC0C8-8A06-D748-B619-C7A884E56FDA}" type="presParOf" srcId="{321DD3C2-12D2-4766-9F9F-5CCC4BD2436B}" destId="{93FCFA9C-6CFA-4E3A-9A60-7337274F6DAD}" srcOrd="0" destOrd="0" presId="urn:microsoft.com/office/officeart/2018/2/layout/IconVerticalSolidList"/>
    <dgm:cxn modelId="{64A0B644-7731-0542-A3FE-B46CD12C9D96}" type="presParOf" srcId="{321DD3C2-12D2-4766-9F9F-5CCC4BD2436B}" destId="{A77842D4-61B2-4A1B-99B1-5D7A9D329911}" srcOrd="1" destOrd="0" presId="urn:microsoft.com/office/officeart/2018/2/layout/IconVerticalSolidList"/>
    <dgm:cxn modelId="{427A29AD-DBE9-9F43-9559-7CB1C30B6408}" type="presParOf" srcId="{321DD3C2-12D2-4766-9F9F-5CCC4BD2436B}" destId="{0A8AB174-EB11-4977-B4B9-8075DD191A51}" srcOrd="2" destOrd="0" presId="urn:microsoft.com/office/officeart/2018/2/layout/IconVerticalSolidList"/>
    <dgm:cxn modelId="{1A17B0D3-5B76-0B4C-B9B2-B363F5318EF9}" type="presParOf" srcId="{321DD3C2-12D2-4766-9F9F-5CCC4BD2436B}" destId="{BF9E0362-F863-4991-9E73-FDF89384F451}" srcOrd="3" destOrd="0" presId="urn:microsoft.com/office/officeart/2018/2/layout/IconVerticalSolidList"/>
    <dgm:cxn modelId="{0BCC2B54-E874-944E-BA8E-2E52B54B4326}" type="presParOf" srcId="{55DBA34E-41C4-4BB5-ADE0-DB6F233AFF42}" destId="{EBB8D237-4AB5-4003-BBE5-95110DCBA6C0}" srcOrd="1" destOrd="0" presId="urn:microsoft.com/office/officeart/2018/2/layout/IconVerticalSolidList"/>
    <dgm:cxn modelId="{D20775BC-971B-BA41-85F3-CC02CFE662DB}" type="presParOf" srcId="{55DBA34E-41C4-4BB5-ADE0-DB6F233AFF42}" destId="{290CB50C-1B2C-4C4B-B713-CD9DEFB7B14C}" srcOrd="2" destOrd="0" presId="urn:microsoft.com/office/officeart/2018/2/layout/IconVerticalSolidList"/>
    <dgm:cxn modelId="{A757839B-E5F1-BD4B-B4AD-577DBF5C07A9}" type="presParOf" srcId="{290CB50C-1B2C-4C4B-B713-CD9DEFB7B14C}" destId="{5F3F17A4-D8D0-445C-B65A-5A29B99846D6}" srcOrd="0" destOrd="0" presId="urn:microsoft.com/office/officeart/2018/2/layout/IconVerticalSolidList"/>
    <dgm:cxn modelId="{B872A8BD-B8B3-3E4C-95C9-C6F3A9EAF78B}" type="presParOf" srcId="{290CB50C-1B2C-4C4B-B713-CD9DEFB7B14C}" destId="{E1A7B9D9-ECE1-402A-937C-E3EACDDCBD0D}" srcOrd="1" destOrd="0" presId="urn:microsoft.com/office/officeart/2018/2/layout/IconVerticalSolidList"/>
    <dgm:cxn modelId="{32751B13-357F-6D41-9236-0433096B9638}" type="presParOf" srcId="{290CB50C-1B2C-4C4B-B713-CD9DEFB7B14C}" destId="{8CAB5076-F415-4AD3-8D7F-8D8422624901}" srcOrd="2" destOrd="0" presId="urn:microsoft.com/office/officeart/2018/2/layout/IconVerticalSolidList"/>
    <dgm:cxn modelId="{A92D5E91-898E-4744-805D-8E6C6B511458}" type="presParOf" srcId="{290CB50C-1B2C-4C4B-B713-CD9DEFB7B14C}" destId="{0E75FA09-43EC-4358-BC3B-CE701D1DA4B7}" srcOrd="3" destOrd="0" presId="urn:microsoft.com/office/officeart/2018/2/layout/IconVerticalSolidList"/>
    <dgm:cxn modelId="{9CF0A258-04FC-AF4D-95A2-77580066F2B5}" type="presParOf" srcId="{55DBA34E-41C4-4BB5-ADE0-DB6F233AFF42}" destId="{8854C18B-2B05-426F-B257-973AEE248B9B}" srcOrd="3" destOrd="0" presId="urn:microsoft.com/office/officeart/2018/2/layout/IconVerticalSolidList"/>
    <dgm:cxn modelId="{F58837E9-7959-5C4F-A387-49216BA0DEF4}" type="presParOf" srcId="{55DBA34E-41C4-4BB5-ADE0-DB6F233AFF42}" destId="{C685A991-AFF6-4A61-A9D3-CD17CABA040C}" srcOrd="4" destOrd="0" presId="urn:microsoft.com/office/officeart/2018/2/layout/IconVerticalSolidList"/>
    <dgm:cxn modelId="{C635A45F-0A36-8D47-B095-F36A40890593}" type="presParOf" srcId="{C685A991-AFF6-4A61-A9D3-CD17CABA040C}" destId="{59F1D67F-D704-460F-872A-2272286988F9}" srcOrd="0" destOrd="0" presId="urn:microsoft.com/office/officeart/2018/2/layout/IconVerticalSolidList"/>
    <dgm:cxn modelId="{E42B3C06-D870-024A-9859-6B841C4B684C}" type="presParOf" srcId="{C685A991-AFF6-4A61-A9D3-CD17CABA040C}" destId="{D00C6285-8C01-4EE5-AE62-B1C9CFD2D645}" srcOrd="1" destOrd="0" presId="urn:microsoft.com/office/officeart/2018/2/layout/IconVerticalSolidList"/>
    <dgm:cxn modelId="{A6EE93E6-F199-0446-AF49-B8152029C46F}" type="presParOf" srcId="{C685A991-AFF6-4A61-A9D3-CD17CABA040C}" destId="{B9995031-E258-4489-9743-8E7E1461EFB5}" srcOrd="2" destOrd="0" presId="urn:microsoft.com/office/officeart/2018/2/layout/IconVerticalSolidList"/>
    <dgm:cxn modelId="{9B6813AD-D202-C548-B3A0-DFE3A9313AA3}" type="presParOf" srcId="{C685A991-AFF6-4A61-A9D3-CD17CABA040C}" destId="{DC3A481B-B7B1-4771-9973-F37B8C82FD3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8AC30D-52DB-F343-A762-8B8FE0D7F807}">
      <dsp:nvSpPr>
        <dsp:cNvPr id="0" name=""/>
        <dsp:cNvSpPr/>
      </dsp:nvSpPr>
      <dsp:spPr>
        <a:xfrm>
          <a:off x="29" y="25876"/>
          <a:ext cx="2870174" cy="403200"/>
        </a:xfrm>
        <a:prstGeom prst="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w="6350" cap="flat" cmpd="sng" algn="ctr">
          <a:solidFill>
            <a:schemeClr val="accent2">
              <a:hueOff val="0"/>
              <a:satOff val="0"/>
              <a:lumOff val="0"/>
              <a:alphaOff val="0"/>
            </a:schemeClr>
          </a:solidFill>
          <a:prstDash val="solid"/>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1">
          <a:scrgbClr r="0" g="0" b="0"/>
        </a:lnRef>
        <a:fillRef idx="3">
          <a:scrgbClr r="0" g="0" b="0"/>
        </a:fillRef>
        <a:effectRef idx="3">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t>PAUSE</a:t>
          </a:r>
        </a:p>
      </dsp:txBody>
      <dsp:txXfrm>
        <a:off x="29" y="25876"/>
        <a:ext cx="2870174" cy="403200"/>
      </dsp:txXfrm>
    </dsp:sp>
    <dsp:sp modelId="{9C612A8D-1234-5547-A293-9BBFFFFCE881}">
      <dsp:nvSpPr>
        <dsp:cNvPr id="0" name=""/>
        <dsp:cNvSpPr/>
      </dsp:nvSpPr>
      <dsp:spPr>
        <a:xfrm>
          <a:off x="29" y="429076"/>
          <a:ext cx="2870174" cy="2954306"/>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t>Am I breathing?</a:t>
          </a:r>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r>
            <a:rPr lang="en-US" sz="1400" kern="1200" dirty="0"/>
            <a:t>Am I listening?</a:t>
          </a:r>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r>
            <a:rPr lang="en-US" sz="1400" kern="1200" dirty="0"/>
            <a:t>Where are my feet?</a:t>
          </a:r>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r>
            <a:rPr lang="en-US" sz="1400" kern="1200" dirty="0"/>
            <a:t>HALT Check-in (hungry, angry, lonely, tired?)</a:t>
          </a:r>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r>
            <a:rPr lang="en-US" sz="1400" kern="1200" dirty="0"/>
            <a:t>Are my basic needs met?  </a:t>
          </a:r>
        </a:p>
      </dsp:txBody>
      <dsp:txXfrm>
        <a:off x="29" y="429076"/>
        <a:ext cx="2870174" cy="2954306"/>
      </dsp:txXfrm>
    </dsp:sp>
    <dsp:sp modelId="{BEF0F0BB-2760-C946-BC1E-89A6BF1CE096}">
      <dsp:nvSpPr>
        <dsp:cNvPr id="0" name=""/>
        <dsp:cNvSpPr/>
      </dsp:nvSpPr>
      <dsp:spPr>
        <a:xfrm>
          <a:off x="3272028" y="25876"/>
          <a:ext cx="2870174" cy="403200"/>
        </a:xfrm>
        <a:prstGeom prst="rect">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3000"/>
                <a:lumMod val="100000"/>
              </a:schemeClr>
            </a:gs>
            <a:gs pos="100000">
              <a:schemeClr val="accent3">
                <a:hueOff val="0"/>
                <a:satOff val="0"/>
                <a:lumOff val="0"/>
                <a:alphaOff val="0"/>
                <a:shade val="93000"/>
                <a:satMod val="110000"/>
                <a:lumMod val="99000"/>
              </a:schemeClr>
            </a:gs>
          </a:gsLst>
          <a:lin ang="5400000" scaled="0"/>
        </a:gradFill>
        <a:ln w="6350" cap="flat" cmpd="sng" algn="ctr">
          <a:solidFill>
            <a:schemeClr val="accent3">
              <a:hueOff val="0"/>
              <a:satOff val="0"/>
              <a:lumOff val="0"/>
              <a:alphaOff val="0"/>
            </a:schemeClr>
          </a:solidFill>
          <a:prstDash val="solid"/>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1">
          <a:scrgbClr r="0" g="0" b="0"/>
        </a:lnRef>
        <a:fillRef idx="3">
          <a:scrgbClr r="0" g="0" b="0"/>
        </a:fillRef>
        <a:effectRef idx="3">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t>PROCEED</a:t>
          </a:r>
        </a:p>
      </dsp:txBody>
      <dsp:txXfrm>
        <a:off x="3272028" y="25876"/>
        <a:ext cx="2870174" cy="403200"/>
      </dsp:txXfrm>
    </dsp:sp>
    <dsp:sp modelId="{E59DE5DE-1ACD-E843-BD9D-B177E69FD1FD}">
      <dsp:nvSpPr>
        <dsp:cNvPr id="0" name=""/>
        <dsp:cNvSpPr/>
      </dsp:nvSpPr>
      <dsp:spPr>
        <a:xfrm>
          <a:off x="3272028" y="429076"/>
          <a:ext cx="2870174" cy="2954306"/>
        </a:xfrm>
        <a:prstGeom prst="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t>Power of a Sigh (is a life saving antidote)</a:t>
          </a:r>
        </a:p>
        <a:p>
          <a:pPr marL="171450" lvl="1" indent="-171450" algn="l" defTabSz="711200">
            <a:lnSpc>
              <a:spcPct val="90000"/>
            </a:lnSpc>
            <a:spcBef>
              <a:spcPct val="0"/>
            </a:spcBef>
            <a:spcAft>
              <a:spcPct val="15000"/>
            </a:spcAft>
            <a:buChar char="•"/>
          </a:pPr>
          <a:r>
            <a:rPr lang="en-US" sz="1600" kern="1200" dirty="0"/>
            <a:t>Tense &amp;  Release (release stress systematically from head to toe)</a:t>
          </a:r>
        </a:p>
        <a:p>
          <a:pPr marL="171450" lvl="1" indent="-171450" algn="l" defTabSz="711200">
            <a:lnSpc>
              <a:spcPct val="90000"/>
            </a:lnSpc>
            <a:spcBef>
              <a:spcPct val="0"/>
            </a:spcBef>
            <a:spcAft>
              <a:spcPct val="15000"/>
            </a:spcAft>
            <a:buChar char="•"/>
          </a:pPr>
          <a:r>
            <a:rPr lang="en-US" sz="1600" kern="1200" dirty="0"/>
            <a:t>Escape Hatch in a chair (fold forward with elbows on thighs)</a:t>
          </a:r>
        </a:p>
        <a:p>
          <a:pPr marL="171450" lvl="1" indent="-171450" algn="l" defTabSz="711200">
            <a:lnSpc>
              <a:spcPct val="90000"/>
            </a:lnSpc>
            <a:spcBef>
              <a:spcPct val="0"/>
            </a:spcBef>
            <a:spcAft>
              <a:spcPct val="15000"/>
            </a:spcAft>
            <a:buChar char="•"/>
          </a:pPr>
          <a:r>
            <a:rPr lang="en-US" sz="1600" kern="1200" dirty="0"/>
            <a:t>Countdown Breath (count your exhale 10 to 1)</a:t>
          </a:r>
        </a:p>
        <a:p>
          <a:pPr marL="171450" lvl="1" indent="-171450" algn="l" defTabSz="711200">
            <a:lnSpc>
              <a:spcPct val="90000"/>
            </a:lnSpc>
            <a:spcBef>
              <a:spcPct val="0"/>
            </a:spcBef>
            <a:spcAft>
              <a:spcPct val="15000"/>
            </a:spcAft>
            <a:buChar char="•"/>
          </a:pPr>
          <a:r>
            <a:rPr lang="en-US" sz="1600" kern="1200" dirty="0"/>
            <a:t>Power of a Self Compassion</a:t>
          </a:r>
        </a:p>
        <a:p>
          <a:pPr marL="171450" lvl="1" indent="-171450" algn="l" defTabSz="711200">
            <a:lnSpc>
              <a:spcPct val="90000"/>
            </a:lnSpc>
            <a:spcBef>
              <a:spcPct val="0"/>
            </a:spcBef>
            <a:spcAft>
              <a:spcPct val="15000"/>
            </a:spcAft>
            <a:buChar char="•"/>
          </a:pPr>
          <a:endParaRPr lang="en-US" sz="1600" kern="1200" dirty="0"/>
        </a:p>
      </dsp:txBody>
      <dsp:txXfrm>
        <a:off x="3272028" y="429076"/>
        <a:ext cx="2870174" cy="29543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751E45-71E8-AF45-93B8-AA86319AE401}">
      <dsp:nvSpPr>
        <dsp:cNvPr id="0" name=""/>
        <dsp:cNvSpPr/>
      </dsp:nvSpPr>
      <dsp:spPr>
        <a:xfrm>
          <a:off x="0" y="592339"/>
          <a:ext cx="5607050" cy="9324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530EB1C-709D-FA43-A2BF-01D8E7B64276}">
      <dsp:nvSpPr>
        <dsp:cNvPr id="0" name=""/>
        <dsp:cNvSpPr/>
      </dsp:nvSpPr>
      <dsp:spPr>
        <a:xfrm>
          <a:off x="280352" y="46219"/>
          <a:ext cx="3924935" cy="1092240"/>
        </a:xfrm>
        <a:prstGeom prst="round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353" tIns="0" rIns="148353" bIns="0" numCol="1" spcCol="1270" anchor="ctr" anchorCtr="0">
          <a:noAutofit/>
        </a:bodyPr>
        <a:lstStyle/>
        <a:p>
          <a:pPr marL="0" lvl="0" indent="0" algn="l" defTabSz="1644650">
            <a:lnSpc>
              <a:spcPct val="90000"/>
            </a:lnSpc>
            <a:spcBef>
              <a:spcPct val="0"/>
            </a:spcBef>
            <a:spcAft>
              <a:spcPct val="35000"/>
            </a:spcAft>
            <a:buNone/>
            <a:defRPr cap="all"/>
          </a:pPr>
          <a:r>
            <a:rPr lang="en-US" sz="3700" b="0" kern="1200" dirty="0"/>
            <a:t>Mindfulness</a:t>
          </a:r>
        </a:p>
      </dsp:txBody>
      <dsp:txXfrm>
        <a:off x="333671" y="99538"/>
        <a:ext cx="3818297" cy="985602"/>
      </dsp:txXfrm>
    </dsp:sp>
    <dsp:sp modelId="{A8F527A5-D127-A24C-9E12-CE8F7A96EF0D}">
      <dsp:nvSpPr>
        <dsp:cNvPr id="0" name=""/>
        <dsp:cNvSpPr/>
      </dsp:nvSpPr>
      <dsp:spPr>
        <a:xfrm>
          <a:off x="0" y="2270659"/>
          <a:ext cx="5607050" cy="9324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67286603-5F6A-6740-9C25-66474B3672F1}">
      <dsp:nvSpPr>
        <dsp:cNvPr id="0" name=""/>
        <dsp:cNvSpPr/>
      </dsp:nvSpPr>
      <dsp:spPr>
        <a:xfrm>
          <a:off x="280352" y="1724539"/>
          <a:ext cx="3924935" cy="1092240"/>
        </a:xfrm>
        <a:prstGeom prst="roundRect">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3000"/>
                <a:lumMod val="100000"/>
              </a:schemeClr>
            </a:gs>
            <a:gs pos="100000">
              <a:schemeClr val="accent3">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353" tIns="0" rIns="148353" bIns="0" numCol="1" spcCol="1270" anchor="ctr" anchorCtr="0">
          <a:noAutofit/>
        </a:bodyPr>
        <a:lstStyle/>
        <a:p>
          <a:pPr marL="0" lvl="0" indent="0" algn="l" defTabSz="1644650">
            <a:lnSpc>
              <a:spcPct val="90000"/>
            </a:lnSpc>
            <a:spcBef>
              <a:spcPct val="0"/>
            </a:spcBef>
            <a:spcAft>
              <a:spcPct val="35000"/>
            </a:spcAft>
            <a:buNone/>
            <a:defRPr cap="all"/>
          </a:pPr>
          <a:r>
            <a:rPr lang="en-US" sz="3700" kern="1200" dirty="0"/>
            <a:t>Common humanity</a:t>
          </a:r>
        </a:p>
      </dsp:txBody>
      <dsp:txXfrm>
        <a:off x="333671" y="1777858"/>
        <a:ext cx="3818297" cy="985602"/>
      </dsp:txXfrm>
    </dsp:sp>
    <dsp:sp modelId="{42B3189C-1B25-7049-8D96-67C6AF85341D}">
      <dsp:nvSpPr>
        <dsp:cNvPr id="0" name=""/>
        <dsp:cNvSpPr/>
      </dsp:nvSpPr>
      <dsp:spPr>
        <a:xfrm>
          <a:off x="0" y="3948979"/>
          <a:ext cx="5607050" cy="932400"/>
        </a:xfrm>
        <a:prstGeom prst="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6860D61-3460-1840-BF6C-0CB3037D577D}">
      <dsp:nvSpPr>
        <dsp:cNvPr id="0" name=""/>
        <dsp:cNvSpPr/>
      </dsp:nvSpPr>
      <dsp:spPr>
        <a:xfrm>
          <a:off x="280352" y="3402859"/>
          <a:ext cx="3924935" cy="1092240"/>
        </a:xfrm>
        <a:prstGeom prst="roundRect">
          <a:avLst/>
        </a:prstGeom>
        <a:gradFill rotWithShape="0">
          <a:gsLst>
            <a:gs pos="0">
              <a:schemeClr val="accent4">
                <a:hueOff val="0"/>
                <a:satOff val="0"/>
                <a:lumOff val="0"/>
                <a:alphaOff val="0"/>
                <a:tint val="97000"/>
                <a:satMod val="100000"/>
                <a:lumMod val="102000"/>
              </a:schemeClr>
            </a:gs>
            <a:gs pos="50000">
              <a:schemeClr val="accent4">
                <a:hueOff val="0"/>
                <a:satOff val="0"/>
                <a:lumOff val="0"/>
                <a:alphaOff val="0"/>
                <a:shade val="100000"/>
                <a:satMod val="103000"/>
                <a:lumMod val="100000"/>
              </a:schemeClr>
            </a:gs>
            <a:gs pos="100000">
              <a:schemeClr val="accent4">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353" tIns="0" rIns="148353" bIns="0" numCol="1" spcCol="1270" anchor="ctr" anchorCtr="0">
          <a:noAutofit/>
        </a:bodyPr>
        <a:lstStyle/>
        <a:p>
          <a:pPr marL="0" lvl="0" indent="0" algn="l" defTabSz="1644650">
            <a:lnSpc>
              <a:spcPct val="90000"/>
            </a:lnSpc>
            <a:spcBef>
              <a:spcPct val="0"/>
            </a:spcBef>
            <a:spcAft>
              <a:spcPct val="35000"/>
            </a:spcAft>
            <a:buNone/>
            <a:defRPr cap="all"/>
          </a:pPr>
          <a:r>
            <a:rPr lang="en-US" sz="3700" kern="1200" dirty="0"/>
            <a:t>kindness</a:t>
          </a:r>
        </a:p>
      </dsp:txBody>
      <dsp:txXfrm>
        <a:off x="333671" y="3456178"/>
        <a:ext cx="3818297" cy="9856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796EF2-F903-8A42-94CD-D8057F85EFA0}">
      <dsp:nvSpPr>
        <dsp:cNvPr id="0" name=""/>
        <dsp:cNvSpPr/>
      </dsp:nvSpPr>
      <dsp:spPr>
        <a:xfrm>
          <a:off x="0" y="397"/>
          <a:ext cx="592531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68377EEC-395E-D149-A98F-E8B219988EC0}">
      <dsp:nvSpPr>
        <dsp:cNvPr id="0" name=""/>
        <dsp:cNvSpPr/>
      </dsp:nvSpPr>
      <dsp:spPr>
        <a:xfrm>
          <a:off x="0" y="397"/>
          <a:ext cx="5925310" cy="4649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CONNECTION</a:t>
          </a:r>
        </a:p>
      </dsp:txBody>
      <dsp:txXfrm>
        <a:off x="0" y="397"/>
        <a:ext cx="5925310" cy="464922"/>
      </dsp:txXfrm>
    </dsp:sp>
    <dsp:sp modelId="{030ABD10-6FA9-F04E-9D0B-2C3E1DAF4F42}">
      <dsp:nvSpPr>
        <dsp:cNvPr id="0" name=""/>
        <dsp:cNvSpPr/>
      </dsp:nvSpPr>
      <dsp:spPr>
        <a:xfrm>
          <a:off x="0" y="465319"/>
          <a:ext cx="592531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2EF4759D-2335-D448-8CFD-0AD52422A7EC}">
      <dsp:nvSpPr>
        <dsp:cNvPr id="0" name=""/>
        <dsp:cNvSpPr/>
      </dsp:nvSpPr>
      <dsp:spPr>
        <a:xfrm>
          <a:off x="0" y="465319"/>
          <a:ext cx="5925310" cy="4649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LESS TECHNOLOGY</a:t>
          </a:r>
        </a:p>
      </dsp:txBody>
      <dsp:txXfrm>
        <a:off x="0" y="465319"/>
        <a:ext cx="5925310" cy="464922"/>
      </dsp:txXfrm>
    </dsp:sp>
    <dsp:sp modelId="{7E6C4C46-B0FA-C945-AB25-B456B03CA5DF}">
      <dsp:nvSpPr>
        <dsp:cNvPr id="0" name=""/>
        <dsp:cNvSpPr/>
      </dsp:nvSpPr>
      <dsp:spPr>
        <a:xfrm>
          <a:off x="0" y="930242"/>
          <a:ext cx="592531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561365D3-04FB-5649-856B-262FE14617C2}">
      <dsp:nvSpPr>
        <dsp:cNvPr id="0" name=""/>
        <dsp:cNvSpPr/>
      </dsp:nvSpPr>
      <dsp:spPr>
        <a:xfrm>
          <a:off x="0" y="930242"/>
          <a:ext cx="5925310" cy="4649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MORE NATURE</a:t>
          </a:r>
        </a:p>
      </dsp:txBody>
      <dsp:txXfrm>
        <a:off x="0" y="930242"/>
        <a:ext cx="5925310" cy="464922"/>
      </dsp:txXfrm>
    </dsp:sp>
    <dsp:sp modelId="{7680A206-F789-2B48-8ADB-BE3B138A3679}">
      <dsp:nvSpPr>
        <dsp:cNvPr id="0" name=""/>
        <dsp:cNvSpPr/>
      </dsp:nvSpPr>
      <dsp:spPr>
        <a:xfrm>
          <a:off x="0" y="1395164"/>
          <a:ext cx="592531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0CA752F4-5AA8-5943-8691-1D57D8BA68AD}">
      <dsp:nvSpPr>
        <dsp:cNvPr id="0" name=""/>
        <dsp:cNvSpPr/>
      </dsp:nvSpPr>
      <dsp:spPr>
        <a:xfrm>
          <a:off x="0" y="1395164"/>
          <a:ext cx="5925310" cy="4649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ATTITUDE OF GRATITUDE</a:t>
          </a:r>
        </a:p>
      </dsp:txBody>
      <dsp:txXfrm>
        <a:off x="0" y="1395164"/>
        <a:ext cx="5925310" cy="464922"/>
      </dsp:txXfrm>
    </dsp:sp>
    <dsp:sp modelId="{1BCF8CBB-2A23-704D-AED0-D4A721CF76FD}">
      <dsp:nvSpPr>
        <dsp:cNvPr id="0" name=""/>
        <dsp:cNvSpPr/>
      </dsp:nvSpPr>
      <dsp:spPr>
        <a:xfrm>
          <a:off x="0" y="1860087"/>
          <a:ext cx="592531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76857290-A145-D947-A7B8-7DA722A2ED08}">
      <dsp:nvSpPr>
        <dsp:cNvPr id="0" name=""/>
        <dsp:cNvSpPr/>
      </dsp:nvSpPr>
      <dsp:spPr>
        <a:xfrm>
          <a:off x="0" y="1860087"/>
          <a:ext cx="5925310" cy="4649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SAVORING</a:t>
          </a:r>
        </a:p>
      </dsp:txBody>
      <dsp:txXfrm>
        <a:off x="0" y="1860087"/>
        <a:ext cx="5925310" cy="464922"/>
      </dsp:txXfrm>
    </dsp:sp>
    <dsp:sp modelId="{4135B0C3-F34D-C447-9E63-DE11BA3F8F58}">
      <dsp:nvSpPr>
        <dsp:cNvPr id="0" name=""/>
        <dsp:cNvSpPr/>
      </dsp:nvSpPr>
      <dsp:spPr>
        <a:xfrm>
          <a:off x="0" y="2325009"/>
          <a:ext cx="592531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A321D633-0E8F-8447-9408-E48812AB59D6}">
      <dsp:nvSpPr>
        <dsp:cNvPr id="0" name=""/>
        <dsp:cNvSpPr/>
      </dsp:nvSpPr>
      <dsp:spPr>
        <a:xfrm>
          <a:off x="0" y="2325009"/>
          <a:ext cx="5925310" cy="4649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THE HELPER'S HIGH</a:t>
          </a:r>
        </a:p>
      </dsp:txBody>
      <dsp:txXfrm>
        <a:off x="0" y="2325009"/>
        <a:ext cx="5925310" cy="464922"/>
      </dsp:txXfrm>
    </dsp:sp>
    <dsp:sp modelId="{4B1DDABD-3F21-3A49-AB5C-782639D4D2D6}">
      <dsp:nvSpPr>
        <dsp:cNvPr id="0" name=""/>
        <dsp:cNvSpPr/>
      </dsp:nvSpPr>
      <dsp:spPr>
        <a:xfrm>
          <a:off x="0" y="2789932"/>
          <a:ext cx="592531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FF4B9EC0-36DC-7741-AB46-E028E809D536}">
      <dsp:nvSpPr>
        <dsp:cNvPr id="0" name=""/>
        <dsp:cNvSpPr/>
      </dsp:nvSpPr>
      <dsp:spPr>
        <a:xfrm>
          <a:off x="0" y="2789932"/>
          <a:ext cx="5925310" cy="4649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LAUGHTER</a:t>
          </a:r>
        </a:p>
      </dsp:txBody>
      <dsp:txXfrm>
        <a:off x="0" y="2789932"/>
        <a:ext cx="5925310" cy="46492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FCFA9C-6CFA-4E3A-9A60-7337274F6DAD}">
      <dsp:nvSpPr>
        <dsp:cNvPr id="0" name=""/>
        <dsp:cNvSpPr/>
      </dsp:nvSpPr>
      <dsp:spPr>
        <a:xfrm>
          <a:off x="0" y="345"/>
          <a:ext cx="10611293" cy="80743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7842D4-61B2-4A1B-99B1-5D7A9D329911}">
      <dsp:nvSpPr>
        <dsp:cNvPr id="0" name=""/>
        <dsp:cNvSpPr/>
      </dsp:nvSpPr>
      <dsp:spPr>
        <a:xfrm>
          <a:off x="244248" y="182017"/>
          <a:ext cx="444088" cy="4440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9E0362-F863-4991-9E73-FDF89384F451}">
      <dsp:nvSpPr>
        <dsp:cNvPr id="0" name=""/>
        <dsp:cNvSpPr/>
      </dsp:nvSpPr>
      <dsp:spPr>
        <a:xfrm>
          <a:off x="932586" y="345"/>
          <a:ext cx="9678706" cy="8074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453" tIns="85453" rIns="85453" bIns="85453" numCol="1" spcCol="1270" anchor="ctr" anchorCtr="0">
          <a:noAutofit/>
        </a:bodyPr>
        <a:lstStyle/>
        <a:p>
          <a:pPr marL="0" lvl="0" indent="0" algn="l" defTabSz="1111250">
            <a:lnSpc>
              <a:spcPct val="100000"/>
            </a:lnSpc>
            <a:spcBef>
              <a:spcPct val="0"/>
            </a:spcBef>
            <a:spcAft>
              <a:spcPct val="35000"/>
            </a:spcAft>
            <a:buNone/>
          </a:pPr>
          <a:r>
            <a:rPr lang="en-US" sz="2500" b="0" i="0" kern="1200" dirty="0"/>
            <a:t>a 29% increased risk of heart disease;</a:t>
          </a:r>
          <a:endParaRPr lang="en-US" sz="2500" kern="1200" dirty="0"/>
        </a:p>
      </dsp:txBody>
      <dsp:txXfrm>
        <a:off x="932586" y="345"/>
        <a:ext cx="9678706" cy="807434"/>
      </dsp:txXfrm>
    </dsp:sp>
    <dsp:sp modelId="{5F3F17A4-D8D0-445C-B65A-5A29B99846D6}">
      <dsp:nvSpPr>
        <dsp:cNvPr id="0" name=""/>
        <dsp:cNvSpPr/>
      </dsp:nvSpPr>
      <dsp:spPr>
        <a:xfrm>
          <a:off x="0" y="1009637"/>
          <a:ext cx="10611293" cy="80743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A7B9D9-ECE1-402A-937C-E3EACDDCBD0D}">
      <dsp:nvSpPr>
        <dsp:cNvPr id="0" name=""/>
        <dsp:cNvSpPr/>
      </dsp:nvSpPr>
      <dsp:spPr>
        <a:xfrm>
          <a:off x="244248" y="1191310"/>
          <a:ext cx="444088" cy="4440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75FA09-43EC-4358-BC3B-CE701D1DA4B7}">
      <dsp:nvSpPr>
        <dsp:cNvPr id="0" name=""/>
        <dsp:cNvSpPr/>
      </dsp:nvSpPr>
      <dsp:spPr>
        <a:xfrm>
          <a:off x="932586" y="1009637"/>
          <a:ext cx="9678706" cy="8074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453" tIns="85453" rIns="85453" bIns="85453" numCol="1" spcCol="1270" anchor="ctr" anchorCtr="0">
          <a:noAutofit/>
        </a:bodyPr>
        <a:lstStyle/>
        <a:p>
          <a:pPr marL="0" lvl="0" indent="0" algn="l" defTabSz="1111250">
            <a:lnSpc>
              <a:spcPct val="100000"/>
            </a:lnSpc>
            <a:spcBef>
              <a:spcPct val="0"/>
            </a:spcBef>
            <a:spcAft>
              <a:spcPct val="35000"/>
            </a:spcAft>
            <a:buNone/>
          </a:pPr>
          <a:r>
            <a:rPr lang="en-US" sz="2500" b="0" i="0" kern="1200" dirty="0"/>
            <a:t>a 32% increased risk of stroke</a:t>
          </a:r>
          <a:endParaRPr lang="en-US" sz="2500" kern="1200" dirty="0"/>
        </a:p>
      </dsp:txBody>
      <dsp:txXfrm>
        <a:off x="932586" y="1009637"/>
        <a:ext cx="9678706" cy="807434"/>
      </dsp:txXfrm>
    </dsp:sp>
    <dsp:sp modelId="{59F1D67F-D704-460F-872A-2272286988F9}">
      <dsp:nvSpPr>
        <dsp:cNvPr id="0" name=""/>
        <dsp:cNvSpPr/>
      </dsp:nvSpPr>
      <dsp:spPr>
        <a:xfrm>
          <a:off x="0" y="2018930"/>
          <a:ext cx="10611293" cy="80743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0C6285-8C01-4EE5-AE62-B1C9CFD2D645}">
      <dsp:nvSpPr>
        <dsp:cNvPr id="0" name=""/>
        <dsp:cNvSpPr/>
      </dsp:nvSpPr>
      <dsp:spPr>
        <a:xfrm>
          <a:off x="244248" y="2200603"/>
          <a:ext cx="444088" cy="44408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3A481B-B7B1-4771-9973-F37B8C82FD39}">
      <dsp:nvSpPr>
        <dsp:cNvPr id="0" name=""/>
        <dsp:cNvSpPr/>
      </dsp:nvSpPr>
      <dsp:spPr>
        <a:xfrm>
          <a:off x="932586" y="2018930"/>
          <a:ext cx="9678706" cy="8074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453" tIns="85453" rIns="85453" bIns="85453" numCol="1" spcCol="1270" anchor="ctr" anchorCtr="0">
          <a:noAutofit/>
        </a:bodyPr>
        <a:lstStyle/>
        <a:p>
          <a:pPr marL="0" lvl="0" indent="0" algn="l" defTabSz="1111250">
            <a:lnSpc>
              <a:spcPct val="100000"/>
            </a:lnSpc>
            <a:spcBef>
              <a:spcPct val="0"/>
            </a:spcBef>
            <a:spcAft>
              <a:spcPct val="35000"/>
            </a:spcAft>
            <a:buNone/>
          </a:pPr>
          <a:r>
            <a:rPr lang="en-US" sz="2500" b="0" i="0" kern="1200"/>
            <a:t>a 50% increased risk of developing dementia for older adults.</a:t>
          </a:r>
          <a:endParaRPr lang="en-US" sz="2500" kern="1200"/>
        </a:p>
      </dsp:txBody>
      <dsp:txXfrm>
        <a:off x="932586" y="2018930"/>
        <a:ext cx="9678706" cy="807434"/>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F291670-CD4F-F142-93CF-33855DEF6141}" type="datetimeFigureOut">
              <a:rPr lang="en-US" smtClean="0"/>
              <a:pPr/>
              <a:t>4/16/2024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A4CF4D0-1E89-3B49-9B32-B177E67066E3}"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DDC4524-EB54-5E4E-AC35-C90FA42CADD0}" type="datetimeFigureOut">
              <a:rPr lang="en-US" smtClean="0"/>
              <a:pPr/>
              <a:t>4/16/2024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3F299F-AAEE-1244-8ECA-9E6B9FFCAE19}" type="slidenum">
              <a:rPr lang="en-US" smtClean="0"/>
              <a:pPr/>
              <a:t>‹#›</a:t>
            </a:fld>
            <a:endParaRPr lang="en-US"/>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53F299F-AAEE-1244-8ECA-9E6B9FFCAE19}" type="slidenum">
              <a:rPr lang="en-US" smtClean="0"/>
              <a:pPr/>
              <a:t>1</a:t>
            </a:fld>
            <a:endParaRPr lang="en-US"/>
          </a:p>
        </p:txBody>
      </p:sp>
    </p:spTree>
    <p:extLst>
      <p:ext uri="{BB962C8B-B14F-4D97-AF65-F5344CB8AC3E}">
        <p14:creationId xmlns:p14="http://schemas.microsoft.com/office/powerpoint/2010/main" val="33040438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1D7EC9-5B39-441C-938B-64050E6065D6}" type="slidenum">
              <a:rPr lang="en-US" smtClean="0"/>
              <a:t>10</a:t>
            </a:fld>
            <a:endParaRPr lang="en-US"/>
          </a:p>
        </p:txBody>
      </p:sp>
    </p:spTree>
    <p:extLst>
      <p:ext uri="{BB962C8B-B14F-4D97-AF65-F5344CB8AC3E}">
        <p14:creationId xmlns:p14="http://schemas.microsoft.com/office/powerpoint/2010/main" val="21640904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endParaRPr lang="en-US" sz="1500"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553F299F-AAEE-1244-8ECA-9E6B9FFCAE19}" type="slidenum">
              <a:rPr lang="en-US" smtClean="0"/>
              <a:pPr/>
              <a:t>11</a:t>
            </a:fld>
            <a:endParaRPr lang="en-US"/>
          </a:p>
        </p:txBody>
      </p:sp>
    </p:spTree>
    <p:extLst>
      <p:ext uri="{BB962C8B-B14F-4D97-AF65-F5344CB8AC3E}">
        <p14:creationId xmlns:p14="http://schemas.microsoft.com/office/powerpoint/2010/main" val="2338806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553F299F-AAEE-1244-8ECA-9E6B9FFCAE19}" type="slidenum">
              <a:rPr lang="en-US" smtClean="0"/>
              <a:pPr/>
              <a:t>12</a:t>
            </a:fld>
            <a:endParaRPr lang="en-US"/>
          </a:p>
        </p:txBody>
      </p:sp>
    </p:spTree>
    <p:extLst>
      <p:ext uri="{BB962C8B-B14F-4D97-AF65-F5344CB8AC3E}">
        <p14:creationId xmlns:p14="http://schemas.microsoft.com/office/powerpoint/2010/main" val="8457879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1D7EC9-5B39-441C-938B-64050E6065D6}" type="slidenum">
              <a:rPr lang="en-US" smtClean="0"/>
              <a:t>13</a:t>
            </a:fld>
            <a:endParaRPr lang="en-US"/>
          </a:p>
        </p:txBody>
      </p:sp>
    </p:spTree>
    <p:extLst>
      <p:ext uri="{BB962C8B-B14F-4D97-AF65-F5344CB8AC3E}">
        <p14:creationId xmlns:p14="http://schemas.microsoft.com/office/powerpoint/2010/main" val="10434465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endParaRPr lang="en-US" b="0" i="0" u="none" strike="noStrike" dirty="0">
              <a:solidFill>
                <a:srgbClr val="404040"/>
              </a:solidFill>
              <a:effectLst/>
              <a:latin typeface="Lustria"/>
            </a:endParaRPr>
          </a:p>
          <a:p>
            <a:endParaRPr lang="en-US" dirty="0"/>
          </a:p>
        </p:txBody>
      </p:sp>
      <p:sp>
        <p:nvSpPr>
          <p:cNvPr id="4" name="Slide Number Placeholder 3"/>
          <p:cNvSpPr>
            <a:spLocks noGrp="1"/>
          </p:cNvSpPr>
          <p:nvPr>
            <p:ph type="sldNum" sz="quarter" idx="5"/>
          </p:nvPr>
        </p:nvSpPr>
        <p:spPr/>
        <p:txBody>
          <a:bodyPr/>
          <a:lstStyle/>
          <a:p>
            <a:fld id="{553F299F-AAEE-1244-8ECA-9E6B9FFCAE19}" type="slidenum">
              <a:rPr lang="en-US" smtClean="0"/>
              <a:pPr/>
              <a:t>14</a:t>
            </a:fld>
            <a:endParaRPr lang="en-US"/>
          </a:p>
        </p:txBody>
      </p:sp>
    </p:spTree>
    <p:extLst>
      <p:ext uri="{BB962C8B-B14F-4D97-AF65-F5344CB8AC3E}">
        <p14:creationId xmlns:p14="http://schemas.microsoft.com/office/powerpoint/2010/main" val="24286926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3BA7828-DEAD-401B-86B3-1D3D6E60104E}" type="slidenum">
              <a:rPr lang="en-US" smtClean="0"/>
              <a:t>15</a:t>
            </a:fld>
            <a:endParaRPr lang="en-US"/>
          </a:p>
        </p:txBody>
      </p:sp>
    </p:spTree>
    <p:extLst>
      <p:ext uri="{BB962C8B-B14F-4D97-AF65-F5344CB8AC3E}">
        <p14:creationId xmlns:p14="http://schemas.microsoft.com/office/powerpoint/2010/main" val="1741370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p:nvPr>
        </p:nvSpPr>
        <p:spPr/>
        <p:txBody>
          <a:bodyPr/>
          <a:lstStyle/>
          <a:p>
            <a:pPr>
              <a:defRPr/>
            </a:pPr>
            <a:r>
              <a:rPr lang="en-US"/>
              <a:t>Increase Your Energy and Productivity</a:t>
            </a:r>
            <a:endParaRPr lang="en-US" dirty="0"/>
          </a:p>
        </p:txBody>
      </p:sp>
      <p:sp>
        <p:nvSpPr>
          <p:cNvPr id="5" name="Slide Number Placeholder 4"/>
          <p:cNvSpPr>
            <a:spLocks noGrp="1"/>
          </p:cNvSpPr>
          <p:nvPr>
            <p:ph type="sldNum" sz="quarter" idx="5"/>
          </p:nvPr>
        </p:nvSpPr>
        <p:spPr/>
        <p:txBody>
          <a:bodyPr/>
          <a:lstStyle/>
          <a:p>
            <a:fld id="{2A41610E-D0BF-0242-866F-8BCEB6983D00}" type="slidenum">
              <a:rPr lang="en-US" smtClean="0"/>
              <a:pPr/>
              <a:t>16</a:t>
            </a:fld>
            <a:endParaRPr lang="en-US" dirty="0"/>
          </a:p>
        </p:txBody>
      </p:sp>
    </p:spTree>
    <p:extLst>
      <p:ext uri="{BB962C8B-B14F-4D97-AF65-F5344CB8AC3E}">
        <p14:creationId xmlns:p14="http://schemas.microsoft.com/office/powerpoint/2010/main" val="27472482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3F299F-AAEE-1244-8ECA-9E6B9FFCAE19}" type="slidenum">
              <a:rPr lang="en-US" smtClean="0"/>
              <a:pPr/>
              <a:t>17</a:t>
            </a:fld>
            <a:endParaRPr lang="en-US"/>
          </a:p>
        </p:txBody>
      </p:sp>
    </p:spTree>
    <p:extLst>
      <p:ext uri="{BB962C8B-B14F-4D97-AF65-F5344CB8AC3E}">
        <p14:creationId xmlns:p14="http://schemas.microsoft.com/office/powerpoint/2010/main" val="32076899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553F299F-AAEE-1244-8ECA-9E6B9FFCAE19}" type="slidenum">
              <a:rPr lang="en-US" smtClean="0"/>
              <a:pPr/>
              <a:t>18</a:t>
            </a:fld>
            <a:endParaRPr lang="en-US"/>
          </a:p>
        </p:txBody>
      </p:sp>
    </p:spTree>
    <p:extLst>
      <p:ext uri="{BB962C8B-B14F-4D97-AF65-F5344CB8AC3E}">
        <p14:creationId xmlns:p14="http://schemas.microsoft.com/office/powerpoint/2010/main" val="956192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is the path that will lead us to happiness?</a:t>
            </a:r>
          </a:p>
          <a:p>
            <a:endParaRPr lang="en-US" dirty="0"/>
          </a:p>
          <a:p>
            <a:endParaRPr lang="en-US" dirty="0"/>
          </a:p>
          <a:p>
            <a:r>
              <a:rPr lang="en-US" dirty="0"/>
              <a:t>Today I’m going to answer this question of how by</a:t>
            </a:r>
            <a:r>
              <a:rPr lang="en-US" baseline="0" dirty="0"/>
              <a:t> presenting several scientifically </a:t>
            </a:r>
            <a:r>
              <a:rPr lang="en-US" dirty="0"/>
              <a:t>proven</a:t>
            </a:r>
            <a:r>
              <a:rPr lang="en-US" baseline="0" dirty="0"/>
              <a:t> </a:t>
            </a:r>
            <a:r>
              <a:rPr lang="en-US" dirty="0"/>
              <a:t>intentional ways of thinking, or practices that if</a:t>
            </a:r>
            <a:r>
              <a:rPr lang="en-US" baseline="0" dirty="0"/>
              <a:t> you infuse into your life will dramatically increase your happiness.  These certainly are not all of them… but they are some of the most prominent in the field of positive psychology and starting point for us to explore today.  </a:t>
            </a:r>
          </a:p>
          <a:p>
            <a:endParaRPr lang="en-US" baseline="0" dirty="0"/>
          </a:p>
          <a:p>
            <a:endParaRPr lang="en-US" dirty="0"/>
          </a:p>
          <a:p>
            <a:endParaRPr lang="en-US" dirty="0"/>
          </a:p>
        </p:txBody>
      </p:sp>
      <p:sp>
        <p:nvSpPr>
          <p:cNvPr id="4" name="Slide Number Placeholder 3"/>
          <p:cNvSpPr>
            <a:spLocks noGrp="1"/>
          </p:cNvSpPr>
          <p:nvPr>
            <p:ph type="sldNum" sz="quarter" idx="5"/>
          </p:nvPr>
        </p:nvSpPr>
        <p:spPr/>
        <p:txBody>
          <a:bodyPr/>
          <a:lstStyle/>
          <a:p>
            <a:fld id="{553F299F-AAEE-1244-8ECA-9E6B9FFCAE19}" type="slidenum">
              <a:rPr lang="en-US" smtClean="0"/>
              <a:pPr/>
              <a:t>19</a:t>
            </a:fld>
            <a:endParaRPr lang="en-US"/>
          </a:p>
        </p:txBody>
      </p:sp>
    </p:spTree>
    <p:extLst>
      <p:ext uri="{BB962C8B-B14F-4D97-AF65-F5344CB8AC3E}">
        <p14:creationId xmlns:p14="http://schemas.microsoft.com/office/powerpoint/2010/main" val="1537400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53F299F-AAEE-1244-8ECA-9E6B9FFCAE19}" type="slidenum">
              <a:rPr lang="en-US" smtClean="0"/>
              <a:pPr/>
              <a:t>2</a:t>
            </a:fld>
            <a:endParaRPr lang="en-US"/>
          </a:p>
        </p:txBody>
      </p:sp>
    </p:spTree>
    <p:extLst>
      <p:ext uri="{BB962C8B-B14F-4D97-AF65-F5344CB8AC3E}">
        <p14:creationId xmlns:p14="http://schemas.microsoft.com/office/powerpoint/2010/main" val="26417695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333333"/>
                </a:solidFill>
                <a:effectLst/>
                <a:latin typeface="Georgia" panose="02040502050405020303" pitchFamily="18" charset="0"/>
              </a:rPr>
              <a:t>Surgeon General Dr. Vivek Murthy </a:t>
            </a:r>
            <a:r>
              <a:rPr lang="en-US" b="0" i="0" u="none" strike="noStrike" dirty="0" err="1">
                <a:solidFill>
                  <a:srgbClr val="333333"/>
                </a:solidFill>
                <a:effectLst/>
                <a:latin typeface="Georgia" panose="02040502050405020303" pitchFamily="18" charset="0"/>
              </a:rPr>
              <a:t>annoiuced</a:t>
            </a:r>
            <a:r>
              <a:rPr lang="en-US" b="0" i="0" u="none" strike="noStrike" dirty="0">
                <a:solidFill>
                  <a:srgbClr val="333333"/>
                </a:solidFill>
                <a:effectLst/>
                <a:latin typeface="Georgia" panose="02040502050405020303" pitchFamily="18" charset="0"/>
              </a:rPr>
              <a:t> the news on May 3 this year-being lonely is equivalent to 2 packs of cigarettes a day</a:t>
            </a:r>
          </a:p>
          <a:p>
            <a:endParaRPr lang="en-US" b="0" i="0" u="none" strike="noStrike" dirty="0">
              <a:solidFill>
                <a:srgbClr val="333333"/>
              </a:solidFill>
              <a:effectLst/>
              <a:latin typeface="Georgia" panose="02040502050405020303" pitchFamily="18" charset="0"/>
            </a:endParaRPr>
          </a:p>
          <a:p>
            <a:r>
              <a:rPr lang="en-US" b="0" i="0" u="none" strike="noStrike" dirty="0">
                <a:solidFill>
                  <a:srgbClr val="333333"/>
                </a:solidFill>
                <a:effectLst/>
                <a:latin typeface="Georgia" panose="02040502050405020303" pitchFamily="18" charset="0"/>
              </a:rPr>
              <a:t>"In the last few decades, we've just lived through a dramatic pace of change. We move more, we change jobs more often, we are living with technology that has profoundly changed how we interact with each other and how we talk to each other.</a:t>
            </a:r>
          </a:p>
          <a:p>
            <a:endParaRPr lang="en-US" b="0" i="0" u="none" strike="noStrike" dirty="0">
              <a:solidFill>
                <a:srgbClr val="333333"/>
              </a:solidFill>
              <a:effectLst/>
              <a:latin typeface="Georgia" panose="02040502050405020303" pitchFamily="18" charset="0"/>
            </a:endParaRPr>
          </a:p>
          <a:p>
            <a:r>
              <a:rPr lang="en-US" b="0" i="0" u="none" strike="noStrike" dirty="0">
                <a:solidFill>
                  <a:srgbClr val="333333"/>
                </a:solidFill>
                <a:effectLst/>
                <a:latin typeface="Georgia" panose="02040502050405020303" pitchFamily="18" charset="0"/>
              </a:rPr>
              <a:t>"And you can feel lonely even if you have a lot of people around you, because loneliness is about the quality of your connections.”</a:t>
            </a:r>
          </a:p>
          <a:p>
            <a:endParaRPr lang="en-US" b="0" i="0" u="none" strike="noStrike" dirty="0">
              <a:solidFill>
                <a:srgbClr val="333333"/>
              </a:solidFill>
              <a:effectLst/>
              <a:latin typeface="Georgia" panose="02040502050405020303" pitchFamily="18" charset="0"/>
            </a:endParaRPr>
          </a:p>
          <a:p>
            <a:pPr algn="l" fontAlgn="base"/>
            <a:r>
              <a:rPr lang="en-US" b="0" i="0" u="none" strike="noStrike" dirty="0">
                <a:solidFill>
                  <a:srgbClr val="333333"/>
                </a:solidFill>
                <a:effectLst/>
                <a:latin typeface="Georgia" panose="02040502050405020303" pitchFamily="18" charset="0"/>
              </a:rPr>
              <a:t>Across age groups, people are spending less time with each other in person than two decades ago. The advisory reported that this was most pronounced in young people aged 15-24 who had 70% less social interaction with their friends.</a:t>
            </a:r>
          </a:p>
          <a:p>
            <a:pPr algn="l" fontAlgn="base"/>
            <a:endParaRPr lang="en-US" b="0" i="0" u="none" strike="noStrike" dirty="0">
              <a:solidFill>
                <a:srgbClr val="333333"/>
              </a:solidFill>
              <a:effectLst/>
              <a:latin typeface="Georgia" panose="02040502050405020303" pitchFamily="18" charset="0"/>
            </a:endParaRPr>
          </a:p>
          <a:p>
            <a:pPr algn="l" fontAlgn="base"/>
            <a:r>
              <a:rPr lang="en-US" b="0" i="0" u="none" strike="noStrike" dirty="0">
                <a:solidFill>
                  <a:srgbClr val="333333"/>
                </a:solidFill>
                <a:effectLst/>
                <a:latin typeface="Georgia" panose="02040502050405020303" pitchFamily="18" charset="0"/>
              </a:rPr>
              <a:t>Murthy said that many young people now use social media as a replacement for in-person relationships, and this often meant lower-quality connections.</a:t>
            </a:r>
          </a:p>
          <a:p>
            <a:br>
              <a:rPr lang="en-US" dirty="0"/>
            </a:br>
            <a:endParaRPr lang="en-US" b="0" i="0" u="none" strike="noStrike" dirty="0">
              <a:solidFill>
                <a:srgbClr val="333333"/>
              </a:solidFill>
              <a:effectLst/>
              <a:latin typeface="Georgia" panose="02040502050405020303" pitchFamily="18" charset="0"/>
            </a:endParaRPr>
          </a:p>
          <a:p>
            <a:endParaRPr lang="en-US" b="0" i="0" u="none" strike="noStrike" dirty="0">
              <a:solidFill>
                <a:srgbClr val="333333"/>
              </a:solidFill>
              <a:effectLst/>
              <a:latin typeface="Georgia" panose="02040502050405020303" pitchFamily="18" charset="0"/>
            </a:endParaRPr>
          </a:p>
          <a:p>
            <a:endParaRPr lang="en-US" b="0" i="0" u="none" strike="noStrike" dirty="0">
              <a:solidFill>
                <a:srgbClr val="333333"/>
              </a:solidFill>
              <a:effectLst/>
              <a:latin typeface="Georgia" panose="02040502050405020303" pitchFamily="18" charset="0"/>
            </a:endParaRPr>
          </a:p>
          <a:p>
            <a:endParaRPr lang="en-US" b="0" i="0" u="none" strike="noStrike" dirty="0">
              <a:solidFill>
                <a:srgbClr val="333333"/>
              </a:solidFill>
              <a:effectLst/>
              <a:latin typeface="Georgia" panose="02040502050405020303" pitchFamily="18" charset="0"/>
            </a:endParaRPr>
          </a:p>
          <a:p>
            <a:endParaRPr lang="en-US" dirty="0"/>
          </a:p>
        </p:txBody>
      </p:sp>
      <p:sp>
        <p:nvSpPr>
          <p:cNvPr id="4" name="Slide Number Placeholder 3"/>
          <p:cNvSpPr>
            <a:spLocks noGrp="1"/>
          </p:cNvSpPr>
          <p:nvPr>
            <p:ph type="sldNum" sz="quarter" idx="5"/>
          </p:nvPr>
        </p:nvSpPr>
        <p:spPr/>
        <p:txBody>
          <a:bodyPr/>
          <a:lstStyle/>
          <a:p>
            <a:fld id="{553F299F-AAEE-1244-8ECA-9E6B9FFCAE19}" type="slidenum">
              <a:rPr lang="en-US" smtClean="0"/>
              <a:pPr/>
              <a:t>20</a:t>
            </a:fld>
            <a:endParaRPr lang="en-US"/>
          </a:p>
        </p:txBody>
      </p:sp>
    </p:spTree>
    <p:extLst>
      <p:ext uri="{BB962C8B-B14F-4D97-AF65-F5344CB8AC3E}">
        <p14:creationId xmlns:p14="http://schemas.microsoft.com/office/powerpoint/2010/main" val="26655643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51D7EC9-5B39-441C-938B-64050E6065D6}" type="slidenum">
              <a:rPr lang="en-US" smtClean="0"/>
              <a:t>21</a:t>
            </a:fld>
            <a:endParaRPr lang="en-US"/>
          </a:p>
        </p:txBody>
      </p:sp>
    </p:spTree>
    <p:extLst>
      <p:ext uri="{BB962C8B-B14F-4D97-AF65-F5344CB8AC3E}">
        <p14:creationId xmlns:p14="http://schemas.microsoft.com/office/powerpoint/2010/main" val="35926018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RAISE YOUR ZOOM HAND...Is your phone the first thing you say good </a:t>
            </a:r>
            <a:r>
              <a:rPr lang="en-US" dirty="0" err="1"/>
              <a:t>morining</a:t>
            </a:r>
            <a:r>
              <a:rPr lang="en-US" dirty="0"/>
              <a:t> to and the last thing you say good night to?  </a:t>
            </a:r>
          </a:p>
          <a:p>
            <a:endParaRPr lang="en-US" dirty="0"/>
          </a:p>
          <a:p>
            <a:r>
              <a:rPr lang="en-US" dirty="0"/>
              <a:t>We check out phones every 15 seconds</a:t>
            </a:r>
          </a:p>
          <a:p>
            <a:endParaRPr lang="en-US" dirty="0"/>
          </a:p>
          <a:p>
            <a:r>
              <a:rPr lang="en-US" dirty="0"/>
              <a:t>Huberman –isolation </a:t>
            </a:r>
          </a:p>
          <a:p>
            <a:endParaRPr lang="en-US" dirty="0"/>
          </a:p>
          <a:p>
            <a:r>
              <a:rPr lang="en-US" dirty="0"/>
              <a:t>Check your use.... mine was 6 hours!</a:t>
            </a:r>
          </a:p>
          <a:p>
            <a:r>
              <a:rPr lang="en-US" dirty="0"/>
              <a:t>Yes its dopamine but</a:t>
            </a:r>
          </a:p>
          <a:p>
            <a:r>
              <a:rPr lang="en-US" dirty="0"/>
              <a:t>Do you know it puts you into a stress response and negatively impacts your sleep?</a:t>
            </a:r>
          </a:p>
          <a:p>
            <a:endParaRPr lang="en-US" dirty="0"/>
          </a:p>
          <a:p>
            <a:r>
              <a:rPr lang="en-US" dirty="0"/>
              <a:t>Catherine Price wrote a book "How to break up with your phone..., in here she provides the 3 WS </a:t>
            </a:r>
          </a:p>
          <a:p>
            <a:endParaRPr lang="en-US" dirty="0"/>
          </a:p>
          <a:p>
            <a:r>
              <a:rPr lang="en-US" dirty="0"/>
              <a:t>What are you checking your </a:t>
            </a:r>
            <a:r>
              <a:rPr lang="en-US" dirty="0" err="1"/>
              <a:t>tehnology</a:t>
            </a:r>
            <a:r>
              <a:rPr lang="en-US" dirty="0"/>
              <a:t> for?</a:t>
            </a:r>
          </a:p>
          <a:p>
            <a:r>
              <a:rPr lang="en-US" dirty="0"/>
              <a:t>Why now</a:t>
            </a:r>
          </a:p>
          <a:p>
            <a:r>
              <a:rPr lang="en-US" dirty="0"/>
              <a:t>What else could you be doing </a:t>
            </a:r>
          </a:p>
        </p:txBody>
      </p:sp>
      <p:sp>
        <p:nvSpPr>
          <p:cNvPr id="4" name="Slide Number Placeholder 3"/>
          <p:cNvSpPr>
            <a:spLocks noGrp="1"/>
          </p:cNvSpPr>
          <p:nvPr>
            <p:ph type="sldNum" sz="quarter" idx="5"/>
          </p:nvPr>
        </p:nvSpPr>
        <p:spPr/>
        <p:txBody>
          <a:bodyPr/>
          <a:lstStyle/>
          <a:p>
            <a:fld id="{553F299F-AAEE-1244-8ECA-9E6B9FFCAE19}" type="slidenum">
              <a:rPr lang="en-US" smtClean="0"/>
              <a:pPr/>
              <a:t>22</a:t>
            </a:fld>
            <a:endParaRPr lang="en-US"/>
          </a:p>
        </p:txBody>
      </p:sp>
    </p:spTree>
    <p:extLst>
      <p:ext uri="{BB962C8B-B14F-4D97-AF65-F5344CB8AC3E}">
        <p14:creationId xmlns:p14="http://schemas.microsoft.com/office/powerpoint/2010/main" val="27578925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a:solidFill>
                  <a:srgbClr val="000000"/>
                </a:solidFill>
                <a:effectLst/>
                <a:latin typeface="Times"/>
              </a:rPr>
              <a:t>In addition, by being outdoors, you are automatically exposed to the sun, and its invigorating, stimulating, life-giving power which is known to greatly improve our mood. It is also a natural source of vitamin D and a crucial protection against disease.  </a:t>
            </a:r>
            <a:br>
              <a:rPr lang="en-US" dirty="0">
                <a:solidFill>
                  <a:srgbClr val="000000"/>
                </a:solidFill>
                <a:effectLst/>
                <a:latin typeface="Times"/>
              </a:rPr>
            </a:br>
            <a:endParaRPr lang="en-US" dirty="0">
              <a:solidFill>
                <a:srgbClr val="000000"/>
              </a:solidFill>
              <a:effectLst/>
              <a:latin typeface="Times"/>
            </a:endParaRPr>
          </a:p>
          <a:p>
            <a:r>
              <a:rPr lang="en-US" dirty="0">
                <a:solidFill>
                  <a:srgbClr val="000000"/>
                </a:solidFill>
                <a:effectLst/>
                <a:latin typeface="Times"/>
              </a:rPr>
              <a:t>Science is also demonstrating what we intuitively know: Nature makes us happy, and studies have shown that even our brain changes from getting outside! More specifically, the frontal lobe, the part of our brain that’s hyper-engaged in modern life, deactivates a little when one is outside. Alpha waves, which indicate a calm but alert state, grow stronger. </a:t>
            </a:r>
          </a:p>
          <a:p>
            <a:br>
              <a:rPr lang="en-US" dirty="0">
                <a:solidFill>
                  <a:srgbClr val="000000"/>
                </a:solidFill>
                <a:effectLst/>
                <a:latin typeface="Times"/>
              </a:rPr>
            </a:br>
            <a:endParaRPr lang="en-US" dirty="0">
              <a:solidFill>
                <a:srgbClr val="000000"/>
              </a:solidFill>
              <a:effectLst/>
              <a:latin typeface="Times"/>
            </a:endParaRPr>
          </a:p>
          <a:p>
            <a:r>
              <a:rPr lang="en-US" dirty="0">
                <a:solidFill>
                  <a:srgbClr val="000000"/>
                </a:solidFill>
                <a:effectLst/>
                <a:latin typeface="Times"/>
              </a:rPr>
              <a:t>Scientists have also found overwhelming evidence that being in nature has a profound impact on our brains and our behavior.  It helps us to reduce anxiety, brooding, and stress, and it increases our attention, capacity, creativity, and our ability to connect with other people. </a:t>
            </a:r>
          </a:p>
          <a:p>
            <a:endParaRPr lang="en-US" dirty="0">
              <a:solidFill>
                <a:srgbClr val="000000"/>
              </a:solidFill>
              <a:effectLst/>
              <a:latin typeface="Times"/>
            </a:endParaRPr>
          </a:p>
          <a:p>
            <a:r>
              <a:rPr lang="en-US" dirty="0">
                <a:solidFill>
                  <a:srgbClr val="000000"/>
                </a:solidFill>
                <a:effectLst/>
                <a:latin typeface="Times"/>
              </a:rPr>
              <a:t>Even the use of nature as a form of therapy, called Ecopsychology, has gained the interest of scientists, researchers and nature enthusiasts and it has grown in popularity.  A recent study, published in </a:t>
            </a:r>
            <a:r>
              <a:rPr lang="en-US" i="1" dirty="0">
                <a:solidFill>
                  <a:srgbClr val="000000"/>
                </a:solidFill>
                <a:effectLst/>
                <a:latin typeface="Times"/>
              </a:rPr>
              <a:t>The Journal of Positive Psychology</a:t>
            </a:r>
            <a:r>
              <a:rPr lang="en-US" dirty="0">
                <a:solidFill>
                  <a:srgbClr val="000000"/>
                </a:solidFill>
                <a:effectLst/>
                <a:latin typeface="Times"/>
              </a:rPr>
              <a:t>, found that even spending as little as </a:t>
            </a:r>
            <a:r>
              <a:rPr lang="en-US" u="sng" dirty="0">
                <a:solidFill>
                  <a:srgbClr val="000000"/>
                </a:solidFill>
                <a:effectLst/>
                <a:latin typeface="Times"/>
              </a:rPr>
              <a:t>five minutes outdoors was linked to a significant mood boost</a:t>
            </a:r>
            <a:r>
              <a:rPr lang="en-US" dirty="0">
                <a:solidFill>
                  <a:srgbClr val="000000"/>
                </a:solidFill>
                <a:effectLst/>
                <a:latin typeface="Times"/>
              </a:rPr>
              <a:t>. Even more noteworthy, </a:t>
            </a:r>
            <a:r>
              <a:rPr lang="en-US" dirty="0">
                <a:solidFill>
                  <a:srgbClr val="000000"/>
                </a:solidFill>
                <a:effectLst/>
                <a:latin typeface="Times New Roman" panose="02020603050405020304" pitchFamily="18" charset="0"/>
              </a:rPr>
              <a:t>a study published in </a:t>
            </a:r>
            <a:r>
              <a:rPr lang="en-US" i="1" dirty="0">
                <a:solidFill>
                  <a:srgbClr val="000000"/>
                </a:solidFill>
                <a:effectLst/>
                <a:latin typeface="Times"/>
              </a:rPr>
              <a:t>Frontiers in Psychology </a:t>
            </a:r>
            <a:r>
              <a:rPr lang="en-US" dirty="0">
                <a:solidFill>
                  <a:srgbClr val="000000"/>
                </a:solidFill>
                <a:effectLst/>
                <a:latin typeface="Times New Roman" panose="02020603050405020304" pitchFamily="18" charset="0"/>
              </a:rPr>
              <a:t>revealed that just a twenty-minute nature experience was enough to significantly reduce levels of the stress hormone, cortisol. Get this, if one spent a little more time immersed in a nature experience, 20 to 30 minutes sitting or walking, cortisol levels drop at their greatest rate. </a:t>
            </a:r>
            <a:endParaRPr lang="en-US" dirty="0">
              <a:solidFill>
                <a:srgbClr val="000000"/>
              </a:solidFill>
              <a:effectLst/>
              <a:latin typeface="Times"/>
            </a:endParaRPr>
          </a:p>
          <a:p>
            <a:endParaRPr lang="en-US" dirty="0"/>
          </a:p>
        </p:txBody>
      </p:sp>
      <p:sp>
        <p:nvSpPr>
          <p:cNvPr id="4" name="Slide Number Placeholder 3"/>
          <p:cNvSpPr>
            <a:spLocks noGrp="1"/>
          </p:cNvSpPr>
          <p:nvPr>
            <p:ph type="sldNum" sz="quarter" idx="5"/>
          </p:nvPr>
        </p:nvSpPr>
        <p:spPr/>
        <p:txBody>
          <a:bodyPr/>
          <a:lstStyle/>
          <a:p>
            <a:fld id="{553F299F-AAEE-1244-8ECA-9E6B9FFCAE19}" type="slidenum">
              <a:rPr lang="en-US" smtClean="0"/>
              <a:pPr/>
              <a:t>23</a:t>
            </a:fld>
            <a:endParaRPr lang="en-US"/>
          </a:p>
        </p:txBody>
      </p:sp>
    </p:spTree>
    <p:extLst>
      <p:ext uri="{BB962C8B-B14F-4D97-AF65-F5344CB8AC3E}">
        <p14:creationId xmlns:p14="http://schemas.microsoft.com/office/powerpoint/2010/main" val="12345805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553F299F-AAEE-1244-8ECA-9E6B9FFCAE19}" type="slidenum">
              <a:rPr lang="en-US" smtClean="0"/>
              <a:pPr/>
              <a:t>24</a:t>
            </a:fld>
            <a:endParaRPr lang="en-US"/>
          </a:p>
        </p:txBody>
      </p:sp>
    </p:spTree>
    <p:extLst>
      <p:ext uri="{BB962C8B-B14F-4D97-AF65-F5344CB8AC3E}">
        <p14:creationId xmlns:p14="http://schemas.microsoft.com/office/powerpoint/2010/main" val="42529614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1F1F1F"/>
              </a:solidFill>
              <a:effectLst/>
              <a:latin typeface="Source Sans Pro" panose="020B0503030403020204" pitchFamily="34" charset="0"/>
            </a:endParaRPr>
          </a:p>
          <a:p>
            <a:endParaRPr lang="en-US" b="0" i="0" dirty="0">
              <a:solidFill>
                <a:srgbClr val="1F1F1F"/>
              </a:solidFill>
              <a:effectLst/>
              <a:latin typeface="Source Sans Pro" panose="020B0503030403020204" pitchFamily="34" charset="0"/>
            </a:endParaRPr>
          </a:p>
          <a:p>
            <a:endParaRPr lang="en-US" dirty="0"/>
          </a:p>
        </p:txBody>
      </p:sp>
      <p:sp>
        <p:nvSpPr>
          <p:cNvPr id="4" name="Slide Number Placeholder 3"/>
          <p:cNvSpPr>
            <a:spLocks noGrp="1"/>
          </p:cNvSpPr>
          <p:nvPr>
            <p:ph type="sldNum" sz="quarter" idx="5"/>
          </p:nvPr>
        </p:nvSpPr>
        <p:spPr/>
        <p:txBody>
          <a:bodyPr/>
          <a:lstStyle/>
          <a:p>
            <a:fld id="{553F299F-AAEE-1244-8ECA-9E6B9FFCAE19}" type="slidenum">
              <a:rPr lang="en-US" smtClean="0"/>
              <a:pPr/>
              <a:t>25</a:t>
            </a:fld>
            <a:endParaRPr lang="en-US"/>
          </a:p>
        </p:txBody>
      </p:sp>
    </p:spTree>
    <p:extLst>
      <p:ext uri="{BB962C8B-B14F-4D97-AF65-F5344CB8AC3E}">
        <p14:creationId xmlns:p14="http://schemas.microsoft.com/office/powerpoint/2010/main" val="7048915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u="none" strike="noStrike" dirty="0">
              <a:solidFill>
                <a:srgbClr val="202020"/>
              </a:solidFill>
              <a:effectLst/>
              <a:latin typeface="PT Serif" panose="020A0603040505020204" pitchFamily="18" charset="77"/>
            </a:endParaRPr>
          </a:p>
          <a:p>
            <a:endParaRPr lang="en-US" b="0" i="0" u="none" strike="noStrike" dirty="0">
              <a:solidFill>
                <a:srgbClr val="202020"/>
              </a:solidFill>
              <a:effectLst/>
              <a:latin typeface="PT Serif" panose="020A0603040505020204" pitchFamily="18" charset="77"/>
            </a:endParaRPr>
          </a:p>
          <a:p>
            <a:endParaRPr lang="en-US" dirty="0"/>
          </a:p>
        </p:txBody>
      </p:sp>
      <p:sp>
        <p:nvSpPr>
          <p:cNvPr id="4" name="Slide Number Placeholder 3"/>
          <p:cNvSpPr>
            <a:spLocks noGrp="1"/>
          </p:cNvSpPr>
          <p:nvPr>
            <p:ph type="sldNum" sz="quarter" idx="5"/>
          </p:nvPr>
        </p:nvSpPr>
        <p:spPr/>
        <p:txBody>
          <a:bodyPr/>
          <a:lstStyle/>
          <a:p>
            <a:fld id="{553F299F-AAEE-1244-8ECA-9E6B9FFCAE19}" type="slidenum">
              <a:rPr lang="en-US" smtClean="0"/>
              <a:pPr/>
              <a:t>26</a:t>
            </a:fld>
            <a:endParaRPr lang="en-US"/>
          </a:p>
        </p:txBody>
      </p:sp>
    </p:spTree>
    <p:extLst>
      <p:ext uri="{BB962C8B-B14F-4D97-AF65-F5344CB8AC3E}">
        <p14:creationId xmlns:p14="http://schemas.microsoft.com/office/powerpoint/2010/main" val="24447697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3F299F-AAEE-1244-8ECA-9E6B9FFCAE19}" type="slidenum">
              <a:rPr lang="en-US" smtClean="0"/>
              <a:pPr/>
              <a:t>27</a:t>
            </a:fld>
            <a:endParaRPr lang="en-US"/>
          </a:p>
        </p:txBody>
      </p:sp>
    </p:spTree>
    <p:extLst>
      <p:ext uri="{BB962C8B-B14F-4D97-AF65-F5344CB8AC3E}">
        <p14:creationId xmlns:p14="http://schemas.microsoft.com/office/powerpoint/2010/main" val="36541113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53F299F-AAEE-1244-8ECA-9E6B9FFCAE19}" type="slidenum">
              <a:rPr lang="en-US" smtClean="0"/>
              <a:pPr/>
              <a:t>28</a:t>
            </a:fld>
            <a:endParaRPr lang="en-US"/>
          </a:p>
        </p:txBody>
      </p:sp>
    </p:spTree>
    <p:extLst>
      <p:ext uri="{BB962C8B-B14F-4D97-AF65-F5344CB8AC3E}">
        <p14:creationId xmlns:p14="http://schemas.microsoft.com/office/powerpoint/2010/main" val="33795160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3F299F-AAEE-1244-8ECA-9E6B9FFCAE19}" type="slidenum">
              <a:rPr lang="en-US" smtClean="0"/>
              <a:pPr/>
              <a:t>29</a:t>
            </a:fld>
            <a:endParaRPr lang="en-US"/>
          </a:p>
        </p:txBody>
      </p:sp>
    </p:spTree>
    <p:extLst>
      <p:ext uri="{BB962C8B-B14F-4D97-AF65-F5344CB8AC3E}">
        <p14:creationId xmlns:p14="http://schemas.microsoft.com/office/powerpoint/2010/main" val="1027052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3F299F-AAEE-1244-8ECA-9E6B9FFCAE19}" type="slidenum">
              <a:rPr lang="en-US" smtClean="0"/>
              <a:pPr/>
              <a:t>3</a:t>
            </a:fld>
            <a:endParaRPr lang="en-US"/>
          </a:p>
        </p:txBody>
      </p:sp>
    </p:spTree>
    <p:extLst>
      <p:ext uri="{BB962C8B-B14F-4D97-AF65-F5344CB8AC3E}">
        <p14:creationId xmlns:p14="http://schemas.microsoft.com/office/powerpoint/2010/main" val="14876888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3F299F-AAEE-1244-8ECA-9E6B9FFCAE19}" type="slidenum">
              <a:rPr lang="en-US" smtClean="0"/>
              <a:pPr/>
              <a:t>30</a:t>
            </a:fld>
            <a:endParaRPr lang="en-US"/>
          </a:p>
        </p:txBody>
      </p:sp>
    </p:spTree>
    <p:extLst>
      <p:ext uri="{BB962C8B-B14F-4D97-AF65-F5344CB8AC3E}">
        <p14:creationId xmlns:p14="http://schemas.microsoft.com/office/powerpoint/2010/main" val="6613669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fontAlgn="base"/>
            <a:endParaRPr lang="en-US" b="0" i="0" u="none" strike="noStrike" dirty="0">
              <a:solidFill>
                <a:srgbClr val="E02B20"/>
              </a:solidFill>
              <a:effectLst/>
              <a:latin typeface="Permanent Marker"/>
            </a:endParaRPr>
          </a:p>
          <a:p>
            <a:endParaRPr lang="en-US" b="0" i="0" u="none" strike="noStrike" dirty="0">
              <a:solidFill>
                <a:srgbClr val="666666"/>
              </a:solidFill>
              <a:effectLst/>
              <a:latin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553F299F-AAEE-1244-8ECA-9E6B9FFCAE19}" type="slidenum">
              <a:rPr lang="en-US" smtClean="0"/>
              <a:pPr/>
              <a:t>31</a:t>
            </a:fld>
            <a:endParaRPr lang="en-US"/>
          </a:p>
        </p:txBody>
      </p:sp>
    </p:spTree>
    <p:extLst>
      <p:ext uri="{BB962C8B-B14F-4D97-AF65-F5344CB8AC3E}">
        <p14:creationId xmlns:p14="http://schemas.microsoft.com/office/powerpoint/2010/main" val="352244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70C0"/>
              </a:solidFill>
              <a:effectLst/>
              <a:highlight>
                <a:srgbClr val="000080"/>
              </a:highligh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53F299F-AAEE-1244-8ECA-9E6B9FFCAE19}" type="slidenum">
              <a:rPr lang="en-US" smtClean="0"/>
              <a:pPr/>
              <a:t>4</a:t>
            </a:fld>
            <a:endParaRPr lang="en-US"/>
          </a:p>
        </p:txBody>
      </p:sp>
    </p:spTree>
    <p:extLst>
      <p:ext uri="{BB962C8B-B14F-4D97-AF65-F5344CB8AC3E}">
        <p14:creationId xmlns:p14="http://schemas.microsoft.com/office/powerpoint/2010/main" val="1638235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endParaRPr lang="en-US" baseline="0" dirty="0"/>
          </a:p>
          <a:p>
            <a:endParaRPr lang="en-US" baseline="0" dirty="0"/>
          </a:p>
          <a:p>
            <a:endParaRPr lang="en-US" dirty="0"/>
          </a:p>
        </p:txBody>
      </p:sp>
      <p:sp>
        <p:nvSpPr>
          <p:cNvPr id="4" name="Slide Number Placeholder 3"/>
          <p:cNvSpPr>
            <a:spLocks noGrp="1"/>
          </p:cNvSpPr>
          <p:nvPr>
            <p:ph type="sldNum" sz="quarter" idx="5"/>
          </p:nvPr>
        </p:nvSpPr>
        <p:spPr/>
        <p:txBody>
          <a:bodyPr/>
          <a:lstStyle/>
          <a:p>
            <a:fld id="{06E329BF-3732-DF41-B917-F9CBFD756454}" type="slidenum">
              <a:rPr lang="en-US" smtClean="0"/>
              <a:t>5</a:t>
            </a:fld>
            <a:endParaRPr lang="en-US"/>
          </a:p>
        </p:txBody>
      </p:sp>
    </p:spTree>
    <p:extLst>
      <p:ext uri="{BB962C8B-B14F-4D97-AF65-F5344CB8AC3E}">
        <p14:creationId xmlns:p14="http://schemas.microsoft.com/office/powerpoint/2010/main" val="1810533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a:t>
            </a:r>
          </a:p>
          <a:p>
            <a:endParaRPr lang="en-US" baseline="0" dirty="0"/>
          </a:p>
        </p:txBody>
      </p:sp>
      <p:sp>
        <p:nvSpPr>
          <p:cNvPr id="4" name="Slide Number Placeholder 3"/>
          <p:cNvSpPr>
            <a:spLocks noGrp="1"/>
          </p:cNvSpPr>
          <p:nvPr>
            <p:ph type="sldNum" sz="quarter" idx="10"/>
          </p:nvPr>
        </p:nvSpPr>
        <p:spPr/>
        <p:txBody>
          <a:bodyPr/>
          <a:lstStyle/>
          <a:p>
            <a:fld id="{553F299F-AAEE-1244-8ECA-9E6B9FFCAE19}" type="slidenum">
              <a:rPr lang="en-US" smtClean="0"/>
              <a:pPr/>
              <a:t>6</a:t>
            </a:fld>
            <a:endParaRPr lang="en-US" dirty="0"/>
          </a:p>
        </p:txBody>
      </p:sp>
    </p:spTree>
    <p:extLst>
      <p:ext uri="{BB962C8B-B14F-4D97-AF65-F5344CB8AC3E}">
        <p14:creationId xmlns:p14="http://schemas.microsoft.com/office/powerpoint/2010/main" val="513686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9A27E9F-6594-4268-B008-3E00B58221C2}" type="slidenum">
              <a:rPr lang="en-US" smtClean="0"/>
              <a:t>7</a:t>
            </a:fld>
            <a:endParaRPr lang="en-US"/>
          </a:p>
        </p:txBody>
      </p:sp>
    </p:spTree>
    <p:extLst>
      <p:ext uri="{BB962C8B-B14F-4D97-AF65-F5344CB8AC3E}">
        <p14:creationId xmlns:p14="http://schemas.microsoft.com/office/powerpoint/2010/main" val="2307409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r>
              <a:rPr lang="en-US" dirty="0"/>
              <a:t>The </a:t>
            </a:r>
            <a:r>
              <a:rPr lang="en-US" dirty="0" err="1"/>
              <a:t>vagus</a:t>
            </a:r>
            <a:r>
              <a:rPr lang="en-US" dirty="0"/>
              <a:t> nerve is also a key part of your parasympathetic “rest and digest” nervous system. </a:t>
            </a:r>
          </a:p>
          <a:p>
            <a:endParaRPr lang="en-US" dirty="0"/>
          </a:p>
          <a:p>
            <a:r>
              <a:rPr lang="en-US" dirty="0"/>
              <a:t>It influences your breathing, digestive function and heart rate, all of which can have a huge impact on your mental health.</a:t>
            </a:r>
          </a:p>
          <a:p>
            <a:endParaRPr lang="en-US" dirty="0"/>
          </a:p>
          <a:p>
            <a:r>
              <a:rPr lang="en-US" dirty="0"/>
              <a:t>Activating this nerve basically tells your brain that you are calm and relaxed, while stimulating the parasympathetic nervous system to slow your heart rate and respiration and lower your blood pressure.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cool thing about understanding this, it that we can stimulate our </a:t>
            </a:r>
            <a:r>
              <a:rPr lang="en-US" dirty="0" err="1"/>
              <a:t>vagus</a:t>
            </a:r>
            <a:r>
              <a:rPr lang="en-US" dirty="0"/>
              <a:t> nerve to send a message to our bodies that it’s time to relax and de-stress.</a:t>
            </a:r>
          </a:p>
          <a:p>
            <a:r>
              <a:rPr lang="en-US" dirty="0"/>
              <a:t>.</a:t>
            </a:r>
          </a:p>
          <a:p>
            <a:pPr>
              <a:buFont typeface="Arial" panose="020B0604020202020204" pitchFamily="34" charset="0"/>
              <a:buChar char="•"/>
            </a:pPr>
            <a:r>
              <a:rPr lang="en-US" dirty="0">
                <a:effectLst/>
              </a:rPr>
              <a:t>Actually, The receptors in your nose run directly to your amygdala (the fear center of your brain), this is the only sense that has this direct path to your fight or flight system.</a:t>
            </a:r>
          </a:p>
          <a:p>
            <a:endParaRPr lang="en-US" b="1" dirty="0"/>
          </a:p>
          <a:p>
            <a:r>
              <a:rPr lang="en-US" dirty="0"/>
              <a:t>The moment we anticipate stress in any form, most of us tend to stop breathing and hold our breath. Breath holding activates the fight/flight/freeze response; it tends to increase the sensation of pain, stiffness, anxiety, or fear. </a:t>
            </a:r>
          </a:p>
          <a:p>
            <a:r>
              <a:rPr lang="en-US" dirty="0"/>
              <a:t>PNS-breaks </a:t>
            </a:r>
          </a:p>
          <a:p>
            <a:r>
              <a:rPr lang="en-US" dirty="0"/>
              <a:t>SNS=gas</a:t>
            </a:r>
          </a:p>
        </p:txBody>
      </p:sp>
      <p:sp>
        <p:nvSpPr>
          <p:cNvPr id="4" name="Slide Number Placeholder 3"/>
          <p:cNvSpPr>
            <a:spLocks noGrp="1"/>
          </p:cNvSpPr>
          <p:nvPr>
            <p:ph type="sldNum" sz="quarter" idx="5"/>
          </p:nvPr>
        </p:nvSpPr>
        <p:spPr/>
        <p:txBody>
          <a:bodyPr/>
          <a:lstStyle/>
          <a:p>
            <a:fld id="{553F299F-AAEE-1244-8ECA-9E6B9FFCAE19}" type="slidenum">
              <a:rPr lang="en-US" smtClean="0"/>
              <a:pPr/>
              <a:t>8</a:t>
            </a:fld>
            <a:endParaRPr lang="en-US"/>
          </a:p>
        </p:txBody>
      </p:sp>
    </p:spTree>
    <p:extLst>
      <p:ext uri="{BB962C8B-B14F-4D97-AF65-F5344CB8AC3E}">
        <p14:creationId xmlns:p14="http://schemas.microsoft.com/office/powerpoint/2010/main" val="3523816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553F299F-AAEE-1244-8ECA-9E6B9FFCAE19}" type="slidenum">
              <a:rPr lang="en-US" smtClean="0"/>
              <a:pPr/>
              <a:t>9</a:t>
            </a:fld>
            <a:endParaRPr lang="en-US"/>
          </a:p>
        </p:txBody>
      </p:sp>
    </p:spTree>
    <p:extLst>
      <p:ext uri="{BB962C8B-B14F-4D97-AF65-F5344CB8AC3E}">
        <p14:creationId xmlns:p14="http://schemas.microsoft.com/office/powerpoint/2010/main" val="3100205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05643D91-DBAB-6D41-8C32-57F8A5C3E132}" type="datetime1">
              <a:rPr lang="en-US" smtClean="0"/>
              <a:t>4/16/2024</a:t>
            </a:fld>
            <a:endParaRPr lang="en-US" dirty="0"/>
          </a:p>
        </p:txBody>
      </p:sp>
      <p:sp>
        <p:nvSpPr>
          <p:cNvPr id="8" name="Footer Placeholder 7"/>
          <p:cNvSpPr>
            <a:spLocks noGrp="1"/>
          </p:cNvSpPr>
          <p:nvPr>
            <p:ph type="ftr" sz="quarter" idx="11"/>
          </p:nvPr>
        </p:nvSpPr>
        <p:spPr/>
        <p:txBody>
          <a:bodyPr/>
          <a:lstStyle/>
          <a:p>
            <a:r>
              <a:rPr lang="en-US"/>
              <a:t>Copyright©️2023 Hart Mind Body Solutions </a:t>
            </a:r>
            <a:endParaRPr lang="en-US" dirty="0"/>
          </a:p>
        </p:txBody>
      </p:sp>
      <p:sp>
        <p:nvSpPr>
          <p:cNvPr id="9" name="Slide Number Placeholder 8"/>
          <p:cNvSpPr>
            <a:spLocks noGrp="1"/>
          </p:cNvSpPr>
          <p:nvPr>
            <p:ph type="sldNum" sz="quarter" idx="12"/>
          </p:nvPr>
        </p:nvSpPr>
        <p:spPr/>
        <p:txBody>
          <a:bodyPr/>
          <a:lstStyle/>
          <a:p>
            <a:fld id="{1E4D8342-7D37-0742-AE0F-2316CF1656DE}" type="slidenum">
              <a:rPr lang="en-US" smtClean="0"/>
              <a:pPr/>
              <a:t>‹#›</a:t>
            </a:fld>
            <a:endParaRPr lang="en-US"/>
          </a:p>
        </p:txBody>
      </p:sp>
    </p:spTree>
    <p:extLst>
      <p:ext uri="{BB962C8B-B14F-4D97-AF65-F5344CB8AC3E}">
        <p14:creationId xmlns:p14="http://schemas.microsoft.com/office/powerpoint/2010/main" val="81945704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4E0B9F-BA4A-3143-BCA7-4E6C31EC94DA}" type="datetime1">
              <a:rPr lang="en-US" smtClean="0"/>
              <a:t>4/16/2024</a:t>
            </a:fld>
            <a:endParaRPr lang="en-US"/>
          </a:p>
        </p:txBody>
      </p:sp>
      <p:sp>
        <p:nvSpPr>
          <p:cNvPr id="5" name="Footer Placeholder 4"/>
          <p:cNvSpPr>
            <a:spLocks noGrp="1"/>
          </p:cNvSpPr>
          <p:nvPr>
            <p:ph type="ftr" sz="quarter" idx="11"/>
          </p:nvPr>
        </p:nvSpPr>
        <p:spPr/>
        <p:txBody>
          <a:bodyPr/>
          <a:lstStyle/>
          <a:p>
            <a:r>
              <a:rPr lang="en-US"/>
              <a:t>Copyright©️2023 Hart Mind Body Solutions </a:t>
            </a:r>
          </a:p>
        </p:txBody>
      </p:sp>
      <p:sp>
        <p:nvSpPr>
          <p:cNvPr id="6" name="Slide Number Placeholder 5"/>
          <p:cNvSpPr>
            <a:spLocks noGrp="1"/>
          </p:cNvSpPr>
          <p:nvPr>
            <p:ph type="sldNum" sz="quarter" idx="12"/>
          </p:nvPr>
        </p:nvSpPr>
        <p:spPr/>
        <p:txBody>
          <a:bodyPr/>
          <a:lstStyle/>
          <a:p>
            <a:fld id="{1E4D8342-7D37-0742-AE0F-2316CF1656DE}" type="slidenum">
              <a:rPr lang="en-US" smtClean="0"/>
              <a:pPr/>
              <a:t>‹#›</a:t>
            </a:fld>
            <a:endParaRPr lang="en-US"/>
          </a:p>
        </p:txBody>
      </p:sp>
    </p:spTree>
    <p:extLst>
      <p:ext uri="{BB962C8B-B14F-4D97-AF65-F5344CB8AC3E}">
        <p14:creationId xmlns:p14="http://schemas.microsoft.com/office/powerpoint/2010/main" val="31413566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ED4497-2E73-C545-9873-CD0877AD6807}" type="datetime1">
              <a:rPr lang="en-US" smtClean="0"/>
              <a:t>4/16/2024</a:t>
            </a:fld>
            <a:endParaRPr lang="en-US"/>
          </a:p>
        </p:txBody>
      </p:sp>
      <p:sp>
        <p:nvSpPr>
          <p:cNvPr id="5" name="Footer Placeholder 4"/>
          <p:cNvSpPr>
            <a:spLocks noGrp="1"/>
          </p:cNvSpPr>
          <p:nvPr>
            <p:ph type="ftr" sz="quarter" idx="11"/>
          </p:nvPr>
        </p:nvSpPr>
        <p:spPr/>
        <p:txBody>
          <a:bodyPr/>
          <a:lstStyle/>
          <a:p>
            <a:r>
              <a:rPr lang="en-US"/>
              <a:t>Copyright©️2023 Hart Mind Body Solutions </a:t>
            </a:r>
          </a:p>
        </p:txBody>
      </p:sp>
      <p:sp>
        <p:nvSpPr>
          <p:cNvPr id="6" name="Slide Number Placeholder 5"/>
          <p:cNvSpPr>
            <a:spLocks noGrp="1"/>
          </p:cNvSpPr>
          <p:nvPr>
            <p:ph type="sldNum" sz="quarter" idx="12"/>
          </p:nvPr>
        </p:nvSpPr>
        <p:spPr/>
        <p:txBody>
          <a:bodyPr/>
          <a:lstStyle/>
          <a:p>
            <a:fld id="{1E4D8342-7D37-0742-AE0F-2316CF1656DE}" type="slidenum">
              <a:rPr lang="en-US" smtClean="0"/>
              <a:pPr/>
              <a:t>‹#›</a:t>
            </a:fld>
            <a:endParaRPr lang="en-US"/>
          </a:p>
        </p:txBody>
      </p:sp>
    </p:spTree>
    <p:extLst>
      <p:ext uri="{BB962C8B-B14F-4D97-AF65-F5344CB8AC3E}">
        <p14:creationId xmlns:p14="http://schemas.microsoft.com/office/powerpoint/2010/main" val="6836431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342900"/>
            <a:ext cx="10058400" cy="560742"/>
          </a:xfrm>
        </p:spPr>
        <p:txBody>
          <a:bodyPr/>
          <a:lstStyle/>
          <a:p>
            <a:r>
              <a:rPr lang="en-US"/>
              <a:t>Click to edit Master title style</a:t>
            </a:r>
            <a:endParaRPr lang="en-US" dirty="0"/>
          </a:p>
        </p:txBody>
      </p:sp>
      <p:sp>
        <p:nvSpPr>
          <p:cNvPr id="7" name="Content Placeholder 6"/>
          <p:cNvSpPr>
            <a:spLocks noGrp="1"/>
          </p:cNvSpPr>
          <p:nvPr>
            <p:ph sz="quarter" idx="10"/>
          </p:nvPr>
        </p:nvSpPr>
        <p:spPr>
          <a:xfrm>
            <a:off x="609600" y="1066800"/>
            <a:ext cx="10058400"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80949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a:prstGeom prst="rect">
            <a:avLst/>
          </a:prstGeom>
        </p:spPr>
        <p:txBody>
          <a:bodyPr lIns="91440" rIns="91440" anchor="ctr">
            <a:normAutofit/>
          </a:bodyPr>
          <a:lstStyle>
            <a:lvl1pPr marL="0" indent="0">
              <a:buNone/>
              <a:defRPr sz="2000" b="0" cap="all" baseline="0">
                <a:solidFill>
                  <a:srgbClr val="D67B2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a:prstGeom prst="rect">
            <a:avLst/>
          </a:prstGeom>
        </p:spPr>
        <p:txBody>
          <a:bodyPr/>
          <a:lstStyle>
            <a:lvl1pPr marL="91440" indent="-91440">
              <a:buSzPct val="100000"/>
              <a:buFontTx/>
              <a:buBlip>
                <a:blip r:embed="rId2"/>
              </a:buBlip>
              <a:defRPr/>
            </a:lvl1pPr>
            <a:lvl2pPr marL="384048" indent="-182880">
              <a:buSzPct val="100000"/>
              <a:buFontTx/>
              <a:buBlip>
                <a:blip r:embed="rId2"/>
              </a:buBlip>
              <a:defRPr/>
            </a:lvl2pPr>
            <a:lvl3pPr marL="566928" indent="-182880">
              <a:buSzPct val="100000"/>
              <a:buFontTx/>
              <a:buBlip>
                <a:blip r:embed="rId2"/>
              </a:buBlip>
              <a:defRPr/>
            </a:lvl3pPr>
            <a:lvl4pPr marL="749808" indent="-182880">
              <a:buSzPct val="100000"/>
              <a:buFontTx/>
              <a:buBlip>
                <a:blip r:embed="rId2"/>
              </a:buBlip>
              <a:defRPr/>
            </a:lvl4pPr>
            <a:lvl5pPr marL="932688" indent="-182880">
              <a:buSzPct val="100000"/>
              <a:buFontTx/>
              <a:buBlip>
                <a:blip r:embed="rId2"/>
              </a:buBlip>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17920" y="1846052"/>
            <a:ext cx="4937760" cy="736282"/>
          </a:xfrm>
          <a:prstGeom prst="rect">
            <a:avLst/>
          </a:prstGeom>
        </p:spPr>
        <p:txBody>
          <a:bodyPr lIns="91440" rIns="91440" anchor="ctr">
            <a:normAutofit/>
          </a:bodyPr>
          <a:lstStyle>
            <a:lvl1pPr marL="0" indent="0">
              <a:buNone/>
              <a:defRPr sz="2000" b="0" cap="all" baseline="0">
                <a:solidFill>
                  <a:srgbClr val="D67B2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a:prstGeom prst="rect">
            <a:avLst/>
          </a:prstGeom>
        </p:spPr>
        <p:txBody>
          <a:bodyPr/>
          <a:lstStyle>
            <a:lvl1pPr marL="91440" indent="-91440">
              <a:buSzPct val="100000"/>
              <a:buFontTx/>
              <a:buBlip>
                <a:blip r:embed="rId2"/>
              </a:buBlip>
              <a:defRPr/>
            </a:lvl1pPr>
            <a:lvl2pPr marL="384048" indent="-182880">
              <a:buSzPct val="100000"/>
              <a:buFontTx/>
              <a:buBlip>
                <a:blip r:embed="rId2"/>
              </a:buBlip>
              <a:defRPr/>
            </a:lvl2pPr>
            <a:lvl3pPr marL="566928" indent="-182880">
              <a:buSzPct val="100000"/>
              <a:buFontTx/>
              <a:buBlip>
                <a:blip r:embed="rId2"/>
              </a:buBlip>
              <a:defRPr/>
            </a:lvl3pPr>
            <a:lvl4pPr marL="749808" indent="-182880">
              <a:buSzPct val="100000"/>
              <a:buFontTx/>
              <a:buBlip>
                <a:blip r:embed="rId2"/>
              </a:buBlip>
              <a:defRPr/>
            </a:lvl4pPr>
            <a:lvl5pPr marL="932688" indent="-182880">
              <a:buSzPct val="100000"/>
              <a:buFontTx/>
              <a:buBlip>
                <a:blip r:embed="rId2"/>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396996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690370"/>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630081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col">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63FAF838-CBB7-BB46-A478-CD914F48413C}"/>
              </a:ext>
            </a:extLst>
          </p:cNvPr>
          <p:cNvCxnSpPr>
            <a:cxnSpLocks/>
          </p:cNvCxnSpPr>
          <p:nvPr userDrawn="1"/>
        </p:nvCxnSpPr>
        <p:spPr>
          <a:xfrm>
            <a:off x="731520" y="1097280"/>
            <a:ext cx="10972800" cy="0"/>
          </a:xfrm>
          <a:prstGeom prst="line">
            <a:avLst/>
          </a:prstGeom>
          <a:ln w="9525">
            <a:solidFill>
              <a:srgbClr val="ADC200"/>
            </a:solidFill>
            <a:round/>
          </a:ln>
          <a:effectLst/>
        </p:spPr>
        <p:style>
          <a:lnRef idx="2">
            <a:schemeClr val="accent1"/>
          </a:lnRef>
          <a:fillRef idx="0">
            <a:schemeClr val="accent1"/>
          </a:fillRef>
          <a:effectRef idx="1">
            <a:schemeClr val="accent1"/>
          </a:effectRef>
          <a:fontRef idx="minor">
            <a:schemeClr val="tx1"/>
          </a:fontRef>
        </p:style>
      </p:cxnSp>
      <p:sp>
        <p:nvSpPr>
          <p:cNvPr id="8" name="Text Placeholder 23">
            <a:extLst>
              <a:ext uri="{FF2B5EF4-FFF2-40B4-BE49-F238E27FC236}">
                <a16:creationId xmlns:a16="http://schemas.microsoft.com/office/drawing/2014/main" id="{F12D2019-D268-7A46-9D10-42F973BA8EE4}"/>
              </a:ext>
            </a:extLst>
          </p:cNvPr>
          <p:cNvSpPr>
            <a:spLocks noGrp="1"/>
          </p:cNvSpPr>
          <p:nvPr>
            <p:ph type="body" sz="quarter" idx="15" hasCustomPrompt="1"/>
          </p:nvPr>
        </p:nvSpPr>
        <p:spPr>
          <a:xfrm>
            <a:off x="753490" y="327277"/>
            <a:ext cx="10950829" cy="206459"/>
          </a:xfrm>
          <a:prstGeom prst="rect">
            <a:avLst/>
          </a:prstGeom>
        </p:spPr>
        <p:txBody>
          <a:bodyPr vert="horz" lIns="0" tIns="0" rIns="0"/>
          <a:lstStyle>
            <a:lvl1pPr marL="0" marR="0" indent="0" algn="l" defTabSz="609570" rtl="0" eaLnBrk="0" fontAlgn="base" latinLnBrk="0" hangingPunct="0">
              <a:lnSpc>
                <a:spcPct val="100000"/>
              </a:lnSpc>
              <a:spcBef>
                <a:spcPct val="20000"/>
              </a:spcBef>
              <a:spcAft>
                <a:spcPct val="0"/>
              </a:spcAft>
              <a:buClrTx/>
              <a:buSzTx/>
              <a:buFontTx/>
              <a:buNone/>
              <a:tabLst/>
              <a:defRPr sz="1200" b="1" i="0" cap="all" spc="400" baseline="0">
                <a:solidFill>
                  <a:srgbClr val="ADC200"/>
                </a:solidFill>
                <a:latin typeface="Calibri" panose="020F0502020204030204" pitchFamily="34" charset="0"/>
                <a:ea typeface="Calibri" panose="020F0502020204030204" pitchFamily="34" charset="0"/>
                <a:cs typeface="Calibri" panose="020F0502020204030204" pitchFamily="34" charset="0"/>
              </a:defRPr>
            </a:lvl1pPr>
          </a:lstStyle>
          <a:p>
            <a:pPr marL="0" marR="0" lvl="0" indent="0" algn="l" defTabSz="609570" rtl="0" eaLnBrk="0" fontAlgn="base" latinLnBrk="0" hangingPunct="0">
              <a:lnSpc>
                <a:spcPct val="100000"/>
              </a:lnSpc>
              <a:spcBef>
                <a:spcPct val="20000"/>
              </a:spcBef>
              <a:spcAft>
                <a:spcPct val="0"/>
              </a:spcAft>
              <a:buClrTx/>
              <a:buSzTx/>
              <a:buFontTx/>
              <a:buNone/>
              <a:tabLst/>
              <a:defRPr/>
            </a:pPr>
            <a:r>
              <a:rPr lang="en-US" dirty="0"/>
              <a:t>SECTION, activity NAME, or Course Number (AND MATCHING ICON)</a:t>
            </a:r>
          </a:p>
        </p:txBody>
      </p:sp>
      <p:sp>
        <p:nvSpPr>
          <p:cNvPr id="9" name="Text Placeholder 23">
            <a:extLst>
              <a:ext uri="{FF2B5EF4-FFF2-40B4-BE49-F238E27FC236}">
                <a16:creationId xmlns:a16="http://schemas.microsoft.com/office/drawing/2014/main" id="{912358E0-AD1D-634C-AC2B-0FFA55EF0161}"/>
              </a:ext>
            </a:extLst>
          </p:cNvPr>
          <p:cNvSpPr>
            <a:spLocks noGrp="1"/>
          </p:cNvSpPr>
          <p:nvPr>
            <p:ph type="body" sz="quarter" idx="16" hasCustomPrompt="1"/>
          </p:nvPr>
        </p:nvSpPr>
        <p:spPr>
          <a:xfrm>
            <a:off x="731519" y="533737"/>
            <a:ext cx="10987807" cy="477657"/>
          </a:xfrm>
          <a:prstGeom prst="rect">
            <a:avLst/>
          </a:prstGeom>
        </p:spPr>
        <p:txBody>
          <a:bodyPr vert="horz" lIns="0" tIns="0" rIns="0"/>
          <a:lstStyle>
            <a:lvl1pPr marL="0" indent="0" hangingPunct="1">
              <a:buFontTx/>
              <a:buNone/>
              <a:defRPr sz="3200" b="0" i="0">
                <a:solidFill>
                  <a:schemeClr val="tx1">
                    <a:lumMod val="85000"/>
                    <a:lumOff val="15000"/>
                  </a:schemeClr>
                </a:solidFill>
                <a:latin typeface="+mj-lt"/>
                <a:ea typeface="Calibri" panose="020F0502020204030204" pitchFamily="34" charset="0"/>
                <a:cs typeface="Calibri" panose="020F0502020204030204" pitchFamily="34" charset="0"/>
              </a:defRPr>
            </a:lvl1pPr>
          </a:lstStyle>
          <a:p>
            <a:pPr lvl="0"/>
            <a:r>
              <a:rPr lang="en-US" dirty="0"/>
              <a:t>Single Line Page Title</a:t>
            </a:r>
          </a:p>
        </p:txBody>
      </p:sp>
      <p:sp>
        <p:nvSpPr>
          <p:cNvPr id="15" name="Text Placeholder 16">
            <a:extLst>
              <a:ext uri="{FF2B5EF4-FFF2-40B4-BE49-F238E27FC236}">
                <a16:creationId xmlns:a16="http://schemas.microsoft.com/office/drawing/2014/main" id="{2228E5BB-FF38-7B4B-9289-28DBA00D59BA}"/>
              </a:ext>
            </a:extLst>
          </p:cNvPr>
          <p:cNvSpPr>
            <a:spLocks noGrp="1"/>
          </p:cNvSpPr>
          <p:nvPr>
            <p:ph type="body" sz="quarter" idx="14"/>
          </p:nvPr>
        </p:nvSpPr>
        <p:spPr>
          <a:xfrm>
            <a:off x="731520" y="1402079"/>
            <a:ext cx="10987805" cy="4814740"/>
          </a:xfrm>
          <a:prstGeom prst="rect">
            <a:avLst/>
          </a:prstGeom>
        </p:spPr>
        <p:txBody>
          <a:bodyPr wrap="square" lIns="0" tIns="0" rIns="0" bIns="91440" numCol="1" spcCol="274320">
            <a:noAutofit/>
          </a:bodyPr>
          <a:lstStyle>
            <a:lvl1pPr marL="0" indent="0" hangingPunct="1">
              <a:lnSpc>
                <a:spcPct val="114000"/>
              </a:lnSpc>
              <a:spcBef>
                <a:spcPts val="0"/>
              </a:spcBef>
              <a:spcAft>
                <a:spcPts val="667"/>
              </a:spcAft>
              <a:buClr>
                <a:srgbClr val="ADC200"/>
              </a:buClr>
              <a:buSzPct val="104000"/>
              <a:buFontTx/>
              <a:buNone/>
              <a:tabLst/>
              <a:defRPr sz="2000" b="0" i="0" baseline="0">
                <a:solidFill>
                  <a:schemeClr val="tx1">
                    <a:lumMod val="85000"/>
                    <a:lumOff val="15000"/>
                  </a:schemeClr>
                </a:solidFill>
                <a:latin typeface="+mn-lt"/>
                <a:cs typeface="Calibri" panose="020F0502020204030204" pitchFamily="34" charset="0"/>
              </a:defRPr>
            </a:lvl1pPr>
            <a:lvl2pPr marL="304792" indent="-230712">
              <a:lnSpc>
                <a:spcPct val="110000"/>
              </a:lnSpc>
              <a:spcBef>
                <a:spcPts val="0"/>
              </a:spcBef>
              <a:spcAft>
                <a:spcPts val="667"/>
              </a:spcAft>
              <a:buClr>
                <a:srgbClr val="ADC200"/>
              </a:buClr>
              <a:buSzPct val="100000"/>
              <a:buFont typeface="System Font Regular"/>
              <a:buChar char="•"/>
              <a:tabLst/>
              <a:defRPr sz="2000">
                <a:solidFill>
                  <a:schemeClr val="tx1">
                    <a:lumMod val="85000"/>
                    <a:lumOff val="15000"/>
                  </a:schemeClr>
                </a:solidFill>
                <a:latin typeface="+mn-lt"/>
              </a:defRPr>
            </a:lvl2pPr>
            <a:lvl3pPr marL="533387" indent="-228594">
              <a:lnSpc>
                <a:spcPct val="110000"/>
              </a:lnSpc>
              <a:spcBef>
                <a:spcPts val="0"/>
              </a:spcBef>
              <a:spcAft>
                <a:spcPts val="667"/>
              </a:spcAft>
              <a:buClr>
                <a:srgbClr val="ADC200"/>
              </a:buClr>
              <a:buSzPct val="120000"/>
              <a:buFont typeface="System Font Regular"/>
              <a:buChar char="◦"/>
              <a:tabLst/>
              <a:defRPr sz="2000">
                <a:solidFill>
                  <a:schemeClr val="tx1">
                    <a:lumMod val="85000"/>
                    <a:lumOff val="15000"/>
                  </a:schemeClr>
                </a:solidFill>
                <a:latin typeface="+mn-lt"/>
              </a:defRPr>
            </a:lvl3pPr>
            <a:lvl4pPr marL="804652" indent="-228594">
              <a:lnSpc>
                <a:spcPct val="110000"/>
              </a:lnSpc>
              <a:spcBef>
                <a:spcPts val="0"/>
              </a:spcBef>
              <a:spcAft>
                <a:spcPts val="667"/>
              </a:spcAft>
              <a:buClr>
                <a:srgbClr val="ADC200"/>
              </a:buClr>
              <a:buFont typeface="Arial" panose="020B0604020202020204" pitchFamily="34" charset="0"/>
              <a:buChar char="–"/>
              <a:tabLst/>
              <a:defRPr sz="2000">
                <a:solidFill>
                  <a:schemeClr val="tx1">
                    <a:lumMod val="85000"/>
                    <a:lumOff val="15000"/>
                  </a:schemeClr>
                </a:solidFill>
                <a:latin typeface="+mn-lt"/>
              </a:defRPr>
            </a:lvl4pPr>
            <a:lvl5pPr marL="1048486" indent="-228594">
              <a:lnSpc>
                <a:spcPct val="110000"/>
              </a:lnSpc>
              <a:spcBef>
                <a:spcPts val="0"/>
              </a:spcBef>
              <a:spcAft>
                <a:spcPts val="667"/>
              </a:spcAft>
              <a:buClr>
                <a:srgbClr val="ADC200"/>
              </a:buClr>
              <a:buSzPct val="90000"/>
              <a:buFont typeface="Arial" panose="020B0604020202020204" pitchFamily="34" charset="0"/>
              <a:buChar char="»"/>
              <a:tabLst/>
              <a:defRPr sz="2000">
                <a:solidFill>
                  <a:schemeClr val="tx1">
                    <a:lumMod val="85000"/>
                    <a:lumOff val="15000"/>
                  </a:schemeClr>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1">
            <a:extLst>
              <a:ext uri="{FF2B5EF4-FFF2-40B4-BE49-F238E27FC236}">
                <a16:creationId xmlns:a16="http://schemas.microsoft.com/office/drawing/2014/main" id="{B3BCFF4D-2189-0B47-AD5E-744483772F3B}"/>
              </a:ext>
            </a:extLst>
          </p:cNvPr>
          <p:cNvSpPr txBox="1">
            <a:spLocks/>
          </p:cNvSpPr>
          <p:nvPr userDrawn="1"/>
        </p:nvSpPr>
        <p:spPr>
          <a:xfrm>
            <a:off x="11323347" y="6339285"/>
            <a:ext cx="696181" cy="366183"/>
          </a:xfrm>
          <a:prstGeom prst="rect">
            <a:avLst/>
          </a:prstGeom>
        </p:spPr>
        <p:txBody>
          <a:bodyPr vert="horz" lIns="121920" tIns="60960" rIns="121920" bIns="60960" rtlCol="0" anchor="ctr"/>
          <a:lstStyle>
            <a:defPPr>
              <a:defRPr lang="en-US"/>
            </a:defPPr>
            <a:lvl1pPr algn="r" defTabSz="457200" rtl="0" fontAlgn="base">
              <a:spcBef>
                <a:spcPct val="0"/>
              </a:spcBef>
              <a:spcAft>
                <a:spcPct val="0"/>
              </a:spcAft>
              <a:defRPr sz="800" kern="1200">
                <a:solidFill>
                  <a:schemeClr val="tx1">
                    <a:tint val="75000"/>
                  </a:schemeClr>
                </a:solidFill>
                <a:latin typeface="Calibri" charset="0"/>
                <a:ea typeface="ＭＳ Ｐゴシック" charset="0"/>
                <a:cs typeface="MS PGothic"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MS PGothic"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MS PGothic"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MS PGothic"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MS PGothic" charset="0"/>
              </a:defRPr>
            </a:lvl5pPr>
            <a:lvl6pPr marL="2286000" algn="l" defTabSz="457200" rtl="0" eaLnBrk="1" latinLnBrk="0" hangingPunct="1">
              <a:defRPr sz="2400" kern="1200">
                <a:solidFill>
                  <a:schemeClr val="tx1"/>
                </a:solidFill>
                <a:latin typeface="Calibri" charset="0"/>
                <a:ea typeface="ＭＳ Ｐゴシック" charset="0"/>
                <a:cs typeface="MS PGothic" charset="0"/>
              </a:defRPr>
            </a:lvl6pPr>
            <a:lvl7pPr marL="2743200" algn="l" defTabSz="457200" rtl="0" eaLnBrk="1" latinLnBrk="0" hangingPunct="1">
              <a:defRPr sz="2400" kern="1200">
                <a:solidFill>
                  <a:schemeClr val="tx1"/>
                </a:solidFill>
                <a:latin typeface="Calibri" charset="0"/>
                <a:ea typeface="ＭＳ Ｐゴシック" charset="0"/>
                <a:cs typeface="MS PGothic" charset="0"/>
              </a:defRPr>
            </a:lvl7pPr>
            <a:lvl8pPr marL="3200400" algn="l" defTabSz="457200" rtl="0" eaLnBrk="1" latinLnBrk="0" hangingPunct="1">
              <a:defRPr sz="2400" kern="1200">
                <a:solidFill>
                  <a:schemeClr val="tx1"/>
                </a:solidFill>
                <a:latin typeface="Calibri" charset="0"/>
                <a:ea typeface="ＭＳ Ｐゴシック" charset="0"/>
                <a:cs typeface="MS PGothic" charset="0"/>
              </a:defRPr>
            </a:lvl8pPr>
            <a:lvl9pPr marL="3657600" algn="l" defTabSz="457200" rtl="0" eaLnBrk="1" latinLnBrk="0" hangingPunct="1">
              <a:defRPr sz="2400" kern="1200">
                <a:solidFill>
                  <a:schemeClr val="tx1"/>
                </a:solidFill>
                <a:latin typeface="Calibri" charset="0"/>
                <a:ea typeface="ＭＳ Ｐゴシック" charset="0"/>
                <a:cs typeface="MS PGothic" charset="0"/>
              </a:defRPr>
            </a:lvl9pPr>
          </a:lstStyle>
          <a:p>
            <a:pPr marL="0" marR="0" lvl="0" indent="0" algn="r" defTabSz="609585" rtl="0" eaLnBrk="1" fontAlgn="base" latinLnBrk="0" hangingPunct="1">
              <a:lnSpc>
                <a:spcPct val="100000"/>
              </a:lnSpc>
              <a:spcBef>
                <a:spcPct val="0"/>
              </a:spcBef>
              <a:spcAft>
                <a:spcPct val="0"/>
              </a:spcAft>
              <a:buClrTx/>
              <a:buSzTx/>
              <a:buFontTx/>
              <a:buNone/>
              <a:tabLst/>
              <a:defRPr/>
            </a:pPr>
            <a:fld id="{380616F8-08A9-3541-9A4C-41F7774F4C8E}" type="slidenum">
              <a:rPr kumimoji="0" lang="en-US" sz="1067" b="0" i="0" u="none" strike="noStrike" kern="1200" cap="none" spc="0" normalizeH="0" baseline="0" noProof="0" smtClean="0">
                <a:ln>
                  <a:noFill/>
                </a:ln>
                <a:solidFill>
                  <a:schemeClr val="bg1">
                    <a:lumMod val="65000"/>
                  </a:schemeClr>
                </a:solidFill>
                <a:effectLst/>
                <a:uLnTx/>
                <a:uFillTx/>
                <a:latin typeface="Calibri" panose="020F0502020204030204" pitchFamily="34" charset="0"/>
                <a:ea typeface="ＭＳ Ｐゴシック" charset="0"/>
                <a:cs typeface="Calibri" panose="020F0502020204030204" pitchFamily="34" charset="0"/>
              </a:rPr>
              <a:pPr marL="0" marR="0" lvl="0" indent="0" algn="r" defTabSz="609585" rtl="0" eaLnBrk="1" fontAlgn="base" latinLnBrk="0" hangingPunct="1">
                <a:lnSpc>
                  <a:spcPct val="100000"/>
                </a:lnSpc>
                <a:spcBef>
                  <a:spcPct val="0"/>
                </a:spcBef>
                <a:spcAft>
                  <a:spcPct val="0"/>
                </a:spcAft>
                <a:buClrTx/>
                <a:buSzTx/>
                <a:buFontTx/>
                <a:buNone/>
                <a:tabLst/>
                <a:defRPr/>
              </a:pPr>
              <a:t>‹#›</a:t>
            </a:fld>
            <a:endParaRPr kumimoji="0" lang="en-US" sz="1067" b="0" i="0" u="none" strike="noStrike" kern="1200" cap="none" spc="0" normalizeH="0" baseline="0" noProof="0" dirty="0">
              <a:ln>
                <a:noFill/>
              </a:ln>
              <a:solidFill>
                <a:schemeClr val="bg1">
                  <a:lumMod val="65000"/>
                </a:schemeClr>
              </a:solidFill>
              <a:effectLst/>
              <a:uLnTx/>
              <a:uFillTx/>
              <a:latin typeface="Calibri" panose="020F0502020204030204" pitchFamily="34" charset="0"/>
              <a:ea typeface="ＭＳ Ｐゴシック" charset="0"/>
              <a:cs typeface="Calibri" panose="020F0502020204030204" pitchFamily="34" charset="0"/>
            </a:endParaRPr>
          </a:p>
        </p:txBody>
      </p:sp>
      <p:sp>
        <p:nvSpPr>
          <p:cNvPr id="14" name="Text Placeholder 4">
            <a:extLst>
              <a:ext uri="{FF2B5EF4-FFF2-40B4-BE49-F238E27FC236}">
                <a16:creationId xmlns:a16="http://schemas.microsoft.com/office/drawing/2014/main" id="{459666D0-CCCC-D949-8801-881CD9D4CC4B}"/>
              </a:ext>
            </a:extLst>
          </p:cNvPr>
          <p:cNvSpPr>
            <a:spLocks noGrp="1"/>
          </p:cNvSpPr>
          <p:nvPr>
            <p:ph type="body" sz="quarter" idx="17" hasCustomPrompt="1"/>
          </p:nvPr>
        </p:nvSpPr>
        <p:spPr>
          <a:xfrm>
            <a:off x="2746654" y="6379428"/>
            <a:ext cx="6698695" cy="283080"/>
          </a:xfrm>
          <a:prstGeom prst="rect">
            <a:avLst/>
          </a:prstGeom>
        </p:spPr>
        <p:txBody>
          <a:bodyPr anchor="ctr"/>
          <a:lstStyle>
            <a:lvl1pPr marL="0" indent="0" algn="ctr">
              <a:buFontTx/>
              <a:buNone/>
              <a:defRPr sz="1067">
                <a:solidFill>
                  <a:schemeClr val="bg1">
                    <a:lumMod val="75000"/>
                  </a:schemeClr>
                </a:solidFill>
              </a:defRPr>
            </a:lvl1pPr>
            <a:lvl2pPr marL="609569" indent="0">
              <a:buFontTx/>
              <a:buNone/>
              <a:defRPr sz="1333"/>
            </a:lvl2pPr>
            <a:lvl3pPr marL="1219139" indent="0">
              <a:buFontTx/>
              <a:buNone/>
              <a:defRPr sz="1333"/>
            </a:lvl3pPr>
            <a:lvl4pPr marL="1828709" indent="0">
              <a:buFontTx/>
              <a:buNone/>
              <a:defRPr sz="1333"/>
            </a:lvl4pPr>
            <a:lvl5pPr marL="2438279" indent="0">
              <a:buFontTx/>
              <a:buNone/>
              <a:defRPr sz="1333"/>
            </a:lvl5pPr>
          </a:lstStyle>
          <a:p>
            <a:pPr lvl="0"/>
            <a:r>
              <a:rPr lang="en-US" dirty="0"/>
              <a:t>Vendor Copyright </a:t>
            </a:r>
          </a:p>
        </p:txBody>
      </p:sp>
      <p:sp>
        <p:nvSpPr>
          <p:cNvPr id="18" name="Picture Placeholder 25">
            <a:extLst>
              <a:ext uri="{FF2B5EF4-FFF2-40B4-BE49-F238E27FC236}">
                <a16:creationId xmlns:a16="http://schemas.microsoft.com/office/drawing/2014/main" id="{7AEE4CB5-15A2-6546-B6B7-607BEE5CA8C8}"/>
              </a:ext>
            </a:extLst>
          </p:cNvPr>
          <p:cNvSpPr>
            <a:spLocks noGrp="1"/>
          </p:cNvSpPr>
          <p:nvPr>
            <p:ph type="pic" sz="quarter" idx="21" hasCustomPrompt="1"/>
          </p:nvPr>
        </p:nvSpPr>
        <p:spPr>
          <a:xfrm>
            <a:off x="10951233" y="235784"/>
            <a:ext cx="780288" cy="780288"/>
          </a:xfrm>
          <a:prstGeom prst="rect">
            <a:avLst/>
          </a:prstGeom>
        </p:spPr>
        <p:txBody>
          <a:bodyPr/>
          <a:lstStyle>
            <a:lvl1pPr marL="0" indent="0">
              <a:buFontTx/>
              <a:buNone/>
              <a:defRPr sz="1067"/>
            </a:lvl1pPr>
          </a:lstStyle>
          <a:p>
            <a:r>
              <a:rPr lang="en-US" sz="1067" dirty="0"/>
              <a:t>Icon</a:t>
            </a:r>
            <a:endParaRPr lang="en-US" dirty="0"/>
          </a:p>
        </p:txBody>
      </p:sp>
      <p:sp>
        <p:nvSpPr>
          <p:cNvPr id="19" name="Picture Placeholder 27">
            <a:extLst>
              <a:ext uri="{FF2B5EF4-FFF2-40B4-BE49-F238E27FC236}">
                <a16:creationId xmlns:a16="http://schemas.microsoft.com/office/drawing/2014/main" id="{251034C8-875A-C04F-ACC0-750C2D355D37}"/>
              </a:ext>
            </a:extLst>
          </p:cNvPr>
          <p:cNvSpPr>
            <a:spLocks noGrp="1"/>
          </p:cNvSpPr>
          <p:nvPr>
            <p:ph type="pic" sz="quarter" idx="19" hasCustomPrompt="1"/>
          </p:nvPr>
        </p:nvSpPr>
        <p:spPr>
          <a:xfrm>
            <a:off x="10007413" y="195793"/>
            <a:ext cx="865632" cy="865632"/>
          </a:xfrm>
          <a:prstGeom prst="rect">
            <a:avLst/>
          </a:prstGeom>
        </p:spPr>
        <p:txBody>
          <a:bodyPr/>
          <a:lstStyle>
            <a:lvl1pPr marL="0" indent="0">
              <a:buFontTx/>
              <a:buNone/>
              <a:defRPr sz="1067"/>
            </a:lvl1pPr>
          </a:lstStyle>
          <a:p>
            <a:r>
              <a:rPr lang="en-US" sz="1067" dirty="0"/>
              <a:t>Timer</a:t>
            </a:r>
            <a:endParaRPr lang="en-US" dirty="0"/>
          </a:p>
        </p:txBody>
      </p:sp>
    </p:spTree>
    <p:extLst>
      <p:ext uri="{BB962C8B-B14F-4D97-AF65-F5344CB8AC3E}">
        <p14:creationId xmlns:p14="http://schemas.microsoft.com/office/powerpoint/2010/main" val="20314389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lank - Single Line Title">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61279558-EE25-F345-B379-608FD03DA902}"/>
              </a:ext>
            </a:extLst>
          </p:cNvPr>
          <p:cNvCxnSpPr>
            <a:cxnSpLocks/>
          </p:cNvCxnSpPr>
          <p:nvPr userDrawn="1"/>
        </p:nvCxnSpPr>
        <p:spPr>
          <a:xfrm>
            <a:off x="707136" y="1097280"/>
            <a:ext cx="10974259" cy="0"/>
          </a:xfrm>
          <a:prstGeom prst="line">
            <a:avLst/>
          </a:prstGeom>
          <a:ln w="9525">
            <a:solidFill>
              <a:srgbClr val="ADC200"/>
            </a:solidFill>
            <a:round/>
          </a:ln>
          <a:effectLst/>
        </p:spPr>
        <p:style>
          <a:lnRef idx="2">
            <a:schemeClr val="accent1"/>
          </a:lnRef>
          <a:fillRef idx="0">
            <a:schemeClr val="accent1"/>
          </a:fillRef>
          <a:effectRef idx="1">
            <a:schemeClr val="accent1"/>
          </a:effectRef>
          <a:fontRef idx="minor">
            <a:schemeClr val="tx1"/>
          </a:fontRef>
        </p:style>
      </p:cxnSp>
      <p:sp>
        <p:nvSpPr>
          <p:cNvPr id="9" name="Text Placeholder 23">
            <a:extLst>
              <a:ext uri="{FF2B5EF4-FFF2-40B4-BE49-F238E27FC236}">
                <a16:creationId xmlns:a16="http://schemas.microsoft.com/office/drawing/2014/main" id="{69F6BEDB-F106-C443-A57D-D9F76AB96FEA}"/>
              </a:ext>
            </a:extLst>
          </p:cNvPr>
          <p:cNvSpPr>
            <a:spLocks noGrp="1"/>
          </p:cNvSpPr>
          <p:nvPr>
            <p:ph type="body" sz="quarter" idx="15" hasCustomPrompt="1"/>
          </p:nvPr>
        </p:nvSpPr>
        <p:spPr>
          <a:xfrm>
            <a:off x="753490" y="327277"/>
            <a:ext cx="10950829" cy="206459"/>
          </a:xfrm>
          <a:prstGeom prst="rect">
            <a:avLst/>
          </a:prstGeom>
        </p:spPr>
        <p:txBody>
          <a:bodyPr vert="horz" lIns="0" tIns="0" rIns="0"/>
          <a:lstStyle>
            <a:lvl1pPr marL="0" marR="0" indent="0" algn="l" defTabSz="609570" rtl="0" eaLnBrk="0" fontAlgn="base" latinLnBrk="0" hangingPunct="0">
              <a:lnSpc>
                <a:spcPct val="100000"/>
              </a:lnSpc>
              <a:spcBef>
                <a:spcPct val="20000"/>
              </a:spcBef>
              <a:spcAft>
                <a:spcPct val="0"/>
              </a:spcAft>
              <a:buClrTx/>
              <a:buSzTx/>
              <a:buFontTx/>
              <a:buNone/>
              <a:tabLst/>
              <a:defRPr sz="1200" b="1" i="0" cap="all" spc="400" baseline="0">
                <a:solidFill>
                  <a:srgbClr val="ADC200"/>
                </a:solidFill>
                <a:latin typeface="Calibri" panose="020F0502020204030204" pitchFamily="34" charset="0"/>
                <a:ea typeface="Calibri" panose="020F0502020204030204" pitchFamily="34" charset="0"/>
                <a:cs typeface="Calibri" panose="020F0502020204030204" pitchFamily="34" charset="0"/>
              </a:defRPr>
            </a:lvl1pPr>
          </a:lstStyle>
          <a:p>
            <a:pPr marL="0" marR="0" lvl="0" indent="0" algn="l" defTabSz="609570" rtl="0" eaLnBrk="0" fontAlgn="base" latinLnBrk="0" hangingPunct="0">
              <a:lnSpc>
                <a:spcPct val="100000"/>
              </a:lnSpc>
              <a:spcBef>
                <a:spcPct val="20000"/>
              </a:spcBef>
              <a:spcAft>
                <a:spcPct val="0"/>
              </a:spcAft>
              <a:buClrTx/>
              <a:buSzTx/>
              <a:buFontTx/>
              <a:buNone/>
              <a:tabLst/>
              <a:defRPr/>
            </a:pPr>
            <a:r>
              <a:rPr lang="en-US" dirty="0"/>
              <a:t>SECTION, activity NAME, or Course Number (AND MATCHING ICON)</a:t>
            </a:r>
          </a:p>
        </p:txBody>
      </p:sp>
      <p:sp>
        <p:nvSpPr>
          <p:cNvPr id="10" name="Text Placeholder 23">
            <a:extLst>
              <a:ext uri="{FF2B5EF4-FFF2-40B4-BE49-F238E27FC236}">
                <a16:creationId xmlns:a16="http://schemas.microsoft.com/office/drawing/2014/main" id="{6F45E9DD-A575-6241-92EF-1DCE4C3DCD46}"/>
              </a:ext>
            </a:extLst>
          </p:cNvPr>
          <p:cNvSpPr>
            <a:spLocks noGrp="1"/>
          </p:cNvSpPr>
          <p:nvPr>
            <p:ph type="body" sz="quarter" idx="16" hasCustomPrompt="1"/>
          </p:nvPr>
        </p:nvSpPr>
        <p:spPr>
          <a:xfrm>
            <a:off x="731519" y="533737"/>
            <a:ext cx="10987807" cy="477657"/>
          </a:xfrm>
          <a:prstGeom prst="rect">
            <a:avLst/>
          </a:prstGeom>
        </p:spPr>
        <p:txBody>
          <a:bodyPr vert="horz" lIns="0" tIns="0" rIns="0"/>
          <a:lstStyle>
            <a:lvl1pPr marL="0" indent="0" hangingPunct="1">
              <a:buFontTx/>
              <a:buNone/>
              <a:defRPr sz="3200" b="0" i="0">
                <a:solidFill>
                  <a:schemeClr val="tx1">
                    <a:lumMod val="85000"/>
                    <a:lumOff val="15000"/>
                  </a:schemeClr>
                </a:solidFill>
                <a:latin typeface="+mj-lt"/>
                <a:ea typeface="Calibri" panose="020F0502020204030204" pitchFamily="34" charset="0"/>
                <a:cs typeface="Calibri" panose="020F0502020204030204" pitchFamily="34" charset="0"/>
              </a:defRPr>
            </a:lvl1pPr>
          </a:lstStyle>
          <a:p>
            <a:pPr lvl="0"/>
            <a:r>
              <a:rPr lang="en-US" dirty="0"/>
              <a:t>Page Title Single Line</a:t>
            </a:r>
          </a:p>
        </p:txBody>
      </p:sp>
      <p:sp>
        <p:nvSpPr>
          <p:cNvPr id="8" name="Slide Number Placeholder 1">
            <a:extLst>
              <a:ext uri="{FF2B5EF4-FFF2-40B4-BE49-F238E27FC236}">
                <a16:creationId xmlns:a16="http://schemas.microsoft.com/office/drawing/2014/main" id="{A4FE7F97-C947-0247-A0BE-BA5F46127BC6}"/>
              </a:ext>
            </a:extLst>
          </p:cNvPr>
          <p:cNvSpPr txBox="1">
            <a:spLocks/>
          </p:cNvSpPr>
          <p:nvPr userDrawn="1"/>
        </p:nvSpPr>
        <p:spPr>
          <a:xfrm>
            <a:off x="11323347" y="6339285"/>
            <a:ext cx="696181" cy="366183"/>
          </a:xfrm>
          <a:prstGeom prst="rect">
            <a:avLst/>
          </a:prstGeom>
        </p:spPr>
        <p:txBody>
          <a:bodyPr vert="horz" lIns="121920" tIns="60960" rIns="121920" bIns="60960" rtlCol="0" anchor="ctr"/>
          <a:lstStyle>
            <a:defPPr>
              <a:defRPr lang="en-US"/>
            </a:defPPr>
            <a:lvl1pPr algn="r" defTabSz="457200" rtl="0" fontAlgn="base">
              <a:spcBef>
                <a:spcPct val="0"/>
              </a:spcBef>
              <a:spcAft>
                <a:spcPct val="0"/>
              </a:spcAft>
              <a:defRPr sz="800" kern="1200">
                <a:solidFill>
                  <a:schemeClr val="tx1">
                    <a:tint val="75000"/>
                  </a:schemeClr>
                </a:solidFill>
                <a:latin typeface="Calibri" charset="0"/>
                <a:ea typeface="ＭＳ Ｐゴシック" charset="0"/>
                <a:cs typeface="MS PGothic"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MS PGothic"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MS PGothic"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MS PGothic"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MS PGothic" charset="0"/>
              </a:defRPr>
            </a:lvl5pPr>
            <a:lvl6pPr marL="2286000" algn="l" defTabSz="457200" rtl="0" eaLnBrk="1" latinLnBrk="0" hangingPunct="1">
              <a:defRPr sz="2400" kern="1200">
                <a:solidFill>
                  <a:schemeClr val="tx1"/>
                </a:solidFill>
                <a:latin typeface="Calibri" charset="0"/>
                <a:ea typeface="ＭＳ Ｐゴシック" charset="0"/>
                <a:cs typeface="MS PGothic" charset="0"/>
              </a:defRPr>
            </a:lvl6pPr>
            <a:lvl7pPr marL="2743200" algn="l" defTabSz="457200" rtl="0" eaLnBrk="1" latinLnBrk="0" hangingPunct="1">
              <a:defRPr sz="2400" kern="1200">
                <a:solidFill>
                  <a:schemeClr val="tx1"/>
                </a:solidFill>
                <a:latin typeface="Calibri" charset="0"/>
                <a:ea typeface="ＭＳ Ｐゴシック" charset="0"/>
                <a:cs typeface="MS PGothic" charset="0"/>
              </a:defRPr>
            </a:lvl7pPr>
            <a:lvl8pPr marL="3200400" algn="l" defTabSz="457200" rtl="0" eaLnBrk="1" latinLnBrk="0" hangingPunct="1">
              <a:defRPr sz="2400" kern="1200">
                <a:solidFill>
                  <a:schemeClr val="tx1"/>
                </a:solidFill>
                <a:latin typeface="Calibri" charset="0"/>
                <a:ea typeface="ＭＳ Ｐゴシック" charset="0"/>
                <a:cs typeface="MS PGothic" charset="0"/>
              </a:defRPr>
            </a:lvl8pPr>
            <a:lvl9pPr marL="3657600" algn="l" defTabSz="457200" rtl="0" eaLnBrk="1" latinLnBrk="0" hangingPunct="1">
              <a:defRPr sz="2400" kern="1200">
                <a:solidFill>
                  <a:schemeClr val="tx1"/>
                </a:solidFill>
                <a:latin typeface="Calibri" charset="0"/>
                <a:ea typeface="ＭＳ Ｐゴシック" charset="0"/>
                <a:cs typeface="MS PGothic" charset="0"/>
              </a:defRPr>
            </a:lvl9pPr>
          </a:lstStyle>
          <a:p>
            <a:pPr marL="0" marR="0" lvl="0" indent="0" algn="r" defTabSz="609585" rtl="0" eaLnBrk="1" fontAlgn="base" latinLnBrk="0" hangingPunct="1">
              <a:lnSpc>
                <a:spcPct val="100000"/>
              </a:lnSpc>
              <a:spcBef>
                <a:spcPct val="0"/>
              </a:spcBef>
              <a:spcAft>
                <a:spcPct val="0"/>
              </a:spcAft>
              <a:buClrTx/>
              <a:buSzTx/>
              <a:buFontTx/>
              <a:buNone/>
              <a:tabLst/>
              <a:defRPr/>
            </a:pPr>
            <a:fld id="{380616F8-08A9-3541-9A4C-41F7774F4C8E}" type="slidenum">
              <a:rPr kumimoji="0" lang="en-US" sz="1067" b="0" i="0" u="none" strike="noStrike" kern="1200" cap="none" spc="0" normalizeH="0" baseline="0" noProof="0" smtClean="0">
                <a:ln>
                  <a:noFill/>
                </a:ln>
                <a:solidFill>
                  <a:schemeClr val="bg1">
                    <a:lumMod val="65000"/>
                  </a:schemeClr>
                </a:solidFill>
                <a:effectLst/>
                <a:uLnTx/>
                <a:uFillTx/>
                <a:latin typeface="Calibri" panose="020F0502020204030204" pitchFamily="34" charset="0"/>
                <a:ea typeface="ＭＳ Ｐゴシック" charset="0"/>
                <a:cs typeface="Calibri" panose="020F0502020204030204" pitchFamily="34" charset="0"/>
              </a:rPr>
              <a:pPr marL="0" marR="0" lvl="0" indent="0" algn="r" defTabSz="609585" rtl="0" eaLnBrk="1" fontAlgn="base" latinLnBrk="0" hangingPunct="1">
                <a:lnSpc>
                  <a:spcPct val="100000"/>
                </a:lnSpc>
                <a:spcBef>
                  <a:spcPct val="0"/>
                </a:spcBef>
                <a:spcAft>
                  <a:spcPct val="0"/>
                </a:spcAft>
                <a:buClrTx/>
                <a:buSzTx/>
                <a:buFontTx/>
                <a:buNone/>
                <a:tabLst/>
                <a:defRPr/>
              </a:pPr>
              <a:t>‹#›</a:t>
            </a:fld>
            <a:endParaRPr kumimoji="0" lang="en-US" sz="1067" b="0" i="0" u="none" strike="noStrike" kern="1200" cap="none" spc="0" normalizeH="0" baseline="0" noProof="0" dirty="0">
              <a:ln>
                <a:noFill/>
              </a:ln>
              <a:solidFill>
                <a:schemeClr val="bg1">
                  <a:lumMod val="65000"/>
                </a:schemeClr>
              </a:solidFill>
              <a:effectLst/>
              <a:uLnTx/>
              <a:uFillTx/>
              <a:latin typeface="Calibri" panose="020F0502020204030204" pitchFamily="34" charset="0"/>
              <a:ea typeface="ＭＳ Ｐゴシック" charset="0"/>
              <a:cs typeface="Calibri" panose="020F0502020204030204" pitchFamily="34" charset="0"/>
            </a:endParaRPr>
          </a:p>
        </p:txBody>
      </p:sp>
      <p:sp>
        <p:nvSpPr>
          <p:cNvPr id="14" name="Text Placeholder 4">
            <a:extLst>
              <a:ext uri="{FF2B5EF4-FFF2-40B4-BE49-F238E27FC236}">
                <a16:creationId xmlns:a16="http://schemas.microsoft.com/office/drawing/2014/main" id="{14C7C57D-EA00-384A-A292-CCC5721078D7}"/>
              </a:ext>
            </a:extLst>
          </p:cNvPr>
          <p:cNvSpPr>
            <a:spLocks noGrp="1"/>
          </p:cNvSpPr>
          <p:nvPr>
            <p:ph type="body" sz="quarter" idx="17" hasCustomPrompt="1"/>
          </p:nvPr>
        </p:nvSpPr>
        <p:spPr>
          <a:xfrm>
            <a:off x="2746654" y="6379428"/>
            <a:ext cx="6698695" cy="283080"/>
          </a:xfrm>
          <a:prstGeom prst="rect">
            <a:avLst/>
          </a:prstGeom>
        </p:spPr>
        <p:txBody>
          <a:bodyPr anchor="ctr"/>
          <a:lstStyle>
            <a:lvl1pPr marL="0" indent="0" algn="ctr">
              <a:buFontTx/>
              <a:buNone/>
              <a:defRPr sz="1067">
                <a:solidFill>
                  <a:schemeClr val="bg1">
                    <a:lumMod val="75000"/>
                  </a:schemeClr>
                </a:solidFill>
              </a:defRPr>
            </a:lvl1pPr>
            <a:lvl2pPr marL="609569" indent="0">
              <a:buFontTx/>
              <a:buNone/>
              <a:defRPr sz="1333"/>
            </a:lvl2pPr>
            <a:lvl3pPr marL="1219139" indent="0">
              <a:buFontTx/>
              <a:buNone/>
              <a:defRPr sz="1333"/>
            </a:lvl3pPr>
            <a:lvl4pPr marL="1828709" indent="0">
              <a:buFontTx/>
              <a:buNone/>
              <a:defRPr sz="1333"/>
            </a:lvl4pPr>
            <a:lvl5pPr marL="2438279" indent="0">
              <a:buFontTx/>
              <a:buNone/>
              <a:defRPr sz="1333"/>
            </a:lvl5pPr>
          </a:lstStyle>
          <a:p>
            <a:pPr lvl="0"/>
            <a:r>
              <a:rPr lang="en-US" dirty="0"/>
              <a:t>Vendor Copyright </a:t>
            </a:r>
          </a:p>
        </p:txBody>
      </p:sp>
      <p:sp>
        <p:nvSpPr>
          <p:cNvPr id="17" name="Picture Placeholder 25">
            <a:extLst>
              <a:ext uri="{FF2B5EF4-FFF2-40B4-BE49-F238E27FC236}">
                <a16:creationId xmlns:a16="http://schemas.microsoft.com/office/drawing/2014/main" id="{ABA1A24C-7531-1048-B52B-AE1F8C6C675F}"/>
              </a:ext>
            </a:extLst>
          </p:cNvPr>
          <p:cNvSpPr>
            <a:spLocks noGrp="1"/>
          </p:cNvSpPr>
          <p:nvPr>
            <p:ph type="pic" sz="quarter" idx="21" hasCustomPrompt="1"/>
          </p:nvPr>
        </p:nvSpPr>
        <p:spPr>
          <a:xfrm>
            <a:off x="10951233" y="235784"/>
            <a:ext cx="780288" cy="780288"/>
          </a:xfrm>
          <a:prstGeom prst="rect">
            <a:avLst/>
          </a:prstGeom>
        </p:spPr>
        <p:txBody>
          <a:bodyPr/>
          <a:lstStyle>
            <a:lvl1pPr marL="0" indent="0">
              <a:buFontTx/>
              <a:buNone/>
              <a:defRPr sz="1067"/>
            </a:lvl1pPr>
          </a:lstStyle>
          <a:p>
            <a:r>
              <a:rPr lang="en-US" sz="1067" dirty="0"/>
              <a:t>Icon</a:t>
            </a:r>
            <a:endParaRPr lang="en-US" dirty="0"/>
          </a:p>
        </p:txBody>
      </p:sp>
      <p:sp>
        <p:nvSpPr>
          <p:cNvPr id="18" name="Picture Placeholder 27">
            <a:extLst>
              <a:ext uri="{FF2B5EF4-FFF2-40B4-BE49-F238E27FC236}">
                <a16:creationId xmlns:a16="http://schemas.microsoft.com/office/drawing/2014/main" id="{5BA1A19E-2A9A-9241-920B-D8A1CCA74081}"/>
              </a:ext>
            </a:extLst>
          </p:cNvPr>
          <p:cNvSpPr>
            <a:spLocks noGrp="1"/>
          </p:cNvSpPr>
          <p:nvPr>
            <p:ph type="pic" sz="quarter" idx="19" hasCustomPrompt="1"/>
          </p:nvPr>
        </p:nvSpPr>
        <p:spPr>
          <a:xfrm>
            <a:off x="10007413" y="195793"/>
            <a:ext cx="865632" cy="865632"/>
          </a:xfrm>
          <a:prstGeom prst="rect">
            <a:avLst/>
          </a:prstGeom>
        </p:spPr>
        <p:txBody>
          <a:bodyPr/>
          <a:lstStyle>
            <a:lvl1pPr marL="0" indent="0">
              <a:buFontTx/>
              <a:buNone/>
              <a:defRPr sz="1067"/>
            </a:lvl1pPr>
          </a:lstStyle>
          <a:p>
            <a:r>
              <a:rPr lang="en-US" sz="1067" dirty="0"/>
              <a:t>Timer</a:t>
            </a:r>
            <a:endParaRPr lang="en-US" dirty="0"/>
          </a:p>
        </p:txBody>
      </p:sp>
    </p:spTree>
    <p:extLst>
      <p:ext uri="{BB962C8B-B14F-4D97-AF65-F5344CB8AC3E}">
        <p14:creationId xmlns:p14="http://schemas.microsoft.com/office/powerpoint/2010/main" val="2803666721"/>
      </p:ext>
    </p:extLst>
  </p:cSld>
  <p:clrMapOvr>
    <a:masterClrMapping/>
  </p:clrMapOvr>
  <p:extLst>
    <p:ext uri="{DCECCB84-F9BA-43D5-87BE-67443E8EF086}">
      <p15:sldGuideLst xmlns:p15="http://schemas.microsoft.com/office/powerpoint/2012/main">
        <p15:guide id="1" orient="horz" pos="516">
          <p15:clr>
            <a:srgbClr val="FBAE40"/>
          </p15:clr>
        </p15:guide>
        <p15:guide id="2" pos="33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Custom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44026" y="2164523"/>
            <a:ext cx="10515600" cy="1325563"/>
          </a:xfrm>
        </p:spPr>
        <p:txBody>
          <a:bodyPr/>
          <a:lstStyle>
            <a:lvl1pPr algn="ctr">
              <a:defRPr>
                <a:solidFill>
                  <a:schemeClr val="bg2"/>
                </a:solidFill>
              </a:defRPr>
            </a:lvl1pPr>
          </a:lstStyle>
          <a:p>
            <a:r>
              <a:rPr lang="en-US" dirty="0"/>
              <a:t>TITLE</a:t>
            </a:r>
          </a:p>
        </p:txBody>
      </p:sp>
      <p:sp>
        <p:nvSpPr>
          <p:cNvPr id="10" name="TextBox 9">
            <a:extLst>
              <a:ext uri="{FF2B5EF4-FFF2-40B4-BE49-F238E27FC236}">
                <a16:creationId xmlns:a16="http://schemas.microsoft.com/office/drawing/2014/main" id="{0F639E79-F245-3A4A-9919-91D6C707A92D}"/>
              </a:ext>
            </a:extLst>
          </p:cNvPr>
          <p:cNvSpPr txBox="1"/>
          <p:nvPr userDrawn="1"/>
        </p:nvSpPr>
        <p:spPr>
          <a:xfrm>
            <a:off x="9338236" y="6541403"/>
            <a:ext cx="2764118" cy="276999"/>
          </a:xfrm>
          <a:prstGeom prst="rect">
            <a:avLst/>
          </a:prstGeom>
          <a:noFill/>
        </p:spPr>
        <p:txBody>
          <a:bodyPr wrap="square" rtlCol="0">
            <a:spAutoFit/>
          </a:bodyPr>
          <a:lstStyle/>
          <a:p>
            <a:pPr algn="r"/>
            <a:r>
              <a:rPr lang="en-US" sz="1200" dirty="0">
                <a:solidFill>
                  <a:schemeClr val="bg1"/>
                </a:solidFill>
              </a:rPr>
              <a:t>WorkLife Training</a:t>
            </a:r>
            <a:r>
              <a:rPr lang="en-US" sz="1200" baseline="0" dirty="0">
                <a:solidFill>
                  <a:schemeClr val="bg1"/>
                </a:solidFill>
              </a:rPr>
              <a:t> Institute </a:t>
            </a:r>
            <a:r>
              <a:rPr lang="de-DE" sz="1200" baseline="0" dirty="0">
                <a:solidFill>
                  <a:schemeClr val="bg1"/>
                </a:solidFill>
              </a:rPr>
              <a:t>© 2021</a:t>
            </a:r>
            <a:endParaRPr lang="en-US" sz="1200" dirty="0">
              <a:solidFill>
                <a:schemeClr val="bg1"/>
              </a:solidFill>
            </a:endParaRPr>
          </a:p>
        </p:txBody>
      </p:sp>
    </p:spTree>
    <p:extLst>
      <p:ext uri="{BB962C8B-B14F-4D97-AF65-F5344CB8AC3E}">
        <p14:creationId xmlns:p14="http://schemas.microsoft.com/office/powerpoint/2010/main" val="2730027518"/>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163EA5D-B917-C94B-8392-FA4036B6E63B}" type="datetime1">
              <a:rPr lang="en-US" smtClean="0"/>
              <a:t>4/16/2024</a:t>
            </a:fld>
            <a:endParaRPr lang="en-US" dirty="0"/>
          </a:p>
        </p:txBody>
      </p:sp>
      <p:sp>
        <p:nvSpPr>
          <p:cNvPr id="8" name="Footer Placeholder 7"/>
          <p:cNvSpPr>
            <a:spLocks noGrp="1"/>
          </p:cNvSpPr>
          <p:nvPr>
            <p:ph type="ftr" sz="quarter" idx="11"/>
          </p:nvPr>
        </p:nvSpPr>
        <p:spPr/>
        <p:txBody>
          <a:bodyPr/>
          <a:lstStyle/>
          <a:p>
            <a:r>
              <a:rPr lang="en-US"/>
              <a:t>Copyright©️2023 Hart Mind Body Solutions </a:t>
            </a:r>
            <a:endParaRPr lang="en-US" dirty="0"/>
          </a:p>
        </p:txBody>
      </p:sp>
      <p:sp>
        <p:nvSpPr>
          <p:cNvPr id="9" name="Slide Number Placeholder 8"/>
          <p:cNvSpPr>
            <a:spLocks noGrp="1"/>
          </p:cNvSpPr>
          <p:nvPr>
            <p:ph type="sldNum" sz="quarter" idx="12"/>
          </p:nvPr>
        </p:nvSpPr>
        <p:spPr/>
        <p:txBody>
          <a:bodyPr/>
          <a:lstStyle/>
          <a:p>
            <a:fld id="{1E4D8342-7D37-0742-AE0F-2316CF1656DE}" type="slidenum">
              <a:rPr lang="en-US" smtClean="0"/>
              <a:pPr/>
              <a:t>‹#›</a:t>
            </a:fld>
            <a:endParaRPr lang="en-US"/>
          </a:p>
        </p:txBody>
      </p:sp>
    </p:spTree>
    <p:extLst>
      <p:ext uri="{BB962C8B-B14F-4D97-AF65-F5344CB8AC3E}">
        <p14:creationId xmlns:p14="http://schemas.microsoft.com/office/powerpoint/2010/main" val="3679376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0D9C57AA-D2C5-9B48-BBFE-6F3E4365EDCF}" type="datetime1">
              <a:rPr lang="en-US" smtClean="0"/>
              <a:t>4/16/2024</a:t>
            </a:fld>
            <a:endParaRPr lang="en-US"/>
          </a:p>
        </p:txBody>
      </p:sp>
      <p:sp>
        <p:nvSpPr>
          <p:cNvPr id="8" name="Footer Placeholder 7"/>
          <p:cNvSpPr>
            <a:spLocks noGrp="1"/>
          </p:cNvSpPr>
          <p:nvPr>
            <p:ph type="ftr" sz="quarter" idx="11"/>
          </p:nvPr>
        </p:nvSpPr>
        <p:spPr/>
        <p:txBody>
          <a:bodyPr/>
          <a:lstStyle/>
          <a:p>
            <a:r>
              <a:rPr lang="en-US"/>
              <a:t>Copyright©️2023 Hart Mind Body Solutions </a:t>
            </a:r>
          </a:p>
        </p:txBody>
      </p:sp>
      <p:sp>
        <p:nvSpPr>
          <p:cNvPr id="9" name="Slide Number Placeholder 8"/>
          <p:cNvSpPr>
            <a:spLocks noGrp="1"/>
          </p:cNvSpPr>
          <p:nvPr>
            <p:ph type="sldNum" sz="quarter" idx="12"/>
          </p:nvPr>
        </p:nvSpPr>
        <p:spPr/>
        <p:txBody>
          <a:bodyPr/>
          <a:lstStyle/>
          <a:p>
            <a:fld id="{1E4D8342-7D37-0742-AE0F-2316CF1656DE}" type="slidenum">
              <a:rPr lang="en-US" smtClean="0"/>
              <a:pPr/>
              <a:t>‹#›</a:t>
            </a:fld>
            <a:endParaRPr lang="en-US"/>
          </a:p>
        </p:txBody>
      </p:sp>
    </p:spTree>
    <p:extLst>
      <p:ext uri="{BB962C8B-B14F-4D97-AF65-F5344CB8AC3E}">
        <p14:creationId xmlns:p14="http://schemas.microsoft.com/office/powerpoint/2010/main" val="247035164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7A096BE1-0AE5-3C45-AF3B-971ED1E44F81}" type="datetime1">
              <a:rPr lang="en-US" smtClean="0"/>
              <a:t>4/16/2024</a:t>
            </a:fld>
            <a:endParaRPr lang="en-US"/>
          </a:p>
        </p:txBody>
      </p:sp>
      <p:sp>
        <p:nvSpPr>
          <p:cNvPr id="9" name="Footer Placeholder 8"/>
          <p:cNvSpPr>
            <a:spLocks noGrp="1"/>
          </p:cNvSpPr>
          <p:nvPr>
            <p:ph type="ftr" sz="quarter" idx="11"/>
          </p:nvPr>
        </p:nvSpPr>
        <p:spPr/>
        <p:txBody>
          <a:bodyPr/>
          <a:lstStyle/>
          <a:p>
            <a:r>
              <a:rPr lang="en-US"/>
              <a:t>Copyright©️2023 Hart Mind Body Solutions </a:t>
            </a:r>
          </a:p>
        </p:txBody>
      </p:sp>
      <p:sp>
        <p:nvSpPr>
          <p:cNvPr id="10" name="Slide Number Placeholder 9"/>
          <p:cNvSpPr>
            <a:spLocks noGrp="1"/>
          </p:cNvSpPr>
          <p:nvPr>
            <p:ph type="sldNum" sz="quarter" idx="12"/>
          </p:nvPr>
        </p:nvSpPr>
        <p:spPr/>
        <p:txBody>
          <a:bodyPr/>
          <a:lstStyle/>
          <a:p>
            <a:fld id="{1E4D8342-7D37-0742-AE0F-2316CF1656DE}" type="slidenum">
              <a:rPr lang="en-US" smtClean="0"/>
              <a:pPr/>
              <a:t>‹#›</a:t>
            </a:fld>
            <a:endParaRPr lang="en-US"/>
          </a:p>
        </p:txBody>
      </p:sp>
    </p:spTree>
    <p:extLst>
      <p:ext uri="{BB962C8B-B14F-4D97-AF65-F5344CB8AC3E}">
        <p14:creationId xmlns:p14="http://schemas.microsoft.com/office/powerpoint/2010/main" val="3761773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29C1F64E-CE28-6248-8281-5BEFF02D88F8}" type="datetime1">
              <a:rPr lang="en-US" smtClean="0"/>
              <a:t>4/16/2024</a:t>
            </a:fld>
            <a:endParaRPr lang="en-US"/>
          </a:p>
        </p:txBody>
      </p:sp>
      <p:sp>
        <p:nvSpPr>
          <p:cNvPr id="8" name="Footer Placeholder 7"/>
          <p:cNvSpPr>
            <a:spLocks noGrp="1"/>
          </p:cNvSpPr>
          <p:nvPr>
            <p:ph type="ftr" sz="quarter" idx="11"/>
          </p:nvPr>
        </p:nvSpPr>
        <p:spPr/>
        <p:txBody>
          <a:bodyPr/>
          <a:lstStyle/>
          <a:p>
            <a:r>
              <a:rPr lang="en-US"/>
              <a:t>Copyright©️2023 Hart Mind Body Solutions </a:t>
            </a:r>
          </a:p>
        </p:txBody>
      </p:sp>
      <p:sp>
        <p:nvSpPr>
          <p:cNvPr id="9" name="Slide Number Placeholder 8"/>
          <p:cNvSpPr>
            <a:spLocks noGrp="1"/>
          </p:cNvSpPr>
          <p:nvPr>
            <p:ph type="sldNum" sz="quarter" idx="12"/>
          </p:nvPr>
        </p:nvSpPr>
        <p:spPr/>
        <p:txBody>
          <a:bodyPr/>
          <a:lstStyle/>
          <a:p>
            <a:fld id="{1E4D8342-7D37-0742-AE0F-2316CF1656DE}" type="slidenum">
              <a:rPr lang="en-US" smtClean="0"/>
              <a:pPr/>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672936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C11D6E4-3DCF-3944-B980-D96BA0C14BB3}" type="datetime1">
              <a:rPr lang="en-US" smtClean="0"/>
              <a:t>4/16/2024</a:t>
            </a:fld>
            <a:endParaRPr lang="en-US"/>
          </a:p>
        </p:txBody>
      </p:sp>
      <p:sp>
        <p:nvSpPr>
          <p:cNvPr id="4" name="Footer Placeholder 3"/>
          <p:cNvSpPr>
            <a:spLocks noGrp="1"/>
          </p:cNvSpPr>
          <p:nvPr>
            <p:ph type="ftr" sz="quarter" idx="11"/>
          </p:nvPr>
        </p:nvSpPr>
        <p:spPr/>
        <p:txBody>
          <a:bodyPr/>
          <a:lstStyle/>
          <a:p>
            <a:r>
              <a:rPr lang="en-US"/>
              <a:t>Copyright©️2023 Hart Mind Body Solutions </a:t>
            </a:r>
          </a:p>
        </p:txBody>
      </p:sp>
      <p:sp>
        <p:nvSpPr>
          <p:cNvPr id="5" name="Slide Number Placeholder 4"/>
          <p:cNvSpPr>
            <a:spLocks noGrp="1"/>
          </p:cNvSpPr>
          <p:nvPr>
            <p:ph type="sldNum" sz="quarter" idx="12"/>
          </p:nvPr>
        </p:nvSpPr>
        <p:spPr/>
        <p:txBody>
          <a:bodyPr/>
          <a:lstStyle/>
          <a:p>
            <a:fld id="{1E4D8342-7D37-0742-AE0F-2316CF1656DE}" type="slidenum">
              <a:rPr lang="en-US" smtClean="0"/>
              <a:pPr/>
              <a:t>‹#›</a:t>
            </a:fld>
            <a:endParaRPr lang="en-US"/>
          </a:p>
        </p:txBody>
      </p:sp>
    </p:spTree>
    <p:extLst>
      <p:ext uri="{BB962C8B-B14F-4D97-AF65-F5344CB8AC3E}">
        <p14:creationId xmlns:p14="http://schemas.microsoft.com/office/powerpoint/2010/main" val="25159274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47A27B-BA04-1F46-81C4-98FCA534E9DF}" type="datetime1">
              <a:rPr lang="en-US" smtClean="0"/>
              <a:t>4/16/2024</a:t>
            </a:fld>
            <a:endParaRPr lang="en-US"/>
          </a:p>
        </p:txBody>
      </p:sp>
      <p:sp>
        <p:nvSpPr>
          <p:cNvPr id="3" name="Footer Placeholder 2"/>
          <p:cNvSpPr>
            <a:spLocks noGrp="1"/>
          </p:cNvSpPr>
          <p:nvPr>
            <p:ph type="ftr" sz="quarter" idx="11"/>
          </p:nvPr>
        </p:nvSpPr>
        <p:spPr/>
        <p:txBody>
          <a:bodyPr/>
          <a:lstStyle/>
          <a:p>
            <a:r>
              <a:rPr lang="en-US"/>
              <a:t>Copyright©️2023 Hart Mind Body Solutions </a:t>
            </a:r>
          </a:p>
        </p:txBody>
      </p:sp>
      <p:sp>
        <p:nvSpPr>
          <p:cNvPr id="4" name="Slide Number Placeholder 3"/>
          <p:cNvSpPr>
            <a:spLocks noGrp="1"/>
          </p:cNvSpPr>
          <p:nvPr>
            <p:ph type="sldNum" sz="quarter" idx="12"/>
          </p:nvPr>
        </p:nvSpPr>
        <p:spPr/>
        <p:txBody>
          <a:bodyPr/>
          <a:lstStyle/>
          <a:p>
            <a:fld id="{1E4D8342-7D37-0742-AE0F-2316CF1656DE}" type="slidenum">
              <a:rPr lang="en-US" smtClean="0"/>
              <a:pPr/>
              <a:t>‹#›</a:t>
            </a:fld>
            <a:endParaRPr lang="en-US"/>
          </a:p>
        </p:txBody>
      </p:sp>
    </p:spTree>
    <p:extLst>
      <p:ext uri="{BB962C8B-B14F-4D97-AF65-F5344CB8AC3E}">
        <p14:creationId xmlns:p14="http://schemas.microsoft.com/office/powerpoint/2010/main" val="446574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CAAC6E60-53D2-B145-979C-582D5FEE5372}" type="datetime1">
              <a:rPr lang="en-US" smtClean="0"/>
              <a:t>4/16/2024</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r>
              <a:rPr lang="en-US"/>
              <a:t>Copyright©️2023 Hart Mind Body Solutions </a:t>
            </a:r>
          </a:p>
        </p:txBody>
      </p:sp>
      <p:sp>
        <p:nvSpPr>
          <p:cNvPr id="11" name="Slide Number Placeholder 10"/>
          <p:cNvSpPr>
            <a:spLocks noGrp="1"/>
          </p:cNvSpPr>
          <p:nvPr>
            <p:ph type="sldNum" sz="quarter" idx="12"/>
          </p:nvPr>
        </p:nvSpPr>
        <p:spPr/>
        <p:txBody>
          <a:bodyPr/>
          <a:lstStyle/>
          <a:p>
            <a:fld id="{1E4D8342-7D37-0742-AE0F-2316CF1656DE}" type="slidenum">
              <a:rPr lang="en-US" smtClean="0"/>
              <a:pPr/>
              <a:t>‹#›</a:t>
            </a:fld>
            <a:endParaRPr lang="en-US"/>
          </a:p>
        </p:txBody>
      </p:sp>
    </p:spTree>
    <p:extLst>
      <p:ext uri="{BB962C8B-B14F-4D97-AF65-F5344CB8AC3E}">
        <p14:creationId xmlns:p14="http://schemas.microsoft.com/office/powerpoint/2010/main" val="1195687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8E769069-D23E-9847-8F0C-1E4B7105311A}" type="datetime1">
              <a:rPr lang="en-US" smtClean="0"/>
              <a:t>4/16/2024</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r>
              <a:rPr lang="en-US"/>
              <a:t>Copyright©️2023 Hart Mind Body Solutions </a:t>
            </a:r>
          </a:p>
        </p:txBody>
      </p:sp>
      <p:sp>
        <p:nvSpPr>
          <p:cNvPr id="10" name="Slide Number Placeholder 9"/>
          <p:cNvSpPr>
            <a:spLocks noGrp="1"/>
          </p:cNvSpPr>
          <p:nvPr>
            <p:ph type="sldNum" sz="quarter" idx="12"/>
          </p:nvPr>
        </p:nvSpPr>
        <p:spPr/>
        <p:txBody>
          <a:bodyPr/>
          <a:lstStyle/>
          <a:p>
            <a:fld id="{1E4D8342-7D37-0742-AE0F-2316CF1656DE}" type="slidenum">
              <a:rPr lang="en-US" smtClean="0"/>
              <a:pPr/>
              <a:t>‹#›</a:t>
            </a:fld>
            <a:endParaRPr lang="en-US"/>
          </a:p>
        </p:txBody>
      </p:sp>
    </p:spTree>
    <p:extLst>
      <p:ext uri="{BB962C8B-B14F-4D97-AF65-F5344CB8AC3E}">
        <p14:creationId xmlns:p14="http://schemas.microsoft.com/office/powerpoint/2010/main" val="2140326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4A418197-DCB2-9945-A599-FEB6F86377DE}" type="datetime1">
              <a:rPr lang="en-US" smtClean="0"/>
              <a:t>4/16/2024</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800" baseline="0">
                <a:solidFill>
                  <a:schemeClr val="bg1">
                    <a:lumMod val="50000"/>
                  </a:schemeClr>
                </a:solidFill>
              </a:defRPr>
            </a:lvl1pPr>
          </a:lstStyle>
          <a:p>
            <a:r>
              <a:rPr lang="en-US"/>
              <a:t>Copyright©️2023 Hart Mind Body Solutions </a:t>
            </a:r>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1E4D8342-7D37-0742-AE0F-2316CF1656DE}" type="slidenum">
              <a:rPr lang="en-US" smtClean="0"/>
              <a:pPr/>
              <a:t>‹#›</a:t>
            </a:fld>
            <a:endParaRPr lang="en-US"/>
          </a:p>
        </p:txBody>
      </p:sp>
    </p:spTree>
    <p:extLst>
      <p:ext uri="{BB962C8B-B14F-4D97-AF65-F5344CB8AC3E}">
        <p14:creationId xmlns:p14="http://schemas.microsoft.com/office/powerpoint/2010/main" val="2328753472"/>
      </p:ext>
    </p:extLst>
  </p:cSld>
  <p:clrMap bg1="lt1" tx1="dk1" bg2="lt2" tx2="dk2" accent1="accent1" accent2="accent2" accent3="accent3" accent4="accent4" accent5="accent5" accent6="accent6" hlink="hlink" folHlink="folHlink"/>
  <p:sldLayoutIdLst>
    <p:sldLayoutId id="2147484365" r:id="rId1"/>
    <p:sldLayoutId id="2147484366" r:id="rId2"/>
    <p:sldLayoutId id="2147484367" r:id="rId3"/>
    <p:sldLayoutId id="2147484368" r:id="rId4"/>
    <p:sldLayoutId id="2147484369" r:id="rId5"/>
    <p:sldLayoutId id="2147484370" r:id="rId6"/>
    <p:sldLayoutId id="2147484371" r:id="rId7"/>
    <p:sldLayoutId id="2147484372" r:id="rId8"/>
    <p:sldLayoutId id="2147484373" r:id="rId9"/>
    <p:sldLayoutId id="2147484374" r:id="rId10"/>
    <p:sldLayoutId id="2147484375" r:id="rId11"/>
    <p:sldLayoutId id="2147484376" r:id="rId12"/>
    <p:sldLayoutId id="2147484377" r:id="rId13"/>
    <p:sldLayoutId id="2147484378" r:id="rId14"/>
    <p:sldLayoutId id="2147484379" r:id="rId15"/>
    <p:sldLayoutId id="2147484380" r:id="rId16"/>
    <p:sldLayoutId id="2147484381" r:id="rId17"/>
  </p:sldLayoutIdLst>
  <p:hf sldNum="0" hd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6.jpeg"/><Relationship Id="rId7" Type="http://schemas.openxmlformats.org/officeDocument/2006/relationships/diagramQuickStyle" Target="../diagrams/quickStyle1.xml"/><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7.jpeg"/><Relationship Id="rId9" Type="http://schemas.microsoft.com/office/2007/relationships/diagramDrawing" Target="../diagrams/drawing1.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3.png"/><Relationship Id="rId7" Type="http://schemas.openxmlformats.org/officeDocument/2006/relationships/diagramQuickStyle" Target="../diagrams/quickStyle3.xml"/><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diagramLayout" Target="../diagrams/layout3.xml"/><Relationship Id="rId5" Type="http://schemas.openxmlformats.org/officeDocument/2006/relationships/diagramData" Target="../diagrams/data3.xml"/><Relationship Id="rId4" Type="http://schemas.microsoft.com/office/2007/relationships/hdphoto" Target="../media/hdphoto1.wdp"/><Relationship Id="rId9" Type="http://schemas.microsoft.com/office/2007/relationships/diagramDrawing" Target="../diagrams/drawing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30.xml"/><Relationship Id="rId1" Type="http://schemas.openxmlformats.org/officeDocument/2006/relationships/slideLayout" Target="../slideLayouts/slideLayout16.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 Id="rId9" Type="http://schemas.openxmlformats.org/officeDocument/2006/relationships/image" Target="../media/image47.jpe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3093" name="Rectangle 3092">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5" name="Rectangle 3094">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8288E1-8344-4340-841D-FC9E613FCA57}"/>
              </a:ext>
            </a:extLst>
          </p:cNvPr>
          <p:cNvSpPr>
            <a:spLocks noGrp="1"/>
          </p:cNvSpPr>
          <p:nvPr>
            <p:ph type="title"/>
          </p:nvPr>
        </p:nvSpPr>
        <p:spPr>
          <a:xfrm>
            <a:off x="643467" y="643467"/>
            <a:ext cx="3363974" cy="1728044"/>
          </a:xfrm>
          <a:noFill/>
          <a:ln>
            <a:solidFill>
              <a:schemeClr val="bg1"/>
            </a:solidFill>
          </a:ln>
        </p:spPr>
        <p:txBody>
          <a:bodyPr vert="horz" wrap="square" lIns="91440" tIns="45720" rIns="91440" bIns="45720" rtlCol="0" anchorCtr="1">
            <a:normAutofit fontScale="90000"/>
          </a:bodyPr>
          <a:lstStyle/>
          <a:p>
            <a:r>
              <a:rPr lang="en-US" dirty="0">
                <a:solidFill>
                  <a:schemeClr val="bg1"/>
                </a:solidFill>
              </a:rPr>
              <a:t>BRINGING BALANCE AND PRODUCTIVITY TO THE WORKPLACE</a:t>
            </a:r>
            <a:endParaRPr lang="en-US" sz="1800" dirty="0">
              <a:solidFill>
                <a:schemeClr val="bg1"/>
              </a:solidFill>
            </a:endParaRPr>
          </a:p>
        </p:txBody>
      </p:sp>
      <p:sp>
        <p:nvSpPr>
          <p:cNvPr id="16" name="Content Placeholder 15">
            <a:extLst>
              <a:ext uri="{FF2B5EF4-FFF2-40B4-BE49-F238E27FC236}">
                <a16:creationId xmlns:a16="http://schemas.microsoft.com/office/drawing/2014/main" id="{28666E9B-CB50-FB38-91D3-443A745C5567}"/>
              </a:ext>
            </a:extLst>
          </p:cNvPr>
          <p:cNvSpPr>
            <a:spLocks noGrp="1"/>
          </p:cNvSpPr>
          <p:nvPr>
            <p:ph idx="1"/>
          </p:nvPr>
        </p:nvSpPr>
        <p:spPr>
          <a:xfrm>
            <a:off x="643467" y="2638043"/>
            <a:ext cx="3826097" cy="3576489"/>
          </a:xfrm>
        </p:spPr>
        <p:txBody>
          <a:bodyPr vert="horz" lIns="91440" tIns="45720" rIns="91440" bIns="45720" rtlCol="0">
            <a:normAutofit/>
          </a:bodyPr>
          <a:lstStyle/>
          <a:p>
            <a:pPr marL="0" indent="0">
              <a:buNone/>
            </a:pPr>
            <a:endParaRPr lang="en-US" dirty="0">
              <a:solidFill>
                <a:schemeClr val="bg1"/>
              </a:solidFill>
            </a:endParaRPr>
          </a:p>
          <a:p>
            <a:pPr marL="0" indent="0">
              <a:buNone/>
            </a:pPr>
            <a:r>
              <a:rPr lang="en-US" sz="3200" dirty="0">
                <a:solidFill>
                  <a:schemeClr val="bg1"/>
                </a:solidFill>
              </a:rPr>
              <a:t>Trish Hart</a:t>
            </a:r>
          </a:p>
          <a:p>
            <a:pPr marL="0" indent="0">
              <a:buNone/>
            </a:pPr>
            <a:r>
              <a:rPr lang="en-US" dirty="0">
                <a:solidFill>
                  <a:schemeClr val="bg1"/>
                </a:solidFill>
              </a:rPr>
              <a:t>M</a:t>
            </a:r>
            <a:r>
              <a:rPr lang="en-US" sz="1600" dirty="0">
                <a:solidFill>
                  <a:schemeClr val="bg1"/>
                </a:solidFill>
              </a:rPr>
              <a:t>BA, Health Care Administration</a:t>
            </a:r>
          </a:p>
          <a:p>
            <a:pPr marL="0" indent="0">
              <a:spcAft>
                <a:spcPts val="600"/>
              </a:spcAft>
              <a:buNone/>
            </a:pPr>
            <a:r>
              <a:rPr lang="en-US" sz="1600" dirty="0">
                <a:solidFill>
                  <a:schemeClr val="bg1"/>
                </a:solidFill>
              </a:rPr>
              <a:t>Stress Management Specialist</a:t>
            </a:r>
          </a:p>
          <a:p>
            <a:pPr marL="0" indent="0">
              <a:spcAft>
                <a:spcPts val="600"/>
              </a:spcAft>
              <a:buNone/>
            </a:pPr>
            <a:r>
              <a:rPr lang="en-US" sz="1600" dirty="0">
                <a:solidFill>
                  <a:schemeClr val="bg1"/>
                </a:solidFill>
              </a:rPr>
              <a:t>Integrative Health &amp; Well-Being Coach</a:t>
            </a:r>
          </a:p>
          <a:p>
            <a:pPr marL="0" indent="0">
              <a:spcAft>
                <a:spcPts val="600"/>
              </a:spcAft>
              <a:buNone/>
            </a:pPr>
            <a:r>
              <a:rPr lang="en-US" sz="1600" dirty="0">
                <a:solidFill>
                  <a:schemeClr val="bg1"/>
                </a:solidFill>
              </a:rPr>
              <a:t>Certified Mindfulness Instructor</a:t>
            </a:r>
          </a:p>
          <a:p>
            <a:pPr marL="0" indent="0">
              <a:spcAft>
                <a:spcPts val="600"/>
              </a:spcAft>
              <a:buNone/>
            </a:pPr>
            <a:endParaRPr lang="en-US" dirty="0">
              <a:solidFill>
                <a:schemeClr val="bg1"/>
              </a:solidFill>
            </a:endParaRPr>
          </a:p>
          <a:p>
            <a:pPr marL="0" indent="0">
              <a:spcAft>
                <a:spcPts val="600"/>
              </a:spcAft>
              <a:buNone/>
            </a:pPr>
            <a:endParaRPr lang="en-US" dirty="0">
              <a:solidFill>
                <a:schemeClr val="bg1"/>
              </a:solidFill>
            </a:endParaRPr>
          </a:p>
          <a:p>
            <a:pPr marL="0" indent="0">
              <a:spcAft>
                <a:spcPts val="600"/>
              </a:spcAft>
              <a:buNone/>
            </a:pPr>
            <a:endParaRPr lang="en-US" dirty="0">
              <a:solidFill>
                <a:schemeClr val="bg1"/>
              </a:solidFill>
            </a:endParaRPr>
          </a:p>
        </p:txBody>
      </p:sp>
      <p:sp>
        <p:nvSpPr>
          <p:cNvPr id="6" name="TextBox 5">
            <a:extLst>
              <a:ext uri="{FF2B5EF4-FFF2-40B4-BE49-F238E27FC236}">
                <a16:creationId xmlns:a16="http://schemas.microsoft.com/office/drawing/2014/main" id="{E45381F6-422C-9182-2A81-6AC346E8B055}"/>
              </a:ext>
            </a:extLst>
          </p:cNvPr>
          <p:cNvSpPr txBox="1"/>
          <p:nvPr/>
        </p:nvSpPr>
        <p:spPr>
          <a:xfrm>
            <a:off x="6457541" y="1955507"/>
            <a:ext cx="5107295" cy="4450380"/>
          </a:xfrm>
          <a:prstGeom prst="rect">
            <a:avLst/>
          </a:prstGeom>
        </p:spPr>
        <p:txBody>
          <a:bodyPr vert="horz" lIns="91440" tIns="45720" rIns="91440" bIns="45720" rtlCol="0" anchor="t">
            <a:normAutofit/>
          </a:bodyPr>
          <a:lstStyle/>
          <a:p>
            <a:pPr algn="ctr">
              <a:lnSpc>
                <a:spcPct val="90000"/>
              </a:lnSpc>
              <a:spcAft>
                <a:spcPts val="600"/>
              </a:spcAft>
            </a:pPr>
            <a:endParaRPr lang="en-US" sz="1400" dirty="0"/>
          </a:p>
          <a:p>
            <a:pPr algn="ctr">
              <a:lnSpc>
                <a:spcPct val="90000"/>
              </a:lnSpc>
              <a:spcAft>
                <a:spcPts val="600"/>
              </a:spcAft>
            </a:pPr>
            <a:endParaRPr lang="en-US" sz="1400" dirty="0"/>
          </a:p>
          <a:p>
            <a:pPr algn="ctr">
              <a:lnSpc>
                <a:spcPct val="90000"/>
              </a:lnSpc>
              <a:spcAft>
                <a:spcPts val="600"/>
              </a:spcAft>
            </a:pPr>
            <a:endParaRPr lang="en-US" sz="1400" dirty="0"/>
          </a:p>
          <a:p>
            <a:pPr algn="ctr">
              <a:lnSpc>
                <a:spcPct val="90000"/>
              </a:lnSpc>
              <a:spcAft>
                <a:spcPts val="600"/>
              </a:spcAft>
            </a:pPr>
            <a:endParaRPr lang="en-US" sz="1400" dirty="0"/>
          </a:p>
          <a:p>
            <a:pPr algn="ctr">
              <a:lnSpc>
                <a:spcPct val="90000"/>
              </a:lnSpc>
              <a:spcAft>
                <a:spcPts val="600"/>
              </a:spcAft>
            </a:pPr>
            <a:endParaRPr lang="en-US" sz="1400" dirty="0"/>
          </a:p>
          <a:p>
            <a:pPr algn="ctr">
              <a:lnSpc>
                <a:spcPct val="90000"/>
              </a:lnSpc>
              <a:spcAft>
                <a:spcPts val="600"/>
              </a:spcAft>
            </a:pPr>
            <a:endParaRPr lang="en-US" sz="1400" dirty="0"/>
          </a:p>
          <a:p>
            <a:pPr algn="ctr">
              <a:lnSpc>
                <a:spcPct val="90000"/>
              </a:lnSpc>
              <a:spcAft>
                <a:spcPts val="600"/>
              </a:spcAft>
            </a:pPr>
            <a:endParaRPr lang="en-US" sz="1400" dirty="0"/>
          </a:p>
        </p:txBody>
      </p:sp>
      <p:sp>
        <p:nvSpPr>
          <p:cNvPr id="7" name="TextBox 6">
            <a:extLst>
              <a:ext uri="{FF2B5EF4-FFF2-40B4-BE49-F238E27FC236}">
                <a16:creationId xmlns:a16="http://schemas.microsoft.com/office/drawing/2014/main" id="{D22C9C4D-B9CE-8A45-A16B-DB1FBA633DF8}"/>
              </a:ext>
            </a:extLst>
          </p:cNvPr>
          <p:cNvSpPr txBox="1"/>
          <p:nvPr/>
        </p:nvSpPr>
        <p:spPr>
          <a:xfrm>
            <a:off x="4157663" y="400050"/>
            <a:ext cx="184731" cy="369332"/>
          </a:xfrm>
          <a:prstGeom prst="rect">
            <a:avLst/>
          </a:prstGeom>
          <a:noFill/>
        </p:spPr>
        <p:txBody>
          <a:bodyPr wrap="none" rtlCol="0">
            <a:spAutoFit/>
          </a:bodyPr>
          <a:lstStyle/>
          <a:p>
            <a:endParaRPr lang="en-US" dirty="0"/>
          </a:p>
        </p:txBody>
      </p:sp>
      <p:pic>
        <p:nvPicPr>
          <p:cNvPr id="11" name="Picture 10" descr="A logo for a company&#10;&#10;Description automatically generated">
            <a:extLst>
              <a:ext uri="{FF2B5EF4-FFF2-40B4-BE49-F238E27FC236}">
                <a16:creationId xmlns:a16="http://schemas.microsoft.com/office/drawing/2014/main" id="{3456F5F8-180C-EB9B-E4CF-79D4C8B2D5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4983" y="5559468"/>
            <a:ext cx="1919992" cy="921596"/>
          </a:xfrm>
          <a:prstGeom prst="rect">
            <a:avLst/>
          </a:prstGeom>
        </p:spPr>
      </p:pic>
      <p:pic>
        <p:nvPicPr>
          <p:cNvPr id="4" name="Picture 3" descr="Lone hiker on top of mountain looking at view">
            <a:extLst>
              <a:ext uri="{FF2B5EF4-FFF2-40B4-BE49-F238E27FC236}">
                <a16:creationId xmlns:a16="http://schemas.microsoft.com/office/drawing/2014/main" id="{C549B54F-8BA9-1B87-9E09-E731C07D485E}"/>
              </a:ext>
            </a:extLst>
          </p:cNvPr>
          <p:cNvPicPr>
            <a:picLocks noChangeAspect="1"/>
          </p:cNvPicPr>
          <p:nvPr/>
        </p:nvPicPr>
        <p:blipFill>
          <a:blip r:embed="rId4"/>
          <a:stretch>
            <a:fillRect/>
          </a:stretch>
        </p:blipFill>
        <p:spPr>
          <a:xfrm>
            <a:off x="4977855" y="1134382"/>
            <a:ext cx="6890585" cy="4589236"/>
          </a:xfrm>
          <a:prstGeom prst="rect">
            <a:avLst/>
          </a:prstGeom>
        </p:spPr>
      </p:pic>
    </p:spTree>
    <p:extLst>
      <p:ext uri="{BB962C8B-B14F-4D97-AF65-F5344CB8AC3E}">
        <p14:creationId xmlns:p14="http://schemas.microsoft.com/office/powerpoint/2010/main" val="39738621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89E51-5595-40CD-A9F2-67581B9C182A}"/>
              </a:ext>
            </a:extLst>
          </p:cNvPr>
          <p:cNvSpPr>
            <a:spLocks noGrp="1"/>
          </p:cNvSpPr>
          <p:nvPr>
            <p:ph type="title"/>
          </p:nvPr>
        </p:nvSpPr>
        <p:spPr>
          <a:xfrm>
            <a:off x="5445496" y="978776"/>
            <a:ext cx="5925310" cy="1174991"/>
          </a:xfrm>
        </p:spPr>
        <p:txBody>
          <a:bodyPr vert="horz" lIns="182880" tIns="182880" rIns="182880" bIns="182880" rtlCol="0" anchor="ctr">
            <a:normAutofit/>
          </a:bodyPr>
          <a:lstStyle/>
          <a:p>
            <a:r>
              <a:rPr lang="en-US" sz="2400"/>
              <a:t>WHY MINDFULNESS?</a:t>
            </a:r>
          </a:p>
        </p:txBody>
      </p:sp>
      <p:pic>
        <p:nvPicPr>
          <p:cNvPr id="4" name="Picture 4" descr="illusion old lady young lady - Google Search | Optical illusions pictures,  Illusion pictures, Optical illusions for kids">
            <a:extLst>
              <a:ext uri="{FF2B5EF4-FFF2-40B4-BE49-F238E27FC236}">
                <a16:creationId xmlns:a16="http://schemas.microsoft.com/office/drawing/2014/main" id="{3848B2D6-DE7E-EF38-1F3B-99663E940F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35" r="25454"/>
          <a:stretch/>
        </p:blipFill>
        <p:spPr bwMode="auto">
          <a:xfrm>
            <a:off x="20" y="10"/>
            <a:ext cx="4657325"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7A9E3172-3D63-4B7A-A24F-15AB1EFDBAE4}"/>
              </a:ext>
            </a:extLst>
          </p:cNvPr>
          <p:cNvSpPr>
            <a:spLocks noGrp="1"/>
          </p:cNvSpPr>
          <p:nvPr>
            <p:ph sz="quarter" idx="10"/>
          </p:nvPr>
        </p:nvSpPr>
        <p:spPr>
          <a:xfrm>
            <a:off x="5445496" y="2640692"/>
            <a:ext cx="5925310" cy="3255252"/>
          </a:xfrm>
        </p:spPr>
        <p:txBody>
          <a:bodyPr vert="horz" lIns="91440" tIns="45720" rIns="91440" bIns="45720" rtlCol="0">
            <a:normAutofit/>
          </a:bodyPr>
          <a:lstStyle/>
          <a:p>
            <a:pPr marL="450850">
              <a:lnSpc>
                <a:spcPct val="90000"/>
              </a:lnSpc>
              <a:spcAft>
                <a:spcPts val="100"/>
              </a:spcAft>
            </a:pPr>
            <a:r>
              <a:rPr lang="en-US" sz="1400"/>
              <a:t>Helps us respond to situations according to our best intentions, rather than our habits.</a:t>
            </a:r>
          </a:p>
          <a:p>
            <a:pPr marL="450850">
              <a:lnSpc>
                <a:spcPct val="90000"/>
              </a:lnSpc>
              <a:spcAft>
                <a:spcPts val="100"/>
              </a:spcAft>
            </a:pPr>
            <a:r>
              <a:rPr lang="en-US" sz="1400"/>
              <a:t>Improves physical, mental &amp; emotional health</a:t>
            </a:r>
          </a:p>
          <a:p>
            <a:pPr marL="450850">
              <a:lnSpc>
                <a:spcPct val="90000"/>
              </a:lnSpc>
              <a:spcAft>
                <a:spcPts val="100"/>
              </a:spcAft>
            </a:pPr>
            <a:r>
              <a:rPr lang="en-US" sz="1400"/>
              <a:t>Improves performance</a:t>
            </a:r>
          </a:p>
          <a:p>
            <a:pPr marL="450850">
              <a:lnSpc>
                <a:spcPct val="90000"/>
              </a:lnSpc>
              <a:spcAft>
                <a:spcPts val="100"/>
              </a:spcAft>
            </a:pPr>
            <a:r>
              <a:rPr lang="en-US" sz="1400"/>
              <a:t>Helps us strengthen social connections</a:t>
            </a:r>
          </a:p>
          <a:p>
            <a:pPr marL="450850">
              <a:lnSpc>
                <a:spcPct val="90000"/>
              </a:lnSpc>
              <a:spcAft>
                <a:spcPts val="100"/>
              </a:spcAft>
            </a:pPr>
            <a:r>
              <a:rPr lang="en-US" sz="1400"/>
              <a:t>Enhances decision making, problem solving &amp; intuition</a:t>
            </a:r>
          </a:p>
          <a:p>
            <a:pPr marL="450850">
              <a:lnSpc>
                <a:spcPct val="90000"/>
              </a:lnSpc>
              <a:spcAft>
                <a:spcPts val="100"/>
              </a:spcAft>
            </a:pPr>
            <a:r>
              <a:rPr lang="en-US" sz="1400"/>
              <a:t>More effective team management &amp; interpersonal skills </a:t>
            </a:r>
          </a:p>
          <a:p>
            <a:pPr marL="450850">
              <a:lnSpc>
                <a:spcPct val="90000"/>
              </a:lnSpc>
              <a:spcAft>
                <a:spcPts val="100"/>
              </a:spcAft>
            </a:pPr>
            <a:r>
              <a:rPr lang="en-US" sz="1400"/>
              <a:t>Increased cognitive flexibility &amp; open-mindness</a:t>
            </a:r>
          </a:p>
          <a:p>
            <a:pPr marL="450850">
              <a:lnSpc>
                <a:spcPct val="90000"/>
              </a:lnSpc>
              <a:spcAft>
                <a:spcPts val="100"/>
              </a:spcAft>
            </a:pPr>
            <a:r>
              <a:rPr lang="en-US" sz="1400"/>
              <a:t>Fewer judgement errors</a:t>
            </a:r>
          </a:p>
          <a:p>
            <a:pPr marL="450850">
              <a:lnSpc>
                <a:spcPct val="90000"/>
              </a:lnSpc>
              <a:spcAft>
                <a:spcPts val="100"/>
              </a:spcAft>
            </a:pPr>
            <a:r>
              <a:rPr lang="en-US" sz="1400"/>
              <a:t>More ethical decision making</a:t>
            </a:r>
          </a:p>
        </p:txBody>
      </p:sp>
    </p:spTree>
    <p:extLst>
      <p:ext uri="{BB962C8B-B14F-4D97-AF65-F5344CB8AC3E}">
        <p14:creationId xmlns:p14="http://schemas.microsoft.com/office/powerpoint/2010/main" val="2899731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B3A08-9547-7A4B-7939-DC44022208A8}"/>
              </a:ext>
            </a:extLst>
          </p:cNvPr>
          <p:cNvSpPr>
            <a:spLocks noGrp="1"/>
          </p:cNvSpPr>
          <p:nvPr>
            <p:ph type="title"/>
          </p:nvPr>
        </p:nvSpPr>
        <p:spPr>
          <a:xfrm>
            <a:off x="804672" y="799917"/>
            <a:ext cx="3044950" cy="1666835"/>
          </a:xfrm>
        </p:spPr>
        <p:txBody>
          <a:bodyPr vert="horz" lIns="274320" tIns="182880" rIns="274320" bIns="182880" rtlCol="0" anchor="ctr" anchorCtr="1">
            <a:normAutofit fontScale="90000"/>
          </a:bodyPr>
          <a:lstStyle/>
          <a:p>
            <a:r>
              <a:rPr lang="en-US" sz="2000" dirty="0"/>
              <a:t>CALM IT </a:t>
            </a:r>
            <a:br>
              <a:rPr lang="en-US" sz="2000" dirty="0"/>
            </a:br>
            <a:r>
              <a:rPr lang="en-US" sz="2000" dirty="0"/>
              <a:t>WITH eliciting your  </a:t>
            </a:r>
            <a:br>
              <a:rPr lang="en-US" sz="2000" dirty="0"/>
            </a:br>
            <a:r>
              <a:rPr lang="en-US" sz="2000" dirty="0"/>
              <a:t>THE RELAXATION RESPONSE</a:t>
            </a:r>
          </a:p>
        </p:txBody>
      </p:sp>
      <p:pic>
        <p:nvPicPr>
          <p:cNvPr id="1026" name="Picture 2">
            <a:extLst>
              <a:ext uri="{FF2B5EF4-FFF2-40B4-BE49-F238E27FC236}">
                <a16:creationId xmlns:a16="http://schemas.microsoft.com/office/drawing/2014/main" id="{AA8E9D7E-2AA0-1880-8E4C-F4968A3441E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294376" y="799917"/>
            <a:ext cx="6257544" cy="4943459"/>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E346C1AE-1D5C-8DEB-57C3-1004BEF5545D}"/>
              </a:ext>
            </a:extLst>
          </p:cNvPr>
          <p:cNvSpPr>
            <a:spLocks noGrp="1"/>
          </p:cNvSpPr>
          <p:nvPr>
            <p:ph type="sldNum" sz="quarter" idx="12"/>
          </p:nvPr>
        </p:nvSpPr>
        <p:spPr>
          <a:xfrm>
            <a:off x="10758922" y="6217920"/>
            <a:ext cx="365760" cy="365760"/>
          </a:xfrm>
        </p:spPr>
        <p:txBody>
          <a:bodyPr vert="horz" lIns="18288" tIns="45720" rIns="18288" bIns="45720" rtlCol="0" anchor="ctr">
            <a:normAutofit/>
          </a:bodyPr>
          <a:lstStyle/>
          <a:p>
            <a:pPr>
              <a:lnSpc>
                <a:spcPct val="90000"/>
              </a:lnSpc>
              <a:spcAft>
                <a:spcPts val="600"/>
              </a:spcAft>
            </a:pPr>
            <a:fld id="{1E4D8342-7D37-0742-AE0F-2316CF1656DE}" type="slidenum">
              <a:rPr lang="en-US" dirty="0"/>
              <a:pPr>
                <a:lnSpc>
                  <a:spcPct val="90000"/>
                </a:lnSpc>
                <a:spcAft>
                  <a:spcPts val="600"/>
                </a:spcAft>
              </a:pPr>
              <a:t>11</a:t>
            </a:fld>
            <a:endParaRPr lang="en-US"/>
          </a:p>
        </p:txBody>
      </p:sp>
      <p:pic>
        <p:nvPicPr>
          <p:cNvPr id="5" name="Picture 2" descr="Brainwaves: Altered States &amp; Technologies — FitMind">
            <a:extLst>
              <a:ext uri="{FF2B5EF4-FFF2-40B4-BE49-F238E27FC236}">
                <a16:creationId xmlns:a16="http://schemas.microsoft.com/office/drawing/2014/main" id="{F6C3CB97-822E-9449-EA11-47324805B57C}"/>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17706" y="2879216"/>
            <a:ext cx="3818881" cy="286416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417D8001-DEBE-3957-E956-4BEF1E33A3E8}"/>
              </a:ext>
            </a:extLst>
          </p:cNvPr>
          <p:cNvSpPr>
            <a:spLocks noGrp="1"/>
          </p:cNvSpPr>
          <p:nvPr>
            <p:ph type="ftr" sz="quarter" idx="11"/>
          </p:nvPr>
        </p:nvSpPr>
        <p:spPr/>
        <p:txBody>
          <a:bodyPr/>
          <a:lstStyle/>
          <a:p>
            <a:r>
              <a:rPr lang="en-US"/>
              <a:t>Copyright©️ 2023  Hart Mind Body Solutions </a:t>
            </a:r>
          </a:p>
        </p:txBody>
      </p:sp>
    </p:spTree>
    <p:extLst>
      <p:ext uri="{BB962C8B-B14F-4D97-AF65-F5344CB8AC3E}">
        <p14:creationId xmlns:p14="http://schemas.microsoft.com/office/powerpoint/2010/main" val="40822218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7" name="Rectangle 1046">
            <a:extLst>
              <a:ext uri="{FF2B5EF4-FFF2-40B4-BE49-F238E27FC236}">
                <a16:creationId xmlns:a16="http://schemas.microsoft.com/office/drawing/2014/main" id="{3F47E20B-1205-4238-A82B-90EF577F3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Rectangle 1047">
            <a:extLst>
              <a:ext uri="{FF2B5EF4-FFF2-40B4-BE49-F238E27FC236}">
                <a16:creationId xmlns:a16="http://schemas.microsoft.com/office/drawing/2014/main" id="{D13567AC-EB9A-47A9-B6EC-B5BDB73B11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8A99A5-CA81-5A44-4F68-4906998B1ACB}"/>
              </a:ext>
            </a:extLst>
          </p:cNvPr>
          <p:cNvSpPr>
            <a:spLocks noGrp="1"/>
          </p:cNvSpPr>
          <p:nvPr>
            <p:ph type="title"/>
          </p:nvPr>
        </p:nvSpPr>
        <p:spPr>
          <a:xfrm>
            <a:off x="643468" y="820010"/>
            <a:ext cx="3415288" cy="3212654"/>
          </a:xfrm>
          <a:noFill/>
          <a:ln>
            <a:solidFill>
              <a:schemeClr val="bg1"/>
            </a:solidFill>
          </a:ln>
        </p:spPr>
        <p:txBody>
          <a:bodyPr vert="horz" lIns="274320" tIns="182880" rIns="274320" bIns="182880" rtlCol="0" anchor="ctr" anchorCtr="1">
            <a:normAutofit/>
          </a:bodyPr>
          <a:lstStyle/>
          <a:p>
            <a:r>
              <a:rPr lang="en-US" sz="3800">
                <a:solidFill>
                  <a:schemeClr val="bg1"/>
                </a:solidFill>
              </a:rPr>
              <a:t>WAYS TO SOFT BOOT THE BRAIN</a:t>
            </a:r>
          </a:p>
        </p:txBody>
      </p:sp>
      <p:pic>
        <p:nvPicPr>
          <p:cNvPr id="1026" name="Picture 2" descr="5 Tips for Rebooting Your Brain">
            <a:extLst>
              <a:ext uri="{FF2B5EF4-FFF2-40B4-BE49-F238E27FC236}">
                <a16:creationId xmlns:a16="http://schemas.microsoft.com/office/drawing/2014/main" id="{52E8C223-8DAF-6E04-9149-EE34D1C49E19}"/>
              </a:ext>
            </a:extLst>
          </p:cNvPr>
          <p:cNvPicPr>
            <a:picLocks noGrp="1" noChangeAspect="1" noChangeArrowheads="1"/>
          </p:cNvPicPr>
          <p:nvPr>
            <p:ph sz="quarter" idx="10"/>
          </p:nvPr>
        </p:nvPicPr>
        <p:blipFill rotWithShape="1">
          <a:blip r:embed="rId3">
            <a:extLst>
              <a:ext uri="{28A0092B-C50C-407E-A947-70E740481C1C}">
                <a14:useLocalDpi xmlns:a14="http://schemas.microsoft.com/office/drawing/2010/main" val="0"/>
              </a:ext>
            </a:extLst>
          </a:blip>
          <a:srcRect l="14269" r="1" b="1"/>
          <a:stretch/>
        </p:blipFill>
        <p:spPr bwMode="auto">
          <a:xfrm>
            <a:off x="5449936" y="643467"/>
            <a:ext cx="5946423" cy="5410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0220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89E51-5595-40CD-A9F2-67581B9C182A}"/>
              </a:ext>
            </a:extLst>
          </p:cNvPr>
          <p:cNvSpPr>
            <a:spLocks noGrp="1"/>
          </p:cNvSpPr>
          <p:nvPr>
            <p:ph type="title"/>
          </p:nvPr>
        </p:nvSpPr>
        <p:spPr>
          <a:xfrm>
            <a:off x="5138928" y="964692"/>
            <a:ext cx="6092952" cy="1188720"/>
          </a:xfrm>
        </p:spPr>
        <p:txBody>
          <a:bodyPr vert="horz" lIns="182880" tIns="182880" rIns="182880" bIns="182880" rtlCol="0" anchor="ctr">
            <a:normAutofit fontScale="90000"/>
          </a:bodyPr>
          <a:lstStyle/>
          <a:p>
            <a:r>
              <a:rPr lang="en-US" sz="2000" dirty="0"/>
              <a:t>finding the edge when you have fallen off</a:t>
            </a:r>
            <a:br>
              <a:rPr lang="en-US" sz="2000" dirty="0"/>
            </a:br>
            <a:br>
              <a:rPr lang="en-US" sz="2000" dirty="0"/>
            </a:br>
            <a:r>
              <a:rPr lang="en-US" sz="1600" dirty="0"/>
              <a:t>POWERFUL WAYS to re-REGULATE </a:t>
            </a:r>
            <a:br>
              <a:rPr lang="en-US" sz="1600" dirty="0"/>
            </a:br>
            <a:r>
              <a:rPr lang="en-US" sz="1600" dirty="0"/>
              <a:t>YOUR NERVOUS SYSTEM</a:t>
            </a:r>
          </a:p>
        </p:txBody>
      </p:sp>
      <p:pic>
        <p:nvPicPr>
          <p:cNvPr id="8" name="Picture 6" descr="From tutoringforthespirit.com">
            <a:extLst>
              <a:ext uri="{FF2B5EF4-FFF2-40B4-BE49-F238E27FC236}">
                <a16:creationId xmlns:a16="http://schemas.microsoft.com/office/drawing/2014/main" id="{9E4A3CD7-C365-DD21-BB86-79053BFF9D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02" r="-1" b="-1"/>
          <a:stretch/>
        </p:blipFill>
        <p:spPr bwMode="auto">
          <a:xfrm>
            <a:off x="960121" y="964690"/>
            <a:ext cx="3707652" cy="2396516"/>
          </a:xfrm>
          <a:prstGeom prst="rect">
            <a:avLst/>
          </a:prstGeom>
          <a:noFill/>
          <a:ln w="31750" cap="sq">
            <a:solidFill>
              <a:srgbClr val="FFFFFF"/>
            </a:solidFill>
            <a:miter lim="800000"/>
          </a:ln>
          <a:extLst>
            <a:ext uri="{909E8E84-426E-40DD-AFC4-6F175D3DCCD1}">
              <a14:hiddenFill xmlns:a14="http://schemas.microsoft.com/office/drawing/2010/main">
                <a:solidFill>
                  <a:srgbClr val="FFFFFF"/>
                </a:solidFill>
              </a14:hiddenFill>
            </a:ext>
          </a:extLst>
        </p:spPr>
      </p:pic>
      <p:pic>
        <p:nvPicPr>
          <p:cNvPr id="7" name="Picture 4" descr="15 Books About the Mind in All its Natural Splendor | Book Riot">
            <a:extLst>
              <a:ext uri="{FF2B5EF4-FFF2-40B4-BE49-F238E27FC236}">
                <a16:creationId xmlns:a16="http://schemas.microsoft.com/office/drawing/2014/main" id="{29536933-5F4A-5A63-C717-28A2BA49E3E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47" r="9631" b="2"/>
          <a:stretch/>
        </p:blipFill>
        <p:spPr bwMode="auto">
          <a:xfrm>
            <a:off x="960120" y="3509436"/>
            <a:ext cx="3707652" cy="2374971"/>
          </a:xfrm>
          <a:prstGeom prst="rect">
            <a:avLst/>
          </a:prstGeom>
          <a:noFill/>
          <a:ln w="31750" cap="sq">
            <a:solidFill>
              <a:srgbClr val="FFFFFF"/>
            </a:solidFill>
            <a:miter lim="800000"/>
          </a:ln>
          <a:extLst>
            <a:ext uri="{909E8E84-426E-40DD-AFC4-6F175D3DCCD1}">
              <a14:hiddenFill xmlns:a14="http://schemas.microsoft.com/office/drawing/2010/main">
                <a:solidFill>
                  <a:srgbClr val="FFFFFF"/>
                </a:solidFill>
              </a14:hiddenFill>
            </a:ext>
          </a:extLst>
        </p:spPr>
      </p:pic>
      <p:graphicFrame>
        <p:nvGraphicFramePr>
          <p:cNvPr id="28" name="Content Placeholder 2">
            <a:extLst>
              <a:ext uri="{FF2B5EF4-FFF2-40B4-BE49-F238E27FC236}">
                <a16:creationId xmlns:a16="http://schemas.microsoft.com/office/drawing/2014/main" id="{AC8D32E7-83F4-7FEB-191C-44A1650C5703}"/>
              </a:ext>
            </a:extLst>
          </p:cNvPr>
          <p:cNvGraphicFramePr/>
          <p:nvPr/>
        </p:nvGraphicFramePr>
        <p:xfrm>
          <a:off x="5089646" y="2475145"/>
          <a:ext cx="6142233" cy="340925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8083420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8A99A5-CA81-5A44-4F68-4906998B1ACB}"/>
              </a:ext>
            </a:extLst>
          </p:cNvPr>
          <p:cNvSpPr>
            <a:spLocks noGrp="1"/>
          </p:cNvSpPr>
          <p:nvPr>
            <p:ph type="title"/>
          </p:nvPr>
        </p:nvSpPr>
        <p:spPr>
          <a:xfrm>
            <a:off x="643467" y="2681103"/>
            <a:ext cx="3363974" cy="1495794"/>
          </a:xfrm>
          <a:noFill/>
          <a:ln>
            <a:solidFill>
              <a:schemeClr val="bg1"/>
            </a:solidFill>
          </a:ln>
        </p:spPr>
        <p:txBody>
          <a:bodyPr vert="horz" wrap="square" lIns="182880" tIns="182880" rIns="182880" bIns="182880" rtlCol="0" anchor="ctr">
            <a:normAutofit/>
          </a:bodyPr>
          <a:lstStyle/>
          <a:p>
            <a:r>
              <a:rPr lang="en-US" dirty="0">
                <a:solidFill>
                  <a:schemeClr val="bg1"/>
                </a:solidFill>
              </a:rPr>
              <a:t>PRACTING SELF COMPASSION</a:t>
            </a:r>
          </a:p>
        </p:txBody>
      </p:sp>
      <p:graphicFrame>
        <p:nvGraphicFramePr>
          <p:cNvPr id="7" name="Content Placeholder 2">
            <a:extLst>
              <a:ext uri="{FF2B5EF4-FFF2-40B4-BE49-F238E27FC236}">
                <a16:creationId xmlns:a16="http://schemas.microsoft.com/office/drawing/2014/main" id="{75021853-05BC-D63D-376B-ED747B5754C9}"/>
              </a:ext>
            </a:extLst>
          </p:cNvPr>
          <p:cNvGraphicFramePr>
            <a:graphicFrameLocks noGrp="1"/>
          </p:cNvGraphicFramePr>
          <p:nvPr>
            <p:ph sz="quarter" idx="10"/>
            <p:extLst>
              <p:ext uri="{D42A27DB-BD31-4B8C-83A1-F6EECF244321}">
                <p14:modId xmlns:p14="http://schemas.microsoft.com/office/powerpoint/2010/main" val="2822361835"/>
              </p:ext>
            </p:extLst>
          </p:nvPr>
        </p:nvGraphicFramePr>
        <p:xfrm>
          <a:off x="5619750" y="965200"/>
          <a:ext cx="5607050" cy="492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15986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643467" y="643467"/>
            <a:ext cx="3363974" cy="1728044"/>
          </a:xfrm>
          <a:noFill/>
          <a:ln>
            <a:solidFill>
              <a:schemeClr val="bg1"/>
            </a:solidFill>
          </a:ln>
        </p:spPr>
        <p:txBody>
          <a:bodyPr vert="horz" wrap="square" lIns="182880" tIns="182880" rIns="182880" bIns="182880" rtlCol="0" anchor="ctr">
            <a:normAutofit/>
          </a:bodyPr>
          <a:lstStyle/>
          <a:p>
            <a:br>
              <a:rPr lang="en-US" sz="2200" b="1" dirty="0">
                <a:solidFill>
                  <a:schemeClr val="bg1"/>
                </a:solidFill>
              </a:rPr>
            </a:br>
            <a:r>
              <a:rPr lang="en-US" sz="2200" b="1" dirty="0">
                <a:solidFill>
                  <a:schemeClr val="bg1"/>
                </a:solidFill>
              </a:rPr>
              <a:t>Make Peace with “Perfect”</a:t>
            </a:r>
          </a:p>
        </p:txBody>
      </p:sp>
      <p:sp>
        <p:nvSpPr>
          <p:cNvPr id="3" name="Content Placeholder 2"/>
          <p:cNvSpPr>
            <a:spLocks noGrp="1"/>
          </p:cNvSpPr>
          <p:nvPr>
            <p:ph idx="4294967295"/>
          </p:nvPr>
        </p:nvSpPr>
        <p:spPr>
          <a:xfrm>
            <a:off x="643468" y="2638044"/>
            <a:ext cx="3363974" cy="3415622"/>
          </a:xfrm>
          <a:prstGeom prst="rect">
            <a:avLst/>
          </a:prstGeom>
        </p:spPr>
        <p:txBody>
          <a:bodyPr vert="horz" lIns="91440" tIns="45720" rIns="91440" bIns="45720" rtlCol="0">
            <a:normAutofit/>
          </a:bodyPr>
          <a:lstStyle/>
          <a:p>
            <a:pPr marL="0" indent="0">
              <a:buNone/>
            </a:pPr>
            <a:endParaRPr lang="en-US" dirty="0">
              <a:solidFill>
                <a:schemeClr val="bg1"/>
              </a:solidFill>
            </a:endParaRPr>
          </a:p>
          <a:p>
            <a:r>
              <a:rPr lang="en-US" dirty="0">
                <a:solidFill>
                  <a:schemeClr val="bg1"/>
                </a:solidFill>
              </a:rPr>
              <a:t>Let go of all-or-nothing thinking </a:t>
            </a:r>
          </a:p>
          <a:p>
            <a:r>
              <a:rPr lang="en-US" dirty="0">
                <a:solidFill>
                  <a:schemeClr val="bg1"/>
                </a:solidFill>
              </a:rPr>
              <a:t> Do what you can, when you can</a:t>
            </a:r>
          </a:p>
          <a:p>
            <a:r>
              <a:rPr lang="en-US" dirty="0">
                <a:solidFill>
                  <a:schemeClr val="bg1"/>
                </a:solidFill>
              </a:rPr>
              <a:t> Set small, manageable goals </a:t>
            </a:r>
          </a:p>
          <a:p>
            <a:r>
              <a:rPr lang="en-US" dirty="0">
                <a:solidFill>
                  <a:schemeClr val="bg1"/>
                </a:solidFill>
              </a:rPr>
              <a:t> Take action to feel more in control</a:t>
            </a:r>
          </a:p>
        </p:txBody>
      </p:sp>
      <p:pic>
        <p:nvPicPr>
          <p:cNvPr id="2" name="Picture 1">
            <a:extLst>
              <a:ext uri="{FF2B5EF4-FFF2-40B4-BE49-F238E27FC236}">
                <a16:creationId xmlns:a16="http://schemas.microsoft.com/office/drawing/2014/main" id="{F8A96E29-0E83-6E4A-B8BA-ECCF3EC49E4E}"/>
              </a:ext>
            </a:extLst>
          </p:cNvPr>
          <p:cNvPicPr>
            <a:picLocks noChangeAspect="1"/>
          </p:cNvPicPr>
          <p:nvPr/>
        </p:nvPicPr>
        <p:blipFill>
          <a:blip r:embed="rId3"/>
          <a:stretch>
            <a:fillRect/>
          </a:stretch>
        </p:blipFill>
        <p:spPr>
          <a:xfrm>
            <a:off x="5297763" y="1658906"/>
            <a:ext cx="6250769" cy="3379321"/>
          </a:xfrm>
          <a:prstGeom prst="rect">
            <a:avLst/>
          </a:prstGeom>
        </p:spPr>
      </p:pic>
    </p:spTree>
    <p:extLst>
      <p:ext uri="{BB962C8B-B14F-4D97-AF65-F5344CB8AC3E}">
        <p14:creationId xmlns:p14="http://schemas.microsoft.com/office/powerpoint/2010/main" val="29813210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6EE76E22-6D55-421B-9512-436F27B85203}"/>
              </a:ext>
            </a:extLst>
          </p:cNvPr>
          <p:cNvSpPr>
            <a:spLocks noGrp="1"/>
          </p:cNvSpPr>
          <p:nvPr>
            <p:ph type="body" sz="quarter" idx="15"/>
          </p:nvPr>
        </p:nvSpPr>
        <p:spPr>
          <a:xfrm>
            <a:off x="731519" y="-1501523"/>
            <a:ext cx="10950829" cy="206459"/>
          </a:xfrm>
        </p:spPr>
        <p:txBody>
          <a:bodyPr>
            <a:normAutofit fontScale="92500" lnSpcReduction="10000"/>
          </a:bodyPr>
          <a:lstStyle/>
          <a:p>
            <a:r>
              <a:rPr lang="en-US" dirty="0"/>
              <a:t>Managing stress and navigating self-care</a:t>
            </a:r>
          </a:p>
        </p:txBody>
      </p:sp>
      <p:sp>
        <p:nvSpPr>
          <p:cNvPr id="10" name="Text Placeholder 9">
            <a:extLst>
              <a:ext uri="{FF2B5EF4-FFF2-40B4-BE49-F238E27FC236}">
                <a16:creationId xmlns:a16="http://schemas.microsoft.com/office/drawing/2014/main" id="{FB8A71D0-983E-47FB-8964-6200A89D11DD}"/>
              </a:ext>
            </a:extLst>
          </p:cNvPr>
          <p:cNvSpPr>
            <a:spLocks noGrp="1"/>
          </p:cNvSpPr>
          <p:nvPr>
            <p:ph type="body" sz="quarter" idx="16"/>
          </p:nvPr>
        </p:nvSpPr>
        <p:spPr/>
        <p:txBody>
          <a:bodyPr>
            <a:normAutofit fontScale="92500" lnSpcReduction="10000"/>
          </a:bodyPr>
          <a:lstStyle/>
          <a:p>
            <a:r>
              <a:rPr lang="en-US" dirty="0"/>
              <a:t>Self Care Has Layers and Boundaries</a:t>
            </a:r>
          </a:p>
        </p:txBody>
      </p:sp>
      <p:pic>
        <p:nvPicPr>
          <p:cNvPr id="2" name="Content Placeholder 7" descr="orange.jpg">
            <a:extLst>
              <a:ext uri="{FF2B5EF4-FFF2-40B4-BE49-F238E27FC236}">
                <a16:creationId xmlns:a16="http://schemas.microsoft.com/office/drawing/2014/main" id="{D281DE66-E00D-F325-04FC-2801CC94DE15}"/>
              </a:ext>
            </a:extLst>
          </p:cNvPr>
          <p:cNvPicPr>
            <a:picLocks noChangeAspect="1"/>
          </p:cNvPicPr>
          <p:nvPr/>
        </p:nvPicPr>
        <p:blipFill>
          <a:blip r:embed="rId3"/>
          <a:srcRect l="-8590" r="-8590"/>
          <a:stretch>
            <a:fillRect/>
          </a:stretch>
        </p:blipFill>
        <p:spPr>
          <a:xfrm>
            <a:off x="731519" y="1940732"/>
            <a:ext cx="5580645" cy="2976536"/>
          </a:xfrm>
          <a:prstGeom prst="rect">
            <a:avLst/>
          </a:prstGeom>
        </p:spPr>
      </p:pic>
      <p:pic>
        <p:nvPicPr>
          <p:cNvPr id="4" name="Picture 2">
            <a:extLst>
              <a:ext uri="{FF2B5EF4-FFF2-40B4-BE49-F238E27FC236}">
                <a16:creationId xmlns:a16="http://schemas.microsoft.com/office/drawing/2014/main" id="{E66E2673-3EB0-9096-F6DB-8160DAA725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 b="4927"/>
          <a:stretch/>
        </p:blipFill>
        <p:spPr bwMode="auto">
          <a:xfrm>
            <a:off x="6484291" y="772565"/>
            <a:ext cx="5198057" cy="5763331"/>
          </a:xfrm>
          <a:prstGeom prst="rect">
            <a:avLst/>
          </a:prstGeom>
          <a:noFill/>
          <a:ln w="31750">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42242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BBBDB-20C7-2B4C-9397-FB7ED4F3A173}"/>
              </a:ext>
            </a:extLst>
          </p:cNvPr>
          <p:cNvSpPr>
            <a:spLocks noGrp="1"/>
          </p:cNvSpPr>
          <p:nvPr>
            <p:ph type="title"/>
          </p:nvPr>
        </p:nvSpPr>
        <p:spPr>
          <a:xfrm>
            <a:off x="834511" y="2286000"/>
            <a:ext cx="2286000" cy="2286000"/>
          </a:xfrm>
          <a:prstGeom prst="flowChartDocument">
            <a:avLst/>
          </a:prstGeom>
          <a:solidFill>
            <a:schemeClr val="accent2"/>
          </a:solidFill>
          <a:ln>
            <a:noFill/>
          </a:ln>
        </p:spPr>
        <p:txBody>
          <a:bodyPr>
            <a:normAutofit fontScale="90000"/>
          </a:bodyPr>
          <a:lstStyle/>
          <a:p>
            <a:r>
              <a:rPr lang="en-US" sz="2000" dirty="0">
                <a:solidFill>
                  <a:srgbClr val="FFFFFF"/>
                </a:solidFill>
              </a:rPr>
              <a:t>What are your rituals </a:t>
            </a:r>
            <a:br>
              <a:rPr lang="en-US" sz="2000" dirty="0">
                <a:solidFill>
                  <a:srgbClr val="FFFFFF"/>
                </a:solidFill>
              </a:rPr>
            </a:br>
            <a:r>
              <a:rPr lang="en-US" sz="2000" dirty="0">
                <a:solidFill>
                  <a:srgbClr val="FFFFFF"/>
                </a:solidFill>
              </a:rPr>
              <a:t>before and after work?</a:t>
            </a:r>
          </a:p>
        </p:txBody>
      </p:sp>
      <p:pic>
        <p:nvPicPr>
          <p:cNvPr id="6146" name="Picture 2" descr="Opening and Closing Doors">
            <a:extLst>
              <a:ext uri="{FF2B5EF4-FFF2-40B4-BE49-F238E27FC236}">
                <a16:creationId xmlns:a16="http://schemas.microsoft.com/office/drawing/2014/main" id="{BE85F4F4-97C6-57E2-D424-44145B608BE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80222" y="1122807"/>
            <a:ext cx="6458262" cy="429768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B6A2C15E-EEDC-3EA1-4C84-2E7C2B644218}"/>
              </a:ext>
            </a:extLst>
          </p:cNvPr>
          <p:cNvSpPr>
            <a:spLocks noGrp="1"/>
          </p:cNvSpPr>
          <p:nvPr>
            <p:ph type="ftr" sz="quarter" idx="11"/>
          </p:nvPr>
        </p:nvSpPr>
        <p:spPr>
          <a:xfrm>
            <a:off x="1600200" y="6236208"/>
            <a:ext cx="5901189" cy="320040"/>
          </a:xfrm>
        </p:spPr>
        <p:txBody>
          <a:bodyPr>
            <a:normAutofit/>
          </a:bodyPr>
          <a:lstStyle/>
          <a:p>
            <a:pPr>
              <a:spcAft>
                <a:spcPts val="600"/>
              </a:spcAft>
            </a:pPr>
            <a:r>
              <a:rPr lang="en-US" sz="600" dirty="0"/>
              <a:t>Copyright©️2023 Hart Mind Body Solutions</a:t>
            </a:r>
          </a:p>
        </p:txBody>
      </p:sp>
      <p:sp>
        <p:nvSpPr>
          <p:cNvPr id="3" name="Slide Number Placeholder 2">
            <a:extLst>
              <a:ext uri="{FF2B5EF4-FFF2-40B4-BE49-F238E27FC236}">
                <a16:creationId xmlns:a16="http://schemas.microsoft.com/office/drawing/2014/main" id="{E0B22A69-9B03-3145-94CE-1ED15FED2455}"/>
              </a:ext>
            </a:extLst>
          </p:cNvPr>
          <p:cNvSpPr>
            <a:spLocks noGrp="1"/>
          </p:cNvSpPr>
          <p:nvPr>
            <p:ph type="sldNum" sz="quarter" idx="12"/>
          </p:nvPr>
        </p:nvSpPr>
        <p:spPr>
          <a:xfrm>
            <a:off x="10758922" y="6217920"/>
            <a:ext cx="365760" cy="365760"/>
          </a:xfrm>
        </p:spPr>
        <p:txBody>
          <a:bodyPr>
            <a:normAutofit/>
          </a:bodyPr>
          <a:lstStyle/>
          <a:p>
            <a:pPr>
              <a:lnSpc>
                <a:spcPct val="90000"/>
              </a:lnSpc>
              <a:spcAft>
                <a:spcPts val="600"/>
              </a:spcAft>
            </a:pPr>
            <a:fld id="{1E4D8342-7D37-0742-AE0F-2316CF1656DE}" type="slidenum">
              <a:rPr lang="en-US" smtClean="0"/>
              <a:pPr>
                <a:lnSpc>
                  <a:spcPct val="90000"/>
                </a:lnSpc>
                <a:spcAft>
                  <a:spcPts val="600"/>
                </a:spcAft>
              </a:pPr>
              <a:t>17</a:t>
            </a:fld>
            <a:endParaRPr lang="en-US"/>
          </a:p>
        </p:txBody>
      </p:sp>
    </p:spTree>
    <p:extLst>
      <p:ext uri="{BB962C8B-B14F-4D97-AF65-F5344CB8AC3E}">
        <p14:creationId xmlns:p14="http://schemas.microsoft.com/office/powerpoint/2010/main" val="32569262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1F2CF2-8F18-818B-2B98-B6CEF2012513}"/>
              </a:ext>
            </a:extLst>
          </p:cNvPr>
          <p:cNvSpPr>
            <a:spLocks noGrp="1"/>
          </p:cNvSpPr>
          <p:nvPr>
            <p:ph type="title"/>
          </p:nvPr>
        </p:nvSpPr>
        <p:spPr>
          <a:xfrm>
            <a:off x="643467" y="643467"/>
            <a:ext cx="3363974" cy="1728044"/>
          </a:xfrm>
          <a:noFill/>
          <a:ln>
            <a:solidFill>
              <a:schemeClr val="bg1"/>
            </a:solidFill>
          </a:ln>
        </p:spPr>
        <p:txBody>
          <a:bodyPr vert="horz" wrap="square" lIns="182880" tIns="182880" rIns="182880" bIns="182880" rtlCol="0" anchor="ctr" anchorCtr="1">
            <a:normAutofit/>
          </a:bodyPr>
          <a:lstStyle/>
          <a:p>
            <a:r>
              <a:rPr lang="en-US">
                <a:solidFill>
                  <a:schemeClr val="bg1"/>
                </a:solidFill>
              </a:rPr>
              <a:t>Keep your stool balanced</a:t>
            </a:r>
          </a:p>
        </p:txBody>
      </p:sp>
      <p:sp>
        <p:nvSpPr>
          <p:cNvPr id="5" name="TextBox 4">
            <a:extLst>
              <a:ext uri="{FF2B5EF4-FFF2-40B4-BE49-F238E27FC236}">
                <a16:creationId xmlns:a16="http://schemas.microsoft.com/office/drawing/2014/main" id="{A6A1AD2D-396B-7F20-29B0-DC6490519C2A}"/>
              </a:ext>
            </a:extLst>
          </p:cNvPr>
          <p:cNvSpPr txBox="1"/>
          <p:nvPr/>
        </p:nvSpPr>
        <p:spPr>
          <a:xfrm>
            <a:off x="643468" y="2638044"/>
            <a:ext cx="3363974" cy="3415622"/>
          </a:xfrm>
          <a:prstGeom prst="rect">
            <a:avLst/>
          </a:prstGeom>
        </p:spPr>
        <p:txBody>
          <a:bodyPr vert="horz" lIns="91440" tIns="45720" rIns="91440" bIns="45720" rtlCol="0">
            <a:normAutofit/>
          </a:bodyPr>
          <a:lstStyle/>
          <a:p>
            <a:pPr marL="457200" indent="-228600" defTabSz="914400">
              <a:spcBef>
                <a:spcPts val="1000"/>
              </a:spcBef>
              <a:buClr>
                <a:schemeClr val="accent2"/>
              </a:buClr>
              <a:buFont typeface="Arial" panose="020B0604020202020204" pitchFamily="34" charset="0"/>
              <a:buChar char="•"/>
            </a:pPr>
            <a:endParaRPr lang="en-US">
              <a:solidFill>
                <a:schemeClr val="bg1"/>
              </a:solidFill>
            </a:endParaRPr>
          </a:p>
          <a:p>
            <a:pPr marL="457200" indent="-228600" defTabSz="914400">
              <a:spcBef>
                <a:spcPts val="1000"/>
              </a:spcBef>
              <a:buClr>
                <a:schemeClr val="accent2"/>
              </a:buClr>
              <a:buFont typeface="Arial" panose="020B0604020202020204" pitchFamily="34" charset="0"/>
              <a:buChar char="•"/>
            </a:pPr>
            <a:endParaRPr lang="en-US">
              <a:solidFill>
                <a:schemeClr val="bg1"/>
              </a:solidFill>
            </a:endParaRPr>
          </a:p>
          <a:p>
            <a:pPr marL="457200" indent="-228600" defTabSz="914400">
              <a:spcBef>
                <a:spcPts val="1000"/>
              </a:spcBef>
              <a:buClr>
                <a:schemeClr val="accent2"/>
              </a:buClr>
              <a:buFont typeface="Arial" panose="020B0604020202020204" pitchFamily="34" charset="0"/>
              <a:buChar char="•"/>
            </a:pPr>
            <a:r>
              <a:rPr lang="en-US">
                <a:solidFill>
                  <a:schemeClr val="bg1"/>
                </a:solidFill>
              </a:rPr>
              <a:t>SLEEP</a:t>
            </a:r>
          </a:p>
          <a:p>
            <a:pPr marL="457200" indent="-228600" defTabSz="914400">
              <a:spcBef>
                <a:spcPts val="1000"/>
              </a:spcBef>
              <a:buClr>
                <a:schemeClr val="accent2"/>
              </a:buClr>
              <a:buFont typeface="Arial" panose="020B0604020202020204" pitchFamily="34" charset="0"/>
              <a:buChar char="•"/>
            </a:pPr>
            <a:r>
              <a:rPr lang="en-US">
                <a:solidFill>
                  <a:schemeClr val="bg1"/>
                </a:solidFill>
              </a:rPr>
              <a:t>NUTRITION/HYDRATION</a:t>
            </a:r>
          </a:p>
          <a:p>
            <a:pPr marL="457200" indent="-228600" defTabSz="914400">
              <a:spcBef>
                <a:spcPts val="1000"/>
              </a:spcBef>
              <a:buClr>
                <a:schemeClr val="accent2"/>
              </a:buClr>
              <a:buFont typeface="Arial" panose="020B0604020202020204" pitchFamily="34" charset="0"/>
              <a:buChar char="•"/>
            </a:pPr>
            <a:r>
              <a:rPr lang="en-US">
                <a:solidFill>
                  <a:schemeClr val="bg1"/>
                </a:solidFill>
              </a:rPr>
              <a:t>EXERCISE</a:t>
            </a:r>
          </a:p>
          <a:p>
            <a:pPr marL="457200" indent="-228600" defTabSz="914400">
              <a:spcBef>
                <a:spcPts val="1000"/>
              </a:spcBef>
              <a:buClr>
                <a:schemeClr val="accent2"/>
              </a:buClr>
              <a:buFont typeface="Arial" panose="020B0604020202020204" pitchFamily="34" charset="0"/>
              <a:buChar char="•"/>
            </a:pPr>
            <a:r>
              <a:rPr lang="en-US">
                <a:solidFill>
                  <a:schemeClr val="bg1"/>
                </a:solidFill>
              </a:rPr>
              <a:t>COMMUNITY</a:t>
            </a:r>
          </a:p>
        </p:txBody>
      </p:sp>
      <p:pic>
        <p:nvPicPr>
          <p:cNvPr id="4" name="Content Placeholder 3" descr="A picture containing furniture, seat, stool, table&#10;&#10;Description automatically generated">
            <a:extLst>
              <a:ext uri="{FF2B5EF4-FFF2-40B4-BE49-F238E27FC236}">
                <a16:creationId xmlns:a16="http://schemas.microsoft.com/office/drawing/2014/main" id="{C0E27F5F-DF87-5ED5-9F1B-4DBA5DDD4BF4}"/>
              </a:ext>
            </a:extLst>
          </p:cNvPr>
          <p:cNvPicPr>
            <a:picLocks noGrp="1" noChangeAspect="1"/>
          </p:cNvPicPr>
          <p:nvPr>
            <p:ph sz="quarter" idx="10"/>
          </p:nvPr>
        </p:nvPicPr>
        <p:blipFill>
          <a:blip r:embed="rId3"/>
          <a:stretch>
            <a:fillRect/>
          </a:stretch>
        </p:blipFill>
        <p:spPr>
          <a:xfrm>
            <a:off x="5297763" y="1007545"/>
            <a:ext cx="6250769" cy="4682043"/>
          </a:xfrm>
          <a:prstGeom prst="rect">
            <a:avLst/>
          </a:prstGeom>
        </p:spPr>
      </p:pic>
    </p:spTree>
    <p:extLst>
      <p:ext uri="{BB962C8B-B14F-4D97-AF65-F5344CB8AC3E}">
        <p14:creationId xmlns:p14="http://schemas.microsoft.com/office/powerpoint/2010/main" val="4500353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CE3CD-5028-4AFB-B088-5E0BBB78077D}"/>
              </a:ext>
            </a:extLst>
          </p:cNvPr>
          <p:cNvSpPr>
            <a:spLocks noGrp="1"/>
          </p:cNvSpPr>
          <p:nvPr>
            <p:ph type="title"/>
          </p:nvPr>
        </p:nvSpPr>
        <p:spPr>
          <a:xfrm>
            <a:off x="804672" y="978776"/>
            <a:ext cx="5925310" cy="1174991"/>
          </a:xfrm>
        </p:spPr>
        <p:style>
          <a:lnRef idx="1">
            <a:schemeClr val="accent2"/>
          </a:lnRef>
          <a:fillRef idx="2">
            <a:schemeClr val="accent2"/>
          </a:fillRef>
          <a:effectRef idx="1">
            <a:schemeClr val="accent2"/>
          </a:effectRef>
          <a:fontRef idx="minor">
            <a:schemeClr val="dk1"/>
          </a:fontRef>
        </p:style>
        <p:txBody>
          <a:bodyPr vert="horz" lIns="182880" tIns="182880" rIns="182880" bIns="182880" rtlCol="0" anchor="ctr">
            <a:normAutofit/>
          </a:bodyPr>
          <a:lstStyle/>
          <a:p>
            <a:r>
              <a:rPr lang="en-US" sz="2400">
                <a:solidFill>
                  <a:srgbClr val="262626"/>
                </a:solidFill>
                <a:latin typeface="+mj-lt"/>
                <a:ea typeface="+mj-ea"/>
                <a:cs typeface="+mj-cs"/>
              </a:rPr>
              <a:t>WHAT is on PATH TO </a:t>
            </a:r>
            <a:br>
              <a:rPr lang="en-US" sz="2400">
                <a:solidFill>
                  <a:srgbClr val="262626"/>
                </a:solidFill>
                <a:latin typeface="+mj-lt"/>
                <a:ea typeface="+mj-ea"/>
                <a:cs typeface="+mj-cs"/>
              </a:rPr>
            </a:br>
            <a:r>
              <a:rPr lang="en-US" sz="2400">
                <a:solidFill>
                  <a:srgbClr val="262626"/>
                </a:solidFill>
                <a:latin typeface="+mj-lt"/>
                <a:ea typeface="+mj-ea"/>
                <a:cs typeface="+mj-cs"/>
              </a:rPr>
              <a:t>Lasting HAPPINESS?</a:t>
            </a:r>
          </a:p>
        </p:txBody>
      </p:sp>
      <p:pic>
        <p:nvPicPr>
          <p:cNvPr id="3" name="Picture 2" descr="Screen Shot 2019-10-10 at 6.27.56 PM.png">
            <a:extLst>
              <a:ext uri="{FF2B5EF4-FFF2-40B4-BE49-F238E27FC236}">
                <a16:creationId xmlns:a16="http://schemas.microsoft.com/office/drawing/2014/main" id="{FFF3C32C-ACF9-9BAD-D334-42D2700ED869}"/>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colorTemperature colorTemp="8559"/>
                    </a14:imgEffect>
                    <a14:imgEffect>
                      <a14:saturation sat="205000"/>
                    </a14:imgEffect>
                  </a14:imgLayer>
                </a14:imgProps>
              </a:ext>
              <a:ext uri="{28A0092B-C50C-407E-A947-70E740481C1C}">
                <a14:useLocalDpi xmlns:a14="http://schemas.microsoft.com/office/drawing/2010/main"/>
              </a:ext>
            </a:extLst>
          </a:blip>
          <a:srcRect l="81" r="23828"/>
          <a:stretch/>
        </p:blipFill>
        <p:spPr>
          <a:xfrm>
            <a:off x="7534654" y="10"/>
            <a:ext cx="4657345" cy="6857990"/>
          </a:xfrm>
          <a:prstGeom prst="rect">
            <a:avLst/>
          </a:prstGeom>
        </p:spPr>
      </p:pic>
      <p:graphicFrame>
        <p:nvGraphicFramePr>
          <p:cNvPr id="5" name="Content Placeholder 2">
            <a:extLst>
              <a:ext uri="{FF2B5EF4-FFF2-40B4-BE49-F238E27FC236}">
                <a16:creationId xmlns:a16="http://schemas.microsoft.com/office/drawing/2014/main" id="{2B4148FA-5EDB-40A2-72EC-BDFDFD8837D0}"/>
              </a:ext>
            </a:extLst>
          </p:cNvPr>
          <p:cNvGraphicFramePr>
            <a:graphicFrameLocks noGrp="1"/>
          </p:cNvGraphicFramePr>
          <p:nvPr>
            <p:ph sz="quarter" idx="10"/>
            <p:extLst>
              <p:ext uri="{D42A27DB-BD31-4B8C-83A1-F6EECF244321}">
                <p14:modId xmlns:p14="http://schemas.microsoft.com/office/powerpoint/2010/main" val="19625078"/>
              </p:ext>
            </p:extLst>
          </p:nvPr>
        </p:nvGraphicFramePr>
        <p:xfrm>
          <a:off x="804672" y="2640692"/>
          <a:ext cx="5925310" cy="325525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282016760"/>
      </p:ext>
    </p:extLst>
  </p:cSld>
  <p:clrMapOvr>
    <a:masterClrMapping/>
  </p:clrMapOvr>
  <mc:AlternateContent xmlns:mc="http://schemas.openxmlformats.org/markup-compatibility/2006" xmlns:p14="http://schemas.microsoft.com/office/powerpoint/2010/main">
    <mc:Choice Requires="p14">
      <p:transition p14:dur="0" advTm="52085"/>
    </mc:Choice>
    <mc:Fallback xmlns="">
      <p:transition advTm="52085"/>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5 Reasons Why Mindfulness Should Be Part Of CSR Strategies">
            <a:extLst>
              <a:ext uri="{FF2B5EF4-FFF2-40B4-BE49-F238E27FC236}">
                <a16:creationId xmlns:a16="http://schemas.microsoft.com/office/drawing/2014/main" id="{E050D332-EF21-A71D-D04E-F5844F086B67}"/>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2478" b="13252"/>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9">
            <a:extLst>
              <a:ext uri="{FF2B5EF4-FFF2-40B4-BE49-F238E27FC236}">
                <a16:creationId xmlns:a16="http://schemas.microsoft.com/office/drawing/2014/main" id="{A6380B82-C781-8DC5-4C79-CC5574490881}"/>
              </a:ext>
            </a:extLst>
          </p:cNvPr>
          <p:cNvSpPr>
            <a:spLocks noGrp="1"/>
          </p:cNvSpPr>
          <p:nvPr>
            <p:ph type="title"/>
          </p:nvPr>
        </p:nvSpPr>
        <p:spPr>
          <a:xfrm>
            <a:off x="1600200" y="2386744"/>
            <a:ext cx="8991600" cy="1645920"/>
          </a:xfrm>
          <a:solidFill>
            <a:schemeClr val="bg1">
              <a:alpha val="80000"/>
            </a:schemeClr>
          </a:solidFill>
          <a:ln>
            <a:solidFill>
              <a:schemeClr val="tx1"/>
            </a:solidFill>
          </a:ln>
        </p:spPr>
        <p:txBody>
          <a:bodyPr vert="horz" lIns="274320" tIns="182880" rIns="274320" bIns="182880" rtlCol="0" anchor="ctr" anchorCtr="1">
            <a:normAutofit/>
          </a:bodyPr>
          <a:lstStyle/>
          <a:p>
            <a:r>
              <a:rPr lang="en-US" sz="3800" dirty="0">
                <a:solidFill>
                  <a:schemeClr val="tx1"/>
                </a:solidFill>
              </a:rPr>
              <a:t>Take 60 seconds TO ARRIVE </a:t>
            </a:r>
          </a:p>
        </p:txBody>
      </p:sp>
      <p:sp>
        <p:nvSpPr>
          <p:cNvPr id="4" name="Footer Placeholder 3">
            <a:extLst>
              <a:ext uri="{FF2B5EF4-FFF2-40B4-BE49-F238E27FC236}">
                <a16:creationId xmlns:a16="http://schemas.microsoft.com/office/drawing/2014/main" id="{0099A065-3606-9239-7B1C-FE0CD5289BEF}"/>
              </a:ext>
            </a:extLst>
          </p:cNvPr>
          <p:cNvSpPr>
            <a:spLocks noGrp="1"/>
          </p:cNvSpPr>
          <p:nvPr>
            <p:ph type="ftr" sz="quarter" idx="11"/>
          </p:nvPr>
        </p:nvSpPr>
        <p:spPr>
          <a:xfrm>
            <a:off x="595424" y="6236208"/>
            <a:ext cx="6905966" cy="347472"/>
          </a:xfrm>
        </p:spPr>
        <p:txBody>
          <a:bodyPr vert="horz" lIns="91440" tIns="45720" rIns="91440" bIns="45720" rtlCol="0" anchor="ctr">
            <a:normAutofit/>
          </a:bodyPr>
          <a:lstStyle/>
          <a:p>
            <a:pPr>
              <a:spcAft>
                <a:spcPts val="600"/>
              </a:spcAft>
            </a:pPr>
            <a:r>
              <a:rPr lang="en-US" sz="600" dirty="0">
                <a:solidFill>
                  <a:srgbClr val="FFFFFF"/>
                </a:solidFill>
              </a:rPr>
              <a:t>Copyright©️2023 Hart Mind Body Solutions</a:t>
            </a:r>
          </a:p>
        </p:txBody>
      </p:sp>
      <p:sp>
        <p:nvSpPr>
          <p:cNvPr id="5" name="Slide Number Placeholder 4">
            <a:extLst>
              <a:ext uri="{FF2B5EF4-FFF2-40B4-BE49-F238E27FC236}">
                <a16:creationId xmlns:a16="http://schemas.microsoft.com/office/drawing/2014/main" id="{D678F444-550F-BAE2-E280-E0CF920D483A}"/>
              </a:ext>
            </a:extLst>
          </p:cNvPr>
          <p:cNvSpPr>
            <a:spLocks noGrp="1"/>
          </p:cNvSpPr>
          <p:nvPr>
            <p:ph type="sldNum" sz="quarter" idx="12"/>
          </p:nvPr>
        </p:nvSpPr>
        <p:spPr>
          <a:xfrm>
            <a:off x="10758922" y="6217920"/>
            <a:ext cx="365760" cy="365760"/>
          </a:xfrm>
        </p:spPr>
        <p:txBody>
          <a:bodyPr vert="horz" lIns="18288" tIns="45720" rIns="18288" bIns="45720" rtlCol="0" anchor="ctr">
            <a:normAutofit/>
          </a:bodyPr>
          <a:lstStyle/>
          <a:p>
            <a:pPr>
              <a:lnSpc>
                <a:spcPct val="90000"/>
              </a:lnSpc>
              <a:spcAft>
                <a:spcPts val="600"/>
              </a:spcAft>
            </a:pPr>
            <a:fld id="{1E4D8342-7D37-0742-AE0F-2316CF1656DE}" type="slidenum">
              <a:rPr lang="en-US" smtClean="0"/>
              <a:pPr>
                <a:lnSpc>
                  <a:spcPct val="90000"/>
                </a:lnSpc>
                <a:spcAft>
                  <a:spcPts val="600"/>
                </a:spcAft>
              </a:pPr>
              <a:t>2</a:t>
            </a:fld>
            <a:endParaRPr lang="en-US"/>
          </a:p>
        </p:txBody>
      </p:sp>
    </p:spTree>
    <p:extLst>
      <p:ext uri="{BB962C8B-B14F-4D97-AF65-F5344CB8AC3E}">
        <p14:creationId xmlns:p14="http://schemas.microsoft.com/office/powerpoint/2010/main" val="21368336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4E9D8-E325-F678-53CC-A696A84896B4}"/>
              </a:ext>
            </a:extLst>
          </p:cNvPr>
          <p:cNvSpPr>
            <a:spLocks noGrp="1"/>
          </p:cNvSpPr>
          <p:nvPr>
            <p:ph type="title"/>
          </p:nvPr>
        </p:nvSpPr>
        <p:spPr>
          <a:xfrm>
            <a:off x="2231136" y="964692"/>
            <a:ext cx="7729728" cy="1188720"/>
          </a:xfrm>
        </p:spPr>
        <p:txBody>
          <a:bodyPr vert="horz" lIns="182880" tIns="182880" rIns="182880" bIns="182880" rtlCol="0" anchor="ctr">
            <a:normAutofit/>
          </a:bodyPr>
          <a:lstStyle/>
          <a:p>
            <a:r>
              <a:rPr lang="en-US" b="0" i="0" u="none" strike="noStrike" dirty="0">
                <a:effectLst/>
              </a:rPr>
              <a:t>Our Epidemic of Loneliness and Isolation</a:t>
            </a:r>
            <a:endParaRPr lang="en-US" dirty="0"/>
          </a:p>
        </p:txBody>
      </p:sp>
      <p:graphicFrame>
        <p:nvGraphicFramePr>
          <p:cNvPr id="5" name="Content Placeholder 2">
            <a:extLst>
              <a:ext uri="{FF2B5EF4-FFF2-40B4-BE49-F238E27FC236}">
                <a16:creationId xmlns:a16="http://schemas.microsoft.com/office/drawing/2014/main" id="{DB965104-FDB7-4766-F02E-A5E39DE187F1}"/>
              </a:ext>
            </a:extLst>
          </p:cNvPr>
          <p:cNvGraphicFramePr>
            <a:graphicFrameLocks noGrp="1"/>
          </p:cNvGraphicFramePr>
          <p:nvPr>
            <p:ph sz="quarter" idx="10"/>
          </p:nvPr>
        </p:nvGraphicFramePr>
        <p:xfrm>
          <a:off x="615507" y="2638425"/>
          <a:ext cx="10611293" cy="28267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A3063073-2DCE-D0B1-EF21-CED0C5DE0E43}"/>
              </a:ext>
            </a:extLst>
          </p:cNvPr>
          <p:cNvGrpSpPr/>
          <p:nvPr/>
        </p:nvGrpSpPr>
        <p:grpSpPr>
          <a:xfrm>
            <a:off x="615507" y="5746173"/>
            <a:ext cx="10960988" cy="1002331"/>
            <a:chOff x="460038" y="1803954"/>
            <a:chExt cx="2132458" cy="754160"/>
          </a:xfrm>
        </p:grpSpPr>
        <p:sp>
          <p:nvSpPr>
            <p:cNvPr id="6" name="Rectangle 5">
              <a:extLst>
                <a:ext uri="{FF2B5EF4-FFF2-40B4-BE49-F238E27FC236}">
                  <a16:creationId xmlns:a16="http://schemas.microsoft.com/office/drawing/2014/main" id="{EFBDCF42-EE72-2BBD-5E31-73550EF25B61}"/>
                </a:ext>
              </a:extLst>
            </p:cNvPr>
            <p:cNvSpPr/>
            <p:nvPr/>
          </p:nvSpPr>
          <p:spPr>
            <a:xfrm>
              <a:off x="460038" y="1803954"/>
              <a:ext cx="2064425"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7" name="TextBox 6">
              <a:extLst>
                <a:ext uri="{FF2B5EF4-FFF2-40B4-BE49-F238E27FC236}">
                  <a16:creationId xmlns:a16="http://schemas.microsoft.com/office/drawing/2014/main" id="{12A901DD-FF89-00E9-AB79-31579A397F4E}"/>
                </a:ext>
              </a:extLst>
            </p:cNvPr>
            <p:cNvSpPr txBox="1"/>
            <p:nvPr/>
          </p:nvSpPr>
          <p:spPr>
            <a:xfrm>
              <a:off x="528071" y="1838114"/>
              <a:ext cx="2064425" cy="72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pPr>
              <a:endParaRPr lang="en-US" sz="2400" kern="1200" dirty="0"/>
            </a:p>
          </p:txBody>
        </p:sp>
      </p:grpSp>
      <p:pic>
        <p:nvPicPr>
          <p:cNvPr id="3074" name="Picture 2">
            <a:extLst>
              <a:ext uri="{FF2B5EF4-FFF2-40B4-BE49-F238E27FC236}">
                <a16:creationId xmlns:a16="http://schemas.microsoft.com/office/drawing/2014/main" id="{3F4381B4-29D8-6538-0AC2-BAC90A732C8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42337" y="2479851"/>
            <a:ext cx="3256885" cy="235514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210A9A6-FC80-2DC8-1D05-AF018C4498EA}"/>
              </a:ext>
            </a:extLst>
          </p:cNvPr>
          <p:cNvSpPr txBox="1"/>
          <p:nvPr/>
        </p:nvSpPr>
        <p:spPr>
          <a:xfrm>
            <a:off x="3040912" y="5765482"/>
            <a:ext cx="7347097" cy="584775"/>
          </a:xfrm>
          <a:prstGeom prst="rect">
            <a:avLst/>
          </a:prstGeom>
          <a:noFill/>
        </p:spPr>
        <p:txBody>
          <a:bodyPr wrap="square">
            <a:spAutoFit/>
          </a:bodyPr>
          <a:lstStyle/>
          <a:p>
            <a:pPr algn="l" fontAlgn="base"/>
            <a:r>
              <a:rPr lang="en-US" sz="3200" b="1" i="0" u="none" strike="noStrike" dirty="0">
                <a:solidFill>
                  <a:srgbClr val="333333"/>
                </a:solidFill>
                <a:effectLst/>
                <a:latin typeface="inherit"/>
              </a:rPr>
              <a:t>Cultivating a culture of connection.</a:t>
            </a:r>
          </a:p>
        </p:txBody>
      </p:sp>
    </p:spTree>
    <p:extLst>
      <p:ext uri="{BB962C8B-B14F-4D97-AF65-F5344CB8AC3E}">
        <p14:creationId xmlns:p14="http://schemas.microsoft.com/office/powerpoint/2010/main" val="35027008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127" name="Rectangle 5126">
            <a:extLst>
              <a:ext uri="{FF2B5EF4-FFF2-40B4-BE49-F238E27FC236}">
                <a16:creationId xmlns:a16="http://schemas.microsoft.com/office/drawing/2014/main" id="{F7EAFAA4-859B-42B4-AC85-F32CFE6950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19085"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D8D96F-8B00-467C-9EA1-738B814563C3}"/>
              </a:ext>
            </a:extLst>
          </p:cNvPr>
          <p:cNvSpPr>
            <a:spLocks noGrp="1"/>
          </p:cNvSpPr>
          <p:nvPr>
            <p:ph type="title"/>
          </p:nvPr>
        </p:nvSpPr>
        <p:spPr>
          <a:xfrm>
            <a:off x="6923757" y="1290025"/>
            <a:ext cx="4475892" cy="1188720"/>
          </a:xfrm>
          <a:solidFill>
            <a:srgbClr val="FFFFFF"/>
          </a:solidFill>
          <a:ln>
            <a:solidFill>
              <a:srgbClr val="404040"/>
            </a:solidFill>
          </a:ln>
        </p:spPr>
        <p:txBody>
          <a:bodyPr vert="horz" lIns="182880" tIns="182880" rIns="182880" bIns="182880" rtlCol="0" anchor="ctr">
            <a:normAutofit/>
          </a:bodyPr>
          <a:lstStyle/>
          <a:p>
            <a:r>
              <a:rPr lang="en-US"/>
              <a:t>Active Listening</a:t>
            </a:r>
          </a:p>
        </p:txBody>
      </p:sp>
      <p:sp>
        <p:nvSpPr>
          <p:cNvPr id="5129" name="Rectangle 5128">
            <a:extLst>
              <a:ext uri="{FF2B5EF4-FFF2-40B4-BE49-F238E27FC236}">
                <a16:creationId xmlns:a16="http://schemas.microsoft.com/office/drawing/2014/main" id="{B3855DB9-46C3-47FA-992C-FC2BE58A73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966" y="640080"/>
            <a:ext cx="4818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31" name="Rectangle 5130">
            <a:extLst>
              <a:ext uri="{FF2B5EF4-FFF2-40B4-BE49-F238E27FC236}">
                <a16:creationId xmlns:a16="http://schemas.microsoft.com/office/drawing/2014/main" id="{A2B401D5-BF67-49A4-8617-0C6BD886C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777" y="806357"/>
            <a:ext cx="451126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How To Get Your Dog To Listen To You | Dog Won't Listen - Cesar's Way">
            <a:extLst>
              <a:ext uri="{FF2B5EF4-FFF2-40B4-BE49-F238E27FC236}">
                <a16:creationId xmlns:a16="http://schemas.microsoft.com/office/drawing/2014/main" id="{81D2CCDF-9167-1A65-D665-6167D54F82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843" r="15458" b="-2"/>
          <a:stretch/>
        </p:blipFill>
        <p:spPr bwMode="auto">
          <a:xfrm>
            <a:off x="1132454" y="1126397"/>
            <a:ext cx="3867912" cy="428853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097AFFCA-4B85-4FCB-B7B6-30C808E04C58}"/>
              </a:ext>
            </a:extLst>
          </p:cNvPr>
          <p:cNvSpPr>
            <a:spLocks noGrp="1"/>
          </p:cNvSpPr>
          <p:nvPr>
            <p:ph sz="quarter" idx="10"/>
          </p:nvPr>
        </p:nvSpPr>
        <p:spPr>
          <a:xfrm>
            <a:off x="6923757" y="2858703"/>
            <a:ext cx="4475892" cy="3042547"/>
          </a:xfrm>
        </p:spPr>
        <p:txBody>
          <a:bodyPr vert="horz" lIns="91440" tIns="45720" rIns="91440" bIns="45720" rtlCol="0">
            <a:normAutofit/>
          </a:bodyPr>
          <a:lstStyle/>
          <a:p>
            <a:pPr marL="130759"/>
            <a:r>
              <a:rPr lang="en-US" dirty="0">
                <a:solidFill>
                  <a:srgbClr val="FFFFFF"/>
                </a:solidFill>
              </a:rPr>
              <a:t>Eye Contact</a:t>
            </a:r>
          </a:p>
          <a:p>
            <a:pPr marL="130759"/>
            <a:r>
              <a:rPr lang="en-US" dirty="0">
                <a:solidFill>
                  <a:srgbClr val="FFFFFF"/>
                </a:solidFill>
              </a:rPr>
              <a:t>Paraphrase</a:t>
            </a:r>
          </a:p>
          <a:p>
            <a:pPr marL="130759"/>
            <a:r>
              <a:rPr lang="en-US" dirty="0">
                <a:solidFill>
                  <a:srgbClr val="FFFFFF"/>
                </a:solidFill>
              </a:rPr>
              <a:t>Ask questions</a:t>
            </a:r>
          </a:p>
          <a:p>
            <a:pPr marL="130759"/>
            <a:r>
              <a:rPr lang="en-US" dirty="0">
                <a:solidFill>
                  <a:srgbClr val="FFFFFF"/>
                </a:solidFill>
              </a:rPr>
              <a:t>Express empathy</a:t>
            </a:r>
          </a:p>
          <a:p>
            <a:pPr marL="130759"/>
            <a:r>
              <a:rPr lang="en-US" dirty="0">
                <a:solidFill>
                  <a:srgbClr val="FFFFFF"/>
                </a:solidFill>
              </a:rPr>
              <a:t>Use engaged body language</a:t>
            </a:r>
          </a:p>
          <a:p>
            <a:pPr marL="130759"/>
            <a:r>
              <a:rPr lang="en-US" dirty="0">
                <a:solidFill>
                  <a:srgbClr val="FFFFFF"/>
                </a:solidFill>
              </a:rPr>
              <a:t>Avoid judgment</a:t>
            </a:r>
          </a:p>
          <a:p>
            <a:pPr marL="130759"/>
            <a:r>
              <a:rPr lang="en-US" dirty="0">
                <a:solidFill>
                  <a:srgbClr val="FFFFFF"/>
                </a:solidFill>
              </a:rPr>
              <a:t>Avoid giving advice </a:t>
            </a:r>
          </a:p>
        </p:txBody>
      </p:sp>
    </p:spTree>
    <p:extLst>
      <p:ext uri="{BB962C8B-B14F-4D97-AF65-F5344CB8AC3E}">
        <p14:creationId xmlns:p14="http://schemas.microsoft.com/office/powerpoint/2010/main" val="39769811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Rectangle 308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7F2C51-D22E-7C8F-B919-57CD7DD8868D}"/>
              </a:ext>
            </a:extLst>
          </p:cNvPr>
          <p:cNvSpPr>
            <a:spLocks noGrp="1"/>
          </p:cNvSpPr>
          <p:nvPr>
            <p:ph type="title"/>
          </p:nvPr>
        </p:nvSpPr>
        <p:spPr>
          <a:xfrm>
            <a:off x="643467" y="643467"/>
            <a:ext cx="3363974" cy="1728044"/>
          </a:xfrm>
          <a:noFill/>
          <a:ln>
            <a:solidFill>
              <a:schemeClr val="bg1"/>
            </a:solidFill>
          </a:ln>
        </p:spPr>
        <p:txBody>
          <a:bodyPr vert="horz" wrap="square" lIns="182880" tIns="182880" rIns="182880" bIns="182880" rtlCol="0" anchor="ctr">
            <a:normAutofit/>
          </a:bodyPr>
          <a:lstStyle/>
          <a:p>
            <a:r>
              <a:rPr lang="en-US">
                <a:solidFill>
                  <a:schemeClr val="bg1"/>
                </a:solidFill>
              </a:rPr>
              <a:t>Cut Back on Tech</a:t>
            </a:r>
          </a:p>
        </p:txBody>
      </p:sp>
      <p:sp>
        <p:nvSpPr>
          <p:cNvPr id="3" name="Content Placeholder 2">
            <a:extLst>
              <a:ext uri="{FF2B5EF4-FFF2-40B4-BE49-F238E27FC236}">
                <a16:creationId xmlns:a16="http://schemas.microsoft.com/office/drawing/2014/main" id="{11E6D8CD-2677-97D9-3F20-0563FDE571FF}"/>
              </a:ext>
            </a:extLst>
          </p:cNvPr>
          <p:cNvSpPr>
            <a:spLocks noGrp="1"/>
          </p:cNvSpPr>
          <p:nvPr>
            <p:ph sz="quarter" idx="10"/>
          </p:nvPr>
        </p:nvSpPr>
        <p:spPr>
          <a:xfrm>
            <a:off x="643468" y="2638044"/>
            <a:ext cx="3363974" cy="3415622"/>
          </a:xfrm>
        </p:spPr>
        <p:txBody>
          <a:bodyPr vert="horz" lIns="91440" tIns="45720" rIns="91440" bIns="45720" rtlCol="0">
            <a:normAutofit/>
          </a:bodyPr>
          <a:lstStyle/>
          <a:p>
            <a:pPr marL="0"/>
            <a:r>
              <a:rPr lang="en-US">
                <a:solidFill>
                  <a:schemeClr val="bg1"/>
                </a:solidFill>
              </a:rPr>
              <a:t>Ask Yourself….</a:t>
            </a:r>
          </a:p>
          <a:p>
            <a:pPr marL="457200"/>
            <a:r>
              <a:rPr lang="en-US">
                <a:solidFill>
                  <a:schemeClr val="bg1"/>
                </a:solidFill>
                <a:highlight>
                  <a:srgbClr val="FFFF00"/>
                </a:highlight>
              </a:rPr>
              <a:t>W</a:t>
            </a:r>
            <a:r>
              <a:rPr lang="en-US">
                <a:solidFill>
                  <a:schemeClr val="bg1"/>
                </a:solidFill>
              </a:rPr>
              <a:t>		What For ?</a:t>
            </a:r>
          </a:p>
          <a:p>
            <a:pPr marL="457200"/>
            <a:r>
              <a:rPr lang="en-US">
                <a:solidFill>
                  <a:schemeClr val="bg1"/>
                </a:solidFill>
                <a:highlight>
                  <a:srgbClr val="FFFF00"/>
                </a:highlight>
              </a:rPr>
              <a:t>W</a:t>
            </a:r>
            <a:r>
              <a:rPr lang="en-US">
                <a:solidFill>
                  <a:schemeClr val="bg1"/>
                </a:solidFill>
              </a:rPr>
              <a:t>		Why Now?</a:t>
            </a:r>
          </a:p>
          <a:p>
            <a:pPr marL="457200"/>
            <a:r>
              <a:rPr lang="en-US">
                <a:solidFill>
                  <a:schemeClr val="bg1"/>
                </a:solidFill>
                <a:highlight>
                  <a:srgbClr val="FFFF00"/>
                </a:highlight>
              </a:rPr>
              <a:t>W</a:t>
            </a:r>
            <a:r>
              <a:rPr lang="en-US">
                <a:solidFill>
                  <a:schemeClr val="bg1"/>
                </a:solidFill>
              </a:rPr>
              <a:t>		What Else?</a:t>
            </a:r>
          </a:p>
          <a:p>
            <a:pPr marL="457200"/>
            <a:endParaRPr lang="en-US">
              <a:solidFill>
                <a:schemeClr val="bg1"/>
              </a:solidFill>
            </a:endParaRPr>
          </a:p>
          <a:p>
            <a:pPr marL="0"/>
            <a:r>
              <a:rPr lang="en-US">
                <a:solidFill>
                  <a:schemeClr val="bg1"/>
                </a:solidFill>
              </a:rPr>
              <a:t>*Source- Katherine Price “How to Break Up with Your Phone”</a:t>
            </a:r>
          </a:p>
        </p:txBody>
      </p:sp>
      <p:pic>
        <p:nvPicPr>
          <p:cNvPr id="3074" name="Picture 2" descr="The 4 Reasons You're Addicted To Technology | TechCrunch">
            <a:extLst>
              <a:ext uri="{FF2B5EF4-FFF2-40B4-BE49-F238E27FC236}">
                <a16:creationId xmlns:a16="http://schemas.microsoft.com/office/drawing/2014/main" id="{7A82107D-718D-98D4-6947-640E29A948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423" r="13675" b="2"/>
          <a:stretch/>
        </p:blipFill>
        <p:spPr bwMode="auto">
          <a:xfrm>
            <a:off x="5983354" y="643467"/>
            <a:ext cx="4879587" cy="5410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1789169"/>
      </p:ext>
    </p:extLst>
  </p:cSld>
  <p:clrMapOvr>
    <a:masterClrMapping/>
  </p:clrMapOvr>
  <mc:AlternateContent xmlns:mc="http://schemas.openxmlformats.org/markup-compatibility/2006" xmlns:p14="http://schemas.microsoft.com/office/powerpoint/2010/main">
    <mc:Choice Requires="p14">
      <p:transition p14:dur="0" advTm="85235"/>
    </mc:Choice>
    <mc:Fallback xmlns="">
      <p:transition advTm="85235"/>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5FA21C72-692C-49FD-9EB4-DDDDDEBD4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75405" y="950977"/>
            <a:ext cx="9041190" cy="4956047"/>
          </a:xfrm>
          <a:prstGeom prst="rect">
            <a:avLst/>
          </a:prstGeom>
          <a:solidFill>
            <a:srgbClr val="FFFFFF"/>
          </a:solidFill>
          <a:ln w="31750">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The Beauty of Nature | Earth">
            <a:extLst>
              <a:ext uri="{FF2B5EF4-FFF2-40B4-BE49-F238E27FC236}">
                <a16:creationId xmlns:a16="http://schemas.microsoft.com/office/drawing/2014/main" id="{5B8984DE-AAA1-FDED-8F0B-5D603AA52D2E}"/>
              </a:ext>
            </a:extLst>
          </p:cNvPr>
          <p:cNvPicPr>
            <a:picLocks noGrp="1" noChangeAspect="1" noChangeArrowheads="1"/>
          </p:cNvPicPr>
          <p:nvPr>
            <p:ph sz="quarter" idx="10"/>
          </p:nvPr>
        </p:nvPicPr>
        <p:blipFill>
          <a:blip r:embed="rId3">
            <a:extLst>
              <a:ext uri="{28A0092B-C50C-407E-A947-70E740481C1C}">
                <a14:useLocalDpi xmlns:a14="http://schemas.microsoft.com/office/drawing/2010/main" val="0"/>
              </a:ext>
            </a:extLst>
          </a:blip>
          <a:stretch>
            <a:fillRect/>
          </a:stretch>
        </p:blipFill>
        <p:spPr bwMode="auto">
          <a:xfrm>
            <a:off x="3081050" y="1271016"/>
            <a:ext cx="6485744" cy="4315968"/>
          </a:xfrm>
          <a:prstGeom prst="rect">
            <a:avLst/>
          </a:prstGeom>
          <a:noFill/>
          <a:extLst>
            <a:ext uri="{909E8E84-426E-40DD-AFC4-6F175D3DCCD1}">
              <a14:hiddenFill xmlns:a14="http://schemas.microsoft.com/office/drawing/2010/main">
                <a:solidFill>
                  <a:srgbClr val="FFFFFF"/>
                </a:solidFill>
              </a14:hiddenFill>
            </a:ext>
          </a:extLst>
        </p:spPr>
      </p:pic>
      <p:sp>
        <p:nvSpPr>
          <p:cNvPr id="2057" name="Oval 2056">
            <a:extLst>
              <a:ext uri="{FF2B5EF4-FFF2-40B4-BE49-F238E27FC236}">
                <a16:creationId xmlns:a16="http://schemas.microsoft.com/office/drawing/2014/main" id="{FBAF941A-6830-47A3-B63C-7C7B66AEA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380" y="624518"/>
            <a:ext cx="2157984" cy="2157984"/>
          </a:xfrm>
          <a:prstGeom prst="ellipse">
            <a:avLst/>
          </a:prstGeom>
          <a:solidFill>
            <a:srgbClr val="40404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7DED22-85A8-35AB-2252-4182E1267950}"/>
              </a:ext>
            </a:extLst>
          </p:cNvPr>
          <p:cNvSpPr>
            <a:spLocks noGrp="1"/>
          </p:cNvSpPr>
          <p:nvPr>
            <p:ph type="title"/>
          </p:nvPr>
        </p:nvSpPr>
        <p:spPr>
          <a:xfrm>
            <a:off x="796972" y="789110"/>
            <a:ext cx="1828800" cy="1828800"/>
          </a:xfrm>
          <a:prstGeom prst="ellipse">
            <a:avLst/>
          </a:prstGeom>
          <a:noFill/>
          <a:ln>
            <a:solidFill>
              <a:srgbClr val="FFFFFF"/>
            </a:solidFill>
          </a:ln>
        </p:spPr>
        <p:txBody>
          <a:bodyPr vert="horz" lIns="182880" tIns="182880" rIns="182880" bIns="182880" rtlCol="0" anchor="ctr" anchorCtr="1">
            <a:normAutofit/>
          </a:bodyPr>
          <a:lstStyle/>
          <a:p>
            <a:r>
              <a:rPr lang="en-US" sz="1300">
                <a:solidFill>
                  <a:srgbClr val="FFFFFF"/>
                </a:solidFill>
              </a:rPr>
              <a:t>Nature does Nurture</a:t>
            </a:r>
          </a:p>
        </p:txBody>
      </p:sp>
    </p:spTree>
    <p:extLst>
      <p:ext uri="{BB962C8B-B14F-4D97-AF65-F5344CB8AC3E}">
        <p14:creationId xmlns:p14="http://schemas.microsoft.com/office/powerpoint/2010/main" val="18115304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BF3E88FC-7E70-44E3-A273-F03D6592F297}"/>
              </a:ext>
            </a:extLst>
          </p:cNvPr>
          <p:cNvSpPr>
            <a:spLocks noGrp="1"/>
          </p:cNvSpPr>
          <p:nvPr>
            <p:ph type="body" sz="quarter" idx="16"/>
          </p:nvPr>
        </p:nvSpPr>
        <p:spPr/>
        <p:txBody>
          <a:bodyPr>
            <a:normAutofit fontScale="92500" lnSpcReduction="10000"/>
          </a:bodyPr>
          <a:lstStyle/>
          <a:p>
            <a:r>
              <a:rPr lang="en-US" dirty="0"/>
              <a:t>How Does It Work?</a:t>
            </a:r>
          </a:p>
        </p:txBody>
      </p:sp>
      <p:sp>
        <p:nvSpPr>
          <p:cNvPr id="3" name="Text Placeholder 2">
            <a:extLst>
              <a:ext uri="{FF2B5EF4-FFF2-40B4-BE49-F238E27FC236}">
                <a16:creationId xmlns:a16="http://schemas.microsoft.com/office/drawing/2014/main" id="{D484BA07-D2DE-47A9-9073-241327D166F9}"/>
              </a:ext>
            </a:extLst>
          </p:cNvPr>
          <p:cNvSpPr>
            <a:spLocks noGrp="1"/>
          </p:cNvSpPr>
          <p:nvPr>
            <p:ph type="body" sz="quarter" idx="14"/>
          </p:nvPr>
        </p:nvSpPr>
        <p:spPr>
          <a:xfrm>
            <a:off x="731520" y="1402079"/>
            <a:ext cx="3769360" cy="4814740"/>
          </a:xfrm>
        </p:spPr>
        <p:txBody>
          <a:bodyPr/>
          <a:lstStyle/>
          <a:p>
            <a:r>
              <a:rPr lang="en-US" b="1" dirty="0"/>
              <a:t>Psychologists break down gratitude into three phases:</a:t>
            </a:r>
          </a:p>
          <a:p>
            <a:endParaRPr lang="en-US" b="1" dirty="0"/>
          </a:p>
          <a:p>
            <a:pPr marL="457189" indent="-457189">
              <a:buClr>
                <a:schemeClr val="accent2"/>
              </a:buClr>
              <a:buFont typeface="+mj-lt"/>
              <a:buAutoNum type="arabicPeriod"/>
            </a:pPr>
            <a:r>
              <a:rPr lang="en-US" b="1" dirty="0"/>
              <a:t>Appreciation</a:t>
            </a:r>
          </a:p>
          <a:p>
            <a:pPr marL="457189" indent="-457189">
              <a:buClr>
                <a:schemeClr val="accent2"/>
              </a:buClr>
              <a:buFont typeface="+mj-lt"/>
              <a:buAutoNum type="arabicPeriod"/>
            </a:pPr>
            <a:endParaRPr lang="en-US" b="1" dirty="0"/>
          </a:p>
          <a:p>
            <a:pPr marL="457189" indent="-457189">
              <a:buClr>
                <a:schemeClr val="accent2"/>
              </a:buClr>
              <a:buFont typeface="+mj-lt"/>
              <a:buAutoNum type="arabicPeriod"/>
            </a:pPr>
            <a:r>
              <a:rPr lang="en-US" b="1" dirty="0"/>
              <a:t>Goodwill</a:t>
            </a:r>
          </a:p>
          <a:p>
            <a:pPr marL="457189" indent="-457189">
              <a:buClr>
                <a:schemeClr val="accent2"/>
              </a:buClr>
              <a:buFont typeface="+mj-lt"/>
              <a:buAutoNum type="arabicPeriod"/>
            </a:pPr>
            <a:endParaRPr lang="en-US" b="1" dirty="0"/>
          </a:p>
          <a:p>
            <a:pPr marL="457189" indent="-457189">
              <a:buClr>
                <a:schemeClr val="accent2"/>
              </a:buClr>
              <a:buFont typeface="+mj-lt"/>
              <a:buAutoNum type="arabicPeriod"/>
            </a:pPr>
            <a:r>
              <a:rPr lang="en-US" b="1" dirty="0"/>
              <a:t>Expression</a:t>
            </a:r>
          </a:p>
        </p:txBody>
      </p:sp>
      <p:pic>
        <p:nvPicPr>
          <p:cNvPr id="1026" name="Picture 2" descr="Image preview">
            <a:extLst>
              <a:ext uri="{FF2B5EF4-FFF2-40B4-BE49-F238E27FC236}">
                <a16:creationId xmlns:a16="http://schemas.microsoft.com/office/drawing/2014/main" id="{36C1E2FE-9DB1-D571-71C0-88CEB45905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5528" y="1217853"/>
            <a:ext cx="5534952" cy="5409727"/>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965095B8-3C73-909F-6F4D-DD3928B4EFDE}"/>
              </a:ext>
            </a:extLst>
          </p:cNvPr>
          <p:cNvSpPr>
            <a:spLocks noGrp="1"/>
          </p:cNvSpPr>
          <p:nvPr>
            <p:ph type="body" sz="quarter" idx="15"/>
          </p:nvPr>
        </p:nvSpPr>
        <p:spPr/>
        <p:txBody>
          <a:bodyPr>
            <a:normAutofit fontScale="92500" lnSpcReduction="10000"/>
          </a:bodyPr>
          <a:lstStyle/>
          <a:p>
            <a:endParaRPr lang="en-US" dirty="0"/>
          </a:p>
        </p:txBody>
      </p:sp>
    </p:spTree>
    <p:extLst>
      <p:ext uri="{BB962C8B-B14F-4D97-AF65-F5344CB8AC3E}">
        <p14:creationId xmlns:p14="http://schemas.microsoft.com/office/powerpoint/2010/main" val="23727527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A77FD-4610-54AB-D533-2BD1529AE23D}"/>
              </a:ext>
            </a:extLst>
          </p:cNvPr>
          <p:cNvSpPr>
            <a:spLocks noGrp="1"/>
          </p:cNvSpPr>
          <p:nvPr>
            <p:ph type="title"/>
          </p:nvPr>
        </p:nvSpPr>
        <p:spPr>
          <a:xfrm>
            <a:off x="804672" y="2386744"/>
            <a:ext cx="4486656" cy="1645920"/>
          </a:xfrm>
        </p:spPr>
        <p:txBody>
          <a:bodyPr vert="horz" lIns="274320" tIns="182880" rIns="274320" bIns="182880" rtlCol="0" anchor="ctr" anchorCtr="1">
            <a:normAutofit/>
          </a:bodyPr>
          <a:lstStyle/>
          <a:p>
            <a:r>
              <a:rPr lang="en-US" sz="3200"/>
              <a:t>SAVORING</a:t>
            </a:r>
          </a:p>
        </p:txBody>
      </p:sp>
      <p:pic>
        <p:nvPicPr>
          <p:cNvPr id="2050" name="Picture 2" descr="How to take good photos with a phone - 10 killer tips! — The ...">
            <a:extLst>
              <a:ext uri="{FF2B5EF4-FFF2-40B4-BE49-F238E27FC236}">
                <a16:creationId xmlns:a16="http://schemas.microsoft.com/office/drawing/2014/main" id="{889461E3-442C-E89C-347A-4E05F4CFE6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917" b="10703"/>
          <a:stretch/>
        </p:blipFill>
        <p:spPr bwMode="auto">
          <a:xfrm>
            <a:off x="6096000" y="10"/>
            <a:ext cx="6095999" cy="3433472"/>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Savoring Life: A Gift To You - Synctuition - Blog">
            <a:extLst>
              <a:ext uri="{FF2B5EF4-FFF2-40B4-BE49-F238E27FC236}">
                <a16:creationId xmlns:a16="http://schemas.microsoft.com/office/drawing/2014/main" id="{DC5309A0-07B4-DB94-067C-4DD6C39E49C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8"/>
          <a:stretch/>
        </p:blipFill>
        <p:spPr bwMode="auto">
          <a:xfrm>
            <a:off x="6099887" y="3433483"/>
            <a:ext cx="6092113" cy="3424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8244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3081" name="Rectangle 3080">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3" name="Rectangle 3082">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A4D643-A35D-4577-4F1D-5557F23A29FC}"/>
              </a:ext>
            </a:extLst>
          </p:cNvPr>
          <p:cNvSpPr>
            <a:spLocks noGrp="1"/>
          </p:cNvSpPr>
          <p:nvPr>
            <p:ph type="title"/>
          </p:nvPr>
        </p:nvSpPr>
        <p:spPr>
          <a:xfrm>
            <a:off x="643467" y="643467"/>
            <a:ext cx="3363974" cy="1728044"/>
          </a:xfrm>
          <a:noFill/>
          <a:ln>
            <a:solidFill>
              <a:schemeClr val="bg1"/>
            </a:solidFill>
          </a:ln>
        </p:spPr>
        <p:txBody>
          <a:bodyPr vert="horz" wrap="square" lIns="182880" tIns="182880" rIns="182880" bIns="182880" rtlCol="0" anchor="ctr">
            <a:normAutofit/>
          </a:bodyPr>
          <a:lstStyle/>
          <a:p>
            <a:r>
              <a:rPr lang="en-US">
                <a:solidFill>
                  <a:schemeClr val="bg1"/>
                </a:solidFill>
              </a:rPr>
              <a:t>THE HELPER’S HIGH</a:t>
            </a:r>
          </a:p>
        </p:txBody>
      </p:sp>
      <p:sp>
        <p:nvSpPr>
          <p:cNvPr id="3" name="Content Placeholder 2">
            <a:extLst>
              <a:ext uri="{FF2B5EF4-FFF2-40B4-BE49-F238E27FC236}">
                <a16:creationId xmlns:a16="http://schemas.microsoft.com/office/drawing/2014/main" id="{13420412-245C-3D70-9B3F-323A1D6CA05A}"/>
              </a:ext>
            </a:extLst>
          </p:cNvPr>
          <p:cNvSpPr>
            <a:spLocks noGrp="1"/>
          </p:cNvSpPr>
          <p:nvPr>
            <p:ph sz="quarter" idx="10"/>
          </p:nvPr>
        </p:nvSpPr>
        <p:spPr>
          <a:xfrm>
            <a:off x="643468" y="2638044"/>
            <a:ext cx="3363974" cy="3415622"/>
          </a:xfrm>
        </p:spPr>
        <p:txBody>
          <a:bodyPr vert="horz" lIns="91440" tIns="45720" rIns="91440" bIns="45720" rtlCol="0">
            <a:normAutofit/>
          </a:bodyPr>
          <a:lstStyle/>
          <a:p>
            <a:pPr marL="0"/>
            <a:r>
              <a:rPr lang="en-US" b="0" i="0" u="none" strike="noStrike">
                <a:solidFill>
                  <a:schemeClr val="bg1"/>
                </a:solidFill>
                <a:effectLst/>
              </a:rPr>
              <a:t>“If you want happiness for an hour, take a nap. If you want happiness for a day, go fishing. If you want happiness for a year, inherit a fortune. If you want happiness for a lifetime, help somebody.”</a:t>
            </a:r>
          </a:p>
          <a:p>
            <a:pPr marL="0"/>
            <a:r>
              <a:rPr lang="en-US">
                <a:solidFill>
                  <a:schemeClr val="bg1"/>
                </a:solidFill>
              </a:rPr>
              <a:t>-Chinese Proverb</a:t>
            </a:r>
          </a:p>
        </p:txBody>
      </p:sp>
      <p:pic>
        <p:nvPicPr>
          <p:cNvPr id="3076" name="Picture 4" descr="A diagram of health benefits&#10;&#10;Description automatically generated">
            <a:extLst>
              <a:ext uri="{FF2B5EF4-FFF2-40B4-BE49-F238E27FC236}">
                <a16:creationId xmlns:a16="http://schemas.microsoft.com/office/drawing/2014/main" id="{9E645822-B50D-3806-5F07-ADEC79D1997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718048" y="643467"/>
            <a:ext cx="5410199" cy="5410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62269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9150A-B03C-C547-A610-25167C63806F}"/>
              </a:ext>
            </a:extLst>
          </p:cNvPr>
          <p:cNvSpPr>
            <a:spLocks noGrp="1"/>
          </p:cNvSpPr>
          <p:nvPr>
            <p:ph type="title"/>
          </p:nvPr>
        </p:nvSpPr>
        <p:spPr>
          <a:xfrm>
            <a:off x="8787865" y="2921173"/>
            <a:ext cx="2745667" cy="1015663"/>
          </a:xfrm>
        </p:spPr>
        <p:txBody>
          <a:bodyPr vert="horz" lIns="182880" tIns="182880" rIns="182880" bIns="182880" rtlCol="0" anchor="ctr" anchorCtr="1">
            <a:normAutofit/>
          </a:bodyPr>
          <a:lstStyle/>
          <a:p>
            <a:r>
              <a:rPr lang="en-US" sz="1900">
                <a:solidFill>
                  <a:srgbClr val="262626"/>
                </a:solidFill>
              </a:rPr>
              <a:t>LAUGHTER IS THE BEST MEDICINE</a:t>
            </a:r>
          </a:p>
        </p:txBody>
      </p:sp>
      <p:pic>
        <p:nvPicPr>
          <p:cNvPr id="3074" name="Picture 2" descr="Dr Mary O'Kane - If these stats are correct, this is... | Facebook">
            <a:extLst>
              <a:ext uri="{FF2B5EF4-FFF2-40B4-BE49-F238E27FC236}">
                <a16:creationId xmlns:a16="http://schemas.microsoft.com/office/drawing/2014/main" id="{16DA94B5-EE5F-CF44-9AB6-B97FCB9BFB7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68238" y="1000082"/>
            <a:ext cx="6827107" cy="4543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52338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3D9B6CF-87DD-47C7-B38D-7C5353D4D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330348-0803-DF42-B243-6103B644DFE1}"/>
              </a:ext>
            </a:extLst>
          </p:cNvPr>
          <p:cNvSpPr>
            <a:spLocks noGrp="1"/>
          </p:cNvSpPr>
          <p:nvPr>
            <p:ph type="title"/>
          </p:nvPr>
        </p:nvSpPr>
        <p:spPr>
          <a:xfrm>
            <a:off x="804673" y="2133600"/>
            <a:ext cx="3044952" cy="1898904"/>
          </a:xfrm>
        </p:spPr>
        <p:txBody>
          <a:bodyPr vert="horz" lIns="274320" tIns="182880" rIns="274320" bIns="182880" rtlCol="0" anchor="ctr" anchorCtr="1">
            <a:normAutofit/>
          </a:bodyPr>
          <a:lstStyle/>
          <a:p>
            <a:r>
              <a:rPr lang="en-US" sz="2200" dirty="0"/>
              <a:t>A quick way to recognize your own energy</a:t>
            </a:r>
          </a:p>
        </p:txBody>
      </p:sp>
      <p:sp>
        <p:nvSpPr>
          <p:cNvPr id="16" name="Rectangle 15">
            <a:extLst>
              <a:ext uri="{FF2B5EF4-FFF2-40B4-BE49-F238E27FC236}">
                <a16:creationId xmlns:a16="http://schemas.microsoft.com/office/drawing/2014/main" id="{EFE2328B-DA12-4B90-BD82-3CCF13AF6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640080"/>
            <a:ext cx="6897625"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F77FF0B6-332F-4842-A5F8-EA360BD5F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0412" y="802767"/>
            <a:ext cx="6565392" cy="4937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diagram of work and work funnel&#10;&#10;Description automatically generated">
            <a:extLst>
              <a:ext uri="{FF2B5EF4-FFF2-40B4-BE49-F238E27FC236}">
                <a16:creationId xmlns:a16="http://schemas.microsoft.com/office/drawing/2014/main" id="{00AEA228-1B04-F680-F4E2-49F987DD929F}"/>
              </a:ext>
            </a:extLst>
          </p:cNvPr>
          <p:cNvPicPr>
            <a:picLocks noChangeAspect="1"/>
          </p:cNvPicPr>
          <p:nvPr/>
        </p:nvPicPr>
        <p:blipFill>
          <a:blip r:embed="rId3"/>
          <a:stretch>
            <a:fillRect/>
          </a:stretch>
        </p:blipFill>
        <p:spPr>
          <a:xfrm>
            <a:off x="5498453" y="1122807"/>
            <a:ext cx="5209309" cy="4297680"/>
          </a:xfrm>
          <a:prstGeom prst="rect">
            <a:avLst/>
          </a:prstGeom>
        </p:spPr>
      </p:pic>
      <p:sp>
        <p:nvSpPr>
          <p:cNvPr id="4" name="Slide Number Placeholder 3">
            <a:extLst>
              <a:ext uri="{FF2B5EF4-FFF2-40B4-BE49-F238E27FC236}">
                <a16:creationId xmlns:a16="http://schemas.microsoft.com/office/drawing/2014/main" id="{F0B4EDB3-9645-D247-9F97-430B6E59D8AF}"/>
              </a:ext>
            </a:extLst>
          </p:cNvPr>
          <p:cNvSpPr>
            <a:spLocks noGrp="1"/>
          </p:cNvSpPr>
          <p:nvPr>
            <p:ph type="sldNum" sz="quarter" idx="12"/>
          </p:nvPr>
        </p:nvSpPr>
        <p:spPr>
          <a:xfrm>
            <a:off x="10758922" y="6217920"/>
            <a:ext cx="365760" cy="365760"/>
          </a:xfrm>
        </p:spPr>
        <p:txBody>
          <a:bodyPr vert="horz" lIns="18288" tIns="45720" rIns="18288" bIns="45720" rtlCol="0" anchor="ctr">
            <a:normAutofit/>
          </a:bodyPr>
          <a:lstStyle/>
          <a:p>
            <a:pPr>
              <a:lnSpc>
                <a:spcPct val="90000"/>
              </a:lnSpc>
              <a:spcAft>
                <a:spcPts val="600"/>
              </a:spcAft>
            </a:pPr>
            <a:fld id="{1E4D8342-7D37-0742-AE0F-2316CF1656DE}" type="slidenum">
              <a:rPr lang="en-US" dirty="0"/>
              <a:pPr>
                <a:lnSpc>
                  <a:spcPct val="90000"/>
                </a:lnSpc>
                <a:spcAft>
                  <a:spcPts val="600"/>
                </a:spcAft>
              </a:pPr>
              <a:t>28</a:t>
            </a:fld>
            <a:endParaRPr lang="en-US"/>
          </a:p>
        </p:txBody>
      </p:sp>
    </p:spTree>
    <p:extLst>
      <p:ext uri="{BB962C8B-B14F-4D97-AF65-F5344CB8AC3E}">
        <p14:creationId xmlns:p14="http://schemas.microsoft.com/office/powerpoint/2010/main" val="27800742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Person in resort">
            <a:extLst>
              <a:ext uri="{FF2B5EF4-FFF2-40B4-BE49-F238E27FC236}">
                <a16:creationId xmlns:a16="http://schemas.microsoft.com/office/drawing/2014/main" id="{2F00C551-07F2-0F8B-5713-499A3AA31438}"/>
              </a:ext>
            </a:extLst>
          </p:cNvPr>
          <p:cNvPicPr>
            <a:picLocks noChangeAspect="1"/>
          </p:cNvPicPr>
          <p:nvPr/>
        </p:nvPicPr>
        <p:blipFill rotWithShape="1">
          <a:blip r:embed="rId3"/>
          <a:srcRect b="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32BD6A46-AC18-B0A5-CCE4-992A6844CAA0}"/>
              </a:ext>
            </a:extLst>
          </p:cNvPr>
          <p:cNvSpPr>
            <a:spLocks noGrp="1"/>
          </p:cNvSpPr>
          <p:nvPr>
            <p:ph type="title"/>
          </p:nvPr>
        </p:nvSpPr>
        <p:spPr>
          <a:xfrm>
            <a:off x="1600200" y="2386744"/>
            <a:ext cx="8991600" cy="1645920"/>
          </a:xfrm>
          <a:solidFill>
            <a:schemeClr val="bg1">
              <a:alpha val="60000"/>
            </a:schemeClr>
          </a:solidFill>
          <a:ln w="38100" cap="sq">
            <a:solidFill>
              <a:schemeClr val="tx1"/>
            </a:solidFill>
            <a:miter lim="800000"/>
          </a:ln>
        </p:spPr>
        <p:txBody>
          <a:bodyPr vert="horz" lIns="274320" tIns="182880" rIns="274320" bIns="182880" rtlCol="0" anchor="ctr" anchorCtr="1">
            <a:normAutofit/>
          </a:bodyPr>
          <a:lstStyle/>
          <a:p>
            <a:r>
              <a:rPr lang="en-US" sz="3800">
                <a:solidFill>
                  <a:schemeClr val="tx1"/>
                </a:solidFill>
              </a:rPr>
              <a:t>TAKE YOUR VACATION DAYS!</a:t>
            </a:r>
          </a:p>
        </p:txBody>
      </p:sp>
      <p:sp>
        <p:nvSpPr>
          <p:cNvPr id="4" name="Footer Placeholder 3">
            <a:extLst>
              <a:ext uri="{FF2B5EF4-FFF2-40B4-BE49-F238E27FC236}">
                <a16:creationId xmlns:a16="http://schemas.microsoft.com/office/drawing/2014/main" id="{EBDD90BD-CF4C-87B1-92BB-17C041306EAC}"/>
              </a:ext>
            </a:extLst>
          </p:cNvPr>
          <p:cNvSpPr>
            <a:spLocks noGrp="1"/>
          </p:cNvSpPr>
          <p:nvPr>
            <p:ph type="ftr" sz="quarter" idx="11"/>
          </p:nvPr>
        </p:nvSpPr>
        <p:spPr>
          <a:xfrm>
            <a:off x="1600200" y="6236208"/>
            <a:ext cx="5901189" cy="320040"/>
          </a:xfrm>
        </p:spPr>
        <p:txBody>
          <a:bodyPr vert="horz" lIns="91440" tIns="45720" rIns="91440" bIns="45720" rtlCol="0" anchor="ctr">
            <a:normAutofit/>
          </a:bodyPr>
          <a:lstStyle/>
          <a:p>
            <a:pPr>
              <a:spcAft>
                <a:spcPts val="600"/>
              </a:spcAft>
            </a:pPr>
            <a:r>
              <a:rPr lang="en-US" sz="1050">
                <a:solidFill>
                  <a:srgbClr val="FFFFFF"/>
                </a:solidFill>
              </a:rPr>
              <a:t>Copyright©️2023 Hart Mind Body Solutions</a:t>
            </a:r>
          </a:p>
        </p:txBody>
      </p:sp>
      <p:sp>
        <p:nvSpPr>
          <p:cNvPr id="3" name="Slide Number Placeholder 2">
            <a:extLst>
              <a:ext uri="{FF2B5EF4-FFF2-40B4-BE49-F238E27FC236}">
                <a16:creationId xmlns:a16="http://schemas.microsoft.com/office/drawing/2014/main" id="{BC53B22A-A878-DB21-625B-914A70272C48}"/>
              </a:ext>
            </a:extLst>
          </p:cNvPr>
          <p:cNvSpPr>
            <a:spLocks noGrp="1"/>
          </p:cNvSpPr>
          <p:nvPr>
            <p:ph type="sldNum" sz="quarter" idx="12"/>
          </p:nvPr>
        </p:nvSpPr>
        <p:spPr>
          <a:xfrm>
            <a:off x="10758922" y="6217920"/>
            <a:ext cx="365760" cy="365760"/>
          </a:xfrm>
        </p:spPr>
        <p:txBody>
          <a:bodyPr vert="horz" lIns="18288" tIns="45720" rIns="18288" bIns="45720" rtlCol="0" anchor="ctr">
            <a:normAutofit/>
          </a:bodyPr>
          <a:lstStyle/>
          <a:p>
            <a:pPr>
              <a:lnSpc>
                <a:spcPct val="90000"/>
              </a:lnSpc>
              <a:spcAft>
                <a:spcPts val="600"/>
              </a:spcAft>
            </a:pPr>
            <a:fld id="{1E4D8342-7D37-0742-AE0F-2316CF1656DE}" type="slidenum">
              <a:rPr lang="en-US" smtClean="0"/>
              <a:pPr>
                <a:lnSpc>
                  <a:spcPct val="90000"/>
                </a:lnSpc>
                <a:spcAft>
                  <a:spcPts val="600"/>
                </a:spcAft>
              </a:pPr>
              <a:t>29</a:t>
            </a:fld>
            <a:endParaRPr lang="en-US"/>
          </a:p>
        </p:txBody>
      </p:sp>
    </p:spTree>
    <p:extLst>
      <p:ext uri="{BB962C8B-B14F-4D97-AF65-F5344CB8AC3E}">
        <p14:creationId xmlns:p14="http://schemas.microsoft.com/office/powerpoint/2010/main" val="1927317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271" name="Rectangle 11270">
            <a:extLst>
              <a:ext uri="{FF2B5EF4-FFF2-40B4-BE49-F238E27FC236}">
                <a16:creationId xmlns:a16="http://schemas.microsoft.com/office/drawing/2014/main" id="{5FA21C72-692C-49FD-9EB4-DDDDDEBD4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75405" y="950977"/>
            <a:ext cx="9041190" cy="4956047"/>
          </a:xfrm>
          <a:prstGeom prst="rect">
            <a:avLst/>
          </a:prstGeom>
          <a:solidFill>
            <a:srgbClr val="FFFFFF"/>
          </a:solidFill>
          <a:ln w="31750">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descr="It Starts With You Images – Browse 1,680 Stock Photos, Vectors, and Video |  Adobe Stock">
            <a:extLst>
              <a:ext uri="{FF2B5EF4-FFF2-40B4-BE49-F238E27FC236}">
                <a16:creationId xmlns:a16="http://schemas.microsoft.com/office/drawing/2014/main" id="{0BB5D1A4-B3EA-7030-AA36-30435DC0FA0C}"/>
              </a:ext>
            </a:extLst>
          </p:cNvPr>
          <p:cNvPicPr>
            <a:picLocks noGrp="1" noChangeAspect="1" noChangeArrowheads="1"/>
          </p:cNvPicPr>
          <p:nvPr>
            <p:ph sz="quarter" idx="10"/>
          </p:nvPr>
        </p:nvPicPr>
        <p:blipFill>
          <a:blip r:embed="rId3">
            <a:extLst>
              <a:ext uri="{28A0092B-C50C-407E-A947-70E740481C1C}">
                <a14:useLocalDpi xmlns:a14="http://schemas.microsoft.com/office/drawing/2010/main" val="0"/>
              </a:ext>
            </a:extLst>
          </a:blip>
          <a:stretch>
            <a:fillRect/>
          </a:stretch>
        </p:blipFill>
        <p:spPr bwMode="auto">
          <a:xfrm>
            <a:off x="3151103" y="1271016"/>
            <a:ext cx="6345639" cy="4315968"/>
          </a:xfrm>
          <a:prstGeom prst="rect">
            <a:avLst/>
          </a:prstGeom>
          <a:noFill/>
          <a:extLst>
            <a:ext uri="{909E8E84-426E-40DD-AFC4-6F175D3DCCD1}">
              <a14:hiddenFill xmlns:a14="http://schemas.microsoft.com/office/drawing/2010/main">
                <a:solidFill>
                  <a:srgbClr val="FFFFFF"/>
                </a:solidFill>
              </a14:hiddenFill>
            </a:ext>
          </a:extLst>
        </p:spPr>
      </p:pic>
      <p:sp>
        <p:nvSpPr>
          <p:cNvPr id="11273" name="Oval 11272">
            <a:extLst>
              <a:ext uri="{FF2B5EF4-FFF2-40B4-BE49-F238E27FC236}">
                <a16:creationId xmlns:a16="http://schemas.microsoft.com/office/drawing/2014/main" id="{FBAF941A-6830-47A3-B63C-7C7B66AEA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380" y="624518"/>
            <a:ext cx="2157984" cy="2157984"/>
          </a:xfrm>
          <a:prstGeom prst="ellipse">
            <a:avLst/>
          </a:prstGeom>
          <a:solidFill>
            <a:srgbClr val="40404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DE88B9-5317-CEAE-0B57-3B2BF721F6D5}"/>
              </a:ext>
            </a:extLst>
          </p:cNvPr>
          <p:cNvSpPr>
            <a:spLocks noGrp="1"/>
          </p:cNvSpPr>
          <p:nvPr>
            <p:ph type="title"/>
          </p:nvPr>
        </p:nvSpPr>
        <p:spPr>
          <a:xfrm>
            <a:off x="796972" y="789110"/>
            <a:ext cx="1828800" cy="1828800"/>
          </a:xfrm>
          <a:prstGeom prst="ellipse">
            <a:avLst/>
          </a:prstGeom>
          <a:noFill/>
          <a:ln>
            <a:solidFill>
              <a:srgbClr val="FFFFFF"/>
            </a:solidFill>
          </a:ln>
        </p:spPr>
        <p:txBody>
          <a:bodyPr vert="horz" lIns="182880" tIns="182880" rIns="182880" bIns="182880" rtlCol="0" anchor="ctr">
            <a:normAutofit/>
          </a:bodyPr>
          <a:lstStyle/>
          <a:p>
            <a:r>
              <a:rPr lang="en-US" sz="1600" dirty="0">
                <a:solidFill>
                  <a:srgbClr val="FFFFFF"/>
                </a:solidFill>
              </a:rPr>
              <a:t>VALUE YOUR ENERGY</a:t>
            </a:r>
          </a:p>
        </p:txBody>
      </p:sp>
    </p:spTree>
    <p:extLst>
      <p:ext uri="{BB962C8B-B14F-4D97-AF65-F5344CB8AC3E}">
        <p14:creationId xmlns:p14="http://schemas.microsoft.com/office/powerpoint/2010/main" val="3538143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D081645-5A2C-4510-93C2-876BA577C61D}"/>
              </a:ext>
            </a:extLst>
          </p:cNvPr>
          <p:cNvSpPr>
            <a:spLocks noGrp="1"/>
          </p:cNvSpPr>
          <p:nvPr>
            <p:ph type="body" sz="quarter" idx="16"/>
          </p:nvPr>
        </p:nvSpPr>
        <p:spPr/>
        <p:txBody>
          <a:bodyPr>
            <a:normAutofit fontScale="92500" lnSpcReduction="10000"/>
          </a:bodyPr>
          <a:lstStyle/>
          <a:p>
            <a:r>
              <a:rPr lang="en-US" dirty="0"/>
              <a:t>Valuable Resources</a:t>
            </a:r>
          </a:p>
        </p:txBody>
      </p:sp>
      <p:pic>
        <p:nvPicPr>
          <p:cNvPr id="9" name="Picture 2" descr="The Stress-Proof Brain: Master Your Emotional Response to Stress Using  Mindfulness and Neuroplasticity: Greenberg, Melanie: 9781626252660:  Amazon.com: Books">
            <a:extLst>
              <a:ext uri="{FF2B5EF4-FFF2-40B4-BE49-F238E27FC236}">
                <a16:creationId xmlns:a16="http://schemas.microsoft.com/office/drawing/2014/main" id="{5A79AF0D-C414-4EB3-BCCD-E199C8DBA4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6598" y="1186453"/>
            <a:ext cx="1754445" cy="26364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a:extLst>
              <a:ext uri="{FF2B5EF4-FFF2-40B4-BE49-F238E27FC236}">
                <a16:creationId xmlns:a16="http://schemas.microsoft.com/office/drawing/2014/main" id="{0EFAFFAA-FAC2-47D9-A40F-33C0C57976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3505" y="3906623"/>
            <a:ext cx="1843140" cy="26608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Breath: The New Science of a Lost Art: Nestor, James: 9780735213616:  Amazon.com: Books">
            <a:extLst>
              <a:ext uri="{FF2B5EF4-FFF2-40B4-BE49-F238E27FC236}">
                <a16:creationId xmlns:a16="http://schemas.microsoft.com/office/drawing/2014/main" id="{74972E99-3E74-4CAC-99DA-B74ADB4081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63943" y="3906623"/>
            <a:ext cx="1907867" cy="263646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The Self Care Prescription: Powerful Solutions to Manage Stress, Reduce Anxiety &amp;amp; Increase Wellbeing">
            <a:extLst>
              <a:ext uri="{FF2B5EF4-FFF2-40B4-BE49-F238E27FC236}">
                <a16:creationId xmlns:a16="http://schemas.microsoft.com/office/drawing/2014/main" id="{0FE5823C-907B-4886-837C-7C0F621CED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85295" y="3906625"/>
            <a:ext cx="1754445" cy="263166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0CC65CF4-A1A1-4DA4-9D38-642D734C32B7}"/>
              </a:ext>
            </a:extLst>
          </p:cNvPr>
          <p:cNvSpPr txBox="1"/>
          <p:nvPr/>
        </p:nvSpPr>
        <p:spPr>
          <a:xfrm>
            <a:off x="686068" y="1564037"/>
            <a:ext cx="4826477" cy="4760227"/>
          </a:xfrm>
          <a:prstGeom prst="rect">
            <a:avLst/>
          </a:prstGeom>
        </p:spPr>
        <p:txBody>
          <a:bodyPr vert="horz" wrap="square" lIns="121920" tIns="60960" rIns="121920" bIns="60960" rtlCol="0">
            <a:normAutofit fontScale="92500" lnSpcReduction="10000"/>
          </a:bodyPr>
          <a:lstStyle/>
          <a:p>
            <a:r>
              <a:rPr lang="en-US" sz="2000" b="1" dirty="0">
                <a:solidFill>
                  <a:schemeClr val="tx1">
                    <a:lumMod val="85000"/>
                    <a:lumOff val="15000"/>
                  </a:schemeClr>
                </a:solidFill>
              </a:rPr>
              <a:t>Apps:</a:t>
            </a:r>
          </a:p>
          <a:p>
            <a:pPr marL="380990" indent="-380990">
              <a:spcBef>
                <a:spcPts val="800"/>
              </a:spcBef>
              <a:spcAft>
                <a:spcPts val="800"/>
              </a:spcAft>
              <a:buClr>
                <a:schemeClr val="tx2"/>
              </a:buClr>
              <a:buFont typeface="Arial" panose="020B0604020202020204" pitchFamily="34" charset="0"/>
              <a:buChar char="•"/>
            </a:pPr>
            <a:r>
              <a:rPr lang="en-US" sz="2000" dirty="0">
                <a:solidFill>
                  <a:schemeClr val="tx1">
                    <a:lumMod val="85000"/>
                    <a:lumOff val="15000"/>
                  </a:schemeClr>
                </a:solidFill>
              </a:rPr>
              <a:t>Insight Timer</a:t>
            </a:r>
          </a:p>
          <a:p>
            <a:pPr marL="380990" indent="-380990">
              <a:spcBef>
                <a:spcPts val="800"/>
              </a:spcBef>
              <a:spcAft>
                <a:spcPts val="800"/>
              </a:spcAft>
              <a:buClr>
                <a:schemeClr val="tx2"/>
              </a:buClr>
              <a:buFont typeface="Arial" panose="020B0604020202020204" pitchFamily="34" charset="0"/>
              <a:buChar char="•"/>
            </a:pPr>
            <a:r>
              <a:rPr lang="en-US" sz="2000" dirty="0">
                <a:solidFill>
                  <a:schemeClr val="tx1">
                    <a:lumMod val="85000"/>
                    <a:lumOff val="15000"/>
                  </a:schemeClr>
                </a:solidFill>
              </a:rPr>
              <a:t>Calm</a:t>
            </a:r>
          </a:p>
          <a:p>
            <a:pPr marL="380990" indent="-380990">
              <a:spcBef>
                <a:spcPts val="800"/>
              </a:spcBef>
              <a:spcAft>
                <a:spcPts val="800"/>
              </a:spcAft>
              <a:buClr>
                <a:schemeClr val="tx2"/>
              </a:buClr>
              <a:buFont typeface="Arial" panose="020B0604020202020204" pitchFamily="34" charset="0"/>
              <a:buChar char="•"/>
            </a:pPr>
            <a:endParaRPr lang="en-US" sz="2000" dirty="0">
              <a:solidFill>
                <a:schemeClr val="tx1">
                  <a:lumMod val="85000"/>
                  <a:lumOff val="15000"/>
                </a:schemeClr>
              </a:solidFill>
            </a:endParaRPr>
          </a:p>
          <a:p>
            <a:pPr marL="380990" indent="-380990">
              <a:spcBef>
                <a:spcPts val="800"/>
              </a:spcBef>
              <a:spcAft>
                <a:spcPts val="800"/>
              </a:spcAft>
              <a:buClr>
                <a:schemeClr val="tx2"/>
              </a:buClr>
              <a:buFont typeface="Arial" panose="020B0604020202020204" pitchFamily="34" charset="0"/>
              <a:buChar char="•"/>
            </a:pPr>
            <a:endParaRPr lang="en-US" sz="2000" dirty="0">
              <a:solidFill>
                <a:schemeClr val="tx1">
                  <a:lumMod val="85000"/>
                  <a:lumOff val="15000"/>
                </a:schemeClr>
              </a:solidFill>
            </a:endParaRPr>
          </a:p>
          <a:p>
            <a:endParaRPr lang="en-US" sz="2000" dirty="0">
              <a:solidFill>
                <a:schemeClr val="tx1">
                  <a:lumMod val="85000"/>
                  <a:lumOff val="15000"/>
                </a:schemeClr>
              </a:solidFill>
            </a:endParaRPr>
          </a:p>
          <a:p>
            <a:r>
              <a:rPr lang="en-US" sz="2000" b="1" dirty="0">
                <a:solidFill>
                  <a:schemeClr val="tx1">
                    <a:lumMod val="85000"/>
                    <a:lumOff val="15000"/>
                  </a:schemeClr>
                </a:solidFill>
              </a:rPr>
              <a:t>Websites:</a:t>
            </a:r>
          </a:p>
          <a:p>
            <a:pPr marL="380990" indent="-380990">
              <a:spcBef>
                <a:spcPts val="800"/>
              </a:spcBef>
              <a:spcAft>
                <a:spcPts val="800"/>
              </a:spcAft>
              <a:buClr>
                <a:schemeClr val="tx2"/>
              </a:buClr>
              <a:buFont typeface="Arial" panose="020B0604020202020204" pitchFamily="34" charset="0"/>
              <a:buChar char="•"/>
            </a:pPr>
            <a:r>
              <a:rPr lang="en-US" sz="2000" dirty="0">
                <a:solidFill>
                  <a:schemeClr val="tx1">
                    <a:lumMod val="85000"/>
                    <a:lumOff val="15000"/>
                  </a:schemeClr>
                </a:solidFill>
              </a:rPr>
              <a:t>Psychology Today</a:t>
            </a:r>
          </a:p>
          <a:p>
            <a:pPr marL="380990" indent="-380990">
              <a:spcBef>
                <a:spcPts val="800"/>
              </a:spcBef>
              <a:spcAft>
                <a:spcPts val="800"/>
              </a:spcAft>
              <a:buClr>
                <a:schemeClr val="tx2"/>
              </a:buClr>
              <a:buFont typeface="Arial" panose="020B0604020202020204" pitchFamily="34" charset="0"/>
              <a:buChar char="•"/>
            </a:pPr>
            <a:r>
              <a:rPr lang="en-US" sz="2000" dirty="0">
                <a:solidFill>
                  <a:schemeClr val="tx1">
                    <a:lumMod val="85000"/>
                    <a:lumOff val="15000"/>
                  </a:schemeClr>
                </a:solidFill>
              </a:rPr>
              <a:t>Harvard Business Review</a:t>
            </a:r>
          </a:p>
          <a:p>
            <a:pPr marL="380990" indent="-380990">
              <a:spcBef>
                <a:spcPts val="800"/>
              </a:spcBef>
              <a:spcAft>
                <a:spcPts val="800"/>
              </a:spcAft>
              <a:buClr>
                <a:schemeClr val="tx2"/>
              </a:buClr>
              <a:buFont typeface="Arial" panose="020B0604020202020204" pitchFamily="34" charset="0"/>
              <a:buChar char="•"/>
            </a:pPr>
            <a:r>
              <a:rPr lang="en-US" sz="2000" dirty="0">
                <a:solidFill>
                  <a:schemeClr val="tx1">
                    <a:lumMod val="85000"/>
                    <a:lumOff val="15000"/>
                  </a:schemeClr>
                </a:solidFill>
              </a:rPr>
              <a:t>Huberman Lab</a:t>
            </a:r>
          </a:p>
          <a:p>
            <a:pPr marL="380990" indent="-380990">
              <a:spcBef>
                <a:spcPts val="800"/>
              </a:spcBef>
              <a:spcAft>
                <a:spcPts val="800"/>
              </a:spcAft>
              <a:buClr>
                <a:schemeClr val="tx2"/>
              </a:buClr>
              <a:buFont typeface="Arial" panose="020B0604020202020204" pitchFamily="34" charset="0"/>
              <a:buChar char="•"/>
            </a:pPr>
            <a:r>
              <a:rPr lang="en-US" sz="2000" dirty="0">
                <a:solidFill>
                  <a:schemeClr val="tx1">
                    <a:lumMod val="85000"/>
                    <a:lumOff val="15000"/>
                  </a:schemeClr>
                </a:solidFill>
              </a:rPr>
              <a:t>Dr. Mark Hyman</a:t>
            </a:r>
          </a:p>
        </p:txBody>
      </p:sp>
      <p:pic>
        <p:nvPicPr>
          <p:cNvPr id="4" name="Picture 2">
            <a:extLst>
              <a:ext uri="{FF2B5EF4-FFF2-40B4-BE49-F238E27FC236}">
                <a16:creationId xmlns:a16="http://schemas.microsoft.com/office/drawing/2014/main" id="{F68C89FB-E41E-6B8E-531D-5DE6437055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3306" y="1244347"/>
            <a:ext cx="1742727" cy="2626859"/>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a:extLst>
              <a:ext uri="{FF2B5EF4-FFF2-40B4-BE49-F238E27FC236}">
                <a16:creationId xmlns:a16="http://schemas.microsoft.com/office/drawing/2014/main" id="{D14C0AD8-A7A5-A010-6086-3B2A3CFE8993}"/>
              </a:ext>
            </a:extLst>
          </p:cNvPr>
          <p:cNvSpPr>
            <a:spLocks noGrp="1"/>
          </p:cNvSpPr>
          <p:nvPr>
            <p:ph type="body" sz="quarter" idx="15"/>
          </p:nvPr>
        </p:nvSpPr>
        <p:spPr/>
        <p:txBody>
          <a:bodyPr>
            <a:normAutofit fontScale="92500" lnSpcReduction="10000"/>
          </a:bodyPr>
          <a:lstStyle/>
          <a:p>
            <a:endParaRPr lang="en-US"/>
          </a:p>
        </p:txBody>
      </p:sp>
      <p:pic>
        <p:nvPicPr>
          <p:cNvPr id="2050" name="Picture 2" descr="The Mindful Self-Compassion Workbook: A Proven Way to Accept Yourself, Build Inner Strength, and Thrive">
            <a:extLst>
              <a:ext uri="{FF2B5EF4-FFF2-40B4-BE49-F238E27FC236}">
                <a16:creationId xmlns:a16="http://schemas.microsoft.com/office/drawing/2014/main" id="{0A17783E-E460-D231-7AF3-D9F6CE90812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20700" y="1186451"/>
            <a:ext cx="2108200" cy="27686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578077D6-CC95-83DA-48C0-B508FDA4887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92202" y="1186451"/>
            <a:ext cx="1754445" cy="2705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9619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19501C6-F015-4273-AF88-E0F6C8538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A677DB7-5829-45BD-9754-5EC484CC4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E85055-25CD-822C-A491-3F69EFC346E9}"/>
              </a:ext>
            </a:extLst>
          </p:cNvPr>
          <p:cNvSpPr>
            <a:spLocks noGrp="1"/>
          </p:cNvSpPr>
          <p:nvPr>
            <p:ph type="title"/>
          </p:nvPr>
        </p:nvSpPr>
        <p:spPr>
          <a:xfrm>
            <a:off x="804672" y="2404872"/>
            <a:ext cx="3044950" cy="1627792"/>
          </a:xfrm>
        </p:spPr>
        <p:txBody>
          <a:bodyPr vert="horz" lIns="274320" tIns="182880" rIns="274320" bIns="182880" rtlCol="0" anchor="ctr" anchorCtr="1">
            <a:normAutofit/>
          </a:bodyPr>
          <a:lstStyle/>
          <a:p>
            <a:r>
              <a:rPr lang="en-US" dirty="0"/>
              <a:t>Hacking happiness</a:t>
            </a:r>
          </a:p>
        </p:txBody>
      </p:sp>
      <p:pic>
        <p:nvPicPr>
          <p:cNvPr id="5" name="Picture 4" descr="A picture containing text, screenshot, font, document&#10;&#10;Description automatically generated">
            <a:extLst>
              <a:ext uri="{FF2B5EF4-FFF2-40B4-BE49-F238E27FC236}">
                <a16:creationId xmlns:a16="http://schemas.microsoft.com/office/drawing/2014/main" id="{B5B2C31A-80FD-A59C-7300-D1C1218F6C65}"/>
              </a:ext>
            </a:extLst>
          </p:cNvPr>
          <p:cNvPicPr>
            <a:picLocks noChangeAspect="1"/>
          </p:cNvPicPr>
          <p:nvPr/>
        </p:nvPicPr>
        <p:blipFill>
          <a:blip r:embed="rId3"/>
          <a:stretch>
            <a:fillRect/>
          </a:stretch>
        </p:blipFill>
        <p:spPr>
          <a:xfrm>
            <a:off x="5850792" y="640080"/>
            <a:ext cx="5144712" cy="5263134"/>
          </a:xfrm>
          <a:prstGeom prst="rect">
            <a:avLst/>
          </a:prstGeom>
        </p:spPr>
      </p:pic>
      <p:sp>
        <p:nvSpPr>
          <p:cNvPr id="3" name="Slide Number Placeholder 2">
            <a:extLst>
              <a:ext uri="{FF2B5EF4-FFF2-40B4-BE49-F238E27FC236}">
                <a16:creationId xmlns:a16="http://schemas.microsoft.com/office/drawing/2014/main" id="{804BF4C9-8F1E-3F23-B085-0522E7FE4020}"/>
              </a:ext>
            </a:extLst>
          </p:cNvPr>
          <p:cNvSpPr>
            <a:spLocks noGrp="1"/>
          </p:cNvSpPr>
          <p:nvPr>
            <p:ph type="sldNum" sz="quarter" idx="12"/>
          </p:nvPr>
        </p:nvSpPr>
        <p:spPr>
          <a:xfrm>
            <a:off x="10758922" y="6217920"/>
            <a:ext cx="365760" cy="365760"/>
          </a:xfrm>
        </p:spPr>
        <p:txBody>
          <a:bodyPr vert="horz" lIns="18288" tIns="45720" rIns="18288" bIns="45720" rtlCol="0" anchor="ctr">
            <a:normAutofit/>
          </a:bodyPr>
          <a:lstStyle/>
          <a:p>
            <a:pPr>
              <a:lnSpc>
                <a:spcPct val="90000"/>
              </a:lnSpc>
              <a:spcAft>
                <a:spcPts val="600"/>
              </a:spcAft>
              <a:defRPr/>
            </a:pPr>
            <a:fld id="{1E4D8342-7D37-0742-AE0F-2316CF1656DE}" type="slidenum">
              <a:rPr lang="en-US"/>
              <a:pPr>
                <a:lnSpc>
                  <a:spcPct val="90000"/>
                </a:lnSpc>
                <a:spcAft>
                  <a:spcPts val="600"/>
                </a:spcAft>
                <a:defRPr/>
              </a:pPr>
              <a:t>31</a:t>
            </a:fld>
            <a:endParaRPr lang="en-US"/>
          </a:p>
        </p:txBody>
      </p:sp>
    </p:spTree>
    <p:extLst>
      <p:ext uri="{BB962C8B-B14F-4D97-AF65-F5344CB8AC3E}">
        <p14:creationId xmlns:p14="http://schemas.microsoft.com/office/powerpoint/2010/main" val="28002103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A3CC36C-210F-452E-B0C6-CAE94609D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4900"/>
            <a:ext cx="12192000" cy="19431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FD77E017-7BFF-4018-BF75-AF8C6DDF08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9185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50F395-D611-E6B9-E1A8-769DDCA77D63}"/>
              </a:ext>
            </a:extLst>
          </p:cNvPr>
          <p:cNvSpPr>
            <a:spLocks noGrp="1"/>
          </p:cNvSpPr>
          <p:nvPr>
            <p:ph type="title"/>
          </p:nvPr>
        </p:nvSpPr>
        <p:spPr>
          <a:xfrm>
            <a:off x="2231136" y="4325790"/>
            <a:ext cx="7729728" cy="2078619"/>
          </a:xfrm>
        </p:spPr>
        <p:txBody>
          <a:bodyPr vert="horz" lIns="182880" tIns="182880" rIns="182880" bIns="182880" rtlCol="0" anchorCtr="1">
            <a:noAutofit/>
          </a:bodyPr>
          <a:lstStyle/>
          <a:p>
            <a:r>
              <a:rPr lang="en-US" sz="3200" dirty="0"/>
              <a:t>WHY IS </a:t>
            </a:r>
            <a:br>
              <a:rPr lang="en-US" sz="3200" dirty="0"/>
            </a:br>
            <a:r>
              <a:rPr lang="en-US" sz="3200" dirty="0"/>
              <a:t>HAPPINESS</a:t>
            </a:r>
            <a:br>
              <a:rPr lang="en-US" sz="3200" dirty="0"/>
            </a:br>
            <a:r>
              <a:rPr lang="en-US" sz="3200" dirty="0"/>
              <a:t>IMPORTANT?</a:t>
            </a:r>
          </a:p>
        </p:txBody>
      </p:sp>
      <p:sp>
        <p:nvSpPr>
          <p:cNvPr id="5" name="TextBox 4">
            <a:extLst>
              <a:ext uri="{FF2B5EF4-FFF2-40B4-BE49-F238E27FC236}">
                <a16:creationId xmlns:a16="http://schemas.microsoft.com/office/drawing/2014/main" id="{A6C2EA88-F0C2-1F4A-FF7D-97C603972CC5}"/>
              </a:ext>
            </a:extLst>
          </p:cNvPr>
          <p:cNvSpPr txBox="1"/>
          <p:nvPr/>
        </p:nvSpPr>
        <p:spPr>
          <a:xfrm>
            <a:off x="1275007" y="515155"/>
            <a:ext cx="4468969" cy="2913846"/>
          </a:xfrm>
          <a:prstGeom prst="rect">
            <a:avLst/>
          </a:prstGeom>
        </p:spPr>
        <p:txBody>
          <a:bodyPr vert="horz" lIns="91440" tIns="45720" rIns="91440" bIns="45720" rtlCol="0">
            <a:normAutofit fontScale="77500" lnSpcReduction="20000"/>
          </a:bodyPr>
          <a:lstStyle/>
          <a:p>
            <a:pPr defTabSz="484632">
              <a:spcAft>
                <a:spcPts val="600"/>
              </a:spcAft>
              <a:defRPr/>
            </a:pPr>
            <a:r>
              <a:rPr lang="en-US" sz="2800" kern="1200" dirty="0">
                <a:solidFill>
                  <a:srgbClr val="555555"/>
                </a:solidFill>
                <a:latin typeface="Lato" panose="020F0502020204030203" pitchFamily="34" charset="0"/>
                <a:ea typeface="Lato" panose="020F0502020204030203" pitchFamily="34" charset="0"/>
                <a:cs typeface="Lato" panose="020F0502020204030203" pitchFamily="34" charset="0"/>
                <a:sym typeface="Helvetica" charset="0"/>
              </a:rPr>
              <a:t>Benefits Include:</a:t>
            </a:r>
          </a:p>
          <a:p>
            <a:pPr defTabSz="484632">
              <a:spcAft>
                <a:spcPts val="600"/>
              </a:spcAft>
              <a:defRPr/>
            </a:pPr>
            <a:endParaRPr lang="en-US" sz="2800" kern="1200" dirty="0">
              <a:solidFill>
                <a:srgbClr val="555555"/>
              </a:solidFill>
              <a:latin typeface="Lato" panose="020F0502020204030203" pitchFamily="34" charset="0"/>
              <a:ea typeface="Lato" panose="020F0502020204030203" pitchFamily="34" charset="0"/>
              <a:cs typeface="Lato" panose="020F0502020204030203" pitchFamily="34" charset="0"/>
              <a:sym typeface="Helvetica" charset="0"/>
            </a:endParaRPr>
          </a:p>
          <a:p>
            <a:pPr marL="242316" indent="-242316" defTabSz="484632">
              <a:spcAft>
                <a:spcPts val="600"/>
              </a:spcAft>
              <a:buFont typeface="Arial" panose="020B0604020202020204" pitchFamily="34" charset="0"/>
              <a:buChar char="•"/>
              <a:defRPr/>
            </a:pPr>
            <a:r>
              <a:rPr lang="en-US" sz="2800" kern="1200" dirty="0">
                <a:solidFill>
                  <a:srgbClr val="555555"/>
                </a:solidFill>
                <a:latin typeface="Lato" panose="020F0502020204030203" pitchFamily="34" charset="0"/>
                <a:ea typeface="Lato" panose="020F0502020204030203" pitchFamily="34" charset="0"/>
                <a:cs typeface="Lato" panose="020F0502020204030203" pitchFamily="34" charset="0"/>
                <a:sym typeface="Helvetica" charset="0"/>
              </a:rPr>
              <a:t>13% Increased Productivity</a:t>
            </a:r>
          </a:p>
          <a:p>
            <a:pPr marL="242316" indent="-242316" defTabSz="484632">
              <a:spcAft>
                <a:spcPts val="600"/>
              </a:spcAft>
              <a:buFont typeface="Arial" panose="020B0604020202020204" pitchFamily="34" charset="0"/>
              <a:buChar char="•"/>
              <a:defRPr/>
            </a:pPr>
            <a:r>
              <a:rPr lang="en-US" sz="2800" kern="1200" dirty="0">
                <a:solidFill>
                  <a:srgbClr val="555555"/>
                </a:solidFill>
                <a:latin typeface="Lato" panose="020F0502020204030203" pitchFamily="34" charset="0"/>
                <a:ea typeface="Lato" panose="020F0502020204030203" pitchFamily="34" charset="0"/>
                <a:cs typeface="Lato" panose="020F0502020204030203" pitchFamily="34" charset="0"/>
                <a:sym typeface="Helvetica" charset="0"/>
              </a:rPr>
              <a:t>Increased Creativity</a:t>
            </a:r>
          </a:p>
          <a:p>
            <a:pPr marL="242316" indent="-242316" defTabSz="484632">
              <a:spcAft>
                <a:spcPts val="600"/>
              </a:spcAft>
              <a:buFont typeface="Arial" panose="020B0604020202020204" pitchFamily="34" charset="0"/>
              <a:buChar char="•"/>
              <a:defRPr/>
            </a:pPr>
            <a:r>
              <a:rPr lang="en-US" sz="2800" kern="1200" dirty="0">
                <a:solidFill>
                  <a:srgbClr val="555555"/>
                </a:solidFill>
                <a:latin typeface="Lato" panose="020F0502020204030203" pitchFamily="34" charset="0"/>
                <a:ea typeface="Lato" panose="020F0502020204030203" pitchFamily="34" charset="0"/>
                <a:cs typeface="Lato" panose="020F0502020204030203" pitchFamily="34" charset="0"/>
                <a:sym typeface="Helvetica" charset="0"/>
              </a:rPr>
              <a:t>High Engagement</a:t>
            </a:r>
          </a:p>
          <a:p>
            <a:pPr marL="242316" indent="-242316" defTabSz="484632">
              <a:spcAft>
                <a:spcPts val="600"/>
              </a:spcAft>
              <a:buFont typeface="Arial" panose="020B0604020202020204" pitchFamily="34" charset="0"/>
              <a:buChar char="•"/>
              <a:defRPr/>
            </a:pPr>
            <a:r>
              <a:rPr lang="en-US" sz="2800" kern="1200" dirty="0">
                <a:solidFill>
                  <a:srgbClr val="555555"/>
                </a:solidFill>
                <a:latin typeface="Lato" panose="020F0502020204030203" pitchFamily="34" charset="0"/>
                <a:ea typeface="Lato" panose="020F0502020204030203" pitchFamily="34" charset="0"/>
                <a:cs typeface="Lato" panose="020F0502020204030203" pitchFamily="34" charset="0"/>
                <a:sym typeface="Helvetica" charset="0"/>
              </a:rPr>
              <a:t>Less Absenteeism</a:t>
            </a:r>
          </a:p>
          <a:p>
            <a:pPr marL="242316" indent="-242316" defTabSz="484632">
              <a:spcAft>
                <a:spcPts val="600"/>
              </a:spcAft>
              <a:buFont typeface="Arial" panose="020B0604020202020204" pitchFamily="34" charset="0"/>
              <a:buChar char="•"/>
              <a:defRPr/>
            </a:pPr>
            <a:r>
              <a:rPr lang="en-US" sz="2800" kern="1200" dirty="0">
                <a:solidFill>
                  <a:srgbClr val="555555"/>
                </a:solidFill>
                <a:latin typeface="Lato" panose="020F0502020204030203" pitchFamily="34" charset="0"/>
                <a:ea typeface="Lato" panose="020F0502020204030203" pitchFamily="34" charset="0"/>
                <a:cs typeface="Lato" panose="020F0502020204030203" pitchFamily="34" charset="0"/>
                <a:sym typeface="Helvetica" charset="0"/>
              </a:rPr>
              <a:t>Improved Employee Retention</a:t>
            </a:r>
          </a:p>
          <a:p>
            <a:pPr marL="571500" marR="0" indent="-5715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lang="en-US" sz="40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3" name="TextBox 12">
            <a:extLst>
              <a:ext uri="{FF2B5EF4-FFF2-40B4-BE49-F238E27FC236}">
                <a16:creationId xmlns:a16="http://schemas.microsoft.com/office/drawing/2014/main" id="{D72D022C-2829-2BA9-F19E-53730FBBCADF}"/>
              </a:ext>
            </a:extLst>
          </p:cNvPr>
          <p:cNvSpPr txBox="1"/>
          <p:nvPr/>
        </p:nvSpPr>
        <p:spPr>
          <a:xfrm>
            <a:off x="2369714" y="3497617"/>
            <a:ext cx="9182636" cy="523220"/>
          </a:xfrm>
          <a:prstGeom prst="rect">
            <a:avLst/>
          </a:prstGeom>
          <a:noFill/>
        </p:spPr>
        <p:txBody>
          <a:bodyPr wrap="square" rtlCol="0">
            <a:spAutoFit/>
          </a:bodyPr>
          <a:lstStyle/>
          <a:p>
            <a:pPr defTabSz="242316">
              <a:spcAft>
                <a:spcPts val="600"/>
              </a:spcAft>
            </a:pPr>
            <a:r>
              <a:rPr lang="en-US" sz="2800" kern="1200" dirty="0">
                <a:solidFill>
                  <a:schemeClr val="tx1"/>
                </a:solidFill>
                <a:latin typeface="+mn-lt"/>
                <a:ea typeface="+mn-ea"/>
                <a:cs typeface="+mn-cs"/>
              </a:rPr>
              <a:t>60% genetics, 10% situational &amp; </a:t>
            </a:r>
            <a:r>
              <a:rPr lang="en-US" sz="2800" u="sng" kern="1200" dirty="0">
                <a:solidFill>
                  <a:schemeClr val="tx1"/>
                </a:solidFill>
                <a:latin typeface="+mn-lt"/>
                <a:ea typeface="+mn-ea"/>
                <a:cs typeface="+mn-cs"/>
              </a:rPr>
              <a:t>40%  is in your control</a:t>
            </a:r>
            <a:endParaRPr lang="en-US" sz="2800" u="sng" dirty="0"/>
          </a:p>
        </p:txBody>
      </p:sp>
      <p:pic>
        <p:nvPicPr>
          <p:cNvPr id="14" name="Picture 13" descr="Smiling man in glasses">
            <a:extLst>
              <a:ext uri="{FF2B5EF4-FFF2-40B4-BE49-F238E27FC236}">
                <a16:creationId xmlns:a16="http://schemas.microsoft.com/office/drawing/2014/main" id="{7B91CCD7-EADD-E861-EDF7-A40932E20820}"/>
              </a:ext>
            </a:extLst>
          </p:cNvPr>
          <p:cNvPicPr>
            <a:picLocks noChangeAspect="1"/>
          </p:cNvPicPr>
          <p:nvPr/>
        </p:nvPicPr>
        <p:blipFill>
          <a:blip r:embed="rId3"/>
          <a:stretch>
            <a:fillRect/>
          </a:stretch>
        </p:blipFill>
        <p:spPr>
          <a:xfrm>
            <a:off x="6961032" y="410591"/>
            <a:ext cx="4373248" cy="2915499"/>
          </a:xfrm>
          <a:prstGeom prst="rect">
            <a:avLst/>
          </a:prstGeom>
        </p:spPr>
      </p:pic>
    </p:spTree>
    <p:extLst>
      <p:ext uri="{BB962C8B-B14F-4D97-AF65-F5344CB8AC3E}">
        <p14:creationId xmlns:p14="http://schemas.microsoft.com/office/powerpoint/2010/main" val="2602011773"/>
      </p:ext>
    </p:extLst>
  </p:cSld>
  <p:clrMapOvr>
    <a:masterClrMapping/>
  </p:clrMapOvr>
  <mc:AlternateContent xmlns:mc="http://schemas.openxmlformats.org/markup-compatibility/2006" xmlns:p14="http://schemas.microsoft.com/office/powerpoint/2010/main">
    <mc:Choice Requires="p14">
      <p:transition p14:dur="0" advTm="119"/>
    </mc:Choice>
    <mc:Fallback xmlns="">
      <p:transition advTm="119"/>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A755906-3A1B-434D-9E68-9EFCEBBC2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75405" y="950977"/>
            <a:ext cx="9041190" cy="4956047"/>
          </a:xfrm>
          <a:prstGeom prst="rect">
            <a:avLst/>
          </a:prstGeom>
          <a:solidFill>
            <a:srgbClr val="FFFFFF"/>
          </a:solidFill>
          <a:ln w="31750">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PERFORMANCE-CURVE1.jpg">
            <a:extLst>
              <a:ext uri="{FF2B5EF4-FFF2-40B4-BE49-F238E27FC236}">
                <a16:creationId xmlns:a16="http://schemas.microsoft.com/office/drawing/2014/main" id="{C59762AF-9A51-E941-9BC5-07AD0EAF3161}"/>
              </a:ext>
            </a:extLst>
          </p:cNvPr>
          <p:cNvPicPr>
            <a:picLocks noGrp="1" noChangeAspect="1"/>
          </p:cNvPicPr>
          <p:nvPr>
            <p:ph idx="1"/>
          </p:nvPr>
        </p:nvPicPr>
        <p:blipFill rotWithShape="1">
          <a:blip r:embed="rId3"/>
          <a:srcRect t="2700" r="-1" b="2699"/>
          <a:stretch/>
        </p:blipFill>
        <p:spPr>
          <a:xfrm>
            <a:off x="1910364" y="1271016"/>
            <a:ext cx="8371272" cy="4315968"/>
          </a:xfrm>
          <a:prstGeom prst="rect">
            <a:avLst/>
          </a:prstGeom>
        </p:spPr>
      </p:pic>
      <p:sp>
        <p:nvSpPr>
          <p:cNvPr id="11" name="Oval 10">
            <a:extLst>
              <a:ext uri="{FF2B5EF4-FFF2-40B4-BE49-F238E27FC236}">
                <a16:creationId xmlns:a16="http://schemas.microsoft.com/office/drawing/2014/main" id="{055A0380-F687-418F-A09C-C21C297337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380" y="624518"/>
            <a:ext cx="2157984" cy="2157984"/>
          </a:xfrm>
          <a:prstGeom prst="ellipse">
            <a:avLst/>
          </a:prstGeom>
          <a:solidFill>
            <a:srgbClr val="40404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D2F755-316B-8D41-A363-90D1578E1389}"/>
              </a:ext>
            </a:extLst>
          </p:cNvPr>
          <p:cNvSpPr>
            <a:spLocks noGrp="1"/>
          </p:cNvSpPr>
          <p:nvPr>
            <p:ph type="title"/>
          </p:nvPr>
        </p:nvSpPr>
        <p:spPr>
          <a:xfrm>
            <a:off x="404037" y="624518"/>
            <a:ext cx="2721285" cy="1993392"/>
          </a:xfrm>
          <a:prstGeom prst="ellipse">
            <a:avLst/>
          </a:prstGeom>
          <a:noFill/>
          <a:ln>
            <a:solidFill>
              <a:srgbClr val="FFFFFF"/>
            </a:solidFill>
          </a:ln>
        </p:spPr>
        <p:txBody>
          <a:bodyPr vert="horz" lIns="182880" tIns="182880" rIns="182880" bIns="182880" rtlCol="0" anchor="ctr" anchorCtr="1">
            <a:noAutofit/>
          </a:bodyPr>
          <a:lstStyle/>
          <a:p>
            <a:r>
              <a:rPr lang="en-US" sz="1000" kern="1200" cap="all" spc="200" baseline="0" dirty="0">
                <a:solidFill>
                  <a:srgbClr val="FFFFFF"/>
                </a:solidFill>
                <a:latin typeface="+mj-lt"/>
                <a:ea typeface="+mj-ea"/>
                <a:cs typeface="+mj-cs"/>
              </a:rPr>
              <a:t>Human Performance and Stress</a:t>
            </a:r>
          </a:p>
        </p:txBody>
      </p:sp>
    </p:spTree>
    <p:extLst>
      <p:ext uri="{BB962C8B-B14F-4D97-AF65-F5344CB8AC3E}">
        <p14:creationId xmlns:p14="http://schemas.microsoft.com/office/powerpoint/2010/main" val="4186712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0" name="Rectangle 159">
            <a:extLst>
              <a:ext uri="{FF2B5EF4-FFF2-40B4-BE49-F238E27FC236}">
                <a16:creationId xmlns:a16="http://schemas.microsoft.com/office/drawing/2014/main" id="{3F47E20B-1205-4238-A82B-90EF577F3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D13567AC-EB9A-47A9-B6EC-B5BDB73B11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TextBox 10"/>
          <p:cNvSpPr txBox="1"/>
          <p:nvPr/>
        </p:nvSpPr>
        <p:spPr>
          <a:xfrm>
            <a:off x="643468" y="820010"/>
            <a:ext cx="3415288" cy="3212654"/>
          </a:xfrm>
          <a:prstGeom prst="ellipse">
            <a:avLst/>
          </a:prstGeom>
          <a:noFill/>
          <a:ln>
            <a:solidFill>
              <a:schemeClr val="bg1"/>
            </a:solidFill>
          </a:ln>
        </p:spPr>
        <p:txBody>
          <a:bodyPr vert="horz" lIns="274320" tIns="182880" rIns="274320" bIns="182880" rtlCol="0" anchor="ctr" anchorCtr="1">
            <a:normAutofit/>
          </a:bodyPr>
          <a:lstStyle/>
          <a:p>
            <a:pPr algn="ctr" defTabSz="914400">
              <a:lnSpc>
                <a:spcPct val="90000"/>
              </a:lnSpc>
              <a:spcBef>
                <a:spcPct val="0"/>
              </a:spcBef>
              <a:spcAft>
                <a:spcPts val="600"/>
              </a:spcAft>
            </a:pPr>
            <a:r>
              <a:rPr lang="en-US" sz="2100" cap="all" spc="200" dirty="0">
                <a:solidFill>
                  <a:schemeClr val="bg1"/>
                </a:solidFill>
                <a:latin typeface="+mj-lt"/>
                <a:ea typeface="+mj-ea"/>
                <a:cs typeface="+mj-cs"/>
              </a:rPr>
              <a:t>WHAT IS HAPPENING UNDER THE HOOD</a:t>
            </a:r>
          </a:p>
        </p:txBody>
      </p:sp>
      <p:pic>
        <p:nvPicPr>
          <p:cNvPr id="155" name="Picture 154" descr="HPA brain.jpg">
            <a:extLst>
              <a:ext uri="{FF2B5EF4-FFF2-40B4-BE49-F238E27FC236}">
                <a16:creationId xmlns:a16="http://schemas.microsoft.com/office/drawing/2014/main" id="{303F1934-8E7A-0541-8463-00BD80852114}"/>
              </a:ext>
            </a:extLst>
          </p:cNvPr>
          <p:cNvPicPr>
            <a:picLocks noChangeAspect="1"/>
          </p:cNvPicPr>
          <p:nvPr/>
        </p:nvPicPr>
        <p:blipFill rotWithShape="1">
          <a:blip r:embed="rId3"/>
          <a:srcRect r="-2" b="6623"/>
          <a:stretch/>
        </p:blipFill>
        <p:spPr>
          <a:xfrm>
            <a:off x="6018615" y="643467"/>
            <a:ext cx="4809064" cy="5410199"/>
          </a:xfrm>
          <a:prstGeom prst="rect">
            <a:avLst/>
          </a:prstGeom>
        </p:spPr>
      </p:pic>
    </p:spTree>
    <p:extLst>
      <p:ext uri="{BB962C8B-B14F-4D97-AF65-F5344CB8AC3E}">
        <p14:creationId xmlns:p14="http://schemas.microsoft.com/office/powerpoint/2010/main" val="36548980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9F26AF7-9AC1-49A4-8F89-2C63E1C0A0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91851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481D0E2-ECE8-4F2B-9D9E-E12ADF9CDE5F}"/>
              </a:ext>
            </a:extLst>
          </p:cNvPr>
          <p:cNvSpPr>
            <a:spLocks noGrp="1"/>
          </p:cNvSpPr>
          <p:nvPr>
            <p:ph type="title"/>
          </p:nvPr>
        </p:nvSpPr>
        <p:spPr>
          <a:xfrm>
            <a:off x="1600200" y="4269282"/>
            <a:ext cx="8991600" cy="1264762"/>
          </a:xfrm>
        </p:spPr>
        <p:txBody>
          <a:bodyPr vert="horz" lIns="274320" tIns="182880" rIns="274320" bIns="182880" rtlCol="0" anchor="ctr" anchorCtr="1">
            <a:normAutofit/>
          </a:bodyPr>
          <a:lstStyle/>
          <a:p>
            <a:r>
              <a:rPr lang="en-US" sz="3200" dirty="0"/>
              <a:t>Stress Is a Cycle We Must Complete</a:t>
            </a:r>
          </a:p>
        </p:txBody>
      </p:sp>
      <p:pic>
        <p:nvPicPr>
          <p:cNvPr id="8" name="Picture 7">
            <a:extLst>
              <a:ext uri="{FF2B5EF4-FFF2-40B4-BE49-F238E27FC236}">
                <a16:creationId xmlns:a16="http://schemas.microsoft.com/office/drawing/2014/main" id="{AAB140CC-F31B-4EA2-90FD-E11D043192DC}"/>
              </a:ext>
            </a:extLst>
          </p:cNvPr>
          <p:cNvPicPr>
            <a:picLocks noChangeAspect="1"/>
          </p:cNvPicPr>
          <p:nvPr/>
        </p:nvPicPr>
        <p:blipFill>
          <a:blip r:embed="rId3"/>
          <a:stretch>
            <a:fillRect/>
          </a:stretch>
        </p:blipFill>
        <p:spPr>
          <a:xfrm>
            <a:off x="1556004" y="793417"/>
            <a:ext cx="4297680" cy="2890189"/>
          </a:xfrm>
          <a:prstGeom prst="rect">
            <a:avLst/>
          </a:prstGeom>
        </p:spPr>
      </p:pic>
      <p:pic>
        <p:nvPicPr>
          <p:cNvPr id="7" name="Picture 6">
            <a:extLst>
              <a:ext uri="{FF2B5EF4-FFF2-40B4-BE49-F238E27FC236}">
                <a16:creationId xmlns:a16="http://schemas.microsoft.com/office/drawing/2014/main" id="{41828FD0-C8AB-463B-858C-085481B45444}"/>
              </a:ext>
            </a:extLst>
          </p:cNvPr>
          <p:cNvPicPr>
            <a:picLocks noChangeAspect="1"/>
          </p:cNvPicPr>
          <p:nvPr/>
        </p:nvPicPr>
        <p:blipFill>
          <a:blip r:embed="rId4"/>
          <a:stretch>
            <a:fillRect/>
          </a:stretch>
        </p:blipFill>
        <p:spPr>
          <a:xfrm>
            <a:off x="6338316" y="1019045"/>
            <a:ext cx="4297680" cy="2438932"/>
          </a:xfrm>
          <a:prstGeom prst="rect">
            <a:avLst/>
          </a:prstGeom>
        </p:spPr>
      </p:pic>
    </p:spTree>
    <p:extLst>
      <p:ext uri="{BB962C8B-B14F-4D97-AF65-F5344CB8AC3E}">
        <p14:creationId xmlns:p14="http://schemas.microsoft.com/office/powerpoint/2010/main" val="339061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Vagus Nerve - The mysterious nerve network that quiets pain and stress">
            <a:extLst>
              <a:ext uri="{FF2B5EF4-FFF2-40B4-BE49-F238E27FC236}">
                <a16:creationId xmlns:a16="http://schemas.microsoft.com/office/drawing/2014/main" id="{93F16F48-CEC5-7CA6-A601-DA06F8988AA7}"/>
              </a:ext>
            </a:extLst>
          </p:cNvPr>
          <p:cNvPicPr>
            <a:picLocks noGrp="1" noChangeAspect="1" noChangeArrowheads="1"/>
          </p:cNvPicPr>
          <p:nvPr>
            <p:ph sz="quarter" idx="10"/>
          </p:nvPr>
        </p:nvPicPr>
        <p:blipFill>
          <a:blip r:embed="rId3">
            <a:extLst>
              <a:ext uri="{28A0092B-C50C-407E-A947-70E740481C1C}">
                <a14:useLocalDpi xmlns:a14="http://schemas.microsoft.com/office/drawing/2010/main" val="0"/>
              </a:ext>
            </a:extLst>
          </a:blip>
          <a:stretch>
            <a:fillRect/>
          </a:stretch>
        </p:blipFill>
        <p:spPr bwMode="auto">
          <a:xfrm>
            <a:off x="1616235" y="1124712"/>
            <a:ext cx="8959529" cy="4608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5199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4167985-D6E9-40FF-97C0-4B6D373E85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68" y="640080"/>
            <a:ext cx="10911865" cy="462686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8801362-349C-44BE-BEF6-8E926E1D3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6" y="804672"/>
            <a:ext cx="10579608" cy="42976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52294F-16D3-6742-96BB-74E7672A952F}"/>
              </a:ext>
            </a:extLst>
          </p:cNvPr>
          <p:cNvSpPr>
            <a:spLocks noGrp="1"/>
          </p:cNvSpPr>
          <p:nvPr>
            <p:ph type="title"/>
          </p:nvPr>
        </p:nvSpPr>
        <p:spPr>
          <a:xfrm>
            <a:off x="1262729" y="1289303"/>
            <a:ext cx="9638443" cy="3339303"/>
          </a:xfrm>
          <a:ln>
            <a:noFill/>
          </a:ln>
        </p:spPr>
        <p:txBody>
          <a:bodyPr vert="horz" lIns="274320" tIns="182880" rIns="274320" bIns="182880" rtlCol="0" anchor="ctr" anchorCtr="1">
            <a:normAutofit/>
          </a:bodyPr>
          <a:lstStyle/>
          <a:p>
            <a:r>
              <a:rPr lang="en-US" kern="1200" cap="all" spc="200" baseline="0">
                <a:solidFill>
                  <a:srgbClr val="262626"/>
                </a:solidFill>
                <a:latin typeface="+mj-lt"/>
                <a:ea typeface="+mj-ea"/>
                <a:cs typeface="+mj-cs"/>
              </a:rPr>
              <a:t>Between stimulus and response there is always a space. In that space is the power to choose our response. In our response, lies our growth and our freedom. </a:t>
            </a:r>
            <a:br>
              <a:rPr lang="en-US" kern="1200" cap="all" spc="200" baseline="0">
                <a:solidFill>
                  <a:srgbClr val="262626"/>
                </a:solidFill>
                <a:latin typeface="+mj-lt"/>
                <a:ea typeface="+mj-ea"/>
                <a:cs typeface="+mj-cs"/>
              </a:rPr>
            </a:br>
            <a:br>
              <a:rPr lang="en-US" kern="1200" cap="all" spc="200" baseline="0">
                <a:solidFill>
                  <a:srgbClr val="262626"/>
                </a:solidFill>
                <a:latin typeface="+mj-lt"/>
                <a:ea typeface="+mj-ea"/>
                <a:cs typeface="+mj-cs"/>
              </a:rPr>
            </a:br>
            <a:br>
              <a:rPr lang="en-US" kern="1200" cap="all" spc="200" baseline="0">
                <a:solidFill>
                  <a:srgbClr val="262626"/>
                </a:solidFill>
                <a:latin typeface="+mj-lt"/>
                <a:ea typeface="+mj-ea"/>
                <a:cs typeface="+mj-cs"/>
              </a:rPr>
            </a:br>
            <a:r>
              <a:rPr lang="en-US" kern="1200" cap="all" spc="200" baseline="0">
                <a:solidFill>
                  <a:srgbClr val="262626"/>
                </a:solidFill>
                <a:latin typeface="+mj-lt"/>
                <a:ea typeface="+mj-ea"/>
                <a:cs typeface="+mj-cs"/>
              </a:rPr>
              <a:t>― </a:t>
            </a:r>
            <a:r>
              <a:rPr lang="en-US" b="1" kern="1200" cap="all" spc="200" baseline="0">
                <a:solidFill>
                  <a:srgbClr val="262626"/>
                </a:solidFill>
                <a:latin typeface="+mj-lt"/>
                <a:ea typeface="+mj-ea"/>
                <a:cs typeface="+mj-cs"/>
              </a:rPr>
              <a:t>victor frankl</a:t>
            </a:r>
            <a:endParaRPr lang="en-US" kern="1200" cap="all" spc="200" baseline="0">
              <a:solidFill>
                <a:srgbClr val="262626"/>
              </a:solidFill>
              <a:latin typeface="+mj-lt"/>
              <a:ea typeface="+mj-ea"/>
              <a:cs typeface="+mj-cs"/>
            </a:endParaRPr>
          </a:p>
        </p:txBody>
      </p:sp>
      <p:sp>
        <p:nvSpPr>
          <p:cNvPr id="3" name="Slide Number Placeholder 2">
            <a:extLst>
              <a:ext uri="{FF2B5EF4-FFF2-40B4-BE49-F238E27FC236}">
                <a16:creationId xmlns:a16="http://schemas.microsoft.com/office/drawing/2014/main" id="{D1A5F9EC-F2D0-EA4C-B7B2-250579878819}"/>
              </a:ext>
            </a:extLst>
          </p:cNvPr>
          <p:cNvSpPr>
            <a:spLocks noGrp="1"/>
          </p:cNvSpPr>
          <p:nvPr>
            <p:ph type="sldNum" sz="quarter" idx="12"/>
          </p:nvPr>
        </p:nvSpPr>
        <p:spPr>
          <a:xfrm>
            <a:off x="10758922" y="6217920"/>
            <a:ext cx="365760" cy="365760"/>
          </a:xfrm>
        </p:spPr>
        <p:txBody>
          <a:bodyPr vert="horz" lIns="18288" tIns="45720" rIns="18288" bIns="45720" rtlCol="0" anchor="ctr">
            <a:normAutofit/>
          </a:bodyPr>
          <a:lstStyle/>
          <a:p>
            <a:pPr>
              <a:lnSpc>
                <a:spcPct val="90000"/>
              </a:lnSpc>
              <a:spcAft>
                <a:spcPts val="600"/>
              </a:spcAft>
            </a:pPr>
            <a:fld id="{1E4D8342-7D37-0742-AE0F-2316CF1656DE}" type="slidenum">
              <a:rPr lang="en-US" kern="1200" spc="0" baseline="0" dirty="0">
                <a:solidFill>
                  <a:srgbClr val="FFFFFF"/>
                </a:solidFill>
                <a:latin typeface="+mn-lt"/>
                <a:ea typeface="+mn-ea"/>
                <a:cs typeface="+mn-cs"/>
              </a:rPr>
              <a:pPr>
                <a:lnSpc>
                  <a:spcPct val="90000"/>
                </a:lnSpc>
                <a:spcAft>
                  <a:spcPts val="600"/>
                </a:spcAft>
              </a:pPr>
              <a:t>9</a:t>
            </a:fld>
            <a:endParaRPr lang="en-US" kern="1200" spc="0" baseline="0" dirty="0">
              <a:solidFill>
                <a:srgbClr val="FFFFFF"/>
              </a:solidFill>
              <a:latin typeface="+mn-lt"/>
              <a:ea typeface="+mn-ea"/>
              <a:cs typeface="+mn-cs"/>
            </a:endParaRPr>
          </a:p>
        </p:txBody>
      </p:sp>
    </p:spTree>
    <p:extLst>
      <p:ext uri="{BB962C8B-B14F-4D97-AF65-F5344CB8AC3E}">
        <p14:creationId xmlns:p14="http://schemas.microsoft.com/office/powerpoint/2010/main" val="941884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{A5D6496E-9C2D-1549-899B-748F23839E2A}tf10001120</Template>
  <TotalTime>113620</TotalTime>
  <Words>1517</Words>
  <Application>Microsoft Office PowerPoint</Application>
  <PresentationFormat>Widescreen</PresentationFormat>
  <Paragraphs>234</Paragraphs>
  <Slides>31</Slides>
  <Notes>31</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31</vt:i4>
      </vt:variant>
    </vt:vector>
  </HeadingPairs>
  <TitlesOfParts>
    <vt:vector size="46" baseType="lpstr">
      <vt:lpstr>Arial</vt:lpstr>
      <vt:lpstr>Calibri</vt:lpstr>
      <vt:lpstr>Georgia</vt:lpstr>
      <vt:lpstr>Gill Sans MT</vt:lpstr>
      <vt:lpstr>inherit</vt:lpstr>
      <vt:lpstr>Lato</vt:lpstr>
      <vt:lpstr>Lustria</vt:lpstr>
      <vt:lpstr>Open Sans</vt:lpstr>
      <vt:lpstr>Permanent Marker</vt:lpstr>
      <vt:lpstr>PT Serif</vt:lpstr>
      <vt:lpstr>Source Sans Pro</vt:lpstr>
      <vt:lpstr>System Font Regular</vt:lpstr>
      <vt:lpstr>Times</vt:lpstr>
      <vt:lpstr>Times New Roman</vt:lpstr>
      <vt:lpstr>Parcel</vt:lpstr>
      <vt:lpstr>BRINGING BALANCE AND PRODUCTIVITY TO THE WORKPLACE</vt:lpstr>
      <vt:lpstr>Take 60 seconds TO ARRIVE </vt:lpstr>
      <vt:lpstr>VALUE YOUR ENERGY</vt:lpstr>
      <vt:lpstr>WHY IS  HAPPINESS IMPORTANT?</vt:lpstr>
      <vt:lpstr>Human Performance and Stress</vt:lpstr>
      <vt:lpstr>PowerPoint Presentation</vt:lpstr>
      <vt:lpstr>Stress Is a Cycle We Must Complete</vt:lpstr>
      <vt:lpstr>PowerPoint Presentation</vt:lpstr>
      <vt:lpstr>Between stimulus and response there is always a space. In that space is the power to choose our response. In our response, lies our growth and our freedom.    ― victor frankl</vt:lpstr>
      <vt:lpstr>WHY MINDFULNESS?</vt:lpstr>
      <vt:lpstr>CALM IT  WITH eliciting your   THE RELAXATION RESPONSE</vt:lpstr>
      <vt:lpstr>WAYS TO SOFT BOOT THE BRAIN</vt:lpstr>
      <vt:lpstr>finding the edge when you have fallen off  POWERFUL WAYS to re-REGULATE  YOUR NERVOUS SYSTEM</vt:lpstr>
      <vt:lpstr>PRACTING SELF COMPASSION</vt:lpstr>
      <vt:lpstr> Make Peace with “Perfect”</vt:lpstr>
      <vt:lpstr>PowerPoint Presentation</vt:lpstr>
      <vt:lpstr>What are your rituals  before and after work?</vt:lpstr>
      <vt:lpstr>Keep your stool balanced</vt:lpstr>
      <vt:lpstr>WHAT is on PATH TO  Lasting HAPPINESS?</vt:lpstr>
      <vt:lpstr>Our Epidemic of Loneliness and Isolation</vt:lpstr>
      <vt:lpstr>Active Listening</vt:lpstr>
      <vt:lpstr>Cut Back on Tech</vt:lpstr>
      <vt:lpstr>Nature does Nurture</vt:lpstr>
      <vt:lpstr>PowerPoint Presentation</vt:lpstr>
      <vt:lpstr>SAVORING</vt:lpstr>
      <vt:lpstr>THE HELPER’S HIGH</vt:lpstr>
      <vt:lpstr>LAUGHTER IS THE BEST MEDICINE</vt:lpstr>
      <vt:lpstr>A quick way to recognize your own energy</vt:lpstr>
      <vt:lpstr>TAKE YOUR VACATION DAYS!</vt:lpstr>
      <vt:lpstr>PowerPoint Presentation</vt:lpstr>
      <vt:lpstr>Hacking happiness</vt:lpstr>
    </vt:vector>
  </TitlesOfParts>
  <Company>SEABANDS/DRISHDI DESIGNS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Stress Reduction in the workplace</dc:title>
  <dc:creator>The Hart Family</dc:creator>
  <cp:lastModifiedBy>David Delano</cp:lastModifiedBy>
  <cp:revision>827</cp:revision>
  <cp:lastPrinted>2024-03-19T11:06:53Z</cp:lastPrinted>
  <dcterms:created xsi:type="dcterms:W3CDTF">2020-01-12T13:30:40Z</dcterms:created>
  <dcterms:modified xsi:type="dcterms:W3CDTF">2024-04-16T14:41:15Z</dcterms:modified>
</cp:coreProperties>
</file>